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62" r:id="rId2"/>
    <p:sldId id="264" r:id="rId3"/>
    <p:sldId id="278" r:id="rId4"/>
    <p:sldId id="266" r:id="rId5"/>
    <p:sldId id="284" r:id="rId6"/>
    <p:sldId id="280" r:id="rId7"/>
    <p:sldId id="283" r:id="rId8"/>
    <p:sldId id="268" r:id="rId9"/>
    <p:sldId id="285" r:id="rId10"/>
    <p:sldId id="291" r:id="rId11"/>
    <p:sldId id="272" r:id="rId12"/>
    <p:sldId id="274" r:id="rId13"/>
    <p:sldId id="276" r:id="rId14"/>
    <p:sldId id="292" r:id="rId15"/>
    <p:sldId id="293"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8F2BED42-B834-4C23-BBBB-A99DF66A2E04}">
          <p14:sldIdLst>
            <p14:sldId id="262"/>
            <p14:sldId id="264"/>
            <p14:sldId id="278"/>
            <p14:sldId id="266"/>
            <p14:sldId id="284"/>
            <p14:sldId id="280"/>
            <p14:sldId id="283"/>
            <p14:sldId id="268"/>
            <p14:sldId id="285"/>
            <p14:sldId id="291"/>
            <p14:sldId id="272"/>
          </p14:sldIdLst>
        </p14:section>
        <p14:section name="ZX" id="{C36D3B21-4C39-4FFA-B0F1-C2811949F253}">
          <p14:sldIdLst>
            <p14:sldId id="274"/>
            <p14:sldId id="276"/>
            <p14:sldId id="292"/>
            <p14:sldId id="293"/>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C79"/>
    <a:srgbClr val="01ADDD"/>
    <a:srgbClr val="4881C3"/>
    <a:srgbClr val="705DA0"/>
    <a:srgbClr val="1F78C1"/>
    <a:srgbClr val="508642"/>
    <a:srgbClr val="262626"/>
    <a:srgbClr val="F0F0F0"/>
    <a:srgbClr val="E24D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61616-A89C-4D33-898F-5981D91BD1FC}" v="8" dt="2023-05-09T14:33:06.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69712" autoAdjust="0"/>
  </p:normalViewPr>
  <p:slideViewPr>
    <p:cSldViewPr snapToGrid="0" snapToObjects="1">
      <p:cViewPr>
        <p:scale>
          <a:sx n="75" d="100"/>
          <a:sy n="75" d="100"/>
        </p:scale>
        <p:origin x="20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er, Christian" userId="5cc487a1-e0d3-4be6-9fc1-33caf9b9de51" providerId="ADAL" clId="{81D2CB81-8BD2-4337-AB74-BE0468981B3E}"/>
    <pc:docChg chg="modSld">
      <pc:chgData name="Weber, Christian" userId="5cc487a1-e0d3-4be6-9fc1-33caf9b9de51" providerId="ADAL" clId="{81D2CB81-8BD2-4337-AB74-BE0468981B3E}" dt="2023-04-27T18:45:05.166" v="0" actId="20577"/>
      <pc:docMkLst>
        <pc:docMk/>
      </pc:docMkLst>
      <pc:sldChg chg="modSp mod">
        <pc:chgData name="Weber, Christian" userId="5cc487a1-e0d3-4be6-9fc1-33caf9b9de51" providerId="ADAL" clId="{81D2CB81-8BD2-4337-AB74-BE0468981B3E}" dt="2023-04-27T18:45:05.166" v="0" actId="20577"/>
        <pc:sldMkLst>
          <pc:docMk/>
          <pc:sldMk cId="4267324793" sldId="283"/>
        </pc:sldMkLst>
        <pc:spChg chg="mod">
          <ac:chgData name="Weber, Christian" userId="5cc487a1-e0d3-4be6-9fc1-33caf9b9de51" providerId="ADAL" clId="{81D2CB81-8BD2-4337-AB74-BE0468981B3E}" dt="2023-04-27T18:45:05.166" v="0" actId="20577"/>
          <ac:spMkLst>
            <pc:docMk/>
            <pc:sldMk cId="4267324793" sldId="283"/>
            <ac:spMk id="4" creationId="{E6D01732-C904-5696-FB1C-B0C82C08A530}"/>
          </ac:spMkLst>
        </pc:spChg>
      </pc:sldChg>
    </pc:docChg>
  </pc:docChgLst>
  <pc:docChgLst>
    <pc:chgData name="Weber, Christian" userId="5cc487a1-e0d3-4be6-9fc1-33caf9b9de51" providerId="ADAL" clId="{AFC6520C-C379-4413-AD65-CAAA77735357}"/>
    <pc:docChg chg="undo redo custSel addSld delSld modSld modSection">
      <pc:chgData name="Weber, Christian" userId="5cc487a1-e0d3-4be6-9fc1-33caf9b9de51" providerId="ADAL" clId="{AFC6520C-C379-4413-AD65-CAAA77735357}" dt="2023-04-10T01:15:45.457" v="2455" actId="33524"/>
      <pc:docMkLst>
        <pc:docMk/>
      </pc:docMkLst>
      <pc:sldChg chg="modSp mod">
        <pc:chgData name="Weber, Christian" userId="5cc487a1-e0d3-4be6-9fc1-33caf9b9de51" providerId="ADAL" clId="{AFC6520C-C379-4413-AD65-CAAA77735357}" dt="2023-04-09T13:51:39.969" v="49" actId="122"/>
        <pc:sldMkLst>
          <pc:docMk/>
          <pc:sldMk cId="414063686" sldId="262"/>
        </pc:sldMkLst>
        <pc:spChg chg="mod">
          <ac:chgData name="Weber, Christian" userId="5cc487a1-e0d3-4be6-9fc1-33caf9b9de51" providerId="ADAL" clId="{AFC6520C-C379-4413-AD65-CAAA77735357}" dt="2023-04-09T13:51:39.969" v="49" actId="122"/>
          <ac:spMkLst>
            <pc:docMk/>
            <pc:sldMk cId="414063686" sldId="262"/>
            <ac:spMk id="4" creationId="{B9622B2E-4C7F-5E4F-B80E-F0D418C0DFAA}"/>
          </ac:spMkLst>
        </pc:spChg>
      </pc:sldChg>
      <pc:sldChg chg="del">
        <pc:chgData name="Weber, Christian" userId="5cc487a1-e0d3-4be6-9fc1-33caf9b9de51" providerId="ADAL" clId="{AFC6520C-C379-4413-AD65-CAAA77735357}" dt="2023-04-09T17:43:50.469" v="1037" actId="47"/>
        <pc:sldMkLst>
          <pc:docMk/>
          <pc:sldMk cId="509347306" sldId="265"/>
        </pc:sldMkLst>
      </pc:sldChg>
      <pc:sldChg chg="addSp modSp mod">
        <pc:chgData name="Weber, Christian" userId="5cc487a1-e0d3-4be6-9fc1-33caf9b9de51" providerId="ADAL" clId="{AFC6520C-C379-4413-AD65-CAAA77735357}" dt="2023-04-09T17:30:33.565" v="852" actId="20577"/>
        <pc:sldMkLst>
          <pc:docMk/>
          <pc:sldMk cId="1931291582" sldId="266"/>
        </pc:sldMkLst>
        <pc:spChg chg="add mod">
          <ac:chgData name="Weber, Christian" userId="5cc487a1-e0d3-4be6-9fc1-33caf9b9de51" providerId="ADAL" clId="{AFC6520C-C379-4413-AD65-CAAA77735357}" dt="2023-04-09T13:53:16.086" v="60" actId="403"/>
          <ac:spMkLst>
            <pc:docMk/>
            <pc:sldMk cId="1931291582" sldId="266"/>
            <ac:spMk id="5" creationId="{178B5AE4-6285-1535-E765-2B5223B2816D}"/>
          </ac:spMkLst>
        </pc:spChg>
        <pc:spChg chg="add mod">
          <ac:chgData name="Weber, Christian" userId="5cc487a1-e0d3-4be6-9fc1-33caf9b9de51" providerId="ADAL" clId="{AFC6520C-C379-4413-AD65-CAAA77735357}" dt="2023-04-09T13:53:10.546" v="59" actId="404"/>
          <ac:spMkLst>
            <pc:docMk/>
            <pc:sldMk cId="1931291582" sldId="266"/>
            <ac:spMk id="7" creationId="{E790ACC8-FF1C-3A86-3E97-A9277E41B09A}"/>
          </ac:spMkLst>
        </pc:spChg>
        <pc:spChg chg="mod">
          <ac:chgData name="Weber, Christian" userId="5cc487a1-e0d3-4be6-9fc1-33caf9b9de51" providerId="ADAL" clId="{AFC6520C-C379-4413-AD65-CAAA77735357}" dt="2023-04-09T17:30:33.565" v="852" actId="20577"/>
          <ac:spMkLst>
            <pc:docMk/>
            <pc:sldMk cId="1931291582" sldId="266"/>
            <ac:spMk id="14" creationId="{1C42935E-7E64-3560-D440-7AC0F50EDBCE}"/>
          </ac:spMkLst>
        </pc:spChg>
      </pc:sldChg>
      <pc:sldChg chg="addSp delSp modSp del mod">
        <pc:chgData name="Weber, Christian" userId="5cc487a1-e0d3-4be6-9fc1-33caf9b9de51" providerId="ADAL" clId="{AFC6520C-C379-4413-AD65-CAAA77735357}" dt="2023-04-10T00:16:29.467" v="1558" actId="47"/>
        <pc:sldMkLst>
          <pc:docMk/>
          <pc:sldMk cId="2692099357" sldId="267"/>
        </pc:sldMkLst>
        <pc:spChg chg="mod">
          <ac:chgData name="Weber, Christian" userId="5cc487a1-e0d3-4be6-9fc1-33caf9b9de51" providerId="ADAL" clId="{AFC6520C-C379-4413-AD65-CAAA77735357}" dt="2023-04-09T17:30:08.053" v="847" actId="20577"/>
          <ac:spMkLst>
            <pc:docMk/>
            <pc:sldMk cId="2692099357" sldId="267"/>
            <ac:spMk id="4" creationId="{E6D01732-C904-5696-FB1C-B0C82C08A530}"/>
          </ac:spMkLst>
        </pc:spChg>
        <pc:spChg chg="del">
          <ac:chgData name="Weber, Christian" userId="5cc487a1-e0d3-4be6-9fc1-33caf9b9de51" providerId="ADAL" clId="{AFC6520C-C379-4413-AD65-CAAA77735357}" dt="2023-04-09T20:50:41.880" v="1219" actId="478"/>
          <ac:spMkLst>
            <pc:docMk/>
            <pc:sldMk cId="2692099357" sldId="267"/>
            <ac:spMk id="6" creationId="{7C2EFD0D-327C-1425-E056-727E76CD5CA6}"/>
          </ac:spMkLst>
        </pc:spChg>
        <pc:spChg chg="add mod">
          <ac:chgData name="Weber, Christian" userId="5cc487a1-e0d3-4be6-9fc1-33caf9b9de51" providerId="ADAL" clId="{AFC6520C-C379-4413-AD65-CAAA77735357}" dt="2023-04-09T20:50:42.275" v="1220"/>
          <ac:spMkLst>
            <pc:docMk/>
            <pc:sldMk cId="2692099357" sldId="267"/>
            <ac:spMk id="14" creationId="{52B72528-8F85-C912-A0AF-FBD407607C1B}"/>
          </ac:spMkLst>
        </pc:spChg>
      </pc:sldChg>
      <pc:sldChg chg="modSp mod">
        <pc:chgData name="Weber, Christian" userId="5cc487a1-e0d3-4be6-9fc1-33caf9b9de51" providerId="ADAL" clId="{AFC6520C-C379-4413-AD65-CAAA77735357}" dt="2023-04-09T17:25:26.878" v="695" actId="1076"/>
        <pc:sldMkLst>
          <pc:docMk/>
          <pc:sldMk cId="1650147689" sldId="268"/>
        </pc:sldMkLst>
        <pc:spChg chg="mod">
          <ac:chgData name="Weber, Christian" userId="5cc487a1-e0d3-4be6-9fc1-33caf9b9de51" providerId="ADAL" clId="{AFC6520C-C379-4413-AD65-CAAA77735357}" dt="2023-04-09T17:24:56.131" v="693" actId="20577"/>
          <ac:spMkLst>
            <pc:docMk/>
            <pc:sldMk cId="1650147689" sldId="268"/>
            <ac:spMk id="4" creationId="{E6D01732-C904-5696-FB1C-B0C82C08A530}"/>
          </ac:spMkLst>
        </pc:spChg>
        <pc:picChg chg="mod">
          <ac:chgData name="Weber, Christian" userId="5cc487a1-e0d3-4be6-9fc1-33caf9b9de51" providerId="ADAL" clId="{AFC6520C-C379-4413-AD65-CAAA77735357}" dt="2023-04-09T17:25:26.878" v="695" actId="1076"/>
          <ac:picMkLst>
            <pc:docMk/>
            <pc:sldMk cId="1650147689" sldId="268"/>
            <ac:picMk id="18" creationId="{F7ED9A41-8891-8A8E-1D35-2C9ABE5696D5}"/>
          </ac:picMkLst>
        </pc:picChg>
      </pc:sldChg>
      <pc:sldChg chg="addSp delSp modSp del mod">
        <pc:chgData name="Weber, Christian" userId="5cc487a1-e0d3-4be6-9fc1-33caf9b9de51" providerId="ADAL" clId="{AFC6520C-C379-4413-AD65-CAAA77735357}" dt="2023-04-09T17:24:44.172" v="692" actId="47"/>
        <pc:sldMkLst>
          <pc:docMk/>
          <pc:sldMk cId="2965443946" sldId="269"/>
        </pc:sldMkLst>
        <pc:spChg chg="mod">
          <ac:chgData name="Weber, Christian" userId="5cc487a1-e0d3-4be6-9fc1-33caf9b9de51" providerId="ADAL" clId="{AFC6520C-C379-4413-AD65-CAAA77735357}" dt="2023-04-09T17:20:24.909" v="681" actId="20577"/>
          <ac:spMkLst>
            <pc:docMk/>
            <pc:sldMk cId="2965443946" sldId="269"/>
            <ac:spMk id="4" creationId="{E6D01732-C904-5696-FB1C-B0C82C08A530}"/>
          </ac:spMkLst>
        </pc:spChg>
        <pc:spChg chg="mod">
          <ac:chgData name="Weber, Christian" userId="5cc487a1-e0d3-4be6-9fc1-33caf9b9de51" providerId="ADAL" clId="{AFC6520C-C379-4413-AD65-CAAA77735357}" dt="2023-04-09T17:19:35.522" v="626" actId="1076"/>
          <ac:spMkLst>
            <pc:docMk/>
            <pc:sldMk cId="2965443946" sldId="269"/>
            <ac:spMk id="10" creationId="{D251AFB7-CB51-C509-C239-AE6853E4B532}"/>
          </ac:spMkLst>
        </pc:spChg>
        <pc:picChg chg="add del mod">
          <ac:chgData name="Weber, Christian" userId="5cc487a1-e0d3-4be6-9fc1-33caf9b9de51" providerId="ADAL" clId="{AFC6520C-C379-4413-AD65-CAAA77735357}" dt="2023-04-09T17:18:48.569" v="618" actId="478"/>
          <ac:picMkLst>
            <pc:docMk/>
            <pc:sldMk cId="2965443946" sldId="269"/>
            <ac:picMk id="7" creationId="{3CB5AA03-BF4A-2356-F0C4-B763F2165F1C}"/>
          </ac:picMkLst>
        </pc:picChg>
        <pc:picChg chg="mod">
          <ac:chgData name="Weber, Christian" userId="5cc487a1-e0d3-4be6-9fc1-33caf9b9de51" providerId="ADAL" clId="{AFC6520C-C379-4413-AD65-CAAA77735357}" dt="2023-04-09T17:19:35.522" v="626" actId="1076"/>
          <ac:picMkLst>
            <pc:docMk/>
            <pc:sldMk cId="2965443946" sldId="269"/>
            <ac:picMk id="9" creationId="{6429C19D-2B55-4C3C-E256-0E91849DA42E}"/>
          </ac:picMkLst>
        </pc:picChg>
        <pc:picChg chg="add del mod">
          <ac:chgData name="Weber, Christian" userId="5cc487a1-e0d3-4be6-9fc1-33caf9b9de51" providerId="ADAL" clId="{AFC6520C-C379-4413-AD65-CAAA77735357}" dt="2023-04-09T17:18:47.412" v="617" actId="478"/>
          <ac:picMkLst>
            <pc:docMk/>
            <pc:sldMk cId="2965443946" sldId="269"/>
            <ac:picMk id="11" creationId="{84C530A0-141C-64B7-35D3-8B9840994986}"/>
          </ac:picMkLst>
        </pc:picChg>
        <pc:picChg chg="add mod">
          <ac:chgData name="Weber, Christian" userId="5cc487a1-e0d3-4be6-9fc1-33caf9b9de51" providerId="ADAL" clId="{AFC6520C-C379-4413-AD65-CAAA77735357}" dt="2023-04-09T17:19:30.812" v="625" actId="14100"/>
          <ac:picMkLst>
            <pc:docMk/>
            <pc:sldMk cId="2965443946" sldId="269"/>
            <ac:picMk id="13" creationId="{C0EE5D71-FDFE-D1AF-542D-4E2FE6A15AB0}"/>
          </ac:picMkLst>
        </pc:picChg>
        <pc:picChg chg="del">
          <ac:chgData name="Weber, Christian" userId="5cc487a1-e0d3-4be6-9fc1-33caf9b9de51" providerId="ADAL" clId="{AFC6520C-C379-4413-AD65-CAAA77735357}" dt="2023-04-09T15:46:51.743" v="608" actId="478"/>
          <ac:picMkLst>
            <pc:docMk/>
            <pc:sldMk cId="2965443946" sldId="269"/>
            <ac:picMk id="14" creationId="{86F2B031-80FC-6090-23C9-9D6EEB916A3B}"/>
          </ac:picMkLst>
        </pc:picChg>
      </pc:sldChg>
      <pc:sldChg chg="modSp mod">
        <pc:chgData name="Weber, Christian" userId="5cc487a1-e0d3-4be6-9fc1-33caf9b9de51" providerId="ADAL" clId="{AFC6520C-C379-4413-AD65-CAAA77735357}" dt="2023-04-10T01:15:45.457" v="2455" actId="33524"/>
        <pc:sldMkLst>
          <pc:docMk/>
          <pc:sldMk cId="1717363654" sldId="270"/>
        </pc:sldMkLst>
        <pc:spChg chg="mod">
          <ac:chgData name="Weber, Christian" userId="5cc487a1-e0d3-4be6-9fc1-33caf9b9de51" providerId="ADAL" clId="{AFC6520C-C379-4413-AD65-CAAA77735357}" dt="2023-04-10T01:15:45.457" v="2455" actId="33524"/>
          <ac:spMkLst>
            <pc:docMk/>
            <pc:sldMk cId="1717363654" sldId="270"/>
            <ac:spMk id="4" creationId="{E6D01732-C904-5696-FB1C-B0C82C08A530}"/>
          </ac:spMkLst>
        </pc:spChg>
      </pc:sldChg>
      <pc:sldChg chg="addSp modSp mod">
        <pc:chgData name="Weber, Christian" userId="5cc487a1-e0d3-4be6-9fc1-33caf9b9de51" providerId="ADAL" clId="{AFC6520C-C379-4413-AD65-CAAA77735357}" dt="2023-04-10T01:12:44.521" v="2400" actId="1076"/>
        <pc:sldMkLst>
          <pc:docMk/>
          <pc:sldMk cId="2853206379" sldId="271"/>
        </pc:sldMkLst>
        <pc:spChg chg="add mod">
          <ac:chgData name="Weber, Christian" userId="5cc487a1-e0d3-4be6-9fc1-33caf9b9de51" providerId="ADAL" clId="{AFC6520C-C379-4413-AD65-CAAA77735357}" dt="2023-04-10T01:12:44.521" v="2400" actId="1076"/>
          <ac:spMkLst>
            <pc:docMk/>
            <pc:sldMk cId="2853206379" sldId="271"/>
            <ac:spMk id="4" creationId="{443E1025-AC62-52A9-F1D3-313D130EB4CB}"/>
          </ac:spMkLst>
        </pc:spChg>
        <pc:spChg chg="mod">
          <ac:chgData name="Weber, Christian" userId="5cc487a1-e0d3-4be6-9fc1-33caf9b9de51" providerId="ADAL" clId="{AFC6520C-C379-4413-AD65-CAAA77735357}" dt="2023-04-10T01:12:38.116" v="2398" actId="20577"/>
          <ac:spMkLst>
            <pc:docMk/>
            <pc:sldMk cId="2853206379" sldId="271"/>
            <ac:spMk id="6" creationId="{0442E804-E8F5-E8FE-1575-AA11367B70B6}"/>
          </ac:spMkLst>
        </pc:spChg>
        <pc:spChg chg="mod">
          <ac:chgData name="Weber, Christian" userId="5cc487a1-e0d3-4be6-9fc1-33caf9b9de51" providerId="ADAL" clId="{AFC6520C-C379-4413-AD65-CAAA77735357}" dt="2023-04-10T01:12:32.043" v="2397" actId="1076"/>
          <ac:spMkLst>
            <pc:docMk/>
            <pc:sldMk cId="2853206379" sldId="271"/>
            <ac:spMk id="10" creationId="{DF5414A9-9183-34D8-320E-D73B235EE9E5}"/>
          </ac:spMkLst>
        </pc:spChg>
        <pc:spChg chg="mod">
          <ac:chgData name="Weber, Christian" userId="5cc487a1-e0d3-4be6-9fc1-33caf9b9de51" providerId="ADAL" clId="{AFC6520C-C379-4413-AD65-CAAA77735357}" dt="2023-04-10T01:12:32.043" v="2397" actId="1076"/>
          <ac:spMkLst>
            <pc:docMk/>
            <pc:sldMk cId="2853206379" sldId="271"/>
            <ac:spMk id="11" creationId="{D4A0D6F5-0E00-25DC-BCBE-ECB6A38E9BF5}"/>
          </ac:spMkLst>
        </pc:spChg>
        <pc:spChg chg="mod">
          <ac:chgData name="Weber, Christian" userId="5cc487a1-e0d3-4be6-9fc1-33caf9b9de51" providerId="ADAL" clId="{AFC6520C-C379-4413-AD65-CAAA77735357}" dt="2023-04-10T01:12:32.043" v="2397" actId="1076"/>
          <ac:spMkLst>
            <pc:docMk/>
            <pc:sldMk cId="2853206379" sldId="271"/>
            <ac:spMk id="13" creationId="{EC518F66-56C6-D609-630E-5AFA7D464EEB}"/>
          </ac:spMkLst>
        </pc:spChg>
        <pc:picChg chg="mod">
          <ac:chgData name="Weber, Christian" userId="5cc487a1-e0d3-4be6-9fc1-33caf9b9de51" providerId="ADAL" clId="{AFC6520C-C379-4413-AD65-CAAA77735357}" dt="2023-04-10T01:12:32.043" v="2397" actId="1076"/>
          <ac:picMkLst>
            <pc:docMk/>
            <pc:sldMk cId="2853206379" sldId="271"/>
            <ac:picMk id="5" creationId="{226A25E5-815A-4D05-E348-72C0CD955869}"/>
          </ac:picMkLst>
        </pc:picChg>
        <pc:picChg chg="mod">
          <ac:chgData name="Weber, Christian" userId="5cc487a1-e0d3-4be6-9fc1-33caf9b9de51" providerId="ADAL" clId="{AFC6520C-C379-4413-AD65-CAAA77735357}" dt="2023-04-10T01:12:32.043" v="2397" actId="1076"/>
          <ac:picMkLst>
            <pc:docMk/>
            <pc:sldMk cId="2853206379" sldId="271"/>
            <ac:picMk id="8" creationId="{089A5925-81D6-FD56-67A5-93E5AE096FF3}"/>
          </ac:picMkLst>
        </pc:picChg>
        <pc:picChg chg="mod">
          <ac:chgData name="Weber, Christian" userId="5cc487a1-e0d3-4be6-9fc1-33caf9b9de51" providerId="ADAL" clId="{AFC6520C-C379-4413-AD65-CAAA77735357}" dt="2023-04-10T01:12:32.043" v="2397" actId="1076"/>
          <ac:picMkLst>
            <pc:docMk/>
            <pc:sldMk cId="2853206379" sldId="271"/>
            <ac:picMk id="9" creationId="{CFB1FBBA-EDD3-A458-D1EF-AE7001CACF86}"/>
          </ac:picMkLst>
        </pc:picChg>
        <pc:picChg chg="mod">
          <ac:chgData name="Weber, Christian" userId="5cc487a1-e0d3-4be6-9fc1-33caf9b9de51" providerId="ADAL" clId="{AFC6520C-C379-4413-AD65-CAAA77735357}" dt="2023-04-10T01:12:32.043" v="2397" actId="1076"/>
          <ac:picMkLst>
            <pc:docMk/>
            <pc:sldMk cId="2853206379" sldId="271"/>
            <ac:picMk id="18" creationId="{F7ED9A41-8891-8A8E-1D35-2C9ABE5696D5}"/>
          </ac:picMkLst>
        </pc:picChg>
      </pc:sldChg>
      <pc:sldChg chg="addSp delSp modSp mod">
        <pc:chgData name="Weber, Christian" userId="5cc487a1-e0d3-4be6-9fc1-33caf9b9de51" providerId="ADAL" clId="{AFC6520C-C379-4413-AD65-CAAA77735357}" dt="2023-04-09T14:04:23.116" v="240" actId="478"/>
        <pc:sldMkLst>
          <pc:docMk/>
          <pc:sldMk cId="3522417962" sldId="275"/>
        </pc:sldMkLst>
        <pc:spChg chg="add mod">
          <ac:chgData name="Weber, Christian" userId="5cc487a1-e0d3-4be6-9fc1-33caf9b9de51" providerId="ADAL" clId="{AFC6520C-C379-4413-AD65-CAAA77735357}" dt="2023-04-09T14:03:32.462" v="226" actId="1076"/>
          <ac:spMkLst>
            <pc:docMk/>
            <pc:sldMk cId="3522417962" sldId="275"/>
            <ac:spMk id="5" creationId="{C21638A1-51F9-438D-B12D-78B56B1DB688}"/>
          </ac:spMkLst>
        </pc:spChg>
        <pc:spChg chg="add del mod">
          <ac:chgData name="Weber, Christian" userId="5cc487a1-e0d3-4be6-9fc1-33caf9b9de51" providerId="ADAL" clId="{AFC6520C-C379-4413-AD65-CAAA77735357}" dt="2023-04-09T14:04:23.116" v="240" actId="478"/>
          <ac:spMkLst>
            <pc:docMk/>
            <pc:sldMk cId="3522417962" sldId="275"/>
            <ac:spMk id="7" creationId="{7EABF568-19DB-9BAF-2230-6E59AD0FF98F}"/>
          </ac:spMkLst>
        </pc:spChg>
      </pc:sldChg>
      <pc:sldChg chg="modSp mod">
        <pc:chgData name="Weber, Christian" userId="5cc487a1-e0d3-4be6-9fc1-33caf9b9de51" providerId="ADAL" clId="{AFC6520C-C379-4413-AD65-CAAA77735357}" dt="2023-04-09T13:59:32.159" v="216" actId="20577"/>
        <pc:sldMkLst>
          <pc:docMk/>
          <pc:sldMk cId="1778644415" sldId="276"/>
        </pc:sldMkLst>
        <pc:spChg chg="mod">
          <ac:chgData name="Weber, Christian" userId="5cc487a1-e0d3-4be6-9fc1-33caf9b9de51" providerId="ADAL" clId="{AFC6520C-C379-4413-AD65-CAAA77735357}" dt="2023-04-09T13:59:32.159" v="216" actId="20577"/>
          <ac:spMkLst>
            <pc:docMk/>
            <pc:sldMk cId="1778644415" sldId="276"/>
            <ac:spMk id="7" creationId="{40687609-E744-6BF0-C0B2-E180089C1EEC}"/>
          </ac:spMkLst>
        </pc:spChg>
        <pc:spChg chg="mod">
          <ac:chgData name="Weber, Christian" userId="5cc487a1-e0d3-4be6-9fc1-33caf9b9de51" providerId="ADAL" clId="{AFC6520C-C379-4413-AD65-CAAA77735357}" dt="2023-04-09T13:58:51.626" v="202" actId="207"/>
          <ac:spMkLst>
            <pc:docMk/>
            <pc:sldMk cId="1778644415" sldId="276"/>
            <ac:spMk id="13" creationId="{F0CA62AA-4E07-CDF3-A6BD-30904EFBA50B}"/>
          </ac:spMkLst>
        </pc:spChg>
      </pc:sldChg>
      <pc:sldChg chg="addSp delSp modSp mod">
        <pc:chgData name="Weber, Christian" userId="5cc487a1-e0d3-4be6-9fc1-33caf9b9de51" providerId="ADAL" clId="{AFC6520C-C379-4413-AD65-CAAA77735357}" dt="2023-04-10T01:11:21.793" v="2394" actId="20577"/>
        <pc:sldMkLst>
          <pc:docMk/>
          <pc:sldMk cId="4220319833" sldId="277"/>
        </pc:sldMkLst>
        <pc:spChg chg="mod">
          <ac:chgData name="Weber, Christian" userId="5cc487a1-e0d3-4be6-9fc1-33caf9b9de51" providerId="ADAL" clId="{AFC6520C-C379-4413-AD65-CAAA77735357}" dt="2023-04-10T01:11:21.793" v="2394" actId="20577"/>
          <ac:spMkLst>
            <pc:docMk/>
            <pc:sldMk cId="4220319833" sldId="277"/>
            <ac:spMk id="4" creationId="{AC846DDB-10F1-0200-1F8D-3041A1A11729}"/>
          </ac:spMkLst>
        </pc:spChg>
        <pc:spChg chg="add mod">
          <ac:chgData name="Weber, Christian" userId="5cc487a1-e0d3-4be6-9fc1-33caf9b9de51" providerId="ADAL" clId="{AFC6520C-C379-4413-AD65-CAAA77735357}" dt="2023-04-09T14:08:41.261" v="583" actId="1076"/>
          <ac:spMkLst>
            <pc:docMk/>
            <pc:sldMk cId="4220319833" sldId="277"/>
            <ac:spMk id="5" creationId="{58068583-373A-89A3-C3B5-7A47D030294F}"/>
          </ac:spMkLst>
        </pc:spChg>
        <pc:spChg chg="add mod">
          <ac:chgData name="Weber, Christian" userId="5cc487a1-e0d3-4be6-9fc1-33caf9b9de51" providerId="ADAL" clId="{AFC6520C-C379-4413-AD65-CAAA77735357}" dt="2023-04-10T01:10:28.904" v="2285" actId="1076"/>
          <ac:spMkLst>
            <pc:docMk/>
            <pc:sldMk cId="4220319833" sldId="277"/>
            <ac:spMk id="7" creationId="{FED5E8E0-800D-53D4-52FB-974306FEE076}"/>
          </ac:spMkLst>
        </pc:spChg>
        <pc:spChg chg="mod">
          <ac:chgData name="Weber, Christian" userId="5cc487a1-e0d3-4be6-9fc1-33caf9b9de51" providerId="ADAL" clId="{AFC6520C-C379-4413-AD65-CAAA77735357}" dt="2023-04-09T17:36:30.217" v="911" actId="20577"/>
          <ac:spMkLst>
            <pc:docMk/>
            <pc:sldMk cId="4220319833" sldId="277"/>
            <ac:spMk id="8" creationId="{9EF8ABFF-0367-3E4C-F758-0AE7BAF50225}"/>
          </ac:spMkLst>
        </pc:spChg>
        <pc:spChg chg="add del mod">
          <ac:chgData name="Weber, Christian" userId="5cc487a1-e0d3-4be6-9fc1-33caf9b9de51" providerId="ADAL" clId="{AFC6520C-C379-4413-AD65-CAAA77735357}" dt="2023-04-09T17:36:19.823" v="907"/>
          <ac:spMkLst>
            <pc:docMk/>
            <pc:sldMk cId="4220319833" sldId="277"/>
            <ac:spMk id="9" creationId="{B1B44B82-B93F-C3C5-BE79-97FFAD2732C8}"/>
          </ac:spMkLst>
        </pc:spChg>
        <pc:spChg chg="add del mod">
          <ac:chgData name="Weber, Christian" userId="5cc487a1-e0d3-4be6-9fc1-33caf9b9de51" providerId="ADAL" clId="{AFC6520C-C379-4413-AD65-CAAA77735357}" dt="2023-04-09T17:36:23.340" v="909"/>
          <ac:spMkLst>
            <pc:docMk/>
            <pc:sldMk cId="4220319833" sldId="277"/>
            <ac:spMk id="11" creationId="{8A048037-AB20-C573-67AA-F2E9C769CF61}"/>
          </ac:spMkLst>
        </pc:spChg>
        <pc:spChg chg="del">
          <ac:chgData name="Weber, Christian" userId="5cc487a1-e0d3-4be6-9fc1-33caf9b9de51" providerId="ADAL" clId="{AFC6520C-C379-4413-AD65-CAAA77735357}" dt="2023-04-09T17:36:34.527" v="912" actId="478"/>
          <ac:spMkLst>
            <pc:docMk/>
            <pc:sldMk cId="4220319833" sldId="277"/>
            <ac:spMk id="14" creationId="{661B789C-A94B-F341-FF35-6AC4D3353B41}"/>
          </ac:spMkLst>
        </pc:spChg>
        <pc:picChg chg="mod">
          <ac:chgData name="Weber, Christian" userId="5cc487a1-e0d3-4be6-9fc1-33caf9b9de51" providerId="ADAL" clId="{AFC6520C-C379-4413-AD65-CAAA77735357}" dt="2023-04-09T14:08:41.261" v="583" actId="1076"/>
          <ac:picMkLst>
            <pc:docMk/>
            <pc:sldMk cId="4220319833" sldId="277"/>
            <ac:picMk id="13" creationId="{6D1791EC-0ED5-301E-2D6F-0C243AB929F7}"/>
          </ac:picMkLst>
        </pc:picChg>
      </pc:sldChg>
      <pc:sldChg chg="addSp delSp modSp add mod">
        <pc:chgData name="Weber, Christian" userId="5cc487a1-e0d3-4be6-9fc1-33caf9b9de51" providerId="ADAL" clId="{AFC6520C-C379-4413-AD65-CAAA77735357}" dt="2023-04-10T00:20:30.698" v="1559" actId="6549"/>
        <pc:sldMkLst>
          <pc:docMk/>
          <pc:sldMk cId="1153048202" sldId="278"/>
        </pc:sldMkLst>
        <pc:spChg chg="add del mod">
          <ac:chgData name="Weber, Christian" userId="5cc487a1-e0d3-4be6-9fc1-33caf9b9de51" providerId="ADAL" clId="{AFC6520C-C379-4413-AD65-CAAA77735357}" dt="2023-04-09T13:56:06.441" v="141" actId="478"/>
          <ac:spMkLst>
            <pc:docMk/>
            <pc:sldMk cId="1153048202" sldId="278"/>
            <ac:spMk id="5" creationId="{47BBDCE3-73C1-0D4F-AC60-8374B295323C}"/>
          </ac:spMkLst>
        </pc:spChg>
        <pc:spChg chg="mod">
          <ac:chgData name="Weber, Christian" userId="5cc487a1-e0d3-4be6-9fc1-33caf9b9de51" providerId="ADAL" clId="{AFC6520C-C379-4413-AD65-CAAA77735357}" dt="2023-04-10T00:20:30.698" v="1559" actId="6549"/>
          <ac:spMkLst>
            <pc:docMk/>
            <pc:sldMk cId="1153048202" sldId="278"/>
            <ac:spMk id="14" creationId="{1C42935E-7E64-3560-D440-7AC0F50EDBCE}"/>
          </ac:spMkLst>
        </pc:spChg>
      </pc:sldChg>
      <pc:sldChg chg="addSp modSp new mod">
        <pc:chgData name="Weber, Christian" userId="5cc487a1-e0d3-4be6-9fc1-33caf9b9de51" providerId="ADAL" clId="{AFC6520C-C379-4413-AD65-CAAA77735357}" dt="2023-04-09T23:33:05.902" v="1221" actId="14100"/>
        <pc:sldMkLst>
          <pc:docMk/>
          <pc:sldMk cId="4081424325" sldId="279"/>
        </pc:sldMkLst>
        <pc:spChg chg="mod">
          <ac:chgData name="Weber, Christian" userId="5cc487a1-e0d3-4be6-9fc1-33caf9b9de51" providerId="ADAL" clId="{AFC6520C-C379-4413-AD65-CAAA77735357}" dt="2023-04-09T14:04:36.959" v="246" actId="207"/>
          <ac:spMkLst>
            <pc:docMk/>
            <pc:sldMk cId="4081424325" sldId="279"/>
            <ac:spMk id="2" creationId="{219BB3DD-F853-FEFE-CB11-1BC94F579008}"/>
          </ac:spMkLst>
        </pc:spChg>
        <pc:spChg chg="add mod">
          <ac:chgData name="Weber, Christian" userId="5cc487a1-e0d3-4be6-9fc1-33caf9b9de51" providerId="ADAL" clId="{AFC6520C-C379-4413-AD65-CAAA77735357}" dt="2023-04-09T23:33:05.902" v="1221" actId="14100"/>
          <ac:spMkLst>
            <pc:docMk/>
            <pc:sldMk cId="4081424325" sldId="279"/>
            <ac:spMk id="4" creationId="{382B8123-3F63-08AE-1369-6B96FF8FCD01}"/>
          </ac:spMkLst>
        </pc:spChg>
      </pc:sldChg>
      <pc:sldChg chg="addSp delSp modSp add mod">
        <pc:chgData name="Weber, Christian" userId="5cc487a1-e0d3-4be6-9fc1-33caf9b9de51" providerId="ADAL" clId="{AFC6520C-C379-4413-AD65-CAAA77735357}" dt="2023-04-10T01:09:13.776" v="2277" actId="1076"/>
        <pc:sldMkLst>
          <pc:docMk/>
          <pc:sldMk cId="3156012817" sldId="280"/>
        </pc:sldMkLst>
        <pc:spChg chg="mod">
          <ac:chgData name="Weber, Christian" userId="5cc487a1-e0d3-4be6-9fc1-33caf9b9de51" providerId="ADAL" clId="{AFC6520C-C379-4413-AD65-CAAA77735357}" dt="2023-04-10T00:53:10.184" v="1895" actId="6549"/>
          <ac:spMkLst>
            <pc:docMk/>
            <pc:sldMk cId="3156012817" sldId="280"/>
            <ac:spMk id="2" creationId="{53B2AE46-B3D2-054A-9F92-273948CEEE54}"/>
          </ac:spMkLst>
        </pc:spChg>
        <pc:spChg chg="mod">
          <ac:chgData name="Weber, Christian" userId="5cc487a1-e0d3-4be6-9fc1-33caf9b9de51" providerId="ADAL" clId="{AFC6520C-C379-4413-AD65-CAAA77735357}" dt="2023-04-10T01:09:05.112" v="2276" actId="20577"/>
          <ac:spMkLst>
            <pc:docMk/>
            <pc:sldMk cId="3156012817" sldId="280"/>
            <ac:spMk id="4" creationId="{E6D01732-C904-5696-FB1C-B0C82C08A530}"/>
          </ac:spMkLst>
        </pc:spChg>
        <pc:spChg chg="mod">
          <ac:chgData name="Weber, Christian" userId="5cc487a1-e0d3-4be6-9fc1-33caf9b9de51" providerId="ADAL" clId="{AFC6520C-C379-4413-AD65-CAAA77735357}" dt="2023-04-10T00:40:19.131" v="1843" actId="6549"/>
          <ac:spMkLst>
            <pc:docMk/>
            <pc:sldMk cId="3156012817" sldId="280"/>
            <ac:spMk id="6" creationId="{6481859A-4B16-482D-304A-0E9B310542F8}"/>
          </ac:spMkLst>
        </pc:spChg>
        <pc:spChg chg="add del mod">
          <ac:chgData name="Weber, Christian" userId="5cc487a1-e0d3-4be6-9fc1-33caf9b9de51" providerId="ADAL" clId="{AFC6520C-C379-4413-AD65-CAAA77735357}" dt="2023-04-10T01:08:52.153" v="2273" actId="478"/>
          <ac:spMkLst>
            <pc:docMk/>
            <pc:sldMk cId="3156012817" sldId="280"/>
            <ac:spMk id="7" creationId="{718C98F1-FF15-FBA3-F63E-BF8CFE3DE415}"/>
          </ac:spMkLst>
        </pc:spChg>
        <pc:spChg chg="del mod">
          <ac:chgData name="Weber, Christian" userId="5cc487a1-e0d3-4be6-9fc1-33caf9b9de51" providerId="ADAL" clId="{AFC6520C-C379-4413-AD65-CAAA77735357}" dt="2023-04-10T01:03:24.085" v="1913" actId="478"/>
          <ac:spMkLst>
            <pc:docMk/>
            <pc:sldMk cId="3156012817" sldId="280"/>
            <ac:spMk id="10" creationId="{D251AFB7-CB51-C509-C239-AE6853E4B532}"/>
          </ac:spMkLst>
        </pc:spChg>
        <pc:picChg chg="add mod">
          <ac:chgData name="Weber, Christian" userId="5cc487a1-e0d3-4be6-9fc1-33caf9b9de51" providerId="ADAL" clId="{AFC6520C-C379-4413-AD65-CAAA77735357}" dt="2023-04-10T01:09:13.776" v="2277" actId="1076"/>
          <ac:picMkLst>
            <pc:docMk/>
            <pc:sldMk cId="3156012817" sldId="280"/>
            <ac:picMk id="5" creationId="{42A4493C-1B5B-9913-EE11-378313CCD101}"/>
          </ac:picMkLst>
        </pc:picChg>
        <pc:picChg chg="del mod">
          <ac:chgData name="Weber, Christian" userId="5cc487a1-e0d3-4be6-9fc1-33caf9b9de51" providerId="ADAL" clId="{AFC6520C-C379-4413-AD65-CAAA77735357}" dt="2023-04-10T01:03:24.085" v="1913" actId="478"/>
          <ac:picMkLst>
            <pc:docMk/>
            <pc:sldMk cId="3156012817" sldId="280"/>
            <ac:picMk id="9" creationId="{6429C19D-2B55-4C3C-E256-0E91849DA42E}"/>
          </ac:picMkLst>
        </pc:picChg>
        <pc:picChg chg="del">
          <ac:chgData name="Weber, Christian" userId="5cc487a1-e0d3-4be6-9fc1-33caf9b9de51" providerId="ADAL" clId="{AFC6520C-C379-4413-AD65-CAAA77735357}" dt="2023-04-10T01:02:52.346" v="1909" actId="478"/>
          <ac:picMkLst>
            <pc:docMk/>
            <pc:sldMk cId="3156012817" sldId="280"/>
            <ac:picMk id="13" creationId="{C0EE5D71-FDFE-D1AF-542D-4E2FE6A15AB0}"/>
          </ac:picMkLst>
        </pc:picChg>
      </pc:sldChg>
      <pc:sldChg chg="add del">
        <pc:chgData name="Weber, Christian" userId="5cc487a1-e0d3-4be6-9fc1-33caf9b9de51" providerId="ADAL" clId="{AFC6520C-C379-4413-AD65-CAAA77735357}" dt="2023-04-09T17:40:11.077" v="983" actId="47"/>
        <pc:sldMkLst>
          <pc:docMk/>
          <pc:sldMk cId="582426804" sldId="281"/>
        </pc:sldMkLst>
      </pc:sldChg>
      <pc:sldChg chg="add del">
        <pc:chgData name="Weber, Christian" userId="5cc487a1-e0d3-4be6-9fc1-33caf9b9de51" providerId="ADAL" clId="{AFC6520C-C379-4413-AD65-CAAA77735357}" dt="2023-04-09T17:40:46.259" v="1001" actId="47"/>
        <pc:sldMkLst>
          <pc:docMk/>
          <pc:sldMk cId="987544463" sldId="281"/>
        </pc:sldMkLst>
      </pc:sldChg>
      <pc:sldChg chg="addSp delSp modSp add mod">
        <pc:chgData name="Weber, Christian" userId="5cc487a1-e0d3-4be6-9fc1-33caf9b9de51" providerId="ADAL" clId="{AFC6520C-C379-4413-AD65-CAAA77735357}" dt="2023-04-09T17:42:35.211" v="1036" actId="1076"/>
        <pc:sldMkLst>
          <pc:docMk/>
          <pc:sldMk cId="2129414320" sldId="281"/>
        </pc:sldMkLst>
        <pc:spChg chg="mod">
          <ac:chgData name="Weber, Christian" userId="5cc487a1-e0d3-4be6-9fc1-33caf9b9de51" providerId="ADAL" clId="{AFC6520C-C379-4413-AD65-CAAA77735357}" dt="2023-04-09T17:41:58.341" v="1016" actId="20577"/>
          <ac:spMkLst>
            <pc:docMk/>
            <pc:sldMk cId="2129414320" sldId="281"/>
            <ac:spMk id="2" creationId="{53B2AE46-B3D2-054A-9F92-273948CEEE54}"/>
          </ac:spMkLst>
        </pc:spChg>
        <pc:spChg chg="del">
          <ac:chgData name="Weber, Christian" userId="5cc487a1-e0d3-4be6-9fc1-33caf9b9de51" providerId="ADAL" clId="{AFC6520C-C379-4413-AD65-CAAA77735357}" dt="2023-04-09T17:42:01.854" v="1017" actId="478"/>
          <ac:spMkLst>
            <pc:docMk/>
            <pc:sldMk cId="2129414320" sldId="281"/>
            <ac:spMk id="4" creationId="{AC846DDB-10F1-0200-1F8D-3041A1A11729}"/>
          </ac:spMkLst>
        </pc:spChg>
        <pc:spChg chg="del">
          <ac:chgData name="Weber, Christian" userId="5cc487a1-e0d3-4be6-9fc1-33caf9b9de51" providerId="ADAL" clId="{AFC6520C-C379-4413-AD65-CAAA77735357}" dt="2023-04-09T17:42:04.132" v="1018" actId="478"/>
          <ac:spMkLst>
            <pc:docMk/>
            <pc:sldMk cId="2129414320" sldId="281"/>
            <ac:spMk id="5" creationId="{58068583-373A-89A3-C3B5-7A47D030294F}"/>
          </ac:spMkLst>
        </pc:spChg>
        <pc:spChg chg="add mod">
          <ac:chgData name="Weber, Christian" userId="5cc487a1-e0d3-4be6-9fc1-33caf9b9de51" providerId="ADAL" clId="{AFC6520C-C379-4413-AD65-CAAA77735357}" dt="2023-04-09T17:42:35.211" v="1036" actId="1076"/>
          <ac:spMkLst>
            <pc:docMk/>
            <pc:sldMk cId="2129414320" sldId="281"/>
            <ac:spMk id="6" creationId="{6450636E-6176-820A-05FB-FEE1FC074780}"/>
          </ac:spMkLst>
        </pc:spChg>
        <pc:spChg chg="del">
          <ac:chgData name="Weber, Christian" userId="5cc487a1-e0d3-4be6-9fc1-33caf9b9de51" providerId="ADAL" clId="{AFC6520C-C379-4413-AD65-CAAA77735357}" dt="2023-04-09T17:42:01.854" v="1017" actId="478"/>
          <ac:spMkLst>
            <pc:docMk/>
            <pc:sldMk cId="2129414320" sldId="281"/>
            <ac:spMk id="7" creationId="{FED5E8E0-800D-53D4-52FB-974306FEE076}"/>
          </ac:spMkLst>
        </pc:spChg>
        <pc:spChg chg="del">
          <ac:chgData name="Weber, Christian" userId="5cc487a1-e0d3-4be6-9fc1-33caf9b9de51" providerId="ADAL" clId="{AFC6520C-C379-4413-AD65-CAAA77735357}" dt="2023-04-09T17:42:06.418" v="1019" actId="478"/>
          <ac:spMkLst>
            <pc:docMk/>
            <pc:sldMk cId="2129414320" sldId="281"/>
            <ac:spMk id="8" creationId="{9EF8ABFF-0367-3E4C-F758-0AE7BAF50225}"/>
          </ac:spMkLst>
        </pc:spChg>
        <pc:picChg chg="del">
          <ac:chgData name="Weber, Christian" userId="5cc487a1-e0d3-4be6-9fc1-33caf9b9de51" providerId="ADAL" clId="{AFC6520C-C379-4413-AD65-CAAA77735357}" dt="2023-04-09T17:42:06.418" v="1019" actId="478"/>
          <ac:picMkLst>
            <pc:docMk/>
            <pc:sldMk cId="2129414320" sldId="281"/>
            <ac:picMk id="10" creationId="{425F6518-B2A8-93FC-8E36-24EDFD1F9D32}"/>
          </ac:picMkLst>
        </pc:picChg>
        <pc:picChg chg="del">
          <ac:chgData name="Weber, Christian" userId="5cc487a1-e0d3-4be6-9fc1-33caf9b9de51" providerId="ADAL" clId="{AFC6520C-C379-4413-AD65-CAAA77735357}" dt="2023-04-09T17:42:01.854" v="1017" actId="478"/>
          <ac:picMkLst>
            <pc:docMk/>
            <pc:sldMk cId="2129414320" sldId="281"/>
            <ac:picMk id="13" creationId="{6D1791EC-0ED5-301E-2D6F-0C243AB929F7}"/>
          </ac:picMkLst>
        </pc:picChg>
        <pc:picChg chg="del">
          <ac:chgData name="Weber, Christian" userId="5cc487a1-e0d3-4be6-9fc1-33caf9b9de51" providerId="ADAL" clId="{AFC6520C-C379-4413-AD65-CAAA77735357}" dt="2023-04-09T17:42:29.940" v="1035" actId="478"/>
          <ac:picMkLst>
            <pc:docMk/>
            <pc:sldMk cId="2129414320" sldId="281"/>
            <ac:picMk id="22" creationId="{B5A4BBAE-8BE2-7A16-DF27-2B1369861EF6}"/>
          </ac:picMkLst>
        </pc:picChg>
      </pc:sldChg>
      <pc:sldChg chg="addSp delSp modSp del mod">
        <pc:chgData name="Weber, Christian" userId="5cc487a1-e0d3-4be6-9fc1-33caf9b9de51" providerId="ADAL" clId="{AFC6520C-C379-4413-AD65-CAAA77735357}" dt="2023-04-09T17:40:34.584" v="999" actId="47"/>
        <pc:sldMkLst>
          <pc:docMk/>
          <pc:sldMk cId="3286491608" sldId="281"/>
        </pc:sldMkLst>
        <pc:spChg chg="mod">
          <ac:chgData name="Weber, Christian" userId="5cc487a1-e0d3-4be6-9fc1-33caf9b9de51" providerId="ADAL" clId="{AFC6520C-C379-4413-AD65-CAAA77735357}" dt="2023-04-09T17:40:19.856" v="997" actId="20577"/>
          <ac:spMkLst>
            <pc:docMk/>
            <pc:sldMk cId="3286491608" sldId="281"/>
            <ac:spMk id="2" creationId="{0BDB68A9-B5EB-314F-849D-FB440A7B37AA}"/>
          </ac:spMkLst>
        </pc:spChg>
        <pc:spChg chg="del">
          <ac:chgData name="Weber, Christian" userId="5cc487a1-e0d3-4be6-9fc1-33caf9b9de51" providerId="ADAL" clId="{AFC6520C-C379-4413-AD65-CAAA77735357}" dt="2023-04-09T17:40:22.427" v="998" actId="478"/>
          <ac:spMkLst>
            <pc:docMk/>
            <pc:sldMk cId="3286491608" sldId="281"/>
            <ac:spMk id="3" creationId="{23BD80E2-64A8-2746-84CE-DAC7C5339965}"/>
          </ac:spMkLst>
        </pc:spChg>
        <pc:spChg chg="add mod">
          <ac:chgData name="Weber, Christian" userId="5cc487a1-e0d3-4be6-9fc1-33caf9b9de51" providerId="ADAL" clId="{AFC6520C-C379-4413-AD65-CAAA77735357}" dt="2023-04-09T17:40:22.427" v="998" actId="478"/>
          <ac:spMkLst>
            <pc:docMk/>
            <pc:sldMk cId="3286491608" sldId="281"/>
            <ac:spMk id="6" creationId="{27B73C58-2705-8C30-4733-2F19DFAC061C}"/>
          </ac:spMkLst>
        </pc:spChg>
      </pc:sldChg>
      <pc:sldChg chg="addSp delSp modSp add mod">
        <pc:chgData name="Weber, Christian" userId="5cc487a1-e0d3-4be6-9fc1-33caf9b9de51" providerId="ADAL" clId="{AFC6520C-C379-4413-AD65-CAAA77735357}" dt="2023-04-10T00:27:18.748" v="1720" actId="1076"/>
        <pc:sldMkLst>
          <pc:docMk/>
          <pc:sldMk cId="1540292923" sldId="282"/>
        </pc:sldMkLst>
        <pc:spChg chg="mod">
          <ac:chgData name="Weber, Christian" userId="5cc487a1-e0d3-4be6-9fc1-33caf9b9de51" providerId="ADAL" clId="{AFC6520C-C379-4413-AD65-CAAA77735357}" dt="2023-04-10T00:21:20.131" v="1569" actId="20577"/>
          <ac:spMkLst>
            <pc:docMk/>
            <pc:sldMk cId="1540292923" sldId="282"/>
            <ac:spMk id="2" creationId="{53B2AE46-B3D2-054A-9F92-273948CEEE54}"/>
          </ac:spMkLst>
        </pc:spChg>
        <pc:spChg chg="mod">
          <ac:chgData name="Weber, Christian" userId="5cc487a1-e0d3-4be6-9fc1-33caf9b9de51" providerId="ADAL" clId="{AFC6520C-C379-4413-AD65-CAAA77735357}" dt="2023-04-10T00:23:20.643" v="1711" actId="6549"/>
          <ac:spMkLst>
            <pc:docMk/>
            <pc:sldMk cId="1540292923" sldId="282"/>
            <ac:spMk id="4" creationId="{E6D01732-C904-5696-FB1C-B0C82C08A530}"/>
          </ac:spMkLst>
        </pc:spChg>
        <pc:spChg chg="del">
          <ac:chgData name="Weber, Christian" userId="5cc487a1-e0d3-4be6-9fc1-33caf9b9de51" providerId="ADAL" clId="{AFC6520C-C379-4413-AD65-CAAA77735357}" dt="2023-04-10T00:03:10.162" v="1241" actId="478"/>
          <ac:spMkLst>
            <pc:docMk/>
            <pc:sldMk cId="1540292923" sldId="282"/>
            <ac:spMk id="7" creationId="{A387C075-C467-4917-839E-5F854CDF7915}"/>
          </ac:spMkLst>
        </pc:spChg>
        <pc:spChg chg="del">
          <ac:chgData name="Weber, Christian" userId="5cc487a1-e0d3-4be6-9fc1-33caf9b9de51" providerId="ADAL" clId="{AFC6520C-C379-4413-AD65-CAAA77735357}" dt="2023-04-10T00:03:07.424" v="1240" actId="478"/>
          <ac:spMkLst>
            <pc:docMk/>
            <pc:sldMk cId="1540292923" sldId="282"/>
            <ac:spMk id="8" creationId="{BF2EC0D2-6FAC-0CE2-AD5C-FAF5D5C74F1E}"/>
          </ac:spMkLst>
        </pc:spChg>
        <pc:spChg chg="del">
          <ac:chgData name="Weber, Christian" userId="5cc487a1-e0d3-4be6-9fc1-33caf9b9de51" providerId="ADAL" clId="{AFC6520C-C379-4413-AD65-CAAA77735357}" dt="2023-04-10T00:03:07.424" v="1240" actId="478"/>
          <ac:spMkLst>
            <pc:docMk/>
            <pc:sldMk cId="1540292923" sldId="282"/>
            <ac:spMk id="9" creationId="{C47370B0-D886-D5BF-376B-50280B7D2C37}"/>
          </ac:spMkLst>
        </pc:spChg>
        <pc:spChg chg="del">
          <ac:chgData name="Weber, Christian" userId="5cc487a1-e0d3-4be6-9fc1-33caf9b9de51" providerId="ADAL" clId="{AFC6520C-C379-4413-AD65-CAAA77735357}" dt="2023-04-10T00:03:07.424" v="1240" actId="478"/>
          <ac:spMkLst>
            <pc:docMk/>
            <pc:sldMk cId="1540292923" sldId="282"/>
            <ac:spMk id="10" creationId="{12F867F2-7FBD-5C62-0820-31692AC2B698}"/>
          </ac:spMkLst>
        </pc:spChg>
        <pc:spChg chg="del">
          <ac:chgData name="Weber, Christian" userId="5cc487a1-e0d3-4be6-9fc1-33caf9b9de51" providerId="ADAL" clId="{AFC6520C-C379-4413-AD65-CAAA77735357}" dt="2023-04-10T00:03:07.424" v="1240" actId="478"/>
          <ac:spMkLst>
            <pc:docMk/>
            <pc:sldMk cId="1540292923" sldId="282"/>
            <ac:spMk id="11" creationId="{A64B39F8-B90A-B7E2-C3C5-F51F62AE8687}"/>
          </ac:spMkLst>
        </pc:spChg>
        <pc:spChg chg="del">
          <ac:chgData name="Weber, Christian" userId="5cc487a1-e0d3-4be6-9fc1-33caf9b9de51" providerId="ADAL" clId="{AFC6520C-C379-4413-AD65-CAAA77735357}" dt="2023-04-10T00:03:07.424" v="1240" actId="478"/>
          <ac:spMkLst>
            <pc:docMk/>
            <pc:sldMk cId="1540292923" sldId="282"/>
            <ac:spMk id="12" creationId="{383B3FE8-AA1B-DD4D-26F6-118BEB2222F4}"/>
          </ac:spMkLst>
        </pc:spChg>
        <pc:spChg chg="del">
          <ac:chgData name="Weber, Christian" userId="5cc487a1-e0d3-4be6-9fc1-33caf9b9de51" providerId="ADAL" clId="{AFC6520C-C379-4413-AD65-CAAA77735357}" dt="2023-04-10T00:03:07.424" v="1240" actId="478"/>
          <ac:spMkLst>
            <pc:docMk/>
            <pc:sldMk cId="1540292923" sldId="282"/>
            <ac:spMk id="13" creationId="{3AD420A0-780A-7E62-BD23-22325C04CDE2}"/>
          </ac:spMkLst>
        </pc:spChg>
        <pc:spChg chg="del">
          <ac:chgData name="Weber, Christian" userId="5cc487a1-e0d3-4be6-9fc1-33caf9b9de51" providerId="ADAL" clId="{AFC6520C-C379-4413-AD65-CAAA77735357}" dt="2023-04-10T00:03:10.162" v="1241" actId="478"/>
          <ac:spMkLst>
            <pc:docMk/>
            <pc:sldMk cId="1540292923" sldId="282"/>
            <ac:spMk id="14" creationId="{52B72528-8F85-C912-A0AF-FBD407607C1B}"/>
          </ac:spMkLst>
        </pc:spChg>
        <pc:spChg chg="del">
          <ac:chgData name="Weber, Christian" userId="5cc487a1-e0d3-4be6-9fc1-33caf9b9de51" providerId="ADAL" clId="{AFC6520C-C379-4413-AD65-CAAA77735357}" dt="2023-04-10T00:03:07.424" v="1240" actId="478"/>
          <ac:spMkLst>
            <pc:docMk/>
            <pc:sldMk cId="1540292923" sldId="282"/>
            <ac:spMk id="15" creationId="{FC37E525-7ACF-4D7A-6304-ACF4E8A69B56}"/>
          </ac:spMkLst>
        </pc:spChg>
        <pc:spChg chg="del">
          <ac:chgData name="Weber, Christian" userId="5cc487a1-e0d3-4be6-9fc1-33caf9b9de51" providerId="ADAL" clId="{AFC6520C-C379-4413-AD65-CAAA77735357}" dt="2023-04-10T00:03:07.424" v="1240" actId="478"/>
          <ac:spMkLst>
            <pc:docMk/>
            <pc:sldMk cId="1540292923" sldId="282"/>
            <ac:spMk id="16" creationId="{0C08CB28-27E7-0D61-65E7-28ACCC26B119}"/>
          </ac:spMkLst>
        </pc:spChg>
        <pc:spChg chg="del">
          <ac:chgData name="Weber, Christian" userId="5cc487a1-e0d3-4be6-9fc1-33caf9b9de51" providerId="ADAL" clId="{AFC6520C-C379-4413-AD65-CAAA77735357}" dt="2023-04-10T00:03:07.424" v="1240" actId="478"/>
          <ac:spMkLst>
            <pc:docMk/>
            <pc:sldMk cId="1540292923" sldId="282"/>
            <ac:spMk id="18" creationId="{D28D9054-1C68-169F-1613-85E7B6DC859E}"/>
          </ac:spMkLst>
        </pc:spChg>
        <pc:spChg chg="add mod">
          <ac:chgData name="Weber, Christian" userId="5cc487a1-e0d3-4be6-9fc1-33caf9b9de51" providerId="ADAL" clId="{AFC6520C-C379-4413-AD65-CAAA77735357}" dt="2023-04-10T00:16:07.234" v="1556" actId="1076"/>
          <ac:spMkLst>
            <pc:docMk/>
            <pc:sldMk cId="1540292923" sldId="282"/>
            <ac:spMk id="23" creationId="{CC446B8E-2D2E-B6B5-EB86-C5AE3E83BFB8}"/>
          </ac:spMkLst>
        </pc:spChg>
        <pc:spChg chg="add mod">
          <ac:chgData name="Weber, Christian" userId="5cc487a1-e0d3-4be6-9fc1-33caf9b9de51" providerId="ADAL" clId="{AFC6520C-C379-4413-AD65-CAAA77735357}" dt="2023-04-10T00:09:40.294" v="1442" actId="1582"/>
          <ac:spMkLst>
            <pc:docMk/>
            <pc:sldMk cId="1540292923" sldId="282"/>
            <ac:spMk id="25" creationId="{70B6DF61-70C6-28A5-716C-BFC3E55EE0DA}"/>
          </ac:spMkLst>
        </pc:spChg>
        <pc:spChg chg="add mod">
          <ac:chgData name="Weber, Christian" userId="5cc487a1-e0d3-4be6-9fc1-33caf9b9de51" providerId="ADAL" clId="{AFC6520C-C379-4413-AD65-CAAA77735357}" dt="2023-04-10T00:09:50.201" v="1443" actId="1582"/>
          <ac:spMkLst>
            <pc:docMk/>
            <pc:sldMk cId="1540292923" sldId="282"/>
            <ac:spMk id="26" creationId="{88D75DA1-CF00-1AC8-B3BE-5BA9341EC8FD}"/>
          </ac:spMkLst>
        </pc:spChg>
        <pc:spChg chg="add mod">
          <ac:chgData name="Weber, Christian" userId="5cc487a1-e0d3-4be6-9fc1-33caf9b9de51" providerId="ADAL" clId="{AFC6520C-C379-4413-AD65-CAAA77735357}" dt="2023-04-10T00:10:21.636" v="1445" actId="1076"/>
          <ac:spMkLst>
            <pc:docMk/>
            <pc:sldMk cId="1540292923" sldId="282"/>
            <ac:spMk id="27" creationId="{F4B97DB2-82B7-2CC6-CF19-E5BDF2CCE7C2}"/>
          </ac:spMkLst>
        </pc:spChg>
        <pc:spChg chg="add mod">
          <ac:chgData name="Weber, Christian" userId="5cc487a1-e0d3-4be6-9fc1-33caf9b9de51" providerId="ADAL" clId="{AFC6520C-C379-4413-AD65-CAAA77735357}" dt="2023-04-10T00:12:10.440" v="1462" actId="1076"/>
          <ac:spMkLst>
            <pc:docMk/>
            <pc:sldMk cId="1540292923" sldId="282"/>
            <ac:spMk id="28" creationId="{0FB4B436-E833-5B7F-E96B-D59D13DB78AF}"/>
          </ac:spMkLst>
        </pc:spChg>
        <pc:spChg chg="add mod">
          <ac:chgData name="Weber, Christian" userId="5cc487a1-e0d3-4be6-9fc1-33caf9b9de51" providerId="ADAL" clId="{AFC6520C-C379-4413-AD65-CAAA77735357}" dt="2023-04-10T00:10:13.400" v="1444" actId="1076"/>
          <ac:spMkLst>
            <pc:docMk/>
            <pc:sldMk cId="1540292923" sldId="282"/>
            <ac:spMk id="29" creationId="{3A73CA7C-0FC1-CED4-BA58-109CD2EAA245}"/>
          </ac:spMkLst>
        </pc:spChg>
        <pc:spChg chg="add del mod">
          <ac:chgData name="Weber, Christian" userId="5cc487a1-e0d3-4be6-9fc1-33caf9b9de51" providerId="ADAL" clId="{AFC6520C-C379-4413-AD65-CAAA77735357}" dt="2023-04-10T00:14:46.933" v="1535" actId="478"/>
          <ac:spMkLst>
            <pc:docMk/>
            <pc:sldMk cId="1540292923" sldId="282"/>
            <ac:spMk id="41" creationId="{35EC1BB7-1B1C-D54F-68DA-2F474C0DB108}"/>
          </ac:spMkLst>
        </pc:spChg>
        <pc:spChg chg="add mod">
          <ac:chgData name="Weber, Christian" userId="5cc487a1-e0d3-4be6-9fc1-33caf9b9de51" providerId="ADAL" clId="{AFC6520C-C379-4413-AD65-CAAA77735357}" dt="2023-04-10T00:14:13.415" v="1519" actId="1076"/>
          <ac:spMkLst>
            <pc:docMk/>
            <pc:sldMk cId="1540292923" sldId="282"/>
            <ac:spMk id="42" creationId="{5574ABA4-2800-7D9E-FB55-3D71EE2A45F8}"/>
          </ac:spMkLst>
        </pc:spChg>
        <pc:spChg chg="add mod">
          <ac:chgData name="Weber, Christian" userId="5cc487a1-e0d3-4be6-9fc1-33caf9b9de51" providerId="ADAL" clId="{AFC6520C-C379-4413-AD65-CAAA77735357}" dt="2023-04-10T00:14:37.466" v="1533" actId="1076"/>
          <ac:spMkLst>
            <pc:docMk/>
            <pc:sldMk cId="1540292923" sldId="282"/>
            <ac:spMk id="44" creationId="{69C65618-3DCB-56D5-9E05-2FB01160E9B4}"/>
          </ac:spMkLst>
        </pc:spChg>
        <pc:spChg chg="add del mod">
          <ac:chgData name="Weber, Christian" userId="5cc487a1-e0d3-4be6-9fc1-33caf9b9de51" providerId="ADAL" clId="{AFC6520C-C379-4413-AD65-CAAA77735357}" dt="2023-04-10T00:15:11.399" v="1537"/>
          <ac:spMkLst>
            <pc:docMk/>
            <pc:sldMk cId="1540292923" sldId="282"/>
            <ac:spMk id="46" creationId="{4266399A-546A-7C5C-4952-20F56A90C351}"/>
          </ac:spMkLst>
        </pc:spChg>
        <pc:spChg chg="add mod">
          <ac:chgData name="Weber, Christian" userId="5cc487a1-e0d3-4be6-9fc1-33caf9b9de51" providerId="ADAL" clId="{AFC6520C-C379-4413-AD65-CAAA77735357}" dt="2023-04-10T00:27:18.748" v="1720" actId="1076"/>
          <ac:spMkLst>
            <pc:docMk/>
            <pc:sldMk cId="1540292923" sldId="282"/>
            <ac:spMk id="48" creationId="{459878DF-D775-A280-D4D1-7427923B718C}"/>
          </ac:spMkLst>
        </pc:spChg>
        <pc:graphicFrameChg chg="add del mod">
          <ac:chgData name="Weber, Christian" userId="5cc487a1-e0d3-4be6-9fc1-33caf9b9de51" providerId="ADAL" clId="{AFC6520C-C379-4413-AD65-CAAA77735357}" dt="2023-04-10T00:15:11.399" v="1537"/>
          <ac:graphicFrameMkLst>
            <pc:docMk/>
            <pc:sldMk cId="1540292923" sldId="282"/>
            <ac:graphicFrameMk id="45" creationId="{B913C28D-EECB-FB82-4632-483A6887172F}"/>
          </ac:graphicFrameMkLst>
        </pc:graphicFrameChg>
        <pc:picChg chg="del">
          <ac:chgData name="Weber, Christian" userId="5cc487a1-e0d3-4be6-9fc1-33caf9b9de51" providerId="ADAL" clId="{AFC6520C-C379-4413-AD65-CAAA77735357}" dt="2023-04-10T00:03:07.424" v="1240" actId="478"/>
          <ac:picMkLst>
            <pc:docMk/>
            <pc:sldMk cId="1540292923" sldId="282"/>
            <ac:picMk id="5" creationId="{FB09E1D0-4EBE-6E51-98EE-0FC2111F2C3C}"/>
          </ac:picMkLst>
        </pc:picChg>
        <pc:picChg chg="add mod modCrop">
          <ac:chgData name="Weber, Christian" userId="5cc487a1-e0d3-4be6-9fc1-33caf9b9de51" providerId="ADAL" clId="{AFC6520C-C379-4413-AD65-CAAA77735357}" dt="2023-04-10T00:14:44.056" v="1534" actId="732"/>
          <ac:picMkLst>
            <pc:docMk/>
            <pc:sldMk cId="1540292923" sldId="282"/>
            <ac:picMk id="21" creationId="{F4BFDDBE-9D5C-2257-7427-7B364E5D79C2}"/>
          </ac:picMkLst>
        </pc:picChg>
        <pc:cxnChg chg="del">
          <ac:chgData name="Weber, Christian" userId="5cc487a1-e0d3-4be6-9fc1-33caf9b9de51" providerId="ADAL" clId="{AFC6520C-C379-4413-AD65-CAAA77735357}" dt="2023-04-10T00:03:07.424" v="1240" actId="478"/>
          <ac:cxnSpMkLst>
            <pc:docMk/>
            <pc:sldMk cId="1540292923" sldId="282"/>
            <ac:cxnSpMk id="17" creationId="{2073DF22-E00C-4D90-4704-5B6DBA0D6E8D}"/>
          </ac:cxnSpMkLst>
        </pc:cxnChg>
        <pc:cxnChg chg="del">
          <ac:chgData name="Weber, Christian" userId="5cc487a1-e0d3-4be6-9fc1-33caf9b9de51" providerId="ADAL" clId="{AFC6520C-C379-4413-AD65-CAAA77735357}" dt="2023-04-10T00:03:07.424" v="1240" actId="478"/>
          <ac:cxnSpMkLst>
            <pc:docMk/>
            <pc:sldMk cId="1540292923" sldId="282"/>
            <ac:cxnSpMk id="19" creationId="{CB5C2F27-30B5-D643-DE7F-5D73AB4095F6}"/>
          </ac:cxnSpMkLst>
        </pc:cxnChg>
        <pc:cxnChg chg="del">
          <ac:chgData name="Weber, Christian" userId="5cc487a1-e0d3-4be6-9fc1-33caf9b9de51" providerId="ADAL" clId="{AFC6520C-C379-4413-AD65-CAAA77735357}" dt="2023-04-10T00:03:07.424" v="1240" actId="478"/>
          <ac:cxnSpMkLst>
            <pc:docMk/>
            <pc:sldMk cId="1540292923" sldId="282"/>
            <ac:cxnSpMk id="20" creationId="{FE9BFA96-D27D-2830-77EB-F6C576EC6878}"/>
          </ac:cxnSpMkLst>
        </pc:cxnChg>
        <pc:cxnChg chg="add mod">
          <ac:chgData name="Weber, Christian" userId="5cc487a1-e0d3-4be6-9fc1-33caf9b9de51" providerId="ADAL" clId="{AFC6520C-C379-4413-AD65-CAAA77735357}" dt="2023-04-10T00:11:43.863" v="1456" actId="13822"/>
          <ac:cxnSpMkLst>
            <pc:docMk/>
            <pc:sldMk cId="1540292923" sldId="282"/>
            <ac:cxnSpMk id="31" creationId="{A884E279-6509-1FDD-4C18-D9D0F241EDDD}"/>
          </ac:cxnSpMkLst>
        </pc:cxnChg>
        <pc:cxnChg chg="add del mod">
          <ac:chgData name="Weber, Christian" userId="5cc487a1-e0d3-4be6-9fc1-33caf9b9de51" providerId="ADAL" clId="{AFC6520C-C379-4413-AD65-CAAA77735357}" dt="2023-04-10T00:11:43.239" v="1455"/>
          <ac:cxnSpMkLst>
            <pc:docMk/>
            <pc:sldMk cId="1540292923" sldId="282"/>
            <ac:cxnSpMk id="34" creationId="{7879A156-38E3-4A10-B065-05E3AEECC2F3}"/>
          </ac:cxnSpMkLst>
        </pc:cxnChg>
        <pc:cxnChg chg="add mod">
          <ac:chgData name="Weber, Christian" userId="5cc487a1-e0d3-4be6-9fc1-33caf9b9de51" providerId="ADAL" clId="{AFC6520C-C379-4413-AD65-CAAA77735357}" dt="2023-04-10T00:12:06.715" v="1461" actId="208"/>
          <ac:cxnSpMkLst>
            <pc:docMk/>
            <pc:sldMk cId="1540292923" sldId="282"/>
            <ac:cxnSpMk id="35" creationId="{16E566BF-FCD5-118F-8E76-88F2B85E0844}"/>
          </ac:cxnSpMkLst>
        </pc:cxnChg>
        <pc:cxnChg chg="add mod">
          <ac:chgData name="Weber, Christian" userId="5cc487a1-e0d3-4be6-9fc1-33caf9b9de51" providerId="ADAL" clId="{AFC6520C-C379-4413-AD65-CAAA77735357}" dt="2023-04-10T00:13:03.450" v="1471" actId="208"/>
          <ac:cxnSpMkLst>
            <pc:docMk/>
            <pc:sldMk cId="1540292923" sldId="282"/>
            <ac:cxnSpMk id="38" creationId="{47AB8431-C988-A3CB-9D46-45E4170EBF01}"/>
          </ac:cxnSpMkLst>
        </pc:cxnChg>
      </pc:sldChg>
      <pc:sldChg chg="delSp modSp add mod">
        <pc:chgData name="Weber, Christian" userId="5cc487a1-e0d3-4be6-9fc1-33caf9b9de51" providerId="ADAL" clId="{AFC6520C-C379-4413-AD65-CAAA77735357}" dt="2023-04-10T01:09:45.414" v="2282" actId="1076"/>
        <pc:sldMkLst>
          <pc:docMk/>
          <pc:sldMk cId="4267324793" sldId="283"/>
        </pc:sldMkLst>
        <pc:spChg chg="mod">
          <ac:chgData name="Weber, Christian" userId="5cc487a1-e0d3-4be6-9fc1-33caf9b9de51" providerId="ADAL" clId="{AFC6520C-C379-4413-AD65-CAAA77735357}" dt="2023-04-10T00:58:18.071" v="1908" actId="20577"/>
          <ac:spMkLst>
            <pc:docMk/>
            <pc:sldMk cId="4267324793" sldId="283"/>
            <ac:spMk id="2" creationId="{53B2AE46-B3D2-054A-9F92-273948CEEE54}"/>
          </ac:spMkLst>
        </pc:spChg>
        <pc:spChg chg="mod">
          <ac:chgData name="Weber, Christian" userId="5cc487a1-e0d3-4be6-9fc1-33caf9b9de51" providerId="ADAL" clId="{AFC6520C-C379-4413-AD65-CAAA77735357}" dt="2023-04-10T01:09:45.414" v="2282" actId="1076"/>
          <ac:spMkLst>
            <pc:docMk/>
            <pc:sldMk cId="4267324793" sldId="283"/>
            <ac:spMk id="4" creationId="{E6D01732-C904-5696-FB1C-B0C82C08A530}"/>
          </ac:spMkLst>
        </pc:spChg>
        <pc:spChg chg="del">
          <ac:chgData name="Weber, Christian" userId="5cc487a1-e0d3-4be6-9fc1-33caf9b9de51" providerId="ADAL" clId="{AFC6520C-C379-4413-AD65-CAAA77735357}" dt="2023-04-10T00:53:39.145" v="1897" actId="478"/>
          <ac:spMkLst>
            <pc:docMk/>
            <pc:sldMk cId="4267324793" sldId="283"/>
            <ac:spMk id="6" creationId="{6481859A-4B16-482D-304A-0E9B310542F8}"/>
          </ac:spMkLst>
        </pc:spChg>
        <pc:spChg chg="del mod">
          <ac:chgData name="Weber, Christian" userId="5cc487a1-e0d3-4be6-9fc1-33caf9b9de51" providerId="ADAL" clId="{AFC6520C-C379-4413-AD65-CAAA77735357}" dt="2023-04-10T01:08:34.179" v="2270" actId="478"/>
          <ac:spMkLst>
            <pc:docMk/>
            <pc:sldMk cId="4267324793" sldId="283"/>
            <ac:spMk id="7" creationId="{718C98F1-FF15-FBA3-F63E-BF8CFE3DE415}"/>
          </ac:spMkLst>
        </pc:spChg>
        <pc:spChg chg="mod">
          <ac:chgData name="Weber, Christian" userId="5cc487a1-e0d3-4be6-9fc1-33caf9b9de51" providerId="ADAL" clId="{AFC6520C-C379-4413-AD65-CAAA77735357}" dt="2023-04-10T01:09:41.681" v="2280" actId="1076"/>
          <ac:spMkLst>
            <pc:docMk/>
            <pc:sldMk cId="4267324793" sldId="283"/>
            <ac:spMk id="10" creationId="{D251AFB7-CB51-C509-C239-AE6853E4B532}"/>
          </ac:spMkLst>
        </pc:spChg>
        <pc:picChg chg="mod">
          <ac:chgData name="Weber, Christian" userId="5cc487a1-e0d3-4be6-9fc1-33caf9b9de51" providerId="ADAL" clId="{AFC6520C-C379-4413-AD65-CAAA77735357}" dt="2023-04-10T01:09:41.681" v="2280" actId="1076"/>
          <ac:picMkLst>
            <pc:docMk/>
            <pc:sldMk cId="4267324793" sldId="283"/>
            <ac:picMk id="9" creationId="{6429C19D-2B55-4C3C-E256-0E91849DA42E}"/>
          </ac:picMkLst>
        </pc:picChg>
        <pc:picChg chg="del">
          <ac:chgData name="Weber, Christian" userId="5cc487a1-e0d3-4be6-9fc1-33caf9b9de51" providerId="ADAL" clId="{AFC6520C-C379-4413-AD65-CAAA77735357}" dt="2023-04-10T01:09:22.509" v="2278" actId="478"/>
          <ac:picMkLst>
            <pc:docMk/>
            <pc:sldMk cId="4267324793" sldId="283"/>
            <ac:picMk id="13" creationId="{C0EE5D71-FDFE-D1AF-542D-4E2FE6A15AB0}"/>
          </ac:picMkLst>
        </pc:picChg>
      </pc:sldChg>
    </pc:docChg>
  </pc:docChgLst>
  <pc:docChgLst>
    <pc:chgData name="Weber, Christian" userId="5cc487a1-e0d3-4be6-9fc1-33caf9b9de51" providerId="ADAL" clId="{D0E84677-9284-49B9-B038-733B4C346CF0}"/>
    <pc:docChg chg="undo redo custSel addSld delSld modSld sldOrd addSection modSection">
      <pc:chgData name="Weber, Christian" userId="5cc487a1-e0d3-4be6-9fc1-33caf9b9de51" providerId="ADAL" clId="{D0E84677-9284-49B9-B038-733B4C346CF0}" dt="2023-04-08T02:40:35.791" v="4451" actId="1076"/>
      <pc:docMkLst>
        <pc:docMk/>
      </pc:docMkLst>
      <pc:sldChg chg="addSp delSp modSp mod">
        <pc:chgData name="Weber, Christian" userId="5cc487a1-e0d3-4be6-9fc1-33caf9b9de51" providerId="ADAL" clId="{D0E84677-9284-49B9-B038-733B4C346CF0}" dt="2023-04-08T01:12:41" v="2525" actId="1076"/>
        <pc:sldMkLst>
          <pc:docMk/>
          <pc:sldMk cId="414063686" sldId="262"/>
        </pc:sldMkLst>
        <pc:spChg chg="add mod">
          <ac:chgData name="Weber, Christian" userId="5cc487a1-e0d3-4be6-9fc1-33caf9b9de51" providerId="ADAL" clId="{D0E84677-9284-49B9-B038-733B4C346CF0}" dt="2023-04-08T01:12:41" v="2525" actId="1076"/>
          <ac:spMkLst>
            <pc:docMk/>
            <pc:sldMk cId="414063686" sldId="262"/>
            <ac:spMk id="7" creationId="{11FA268E-2E35-C06D-E11A-C0398682FF2D}"/>
          </ac:spMkLst>
        </pc:spChg>
        <pc:picChg chg="add del mod">
          <ac:chgData name="Weber, Christian" userId="5cc487a1-e0d3-4be6-9fc1-33caf9b9de51" providerId="ADAL" clId="{D0E84677-9284-49B9-B038-733B4C346CF0}" dt="2023-04-08T01:07:22.365" v="2440" actId="478"/>
          <ac:picMkLst>
            <pc:docMk/>
            <pc:sldMk cId="414063686" sldId="262"/>
            <ac:picMk id="8" creationId="{E9D01A23-0099-8B57-A197-B0A424674122}"/>
          </ac:picMkLst>
        </pc:picChg>
        <pc:picChg chg="add del mod">
          <ac:chgData name="Weber, Christian" userId="5cc487a1-e0d3-4be6-9fc1-33caf9b9de51" providerId="ADAL" clId="{D0E84677-9284-49B9-B038-733B4C346CF0}" dt="2023-04-08T01:08:21.056" v="2450" actId="478"/>
          <ac:picMkLst>
            <pc:docMk/>
            <pc:sldMk cId="414063686" sldId="262"/>
            <ac:picMk id="1028" creationId="{FF90052B-E1AC-0C50-06BA-B6C686893549}"/>
          </ac:picMkLst>
        </pc:picChg>
      </pc:sldChg>
      <pc:sldChg chg="modSp mod">
        <pc:chgData name="Weber, Christian" userId="5cc487a1-e0d3-4be6-9fc1-33caf9b9de51" providerId="ADAL" clId="{D0E84677-9284-49B9-B038-733B4C346CF0}" dt="2023-04-08T01:19:34.106" v="2659" actId="20577"/>
        <pc:sldMkLst>
          <pc:docMk/>
          <pc:sldMk cId="509347306" sldId="265"/>
        </pc:sldMkLst>
        <pc:spChg chg="mod">
          <ac:chgData name="Weber, Christian" userId="5cc487a1-e0d3-4be6-9fc1-33caf9b9de51" providerId="ADAL" clId="{D0E84677-9284-49B9-B038-733B4C346CF0}" dt="2023-04-08T01:19:34.106" v="2659" actId="20577"/>
          <ac:spMkLst>
            <pc:docMk/>
            <pc:sldMk cId="509347306" sldId="265"/>
            <ac:spMk id="14" creationId="{1C42935E-7E64-3560-D440-7AC0F50EDBCE}"/>
          </ac:spMkLst>
        </pc:spChg>
      </pc:sldChg>
      <pc:sldChg chg="modNotesTx">
        <pc:chgData name="Weber, Christian" userId="5cc487a1-e0d3-4be6-9fc1-33caf9b9de51" providerId="ADAL" clId="{D0E84677-9284-49B9-B038-733B4C346CF0}" dt="2023-04-08T00:58:26.057" v="2188" actId="6549"/>
        <pc:sldMkLst>
          <pc:docMk/>
          <pc:sldMk cId="1931291582" sldId="266"/>
        </pc:sldMkLst>
      </pc:sldChg>
      <pc:sldChg chg="modNotesTx">
        <pc:chgData name="Weber, Christian" userId="5cc487a1-e0d3-4be6-9fc1-33caf9b9de51" providerId="ADAL" clId="{D0E84677-9284-49B9-B038-733B4C346CF0}" dt="2023-04-08T00:58:23.065" v="2187" actId="6549"/>
        <pc:sldMkLst>
          <pc:docMk/>
          <pc:sldMk cId="2692099357" sldId="267"/>
        </pc:sldMkLst>
      </pc:sldChg>
      <pc:sldChg chg="addSp delSp modSp mod modNotesTx">
        <pc:chgData name="Weber, Christian" userId="5cc487a1-e0d3-4be6-9fc1-33caf9b9de51" providerId="ADAL" clId="{D0E84677-9284-49B9-B038-733B4C346CF0}" dt="2023-04-08T00:58:17.281" v="2185" actId="6549"/>
        <pc:sldMkLst>
          <pc:docMk/>
          <pc:sldMk cId="1650147689" sldId="268"/>
        </pc:sldMkLst>
        <pc:spChg chg="mod">
          <ac:chgData name="Weber, Christian" userId="5cc487a1-e0d3-4be6-9fc1-33caf9b9de51" providerId="ADAL" clId="{D0E84677-9284-49B9-B038-733B4C346CF0}" dt="2023-04-08T00:12:14.419" v="1371" actId="6549"/>
          <ac:spMkLst>
            <pc:docMk/>
            <pc:sldMk cId="1650147689" sldId="268"/>
            <ac:spMk id="2" creationId="{53B2AE46-B3D2-054A-9F92-273948CEEE54}"/>
          </ac:spMkLst>
        </pc:spChg>
        <pc:spChg chg="mod">
          <ac:chgData name="Weber, Christian" userId="5cc487a1-e0d3-4be6-9fc1-33caf9b9de51" providerId="ADAL" clId="{D0E84677-9284-49B9-B038-733B4C346CF0}" dt="2023-04-08T00:55:24.342" v="2148" actId="20577"/>
          <ac:spMkLst>
            <pc:docMk/>
            <pc:sldMk cId="1650147689" sldId="268"/>
            <ac:spMk id="4" creationId="{E6D01732-C904-5696-FB1C-B0C82C08A530}"/>
          </ac:spMkLst>
        </pc:spChg>
        <pc:spChg chg="add del mod">
          <ac:chgData name="Weber, Christian" userId="5cc487a1-e0d3-4be6-9fc1-33caf9b9de51" providerId="ADAL" clId="{D0E84677-9284-49B9-B038-733B4C346CF0}" dt="2023-04-07T23:45:32.920" v="715" actId="478"/>
          <ac:spMkLst>
            <pc:docMk/>
            <pc:sldMk cId="1650147689" sldId="268"/>
            <ac:spMk id="6" creationId="{6481859A-4B16-482D-304A-0E9B310542F8}"/>
          </ac:spMkLst>
        </pc:spChg>
        <pc:spChg chg="add del mod">
          <ac:chgData name="Weber, Christian" userId="5cc487a1-e0d3-4be6-9fc1-33caf9b9de51" providerId="ADAL" clId="{D0E84677-9284-49B9-B038-733B4C346CF0}" dt="2023-04-07T23:43:14.940" v="668" actId="478"/>
          <ac:spMkLst>
            <pc:docMk/>
            <pc:sldMk cId="1650147689" sldId="268"/>
            <ac:spMk id="10" creationId="{D251AFB7-CB51-C509-C239-AE6853E4B532}"/>
          </ac:spMkLst>
        </pc:spChg>
        <pc:spChg chg="del">
          <ac:chgData name="Weber, Christian" userId="5cc487a1-e0d3-4be6-9fc1-33caf9b9de51" providerId="ADAL" clId="{D0E84677-9284-49B9-B038-733B4C346CF0}" dt="2023-04-07T22:53:32.670" v="626" actId="478"/>
          <ac:spMkLst>
            <pc:docMk/>
            <pc:sldMk cId="1650147689" sldId="268"/>
            <ac:spMk id="15" creationId="{FC37E525-7ACF-4D7A-6304-ACF4E8A69B56}"/>
          </ac:spMkLst>
        </pc:spChg>
        <pc:spChg chg="del mod">
          <ac:chgData name="Weber, Christian" userId="5cc487a1-e0d3-4be6-9fc1-33caf9b9de51" providerId="ADAL" clId="{D0E84677-9284-49B9-B038-733B4C346CF0}" dt="2023-04-07T22:53:29.262" v="625" actId="478"/>
          <ac:spMkLst>
            <pc:docMk/>
            <pc:sldMk cId="1650147689" sldId="268"/>
            <ac:spMk id="16" creationId="{0C08CB28-27E7-0D61-65E7-28ACCC26B119}"/>
          </ac:spMkLst>
        </pc:spChg>
        <pc:graphicFrameChg chg="add del">
          <ac:chgData name="Weber, Christian" userId="5cc487a1-e0d3-4be6-9fc1-33caf9b9de51" providerId="ADAL" clId="{D0E84677-9284-49B9-B038-733B4C346CF0}" dt="2023-04-07T22:35:43.821" v="37" actId="478"/>
          <ac:graphicFrameMkLst>
            <pc:docMk/>
            <pc:sldMk cId="1650147689" sldId="268"/>
            <ac:graphicFrameMk id="5" creationId="{F52E8B32-77E5-2158-4387-C3FA1EED47B9}"/>
          </ac:graphicFrameMkLst>
        </pc:graphicFrameChg>
        <pc:picChg chg="add del mod">
          <ac:chgData name="Weber, Christian" userId="5cc487a1-e0d3-4be6-9fc1-33caf9b9de51" providerId="ADAL" clId="{D0E84677-9284-49B9-B038-733B4C346CF0}" dt="2023-04-07T23:43:14.940" v="668" actId="478"/>
          <ac:picMkLst>
            <pc:docMk/>
            <pc:sldMk cId="1650147689" sldId="268"/>
            <ac:picMk id="9" creationId="{6429C19D-2B55-4C3C-E256-0E91849DA42E}"/>
          </ac:picMkLst>
        </pc:picChg>
        <pc:picChg chg="add del mod">
          <ac:chgData name="Weber, Christian" userId="5cc487a1-e0d3-4be6-9fc1-33caf9b9de51" providerId="ADAL" clId="{D0E84677-9284-49B9-B038-733B4C346CF0}" dt="2023-04-07T23:21:38.181" v="660" actId="478"/>
          <ac:picMkLst>
            <pc:docMk/>
            <pc:sldMk cId="1650147689" sldId="268"/>
            <ac:picMk id="12" creationId="{0A7FA471-DAB8-FEDF-4B41-516AFB3D50E5}"/>
          </ac:picMkLst>
        </pc:picChg>
        <pc:picChg chg="add del mod">
          <ac:chgData name="Weber, Christian" userId="5cc487a1-e0d3-4be6-9fc1-33caf9b9de51" providerId="ADAL" clId="{D0E84677-9284-49B9-B038-733B4C346CF0}" dt="2023-04-07T23:43:14.940" v="668" actId="478"/>
          <ac:picMkLst>
            <pc:docMk/>
            <pc:sldMk cId="1650147689" sldId="268"/>
            <ac:picMk id="14" creationId="{86F2B031-80FC-6090-23C9-9D6EEB916A3B}"/>
          </ac:picMkLst>
        </pc:picChg>
        <pc:picChg chg="add mod modCrop">
          <ac:chgData name="Weber, Christian" userId="5cc487a1-e0d3-4be6-9fc1-33caf9b9de51" providerId="ADAL" clId="{D0E84677-9284-49B9-B038-733B4C346CF0}" dt="2023-04-08T00:56:08.261" v="2158" actId="1076"/>
          <ac:picMkLst>
            <pc:docMk/>
            <pc:sldMk cId="1650147689" sldId="268"/>
            <ac:picMk id="18" creationId="{F7ED9A41-8891-8A8E-1D35-2C9ABE5696D5}"/>
          </ac:picMkLst>
        </pc:picChg>
        <pc:cxnChg chg="add del mod">
          <ac:chgData name="Weber, Christian" userId="5cc487a1-e0d3-4be6-9fc1-33caf9b9de51" providerId="ADAL" clId="{D0E84677-9284-49B9-B038-733B4C346CF0}" dt="2023-04-07T22:38:23.555" v="179" actId="478"/>
          <ac:cxnSpMkLst>
            <pc:docMk/>
            <pc:sldMk cId="1650147689" sldId="268"/>
            <ac:cxnSpMk id="8" creationId="{76184B21-8B6E-0DD4-A485-DD51075F3984}"/>
          </ac:cxnSpMkLst>
        </pc:cxnChg>
      </pc:sldChg>
      <pc:sldChg chg="modSp add mod ord modNotesTx">
        <pc:chgData name="Weber, Christian" userId="5cc487a1-e0d3-4be6-9fc1-33caf9b9de51" providerId="ADAL" clId="{D0E84677-9284-49B9-B038-733B4C346CF0}" dt="2023-04-08T00:58:19.777" v="2186" actId="6549"/>
        <pc:sldMkLst>
          <pc:docMk/>
          <pc:sldMk cId="2965443946" sldId="269"/>
        </pc:sldMkLst>
        <pc:picChg chg="mod">
          <ac:chgData name="Weber, Christian" userId="5cc487a1-e0d3-4be6-9fc1-33caf9b9de51" providerId="ADAL" clId="{D0E84677-9284-49B9-B038-733B4C346CF0}" dt="2023-04-07T23:43:07.563" v="665" actId="1076"/>
          <ac:picMkLst>
            <pc:docMk/>
            <pc:sldMk cId="2965443946" sldId="269"/>
            <ac:picMk id="14" creationId="{86F2B031-80FC-6090-23C9-9D6EEB916A3B}"/>
          </ac:picMkLst>
        </pc:picChg>
      </pc:sldChg>
      <pc:sldChg chg="addSp delSp modSp add mod modNotesTx">
        <pc:chgData name="Weber, Christian" userId="5cc487a1-e0d3-4be6-9fc1-33caf9b9de51" providerId="ADAL" clId="{D0E84677-9284-49B9-B038-733B4C346CF0}" dt="2023-04-08T00:58:14.433" v="2184" actId="6549"/>
        <pc:sldMkLst>
          <pc:docMk/>
          <pc:sldMk cId="1717363654" sldId="270"/>
        </pc:sldMkLst>
        <pc:spChg chg="mod">
          <ac:chgData name="Weber, Christian" userId="5cc487a1-e0d3-4be6-9fc1-33caf9b9de51" providerId="ADAL" clId="{D0E84677-9284-49B9-B038-733B4C346CF0}" dt="2023-04-08T00:55:06.143" v="2143" actId="20577"/>
          <ac:spMkLst>
            <pc:docMk/>
            <pc:sldMk cId="1717363654" sldId="270"/>
            <ac:spMk id="4" creationId="{E6D01732-C904-5696-FB1C-B0C82C08A530}"/>
          </ac:spMkLst>
        </pc:spChg>
        <pc:picChg chg="add del mod">
          <ac:chgData name="Weber, Christian" userId="5cc487a1-e0d3-4be6-9fc1-33caf9b9de51" providerId="ADAL" clId="{D0E84677-9284-49B9-B038-733B4C346CF0}" dt="2023-04-08T00:56:29.456" v="2163" actId="478"/>
          <ac:picMkLst>
            <pc:docMk/>
            <pc:sldMk cId="1717363654" sldId="270"/>
            <ac:picMk id="5" creationId="{B87EDB80-E30F-1CC4-84E1-5B2C0D62099F}"/>
          </ac:picMkLst>
        </pc:picChg>
        <pc:picChg chg="add mod modCrop">
          <ac:chgData name="Weber, Christian" userId="5cc487a1-e0d3-4be6-9fc1-33caf9b9de51" providerId="ADAL" clId="{D0E84677-9284-49B9-B038-733B4C346CF0}" dt="2023-04-08T00:56:52.626" v="2170" actId="1076"/>
          <ac:picMkLst>
            <pc:docMk/>
            <pc:sldMk cId="1717363654" sldId="270"/>
            <ac:picMk id="6" creationId="{41DBB45C-D258-9D33-C77E-36A126DD4675}"/>
          </ac:picMkLst>
        </pc:picChg>
        <pc:picChg chg="mod modCrop">
          <ac:chgData name="Weber, Christian" userId="5cc487a1-e0d3-4be6-9fc1-33caf9b9de51" providerId="ADAL" clId="{D0E84677-9284-49B9-B038-733B4C346CF0}" dt="2023-04-08T00:57:02.550" v="2171" actId="732"/>
          <ac:picMkLst>
            <pc:docMk/>
            <pc:sldMk cId="1717363654" sldId="270"/>
            <ac:picMk id="18" creationId="{F7ED9A41-8891-8A8E-1D35-2C9ABE5696D5}"/>
          </ac:picMkLst>
        </pc:picChg>
      </pc:sldChg>
      <pc:sldChg chg="addSp delSp modSp add mod modNotesTx">
        <pc:chgData name="Weber, Christian" userId="5cc487a1-e0d3-4be6-9fc1-33caf9b9de51" providerId="ADAL" clId="{D0E84677-9284-49B9-B038-733B4C346CF0}" dt="2023-04-08T01:03:28.763" v="2386" actId="20577"/>
        <pc:sldMkLst>
          <pc:docMk/>
          <pc:sldMk cId="2853206379" sldId="271"/>
        </pc:sldMkLst>
        <pc:spChg chg="mod">
          <ac:chgData name="Weber, Christian" userId="5cc487a1-e0d3-4be6-9fc1-33caf9b9de51" providerId="ADAL" clId="{D0E84677-9284-49B9-B038-733B4C346CF0}" dt="2023-04-08T01:02:21.437" v="2315" actId="20577"/>
          <ac:spMkLst>
            <pc:docMk/>
            <pc:sldMk cId="2853206379" sldId="271"/>
            <ac:spMk id="2" creationId="{53B2AE46-B3D2-054A-9F92-273948CEEE54}"/>
          </ac:spMkLst>
        </pc:spChg>
        <pc:spChg chg="del">
          <ac:chgData name="Weber, Christian" userId="5cc487a1-e0d3-4be6-9fc1-33caf9b9de51" providerId="ADAL" clId="{D0E84677-9284-49B9-B038-733B4C346CF0}" dt="2023-04-08T00:57:18.927" v="2172" actId="21"/>
          <ac:spMkLst>
            <pc:docMk/>
            <pc:sldMk cId="2853206379" sldId="271"/>
            <ac:spMk id="4" creationId="{E6D01732-C904-5696-FB1C-B0C82C08A530}"/>
          </ac:spMkLst>
        </pc:spChg>
        <pc:spChg chg="add mod">
          <ac:chgData name="Weber, Christian" userId="5cc487a1-e0d3-4be6-9fc1-33caf9b9de51" providerId="ADAL" clId="{D0E84677-9284-49B9-B038-733B4C346CF0}" dt="2023-04-08T01:00:34.111" v="2262" actId="1076"/>
          <ac:spMkLst>
            <pc:docMk/>
            <pc:sldMk cId="2853206379" sldId="271"/>
            <ac:spMk id="6" creationId="{0442E804-E8F5-E8FE-1575-AA11367B70B6}"/>
          </ac:spMkLst>
        </pc:spChg>
        <pc:spChg chg="add del mod">
          <ac:chgData name="Weber, Christian" userId="5cc487a1-e0d3-4be6-9fc1-33caf9b9de51" providerId="ADAL" clId="{D0E84677-9284-49B9-B038-733B4C346CF0}" dt="2023-04-08T01:01:26.752" v="2274" actId="478"/>
          <ac:spMkLst>
            <pc:docMk/>
            <pc:sldMk cId="2853206379" sldId="271"/>
            <ac:spMk id="7" creationId="{8A35AEA9-CA86-3395-9CC8-7E09BA3158BD}"/>
          </ac:spMkLst>
        </pc:spChg>
        <pc:spChg chg="add mod">
          <ac:chgData name="Weber, Christian" userId="5cc487a1-e0d3-4be6-9fc1-33caf9b9de51" providerId="ADAL" clId="{D0E84677-9284-49B9-B038-733B4C346CF0}" dt="2023-04-08T01:03:01.201" v="2378" actId="20577"/>
          <ac:spMkLst>
            <pc:docMk/>
            <pc:sldMk cId="2853206379" sldId="271"/>
            <ac:spMk id="10" creationId="{DF5414A9-9183-34D8-320E-D73B235EE9E5}"/>
          </ac:spMkLst>
        </pc:spChg>
        <pc:spChg chg="add mod">
          <ac:chgData name="Weber, Christian" userId="5cc487a1-e0d3-4be6-9fc1-33caf9b9de51" providerId="ADAL" clId="{D0E84677-9284-49B9-B038-733B4C346CF0}" dt="2023-04-08T01:03:12.726" v="2381" actId="20577"/>
          <ac:spMkLst>
            <pc:docMk/>
            <pc:sldMk cId="2853206379" sldId="271"/>
            <ac:spMk id="11" creationId="{D4A0D6F5-0E00-25DC-BCBE-ECB6A38E9BF5}"/>
          </ac:spMkLst>
        </pc:spChg>
        <pc:spChg chg="add del mod">
          <ac:chgData name="Weber, Christian" userId="5cc487a1-e0d3-4be6-9fc1-33caf9b9de51" providerId="ADAL" clId="{D0E84677-9284-49B9-B038-733B4C346CF0}" dt="2023-04-08T01:03:16.324" v="2383"/>
          <ac:spMkLst>
            <pc:docMk/>
            <pc:sldMk cId="2853206379" sldId="271"/>
            <ac:spMk id="12" creationId="{099816B9-65DA-B01E-F193-652D4516DA5A}"/>
          </ac:spMkLst>
        </pc:spChg>
        <pc:spChg chg="add mod">
          <ac:chgData name="Weber, Christian" userId="5cc487a1-e0d3-4be6-9fc1-33caf9b9de51" providerId="ADAL" clId="{D0E84677-9284-49B9-B038-733B4C346CF0}" dt="2023-04-08T01:03:28.763" v="2386" actId="20577"/>
          <ac:spMkLst>
            <pc:docMk/>
            <pc:sldMk cId="2853206379" sldId="271"/>
            <ac:spMk id="13" creationId="{EC518F66-56C6-D609-630E-5AFA7D464EEB}"/>
          </ac:spMkLst>
        </pc:spChg>
        <pc:picChg chg="add mod modCrop">
          <ac:chgData name="Weber, Christian" userId="5cc487a1-e0d3-4be6-9fc1-33caf9b9de51" providerId="ADAL" clId="{D0E84677-9284-49B9-B038-733B4C346CF0}" dt="2023-04-08T01:01:22.762" v="2273" actId="732"/>
          <ac:picMkLst>
            <pc:docMk/>
            <pc:sldMk cId="2853206379" sldId="271"/>
            <ac:picMk id="5" creationId="{226A25E5-815A-4D05-E348-72C0CD955869}"/>
          </ac:picMkLst>
        </pc:picChg>
        <pc:picChg chg="add mod modCrop">
          <ac:chgData name="Weber, Christian" userId="5cc487a1-e0d3-4be6-9fc1-33caf9b9de51" providerId="ADAL" clId="{D0E84677-9284-49B9-B038-733B4C346CF0}" dt="2023-04-08T01:01:11.628" v="2271" actId="1076"/>
          <ac:picMkLst>
            <pc:docMk/>
            <pc:sldMk cId="2853206379" sldId="271"/>
            <ac:picMk id="8" creationId="{089A5925-81D6-FD56-67A5-93E5AE096FF3}"/>
          </ac:picMkLst>
        </pc:picChg>
        <pc:picChg chg="add mod modCrop">
          <ac:chgData name="Weber, Christian" userId="5cc487a1-e0d3-4be6-9fc1-33caf9b9de51" providerId="ADAL" clId="{D0E84677-9284-49B9-B038-733B4C346CF0}" dt="2023-04-08T01:01:11.628" v="2271" actId="1076"/>
          <ac:picMkLst>
            <pc:docMk/>
            <pc:sldMk cId="2853206379" sldId="271"/>
            <ac:picMk id="9" creationId="{CFB1FBBA-EDD3-A458-D1EF-AE7001CACF86}"/>
          </ac:picMkLst>
        </pc:picChg>
        <pc:picChg chg="mod modCrop">
          <ac:chgData name="Weber, Christian" userId="5cc487a1-e0d3-4be6-9fc1-33caf9b9de51" providerId="ADAL" clId="{D0E84677-9284-49B9-B038-733B4C346CF0}" dt="2023-04-08T01:01:17.623" v="2272" actId="732"/>
          <ac:picMkLst>
            <pc:docMk/>
            <pc:sldMk cId="2853206379" sldId="271"/>
            <ac:picMk id="18" creationId="{F7ED9A41-8891-8A8E-1D35-2C9ABE5696D5}"/>
          </ac:picMkLst>
        </pc:picChg>
      </pc:sldChg>
      <pc:sldChg chg="addSp delSp modSp add mod">
        <pc:chgData name="Weber, Christian" userId="5cc487a1-e0d3-4be6-9fc1-33caf9b9de51" providerId="ADAL" clId="{D0E84677-9284-49B9-B038-733B4C346CF0}" dt="2023-04-08T01:04:57.016" v="2415" actId="14100"/>
        <pc:sldMkLst>
          <pc:docMk/>
          <pc:sldMk cId="729845374" sldId="272"/>
        </pc:sldMkLst>
        <pc:spChg chg="mod">
          <ac:chgData name="Weber, Christian" userId="5cc487a1-e0d3-4be6-9fc1-33caf9b9de51" providerId="ADAL" clId="{D0E84677-9284-49B9-B038-733B4C346CF0}" dt="2023-04-08T01:04:49.207" v="2413" actId="14100"/>
          <ac:spMkLst>
            <pc:docMk/>
            <pc:sldMk cId="729845374" sldId="272"/>
            <ac:spMk id="2" creationId="{53B2AE46-B3D2-054A-9F92-273948CEEE54}"/>
          </ac:spMkLst>
        </pc:spChg>
        <pc:spChg chg="del">
          <ac:chgData name="Weber, Christian" userId="5cc487a1-e0d3-4be6-9fc1-33caf9b9de51" providerId="ADAL" clId="{D0E84677-9284-49B9-B038-733B4C346CF0}" dt="2023-04-08T01:03:39.349" v="2388" actId="478"/>
          <ac:spMkLst>
            <pc:docMk/>
            <pc:sldMk cId="729845374" sldId="272"/>
            <ac:spMk id="6" creationId="{0442E804-E8F5-E8FE-1575-AA11367B70B6}"/>
          </ac:spMkLst>
        </pc:spChg>
        <pc:spChg chg="del">
          <ac:chgData name="Weber, Christian" userId="5cc487a1-e0d3-4be6-9fc1-33caf9b9de51" providerId="ADAL" clId="{D0E84677-9284-49B9-B038-733B4C346CF0}" dt="2023-04-08T01:03:39.349" v="2388" actId="478"/>
          <ac:spMkLst>
            <pc:docMk/>
            <pc:sldMk cId="729845374" sldId="272"/>
            <ac:spMk id="10" creationId="{DF5414A9-9183-34D8-320E-D73B235EE9E5}"/>
          </ac:spMkLst>
        </pc:spChg>
        <pc:spChg chg="del">
          <ac:chgData name="Weber, Christian" userId="5cc487a1-e0d3-4be6-9fc1-33caf9b9de51" providerId="ADAL" clId="{D0E84677-9284-49B9-B038-733B4C346CF0}" dt="2023-04-08T01:03:39.349" v="2388" actId="478"/>
          <ac:spMkLst>
            <pc:docMk/>
            <pc:sldMk cId="729845374" sldId="272"/>
            <ac:spMk id="11" creationId="{D4A0D6F5-0E00-25DC-BCBE-ECB6A38E9BF5}"/>
          </ac:spMkLst>
        </pc:spChg>
        <pc:spChg chg="del">
          <ac:chgData name="Weber, Christian" userId="5cc487a1-e0d3-4be6-9fc1-33caf9b9de51" providerId="ADAL" clId="{D0E84677-9284-49B9-B038-733B4C346CF0}" dt="2023-04-08T01:03:39.349" v="2388" actId="478"/>
          <ac:spMkLst>
            <pc:docMk/>
            <pc:sldMk cId="729845374" sldId="272"/>
            <ac:spMk id="13" creationId="{EC518F66-56C6-D609-630E-5AFA7D464EEB}"/>
          </ac:spMkLst>
        </pc:spChg>
        <pc:picChg chg="del">
          <ac:chgData name="Weber, Christian" userId="5cc487a1-e0d3-4be6-9fc1-33caf9b9de51" providerId="ADAL" clId="{D0E84677-9284-49B9-B038-733B4C346CF0}" dt="2023-04-08T01:03:39.349" v="2388" actId="478"/>
          <ac:picMkLst>
            <pc:docMk/>
            <pc:sldMk cId="729845374" sldId="272"/>
            <ac:picMk id="5" creationId="{226A25E5-815A-4D05-E348-72C0CD955869}"/>
          </ac:picMkLst>
        </pc:picChg>
        <pc:picChg chg="add mod">
          <ac:chgData name="Weber, Christian" userId="5cc487a1-e0d3-4be6-9fc1-33caf9b9de51" providerId="ADAL" clId="{D0E84677-9284-49B9-B038-733B4C346CF0}" dt="2023-04-08T01:04:57.016" v="2415" actId="14100"/>
          <ac:picMkLst>
            <pc:docMk/>
            <pc:sldMk cId="729845374" sldId="272"/>
            <ac:picMk id="7" creationId="{265C1099-FF51-EBEB-8B78-6DA54E380F96}"/>
          </ac:picMkLst>
        </pc:picChg>
        <pc:picChg chg="del">
          <ac:chgData name="Weber, Christian" userId="5cc487a1-e0d3-4be6-9fc1-33caf9b9de51" providerId="ADAL" clId="{D0E84677-9284-49B9-B038-733B4C346CF0}" dt="2023-04-08T01:03:39.349" v="2388" actId="478"/>
          <ac:picMkLst>
            <pc:docMk/>
            <pc:sldMk cId="729845374" sldId="272"/>
            <ac:picMk id="8" creationId="{089A5925-81D6-FD56-67A5-93E5AE096FF3}"/>
          </ac:picMkLst>
        </pc:picChg>
        <pc:picChg chg="del">
          <ac:chgData name="Weber, Christian" userId="5cc487a1-e0d3-4be6-9fc1-33caf9b9de51" providerId="ADAL" clId="{D0E84677-9284-49B9-B038-733B4C346CF0}" dt="2023-04-08T01:03:39.349" v="2388" actId="478"/>
          <ac:picMkLst>
            <pc:docMk/>
            <pc:sldMk cId="729845374" sldId="272"/>
            <ac:picMk id="9" creationId="{CFB1FBBA-EDD3-A458-D1EF-AE7001CACF86}"/>
          </ac:picMkLst>
        </pc:picChg>
        <pc:picChg chg="del">
          <ac:chgData name="Weber, Christian" userId="5cc487a1-e0d3-4be6-9fc1-33caf9b9de51" providerId="ADAL" clId="{D0E84677-9284-49B9-B038-733B4C346CF0}" dt="2023-04-08T01:03:39.349" v="2388" actId="478"/>
          <ac:picMkLst>
            <pc:docMk/>
            <pc:sldMk cId="729845374" sldId="272"/>
            <ac:picMk id="18" creationId="{F7ED9A41-8891-8A8E-1D35-2C9ABE5696D5}"/>
          </ac:picMkLst>
        </pc:picChg>
      </pc:sldChg>
      <pc:sldChg chg="addSp delSp modSp add del mod">
        <pc:chgData name="Weber, Christian" userId="5cc487a1-e0d3-4be6-9fc1-33caf9b9de51" providerId="ADAL" clId="{D0E84677-9284-49B9-B038-733B4C346CF0}" dt="2023-04-08T01:21:55.702" v="2856" actId="47"/>
        <pc:sldMkLst>
          <pc:docMk/>
          <pc:sldMk cId="3721978067" sldId="273"/>
        </pc:sldMkLst>
        <pc:spChg chg="mod">
          <ac:chgData name="Weber, Christian" userId="5cc487a1-e0d3-4be6-9fc1-33caf9b9de51" providerId="ADAL" clId="{D0E84677-9284-49B9-B038-733B4C346CF0}" dt="2023-04-08T01:14:04.712" v="2528" actId="20577"/>
          <ac:spMkLst>
            <pc:docMk/>
            <pc:sldMk cId="3721978067" sldId="273"/>
            <ac:spMk id="2" creationId="{53B2AE46-B3D2-054A-9F92-273948CEEE54}"/>
          </ac:spMkLst>
        </pc:spChg>
        <pc:spChg chg="add mod ord">
          <ac:chgData name="Weber, Christian" userId="5cc487a1-e0d3-4be6-9fc1-33caf9b9de51" providerId="ADAL" clId="{D0E84677-9284-49B9-B038-733B4C346CF0}" dt="2023-04-08T01:14:40.513" v="2539" actId="1076"/>
          <ac:spMkLst>
            <pc:docMk/>
            <pc:sldMk cId="3721978067" sldId="273"/>
            <ac:spMk id="5" creationId="{9D4CE496-E11B-9094-C36A-5F519502421A}"/>
          </ac:spMkLst>
        </pc:spChg>
        <pc:picChg chg="add mod">
          <ac:chgData name="Weber, Christian" userId="5cc487a1-e0d3-4be6-9fc1-33caf9b9de51" providerId="ADAL" clId="{D0E84677-9284-49B9-B038-733B4C346CF0}" dt="2023-04-08T01:14:22.157" v="2535" actId="1076"/>
          <ac:picMkLst>
            <pc:docMk/>
            <pc:sldMk cId="3721978067" sldId="273"/>
            <ac:picMk id="4" creationId="{A0314D5F-5770-FD9E-F798-12B3706268D5}"/>
          </ac:picMkLst>
        </pc:picChg>
        <pc:picChg chg="del">
          <ac:chgData name="Weber, Christian" userId="5cc487a1-e0d3-4be6-9fc1-33caf9b9de51" providerId="ADAL" clId="{D0E84677-9284-49B9-B038-733B4C346CF0}" dt="2023-04-08T01:10:37.248" v="2452" actId="478"/>
          <ac:picMkLst>
            <pc:docMk/>
            <pc:sldMk cId="3721978067" sldId="273"/>
            <ac:picMk id="7" creationId="{265C1099-FF51-EBEB-8B78-6DA54E380F96}"/>
          </ac:picMkLst>
        </pc:picChg>
        <pc:picChg chg="add mod">
          <ac:chgData name="Weber, Christian" userId="5cc487a1-e0d3-4be6-9fc1-33caf9b9de51" providerId="ADAL" clId="{D0E84677-9284-49B9-B038-733B4C346CF0}" dt="2023-04-08T01:14:25.275" v="2536" actId="14100"/>
          <ac:picMkLst>
            <pc:docMk/>
            <pc:sldMk cId="3721978067" sldId="273"/>
            <ac:picMk id="8" creationId="{9F76F63B-1B68-8C80-C28B-2353E53E4847}"/>
          </ac:picMkLst>
        </pc:picChg>
        <pc:picChg chg="add mod">
          <ac:chgData name="Weber, Christian" userId="5cc487a1-e0d3-4be6-9fc1-33caf9b9de51" providerId="ADAL" clId="{D0E84677-9284-49B9-B038-733B4C346CF0}" dt="2023-04-08T01:15:55.012" v="2544" actId="1076"/>
          <ac:picMkLst>
            <pc:docMk/>
            <pc:sldMk cId="3721978067" sldId="273"/>
            <ac:picMk id="10" creationId="{3A185916-961E-786B-1706-5FB5994F8745}"/>
          </ac:picMkLst>
        </pc:picChg>
      </pc:sldChg>
      <pc:sldChg chg="addSp delSp modSp add mod">
        <pc:chgData name="Weber, Christian" userId="5cc487a1-e0d3-4be6-9fc1-33caf9b9de51" providerId="ADAL" clId="{D0E84677-9284-49B9-B038-733B4C346CF0}" dt="2023-04-08T02:02:15.596" v="3588" actId="20577"/>
        <pc:sldMkLst>
          <pc:docMk/>
          <pc:sldMk cId="2560001920" sldId="274"/>
        </pc:sldMkLst>
        <pc:spChg chg="mod">
          <ac:chgData name="Weber, Christian" userId="5cc487a1-e0d3-4be6-9fc1-33caf9b9de51" providerId="ADAL" clId="{D0E84677-9284-49B9-B038-733B4C346CF0}" dt="2023-04-08T01:43:19.863" v="3123" actId="20577"/>
          <ac:spMkLst>
            <pc:docMk/>
            <pc:sldMk cId="2560001920" sldId="274"/>
            <ac:spMk id="2" creationId="{53B2AE46-B3D2-054A-9F92-273948CEEE54}"/>
          </ac:spMkLst>
        </pc:spChg>
        <pc:spChg chg="mod">
          <ac:chgData name="Weber, Christian" userId="5cc487a1-e0d3-4be6-9fc1-33caf9b9de51" providerId="ADAL" clId="{D0E84677-9284-49B9-B038-733B4C346CF0}" dt="2023-04-08T01:19:52.543" v="2670" actId="1076"/>
          <ac:spMkLst>
            <pc:docMk/>
            <pc:sldMk cId="2560001920" sldId="274"/>
            <ac:spMk id="5" creationId="{9D4CE496-E11B-9094-C36A-5F519502421A}"/>
          </ac:spMkLst>
        </pc:spChg>
        <pc:spChg chg="add mod">
          <ac:chgData name="Weber, Christian" userId="5cc487a1-e0d3-4be6-9fc1-33caf9b9de51" providerId="ADAL" clId="{D0E84677-9284-49B9-B038-733B4C346CF0}" dt="2023-04-08T02:00:31.850" v="3426"/>
          <ac:spMkLst>
            <pc:docMk/>
            <pc:sldMk cId="2560001920" sldId="274"/>
            <ac:spMk id="7" creationId="{40687609-E744-6BF0-C0B2-E180089C1EEC}"/>
          </ac:spMkLst>
        </pc:spChg>
        <pc:spChg chg="add del">
          <ac:chgData name="Weber, Christian" userId="5cc487a1-e0d3-4be6-9fc1-33caf9b9de51" providerId="ADAL" clId="{D0E84677-9284-49B9-B038-733B4C346CF0}" dt="2023-04-08T01:22:21.309" v="2859" actId="11529"/>
          <ac:spMkLst>
            <pc:docMk/>
            <pc:sldMk cId="2560001920" sldId="274"/>
            <ac:spMk id="9" creationId="{6A3871FE-8D73-57CA-00F3-9BB27C383A7B}"/>
          </ac:spMkLst>
        </pc:spChg>
        <pc:spChg chg="add del mod">
          <ac:chgData name="Weber, Christian" userId="5cc487a1-e0d3-4be6-9fc1-33caf9b9de51" providerId="ADAL" clId="{D0E84677-9284-49B9-B038-733B4C346CF0}" dt="2023-04-08T01:22:40.524" v="2864" actId="478"/>
          <ac:spMkLst>
            <pc:docMk/>
            <pc:sldMk cId="2560001920" sldId="274"/>
            <ac:spMk id="11" creationId="{29057E9D-EE3F-B434-5D9B-186487EF38D8}"/>
          </ac:spMkLst>
        </pc:spChg>
        <pc:spChg chg="add del mod">
          <ac:chgData name="Weber, Christian" userId="5cc487a1-e0d3-4be6-9fc1-33caf9b9de51" providerId="ADAL" clId="{D0E84677-9284-49B9-B038-733B4C346CF0}" dt="2023-04-08T01:43:49.095" v="3129" actId="478"/>
          <ac:spMkLst>
            <pc:docMk/>
            <pc:sldMk cId="2560001920" sldId="274"/>
            <ac:spMk id="13" creationId="{F0CA62AA-4E07-CDF3-A6BD-30904EFBA50B}"/>
          </ac:spMkLst>
        </pc:spChg>
        <pc:spChg chg="add del">
          <ac:chgData name="Weber, Christian" userId="5cc487a1-e0d3-4be6-9fc1-33caf9b9de51" providerId="ADAL" clId="{D0E84677-9284-49B9-B038-733B4C346CF0}" dt="2023-04-08T01:45:23.266" v="3233"/>
          <ac:spMkLst>
            <pc:docMk/>
            <pc:sldMk cId="2560001920" sldId="274"/>
            <ac:spMk id="20" creationId="{71565DFF-3EDA-1DD4-6B81-7C59B4DBBF4B}"/>
          </ac:spMkLst>
        </pc:spChg>
        <pc:spChg chg="add mod">
          <ac:chgData name="Weber, Christian" userId="5cc487a1-e0d3-4be6-9fc1-33caf9b9de51" providerId="ADAL" clId="{D0E84677-9284-49B9-B038-733B4C346CF0}" dt="2023-04-08T01:51:25.922" v="3292" actId="1076"/>
          <ac:spMkLst>
            <pc:docMk/>
            <pc:sldMk cId="2560001920" sldId="274"/>
            <ac:spMk id="22" creationId="{C144AE2E-5D5A-967F-E3D2-BFF25F52D9DC}"/>
          </ac:spMkLst>
        </pc:spChg>
        <pc:spChg chg="add mod">
          <ac:chgData name="Weber, Christian" userId="5cc487a1-e0d3-4be6-9fc1-33caf9b9de51" providerId="ADAL" clId="{D0E84677-9284-49B9-B038-733B4C346CF0}" dt="2023-04-08T02:02:15.596" v="3588" actId="20577"/>
          <ac:spMkLst>
            <pc:docMk/>
            <pc:sldMk cId="2560001920" sldId="274"/>
            <ac:spMk id="26" creationId="{50784EF8-2546-E183-CF85-A84AA1A7A718}"/>
          </ac:spMkLst>
        </pc:spChg>
        <pc:graphicFrameChg chg="add mod modGraphic">
          <ac:chgData name="Weber, Christian" userId="5cc487a1-e0d3-4be6-9fc1-33caf9b9de51" providerId="ADAL" clId="{D0E84677-9284-49B9-B038-733B4C346CF0}" dt="2023-04-08T02:00:18.462" v="3423" actId="2711"/>
          <ac:graphicFrameMkLst>
            <pc:docMk/>
            <pc:sldMk cId="2560001920" sldId="274"/>
            <ac:graphicFrameMk id="23" creationId="{27C51616-2CDB-5306-68EC-479C57C7379F}"/>
          </ac:graphicFrameMkLst>
        </pc:graphicFrameChg>
        <pc:picChg chg="del">
          <ac:chgData name="Weber, Christian" userId="5cc487a1-e0d3-4be6-9fc1-33caf9b9de51" providerId="ADAL" clId="{D0E84677-9284-49B9-B038-733B4C346CF0}" dt="2023-04-08T01:43:45.655" v="3127" actId="478"/>
          <ac:picMkLst>
            <pc:docMk/>
            <pc:sldMk cId="2560001920" sldId="274"/>
            <ac:picMk id="4" creationId="{A0314D5F-5770-FD9E-F798-12B3706268D5}"/>
          </ac:picMkLst>
        </pc:picChg>
        <pc:picChg chg="del mod">
          <ac:chgData name="Weber, Christian" userId="5cc487a1-e0d3-4be6-9fc1-33caf9b9de51" providerId="ADAL" clId="{D0E84677-9284-49B9-B038-733B4C346CF0}" dt="2023-04-08T01:43:45.655" v="3127" actId="478"/>
          <ac:picMkLst>
            <pc:docMk/>
            <pc:sldMk cId="2560001920" sldId="274"/>
            <ac:picMk id="8" creationId="{9F76F63B-1B68-8C80-C28B-2353E53E4847}"/>
          </ac:picMkLst>
        </pc:picChg>
        <pc:picChg chg="del mod modCrop">
          <ac:chgData name="Weber, Christian" userId="5cc487a1-e0d3-4be6-9fc1-33caf9b9de51" providerId="ADAL" clId="{D0E84677-9284-49B9-B038-733B4C346CF0}" dt="2023-04-08T01:43:49.095" v="3129" actId="478"/>
          <ac:picMkLst>
            <pc:docMk/>
            <pc:sldMk cId="2560001920" sldId="274"/>
            <ac:picMk id="10" creationId="{3A185916-961E-786B-1706-5FB5994F8745}"/>
          </ac:picMkLst>
        </pc:picChg>
        <pc:picChg chg="add del">
          <ac:chgData name="Weber, Christian" userId="5cc487a1-e0d3-4be6-9fc1-33caf9b9de51" providerId="ADAL" clId="{D0E84677-9284-49B9-B038-733B4C346CF0}" dt="2023-04-08T01:39:00.377" v="3061" actId="21"/>
          <ac:picMkLst>
            <pc:docMk/>
            <pc:sldMk cId="2560001920" sldId="274"/>
            <ac:picMk id="17" creationId="{67C5827A-6649-28AE-E414-0B96B69B1856}"/>
          </ac:picMkLst>
        </pc:picChg>
        <pc:picChg chg="add mod modCrop">
          <ac:chgData name="Weber, Christian" userId="5cc487a1-e0d3-4be6-9fc1-33caf9b9de51" providerId="ADAL" clId="{D0E84677-9284-49B9-B038-733B4C346CF0}" dt="2023-04-08T01:46:28.761" v="3285" actId="1076"/>
          <ac:picMkLst>
            <pc:docMk/>
            <pc:sldMk cId="2560001920" sldId="274"/>
            <ac:picMk id="19" creationId="{8444837E-7FD0-A1F9-9459-8D0A9619C1DD}"/>
          </ac:picMkLst>
        </pc:picChg>
        <pc:picChg chg="add del mod">
          <ac:chgData name="Weber, Christian" userId="5cc487a1-e0d3-4be6-9fc1-33caf9b9de51" providerId="ADAL" clId="{D0E84677-9284-49B9-B038-733B4C346CF0}" dt="2023-04-08T02:00:23.622" v="3424" actId="478"/>
          <ac:picMkLst>
            <pc:docMk/>
            <pc:sldMk cId="2560001920" sldId="274"/>
            <ac:picMk id="25" creationId="{4A73D74D-7F5B-4C49-42B7-ED513C441629}"/>
          </ac:picMkLst>
        </pc:picChg>
        <pc:cxnChg chg="add del">
          <ac:chgData name="Weber, Christian" userId="5cc487a1-e0d3-4be6-9fc1-33caf9b9de51" providerId="ADAL" clId="{D0E84677-9284-49B9-B038-733B4C346CF0}" dt="2023-04-08T01:30:02.007" v="3019" actId="478"/>
          <ac:cxnSpMkLst>
            <pc:docMk/>
            <pc:sldMk cId="2560001920" sldId="274"/>
            <ac:cxnSpMk id="15" creationId="{3265CEDC-F709-3C38-E505-CC82ED87B75C}"/>
          </ac:cxnSpMkLst>
        </pc:cxnChg>
      </pc:sldChg>
      <pc:sldChg chg="addSp delSp modSp add mod">
        <pc:chgData name="Weber, Christian" userId="5cc487a1-e0d3-4be6-9fc1-33caf9b9de51" providerId="ADAL" clId="{D0E84677-9284-49B9-B038-733B4C346CF0}" dt="2023-04-08T02:09:18.448" v="3820" actId="14100"/>
        <pc:sldMkLst>
          <pc:docMk/>
          <pc:sldMk cId="3522417962" sldId="275"/>
        </pc:sldMkLst>
        <pc:spChg chg="mod">
          <ac:chgData name="Weber, Christian" userId="5cc487a1-e0d3-4be6-9fc1-33caf9b9de51" providerId="ADAL" clId="{D0E84677-9284-49B9-B038-733B4C346CF0}" dt="2023-04-08T01:31:09.568" v="3059" actId="20577"/>
          <ac:spMkLst>
            <pc:docMk/>
            <pc:sldMk cId="3522417962" sldId="275"/>
            <ac:spMk id="2" creationId="{53B2AE46-B3D2-054A-9F92-273948CEEE54}"/>
          </ac:spMkLst>
        </pc:spChg>
        <pc:spChg chg="del">
          <ac:chgData name="Weber, Christian" userId="5cc487a1-e0d3-4be6-9fc1-33caf9b9de51" providerId="ADAL" clId="{D0E84677-9284-49B9-B038-733B4C346CF0}" dt="2023-04-08T01:40:48.467" v="3092" actId="478"/>
          <ac:spMkLst>
            <pc:docMk/>
            <pc:sldMk cId="3522417962" sldId="275"/>
            <ac:spMk id="5" creationId="{9D4CE496-E11B-9094-C36A-5F519502421A}"/>
          </ac:spMkLst>
        </pc:spChg>
        <pc:spChg chg="del">
          <ac:chgData name="Weber, Christian" userId="5cc487a1-e0d3-4be6-9fc1-33caf9b9de51" providerId="ADAL" clId="{D0E84677-9284-49B9-B038-733B4C346CF0}" dt="2023-04-08T01:25:59.380" v="2974" actId="478"/>
          <ac:spMkLst>
            <pc:docMk/>
            <pc:sldMk cId="3522417962" sldId="275"/>
            <ac:spMk id="7" creationId="{40687609-E744-6BF0-C0B2-E180089C1EEC}"/>
          </ac:spMkLst>
        </pc:spChg>
        <pc:spChg chg="add mod">
          <ac:chgData name="Weber, Christian" userId="5cc487a1-e0d3-4be6-9fc1-33caf9b9de51" providerId="ADAL" clId="{D0E84677-9284-49B9-B038-733B4C346CF0}" dt="2023-04-08T02:09:11.269" v="3816" actId="1076"/>
          <ac:spMkLst>
            <pc:docMk/>
            <pc:sldMk cId="3522417962" sldId="275"/>
            <ac:spMk id="23" creationId="{9E549981-1A4B-7642-6F24-89D2EE0F5C0C}"/>
          </ac:spMkLst>
        </pc:spChg>
        <pc:picChg chg="del">
          <ac:chgData name="Weber, Christian" userId="5cc487a1-e0d3-4be6-9fc1-33caf9b9de51" providerId="ADAL" clId="{D0E84677-9284-49B9-B038-733B4C346CF0}" dt="2023-04-08T01:25:59.380" v="2974" actId="478"/>
          <ac:picMkLst>
            <pc:docMk/>
            <pc:sldMk cId="3522417962" sldId="275"/>
            <ac:picMk id="4" creationId="{A0314D5F-5770-FD9E-F798-12B3706268D5}"/>
          </ac:picMkLst>
        </pc:picChg>
        <pc:picChg chg="add mod">
          <ac:chgData name="Weber, Christian" userId="5cc487a1-e0d3-4be6-9fc1-33caf9b9de51" providerId="ADAL" clId="{D0E84677-9284-49B9-B038-733B4C346CF0}" dt="2023-04-08T02:09:18.448" v="3820" actId="14100"/>
          <ac:picMkLst>
            <pc:docMk/>
            <pc:sldMk cId="3522417962" sldId="275"/>
            <ac:picMk id="6" creationId="{F38F87FA-2B62-7F7D-B47A-56A93811A7CE}"/>
          </ac:picMkLst>
        </pc:picChg>
        <pc:picChg chg="del">
          <ac:chgData name="Weber, Christian" userId="5cc487a1-e0d3-4be6-9fc1-33caf9b9de51" providerId="ADAL" clId="{D0E84677-9284-49B9-B038-733B4C346CF0}" dt="2023-04-08T01:25:59.380" v="2974" actId="478"/>
          <ac:picMkLst>
            <pc:docMk/>
            <pc:sldMk cId="3522417962" sldId="275"/>
            <ac:picMk id="8" creationId="{9F76F63B-1B68-8C80-C28B-2353E53E4847}"/>
          </ac:picMkLst>
        </pc:picChg>
        <pc:picChg chg="del">
          <ac:chgData name="Weber, Christian" userId="5cc487a1-e0d3-4be6-9fc1-33caf9b9de51" providerId="ADAL" clId="{D0E84677-9284-49B9-B038-733B4C346CF0}" dt="2023-04-08T01:25:59.380" v="2974" actId="478"/>
          <ac:picMkLst>
            <pc:docMk/>
            <pc:sldMk cId="3522417962" sldId="275"/>
            <ac:picMk id="10" creationId="{3A185916-961E-786B-1706-5FB5994F8745}"/>
          </ac:picMkLst>
        </pc:picChg>
        <pc:picChg chg="add mod">
          <ac:chgData name="Weber, Christian" userId="5cc487a1-e0d3-4be6-9fc1-33caf9b9de51" providerId="ADAL" clId="{D0E84677-9284-49B9-B038-733B4C346CF0}" dt="2023-04-08T02:09:18.448" v="3820" actId="14100"/>
          <ac:picMkLst>
            <pc:docMk/>
            <pc:sldMk cId="3522417962" sldId="275"/>
            <ac:picMk id="11" creationId="{76A57ADA-70EB-596A-3A69-4BE927031E85}"/>
          </ac:picMkLst>
        </pc:picChg>
        <pc:picChg chg="add mod">
          <ac:chgData name="Weber, Christian" userId="5cc487a1-e0d3-4be6-9fc1-33caf9b9de51" providerId="ADAL" clId="{D0E84677-9284-49B9-B038-733B4C346CF0}" dt="2023-04-08T01:41:31.001" v="3106" actId="1076"/>
          <ac:picMkLst>
            <pc:docMk/>
            <pc:sldMk cId="3522417962" sldId="275"/>
            <ac:picMk id="13" creationId="{6D1791EC-0ED5-301E-2D6F-0C243AB929F7}"/>
          </ac:picMkLst>
        </pc:picChg>
        <pc:picChg chg="add del mod">
          <ac:chgData name="Weber, Christian" userId="5cc487a1-e0d3-4be6-9fc1-33caf9b9de51" providerId="ADAL" clId="{D0E84677-9284-49B9-B038-733B4C346CF0}" dt="2023-04-08T01:39:44.423" v="3073" actId="478"/>
          <ac:picMkLst>
            <pc:docMk/>
            <pc:sldMk cId="3522417962" sldId="275"/>
            <ac:picMk id="14" creationId="{60EF423E-B4D0-81A9-1FE2-F686815FB0C8}"/>
          </ac:picMkLst>
        </pc:picChg>
        <pc:picChg chg="add del mod">
          <ac:chgData name="Weber, Christian" userId="5cc487a1-e0d3-4be6-9fc1-33caf9b9de51" providerId="ADAL" clId="{D0E84677-9284-49B9-B038-733B4C346CF0}" dt="2023-04-08T01:39:44.423" v="3073" actId="478"/>
          <ac:picMkLst>
            <pc:docMk/>
            <pc:sldMk cId="3522417962" sldId="275"/>
            <ac:picMk id="15" creationId="{41B36E5C-C82F-6E31-C34C-0CAF96FC5FF6}"/>
          </ac:picMkLst>
        </pc:picChg>
        <pc:picChg chg="add del mod">
          <ac:chgData name="Weber, Christian" userId="5cc487a1-e0d3-4be6-9fc1-33caf9b9de51" providerId="ADAL" clId="{D0E84677-9284-49B9-B038-733B4C346CF0}" dt="2023-04-08T01:39:44.423" v="3073" actId="478"/>
          <ac:picMkLst>
            <pc:docMk/>
            <pc:sldMk cId="3522417962" sldId="275"/>
            <ac:picMk id="16" creationId="{8E38C5C1-1645-1DFB-8204-C093E63ED751}"/>
          </ac:picMkLst>
        </pc:picChg>
        <pc:picChg chg="add mod">
          <ac:chgData name="Weber, Christian" userId="5cc487a1-e0d3-4be6-9fc1-33caf9b9de51" providerId="ADAL" clId="{D0E84677-9284-49B9-B038-733B4C346CF0}" dt="2023-04-08T02:07:37.807" v="3735" actId="1076"/>
          <ac:picMkLst>
            <pc:docMk/>
            <pc:sldMk cId="3522417962" sldId="275"/>
            <ac:picMk id="22" creationId="{B5A4BBAE-8BE2-7A16-DF27-2B1369861EF6}"/>
          </ac:picMkLst>
        </pc:picChg>
        <pc:cxnChg chg="add del">
          <ac:chgData name="Weber, Christian" userId="5cc487a1-e0d3-4be6-9fc1-33caf9b9de51" providerId="ADAL" clId="{D0E84677-9284-49B9-B038-733B4C346CF0}" dt="2023-04-08T01:42:04.583" v="3117" actId="478"/>
          <ac:cxnSpMkLst>
            <pc:docMk/>
            <pc:sldMk cId="3522417962" sldId="275"/>
            <ac:cxnSpMk id="18" creationId="{182A864E-CA02-1D2C-DDA4-39FB316F683E}"/>
          </ac:cxnSpMkLst>
        </pc:cxnChg>
        <pc:cxnChg chg="add del mod">
          <ac:chgData name="Weber, Christian" userId="5cc487a1-e0d3-4be6-9fc1-33caf9b9de51" providerId="ADAL" clId="{D0E84677-9284-49B9-B038-733B4C346CF0}" dt="2023-04-08T01:42:04.583" v="3117" actId="478"/>
          <ac:cxnSpMkLst>
            <pc:docMk/>
            <pc:sldMk cId="3522417962" sldId="275"/>
            <ac:cxnSpMk id="19" creationId="{151EBC70-342F-30E9-3A2F-1263A914E57E}"/>
          </ac:cxnSpMkLst>
        </pc:cxnChg>
        <pc:cxnChg chg="add del mod">
          <ac:chgData name="Weber, Christian" userId="5cc487a1-e0d3-4be6-9fc1-33caf9b9de51" providerId="ADAL" clId="{D0E84677-9284-49B9-B038-733B4C346CF0}" dt="2023-04-08T01:42:07.315" v="3118" actId="478"/>
          <ac:cxnSpMkLst>
            <pc:docMk/>
            <pc:sldMk cId="3522417962" sldId="275"/>
            <ac:cxnSpMk id="20" creationId="{3F00D3C9-EB5E-78CE-611E-E3B8B30D414B}"/>
          </ac:cxnSpMkLst>
        </pc:cxnChg>
      </pc:sldChg>
      <pc:sldChg chg="add">
        <pc:chgData name="Weber, Christian" userId="5cc487a1-e0d3-4be6-9fc1-33caf9b9de51" providerId="ADAL" clId="{D0E84677-9284-49B9-B038-733B4C346CF0}" dt="2023-04-08T01:42:33.438" v="3119" actId="2890"/>
        <pc:sldMkLst>
          <pc:docMk/>
          <pc:sldMk cId="1778644415" sldId="276"/>
        </pc:sldMkLst>
      </pc:sldChg>
      <pc:sldChg chg="addSp delSp modSp add mod">
        <pc:chgData name="Weber, Christian" userId="5cc487a1-e0d3-4be6-9fc1-33caf9b9de51" providerId="ADAL" clId="{D0E84677-9284-49B9-B038-733B4C346CF0}" dt="2023-04-08T02:40:35.791" v="4451" actId="1076"/>
        <pc:sldMkLst>
          <pc:docMk/>
          <pc:sldMk cId="4220319833" sldId="277"/>
        </pc:sldMkLst>
        <pc:spChg chg="mod">
          <ac:chgData name="Weber, Christian" userId="5cc487a1-e0d3-4be6-9fc1-33caf9b9de51" providerId="ADAL" clId="{D0E84677-9284-49B9-B038-733B4C346CF0}" dt="2023-04-08T02:09:33.370" v="3831" actId="20577"/>
          <ac:spMkLst>
            <pc:docMk/>
            <pc:sldMk cId="4220319833" sldId="277"/>
            <ac:spMk id="2" creationId="{53B2AE46-B3D2-054A-9F92-273948CEEE54}"/>
          </ac:spMkLst>
        </pc:spChg>
        <pc:spChg chg="add mod">
          <ac:chgData name="Weber, Christian" userId="5cc487a1-e0d3-4be6-9fc1-33caf9b9de51" providerId="ADAL" clId="{D0E84677-9284-49B9-B038-733B4C346CF0}" dt="2023-04-08T02:40:04.938" v="4438" actId="20577"/>
          <ac:spMkLst>
            <pc:docMk/>
            <pc:sldMk cId="4220319833" sldId="277"/>
            <ac:spMk id="4" creationId="{AC846DDB-10F1-0200-1F8D-3041A1A11729}"/>
          </ac:spMkLst>
        </pc:spChg>
        <pc:spChg chg="add del">
          <ac:chgData name="Weber, Christian" userId="5cc487a1-e0d3-4be6-9fc1-33caf9b9de51" providerId="ADAL" clId="{D0E84677-9284-49B9-B038-733B4C346CF0}" dt="2023-04-08T02:33:34.027" v="4144"/>
          <ac:spMkLst>
            <pc:docMk/>
            <pc:sldMk cId="4220319833" sldId="277"/>
            <ac:spMk id="5" creationId="{3E8A08B1-A47A-0163-AA78-6B5CAB6DD4FB}"/>
          </ac:spMkLst>
        </pc:spChg>
        <pc:spChg chg="add mod">
          <ac:chgData name="Weber, Christian" userId="5cc487a1-e0d3-4be6-9fc1-33caf9b9de51" providerId="ADAL" clId="{D0E84677-9284-49B9-B038-733B4C346CF0}" dt="2023-04-08T02:40:11.115" v="4440"/>
          <ac:spMkLst>
            <pc:docMk/>
            <pc:sldMk cId="4220319833" sldId="277"/>
            <ac:spMk id="8" creationId="{9EF8ABFF-0367-3E4C-F758-0AE7BAF50225}"/>
          </ac:spMkLst>
        </pc:spChg>
        <pc:spChg chg="add mod">
          <ac:chgData name="Weber, Christian" userId="5cc487a1-e0d3-4be6-9fc1-33caf9b9de51" providerId="ADAL" clId="{D0E84677-9284-49B9-B038-733B4C346CF0}" dt="2023-04-08T02:40:35.791" v="4451" actId="1076"/>
          <ac:spMkLst>
            <pc:docMk/>
            <pc:sldMk cId="4220319833" sldId="277"/>
            <ac:spMk id="14" creationId="{661B789C-A94B-F341-FF35-6AC4D3353B41}"/>
          </ac:spMkLst>
        </pc:spChg>
        <pc:spChg chg="del">
          <ac:chgData name="Weber, Christian" userId="5cc487a1-e0d3-4be6-9fc1-33caf9b9de51" providerId="ADAL" clId="{D0E84677-9284-49B9-B038-733B4C346CF0}" dt="2023-04-08T02:23:11.585" v="3933" actId="478"/>
          <ac:spMkLst>
            <pc:docMk/>
            <pc:sldMk cId="4220319833" sldId="277"/>
            <ac:spMk id="23" creationId="{9E549981-1A4B-7642-6F24-89D2EE0F5C0C}"/>
          </ac:spMkLst>
        </pc:spChg>
        <pc:picChg chg="del">
          <ac:chgData name="Weber, Christian" userId="5cc487a1-e0d3-4be6-9fc1-33caf9b9de51" providerId="ADAL" clId="{D0E84677-9284-49B9-B038-733B4C346CF0}" dt="2023-04-08T02:22:13.033" v="3832" actId="478"/>
          <ac:picMkLst>
            <pc:docMk/>
            <pc:sldMk cId="4220319833" sldId="277"/>
            <ac:picMk id="6" creationId="{F38F87FA-2B62-7F7D-B47A-56A93811A7CE}"/>
          </ac:picMkLst>
        </pc:picChg>
        <pc:picChg chg="add mod">
          <ac:chgData name="Weber, Christian" userId="5cc487a1-e0d3-4be6-9fc1-33caf9b9de51" providerId="ADAL" clId="{D0E84677-9284-49B9-B038-733B4C346CF0}" dt="2023-04-08T02:40:20.626" v="4444" actId="1076"/>
          <ac:picMkLst>
            <pc:docMk/>
            <pc:sldMk cId="4220319833" sldId="277"/>
            <ac:picMk id="10" creationId="{425F6518-B2A8-93FC-8E36-24EDFD1F9D32}"/>
          </ac:picMkLst>
        </pc:picChg>
        <pc:picChg chg="del">
          <ac:chgData name="Weber, Christian" userId="5cc487a1-e0d3-4be6-9fc1-33caf9b9de51" providerId="ADAL" clId="{D0E84677-9284-49B9-B038-733B4C346CF0}" dt="2023-04-08T02:29:10.125" v="4020" actId="478"/>
          <ac:picMkLst>
            <pc:docMk/>
            <pc:sldMk cId="4220319833" sldId="277"/>
            <ac:picMk id="11" creationId="{76A57ADA-70EB-596A-3A69-4BE927031E85}"/>
          </ac:picMkLst>
        </pc:picChg>
        <pc:picChg chg="mod">
          <ac:chgData name="Weber, Christian" userId="5cc487a1-e0d3-4be6-9fc1-33caf9b9de51" providerId="ADAL" clId="{D0E84677-9284-49B9-B038-733B4C346CF0}" dt="2023-04-08T02:38:42.202" v="4343" actId="1076"/>
          <ac:picMkLst>
            <pc:docMk/>
            <pc:sldMk cId="4220319833" sldId="277"/>
            <ac:picMk id="13" creationId="{6D1791EC-0ED5-301E-2D6F-0C243AB929F7}"/>
          </ac:picMkLst>
        </pc:picChg>
      </pc:sldChg>
    </pc:docChg>
  </pc:docChgLst>
  <pc:docChgLst>
    <pc:chgData name="Weber, Christian" userId="5cc487a1-e0d3-4be6-9fc1-33caf9b9de51" providerId="ADAL" clId="{CFDA19E8-16E9-4350-AA40-8129BDFDC560}"/>
    <pc:docChg chg="undo custSel addSld delSld modSld delMainMaster modSection">
      <pc:chgData name="Weber, Christian" userId="5cc487a1-e0d3-4be6-9fc1-33caf9b9de51" providerId="ADAL" clId="{CFDA19E8-16E9-4350-AA40-8129BDFDC560}" dt="2023-04-07T18:53:27.795" v="3338" actId="20577"/>
      <pc:docMkLst>
        <pc:docMk/>
      </pc:docMkLst>
      <pc:sldChg chg="addSp delSp modSp mod">
        <pc:chgData name="Weber, Christian" userId="5cc487a1-e0d3-4be6-9fc1-33caf9b9de51" providerId="ADAL" clId="{CFDA19E8-16E9-4350-AA40-8129BDFDC560}" dt="2023-04-07T15:43:20.317" v="13" actId="478"/>
        <pc:sldMkLst>
          <pc:docMk/>
          <pc:sldMk cId="414063686" sldId="262"/>
        </pc:sldMkLst>
        <pc:spChg chg="add mod">
          <ac:chgData name="Weber, Christian" userId="5cc487a1-e0d3-4be6-9fc1-33caf9b9de51" providerId="ADAL" clId="{CFDA19E8-16E9-4350-AA40-8129BDFDC560}" dt="2023-04-07T15:41:07.348" v="2" actId="2085"/>
          <ac:spMkLst>
            <pc:docMk/>
            <pc:sldMk cId="414063686" sldId="262"/>
            <ac:spMk id="5" creationId="{8C6A05DF-7410-3D7E-B84D-2FD3BC9DD057}"/>
          </ac:spMkLst>
        </pc:spChg>
        <pc:spChg chg="add mod">
          <ac:chgData name="Weber, Christian" userId="5cc487a1-e0d3-4be6-9fc1-33caf9b9de51" providerId="ADAL" clId="{CFDA19E8-16E9-4350-AA40-8129BDFDC560}" dt="2023-04-07T15:41:15.285" v="5" actId="14100"/>
          <ac:spMkLst>
            <pc:docMk/>
            <pc:sldMk cId="414063686" sldId="262"/>
            <ac:spMk id="6" creationId="{500A791D-4B4A-BABB-55DB-89278B5C094F}"/>
          </ac:spMkLst>
        </pc:spChg>
        <pc:picChg chg="add mod">
          <ac:chgData name="Weber, Christian" userId="5cc487a1-e0d3-4be6-9fc1-33caf9b9de51" providerId="ADAL" clId="{CFDA19E8-16E9-4350-AA40-8129BDFDC560}" dt="2023-04-07T15:43:04.414" v="10" actId="1076"/>
          <ac:picMkLst>
            <pc:docMk/>
            <pc:sldMk cId="414063686" sldId="262"/>
            <ac:picMk id="1026" creationId="{14C0FCC5-620F-5A60-EE3D-4C222346FCDF}"/>
          </ac:picMkLst>
        </pc:picChg>
        <pc:picChg chg="add del">
          <ac:chgData name="Weber, Christian" userId="5cc487a1-e0d3-4be6-9fc1-33caf9b9de51" providerId="ADAL" clId="{CFDA19E8-16E9-4350-AA40-8129BDFDC560}" dt="2023-04-07T15:43:20.317" v="13" actId="478"/>
          <ac:picMkLst>
            <pc:docMk/>
            <pc:sldMk cId="414063686" sldId="262"/>
            <ac:picMk id="1028" creationId="{1A84F563-FF3D-8064-67DD-CCCFEC402E82}"/>
          </ac:picMkLst>
        </pc:picChg>
      </pc:sldChg>
      <pc:sldChg chg="addSp modSp add del mod modNotesTx">
        <pc:chgData name="Weber, Christian" userId="5cc487a1-e0d3-4be6-9fc1-33caf9b9de51" providerId="ADAL" clId="{CFDA19E8-16E9-4350-AA40-8129BDFDC560}" dt="2023-04-07T16:03:03.892" v="822" actId="47"/>
        <pc:sldMkLst>
          <pc:docMk/>
          <pc:sldMk cId="2911682716" sldId="263"/>
        </pc:sldMkLst>
        <pc:spChg chg="mod">
          <ac:chgData name="Weber, Christian" userId="5cc487a1-e0d3-4be6-9fc1-33caf9b9de51" providerId="ADAL" clId="{CFDA19E8-16E9-4350-AA40-8129BDFDC560}" dt="2023-04-07T16:02:37.319" v="818" actId="20577"/>
          <ac:spMkLst>
            <pc:docMk/>
            <pc:sldMk cId="2911682716" sldId="263"/>
            <ac:spMk id="2" creationId="{53B2AE46-B3D2-054A-9F92-273948CEEE54}"/>
          </ac:spMkLst>
        </pc:spChg>
        <pc:spChg chg="add mod">
          <ac:chgData name="Weber, Christian" userId="5cc487a1-e0d3-4be6-9fc1-33caf9b9de51" providerId="ADAL" clId="{CFDA19E8-16E9-4350-AA40-8129BDFDC560}" dt="2023-04-07T16:01:12.039" v="707" actId="1076"/>
          <ac:spMkLst>
            <pc:docMk/>
            <pc:sldMk cId="2911682716" sldId="263"/>
            <ac:spMk id="8" creationId="{4348C289-B7F4-B162-3540-A374B9C12BBF}"/>
          </ac:spMkLst>
        </pc:spChg>
        <pc:spChg chg="add mod">
          <ac:chgData name="Weber, Christian" userId="5cc487a1-e0d3-4be6-9fc1-33caf9b9de51" providerId="ADAL" clId="{CFDA19E8-16E9-4350-AA40-8129BDFDC560}" dt="2023-04-07T16:02:12.240" v="808" actId="14100"/>
          <ac:spMkLst>
            <pc:docMk/>
            <pc:sldMk cId="2911682716" sldId="263"/>
            <ac:spMk id="10" creationId="{AD2341A8-0B3B-A229-69F9-A45F6BFA77CB}"/>
          </ac:spMkLst>
        </pc:spChg>
        <pc:picChg chg="add mod modCrop">
          <ac:chgData name="Weber, Christian" userId="5cc487a1-e0d3-4be6-9fc1-33caf9b9de51" providerId="ADAL" clId="{CFDA19E8-16E9-4350-AA40-8129BDFDC560}" dt="2023-04-07T16:02:15.249" v="810" actId="1076"/>
          <ac:picMkLst>
            <pc:docMk/>
            <pc:sldMk cId="2911682716" sldId="263"/>
            <ac:picMk id="5" creationId="{62386FB6-320B-B9AC-3ED4-EB16E2C47E48}"/>
          </ac:picMkLst>
        </pc:picChg>
        <pc:picChg chg="add mod modCrop">
          <ac:chgData name="Weber, Christian" userId="5cc487a1-e0d3-4be6-9fc1-33caf9b9de51" providerId="ADAL" clId="{CFDA19E8-16E9-4350-AA40-8129BDFDC560}" dt="2023-04-07T16:02:19.233" v="812" actId="1076"/>
          <ac:picMkLst>
            <pc:docMk/>
            <pc:sldMk cId="2911682716" sldId="263"/>
            <ac:picMk id="6" creationId="{112A78F1-82BF-AE58-8617-892A9F20A35C}"/>
          </ac:picMkLst>
        </pc:picChg>
      </pc:sldChg>
      <pc:sldChg chg="modSp add del">
        <pc:chgData name="Weber, Christian" userId="5cc487a1-e0d3-4be6-9fc1-33caf9b9de51" providerId="ADAL" clId="{CFDA19E8-16E9-4350-AA40-8129BDFDC560}" dt="2023-04-07T15:43:54.246" v="23" actId="47"/>
        <pc:sldMkLst>
          <pc:docMk/>
          <pc:sldMk cId="3328456265" sldId="263"/>
        </pc:sldMkLst>
        <pc:picChg chg="mod">
          <ac:chgData name="Weber, Christian" userId="5cc487a1-e0d3-4be6-9fc1-33caf9b9de51" providerId="ADAL" clId="{CFDA19E8-16E9-4350-AA40-8129BDFDC560}" dt="2023-04-07T15:43:42.824" v="18" actId="1076"/>
          <ac:picMkLst>
            <pc:docMk/>
            <pc:sldMk cId="3328456265" sldId="263"/>
            <ac:picMk id="1028" creationId="{1A84F563-FF3D-8064-67DD-CCCFEC402E82}"/>
          </ac:picMkLst>
        </pc:picChg>
      </pc:sldChg>
      <pc:sldChg chg="add del">
        <pc:chgData name="Weber, Christian" userId="5cc487a1-e0d3-4be6-9fc1-33caf9b9de51" providerId="ADAL" clId="{CFDA19E8-16E9-4350-AA40-8129BDFDC560}" dt="2023-04-07T15:42:01.877" v="7" actId="47"/>
        <pc:sldMkLst>
          <pc:docMk/>
          <pc:sldMk cId="3660138334" sldId="263"/>
        </pc:sldMkLst>
      </pc:sldChg>
      <pc:sldChg chg="addSp delSp modSp add mod">
        <pc:chgData name="Weber, Christian" userId="5cc487a1-e0d3-4be6-9fc1-33caf9b9de51" providerId="ADAL" clId="{CFDA19E8-16E9-4350-AA40-8129BDFDC560}" dt="2023-04-07T17:02:03.403" v="1334" actId="20577"/>
        <pc:sldMkLst>
          <pc:docMk/>
          <pc:sldMk cId="95804354" sldId="264"/>
        </pc:sldMkLst>
        <pc:spChg chg="mod">
          <ac:chgData name="Weber, Christian" userId="5cc487a1-e0d3-4be6-9fc1-33caf9b9de51" providerId="ADAL" clId="{CFDA19E8-16E9-4350-AA40-8129BDFDC560}" dt="2023-04-07T16:04:04.536" v="883" actId="313"/>
          <ac:spMkLst>
            <pc:docMk/>
            <pc:sldMk cId="95804354" sldId="264"/>
            <ac:spMk id="2" creationId="{53B2AE46-B3D2-054A-9F92-273948CEEE54}"/>
          </ac:spMkLst>
        </pc:spChg>
        <pc:spChg chg="add del mod">
          <ac:chgData name="Weber, Christian" userId="5cc487a1-e0d3-4be6-9fc1-33caf9b9de51" providerId="ADAL" clId="{CFDA19E8-16E9-4350-AA40-8129BDFDC560}" dt="2023-04-07T16:51:57.861" v="1056"/>
          <ac:spMkLst>
            <pc:docMk/>
            <pc:sldMk cId="95804354" sldId="264"/>
            <ac:spMk id="4" creationId="{93831B78-F834-1F7C-1C6E-E53B59D60119}"/>
          </ac:spMkLst>
        </pc:spChg>
        <pc:spChg chg="add mod">
          <ac:chgData name="Weber, Christian" userId="5cc487a1-e0d3-4be6-9fc1-33caf9b9de51" providerId="ADAL" clId="{CFDA19E8-16E9-4350-AA40-8129BDFDC560}" dt="2023-04-07T16:51:59.482" v="1058"/>
          <ac:spMkLst>
            <pc:docMk/>
            <pc:sldMk cId="95804354" sldId="264"/>
            <ac:spMk id="7" creationId="{24A7D9F3-CE4B-A121-02A4-7F516272BF6B}"/>
          </ac:spMkLst>
        </pc:spChg>
        <pc:spChg chg="mod">
          <ac:chgData name="Weber, Christian" userId="5cc487a1-e0d3-4be6-9fc1-33caf9b9de51" providerId="ADAL" clId="{CFDA19E8-16E9-4350-AA40-8129BDFDC560}" dt="2023-04-07T17:02:03.403" v="1334" actId="20577"/>
          <ac:spMkLst>
            <pc:docMk/>
            <pc:sldMk cId="95804354" sldId="264"/>
            <ac:spMk id="8" creationId="{4348C289-B7F4-B162-3540-A374B9C12BBF}"/>
          </ac:spMkLst>
        </pc:spChg>
        <pc:spChg chg="del mod">
          <ac:chgData name="Weber, Christian" userId="5cc487a1-e0d3-4be6-9fc1-33caf9b9de51" providerId="ADAL" clId="{CFDA19E8-16E9-4350-AA40-8129BDFDC560}" dt="2023-04-07T16:51:59.270" v="1057" actId="478"/>
          <ac:spMkLst>
            <pc:docMk/>
            <pc:sldMk cId="95804354" sldId="264"/>
            <ac:spMk id="10" creationId="{AD2341A8-0B3B-A229-69F9-A45F6BFA77CB}"/>
          </ac:spMkLst>
        </pc:spChg>
        <pc:picChg chg="mod">
          <ac:chgData name="Weber, Christian" userId="5cc487a1-e0d3-4be6-9fc1-33caf9b9de51" providerId="ADAL" clId="{CFDA19E8-16E9-4350-AA40-8129BDFDC560}" dt="2023-04-07T16:04:06.361" v="884" actId="1076"/>
          <ac:picMkLst>
            <pc:docMk/>
            <pc:sldMk cId="95804354" sldId="264"/>
            <ac:picMk id="5" creationId="{62386FB6-320B-B9AC-3ED4-EB16E2C47E48}"/>
          </ac:picMkLst>
        </pc:picChg>
      </pc:sldChg>
      <pc:sldChg chg="addSp delSp modSp add del">
        <pc:chgData name="Weber, Christian" userId="5cc487a1-e0d3-4be6-9fc1-33caf9b9de51" providerId="ADAL" clId="{CFDA19E8-16E9-4350-AA40-8129BDFDC560}" dt="2023-04-07T15:44:00.714" v="24" actId="47"/>
        <pc:sldMkLst>
          <pc:docMk/>
          <pc:sldMk cId="2478592086" sldId="264"/>
        </pc:sldMkLst>
        <pc:picChg chg="add mod">
          <ac:chgData name="Weber, Christian" userId="5cc487a1-e0d3-4be6-9fc1-33caf9b9de51" providerId="ADAL" clId="{CFDA19E8-16E9-4350-AA40-8129BDFDC560}" dt="2023-04-07T15:43:52.874" v="22"/>
          <ac:picMkLst>
            <pc:docMk/>
            <pc:sldMk cId="2478592086" sldId="264"/>
            <ac:picMk id="7" creationId="{BF91A289-3C70-F396-9B76-E77D6814F327}"/>
          </ac:picMkLst>
        </pc:picChg>
        <pc:picChg chg="del">
          <ac:chgData name="Weber, Christian" userId="5cc487a1-e0d3-4be6-9fc1-33caf9b9de51" providerId="ADAL" clId="{CFDA19E8-16E9-4350-AA40-8129BDFDC560}" dt="2023-04-07T15:43:49.696" v="21" actId="478"/>
          <ac:picMkLst>
            <pc:docMk/>
            <pc:sldMk cId="2478592086" sldId="264"/>
            <ac:picMk id="1026" creationId="{14C0FCC5-620F-5A60-EE3D-4C222346FCDF}"/>
          </ac:picMkLst>
        </pc:picChg>
        <pc:picChg chg="del">
          <ac:chgData name="Weber, Christian" userId="5cc487a1-e0d3-4be6-9fc1-33caf9b9de51" providerId="ADAL" clId="{CFDA19E8-16E9-4350-AA40-8129BDFDC560}" dt="2023-04-07T15:43:49.149" v="20" actId="478"/>
          <ac:picMkLst>
            <pc:docMk/>
            <pc:sldMk cId="2478592086" sldId="264"/>
            <ac:picMk id="1028" creationId="{1A84F563-FF3D-8064-67DD-CCCFEC402E82}"/>
          </ac:picMkLst>
        </pc:picChg>
      </pc:sldChg>
      <pc:sldChg chg="addSp delSp modSp add mod modNotesTx">
        <pc:chgData name="Weber, Christian" userId="5cc487a1-e0d3-4be6-9fc1-33caf9b9de51" providerId="ADAL" clId="{CFDA19E8-16E9-4350-AA40-8129BDFDC560}" dt="2023-04-07T17:46:19.764" v="2009" actId="20577"/>
        <pc:sldMkLst>
          <pc:docMk/>
          <pc:sldMk cId="509347306" sldId="265"/>
        </pc:sldMkLst>
        <pc:spChg chg="mod">
          <ac:chgData name="Weber, Christian" userId="5cc487a1-e0d3-4be6-9fc1-33caf9b9de51" providerId="ADAL" clId="{CFDA19E8-16E9-4350-AA40-8129BDFDC560}" dt="2023-04-07T16:52:23.460" v="1093" actId="20577"/>
          <ac:spMkLst>
            <pc:docMk/>
            <pc:sldMk cId="509347306" sldId="265"/>
            <ac:spMk id="2" creationId="{53B2AE46-B3D2-054A-9F92-273948CEEE54}"/>
          </ac:spMkLst>
        </pc:spChg>
        <pc:spChg chg="del">
          <ac:chgData name="Weber, Christian" userId="5cc487a1-e0d3-4be6-9fc1-33caf9b9de51" providerId="ADAL" clId="{CFDA19E8-16E9-4350-AA40-8129BDFDC560}" dt="2023-04-07T16:53:19.826" v="1096" actId="478"/>
          <ac:spMkLst>
            <pc:docMk/>
            <pc:sldMk cId="509347306" sldId="265"/>
            <ac:spMk id="8" creationId="{4348C289-B7F4-B162-3540-A374B9C12BBF}"/>
          </ac:spMkLst>
        </pc:spChg>
        <pc:spChg chg="del mod">
          <ac:chgData name="Weber, Christian" userId="5cc487a1-e0d3-4be6-9fc1-33caf9b9de51" providerId="ADAL" clId="{CFDA19E8-16E9-4350-AA40-8129BDFDC560}" dt="2023-04-07T16:53:19.826" v="1096" actId="478"/>
          <ac:spMkLst>
            <pc:docMk/>
            <pc:sldMk cId="509347306" sldId="265"/>
            <ac:spMk id="10" creationId="{AD2341A8-0B3B-A229-69F9-A45F6BFA77CB}"/>
          </ac:spMkLst>
        </pc:spChg>
        <pc:spChg chg="add mod">
          <ac:chgData name="Weber, Christian" userId="5cc487a1-e0d3-4be6-9fc1-33caf9b9de51" providerId="ADAL" clId="{CFDA19E8-16E9-4350-AA40-8129BDFDC560}" dt="2023-04-07T17:32:07.565" v="1877" actId="1076"/>
          <ac:spMkLst>
            <pc:docMk/>
            <pc:sldMk cId="509347306" sldId="265"/>
            <ac:spMk id="13" creationId="{CD8FB0E8-0654-E155-F749-ABFCE0EFF55A}"/>
          </ac:spMkLst>
        </pc:spChg>
        <pc:spChg chg="add mod">
          <ac:chgData name="Weber, Christian" userId="5cc487a1-e0d3-4be6-9fc1-33caf9b9de51" providerId="ADAL" clId="{CFDA19E8-16E9-4350-AA40-8129BDFDC560}" dt="2023-04-07T17:46:19.764" v="2009" actId="20577"/>
          <ac:spMkLst>
            <pc:docMk/>
            <pc:sldMk cId="509347306" sldId="265"/>
            <ac:spMk id="14" creationId="{1C42935E-7E64-3560-D440-7AC0F50EDBCE}"/>
          </ac:spMkLst>
        </pc:spChg>
        <pc:picChg chg="del">
          <ac:chgData name="Weber, Christian" userId="5cc487a1-e0d3-4be6-9fc1-33caf9b9de51" providerId="ADAL" clId="{CFDA19E8-16E9-4350-AA40-8129BDFDC560}" dt="2023-04-07T16:53:19.826" v="1096" actId="478"/>
          <ac:picMkLst>
            <pc:docMk/>
            <pc:sldMk cId="509347306" sldId="265"/>
            <ac:picMk id="5" creationId="{62386FB6-320B-B9AC-3ED4-EB16E2C47E48}"/>
          </ac:picMkLst>
        </pc:picChg>
        <pc:picChg chg="del">
          <ac:chgData name="Weber, Christian" userId="5cc487a1-e0d3-4be6-9fc1-33caf9b9de51" providerId="ADAL" clId="{CFDA19E8-16E9-4350-AA40-8129BDFDC560}" dt="2023-04-07T16:53:19.826" v="1096" actId="478"/>
          <ac:picMkLst>
            <pc:docMk/>
            <pc:sldMk cId="509347306" sldId="265"/>
            <ac:picMk id="6" creationId="{112A78F1-82BF-AE58-8617-892A9F20A35C}"/>
          </ac:picMkLst>
        </pc:picChg>
        <pc:picChg chg="add del">
          <ac:chgData name="Weber, Christian" userId="5cc487a1-e0d3-4be6-9fc1-33caf9b9de51" providerId="ADAL" clId="{CFDA19E8-16E9-4350-AA40-8129BDFDC560}" dt="2023-04-07T16:53:19.288" v="1095" actId="22"/>
          <ac:picMkLst>
            <pc:docMk/>
            <pc:sldMk cId="509347306" sldId="265"/>
            <ac:picMk id="7" creationId="{080842E4-ECA4-1E08-A959-6793877A700D}"/>
          </ac:picMkLst>
        </pc:picChg>
        <pc:picChg chg="add mod">
          <ac:chgData name="Weber, Christian" userId="5cc487a1-e0d3-4be6-9fc1-33caf9b9de51" providerId="ADAL" clId="{CFDA19E8-16E9-4350-AA40-8129BDFDC560}" dt="2023-04-07T17:32:07.565" v="1877" actId="1076"/>
          <ac:picMkLst>
            <pc:docMk/>
            <pc:sldMk cId="509347306" sldId="265"/>
            <ac:picMk id="11" creationId="{A3CD4ABB-0BAC-AA40-E775-012E1FE4245A}"/>
          </ac:picMkLst>
        </pc:picChg>
      </pc:sldChg>
      <pc:sldChg chg="addSp delSp modSp add mod">
        <pc:chgData name="Weber, Christian" userId="5cc487a1-e0d3-4be6-9fc1-33caf9b9de51" providerId="ADAL" clId="{CFDA19E8-16E9-4350-AA40-8129BDFDC560}" dt="2023-04-07T18:20:59.025" v="2626" actId="207"/>
        <pc:sldMkLst>
          <pc:docMk/>
          <pc:sldMk cId="1931291582" sldId="266"/>
        </pc:sldMkLst>
        <pc:spChg chg="mod">
          <ac:chgData name="Weber, Christian" userId="5cc487a1-e0d3-4be6-9fc1-33caf9b9de51" providerId="ADAL" clId="{CFDA19E8-16E9-4350-AA40-8129BDFDC560}" dt="2023-04-07T17:47:20.668" v="2037" actId="313"/>
          <ac:spMkLst>
            <pc:docMk/>
            <pc:sldMk cId="1931291582" sldId="266"/>
            <ac:spMk id="2" creationId="{53B2AE46-B3D2-054A-9F92-273948CEEE54}"/>
          </ac:spMkLst>
        </pc:spChg>
        <pc:spChg chg="del">
          <ac:chgData name="Weber, Christian" userId="5cc487a1-e0d3-4be6-9fc1-33caf9b9de51" providerId="ADAL" clId="{CFDA19E8-16E9-4350-AA40-8129BDFDC560}" dt="2023-04-07T18:11:06.201" v="2622" actId="478"/>
          <ac:spMkLst>
            <pc:docMk/>
            <pc:sldMk cId="1931291582" sldId="266"/>
            <ac:spMk id="13" creationId="{CD8FB0E8-0654-E155-F749-ABFCE0EFF55A}"/>
          </ac:spMkLst>
        </pc:spChg>
        <pc:spChg chg="mod">
          <ac:chgData name="Weber, Christian" userId="5cc487a1-e0d3-4be6-9fc1-33caf9b9de51" providerId="ADAL" clId="{CFDA19E8-16E9-4350-AA40-8129BDFDC560}" dt="2023-04-07T18:20:59.025" v="2626" actId="207"/>
          <ac:spMkLst>
            <pc:docMk/>
            <pc:sldMk cId="1931291582" sldId="266"/>
            <ac:spMk id="14" creationId="{1C42935E-7E64-3560-D440-7AC0F50EDBCE}"/>
          </ac:spMkLst>
        </pc:spChg>
        <pc:picChg chg="del">
          <ac:chgData name="Weber, Christian" userId="5cc487a1-e0d3-4be6-9fc1-33caf9b9de51" providerId="ADAL" clId="{CFDA19E8-16E9-4350-AA40-8129BDFDC560}" dt="2023-04-07T17:32:26.520" v="1879" actId="478"/>
          <ac:picMkLst>
            <pc:docMk/>
            <pc:sldMk cId="1931291582" sldId="266"/>
            <ac:picMk id="11" creationId="{A3CD4ABB-0BAC-AA40-E775-012E1FE4245A}"/>
          </ac:picMkLst>
        </pc:picChg>
        <pc:picChg chg="add mod">
          <ac:chgData name="Weber, Christian" userId="5cc487a1-e0d3-4be6-9fc1-33caf9b9de51" providerId="ADAL" clId="{CFDA19E8-16E9-4350-AA40-8129BDFDC560}" dt="2023-04-07T18:11:57.566" v="2625" actId="732"/>
          <ac:picMkLst>
            <pc:docMk/>
            <pc:sldMk cId="1931291582" sldId="266"/>
            <ac:picMk id="2050" creationId="{837167BA-AA68-E1A9-9CE7-FC3741546D0F}"/>
          </ac:picMkLst>
        </pc:picChg>
      </pc:sldChg>
      <pc:sldChg chg="addSp delSp modSp add mod">
        <pc:chgData name="Weber, Christian" userId="5cc487a1-e0d3-4be6-9fc1-33caf9b9de51" providerId="ADAL" clId="{CFDA19E8-16E9-4350-AA40-8129BDFDC560}" dt="2023-04-07T18:42:52.502" v="3038" actId="1076"/>
        <pc:sldMkLst>
          <pc:docMk/>
          <pc:sldMk cId="2692099357" sldId="267"/>
        </pc:sldMkLst>
        <pc:spChg chg="mod">
          <ac:chgData name="Weber, Christian" userId="5cc487a1-e0d3-4be6-9fc1-33caf9b9de51" providerId="ADAL" clId="{CFDA19E8-16E9-4350-AA40-8129BDFDC560}" dt="2023-04-07T18:25:34.979" v="2643" actId="20577"/>
          <ac:spMkLst>
            <pc:docMk/>
            <pc:sldMk cId="2692099357" sldId="267"/>
            <ac:spMk id="2" creationId="{53B2AE46-B3D2-054A-9F92-273948CEEE54}"/>
          </ac:spMkLst>
        </pc:spChg>
        <pc:spChg chg="add mod">
          <ac:chgData name="Weber, Christian" userId="5cc487a1-e0d3-4be6-9fc1-33caf9b9de51" providerId="ADAL" clId="{CFDA19E8-16E9-4350-AA40-8129BDFDC560}" dt="2023-04-07T18:41:42.119" v="3026" actId="20577"/>
          <ac:spMkLst>
            <pc:docMk/>
            <pc:sldMk cId="2692099357" sldId="267"/>
            <ac:spMk id="4" creationId="{E6D01732-C904-5696-FB1C-B0C82C08A530}"/>
          </ac:spMkLst>
        </pc:spChg>
        <pc:spChg chg="add mod">
          <ac:chgData name="Weber, Christian" userId="5cc487a1-e0d3-4be6-9fc1-33caf9b9de51" providerId="ADAL" clId="{CFDA19E8-16E9-4350-AA40-8129BDFDC560}" dt="2023-04-07T18:42:52.502" v="3038" actId="1076"/>
          <ac:spMkLst>
            <pc:docMk/>
            <pc:sldMk cId="2692099357" sldId="267"/>
            <ac:spMk id="6" creationId="{7C2EFD0D-327C-1425-E056-727E76CD5CA6}"/>
          </ac:spMkLst>
        </pc:spChg>
        <pc:spChg chg="add mod">
          <ac:chgData name="Weber, Christian" userId="5cc487a1-e0d3-4be6-9fc1-33caf9b9de51" providerId="ADAL" clId="{CFDA19E8-16E9-4350-AA40-8129BDFDC560}" dt="2023-04-07T18:42:52.502" v="3038" actId="1076"/>
          <ac:spMkLst>
            <pc:docMk/>
            <pc:sldMk cId="2692099357" sldId="267"/>
            <ac:spMk id="7" creationId="{A387C075-C467-4917-839E-5F854CDF7915}"/>
          </ac:spMkLst>
        </pc:spChg>
        <pc:spChg chg="add mod">
          <ac:chgData name="Weber, Christian" userId="5cc487a1-e0d3-4be6-9fc1-33caf9b9de51" providerId="ADAL" clId="{CFDA19E8-16E9-4350-AA40-8129BDFDC560}" dt="2023-04-07T18:42:52.502" v="3038" actId="1076"/>
          <ac:spMkLst>
            <pc:docMk/>
            <pc:sldMk cId="2692099357" sldId="267"/>
            <ac:spMk id="8" creationId="{BF2EC0D2-6FAC-0CE2-AD5C-FAF5D5C74F1E}"/>
          </ac:spMkLst>
        </pc:spChg>
        <pc:spChg chg="add mod">
          <ac:chgData name="Weber, Christian" userId="5cc487a1-e0d3-4be6-9fc1-33caf9b9de51" providerId="ADAL" clId="{CFDA19E8-16E9-4350-AA40-8129BDFDC560}" dt="2023-04-07T18:42:52.502" v="3038" actId="1076"/>
          <ac:spMkLst>
            <pc:docMk/>
            <pc:sldMk cId="2692099357" sldId="267"/>
            <ac:spMk id="9" creationId="{C47370B0-D886-D5BF-376B-50280B7D2C37}"/>
          </ac:spMkLst>
        </pc:spChg>
        <pc:spChg chg="add mod">
          <ac:chgData name="Weber, Christian" userId="5cc487a1-e0d3-4be6-9fc1-33caf9b9de51" providerId="ADAL" clId="{CFDA19E8-16E9-4350-AA40-8129BDFDC560}" dt="2023-04-07T18:42:52.502" v="3038" actId="1076"/>
          <ac:spMkLst>
            <pc:docMk/>
            <pc:sldMk cId="2692099357" sldId="267"/>
            <ac:spMk id="10" creationId="{12F867F2-7FBD-5C62-0820-31692AC2B698}"/>
          </ac:spMkLst>
        </pc:spChg>
        <pc:spChg chg="add mod">
          <ac:chgData name="Weber, Christian" userId="5cc487a1-e0d3-4be6-9fc1-33caf9b9de51" providerId="ADAL" clId="{CFDA19E8-16E9-4350-AA40-8129BDFDC560}" dt="2023-04-07T18:42:52.502" v="3038" actId="1076"/>
          <ac:spMkLst>
            <pc:docMk/>
            <pc:sldMk cId="2692099357" sldId="267"/>
            <ac:spMk id="11" creationId="{A64B39F8-B90A-B7E2-C3C5-F51F62AE8687}"/>
          </ac:spMkLst>
        </pc:spChg>
        <pc:spChg chg="add mod">
          <ac:chgData name="Weber, Christian" userId="5cc487a1-e0d3-4be6-9fc1-33caf9b9de51" providerId="ADAL" clId="{CFDA19E8-16E9-4350-AA40-8129BDFDC560}" dt="2023-04-07T18:42:52.502" v="3038" actId="1076"/>
          <ac:spMkLst>
            <pc:docMk/>
            <pc:sldMk cId="2692099357" sldId="267"/>
            <ac:spMk id="12" creationId="{383B3FE8-AA1B-DD4D-26F6-118BEB2222F4}"/>
          </ac:spMkLst>
        </pc:spChg>
        <pc:spChg chg="add mod">
          <ac:chgData name="Weber, Christian" userId="5cc487a1-e0d3-4be6-9fc1-33caf9b9de51" providerId="ADAL" clId="{CFDA19E8-16E9-4350-AA40-8129BDFDC560}" dt="2023-04-07T18:42:52.502" v="3038" actId="1076"/>
          <ac:spMkLst>
            <pc:docMk/>
            <pc:sldMk cId="2692099357" sldId="267"/>
            <ac:spMk id="13" creationId="{3AD420A0-780A-7E62-BD23-22325C04CDE2}"/>
          </ac:spMkLst>
        </pc:spChg>
        <pc:spChg chg="del">
          <ac:chgData name="Weber, Christian" userId="5cc487a1-e0d3-4be6-9fc1-33caf9b9de51" providerId="ADAL" clId="{CFDA19E8-16E9-4350-AA40-8129BDFDC560}" dt="2023-04-07T18:41:05.109" v="3019" actId="478"/>
          <ac:spMkLst>
            <pc:docMk/>
            <pc:sldMk cId="2692099357" sldId="267"/>
            <ac:spMk id="14" creationId="{1C42935E-7E64-3560-D440-7AC0F50EDBCE}"/>
          </ac:spMkLst>
        </pc:spChg>
        <pc:spChg chg="add mod">
          <ac:chgData name="Weber, Christian" userId="5cc487a1-e0d3-4be6-9fc1-33caf9b9de51" providerId="ADAL" clId="{CFDA19E8-16E9-4350-AA40-8129BDFDC560}" dt="2023-04-07T18:42:52.502" v="3038" actId="1076"/>
          <ac:spMkLst>
            <pc:docMk/>
            <pc:sldMk cId="2692099357" sldId="267"/>
            <ac:spMk id="15" creationId="{FC37E525-7ACF-4D7A-6304-ACF4E8A69B56}"/>
          </ac:spMkLst>
        </pc:spChg>
        <pc:spChg chg="add mod">
          <ac:chgData name="Weber, Christian" userId="5cc487a1-e0d3-4be6-9fc1-33caf9b9de51" providerId="ADAL" clId="{CFDA19E8-16E9-4350-AA40-8129BDFDC560}" dt="2023-04-07T18:42:52.502" v="3038" actId="1076"/>
          <ac:spMkLst>
            <pc:docMk/>
            <pc:sldMk cId="2692099357" sldId="267"/>
            <ac:spMk id="16" creationId="{0C08CB28-27E7-0D61-65E7-28ACCC26B119}"/>
          </ac:spMkLst>
        </pc:spChg>
        <pc:spChg chg="add mod">
          <ac:chgData name="Weber, Christian" userId="5cc487a1-e0d3-4be6-9fc1-33caf9b9de51" providerId="ADAL" clId="{CFDA19E8-16E9-4350-AA40-8129BDFDC560}" dt="2023-04-07T18:42:52.502" v="3038" actId="1076"/>
          <ac:spMkLst>
            <pc:docMk/>
            <pc:sldMk cId="2692099357" sldId="267"/>
            <ac:spMk id="18" creationId="{D28D9054-1C68-169F-1613-85E7B6DC859E}"/>
          </ac:spMkLst>
        </pc:spChg>
        <pc:picChg chg="add mod">
          <ac:chgData name="Weber, Christian" userId="5cc487a1-e0d3-4be6-9fc1-33caf9b9de51" providerId="ADAL" clId="{CFDA19E8-16E9-4350-AA40-8129BDFDC560}" dt="2023-04-07T18:42:52.502" v="3038" actId="1076"/>
          <ac:picMkLst>
            <pc:docMk/>
            <pc:sldMk cId="2692099357" sldId="267"/>
            <ac:picMk id="5" creationId="{FB09E1D0-4EBE-6E51-98EE-0FC2111F2C3C}"/>
          </ac:picMkLst>
        </pc:picChg>
        <pc:picChg chg="del">
          <ac:chgData name="Weber, Christian" userId="5cc487a1-e0d3-4be6-9fc1-33caf9b9de51" providerId="ADAL" clId="{CFDA19E8-16E9-4350-AA40-8129BDFDC560}" dt="2023-04-07T18:41:05.109" v="3019" actId="478"/>
          <ac:picMkLst>
            <pc:docMk/>
            <pc:sldMk cId="2692099357" sldId="267"/>
            <ac:picMk id="2050" creationId="{837167BA-AA68-E1A9-9CE7-FC3741546D0F}"/>
          </ac:picMkLst>
        </pc:picChg>
        <pc:cxnChg chg="add mod">
          <ac:chgData name="Weber, Christian" userId="5cc487a1-e0d3-4be6-9fc1-33caf9b9de51" providerId="ADAL" clId="{CFDA19E8-16E9-4350-AA40-8129BDFDC560}" dt="2023-04-07T18:42:52.502" v="3038" actId="1076"/>
          <ac:cxnSpMkLst>
            <pc:docMk/>
            <pc:sldMk cId="2692099357" sldId="267"/>
            <ac:cxnSpMk id="17" creationId="{2073DF22-E00C-4D90-4704-5B6DBA0D6E8D}"/>
          </ac:cxnSpMkLst>
        </pc:cxnChg>
        <pc:cxnChg chg="add mod">
          <ac:chgData name="Weber, Christian" userId="5cc487a1-e0d3-4be6-9fc1-33caf9b9de51" providerId="ADAL" clId="{CFDA19E8-16E9-4350-AA40-8129BDFDC560}" dt="2023-04-07T18:42:52.502" v="3038" actId="1076"/>
          <ac:cxnSpMkLst>
            <pc:docMk/>
            <pc:sldMk cId="2692099357" sldId="267"/>
            <ac:cxnSpMk id="19" creationId="{CB5C2F27-30B5-D643-DE7F-5D73AB4095F6}"/>
          </ac:cxnSpMkLst>
        </pc:cxnChg>
        <pc:cxnChg chg="add mod">
          <ac:chgData name="Weber, Christian" userId="5cc487a1-e0d3-4be6-9fc1-33caf9b9de51" providerId="ADAL" clId="{CFDA19E8-16E9-4350-AA40-8129BDFDC560}" dt="2023-04-07T18:42:52.502" v="3038" actId="1076"/>
          <ac:cxnSpMkLst>
            <pc:docMk/>
            <pc:sldMk cId="2692099357" sldId="267"/>
            <ac:cxnSpMk id="20" creationId="{FE9BFA96-D27D-2830-77EB-F6C576EC6878}"/>
          </ac:cxnSpMkLst>
        </pc:cxnChg>
      </pc:sldChg>
      <pc:sldChg chg="delSp modSp add mod">
        <pc:chgData name="Weber, Christian" userId="5cc487a1-e0d3-4be6-9fc1-33caf9b9de51" providerId="ADAL" clId="{CFDA19E8-16E9-4350-AA40-8129BDFDC560}" dt="2023-04-07T18:53:27.795" v="3338" actId="20577"/>
        <pc:sldMkLst>
          <pc:docMk/>
          <pc:sldMk cId="1650147689" sldId="268"/>
        </pc:sldMkLst>
        <pc:spChg chg="mod">
          <ac:chgData name="Weber, Christian" userId="5cc487a1-e0d3-4be6-9fc1-33caf9b9de51" providerId="ADAL" clId="{CFDA19E8-16E9-4350-AA40-8129BDFDC560}" dt="2023-04-07T18:49:55.408" v="3057" actId="20577"/>
          <ac:spMkLst>
            <pc:docMk/>
            <pc:sldMk cId="1650147689" sldId="268"/>
            <ac:spMk id="2" creationId="{53B2AE46-B3D2-054A-9F92-273948CEEE54}"/>
          </ac:spMkLst>
        </pc:spChg>
        <pc:spChg chg="mod">
          <ac:chgData name="Weber, Christian" userId="5cc487a1-e0d3-4be6-9fc1-33caf9b9de51" providerId="ADAL" clId="{CFDA19E8-16E9-4350-AA40-8129BDFDC560}" dt="2023-04-07T18:53:27.795" v="3338" actId="20577"/>
          <ac:spMkLst>
            <pc:docMk/>
            <pc:sldMk cId="1650147689" sldId="268"/>
            <ac:spMk id="4" creationId="{E6D01732-C904-5696-FB1C-B0C82C08A530}"/>
          </ac:spMkLst>
        </pc:spChg>
        <pc:spChg chg="del">
          <ac:chgData name="Weber, Christian" userId="5cc487a1-e0d3-4be6-9fc1-33caf9b9de51" providerId="ADAL" clId="{CFDA19E8-16E9-4350-AA40-8129BDFDC560}" dt="2023-04-07T18:50:02.871" v="3058" actId="478"/>
          <ac:spMkLst>
            <pc:docMk/>
            <pc:sldMk cId="1650147689" sldId="268"/>
            <ac:spMk id="6" creationId="{7C2EFD0D-327C-1425-E056-727E76CD5CA6}"/>
          </ac:spMkLst>
        </pc:spChg>
        <pc:spChg chg="del">
          <ac:chgData name="Weber, Christian" userId="5cc487a1-e0d3-4be6-9fc1-33caf9b9de51" providerId="ADAL" clId="{CFDA19E8-16E9-4350-AA40-8129BDFDC560}" dt="2023-04-07T18:50:07.257" v="3059" actId="478"/>
          <ac:spMkLst>
            <pc:docMk/>
            <pc:sldMk cId="1650147689" sldId="268"/>
            <ac:spMk id="7" creationId="{A387C075-C467-4917-839E-5F854CDF7915}"/>
          </ac:spMkLst>
        </pc:spChg>
        <pc:spChg chg="del">
          <ac:chgData name="Weber, Christian" userId="5cc487a1-e0d3-4be6-9fc1-33caf9b9de51" providerId="ADAL" clId="{CFDA19E8-16E9-4350-AA40-8129BDFDC560}" dt="2023-04-07T18:50:02.871" v="3058" actId="478"/>
          <ac:spMkLst>
            <pc:docMk/>
            <pc:sldMk cId="1650147689" sldId="268"/>
            <ac:spMk id="8" creationId="{BF2EC0D2-6FAC-0CE2-AD5C-FAF5D5C74F1E}"/>
          </ac:spMkLst>
        </pc:spChg>
        <pc:spChg chg="del">
          <ac:chgData name="Weber, Christian" userId="5cc487a1-e0d3-4be6-9fc1-33caf9b9de51" providerId="ADAL" clId="{CFDA19E8-16E9-4350-AA40-8129BDFDC560}" dt="2023-04-07T18:50:02.871" v="3058" actId="478"/>
          <ac:spMkLst>
            <pc:docMk/>
            <pc:sldMk cId="1650147689" sldId="268"/>
            <ac:spMk id="9" creationId="{C47370B0-D886-D5BF-376B-50280B7D2C37}"/>
          </ac:spMkLst>
        </pc:spChg>
        <pc:spChg chg="del">
          <ac:chgData name="Weber, Christian" userId="5cc487a1-e0d3-4be6-9fc1-33caf9b9de51" providerId="ADAL" clId="{CFDA19E8-16E9-4350-AA40-8129BDFDC560}" dt="2023-04-07T18:50:07.257" v="3059" actId="478"/>
          <ac:spMkLst>
            <pc:docMk/>
            <pc:sldMk cId="1650147689" sldId="268"/>
            <ac:spMk id="10" creationId="{12F867F2-7FBD-5C62-0820-31692AC2B698}"/>
          </ac:spMkLst>
        </pc:spChg>
        <pc:spChg chg="del">
          <ac:chgData name="Weber, Christian" userId="5cc487a1-e0d3-4be6-9fc1-33caf9b9de51" providerId="ADAL" clId="{CFDA19E8-16E9-4350-AA40-8129BDFDC560}" dt="2023-04-07T18:50:02.871" v="3058" actId="478"/>
          <ac:spMkLst>
            <pc:docMk/>
            <pc:sldMk cId="1650147689" sldId="268"/>
            <ac:spMk id="11" creationId="{A64B39F8-B90A-B7E2-C3C5-F51F62AE8687}"/>
          </ac:spMkLst>
        </pc:spChg>
        <pc:spChg chg="del">
          <ac:chgData name="Weber, Christian" userId="5cc487a1-e0d3-4be6-9fc1-33caf9b9de51" providerId="ADAL" clId="{CFDA19E8-16E9-4350-AA40-8129BDFDC560}" dt="2023-04-07T18:50:07.257" v="3059" actId="478"/>
          <ac:spMkLst>
            <pc:docMk/>
            <pc:sldMk cId="1650147689" sldId="268"/>
            <ac:spMk id="12" creationId="{383B3FE8-AA1B-DD4D-26F6-118BEB2222F4}"/>
          </ac:spMkLst>
        </pc:spChg>
        <pc:spChg chg="del">
          <ac:chgData name="Weber, Christian" userId="5cc487a1-e0d3-4be6-9fc1-33caf9b9de51" providerId="ADAL" clId="{CFDA19E8-16E9-4350-AA40-8129BDFDC560}" dt="2023-04-07T18:50:02.871" v="3058" actId="478"/>
          <ac:spMkLst>
            <pc:docMk/>
            <pc:sldMk cId="1650147689" sldId="268"/>
            <ac:spMk id="13" creationId="{3AD420A0-780A-7E62-BD23-22325C04CDE2}"/>
          </ac:spMkLst>
        </pc:spChg>
        <pc:spChg chg="del">
          <ac:chgData name="Weber, Christian" userId="5cc487a1-e0d3-4be6-9fc1-33caf9b9de51" providerId="ADAL" clId="{CFDA19E8-16E9-4350-AA40-8129BDFDC560}" dt="2023-04-07T18:50:07.257" v="3059" actId="478"/>
          <ac:spMkLst>
            <pc:docMk/>
            <pc:sldMk cId="1650147689" sldId="268"/>
            <ac:spMk id="18" creationId="{D28D9054-1C68-169F-1613-85E7B6DC859E}"/>
          </ac:spMkLst>
        </pc:spChg>
        <pc:picChg chg="del">
          <ac:chgData name="Weber, Christian" userId="5cc487a1-e0d3-4be6-9fc1-33caf9b9de51" providerId="ADAL" clId="{CFDA19E8-16E9-4350-AA40-8129BDFDC560}" dt="2023-04-07T18:50:02.871" v="3058" actId="478"/>
          <ac:picMkLst>
            <pc:docMk/>
            <pc:sldMk cId="1650147689" sldId="268"/>
            <ac:picMk id="5" creationId="{FB09E1D0-4EBE-6E51-98EE-0FC2111F2C3C}"/>
          </ac:picMkLst>
        </pc:picChg>
        <pc:cxnChg chg="del">
          <ac:chgData name="Weber, Christian" userId="5cc487a1-e0d3-4be6-9fc1-33caf9b9de51" providerId="ADAL" clId="{CFDA19E8-16E9-4350-AA40-8129BDFDC560}" dt="2023-04-07T18:50:07.257" v="3059" actId="478"/>
          <ac:cxnSpMkLst>
            <pc:docMk/>
            <pc:sldMk cId="1650147689" sldId="268"/>
            <ac:cxnSpMk id="17" creationId="{2073DF22-E00C-4D90-4704-5B6DBA0D6E8D}"/>
          </ac:cxnSpMkLst>
        </pc:cxnChg>
        <pc:cxnChg chg="del">
          <ac:chgData name="Weber, Christian" userId="5cc487a1-e0d3-4be6-9fc1-33caf9b9de51" providerId="ADAL" clId="{CFDA19E8-16E9-4350-AA40-8129BDFDC560}" dt="2023-04-07T18:50:07.257" v="3059" actId="478"/>
          <ac:cxnSpMkLst>
            <pc:docMk/>
            <pc:sldMk cId="1650147689" sldId="268"/>
            <ac:cxnSpMk id="19" creationId="{CB5C2F27-30B5-D643-DE7F-5D73AB4095F6}"/>
          </ac:cxnSpMkLst>
        </pc:cxnChg>
        <pc:cxnChg chg="del">
          <ac:chgData name="Weber, Christian" userId="5cc487a1-e0d3-4be6-9fc1-33caf9b9de51" providerId="ADAL" clId="{CFDA19E8-16E9-4350-AA40-8129BDFDC560}" dt="2023-04-07T18:50:07.257" v="3059" actId="478"/>
          <ac:cxnSpMkLst>
            <pc:docMk/>
            <pc:sldMk cId="1650147689" sldId="268"/>
            <ac:cxnSpMk id="20" creationId="{FE9BFA96-D27D-2830-77EB-F6C576EC6878}"/>
          </ac:cxnSpMkLst>
        </pc:cxnChg>
      </pc:sldChg>
      <pc:sldChg chg="delSp modSp add del mod">
        <pc:chgData name="Weber, Christian" userId="5cc487a1-e0d3-4be6-9fc1-33caf9b9de51" providerId="ADAL" clId="{CFDA19E8-16E9-4350-AA40-8129BDFDC560}" dt="2023-04-07T18:49:34.419" v="3039" actId="47"/>
        <pc:sldMkLst>
          <pc:docMk/>
          <pc:sldMk cId="2645487673" sldId="659"/>
        </pc:sldMkLst>
        <pc:spChg chg="mod">
          <ac:chgData name="Weber, Christian" userId="5cc487a1-e0d3-4be6-9fc1-33caf9b9de51" providerId="ADAL" clId="{CFDA19E8-16E9-4350-AA40-8129BDFDC560}" dt="2023-04-07T18:40:44.602" v="3018" actId="207"/>
          <ac:spMkLst>
            <pc:docMk/>
            <pc:sldMk cId="2645487673" sldId="659"/>
            <ac:spMk id="31" creationId="{6F35A2C6-ACD4-D595-5BBF-CA721471E785}"/>
          </ac:spMkLst>
        </pc:spChg>
        <pc:spChg chg="del">
          <ac:chgData name="Weber, Christian" userId="5cc487a1-e0d3-4be6-9fc1-33caf9b9de51" providerId="ADAL" clId="{CFDA19E8-16E9-4350-AA40-8129BDFDC560}" dt="2023-04-07T18:38:55.863" v="2977" actId="478"/>
          <ac:spMkLst>
            <pc:docMk/>
            <pc:sldMk cId="2645487673" sldId="659"/>
            <ac:spMk id="33" creationId="{2A94CF46-7099-3ED5-1CE0-C8A5241820D7}"/>
          </ac:spMkLst>
        </pc:spChg>
      </pc:sldChg>
      <pc:sldMasterChg chg="del delSldLayout">
        <pc:chgData name="Weber, Christian" userId="5cc487a1-e0d3-4be6-9fc1-33caf9b9de51" providerId="ADAL" clId="{CFDA19E8-16E9-4350-AA40-8129BDFDC560}" dt="2023-04-07T18:49:34.419" v="3039" actId="47"/>
        <pc:sldMasterMkLst>
          <pc:docMk/>
          <pc:sldMasterMk cId="3050422784" sldId="2147483674"/>
        </pc:sldMasterMkLst>
        <pc:sldLayoutChg chg="del">
          <pc:chgData name="Weber, Christian" userId="5cc487a1-e0d3-4be6-9fc1-33caf9b9de51" providerId="ADAL" clId="{CFDA19E8-16E9-4350-AA40-8129BDFDC560}" dt="2023-04-07T18:49:34.419" v="3039" actId="47"/>
          <pc:sldLayoutMkLst>
            <pc:docMk/>
            <pc:sldMasterMk cId="3050422784" sldId="2147483674"/>
            <pc:sldLayoutMk cId="3007060793" sldId="2147483675"/>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1982384756" sldId="2147483676"/>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2347851191" sldId="2147483677"/>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1995590857" sldId="2147483678"/>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1932160089" sldId="2147483679"/>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42544817" sldId="2147483680"/>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759939690" sldId="2147483681"/>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697323570" sldId="2147483682"/>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659327524" sldId="2147483683"/>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2464362140" sldId="2147483684"/>
          </pc:sldLayoutMkLst>
        </pc:sldLayoutChg>
        <pc:sldLayoutChg chg="del">
          <pc:chgData name="Weber, Christian" userId="5cc487a1-e0d3-4be6-9fc1-33caf9b9de51" providerId="ADAL" clId="{CFDA19E8-16E9-4350-AA40-8129BDFDC560}" dt="2023-04-07T18:49:34.419" v="3039" actId="47"/>
          <pc:sldLayoutMkLst>
            <pc:docMk/>
            <pc:sldMasterMk cId="3050422784" sldId="2147483674"/>
            <pc:sldLayoutMk cId="2025741753" sldId="2147483685"/>
          </pc:sldLayoutMkLst>
        </pc:sldLayoutChg>
      </pc:sldMasterChg>
    </pc:docChg>
  </pc:docChgLst>
  <pc:docChgLst>
    <pc:chgData name="Weber, Christian" userId="5cc487a1-e0d3-4be6-9fc1-33caf9b9de51" providerId="ADAL" clId="{DF8B75BB-1857-4F3C-A389-AAA2754FFB18}"/>
    <pc:docChg chg="delSld modSection">
      <pc:chgData name="Weber, Christian" userId="5cc487a1-e0d3-4be6-9fc1-33caf9b9de51" providerId="ADAL" clId="{DF8B75BB-1857-4F3C-A389-AAA2754FFB18}" dt="2023-04-11T02:39:09.271" v="0" actId="47"/>
      <pc:docMkLst>
        <pc:docMk/>
      </pc:docMkLst>
      <pc:sldChg chg="del">
        <pc:chgData name="Weber, Christian" userId="5cc487a1-e0d3-4be6-9fc1-33caf9b9de51" providerId="ADAL" clId="{DF8B75BB-1857-4F3C-A389-AAA2754FFB18}" dt="2023-04-11T02:39:09.271" v="0" actId="47"/>
        <pc:sldMkLst>
          <pc:docMk/>
          <pc:sldMk cId="4220319833" sldId="277"/>
        </pc:sldMkLst>
      </pc:sldChg>
    </pc:docChg>
  </pc:docChgLst>
  <pc:docChgLst>
    <pc:chgData name="Weber, Christian" userId="5cc487a1-e0d3-4be6-9fc1-33caf9b9de51" providerId="ADAL" clId="{D2761616-A89C-4D33-898F-5981D91BD1FC}"/>
    <pc:docChg chg="undo custSel modSld">
      <pc:chgData name="Weber, Christian" userId="5cc487a1-e0d3-4be6-9fc1-33caf9b9de51" providerId="ADAL" clId="{D2761616-A89C-4D33-898F-5981D91BD1FC}" dt="2023-05-09T14:35:00.842" v="10218" actId="20577"/>
      <pc:docMkLst>
        <pc:docMk/>
      </pc:docMkLst>
      <pc:sldChg chg="modNotesTx">
        <pc:chgData name="Weber, Christian" userId="5cc487a1-e0d3-4be6-9fc1-33caf9b9de51" providerId="ADAL" clId="{D2761616-A89C-4D33-898F-5981D91BD1FC}" dt="2023-05-09T01:31:51.043" v="212" actId="6549"/>
        <pc:sldMkLst>
          <pc:docMk/>
          <pc:sldMk cId="414063686" sldId="262"/>
        </pc:sldMkLst>
      </pc:sldChg>
      <pc:sldChg chg="modNotesTx">
        <pc:chgData name="Weber, Christian" userId="5cc487a1-e0d3-4be6-9fc1-33caf9b9de51" providerId="ADAL" clId="{D2761616-A89C-4D33-898F-5981D91BD1FC}" dt="2023-05-09T01:33:53.843" v="227" actId="20577"/>
        <pc:sldMkLst>
          <pc:docMk/>
          <pc:sldMk cId="95804354" sldId="264"/>
        </pc:sldMkLst>
      </pc:sldChg>
      <pc:sldChg chg="modNotesTx">
        <pc:chgData name="Weber, Christian" userId="5cc487a1-e0d3-4be6-9fc1-33caf9b9de51" providerId="ADAL" clId="{D2761616-A89C-4D33-898F-5981D91BD1FC}" dt="2023-05-09T01:40:57.834" v="1358" actId="20577"/>
        <pc:sldMkLst>
          <pc:docMk/>
          <pc:sldMk cId="1931291582" sldId="266"/>
        </pc:sldMkLst>
      </pc:sldChg>
      <pc:sldChg chg="modNotesTx">
        <pc:chgData name="Weber, Christian" userId="5cc487a1-e0d3-4be6-9fc1-33caf9b9de51" providerId="ADAL" clId="{D2761616-A89C-4D33-898F-5981D91BD1FC}" dt="2023-05-09T13:34:02.097" v="3902" actId="20577"/>
        <pc:sldMkLst>
          <pc:docMk/>
          <pc:sldMk cId="1650147689" sldId="268"/>
        </pc:sldMkLst>
      </pc:sldChg>
      <pc:sldChg chg="modNotesTx">
        <pc:chgData name="Weber, Christian" userId="5cc487a1-e0d3-4be6-9fc1-33caf9b9de51" providerId="ADAL" clId="{D2761616-A89C-4D33-898F-5981D91BD1FC}" dt="2023-05-09T14:18:37.474" v="7393" actId="20577"/>
        <pc:sldMkLst>
          <pc:docMk/>
          <pc:sldMk cId="729845374" sldId="272"/>
        </pc:sldMkLst>
      </pc:sldChg>
      <pc:sldChg chg="modNotesTx">
        <pc:chgData name="Weber, Christian" userId="5cc487a1-e0d3-4be6-9fc1-33caf9b9de51" providerId="ADAL" clId="{D2761616-A89C-4D33-898F-5981D91BD1FC}" dt="2023-05-09T14:21:41.052" v="7982" actId="20577"/>
        <pc:sldMkLst>
          <pc:docMk/>
          <pc:sldMk cId="2560001920" sldId="274"/>
        </pc:sldMkLst>
      </pc:sldChg>
      <pc:sldChg chg="modNotesTx">
        <pc:chgData name="Weber, Christian" userId="5cc487a1-e0d3-4be6-9fc1-33caf9b9de51" providerId="ADAL" clId="{D2761616-A89C-4D33-898F-5981D91BD1FC}" dt="2023-05-09T14:26:38.194" v="9042" actId="20577"/>
        <pc:sldMkLst>
          <pc:docMk/>
          <pc:sldMk cId="1778644415" sldId="276"/>
        </pc:sldMkLst>
      </pc:sldChg>
      <pc:sldChg chg="modNotesTx">
        <pc:chgData name="Weber, Christian" userId="5cc487a1-e0d3-4be6-9fc1-33caf9b9de51" providerId="ADAL" clId="{D2761616-A89C-4D33-898F-5981D91BD1FC}" dt="2023-05-09T01:37:56.135" v="921" actId="20577"/>
        <pc:sldMkLst>
          <pc:docMk/>
          <pc:sldMk cId="1153048202" sldId="278"/>
        </pc:sldMkLst>
      </pc:sldChg>
      <pc:sldChg chg="modNotesTx">
        <pc:chgData name="Weber, Christian" userId="5cc487a1-e0d3-4be6-9fc1-33caf9b9de51" providerId="ADAL" clId="{D2761616-A89C-4D33-898F-5981D91BD1FC}" dt="2023-05-09T13:22:46.217" v="2875" actId="20577"/>
        <pc:sldMkLst>
          <pc:docMk/>
          <pc:sldMk cId="3156012817" sldId="280"/>
        </pc:sldMkLst>
      </pc:sldChg>
      <pc:sldChg chg="modSp mod modNotesTx">
        <pc:chgData name="Weber, Christian" userId="5cc487a1-e0d3-4be6-9fc1-33caf9b9de51" providerId="ADAL" clId="{D2761616-A89C-4D33-898F-5981D91BD1FC}" dt="2023-05-09T13:20:29.399" v="2790"/>
        <pc:sldMkLst>
          <pc:docMk/>
          <pc:sldMk cId="4267324793" sldId="283"/>
        </pc:sldMkLst>
        <pc:spChg chg="mod">
          <ac:chgData name="Weber, Christian" userId="5cc487a1-e0d3-4be6-9fc1-33caf9b9de51" providerId="ADAL" clId="{D2761616-A89C-4D33-898F-5981D91BD1FC}" dt="2023-05-09T01:30:09.405" v="100" actId="20577"/>
          <ac:spMkLst>
            <pc:docMk/>
            <pc:sldMk cId="4267324793" sldId="283"/>
            <ac:spMk id="4" creationId="{E6D01732-C904-5696-FB1C-B0C82C08A530}"/>
          </ac:spMkLst>
        </pc:spChg>
      </pc:sldChg>
      <pc:sldChg chg="modNotesTx">
        <pc:chgData name="Weber, Christian" userId="5cc487a1-e0d3-4be6-9fc1-33caf9b9de51" providerId="ADAL" clId="{D2761616-A89C-4D33-898F-5981D91BD1FC}" dt="2023-05-09T13:22:26.361" v="2865" actId="20577"/>
        <pc:sldMkLst>
          <pc:docMk/>
          <pc:sldMk cId="4290256406" sldId="284"/>
        </pc:sldMkLst>
      </pc:sldChg>
      <pc:sldChg chg="modNotesTx">
        <pc:chgData name="Weber, Christian" userId="5cc487a1-e0d3-4be6-9fc1-33caf9b9de51" providerId="ADAL" clId="{D2761616-A89C-4D33-898F-5981D91BD1FC}" dt="2023-05-09T14:02:04.513" v="5404" actId="20577"/>
        <pc:sldMkLst>
          <pc:docMk/>
          <pc:sldMk cId="3764216940" sldId="285"/>
        </pc:sldMkLst>
      </pc:sldChg>
      <pc:sldChg chg="modNotesTx">
        <pc:chgData name="Weber, Christian" userId="5cc487a1-e0d3-4be6-9fc1-33caf9b9de51" providerId="ADAL" clId="{D2761616-A89C-4D33-898F-5981D91BD1FC}" dt="2023-05-09T14:10:23.571" v="6139" actId="20577"/>
        <pc:sldMkLst>
          <pc:docMk/>
          <pc:sldMk cId="782638206" sldId="291"/>
        </pc:sldMkLst>
      </pc:sldChg>
      <pc:sldChg chg="addSp delSp modSp mod modNotesTx">
        <pc:chgData name="Weber, Christian" userId="5cc487a1-e0d3-4be6-9fc1-33caf9b9de51" providerId="ADAL" clId="{D2761616-A89C-4D33-898F-5981D91BD1FC}" dt="2023-05-09T14:32:15.390" v="9755" actId="20577"/>
        <pc:sldMkLst>
          <pc:docMk/>
          <pc:sldMk cId="2216589502" sldId="292"/>
        </pc:sldMkLst>
        <pc:spChg chg="add del mod">
          <ac:chgData name="Weber, Christian" userId="5cc487a1-e0d3-4be6-9fc1-33caf9b9de51" providerId="ADAL" clId="{D2761616-A89C-4D33-898F-5981D91BD1FC}" dt="2023-05-09T13:13:40.059" v="2702" actId="478"/>
          <ac:spMkLst>
            <pc:docMk/>
            <pc:sldMk cId="2216589502" sldId="292"/>
            <ac:spMk id="4" creationId="{87B70DAE-24A7-7D1B-4F97-6D6F8EDA3746}"/>
          </ac:spMkLst>
        </pc:spChg>
        <pc:spChg chg="mod">
          <ac:chgData name="Weber, Christian" userId="5cc487a1-e0d3-4be6-9fc1-33caf9b9de51" providerId="ADAL" clId="{D2761616-A89C-4D33-898F-5981D91BD1FC}" dt="2023-05-09T13:13:03.975" v="2696" actId="1076"/>
          <ac:spMkLst>
            <pc:docMk/>
            <pc:sldMk cId="2216589502" sldId="292"/>
            <ac:spMk id="5" creationId="{C21638A1-51F9-438D-B12D-78B56B1DB688}"/>
          </ac:spMkLst>
        </pc:spChg>
        <pc:picChg chg="mod">
          <ac:chgData name="Weber, Christian" userId="5cc487a1-e0d3-4be6-9fc1-33caf9b9de51" providerId="ADAL" clId="{D2761616-A89C-4D33-898F-5981D91BD1FC}" dt="2023-05-09T13:16:09.161" v="2766" actId="1076"/>
          <ac:picMkLst>
            <pc:docMk/>
            <pc:sldMk cId="2216589502" sldId="292"/>
            <ac:picMk id="6" creationId="{CA83C050-B1F0-5AE7-8C23-7296AA57F0C0}"/>
          </ac:picMkLst>
        </pc:picChg>
      </pc:sldChg>
      <pc:sldChg chg="addSp delSp modSp mod modNotesTx">
        <pc:chgData name="Weber, Christian" userId="5cc487a1-e0d3-4be6-9fc1-33caf9b9de51" providerId="ADAL" clId="{D2761616-A89C-4D33-898F-5981D91BD1FC}" dt="2023-05-09T14:35:00.842" v="10218" actId="20577"/>
        <pc:sldMkLst>
          <pc:docMk/>
          <pc:sldMk cId="1014108041" sldId="293"/>
        </pc:sldMkLst>
        <pc:spChg chg="mod">
          <ac:chgData name="Weber, Christian" userId="5cc487a1-e0d3-4be6-9fc1-33caf9b9de51" providerId="ADAL" clId="{D2761616-A89C-4D33-898F-5981D91BD1FC}" dt="2023-05-09T14:34:01.627" v="10035" actId="1076"/>
          <ac:spMkLst>
            <pc:docMk/>
            <pc:sldMk cId="1014108041" sldId="293"/>
            <ac:spMk id="4" creationId="{AC846DDB-10F1-0200-1F8D-3041A1A11729}"/>
          </ac:spMkLst>
        </pc:spChg>
        <pc:spChg chg="mod ord">
          <ac:chgData name="Weber, Christian" userId="5cc487a1-e0d3-4be6-9fc1-33caf9b9de51" providerId="ADAL" clId="{D2761616-A89C-4D33-898F-5981D91BD1FC}" dt="2023-05-09T13:13:43.483" v="2703"/>
          <ac:spMkLst>
            <pc:docMk/>
            <pc:sldMk cId="1014108041" sldId="293"/>
            <ac:spMk id="5" creationId="{58068583-373A-89A3-C3B5-7A47D030294F}"/>
          </ac:spMkLst>
        </pc:spChg>
        <pc:spChg chg="add mod">
          <ac:chgData name="Weber, Christian" userId="5cc487a1-e0d3-4be6-9fc1-33caf9b9de51" providerId="ADAL" clId="{D2761616-A89C-4D33-898F-5981D91BD1FC}" dt="2023-05-09T13:19:19.546" v="2788" actId="6549"/>
          <ac:spMkLst>
            <pc:docMk/>
            <pc:sldMk cId="1014108041" sldId="293"/>
            <ac:spMk id="6" creationId="{46957EE9-E3FF-03A4-1C43-1457A0A2F4B0}"/>
          </ac:spMkLst>
        </pc:spChg>
        <pc:spChg chg="add del mod">
          <ac:chgData name="Weber, Christian" userId="5cc487a1-e0d3-4be6-9fc1-33caf9b9de51" providerId="ADAL" clId="{D2761616-A89C-4D33-898F-5981D91BD1FC}" dt="2023-05-09T13:15:23.387" v="2744" actId="478"/>
          <ac:spMkLst>
            <pc:docMk/>
            <pc:sldMk cId="1014108041" sldId="293"/>
            <ac:spMk id="11" creationId="{8859273E-FDE1-490B-2ECB-473FD8102F34}"/>
          </ac:spMkLst>
        </pc:spChg>
        <pc:picChg chg="mod">
          <ac:chgData name="Weber, Christian" userId="5cc487a1-e0d3-4be6-9fc1-33caf9b9de51" providerId="ADAL" clId="{D2761616-A89C-4D33-898F-5981D91BD1FC}" dt="2023-05-09T13:17:29.167" v="2787" actId="1076"/>
          <ac:picMkLst>
            <pc:docMk/>
            <pc:sldMk cId="1014108041" sldId="293"/>
            <ac:picMk id="10" creationId="{425F6518-B2A8-93FC-8E36-24EDFD1F9D32}"/>
          </ac:picMkLst>
        </pc:picChg>
      </pc:sldChg>
    </pc:docChg>
  </pc:docChgLst>
  <pc:docChgLst>
    <pc:chgData name="Weber, Christian" userId="5cc487a1-e0d3-4be6-9fc1-33caf9b9de51" providerId="ADAL" clId="{9A7FA5CE-21ED-41E9-97D8-58FE4BD0E1EC}"/>
    <pc:docChg chg="undo custSel modSld">
      <pc:chgData name="Weber, Christian" userId="5cc487a1-e0d3-4be6-9fc1-33caf9b9de51" providerId="ADAL" clId="{9A7FA5CE-21ED-41E9-97D8-58FE4BD0E1EC}" dt="2023-04-14T20:54:56.479" v="104"/>
      <pc:docMkLst>
        <pc:docMk/>
      </pc:docMkLst>
      <pc:sldChg chg="modSp mod">
        <pc:chgData name="Weber, Christian" userId="5cc487a1-e0d3-4be6-9fc1-33caf9b9de51" providerId="ADAL" clId="{9A7FA5CE-21ED-41E9-97D8-58FE4BD0E1EC}" dt="2023-04-14T20:44:54.946" v="71" actId="404"/>
        <pc:sldMkLst>
          <pc:docMk/>
          <pc:sldMk cId="414063686" sldId="262"/>
        </pc:sldMkLst>
        <pc:spChg chg="mod">
          <ac:chgData name="Weber, Christian" userId="5cc487a1-e0d3-4be6-9fc1-33caf9b9de51" providerId="ADAL" clId="{9A7FA5CE-21ED-41E9-97D8-58FE4BD0E1EC}" dt="2023-04-14T20:44:54.946" v="71" actId="404"/>
          <ac:spMkLst>
            <pc:docMk/>
            <pc:sldMk cId="414063686" sldId="262"/>
            <ac:spMk id="4" creationId="{B9622B2E-4C7F-5E4F-B80E-F0D418C0DFAA}"/>
          </ac:spMkLst>
        </pc:spChg>
      </pc:sldChg>
      <pc:sldChg chg="modSp mod modNotesTx">
        <pc:chgData name="Weber, Christian" userId="5cc487a1-e0d3-4be6-9fc1-33caf9b9de51" providerId="ADAL" clId="{9A7FA5CE-21ED-41E9-97D8-58FE4BD0E1EC}" dt="2023-04-14T20:46:05.878" v="84"/>
        <pc:sldMkLst>
          <pc:docMk/>
          <pc:sldMk cId="95804354" sldId="264"/>
        </pc:sldMkLst>
        <pc:spChg chg="mod">
          <ac:chgData name="Weber, Christian" userId="5cc487a1-e0d3-4be6-9fc1-33caf9b9de51" providerId="ADAL" clId="{9A7FA5CE-21ED-41E9-97D8-58FE4BD0E1EC}" dt="2023-04-14T20:46:05.878" v="84"/>
          <ac:spMkLst>
            <pc:docMk/>
            <pc:sldMk cId="95804354" sldId="264"/>
            <ac:spMk id="7" creationId="{24A7D9F3-CE4B-A121-02A4-7F516272BF6B}"/>
          </ac:spMkLst>
        </pc:spChg>
      </pc:sldChg>
      <pc:sldChg chg="addSp delSp modSp mod">
        <pc:chgData name="Weber, Christian" userId="5cc487a1-e0d3-4be6-9fc1-33caf9b9de51" providerId="ADAL" clId="{9A7FA5CE-21ED-41E9-97D8-58FE4BD0E1EC}" dt="2023-04-14T20:48:29.811" v="91"/>
        <pc:sldMkLst>
          <pc:docMk/>
          <pc:sldMk cId="1931291582" sldId="266"/>
        </pc:sldMkLst>
        <pc:spChg chg="add mod">
          <ac:chgData name="Weber, Christian" userId="5cc487a1-e0d3-4be6-9fc1-33caf9b9de51" providerId="ADAL" clId="{9A7FA5CE-21ED-41E9-97D8-58FE4BD0E1EC}" dt="2023-04-14T20:48:29.811" v="91"/>
          <ac:spMkLst>
            <pc:docMk/>
            <pc:sldMk cId="1931291582" sldId="266"/>
            <ac:spMk id="4" creationId="{BD625F7A-6A8A-8D5D-9A54-22A0A92E295C}"/>
          </ac:spMkLst>
        </pc:spChg>
        <pc:spChg chg="del mod">
          <ac:chgData name="Weber, Christian" userId="5cc487a1-e0d3-4be6-9fc1-33caf9b9de51" providerId="ADAL" clId="{9A7FA5CE-21ED-41E9-97D8-58FE4BD0E1EC}" dt="2023-04-14T20:48:26.932" v="90" actId="478"/>
          <ac:spMkLst>
            <pc:docMk/>
            <pc:sldMk cId="1931291582" sldId="266"/>
            <ac:spMk id="14" creationId="{1C42935E-7E64-3560-D440-7AC0F50EDBCE}"/>
          </ac:spMkLst>
        </pc:spChg>
      </pc:sldChg>
      <pc:sldChg chg="addSp modSp">
        <pc:chgData name="Weber, Christian" userId="5cc487a1-e0d3-4be6-9fc1-33caf9b9de51" providerId="ADAL" clId="{9A7FA5CE-21ED-41E9-97D8-58FE4BD0E1EC}" dt="2023-04-14T20:54:56.479" v="104"/>
        <pc:sldMkLst>
          <pc:docMk/>
          <pc:sldMk cId="1778644415" sldId="276"/>
        </pc:sldMkLst>
        <pc:spChg chg="add mod">
          <ac:chgData name="Weber, Christian" userId="5cc487a1-e0d3-4be6-9fc1-33caf9b9de51" providerId="ADAL" clId="{9A7FA5CE-21ED-41E9-97D8-58FE4BD0E1EC}" dt="2023-04-14T20:54:56.479" v="104"/>
          <ac:spMkLst>
            <pc:docMk/>
            <pc:sldMk cId="1778644415" sldId="276"/>
            <ac:spMk id="6" creationId="{47F6118B-BB6F-DBE9-8A81-EAB9CCA28785}"/>
          </ac:spMkLst>
        </pc:spChg>
      </pc:sldChg>
      <pc:sldChg chg="modSp mod">
        <pc:chgData name="Weber, Christian" userId="5cc487a1-e0d3-4be6-9fc1-33caf9b9de51" providerId="ADAL" clId="{9A7FA5CE-21ED-41E9-97D8-58FE4BD0E1EC}" dt="2023-04-14T20:47:44.536" v="88"/>
        <pc:sldMkLst>
          <pc:docMk/>
          <pc:sldMk cId="1153048202" sldId="278"/>
        </pc:sldMkLst>
        <pc:spChg chg="mod">
          <ac:chgData name="Weber, Christian" userId="5cc487a1-e0d3-4be6-9fc1-33caf9b9de51" providerId="ADAL" clId="{9A7FA5CE-21ED-41E9-97D8-58FE4BD0E1EC}" dt="2023-04-14T20:47:44.536" v="88"/>
          <ac:spMkLst>
            <pc:docMk/>
            <pc:sldMk cId="1153048202" sldId="278"/>
            <ac:spMk id="14" creationId="{1C42935E-7E64-3560-D440-7AC0F50EDBCE}"/>
          </ac:spMkLst>
        </pc:spChg>
      </pc:sldChg>
      <pc:sldChg chg="modSp mod">
        <pc:chgData name="Weber, Christian" userId="5cc487a1-e0d3-4be6-9fc1-33caf9b9de51" providerId="ADAL" clId="{9A7FA5CE-21ED-41E9-97D8-58FE4BD0E1EC}" dt="2023-04-14T20:50:19.120" v="100" actId="20577"/>
        <pc:sldMkLst>
          <pc:docMk/>
          <pc:sldMk cId="3156012817" sldId="280"/>
        </pc:sldMkLst>
        <pc:spChg chg="mod">
          <ac:chgData name="Weber, Christian" userId="5cc487a1-e0d3-4be6-9fc1-33caf9b9de51" providerId="ADAL" clId="{9A7FA5CE-21ED-41E9-97D8-58FE4BD0E1EC}" dt="2023-04-14T20:50:19.120" v="100" actId="20577"/>
          <ac:spMkLst>
            <pc:docMk/>
            <pc:sldMk cId="3156012817" sldId="280"/>
            <ac:spMk id="4" creationId="{E6D01732-C904-5696-FB1C-B0C82C08A530}"/>
          </ac:spMkLst>
        </pc:spChg>
      </pc:sldChg>
      <pc:sldChg chg="modSp mod">
        <pc:chgData name="Weber, Christian" userId="5cc487a1-e0d3-4be6-9fc1-33caf9b9de51" providerId="ADAL" clId="{9A7FA5CE-21ED-41E9-97D8-58FE4BD0E1EC}" dt="2023-04-14T20:51:16.474" v="102" actId="20577"/>
        <pc:sldMkLst>
          <pc:docMk/>
          <pc:sldMk cId="4267324793" sldId="283"/>
        </pc:sldMkLst>
        <pc:spChg chg="mod">
          <ac:chgData name="Weber, Christian" userId="5cc487a1-e0d3-4be6-9fc1-33caf9b9de51" providerId="ADAL" clId="{9A7FA5CE-21ED-41E9-97D8-58FE4BD0E1EC}" dt="2023-04-14T20:51:16.474" v="102" actId="20577"/>
          <ac:spMkLst>
            <pc:docMk/>
            <pc:sldMk cId="4267324793" sldId="283"/>
            <ac:spMk id="4" creationId="{E6D01732-C904-5696-FB1C-B0C82C08A530}"/>
          </ac:spMkLst>
        </pc:spChg>
      </pc:sldChg>
      <pc:sldChg chg="modSp mod">
        <pc:chgData name="Weber, Christian" userId="5cc487a1-e0d3-4be6-9fc1-33caf9b9de51" providerId="ADAL" clId="{9A7FA5CE-21ED-41E9-97D8-58FE4BD0E1EC}" dt="2023-04-14T20:49:05.278" v="94" actId="6549"/>
        <pc:sldMkLst>
          <pc:docMk/>
          <pc:sldMk cId="4290256406" sldId="284"/>
        </pc:sldMkLst>
        <pc:spChg chg="mod">
          <ac:chgData name="Weber, Christian" userId="5cc487a1-e0d3-4be6-9fc1-33caf9b9de51" providerId="ADAL" clId="{9A7FA5CE-21ED-41E9-97D8-58FE4BD0E1EC}" dt="2023-04-14T20:49:05.278" v="94" actId="6549"/>
          <ac:spMkLst>
            <pc:docMk/>
            <pc:sldMk cId="4290256406" sldId="284"/>
            <ac:spMk id="4" creationId="{E6D01732-C904-5696-FB1C-B0C82C08A530}"/>
          </ac:spMkLst>
        </pc:spChg>
      </pc:sldChg>
      <pc:sldChg chg="modSp mod">
        <pc:chgData name="Weber, Christian" userId="5cc487a1-e0d3-4be6-9fc1-33caf9b9de51" providerId="ADAL" clId="{9A7FA5CE-21ED-41E9-97D8-58FE4BD0E1EC}" dt="2023-04-14T20:53:11.557" v="103" actId="20577"/>
        <pc:sldMkLst>
          <pc:docMk/>
          <pc:sldMk cId="782638206" sldId="291"/>
        </pc:sldMkLst>
        <pc:spChg chg="mod">
          <ac:chgData name="Weber, Christian" userId="5cc487a1-e0d3-4be6-9fc1-33caf9b9de51" providerId="ADAL" clId="{9A7FA5CE-21ED-41E9-97D8-58FE4BD0E1EC}" dt="2023-04-14T20:53:11.557" v="103" actId="20577"/>
          <ac:spMkLst>
            <pc:docMk/>
            <pc:sldMk cId="782638206" sldId="291"/>
            <ac:spMk id="10" creationId="{DF5414A9-9183-34D8-320E-D73B235EE9E5}"/>
          </ac:spMkLst>
        </pc:spChg>
      </pc:sldChg>
    </pc:docChg>
  </pc:docChgLst>
  <pc:docChgLst>
    <pc:chgData name="Weber, Christian" userId="5cc487a1-e0d3-4be6-9fc1-33caf9b9de51" providerId="ADAL" clId="{008AD9D9-FAC4-4C2B-8B5C-54CE448F9D61}"/>
    <pc:docChg chg="custSel delSld modSld modSection">
      <pc:chgData name="Weber, Christian" userId="5cc487a1-e0d3-4be6-9fc1-33caf9b9de51" providerId="ADAL" clId="{008AD9D9-FAC4-4C2B-8B5C-54CE448F9D61}" dt="2023-05-05T19:55:06.146" v="52" actId="20577"/>
      <pc:docMkLst>
        <pc:docMk/>
      </pc:docMkLst>
      <pc:sldChg chg="modSp mod">
        <pc:chgData name="Weber, Christian" userId="5cc487a1-e0d3-4be6-9fc1-33caf9b9de51" providerId="ADAL" clId="{008AD9D9-FAC4-4C2B-8B5C-54CE448F9D61}" dt="2023-05-05T19:55:06.146" v="52" actId="20577"/>
        <pc:sldMkLst>
          <pc:docMk/>
          <pc:sldMk cId="414063686" sldId="262"/>
        </pc:sldMkLst>
        <pc:spChg chg="mod">
          <ac:chgData name="Weber, Christian" userId="5cc487a1-e0d3-4be6-9fc1-33caf9b9de51" providerId="ADAL" clId="{008AD9D9-FAC4-4C2B-8B5C-54CE448F9D61}" dt="2023-05-05T19:55:06.146" v="52" actId="20577"/>
          <ac:spMkLst>
            <pc:docMk/>
            <pc:sldMk cId="414063686" sldId="262"/>
            <ac:spMk id="3" creationId="{32CC9913-1CFD-E849-8BC3-3DEFEC5294B9}"/>
          </ac:spMkLst>
        </pc:spChg>
      </pc:sldChg>
      <pc:sldChg chg="modSp mod">
        <pc:chgData name="Weber, Christian" userId="5cc487a1-e0d3-4be6-9fc1-33caf9b9de51" providerId="ADAL" clId="{008AD9D9-FAC4-4C2B-8B5C-54CE448F9D61}" dt="2023-05-05T19:47:26.714" v="6" actId="962"/>
        <pc:sldMkLst>
          <pc:docMk/>
          <pc:sldMk cId="2560001920" sldId="274"/>
        </pc:sldMkLst>
        <pc:graphicFrameChg chg="mod">
          <ac:chgData name="Weber, Christian" userId="5cc487a1-e0d3-4be6-9fc1-33caf9b9de51" providerId="ADAL" clId="{008AD9D9-FAC4-4C2B-8B5C-54CE448F9D61}" dt="2023-05-05T19:47:26.714" v="6" actId="962"/>
          <ac:graphicFrameMkLst>
            <pc:docMk/>
            <pc:sldMk cId="2560001920" sldId="274"/>
            <ac:graphicFrameMk id="23" creationId="{27C51616-2CDB-5306-68EC-479C57C7379F}"/>
          </ac:graphicFrameMkLst>
        </pc:graphicFrameChg>
      </pc:sldChg>
      <pc:sldChg chg="del">
        <pc:chgData name="Weber, Christian" userId="5cc487a1-e0d3-4be6-9fc1-33caf9b9de51" providerId="ADAL" clId="{008AD9D9-FAC4-4C2B-8B5C-54CE448F9D61}" dt="2023-05-05T19:49:00.698" v="50" actId="47"/>
        <pc:sldMkLst>
          <pc:docMk/>
          <pc:sldMk cId="4081424325" sldId="279"/>
        </pc:sldMkLst>
      </pc:sldChg>
      <pc:sldChg chg="del">
        <pc:chgData name="Weber, Christian" userId="5cc487a1-e0d3-4be6-9fc1-33caf9b9de51" providerId="ADAL" clId="{008AD9D9-FAC4-4C2B-8B5C-54CE448F9D61}" dt="2023-05-05T19:46:53.641" v="0" actId="47"/>
        <pc:sldMkLst>
          <pc:docMk/>
          <pc:sldMk cId="2153870534" sldId="286"/>
        </pc:sldMkLst>
      </pc:sldChg>
      <pc:sldChg chg="addSp delSp modSp mod">
        <pc:chgData name="Weber, Christian" userId="5cc487a1-e0d3-4be6-9fc1-33caf9b9de51" providerId="ADAL" clId="{008AD9D9-FAC4-4C2B-8B5C-54CE448F9D61}" dt="2023-05-05T19:48:23.244" v="22" actId="1076"/>
        <pc:sldMkLst>
          <pc:docMk/>
          <pc:sldMk cId="2216589502" sldId="292"/>
        </pc:sldMkLst>
        <pc:picChg chg="add mod">
          <ac:chgData name="Weber, Christian" userId="5cc487a1-e0d3-4be6-9fc1-33caf9b9de51" providerId="ADAL" clId="{008AD9D9-FAC4-4C2B-8B5C-54CE448F9D61}" dt="2023-05-05T19:48:23.244" v="22" actId="1076"/>
          <ac:picMkLst>
            <pc:docMk/>
            <pc:sldMk cId="2216589502" sldId="292"/>
            <ac:picMk id="6" creationId="{CA83C050-B1F0-5AE7-8C23-7296AA57F0C0}"/>
          </ac:picMkLst>
        </pc:picChg>
        <pc:picChg chg="del">
          <ac:chgData name="Weber, Christian" userId="5cc487a1-e0d3-4be6-9fc1-33caf9b9de51" providerId="ADAL" clId="{008AD9D9-FAC4-4C2B-8B5C-54CE448F9D61}" dt="2023-05-05T19:48:18.989" v="21" actId="478"/>
          <ac:picMkLst>
            <pc:docMk/>
            <pc:sldMk cId="2216589502" sldId="292"/>
            <ac:picMk id="7" creationId="{33CF670D-C3BE-1814-30FF-04AECB8354CE}"/>
          </ac:picMkLst>
        </pc:picChg>
        <pc:picChg chg="del">
          <ac:chgData name="Weber, Christian" userId="5cc487a1-e0d3-4be6-9fc1-33caf9b9de51" providerId="ADAL" clId="{008AD9D9-FAC4-4C2B-8B5C-54CE448F9D61}" dt="2023-05-05T19:48:18.989" v="21" actId="478"/>
          <ac:picMkLst>
            <pc:docMk/>
            <pc:sldMk cId="2216589502" sldId="292"/>
            <ac:picMk id="9" creationId="{A6D0F37F-6714-54CD-D8E8-6555BFC3755C}"/>
          </ac:picMkLst>
        </pc:picChg>
        <pc:picChg chg="add mod">
          <ac:chgData name="Weber, Christian" userId="5cc487a1-e0d3-4be6-9fc1-33caf9b9de51" providerId="ADAL" clId="{008AD9D9-FAC4-4C2B-8B5C-54CE448F9D61}" dt="2023-05-05T19:48:23.244" v="22" actId="1076"/>
          <ac:picMkLst>
            <pc:docMk/>
            <pc:sldMk cId="2216589502" sldId="292"/>
            <ac:picMk id="10" creationId="{9159C775-15BE-069F-3343-C0630F319DF7}"/>
          </ac:picMkLst>
        </pc:picChg>
        <pc:picChg chg="add del mod">
          <ac:chgData name="Weber, Christian" userId="5cc487a1-e0d3-4be6-9fc1-33caf9b9de51" providerId="ADAL" clId="{008AD9D9-FAC4-4C2B-8B5C-54CE448F9D61}" dt="2023-05-05T19:48:03.229" v="17" actId="478"/>
          <ac:picMkLst>
            <pc:docMk/>
            <pc:sldMk cId="2216589502" sldId="292"/>
            <ac:picMk id="11" creationId="{4C4BE8DA-CE11-CD44-C7C2-C94F05CE848C}"/>
          </ac:picMkLst>
        </pc:picChg>
      </pc:sldChg>
      <pc:sldChg chg="addSp delSp modSp mod">
        <pc:chgData name="Weber, Christian" userId="5cc487a1-e0d3-4be6-9fc1-33caf9b9de51" providerId="ADAL" clId="{008AD9D9-FAC4-4C2B-8B5C-54CE448F9D61}" dt="2023-05-05T19:48:55.286" v="49" actId="1036"/>
        <pc:sldMkLst>
          <pc:docMk/>
          <pc:sldMk cId="1014108041" sldId="293"/>
        </pc:sldMkLst>
        <pc:picChg chg="del">
          <ac:chgData name="Weber, Christian" userId="5cc487a1-e0d3-4be6-9fc1-33caf9b9de51" providerId="ADAL" clId="{008AD9D9-FAC4-4C2B-8B5C-54CE448F9D61}" dt="2023-05-05T19:48:47.768" v="31" actId="478"/>
          <ac:picMkLst>
            <pc:docMk/>
            <pc:sldMk cId="1014108041" sldId="293"/>
            <ac:picMk id="7" creationId="{09420961-09FD-D75B-80D1-06D9C9710DFE}"/>
          </ac:picMkLst>
        </pc:picChg>
        <pc:picChg chg="add mod">
          <ac:chgData name="Weber, Christian" userId="5cc487a1-e0d3-4be6-9fc1-33caf9b9de51" providerId="ADAL" clId="{008AD9D9-FAC4-4C2B-8B5C-54CE448F9D61}" dt="2023-05-05T19:48:55.286" v="49" actId="1036"/>
          <ac:picMkLst>
            <pc:docMk/>
            <pc:sldMk cId="1014108041" sldId="293"/>
            <ac:picMk id="9" creationId="{E269875F-07D5-7E18-2672-291012E029B6}"/>
          </ac:picMkLst>
        </pc:picChg>
      </pc:sldChg>
    </pc:docChg>
  </pc:docChgLst>
  <pc:docChgLst>
    <pc:chgData name="Weber, Christian" userId="5cc487a1-e0d3-4be6-9fc1-33caf9b9de51" providerId="ADAL" clId="{BCABD770-9E5F-4E87-B3E3-15A64657B1D2}"/>
    <pc:docChg chg="modSld">
      <pc:chgData name="Weber, Christian" userId="5cc487a1-e0d3-4be6-9fc1-33caf9b9de51" providerId="ADAL" clId="{BCABD770-9E5F-4E87-B3E3-15A64657B1D2}" dt="2023-04-18T01:30:32.428" v="97" actId="20577"/>
      <pc:docMkLst>
        <pc:docMk/>
      </pc:docMkLst>
      <pc:sldChg chg="modSp mod">
        <pc:chgData name="Weber, Christian" userId="5cc487a1-e0d3-4be6-9fc1-33caf9b9de51" providerId="ADAL" clId="{BCABD770-9E5F-4E87-B3E3-15A64657B1D2}" dt="2023-04-18T01:30:32.428" v="97" actId="20577"/>
        <pc:sldMkLst>
          <pc:docMk/>
          <pc:sldMk cId="1650147689" sldId="268"/>
        </pc:sldMkLst>
        <pc:spChg chg="mod">
          <ac:chgData name="Weber, Christian" userId="5cc487a1-e0d3-4be6-9fc1-33caf9b9de51" providerId="ADAL" clId="{BCABD770-9E5F-4E87-B3E3-15A64657B1D2}" dt="2023-04-18T01:30:32.428" v="97" actId="20577"/>
          <ac:spMkLst>
            <pc:docMk/>
            <pc:sldMk cId="1650147689" sldId="268"/>
            <ac:spMk id="4" creationId="{E6D01732-C904-5696-FB1C-B0C82C08A530}"/>
          </ac:spMkLst>
        </pc:spChg>
      </pc:sldChg>
    </pc:docChg>
  </pc:docChgLst>
  <pc:docChgLst>
    <pc:chgData name="Weber, Christian" userId="5cc487a1-e0d3-4be6-9fc1-33caf9b9de51" providerId="ADAL" clId="{1A0CE7C7-F198-4062-821A-710AAD98827A}"/>
    <pc:docChg chg="undo custSel addSld delSld modSld modSection">
      <pc:chgData name="Weber, Christian" userId="5cc487a1-e0d3-4be6-9fc1-33caf9b9de51" providerId="ADAL" clId="{1A0CE7C7-F198-4062-821A-710AAD98827A}" dt="2023-05-05T18:30:25.640" v="68"/>
      <pc:docMkLst>
        <pc:docMk/>
      </pc:docMkLst>
      <pc:sldChg chg="modSp mod">
        <pc:chgData name="Weber, Christian" userId="5cc487a1-e0d3-4be6-9fc1-33caf9b9de51" providerId="ADAL" clId="{1A0CE7C7-F198-4062-821A-710AAD98827A}" dt="2023-05-05T18:30:25.640" v="68"/>
        <pc:sldMkLst>
          <pc:docMk/>
          <pc:sldMk cId="414063686" sldId="262"/>
        </pc:sldMkLst>
        <pc:spChg chg="mod">
          <ac:chgData name="Weber, Christian" userId="5cc487a1-e0d3-4be6-9fc1-33caf9b9de51" providerId="ADAL" clId="{1A0CE7C7-F198-4062-821A-710AAD98827A}" dt="2023-05-05T18:30:25.640" v="68"/>
          <ac:spMkLst>
            <pc:docMk/>
            <pc:sldMk cId="414063686" sldId="262"/>
            <ac:spMk id="4" creationId="{B9622B2E-4C7F-5E4F-B80E-F0D418C0DFAA}"/>
          </ac:spMkLst>
        </pc:spChg>
      </pc:sldChg>
      <pc:sldChg chg="addSp delSp modSp del mod">
        <pc:chgData name="Weber, Christian" userId="5cc487a1-e0d3-4be6-9fc1-33caf9b9de51" providerId="ADAL" clId="{1A0CE7C7-F198-4062-821A-710AAD98827A}" dt="2023-05-05T18:26:57.391" v="50" actId="47"/>
        <pc:sldMkLst>
          <pc:docMk/>
          <pc:sldMk cId="3522417962" sldId="275"/>
        </pc:sldMkLst>
        <pc:graphicFrameChg chg="add del mod">
          <ac:chgData name="Weber, Christian" userId="5cc487a1-e0d3-4be6-9fc1-33caf9b9de51" providerId="ADAL" clId="{1A0CE7C7-F198-4062-821A-710AAD98827A}" dt="2023-05-05T18:24:48.487" v="14"/>
          <ac:graphicFrameMkLst>
            <pc:docMk/>
            <pc:sldMk cId="3522417962" sldId="275"/>
            <ac:graphicFrameMk id="10" creationId="{4F71C1C5-1718-36AD-B475-E5C74B0530BE}"/>
          </ac:graphicFrameMkLst>
        </pc:graphicFrameChg>
        <pc:picChg chg="add del mod">
          <ac:chgData name="Weber, Christian" userId="5cc487a1-e0d3-4be6-9fc1-33caf9b9de51" providerId="ADAL" clId="{1A0CE7C7-F198-4062-821A-710AAD98827A}" dt="2023-05-05T18:26:53.165" v="49" actId="478"/>
          <ac:picMkLst>
            <pc:docMk/>
            <pc:sldMk cId="3522417962" sldId="275"/>
            <ac:picMk id="7" creationId="{33CF670D-C3BE-1814-30FF-04AECB8354CE}"/>
          </ac:picMkLst>
        </pc:picChg>
        <pc:picChg chg="add del mod">
          <ac:chgData name="Weber, Christian" userId="5cc487a1-e0d3-4be6-9fc1-33caf9b9de51" providerId="ADAL" clId="{1A0CE7C7-F198-4062-821A-710AAD98827A}" dt="2023-05-05T18:26:53.165" v="49" actId="478"/>
          <ac:picMkLst>
            <pc:docMk/>
            <pc:sldMk cId="3522417962" sldId="275"/>
            <ac:picMk id="9" creationId="{A6D0F37F-6714-54CD-D8E8-6555BFC3755C}"/>
          </ac:picMkLst>
        </pc:picChg>
        <pc:picChg chg="add del mod">
          <ac:chgData name="Weber, Christian" userId="5cc487a1-e0d3-4be6-9fc1-33caf9b9de51" providerId="ADAL" clId="{1A0CE7C7-F198-4062-821A-710AAD98827A}" dt="2023-05-05T18:25:20.083" v="33" actId="478"/>
          <ac:picMkLst>
            <pc:docMk/>
            <pc:sldMk cId="3522417962" sldId="275"/>
            <ac:picMk id="12" creationId="{69E13CB6-19E5-1F0E-A66E-B6F740614C91}"/>
          </ac:picMkLst>
        </pc:picChg>
        <pc:picChg chg="del">
          <ac:chgData name="Weber, Christian" userId="5cc487a1-e0d3-4be6-9fc1-33caf9b9de51" providerId="ADAL" clId="{1A0CE7C7-F198-4062-821A-710AAD98827A}" dt="2023-05-05T18:22:35.618" v="0" actId="478"/>
          <ac:picMkLst>
            <pc:docMk/>
            <pc:sldMk cId="3522417962" sldId="275"/>
            <ac:picMk id="13" creationId="{6D1791EC-0ED5-301E-2D6F-0C243AB929F7}"/>
          </ac:picMkLst>
        </pc:picChg>
        <pc:picChg chg="del">
          <ac:chgData name="Weber, Christian" userId="5cc487a1-e0d3-4be6-9fc1-33caf9b9de51" providerId="ADAL" clId="{1A0CE7C7-F198-4062-821A-710AAD98827A}" dt="2023-05-05T18:22:35.618" v="0" actId="478"/>
          <ac:picMkLst>
            <pc:docMk/>
            <pc:sldMk cId="3522417962" sldId="275"/>
            <ac:picMk id="22" creationId="{B5A4BBAE-8BE2-7A16-DF27-2B1369861EF6}"/>
          </ac:picMkLst>
        </pc:picChg>
      </pc:sldChg>
      <pc:sldChg chg="delSp mod">
        <pc:chgData name="Weber, Christian" userId="5cc487a1-e0d3-4be6-9fc1-33caf9b9de51" providerId="ADAL" clId="{1A0CE7C7-F198-4062-821A-710AAD98827A}" dt="2023-05-05T18:22:41.019" v="1" actId="478"/>
        <pc:sldMkLst>
          <pc:docMk/>
          <pc:sldMk cId="2153870534" sldId="286"/>
        </pc:sldMkLst>
        <pc:picChg chg="del">
          <ac:chgData name="Weber, Christian" userId="5cc487a1-e0d3-4be6-9fc1-33caf9b9de51" providerId="ADAL" clId="{1A0CE7C7-F198-4062-821A-710AAD98827A}" dt="2023-05-05T18:22:41.019" v="1" actId="478"/>
          <ac:picMkLst>
            <pc:docMk/>
            <pc:sldMk cId="2153870534" sldId="286"/>
            <ac:picMk id="22" creationId="{B5A4BBAE-8BE2-7A16-DF27-2B1369861EF6}"/>
          </ac:picMkLst>
        </pc:picChg>
      </pc:sldChg>
      <pc:sldChg chg="delSp modSp add mod">
        <pc:chgData name="Weber, Christian" userId="5cc487a1-e0d3-4be6-9fc1-33caf9b9de51" providerId="ADAL" clId="{1A0CE7C7-F198-4062-821A-710AAD98827A}" dt="2023-05-05T18:26:41.359" v="48" actId="1076"/>
        <pc:sldMkLst>
          <pc:docMk/>
          <pc:sldMk cId="2216589502" sldId="292"/>
        </pc:sldMkLst>
        <pc:picChg chg="del ord">
          <ac:chgData name="Weber, Christian" userId="5cc487a1-e0d3-4be6-9fc1-33caf9b9de51" providerId="ADAL" clId="{1A0CE7C7-F198-4062-821A-710AAD98827A}" dt="2023-05-05T18:26:34.559" v="47" actId="478"/>
          <ac:picMkLst>
            <pc:docMk/>
            <pc:sldMk cId="2216589502" sldId="292"/>
            <ac:picMk id="6" creationId="{F38F87FA-2B62-7F7D-B47A-56A93811A7CE}"/>
          </ac:picMkLst>
        </pc:picChg>
        <pc:picChg chg="mod">
          <ac:chgData name="Weber, Christian" userId="5cc487a1-e0d3-4be6-9fc1-33caf9b9de51" providerId="ADAL" clId="{1A0CE7C7-F198-4062-821A-710AAD98827A}" dt="2023-05-05T18:26:41.359" v="48" actId="1076"/>
          <ac:picMkLst>
            <pc:docMk/>
            <pc:sldMk cId="2216589502" sldId="292"/>
            <ac:picMk id="7" creationId="{33CF670D-C3BE-1814-30FF-04AECB8354CE}"/>
          </ac:picMkLst>
        </pc:picChg>
        <pc:picChg chg="mod">
          <ac:chgData name="Weber, Christian" userId="5cc487a1-e0d3-4be6-9fc1-33caf9b9de51" providerId="ADAL" clId="{1A0CE7C7-F198-4062-821A-710AAD98827A}" dt="2023-05-05T18:26:41.359" v="48" actId="1076"/>
          <ac:picMkLst>
            <pc:docMk/>
            <pc:sldMk cId="2216589502" sldId="292"/>
            <ac:picMk id="9" creationId="{A6D0F37F-6714-54CD-D8E8-6555BFC3755C}"/>
          </ac:picMkLst>
        </pc:picChg>
        <pc:picChg chg="del ord">
          <ac:chgData name="Weber, Christian" userId="5cc487a1-e0d3-4be6-9fc1-33caf9b9de51" providerId="ADAL" clId="{1A0CE7C7-F198-4062-821A-710AAD98827A}" dt="2023-05-05T18:26:34.559" v="47" actId="478"/>
          <ac:picMkLst>
            <pc:docMk/>
            <pc:sldMk cId="2216589502" sldId="292"/>
            <ac:picMk id="11" creationId="{76A57ADA-70EB-596A-3A69-4BE927031E85}"/>
          </ac:picMkLst>
        </pc:picChg>
      </pc:sldChg>
      <pc:sldChg chg="addSp delSp modSp add mod">
        <pc:chgData name="Weber, Christian" userId="5cc487a1-e0d3-4be6-9fc1-33caf9b9de51" providerId="ADAL" clId="{1A0CE7C7-F198-4062-821A-710AAD98827A}" dt="2023-05-05T18:27:55.525" v="65" actId="1076"/>
        <pc:sldMkLst>
          <pc:docMk/>
          <pc:sldMk cId="1014108041" sldId="293"/>
        </pc:sldMkLst>
        <pc:spChg chg="mod">
          <ac:chgData name="Weber, Christian" userId="5cc487a1-e0d3-4be6-9fc1-33caf9b9de51" providerId="ADAL" clId="{1A0CE7C7-F198-4062-821A-710AAD98827A}" dt="2023-05-05T18:27:55.525" v="65" actId="1076"/>
          <ac:spMkLst>
            <pc:docMk/>
            <pc:sldMk cId="1014108041" sldId="293"/>
            <ac:spMk id="5" creationId="{58068583-373A-89A3-C3B5-7A47D030294F}"/>
          </ac:spMkLst>
        </pc:spChg>
        <pc:picChg chg="add mod">
          <ac:chgData name="Weber, Christian" userId="5cc487a1-e0d3-4be6-9fc1-33caf9b9de51" providerId="ADAL" clId="{1A0CE7C7-F198-4062-821A-710AAD98827A}" dt="2023-05-05T18:27:53.103" v="64" actId="1076"/>
          <ac:picMkLst>
            <pc:docMk/>
            <pc:sldMk cId="1014108041" sldId="293"/>
            <ac:picMk id="7" creationId="{09420961-09FD-D75B-80D1-06D9C9710DFE}"/>
          </ac:picMkLst>
        </pc:picChg>
        <pc:picChg chg="del">
          <ac:chgData name="Weber, Christian" userId="5cc487a1-e0d3-4be6-9fc1-33caf9b9de51" providerId="ADAL" clId="{1A0CE7C7-F198-4062-821A-710AAD98827A}" dt="2023-05-05T18:27:48.216" v="63" actId="478"/>
          <ac:picMkLst>
            <pc:docMk/>
            <pc:sldMk cId="1014108041" sldId="293"/>
            <ac:picMk id="13" creationId="{6D1791EC-0ED5-301E-2D6F-0C243AB929F7}"/>
          </ac:picMkLst>
        </pc:picChg>
      </pc:sldChg>
    </pc:docChg>
  </pc:docChgLst>
  <pc:docChgLst>
    <pc:chgData name="Weber, Christian" userId="5cc487a1-e0d3-4be6-9fc1-33caf9b9de51" providerId="ADAL" clId="{9460049A-CD4C-4B2D-8454-54AF20A7C398}"/>
    <pc:docChg chg="undo redo custSel addSld delSld modSld delSection modSection">
      <pc:chgData name="Weber, Christian" userId="5cc487a1-e0d3-4be6-9fc1-33caf9b9de51" providerId="ADAL" clId="{9460049A-CD4C-4B2D-8454-54AF20A7C398}" dt="2023-04-11T19:33:36.602" v="602" actId="47"/>
      <pc:docMkLst>
        <pc:docMk/>
      </pc:docMkLst>
      <pc:sldChg chg="del">
        <pc:chgData name="Weber, Christian" userId="5cc487a1-e0d3-4be6-9fc1-33caf9b9de51" providerId="ADAL" clId="{9460049A-CD4C-4B2D-8454-54AF20A7C398}" dt="2023-04-11T17:57:52.887" v="589" actId="47"/>
        <pc:sldMkLst>
          <pc:docMk/>
          <pc:sldMk cId="2246755923" sldId="256"/>
        </pc:sldMkLst>
      </pc:sldChg>
      <pc:sldChg chg="del">
        <pc:chgData name="Weber, Christian" userId="5cc487a1-e0d3-4be6-9fc1-33caf9b9de51" providerId="ADAL" clId="{9460049A-CD4C-4B2D-8454-54AF20A7C398}" dt="2023-04-11T17:57:52.887" v="589" actId="47"/>
        <pc:sldMkLst>
          <pc:docMk/>
          <pc:sldMk cId="3681362828" sldId="257"/>
        </pc:sldMkLst>
      </pc:sldChg>
      <pc:sldChg chg="del">
        <pc:chgData name="Weber, Christian" userId="5cc487a1-e0d3-4be6-9fc1-33caf9b9de51" providerId="ADAL" clId="{9460049A-CD4C-4B2D-8454-54AF20A7C398}" dt="2023-04-11T17:57:52.887" v="589" actId="47"/>
        <pc:sldMkLst>
          <pc:docMk/>
          <pc:sldMk cId="1215709844" sldId="258"/>
        </pc:sldMkLst>
      </pc:sldChg>
      <pc:sldChg chg="del">
        <pc:chgData name="Weber, Christian" userId="5cc487a1-e0d3-4be6-9fc1-33caf9b9de51" providerId="ADAL" clId="{9460049A-CD4C-4B2D-8454-54AF20A7C398}" dt="2023-04-11T17:57:52.887" v="589" actId="47"/>
        <pc:sldMkLst>
          <pc:docMk/>
          <pc:sldMk cId="1387988044" sldId="259"/>
        </pc:sldMkLst>
      </pc:sldChg>
      <pc:sldChg chg="del">
        <pc:chgData name="Weber, Christian" userId="5cc487a1-e0d3-4be6-9fc1-33caf9b9de51" providerId="ADAL" clId="{9460049A-CD4C-4B2D-8454-54AF20A7C398}" dt="2023-04-11T17:57:52.887" v="589" actId="47"/>
        <pc:sldMkLst>
          <pc:docMk/>
          <pc:sldMk cId="491121958" sldId="260"/>
        </pc:sldMkLst>
      </pc:sldChg>
      <pc:sldChg chg="del">
        <pc:chgData name="Weber, Christian" userId="5cc487a1-e0d3-4be6-9fc1-33caf9b9de51" providerId="ADAL" clId="{9460049A-CD4C-4B2D-8454-54AF20A7C398}" dt="2023-04-11T17:57:52.887" v="589" actId="47"/>
        <pc:sldMkLst>
          <pc:docMk/>
          <pc:sldMk cId="4189160374" sldId="261"/>
        </pc:sldMkLst>
      </pc:sldChg>
      <pc:sldChg chg="modSp del mod">
        <pc:chgData name="Weber, Christian" userId="5cc487a1-e0d3-4be6-9fc1-33caf9b9de51" providerId="ADAL" clId="{9460049A-CD4C-4B2D-8454-54AF20A7C398}" dt="2023-04-11T19:33:36.602" v="602" actId="47"/>
        <pc:sldMkLst>
          <pc:docMk/>
          <pc:sldMk cId="1650147689" sldId="268"/>
        </pc:sldMkLst>
        <pc:spChg chg="mod">
          <ac:chgData name="Weber, Christian" userId="5cc487a1-e0d3-4be6-9fc1-33caf9b9de51" providerId="ADAL" clId="{9460049A-CD4C-4B2D-8454-54AF20A7C398}" dt="2023-04-11T17:59:12.470" v="598" actId="20577"/>
          <ac:spMkLst>
            <pc:docMk/>
            <pc:sldMk cId="1650147689" sldId="268"/>
            <ac:spMk id="4" creationId="{E6D01732-C904-5696-FB1C-B0C82C08A530}"/>
          </ac:spMkLst>
        </pc:spChg>
      </pc:sldChg>
      <pc:sldChg chg="modSp del mod">
        <pc:chgData name="Weber, Christian" userId="5cc487a1-e0d3-4be6-9fc1-33caf9b9de51" providerId="ADAL" clId="{9460049A-CD4C-4B2D-8454-54AF20A7C398}" dt="2023-04-10T18:53:15.538" v="59" actId="47"/>
        <pc:sldMkLst>
          <pc:docMk/>
          <pc:sldMk cId="1717363654" sldId="270"/>
        </pc:sldMkLst>
        <pc:picChg chg="mod">
          <ac:chgData name="Weber, Christian" userId="5cc487a1-e0d3-4be6-9fc1-33caf9b9de51" providerId="ADAL" clId="{9460049A-CD4C-4B2D-8454-54AF20A7C398}" dt="2023-04-10T18:52:46.351" v="57" actId="1076"/>
          <ac:picMkLst>
            <pc:docMk/>
            <pc:sldMk cId="1717363654" sldId="270"/>
            <ac:picMk id="6" creationId="{41DBB45C-D258-9D33-C77E-36A126DD4675}"/>
          </ac:picMkLst>
        </pc:picChg>
      </pc:sldChg>
      <pc:sldChg chg="del">
        <pc:chgData name="Weber, Christian" userId="5cc487a1-e0d3-4be6-9fc1-33caf9b9de51" providerId="ADAL" clId="{9460049A-CD4C-4B2D-8454-54AF20A7C398}" dt="2023-04-11T19:33:36.602" v="602" actId="47"/>
        <pc:sldMkLst>
          <pc:docMk/>
          <pc:sldMk cId="2853206379" sldId="271"/>
        </pc:sldMkLst>
      </pc:sldChg>
      <pc:sldChg chg="modSp mod">
        <pc:chgData name="Weber, Christian" userId="5cc487a1-e0d3-4be6-9fc1-33caf9b9de51" providerId="ADAL" clId="{9460049A-CD4C-4B2D-8454-54AF20A7C398}" dt="2023-04-10T18:54:42.804" v="115" actId="6549"/>
        <pc:sldMkLst>
          <pc:docMk/>
          <pc:sldMk cId="4220319833" sldId="277"/>
        </pc:sldMkLst>
        <pc:spChg chg="mod">
          <ac:chgData name="Weber, Christian" userId="5cc487a1-e0d3-4be6-9fc1-33caf9b9de51" providerId="ADAL" clId="{9460049A-CD4C-4B2D-8454-54AF20A7C398}" dt="2023-04-10T18:54:42.804" v="115" actId="6549"/>
          <ac:spMkLst>
            <pc:docMk/>
            <pc:sldMk cId="4220319833" sldId="277"/>
            <ac:spMk id="4" creationId="{AC846DDB-10F1-0200-1F8D-3041A1A11729}"/>
          </ac:spMkLst>
        </pc:spChg>
      </pc:sldChg>
      <pc:sldChg chg="del">
        <pc:chgData name="Weber, Christian" userId="5cc487a1-e0d3-4be6-9fc1-33caf9b9de51" providerId="ADAL" clId="{9460049A-CD4C-4B2D-8454-54AF20A7C398}" dt="2023-04-10T18:52:21.994" v="56" actId="47"/>
        <pc:sldMkLst>
          <pc:docMk/>
          <pc:sldMk cId="1540292923" sldId="282"/>
        </pc:sldMkLst>
      </pc:sldChg>
      <pc:sldChg chg="addSp modSp mod">
        <pc:chgData name="Weber, Christian" userId="5cc487a1-e0d3-4be6-9fc1-33caf9b9de51" providerId="ADAL" clId="{9460049A-CD4C-4B2D-8454-54AF20A7C398}" dt="2023-04-11T17:59:22.179" v="599" actId="20577"/>
        <pc:sldMkLst>
          <pc:docMk/>
          <pc:sldMk cId="4267324793" sldId="283"/>
        </pc:sldMkLst>
        <pc:spChg chg="mod">
          <ac:chgData name="Weber, Christian" userId="5cc487a1-e0d3-4be6-9fc1-33caf9b9de51" providerId="ADAL" clId="{9460049A-CD4C-4B2D-8454-54AF20A7C398}" dt="2023-04-11T17:59:22.179" v="599" actId="20577"/>
          <ac:spMkLst>
            <pc:docMk/>
            <pc:sldMk cId="4267324793" sldId="283"/>
            <ac:spMk id="4" creationId="{E6D01732-C904-5696-FB1C-B0C82C08A530}"/>
          </ac:spMkLst>
        </pc:spChg>
        <pc:spChg chg="mod">
          <ac:chgData name="Weber, Christian" userId="5cc487a1-e0d3-4be6-9fc1-33caf9b9de51" providerId="ADAL" clId="{9460049A-CD4C-4B2D-8454-54AF20A7C398}" dt="2023-04-10T19:26:42.677" v="584" actId="1076"/>
          <ac:spMkLst>
            <pc:docMk/>
            <pc:sldMk cId="4267324793" sldId="283"/>
            <ac:spMk id="10" creationId="{D251AFB7-CB51-C509-C239-AE6853E4B532}"/>
          </ac:spMkLst>
        </pc:spChg>
        <pc:picChg chg="add mod">
          <ac:chgData name="Weber, Christian" userId="5cc487a1-e0d3-4be6-9fc1-33caf9b9de51" providerId="ADAL" clId="{9460049A-CD4C-4B2D-8454-54AF20A7C398}" dt="2023-04-10T19:26:52.850" v="588" actId="1076"/>
          <ac:picMkLst>
            <pc:docMk/>
            <pc:sldMk cId="4267324793" sldId="283"/>
            <ac:picMk id="6" creationId="{CD05C323-2BE6-00D4-8251-DCBF4E0E7DFA}"/>
          </ac:picMkLst>
        </pc:picChg>
        <pc:picChg chg="mod">
          <ac:chgData name="Weber, Christian" userId="5cc487a1-e0d3-4be6-9fc1-33caf9b9de51" providerId="ADAL" clId="{9460049A-CD4C-4B2D-8454-54AF20A7C398}" dt="2023-04-10T19:26:48.185" v="586" actId="1076"/>
          <ac:picMkLst>
            <pc:docMk/>
            <pc:sldMk cId="4267324793" sldId="283"/>
            <ac:picMk id="9" creationId="{6429C19D-2B55-4C3C-E256-0E91849DA42E}"/>
          </ac:picMkLst>
        </pc:picChg>
      </pc:sldChg>
      <pc:sldChg chg="addSp delSp modSp add mod">
        <pc:chgData name="Weber, Christian" userId="5cc487a1-e0d3-4be6-9fc1-33caf9b9de51" providerId="ADAL" clId="{9460049A-CD4C-4B2D-8454-54AF20A7C398}" dt="2023-04-10T18:49:33.959" v="55" actId="1076"/>
        <pc:sldMkLst>
          <pc:docMk/>
          <pc:sldMk cId="4290256406" sldId="284"/>
        </pc:sldMkLst>
        <pc:spChg chg="add mod">
          <ac:chgData name="Weber, Christian" userId="5cc487a1-e0d3-4be6-9fc1-33caf9b9de51" providerId="ADAL" clId="{9460049A-CD4C-4B2D-8454-54AF20A7C398}" dt="2023-04-10T18:47:48.150" v="39" actId="207"/>
          <ac:spMkLst>
            <pc:docMk/>
            <pc:sldMk cId="4290256406" sldId="284"/>
            <ac:spMk id="5" creationId="{FEFED11B-3B59-8300-597B-66EC05573A21}"/>
          </ac:spMkLst>
        </pc:spChg>
        <pc:spChg chg="add mod">
          <ac:chgData name="Weber, Christian" userId="5cc487a1-e0d3-4be6-9fc1-33caf9b9de51" providerId="ADAL" clId="{9460049A-CD4C-4B2D-8454-54AF20A7C398}" dt="2023-04-10T18:48:04.322" v="42" actId="207"/>
          <ac:spMkLst>
            <pc:docMk/>
            <pc:sldMk cId="4290256406" sldId="284"/>
            <ac:spMk id="6" creationId="{A2501E0C-D377-7EA4-06B6-84EACDC2247E}"/>
          </ac:spMkLst>
        </pc:spChg>
        <pc:spChg chg="add mod">
          <ac:chgData name="Weber, Christian" userId="5cc487a1-e0d3-4be6-9fc1-33caf9b9de51" providerId="ADAL" clId="{9460049A-CD4C-4B2D-8454-54AF20A7C398}" dt="2023-04-10T18:49:33.959" v="55" actId="1076"/>
          <ac:spMkLst>
            <pc:docMk/>
            <pc:sldMk cId="4290256406" sldId="284"/>
            <ac:spMk id="8" creationId="{42950D80-0677-CBD6-684C-618BC6D597E9}"/>
          </ac:spMkLst>
        </pc:spChg>
        <pc:spChg chg="mod">
          <ac:chgData name="Weber, Christian" userId="5cc487a1-e0d3-4be6-9fc1-33caf9b9de51" providerId="ADAL" clId="{9460049A-CD4C-4B2D-8454-54AF20A7C398}" dt="2023-04-10T18:47:28.289" v="35" actId="1076"/>
          <ac:spMkLst>
            <pc:docMk/>
            <pc:sldMk cId="4290256406" sldId="284"/>
            <ac:spMk id="23" creationId="{CC446B8E-2D2E-B6B5-EB86-C5AE3E83BFB8}"/>
          </ac:spMkLst>
        </pc:spChg>
        <pc:spChg chg="del">
          <ac:chgData name="Weber, Christian" userId="5cc487a1-e0d3-4be6-9fc1-33caf9b9de51" providerId="ADAL" clId="{9460049A-CD4C-4B2D-8454-54AF20A7C398}" dt="2023-04-10T18:46:24.311" v="6" actId="478"/>
          <ac:spMkLst>
            <pc:docMk/>
            <pc:sldMk cId="4290256406" sldId="284"/>
            <ac:spMk id="25" creationId="{70B6DF61-70C6-28A5-716C-BFC3E55EE0DA}"/>
          </ac:spMkLst>
        </pc:spChg>
        <pc:spChg chg="del">
          <ac:chgData name="Weber, Christian" userId="5cc487a1-e0d3-4be6-9fc1-33caf9b9de51" providerId="ADAL" clId="{9460049A-CD4C-4B2D-8454-54AF20A7C398}" dt="2023-04-10T18:46:20.271" v="5" actId="478"/>
          <ac:spMkLst>
            <pc:docMk/>
            <pc:sldMk cId="4290256406" sldId="284"/>
            <ac:spMk id="26" creationId="{88D75DA1-CF00-1AC8-B3BE-5BA9341EC8FD}"/>
          </ac:spMkLst>
        </pc:spChg>
        <pc:spChg chg="del">
          <ac:chgData name="Weber, Christian" userId="5cc487a1-e0d3-4be6-9fc1-33caf9b9de51" providerId="ADAL" clId="{9460049A-CD4C-4B2D-8454-54AF20A7C398}" dt="2023-04-10T18:46:24.311" v="6" actId="478"/>
          <ac:spMkLst>
            <pc:docMk/>
            <pc:sldMk cId="4290256406" sldId="284"/>
            <ac:spMk id="27" creationId="{F4B97DB2-82B7-2CC6-CF19-E5BDF2CCE7C2}"/>
          </ac:spMkLst>
        </pc:spChg>
        <pc:spChg chg="del">
          <ac:chgData name="Weber, Christian" userId="5cc487a1-e0d3-4be6-9fc1-33caf9b9de51" providerId="ADAL" clId="{9460049A-CD4C-4B2D-8454-54AF20A7C398}" dt="2023-04-10T18:46:24.311" v="6" actId="478"/>
          <ac:spMkLst>
            <pc:docMk/>
            <pc:sldMk cId="4290256406" sldId="284"/>
            <ac:spMk id="28" creationId="{0FB4B436-E833-5B7F-E96B-D59D13DB78AF}"/>
          </ac:spMkLst>
        </pc:spChg>
        <pc:spChg chg="del">
          <ac:chgData name="Weber, Christian" userId="5cc487a1-e0d3-4be6-9fc1-33caf9b9de51" providerId="ADAL" clId="{9460049A-CD4C-4B2D-8454-54AF20A7C398}" dt="2023-04-10T18:46:24.311" v="6" actId="478"/>
          <ac:spMkLst>
            <pc:docMk/>
            <pc:sldMk cId="4290256406" sldId="284"/>
            <ac:spMk id="29" creationId="{3A73CA7C-0FC1-CED4-BA58-109CD2EAA245}"/>
          </ac:spMkLst>
        </pc:spChg>
        <pc:spChg chg="del">
          <ac:chgData name="Weber, Christian" userId="5cc487a1-e0d3-4be6-9fc1-33caf9b9de51" providerId="ADAL" clId="{9460049A-CD4C-4B2D-8454-54AF20A7C398}" dt="2023-04-10T18:46:20.271" v="5" actId="478"/>
          <ac:spMkLst>
            <pc:docMk/>
            <pc:sldMk cId="4290256406" sldId="284"/>
            <ac:spMk id="42" creationId="{5574ABA4-2800-7D9E-FB55-3D71EE2A45F8}"/>
          </ac:spMkLst>
        </pc:spChg>
        <pc:spChg chg="del">
          <ac:chgData name="Weber, Christian" userId="5cc487a1-e0d3-4be6-9fc1-33caf9b9de51" providerId="ADAL" clId="{9460049A-CD4C-4B2D-8454-54AF20A7C398}" dt="2023-04-10T18:46:24.311" v="6" actId="478"/>
          <ac:spMkLst>
            <pc:docMk/>
            <pc:sldMk cId="4290256406" sldId="284"/>
            <ac:spMk id="44" creationId="{69C65618-3DCB-56D5-9E05-2FB01160E9B4}"/>
          </ac:spMkLst>
        </pc:spChg>
        <pc:spChg chg="del">
          <ac:chgData name="Weber, Christian" userId="5cc487a1-e0d3-4be6-9fc1-33caf9b9de51" providerId="ADAL" clId="{9460049A-CD4C-4B2D-8454-54AF20A7C398}" dt="2023-04-10T18:46:20.271" v="5" actId="478"/>
          <ac:spMkLst>
            <pc:docMk/>
            <pc:sldMk cId="4290256406" sldId="284"/>
            <ac:spMk id="48" creationId="{459878DF-D775-A280-D4D1-7427923B718C}"/>
          </ac:spMkLst>
        </pc:spChg>
        <pc:picChg chg="del">
          <ac:chgData name="Weber, Christian" userId="5cc487a1-e0d3-4be6-9fc1-33caf9b9de51" providerId="ADAL" clId="{9460049A-CD4C-4B2D-8454-54AF20A7C398}" dt="2023-04-10T18:46:20.271" v="5" actId="478"/>
          <ac:picMkLst>
            <pc:docMk/>
            <pc:sldMk cId="4290256406" sldId="284"/>
            <ac:picMk id="21" creationId="{F4BFDDBE-9D5C-2257-7427-7B364E5D79C2}"/>
          </ac:picMkLst>
        </pc:picChg>
        <pc:picChg chg="add mod">
          <ac:chgData name="Weber, Christian" userId="5cc487a1-e0d3-4be6-9fc1-33caf9b9de51" providerId="ADAL" clId="{9460049A-CD4C-4B2D-8454-54AF20A7C398}" dt="2023-04-10T18:46:42.240" v="12" actId="1076"/>
          <ac:picMkLst>
            <pc:docMk/>
            <pc:sldMk cId="4290256406" sldId="284"/>
            <ac:picMk id="1026" creationId="{071B1DE7-24D9-5C09-8C65-3C1B1C56D241}"/>
          </ac:picMkLst>
        </pc:picChg>
        <pc:cxnChg chg="del mod">
          <ac:chgData name="Weber, Christian" userId="5cc487a1-e0d3-4be6-9fc1-33caf9b9de51" providerId="ADAL" clId="{9460049A-CD4C-4B2D-8454-54AF20A7C398}" dt="2023-04-10T18:46:27.746" v="7" actId="478"/>
          <ac:cxnSpMkLst>
            <pc:docMk/>
            <pc:sldMk cId="4290256406" sldId="284"/>
            <ac:cxnSpMk id="31" creationId="{A884E279-6509-1FDD-4C18-D9D0F241EDDD}"/>
          </ac:cxnSpMkLst>
        </pc:cxnChg>
        <pc:cxnChg chg="del">
          <ac:chgData name="Weber, Christian" userId="5cc487a1-e0d3-4be6-9fc1-33caf9b9de51" providerId="ADAL" clId="{9460049A-CD4C-4B2D-8454-54AF20A7C398}" dt="2023-04-10T18:46:27.746" v="7" actId="478"/>
          <ac:cxnSpMkLst>
            <pc:docMk/>
            <pc:sldMk cId="4290256406" sldId="284"/>
            <ac:cxnSpMk id="35" creationId="{16E566BF-FCD5-118F-8E76-88F2B85E0844}"/>
          </ac:cxnSpMkLst>
        </pc:cxnChg>
        <pc:cxnChg chg="del">
          <ac:chgData name="Weber, Christian" userId="5cc487a1-e0d3-4be6-9fc1-33caf9b9de51" providerId="ADAL" clId="{9460049A-CD4C-4B2D-8454-54AF20A7C398}" dt="2023-04-10T18:46:27.746" v="7" actId="478"/>
          <ac:cxnSpMkLst>
            <pc:docMk/>
            <pc:sldMk cId="4290256406" sldId="284"/>
            <ac:cxnSpMk id="38" creationId="{47AB8431-C988-A3CB-9D46-45E4170EBF01}"/>
          </ac:cxnSpMkLst>
        </pc:cxnChg>
      </pc:sldChg>
      <pc:sldChg chg="addSp delSp modSp add del mod">
        <pc:chgData name="Weber, Christian" userId="5cc487a1-e0d3-4be6-9fc1-33caf9b9de51" providerId="ADAL" clId="{9460049A-CD4C-4B2D-8454-54AF20A7C398}" dt="2023-04-11T19:33:36.602" v="602" actId="47"/>
        <pc:sldMkLst>
          <pc:docMk/>
          <pc:sldMk cId="3764216940" sldId="285"/>
        </pc:sldMkLst>
        <pc:spChg chg="mod">
          <ac:chgData name="Weber, Christian" userId="5cc487a1-e0d3-4be6-9fc1-33caf9b9de51" providerId="ADAL" clId="{9460049A-CD4C-4B2D-8454-54AF20A7C398}" dt="2023-04-10T18:57:20.051" v="153" actId="20577"/>
          <ac:spMkLst>
            <pc:docMk/>
            <pc:sldMk cId="3764216940" sldId="285"/>
            <ac:spMk id="4" creationId="{E6D01732-C904-5696-FB1C-B0C82C08A530}"/>
          </ac:spMkLst>
        </pc:spChg>
        <pc:picChg chg="add mod">
          <ac:chgData name="Weber, Christian" userId="5cc487a1-e0d3-4be6-9fc1-33caf9b9de51" providerId="ADAL" clId="{9460049A-CD4C-4B2D-8454-54AF20A7C398}" dt="2023-04-11T19:23:15.901" v="601"/>
          <ac:picMkLst>
            <pc:docMk/>
            <pc:sldMk cId="3764216940" sldId="285"/>
            <ac:picMk id="5" creationId="{71D8D47B-6EFA-650C-0B0E-2FC995793501}"/>
          </ac:picMkLst>
        </pc:picChg>
        <pc:picChg chg="del">
          <ac:chgData name="Weber, Christian" userId="5cc487a1-e0d3-4be6-9fc1-33caf9b9de51" providerId="ADAL" clId="{9460049A-CD4C-4B2D-8454-54AF20A7C398}" dt="2023-04-11T19:23:04.346" v="600" actId="478"/>
          <ac:picMkLst>
            <pc:docMk/>
            <pc:sldMk cId="3764216940" sldId="285"/>
            <ac:picMk id="6" creationId="{41DBB45C-D258-9D33-C77E-36A126DD4675}"/>
          </ac:picMkLst>
        </pc:picChg>
        <pc:picChg chg="add mod">
          <ac:chgData name="Weber, Christian" userId="5cc487a1-e0d3-4be6-9fc1-33caf9b9de51" providerId="ADAL" clId="{9460049A-CD4C-4B2D-8454-54AF20A7C398}" dt="2023-04-11T19:23:15.901" v="601"/>
          <ac:picMkLst>
            <pc:docMk/>
            <pc:sldMk cId="3764216940" sldId="285"/>
            <ac:picMk id="7" creationId="{4C786EFB-9213-0A82-27A2-ECE36FFB44E2}"/>
          </ac:picMkLst>
        </pc:picChg>
        <pc:picChg chg="del">
          <ac:chgData name="Weber, Christian" userId="5cc487a1-e0d3-4be6-9fc1-33caf9b9de51" providerId="ADAL" clId="{9460049A-CD4C-4B2D-8454-54AF20A7C398}" dt="2023-04-11T19:23:04.346" v="600" actId="478"/>
          <ac:picMkLst>
            <pc:docMk/>
            <pc:sldMk cId="3764216940" sldId="285"/>
            <ac:picMk id="18" creationId="{F7ED9A41-8891-8A8E-1D35-2C9ABE5696D5}"/>
          </ac:picMkLst>
        </pc:picChg>
      </pc:sldChg>
      <pc:sldChg chg="delSp modSp add mod">
        <pc:chgData name="Weber, Christian" userId="5cc487a1-e0d3-4be6-9fc1-33caf9b9de51" providerId="ADAL" clId="{9460049A-CD4C-4B2D-8454-54AF20A7C398}" dt="2023-04-10T18:56:27.686" v="149" actId="732"/>
        <pc:sldMkLst>
          <pc:docMk/>
          <pc:sldMk cId="2153870534" sldId="286"/>
        </pc:sldMkLst>
        <pc:spChg chg="mod">
          <ac:chgData name="Weber, Christian" userId="5cc487a1-e0d3-4be6-9fc1-33caf9b9de51" providerId="ADAL" clId="{9460049A-CD4C-4B2D-8454-54AF20A7C398}" dt="2023-04-10T18:55:44.879" v="138" actId="6549"/>
          <ac:spMkLst>
            <pc:docMk/>
            <pc:sldMk cId="2153870534" sldId="286"/>
            <ac:spMk id="4" creationId="{AC846DDB-10F1-0200-1F8D-3041A1A11729}"/>
          </ac:spMkLst>
        </pc:spChg>
        <pc:spChg chg="mod">
          <ac:chgData name="Weber, Christian" userId="5cc487a1-e0d3-4be6-9fc1-33caf9b9de51" providerId="ADAL" clId="{9460049A-CD4C-4B2D-8454-54AF20A7C398}" dt="2023-04-10T18:55:16.125" v="126" actId="1076"/>
          <ac:spMkLst>
            <pc:docMk/>
            <pc:sldMk cId="2153870534" sldId="286"/>
            <ac:spMk id="5" creationId="{58068583-373A-89A3-C3B5-7A47D030294F}"/>
          </ac:spMkLst>
        </pc:spChg>
        <pc:spChg chg="del mod">
          <ac:chgData name="Weber, Christian" userId="5cc487a1-e0d3-4be6-9fc1-33caf9b9de51" providerId="ADAL" clId="{9460049A-CD4C-4B2D-8454-54AF20A7C398}" dt="2023-04-10T18:54:59.622" v="118" actId="478"/>
          <ac:spMkLst>
            <pc:docMk/>
            <pc:sldMk cId="2153870534" sldId="286"/>
            <ac:spMk id="7" creationId="{FED5E8E0-800D-53D4-52FB-974306FEE076}"/>
          </ac:spMkLst>
        </pc:spChg>
        <pc:spChg chg="mod">
          <ac:chgData name="Weber, Christian" userId="5cc487a1-e0d3-4be6-9fc1-33caf9b9de51" providerId="ADAL" clId="{9460049A-CD4C-4B2D-8454-54AF20A7C398}" dt="2023-04-10T18:56:23.405" v="148" actId="1076"/>
          <ac:spMkLst>
            <pc:docMk/>
            <pc:sldMk cId="2153870534" sldId="286"/>
            <ac:spMk id="8" creationId="{9EF8ABFF-0367-3E4C-F758-0AE7BAF50225}"/>
          </ac:spMkLst>
        </pc:spChg>
        <pc:picChg chg="mod modCrop">
          <ac:chgData name="Weber, Christian" userId="5cc487a1-e0d3-4be6-9fc1-33caf9b9de51" providerId="ADAL" clId="{9460049A-CD4C-4B2D-8454-54AF20A7C398}" dt="2023-04-10T18:56:27.686" v="149" actId="732"/>
          <ac:picMkLst>
            <pc:docMk/>
            <pc:sldMk cId="2153870534" sldId="286"/>
            <ac:picMk id="10" creationId="{425F6518-B2A8-93FC-8E36-24EDFD1F9D32}"/>
          </ac:picMkLst>
        </pc:picChg>
        <pc:picChg chg="mod">
          <ac:chgData name="Weber, Christian" userId="5cc487a1-e0d3-4be6-9fc1-33caf9b9de51" providerId="ADAL" clId="{9460049A-CD4C-4B2D-8454-54AF20A7C398}" dt="2023-04-10T18:55:16.125" v="126" actId="1076"/>
          <ac:picMkLst>
            <pc:docMk/>
            <pc:sldMk cId="2153870534" sldId="286"/>
            <ac:picMk id="13" creationId="{6D1791EC-0ED5-301E-2D6F-0C243AB929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I am Christian Weber on behalf of the ATLAS Computing Activity</a:t>
            </a:r>
          </a:p>
          <a:p>
            <a:r>
              <a:rPr lang="en-US" dirty="0"/>
              <a:t>with our application of </a:t>
            </a:r>
            <a:r>
              <a:rPr lang="en-US" sz="1200" dirty="0"/>
              <a:t>Active Learning in a dark matter search with ATLAS </a:t>
            </a:r>
            <a:r>
              <a:rPr lang="en-US" sz="1200" dirty="0" err="1"/>
              <a:t>PanDA</a:t>
            </a:r>
            <a:r>
              <a:rPr lang="en-US" sz="1200" dirty="0"/>
              <a:t> and </a:t>
            </a:r>
            <a:r>
              <a:rPr lang="en-US" sz="1200" dirty="0" err="1"/>
              <a:t>iDDS</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86075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figures show how the iterate process can work in practice.</a:t>
            </a:r>
          </a:p>
          <a:p>
            <a:r>
              <a:rPr lang="en-US" dirty="0"/>
              <a:t>You start out on the top left with 7 randomly selected points, you train your Gaussian Process on them</a:t>
            </a:r>
          </a:p>
          <a:p>
            <a:r>
              <a:rPr lang="en-US" dirty="0"/>
              <a:t>Calculate the probability of improvement for each possible mass, find the maximum there</a:t>
            </a:r>
          </a:p>
          <a:p>
            <a:endParaRPr lang="en-US" dirty="0"/>
          </a:p>
          <a:p>
            <a:r>
              <a:rPr lang="en-US" dirty="0"/>
              <a:t>On the top right you add this point then to your training of the Gaussian Process, find the maximum probability of improvement,</a:t>
            </a:r>
          </a:p>
          <a:p>
            <a:endParaRPr lang="en-US" dirty="0"/>
          </a:p>
          <a:p>
            <a:r>
              <a:rPr lang="en-US" dirty="0"/>
              <a:t>Repeat on the lower left 7 random points + the two prediction ones,</a:t>
            </a:r>
          </a:p>
          <a:p>
            <a:r>
              <a:rPr lang="en-US" dirty="0"/>
              <a:t>And repeat again on the lower right, at which point the minimum of the surrogate model coincides with the true function’s minimum within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here then shows the components and flow of our active learning application.</a:t>
            </a:r>
          </a:p>
          <a:p>
            <a:endParaRPr lang="en-US" dirty="0"/>
          </a:p>
          <a:p>
            <a:r>
              <a:rPr lang="en-US" dirty="0"/>
              <a:t>We start of here at the junction step, where a container with the active learning logic runs</a:t>
            </a:r>
          </a:p>
          <a:p>
            <a:r>
              <a:rPr lang="en-US" dirty="0"/>
              <a:t>It selects one or more points of the parameter space we want to explore</a:t>
            </a:r>
          </a:p>
          <a:p>
            <a:r>
              <a:rPr lang="en-US" dirty="0"/>
              <a:t>We have then a parameterized Monte Carlo Event Generation Configuration file that is then used to generate one Generation Configuration for each phase space point we want to explore</a:t>
            </a:r>
          </a:p>
          <a:p>
            <a:r>
              <a:rPr lang="en-US" dirty="0"/>
              <a:t>These are then used to </a:t>
            </a:r>
            <a:r>
              <a:rPr lang="en-US" dirty="0" err="1"/>
              <a:t>Genereate</a:t>
            </a:r>
            <a:r>
              <a:rPr lang="en-US" dirty="0"/>
              <a:t> the relevant events, which then pass through the ATLAS steps of Simulation, Reconstruction, and Derivation, </a:t>
            </a:r>
          </a:p>
          <a:p>
            <a:r>
              <a:rPr lang="en-US" dirty="0"/>
              <a:t>These derivation files are then transferred to REANA with </a:t>
            </a:r>
            <a:r>
              <a:rPr lang="en-US" dirty="0" err="1"/>
              <a:t>Rucio</a:t>
            </a:r>
            <a:r>
              <a:rPr lang="en-US" dirty="0"/>
              <a:t> where the actual analysis runs </a:t>
            </a:r>
          </a:p>
          <a:p>
            <a:r>
              <a:rPr lang="en-US" dirty="0"/>
              <a:t>There we do the relevant Analysis steps of Event selection, histogram creation, and eventually limit setting. The cross section limits are then transferred back to the active learning step,</a:t>
            </a:r>
          </a:p>
          <a:p>
            <a:r>
              <a:rPr lang="en-US" dirty="0"/>
              <a:t>Where they are then used to improve the surrogate model, which is then used to select new points to explore, from which the process continues</a:t>
            </a:r>
          </a:p>
          <a:p>
            <a:endParaRPr lang="en-US" dirty="0"/>
          </a:p>
          <a:p>
            <a:r>
              <a:rPr lang="en-US" dirty="0"/>
              <a:t>This can go on until a fixed number of iterations has been reached, or some other condition is fulfilled</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11</a:t>
            </a:fld>
            <a:endParaRPr lang="en-US"/>
          </a:p>
        </p:txBody>
      </p:sp>
    </p:spTree>
    <p:extLst>
      <p:ext uri="{BB962C8B-B14F-4D97-AF65-F5344CB8AC3E}">
        <p14:creationId xmlns:p14="http://schemas.microsoft.com/office/powerpoint/2010/main" val="109000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then to our dark matter search,</a:t>
            </a:r>
          </a:p>
          <a:p>
            <a:r>
              <a:rPr lang="en-US" dirty="0"/>
              <a:t>Which is based on this analysis here, that was published last year in JHEP.</a:t>
            </a:r>
          </a:p>
          <a:p>
            <a:r>
              <a:rPr lang="en-US" dirty="0"/>
              <a:t>It </a:t>
            </a:r>
            <a:r>
              <a:rPr lang="en-US" dirty="0" err="1"/>
              <a:t>feated</a:t>
            </a:r>
            <a:r>
              <a:rPr lang="en-US" dirty="0"/>
              <a:t> three different analysis </a:t>
            </a:r>
            <a:r>
              <a:rPr lang="en-US" dirty="0" err="1"/>
              <a:t>chanells</a:t>
            </a:r>
            <a:r>
              <a:rPr lang="en-US" dirty="0"/>
              <a:t>, searching for Higgs to </a:t>
            </a:r>
            <a:r>
              <a:rPr lang="en-US" dirty="0" err="1"/>
              <a:t>ZdZd</a:t>
            </a:r>
            <a:r>
              <a:rPr lang="en-US" dirty="0"/>
              <a:t> decays, and one looking for Higgs to </a:t>
            </a:r>
            <a:r>
              <a:rPr lang="en-US" dirty="0" err="1"/>
              <a:t>ZZd</a:t>
            </a:r>
            <a:endParaRPr lang="en-US" dirty="0"/>
          </a:p>
          <a:p>
            <a:r>
              <a:rPr lang="en-US" dirty="0"/>
              <a:t>We are focusing on the </a:t>
            </a:r>
            <a:r>
              <a:rPr lang="en-US" dirty="0" err="1"/>
              <a:t>ZZd</a:t>
            </a:r>
            <a:r>
              <a:rPr lang="en-US" dirty="0"/>
              <a:t> one, this one was originally performed in a 1D scan along the Z-d mass</a:t>
            </a:r>
          </a:p>
          <a:p>
            <a:r>
              <a:rPr lang="en-US" dirty="0"/>
              <a:t>And we extended it into two dimensions, </a:t>
            </a:r>
            <a:r>
              <a:rPr lang="en-US" dirty="0" err="1"/>
              <a:t>alond</a:t>
            </a:r>
            <a:r>
              <a:rPr lang="en-US" dirty="0"/>
              <a:t> </a:t>
            </a:r>
            <a:r>
              <a:rPr lang="en-US" dirty="0" err="1"/>
              <a:t>mZd</a:t>
            </a:r>
            <a:r>
              <a:rPr lang="en-US" dirty="0"/>
              <a:t> and the kinematic mixing </a:t>
            </a:r>
            <a:r>
              <a:rPr lang="en-US" dirty="0" err="1"/>
              <a:t>parmeter</a:t>
            </a:r>
            <a:r>
              <a:rPr lang="en-US" dirty="0"/>
              <a:t> epsilon</a:t>
            </a:r>
          </a:p>
        </p:txBody>
      </p:sp>
      <p:sp>
        <p:nvSpPr>
          <p:cNvPr id="4" name="Slide Number Placeholder 3"/>
          <p:cNvSpPr>
            <a:spLocks noGrp="1"/>
          </p:cNvSpPr>
          <p:nvPr>
            <p:ph type="sldNum" sz="quarter" idx="5"/>
          </p:nvPr>
        </p:nvSpPr>
        <p:spPr/>
        <p:txBody>
          <a:bodyPr/>
          <a:lstStyle/>
          <a:p>
            <a:fld id="{515839EF-EF2D-A244-8B03-02564FD38722}" type="slidenum">
              <a:rPr lang="en-US" smtClean="0"/>
              <a:t>12</a:t>
            </a:fld>
            <a:endParaRPr lang="en-US"/>
          </a:p>
        </p:txBody>
      </p:sp>
    </p:spTree>
    <p:extLst>
      <p:ext uri="{BB962C8B-B14F-4D97-AF65-F5344CB8AC3E}">
        <p14:creationId xmlns:p14="http://schemas.microsoft.com/office/powerpoint/2010/main" val="322398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setup that we used different slightly with respect to the published analysis in terms of the Monte Carlo production setup and analysis details, predominantly a reduced MC statistics, to reduce the computational load for this study.</a:t>
            </a:r>
          </a:p>
          <a:p>
            <a:r>
              <a:rPr lang="en-US" dirty="0"/>
              <a:t>So in a fist step we recreated the limits that were featured in the published analysis and compared to compare them to the ones produced with our pipeline, which are both shown in the table here</a:t>
            </a:r>
          </a:p>
          <a:p>
            <a:endParaRPr lang="en-US" dirty="0"/>
          </a:p>
          <a:p>
            <a:r>
              <a:rPr lang="en-US" dirty="0"/>
              <a:t>The second and third columns show the observed and expected limits </a:t>
            </a:r>
            <a:r>
              <a:rPr lang="en-US" dirty="0" err="1"/>
              <a:t>respectivelive</a:t>
            </a:r>
            <a:r>
              <a:rPr lang="en-US" dirty="0"/>
              <a:t> taken from HEP data</a:t>
            </a:r>
          </a:p>
          <a:p>
            <a:r>
              <a:rPr lang="en-US" dirty="0"/>
              <a:t>The furth and fifth show the equivalent values from our current study, and the last two present the relevant ratios</a:t>
            </a:r>
          </a:p>
          <a:p>
            <a:r>
              <a:rPr lang="en-US" dirty="0"/>
              <a:t>Which show that our results here and the published ones are in agreement within 4%, which is good enough for our purposes here</a:t>
            </a:r>
          </a:p>
        </p:txBody>
      </p:sp>
      <p:sp>
        <p:nvSpPr>
          <p:cNvPr id="4" name="Slide Number Placeholder 3"/>
          <p:cNvSpPr>
            <a:spLocks noGrp="1"/>
          </p:cNvSpPr>
          <p:nvPr>
            <p:ph type="sldNum" sz="quarter" idx="5"/>
          </p:nvPr>
        </p:nvSpPr>
        <p:spPr/>
        <p:txBody>
          <a:bodyPr/>
          <a:lstStyle/>
          <a:p>
            <a:fld id="{515839EF-EF2D-A244-8B03-02564FD38722}" type="slidenum">
              <a:rPr lang="en-US" smtClean="0"/>
              <a:t>13</a:t>
            </a:fld>
            <a:endParaRPr lang="en-US"/>
          </a:p>
        </p:txBody>
      </p:sp>
    </p:spTree>
    <p:extLst>
      <p:ext uri="{BB962C8B-B14F-4D97-AF65-F5344CB8AC3E}">
        <p14:creationId xmlns:p14="http://schemas.microsoft.com/office/powerpoint/2010/main" val="151067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performed then the iterative active learning process, over 4 iterations with 30 points samples in total</a:t>
            </a:r>
          </a:p>
          <a:p>
            <a:r>
              <a:rPr lang="en-US" dirty="0"/>
              <a:t>The </a:t>
            </a:r>
            <a:r>
              <a:rPr lang="en-US" dirty="0" err="1"/>
              <a:t>Zd</a:t>
            </a:r>
            <a:r>
              <a:rPr lang="en-US" dirty="0"/>
              <a:t> mass was bounded to be between 15 and 55 GeV,</a:t>
            </a:r>
          </a:p>
          <a:p>
            <a:r>
              <a:rPr lang="en-US" dirty="0"/>
              <a:t>The kinematic mixing parameter to be between 10^-4 and 10^-1</a:t>
            </a:r>
          </a:p>
          <a:p>
            <a:endParaRPr lang="en-US" dirty="0"/>
          </a:p>
          <a:p>
            <a:r>
              <a:rPr lang="en-US" dirty="0"/>
              <a:t>The left plot shows the expect limits on the Higgs to </a:t>
            </a:r>
            <a:r>
              <a:rPr lang="en-US" dirty="0" err="1"/>
              <a:t>ZZd</a:t>
            </a:r>
            <a:r>
              <a:rPr lang="en-US" dirty="0"/>
              <a:t> to 4l cross section, and the right hand plot the observed equivalent</a:t>
            </a:r>
          </a:p>
          <a:p>
            <a:r>
              <a:rPr lang="en-US" dirty="0"/>
              <a:t>We started out with the 7 points from the 1D study of the previous slide</a:t>
            </a:r>
          </a:p>
          <a:p>
            <a:r>
              <a:rPr lang="en-US" dirty="0"/>
              <a:t>The 1</a:t>
            </a:r>
            <a:r>
              <a:rPr lang="en-US" baseline="30000" dirty="0"/>
              <a:t>st</a:t>
            </a:r>
            <a:r>
              <a:rPr lang="en-US" dirty="0"/>
              <a:t> 2d iteration is shown in the red squares, the 2</a:t>
            </a:r>
            <a:r>
              <a:rPr lang="en-US" baseline="30000" dirty="0"/>
              <a:t>nd</a:t>
            </a:r>
            <a:r>
              <a:rPr lang="en-US" dirty="0"/>
              <a:t> iteration in the yellow pentagrams, and the list one in the black hexagons.</a:t>
            </a:r>
          </a:p>
          <a:p>
            <a:endParaRPr lang="en-US" dirty="0"/>
          </a:p>
          <a:p>
            <a:r>
              <a:rPr lang="en-US" dirty="0"/>
              <a:t>The 2d results are then interpolated via a cubic spline</a:t>
            </a:r>
          </a:p>
        </p:txBody>
      </p:sp>
      <p:sp>
        <p:nvSpPr>
          <p:cNvPr id="4" name="Slide Number Placeholder 3"/>
          <p:cNvSpPr>
            <a:spLocks noGrp="1"/>
          </p:cNvSpPr>
          <p:nvPr>
            <p:ph type="sldNum" sz="quarter" idx="5"/>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222368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So to conclude,</a:t>
                </a:r>
              </a:p>
              <a:p>
                <a:endParaRPr lang="en-US" dirty="0"/>
              </a:p>
              <a:p>
                <a:r>
                  <a:rPr lang="en-US" dirty="0"/>
                  <a:t>We </a:t>
                </a:r>
                <a:r>
                  <a:rPr lang="en-US" dirty="0">
                    <a:solidFill>
                      <a:prstClr val="black"/>
                    </a:solidFill>
                    <a:latin typeface="Calibri" panose="020F0502020204030204" pitchFamily="34" charset="0"/>
                    <a:cs typeface="Calibri" panose="020F0502020204030204" pitchFamily="34" charset="0"/>
                  </a:rPr>
                  <a:t>Demonstrated and active learning driven re-analysis for published dark sector analysis – which is now available in this </a:t>
                </a:r>
                <a:r>
                  <a:rPr lang="en-US" dirty="0" err="1">
                    <a:solidFill>
                      <a:prstClr val="black"/>
                    </a:solidFill>
                    <a:latin typeface="Calibri" panose="020F0502020204030204" pitchFamily="34" charset="0"/>
                    <a:cs typeface="Calibri" panose="020F0502020204030204" pitchFamily="34" charset="0"/>
                  </a:rPr>
                  <a:t>pubnote</a:t>
                </a:r>
                <a:r>
                  <a:rPr lang="en-US" dirty="0">
                    <a:solidFill>
                      <a:prstClr val="black"/>
                    </a:solidFill>
                    <a:latin typeface="Calibri" panose="020F0502020204030204" pitchFamily="34" charset="0"/>
                    <a:cs typeface="Calibri" panose="020F0502020204030204" pitchFamily="34" charset="0"/>
                  </a:rPr>
                  <a: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cs typeface="Calibri" panose="020F0502020204030204" pitchFamily="34" charset="0"/>
                  </a:rPr>
                  <a:t>Therein we extended the ZX analysis channel from 1D to </a:t>
                </a:r>
                <a14:m>
                  <m:oMath xmlns:m="http://schemas.openxmlformats.org/officeDocument/2006/math">
                    <m:r>
                      <a:rPr lang="en-US" b="0" i="1" smtClean="0">
                        <a:solidFill>
                          <a:prstClr val="black"/>
                        </a:solidFill>
                        <a:latin typeface="Cambria Math" panose="02040503050406030204" pitchFamily="18" charset="0"/>
                        <a:cs typeface="Calibri" panose="020F0502020204030204" pitchFamily="34" charset="0"/>
                      </a:rPr>
                      <m:t>2</m:t>
                    </m:r>
                    <m:r>
                      <a:rPr lang="en-US" b="0" i="1" smtClean="0">
                        <a:solidFill>
                          <a:prstClr val="black"/>
                        </a:solidFill>
                        <a:latin typeface="Cambria Math" panose="02040503050406030204" pitchFamily="18" charset="0"/>
                        <a:cs typeface="Calibri" panose="020F0502020204030204" pitchFamily="34" charset="0"/>
                      </a:rPr>
                      <m:t>𝐷</m:t>
                    </m:r>
                  </m:oMath>
                </a14:m>
                <a:r>
                  <a:rPr lang="en-US" sz="1200" b="0" i="0" dirty="0">
                    <a:effectLst/>
                    <a:latin typeface="Calibri" panose="020F0502020204030204" pitchFamily="34" charset="0"/>
                    <a:cs typeface="Calibri" panose="020F0502020204030204" pitchFamily="34" charset="0"/>
                  </a:rPr>
                  <a:t> parameter space in </a:t>
                </a:r>
                <a14:m>
                  <m:oMath xmlns:m="http://schemas.openxmlformats.org/officeDocument/2006/math">
                    <m:sSub>
                      <m:sSubPr>
                        <m:ctrlPr>
                          <a:rPr lang="en-US" sz="1200" b="0" i="1" smtClean="0">
                            <a:effectLst/>
                            <a:latin typeface="Cambria Math" panose="02040503050406030204" pitchFamily="18" charset="0"/>
                            <a:cs typeface="Calibri" panose="020F0502020204030204" pitchFamily="34" charset="0"/>
                          </a:rPr>
                        </m:ctrlPr>
                      </m:sSubPr>
                      <m:e>
                        <m:r>
                          <a:rPr lang="en-US" sz="1200" b="0" i="1" smtClean="0">
                            <a:effectLst/>
                            <a:latin typeface="Cambria Math" panose="02040503050406030204" pitchFamily="18" charset="0"/>
                            <a:cs typeface="Calibri" panose="020F0502020204030204" pitchFamily="34" charset="0"/>
                          </a:rPr>
                          <m:t>𝑚</m:t>
                        </m:r>
                      </m:e>
                      <m:sub>
                        <m:sSub>
                          <m:sSubPr>
                            <m:ctrlPr>
                              <a:rPr lang="en-US" sz="1200" b="0" i="1" smtClean="0">
                                <a:effectLst/>
                                <a:latin typeface="Cambria Math" panose="02040503050406030204" pitchFamily="18" charset="0"/>
                                <a:cs typeface="Calibri" panose="020F0502020204030204" pitchFamily="34" charset="0"/>
                              </a:rPr>
                            </m:ctrlPr>
                          </m:sSubPr>
                          <m:e>
                            <m:r>
                              <a:rPr lang="en-US" sz="1200" b="0" i="1" smtClean="0">
                                <a:effectLst/>
                                <a:latin typeface="Cambria Math" panose="02040503050406030204" pitchFamily="18" charset="0"/>
                                <a:cs typeface="Calibri" panose="020F0502020204030204" pitchFamily="34" charset="0"/>
                              </a:rPr>
                              <m:t>𝑍</m:t>
                            </m:r>
                          </m:e>
                          <m:sub>
                            <m:r>
                              <a:rPr lang="en-US" sz="1200" b="0" i="1" smtClean="0">
                                <a:effectLst/>
                                <a:latin typeface="Cambria Math" panose="02040503050406030204" pitchFamily="18" charset="0"/>
                                <a:cs typeface="Calibri" panose="020F0502020204030204" pitchFamily="34" charset="0"/>
                              </a:rPr>
                              <m:t>𝑑</m:t>
                            </m:r>
                          </m:sub>
                        </m:sSub>
                      </m:sub>
                    </m:sSub>
                  </m:oMath>
                </a14:m>
                <a:r>
                  <a:rPr lang="en-US" sz="1200" b="0" i="0" dirty="0">
                    <a:effectLst/>
                    <a:latin typeface="Calibri" panose="020F0502020204030204" pitchFamily="34" charset="0"/>
                    <a:cs typeface="Calibri" panose="020F0502020204030204" pitchFamily="34" charset="0"/>
                  </a:rPr>
                  <a:t> and </a:t>
                </a:r>
                <a14:m>
                  <m:oMath xmlns:m="http://schemas.openxmlformats.org/officeDocument/2006/math">
                    <m:r>
                      <a:rPr lang="en-US" sz="1200" b="0" i="1" smtClean="0">
                        <a:effectLst/>
                        <a:latin typeface="Cambria Math" panose="02040503050406030204" pitchFamily="18" charset="0"/>
                        <a:cs typeface="Calibri" panose="020F0502020204030204" pitchFamily="34" charset="0"/>
                      </a:rPr>
                      <m:t>𝜖</m:t>
                    </m:r>
                  </m:oMath>
                </a14:m>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And we are preparing a second demonstrator for our service based on a heavy Higgs Boson search, featuring a 3D parameter space, and theory predictions to prioritize finding exclusion contours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There m</a:t>
                </a:r>
                <a:r>
                  <a:rPr lang="en-US" b="0" i="0" dirty="0">
                    <a:effectLst/>
                    <a:latin typeface="Calibri" panose="020F0502020204030204" pitchFamily="34" charset="0"/>
                    <a:cs typeface="Calibri" panose="020F0502020204030204" pitchFamily="34" charset="0"/>
                  </a:rPr>
                  <a:t>any other applications and possibilities for this tool and workflow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cs typeface="Calibri" panose="020F0502020204030204" pitchFamily="34" charset="0"/>
                  </a:rPr>
                  <a:t>And before I yield the floor I would like to point out this ATLAS application of active learning using a different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cs typeface="Calibri" panose="020F0502020204030204" pitchFamily="34" charset="0"/>
                  </a:rPr>
                  <a:t>About which Zubair will later talk today. So I am looking forward to his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Calibri" panose="020F0502020204030204" pitchFamily="34" charset="0"/>
                    <a:cs typeface="Calibri" panose="020F0502020204030204" pitchFamily="34" charset="0"/>
                  </a:rPr>
                  <a:t>Thank you</a:t>
                </a: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endParaRPr lang="en-US" dirty="0"/>
              </a:p>
            </p:txBody>
          </p:sp>
        </mc:Choice>
        <mc:Fallback>
          <p:sp>
            <p:nvSpPr>
              <p:cNvPr id="3" name="Notes Placeholder 2"/>
              <p:cNvSpPr>
                <a:spLocks noGrp="1"/>
              </p:cNvSpPr>
              <p:nvPr>
                <p:ph type="body" idx="1"/>
              </p:nvPr>
            </p:nvSpPr>
            <p:spPr/>
            <p:txBody>
              <a:bodyPr/>
              <a:lstStyle/>
              <a:p>
                <a:r>
                  <a:rPr lang="en-US" dirty="0"/>
                  <a:t>So to conclude,</a:t>
                </a:r>
              </a:p>
              <a:p>
                <a:endParaRPr lang="en-US" dirty="0"/>
              </a:p>
              <a:p>
                <a:r>
                  <a:rPr lang="en-US" dirty="0"/>
                  <a:t>We </a:t>
                </a:r>
                <a:r>
                  <a:rPr lang="en-US" dirty="0">
                    <a:solidFill>
                      <a:prstClr val="black"/>
                    </a:solidFill>
                    <a:latin typeface="Calibri" panose="020F0502020204030204" pitchFamily="34" charset="0"/>
                    <a:cs typeface="Calibri" panose="020F0502020204030204" pitchFamily="34" charset="0"/>
                  </a:rPr>
                  <a:t>Demonstrated and active learning driven re-analysis for published dark sector analysis – which is now available in this </a:t>
                </a:r>
                <a:r>
                  <a:rPr lang="en-US" dirty="0" err="1">
                    <a:solidFill>
                      <a:prstClr val="black"/>
                    </a:solidFill>
                    <a:latin typeface="Calibri" panose="020F0502020204030204" pitchFamily="34" charset="0"/>
                    <a:cs typeface="Calibri" panose="020F0502020204030204" pitchFamily="34" charset="0"/>
                  </a:rPr>
                  <a:t>pubnote</a:t>
                </a:r>
                <a:r>
                  <a:rPr lang="en-US" dirty="0">
                    <a:solidFill>
                      <a:prstClr val="black"/>
                    </a:solidFill>
                    <a:latin typeface="Calibri" panose="020F0502020204030204" pitchFamily="34" charset="0"/>
                    <a:cs typeface="Calibri" panose="020F0502020204030204" pitchFamily="34" charset="0"/>
                  </a:rPr>
                  <a: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cs typeface="Calibri" panose="020F0502020204030204" pitchFamily="34" charset="0"/>
                  </a:rPr>
                  <a:t>Therein we extended the ZX analysis channel from 1D to </a:t>
                </a:r>
                <a:r>
                  <a:rPr lang="en-US" b="0" i="0">
                    <a:solidFill>
                      <a:prstClr val="black"/>
                    </a:solidFill>
                    <a:latin typeface="Cambria Math" panose="02040503050406030204" pitchFamily="18" charset="0"/>
                    <a:cs typeface="Calibri" panose="020F0502020204030204" pitchFamily="34" charset="0"/>
                  </a:rPr>
                  <a:t>2𝐷</a:t>
                </a:r>
                <a:r>
                  <a:rPr lang="en-US" sz="1200" b="0" i="0" dirty="0">
                    <a:effectLst/>
                    <a:latin typeface="Calibri" panose="020F0502020204030204" pitchFamily="34" charset="0"/>
                    <a:cs typeface="Calibri" panose="020F0502020204030204" pitchFamily="34" charset="0"/>
                  </a:rPr>
                  <a:t> parameter space in </a:t>
                </a:r>
                <a:r>
                  <a:rPr lang="en-US" sz="1200" b="0" i="0">
                    <a:effectLst/>
                    <a:latin typeface="Cambria Math" panose="02040503050406030204" pitchFamily="18" charset="0"/>
                    <a:cs typeface="Calibri" panose="020F0502020204030204" pitchFamily="34" charset="0"/>
                  </a:rPr>
                  <a:t>𝑚_(𝑍_𝑑 )</a:t>
                </a:r>
                <a:r>
                  <a:rPr lang="en-US" sz="1200" b="0" i="0" dirty="0">
                    <a:effectLst/>
                    <a:latin typeface="Calibri" panose="020F0502020204030204" pitchFamily="34" charset="0"/>
                    <a:cs typeface="Calibri" panose="020F0502020204030204" pitchFamily="34" charset="0"/>
                  </a:rPr>
                  <a:t> and </a:t>
                </a:r>
                <a:r>
                  <a:rPr lang="en-US" sz="1200" b="0" i="0">
                    <a:effectLst/>
                    <a:latin typeface="Cambria Math" panose="02040503050406030204" pitchFamily="18" charset="0"/>
                    <a:cs typeface="Calibri" panose="020F0502020204030204" pitchFamily="34" charset="0"/>
                  </a:rPr>
                  <a:t>𝜖</a:t>
                </a: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And we are preparing a second demonstrator for our service based on a heavy Higgs Boson search, featuring a 3D parameter space, and theory predictions to prioritize finding exclusion contours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There m</a:t>
                </a:r>
                <a:r>
                  <a:rPr lang="en-US" b="0" i="0" dirty="0">
                    <a:effectLst/>
                    <a:latin typeface="Calibri" panose="020F0502020204030204" pitchFamily="34" charset="0"/>
                    <a:cs typeface="Calibri" panose="020F0502020204030204" pitchFamily="34" charset="0"/>
                  </a:rPr>
                  <a:t>any other applications and possibilities for this tool and workflow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cs typeface="Calibri" panose="020F0502020204030204" pitchFamily="34" charset="0"/>
                  </a:rPr>
                  <a:t>And before I yield the floor I would like to point out this ATLAS application of active learning using a different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cs typeface="Calibri" panose="020F0502020204030204" pitchFamily="34" charset="0"/>
                  </a:rPr>
                  <a:t>About which Zubair will later talk today. So I am looking forward to his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Calibri" panose="020F0502020204030204" pitchFamily="34" charset="0"/>
                    <a:cs typeface="Calibri" panose="020F0502020204030204" pitchFamily="34" charset="0"/>
                  </a:rPr>
                  <a:t>Thank you</a:t>
                </a:r>
                <a:endParaRPr lang="en-US"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515839EF-EF2D-A244-8B03-02564FD38722}" type="slidenum">
              <a:rPr lang="en-US" smtClean="0"/>
              <a:t>15</a:t>
            </a:fld>
            <a:endParaRPr lang="en-US"/>
          </a:p>
        </p:txBody>
      </p:sp>
    </p:spTree>
    <p:extLst>
      <p:ext uri="{BB962C8B-B14F-4D97-AF65-F5344CB8AC3E}">
        <p14:creationId xmlns:p14="http://schemas.microsoft.com/office/powerpoint/2010/main" val="70881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16</a:t>
            </a:fld>
            <a:endParaRPr lang="en-US"/>
          </a:p>
        </p:txBody>
      </p:sp>
    </p:spTree>
    <p:extLst>
      <p:ext uri="{BB962C8B-B14F-4D97-AF65-F5344CB8AC3E}">
        <p14:creationId xmlns:p14="http://schemas.microsoft.com/office/powerpoint/2010/main" val="110834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the talks titular dark matter search, which proceeds within the context of the Hidden Abelian Higgs Model, </a:t>
            </a:r>
          </a:p>
          <a:p>
            <a:r>
              <a:rPr lang="en-US" dirty="0"/>
              <a:t>which presumes two new particles, a new Scalar S, and a new vector Boson </a:t>
            </a:r>
            <a:r>
              <a:rPr lang="en-US" dirty="0" err="1"/>
              <a:t>Zd</a:t>
            </a:r>
            <a:r>
              <a:rPr lang="en-US" dirty="0"/>
              <a:t>, </a:t>
            </a:r>
          </a:p>
          <a:p>
            <a:r>
              <a:rPr lang="en-US" dirty="0"/>
              <a:t>and that allows processes like these here, where a Higgs decays to two </a:t>
            </a:r>
            <a:r>
              <a:rPr lang="en-US" dirty="0" err="1"/>
              <a:t>Zd</a:t>
            </a:r>
            <a:r>
              <a:rPr lang="en-US" dirty="0"/>
              <a:t> via mixing with the new Scalar, or where the Higgs decays into a Z-</a:t>
            </a:r>
            <a:r>
              <a:rPr lang="en-US" dirty="0" err="1"/>
              <a:t>Zd</a:t>
            </a:r>
            <a:r>
              <a:rPr lang="en-US" dirty="0"/>
              <a:t> pair, via mixing of the Z with the </a:t>
            </a:r>
            <a:r>
              <a:rPr lang="en-US" dirty="0" err="1"/>
              <a:t>Zd</a:t>
            </a:r>
            <a:r>
              <a:rPr lang="en-US" dirty="0"/>
              <a:t>.</a:t>
            </a:r>
          </a:p>
          <a:p>
            <a:r>
              <a:rPr lang="en-US" dirty="0"/>
              <a:t>In either case the Z and </a:t>
            </a:r>
            <a:r>
              <a:rPr lang="en-US" dirty="0" err="1"/>
              <a:t>Zd’s</a:t>
            </a:r>
            <a:r>
              <a:rPr lang="en-US" dirty="0"/>
              <a:t> are presumed to decay standard model particles - leptons in our case</a:t>
            </a:r>
          </a:p>
          <a:p>
            <a:endParaRPr lang="en-US" dirty="0"/>
          </a:p>
          <a:p>
            <a:r>
              <a:rPr lang="en-US" dirty="0"/>
              <a:t>These processes are parameterized by 5 different new BSM parameters.</a:t>
            </a:r>
          </a:p>
          <a:p>
            <a:r>
              <a:rPr lang="en-US" dirty="0"/>
              <a:t>And the motivation for our work here is as follows:</a:t>
            </a:r>
          </a:p>
          <a:p>
            <a:r>
              <a:rPr lang="en-US" dirty="0"/>
              <a:t>In general, we would like to know what are the exclusion limits in terms of production cross section for either process, for any point in the phase space spanned by the two new masses, coupling constants and the decay with.</a:t>
            </a:r>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293947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given combination of theory parameter that is a </a:t>
            </a:r>
            <a:r>
              <a:rPr lang="en-US" i="1" dirty="0"/>
              <a:t>relatively</a:t>
            </a:r>
            <a:r>
              <a:rPr lang="en-US" i="0" dirty="0"/>
              <a:t> simple process, which goes like this:</a:t>
            </a:r>
            <a:br>
              <a:rPr lang="en-US" i="0" dirty="0"/>
            </a:br>
            <a:r>
              <a:rPr lang="en-US" i="0" dirty="0"/>
              <a:t>You generate Monte Carlo Events </a:t>
            </a:r>
          </a:p>
          <a:p>
            <a:r>
              <a:rPr lang="en-US" i="0" dirty="0"/>
              <a:t>Once for your Standard Model backgrounds</a:t>
            </a:r>
          </a:p>
          <a:p>
            <a:r>
              <a:rPr lang="en-US" i="0" dirty="0"/>
              <a:t>And than once for each combination of theory parameter that you are interested in</a:t>
            </a:r>
          </a:p>
          <a:p>
            <a:r>
              <a:rPr lang="en-US" i="0" dirty="0"/>
              <a:t>You apply selection your backgrounds and signal to land in some statistically sensitive signal region</a:t>
            </a:r>
          </a:p>
          <a:p>
            <a:r>
              <a:rPr lang="en-US" i="0" dirty="0"/>
              <a:t>Construct the relevant likelihood for your given signal in the signal region, and profile it to find the limit on the cross section which is then valid for that given set of theory parameters.</a:t>
            </a:r>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127644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Doing this than for the full phase space of theory parameters is </a:t>
                </a:r>
                <a:r>
                  <a:rPr lang="en-US" b="1" dirty="0"/>
                  <a:t>conceptually</a:t>
                </a:r>
                <a:r>
                  <a:rPr lang="en-US" b="0" dirty="0"/>
                  <a:t> very simple</a:t>
                </a:r>
              </a:p>
              <a:p>
                <a:r>
                  <a:rPr lang="en-US" b="0" dirty="0"/>
                  <a:t>You select boundaries along each of your 5 parameters, mS, </a:t>
                </a:r>
                <a:r>
                  <a:rPr lang="en-US" b="0" dirty="0" err="1"/>
                  <a:t>mZd</a:t>
                </a:r>
                <a:r>
                  <a:rPr lang="en-US" b="0" dirty="0"/>
                  <a:t>, </a:t>
                </a:r>
                <a14:m>
                  <m:oMath xmlns:m="http://schemas.openxmlformats.org/officeDocument/2006/math">
                    <m:sSub>
                      <m:sSubPr>
                        <m:ctrlPr>
                          <a:rPr lang="el-GR" i="1" dirty="0" smtClean="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r>
                      <m:rPr>
                        <m:sty m:val="p"/>
                      </m:rPr>
                      <a:rPr lang="en-US" b="0" i="1" dirty="0" smtClean="0">
                        <a:latin typeface="Cambria Math" panose="02040503050406030204" pitchFamily="18" charset="0"/>
                        <a:cs typeface="Calibri" panose="020F0502020204030204" pitchFamily="34" charset="0"/>
                      </a:rPr>
                      <m:t>κ</m:t>
                    </m:r>
                  </m:oMath>
                </a14:m>
                <a:endParaRPr lang="en-US" dirty="0"/>
              </a:p>
              <a:p>
                <a:r>
                  <a:rPr lang="en-US" dirty="0"/>
                  <a:t>You generate a sufficiently dense set of signal samples</a:t>
                </a:r>
              </a:p>
              <a:p>
                <a:r>
                  <a:rPr lang="en-US" dirty="0"/>
                  <a:t>And calculate the cross-section limits for each signal sample as in the previous </a:t>
                </a:r>
              </a:p>
              <a:p>
                <a:endParaRPr lang="en-US" dirty="0"/>
              </a:p>
              <a:p>
                <a:r>
                  <a:rPr lang="en-US" dirty="0"/>
                  <a:t>The problem with this approach is that the Monte Carlo Event production is computationally very expensive</a:t>
                </a:r>
              </a:p>
            </p:txBody>
          </p:sp>
        </mc:Choice>
        <mc:Fallback xmlns="">
          <p:sp>
            <p:nvSpPr>
              <p:cNvPr id="3" name="Notes Placeholder 2"/>
              <p:cNvSpPr>
                <a:spLocks noGrp="1"/>
              </p:cNvSpPr>
              <p:nvPr>
                <p:ph type="body" idx="1"/>
              </p:nvPr>
            </p:nvSpPr>
            <p:spPr/>
            <p:txBody>
              <a:bodyPr/>
              <a:lstStyle/>
              <a:p>
                <a:r>
                  <a:rPr lang="en-US" dirty="0"/>
                  <a:t>Doing this than for the full phase space of theory parameters is </a:t>
                </a:r>
                <a:r>
                  <a:rPr lang="en-US" b="1" dirty="0"/>
                  <a:t>conceptually</a:t>
                </a:r>
                <a:r>
                  <a:rPr lang="en-US" b="0" dirty="0"/>
                  <a:t> very simple</a:t>
                </a:r>
              </a:p>
              <a:p>
                <a:r>
                  <a:rPr lang="en-US" b="0" dirty="0"/>
                  <a:t>You select boundaries along each of your 5 parameters, mS, </a:t>
                </a:r>
                <a:r>
                  <a:rPr lang="en-US" b="0" dirty="0" err="1"/>
                  <a:t>mZd</a:t>
                </a:r>
                <a:r>
                  <a:rPr lang="en-US" b="0" dirty="0"/>
                  <a:t>, </a:t>
                </a:r>
                <a:r>
                  <a:rPr lang="el-GR" i="0" dirty="0">
                    <a:latin typeface="Cambria Math" panose="02040503050406030204" pitchFamily="18" charset="0"/>
                    <a:cs typeface="Calibri" panose="020F0502020204030204" pitchFamily="34" charset="0"/>
                  </a:rPr>
                  <a:t>Γ_(𝑍_𝑑 )</a:t>
                </a:r>
                <a:r>
                  <a:rPr lang="en-US" i="0" dirty="0">
                    <a:latin typeface="Cambria Math" panose="02040503050406030204" pitchFamily="18" charset="0"/>
                    <a:cs typeface="Calibri" panose="020F0502020204030204" pitchFamily="34" charset="0"/>
                  </a:rPr>
                  <a:t> ",</a:t>
                </a:r>
                <a:r>
                  <a:rPr lang="en-US" b="0" i="0" dirty="0">
                    <a:latin typeface="Cambria Math" panose="02040503050406030204" pitchFamily="18" charset="0"/>
                    <a:cs typeface="Calibri" panose="020F0502020204030204" pitchFamily="34" charset="0"/>
                  </a:rPr>
                  <a:t>"   </a:t>
                </a:r>
                <a:r>
                  <a:rPr lang="en-US" i="0" dirty="0">
                    <a:latin typeface="Cambria Math" panose="02040503050406030204" pitchFamily="18" charset="0"/>
                    <a:cs typeface="Calibri" panose="020F0502020204030204" pitchFamily="34" charset="0"/>
                  </a:rPr>
                  <a:t>𝜖",</a:t>
                </a:r>
                <a:r>
                  <a:rPr lang="en-US" b="0" i="0" dirty="0">
                    <a:latin typeface="Cambria Math" panose="02040503050406030204" pitchFamily="18" charset="0"/>
                    <a:cs typeface="Calibri" panose="020F0502020204030204" pitchFamily="34" charset="0"/>
                  </a:rPr>
                  <a:t>"   κ</a:t>
                </a:r>
                <a:endParaRPr lang="en-US" dirty="0"/>
              </a:p>
              <a:p>
                <a:r>
                  <a:rPr lang="en-US" dirty="0"/>
                  <a:t>You generate a sufficiently dense set of signal samples</a:t>
                </a:r>
              </a:p>
              <a:p>
                <a:r>
                  <a:rPr lang="en-US" dirty="0"/>
                  <a:t>And calculate the cross-section limits for each signal sample as in the previous </a:t>
                </a:r>
              </a:p>
              <a:p>
                <a:endParaRPr lang="en-US" dirty="0"/>
              </a:p>
              <a:p>
                <a:r>
                  <a:rPr lang="en-US" dirty="0"/>
                  <a:t>The problem with this approach is that the Monte Carlo Event production is computationally very expensive</a:t>
                </a:r>
              </a:p>
            </p:txBody>
          </p:sp>
        </mc:Fallback>
      </mc:AlternateContent>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349854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for our process of interest it takes a bit more than half a day to simulate 100 events on a single CPU core</a:t>
            </a:r>
          </a:p>
          <a:p>
            <a:r>
              <a:rPr lang="en-US" dirty="0"/>
              <a:t>For a regular analysis you might want around 10^5 events or more per signal samples</a:t>
            </a:r>
          </a:p>
          <a:p>
            <a:endParaRPr lang="en-US" dirty="0"/>
          </a:p>
          <a:p>
            <a:r>
              <a:rPr lang="en-US" dirty="0"/>
              <a:t>Then with a two-dimensional search grid and 10 steps along each dimension you’d require 10^7 events</a:t>
            </a:r>
          </a:p>
          <a:p>
            <a:r>
              <a:rPr lang="en-US" dirty="0"/>
              <a:t>If you are willing to wait a month for your results, you would need about 2k CPU cores for that.</a:t>
            </a:r>
          </a:p>
          <a:p>
            <a:r>
              <a:rPr lang="en-US" dirty="0"/>
              <a:t>Here on the right, you see the number of CPU cores available for the ATLAS grid during a particularly good week, which happened earlier this year</a:t>
            </a:r>
          </a:p>
          <a:p>
            <a:r>
              <a:rPr lang="en-US" dirty="0"/>
              <a:t>And if you look at the y-axis you’ll see that 2k CPU would barely register, which is fine.</a:t>
            </a:r>
          </a:p>
          <a:p>
            <a:r>
              <a:rPr lang="en-US" dirty="0"/>
              <a:t>But if you want to do a three-dimensional scan, you’d already need 20k CPU cores, a four-dimensional scan would require 200k cores, for a five dimensional one … well you see how this becomes very quickly, very untenable.</a:t>
            </a:r>
          </a:p>
          <a:p>
            <a:r>
              <a:rPr lang="en-US" dirty="0"/>
              <a:t>And these estimates are for fast calorimeter simulation, full simulation is even more computationally intensive</a:t>
            </a:r>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35925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manage this unfavorable scaling</a:t>
                </a:r>
              </a:p>
              <a:p>
                <a:r>
                  <a:rPr lang="en-US" dirty="0">
                    <a:latin typeface="Calibri" panose="020F0502020204030204" pitchFamily="34" charset="0"/>
                    <a:cs typeface="Calibri" panose="020F0502020204030204" pitchFamily="34" charset="0"/>
                  </a:rPr>
                  <a:t>We developed a system to work around the computational constraints by using an Active Learning approach that includes</a:t>
                </a:r>
              </a:p>
              <a:p>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Surrogate</a:t>
                </a:r>
                <a:r>
                  <a:rPr lang="en-US" dirty="0">
                    <a:solidFill>
                      <a:prstClr val="black"/>
                    </a:solidFill>
                    <a:latin typeface="Calibri" panose="020F0502020204030204" pitchFamily="34" charset="0"/>
                    <a:cs typeface="Calibri" panose="020F0502020204030204" pitchFamily="34" charset="0"/>
                  </a:rPr>
                  <a:t> model that approximates the function mapping physics parameters onto exclusion limits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 acquisition function that determines which points in the physics parameter space</a:t>
                </a:r>
                <a:r>
                  <a:rPr lang="en-US" baseline="0"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explore next</a:t>
                </a:r>
                <a:r>
                  <a:rPr kumimoji="0" lang="en-US" sz="1200" b="0" i="0" u="none" strike="noStrike" kern="1200" cap="none" spc="0" normalizeH="0" noProof="0" dirty="0">
                    <a:ln>
                      <a:noFill/>
                    </a:ln>
                    <a:solidFill>
                      <a:prstClr val="black"/>
                    </a:solidFill>
                    <a:effectLst/>
                    <a:uLnTx/>
                    <a:uFillTx/>
                    <a:latin typeface="Calibri" panose="020F0502020204030204"/>
                    <a:ea typeface="+mn-ea"/>
                    <a:cs typeface="+mn-cs"/>
                  </a:rPr>
                  <a:t> based on the surrogate model</a:t>
                </a:r>
              </a:p>
              <a:p>
                <a:endParaRPr lang="en-US" dirty="0"/>
              </a:p>
            </p:txBody>
          </p:sp>
        </mc:Choice>
        <mc:Fallback xmlns="">
          <p:sp>
            <p:nvSpPr>
              <p:cNvPr id="3" name="Notes Placeholder 2"/>
              <p:cNvSpPr>
                <a:spLocks noGrp="1"/>
              </p:cNvSpPr>
              <p:nvPr>
                <p:ph type="body" idx="1"/>
              </p:nvPr>
            </p:nvSpPr>
            <p:spPr/>
            <p:txBody>
              <a:bodyPr/>
              <a:lstStyle/>
              <a:p>
                <a:r>
                  <a:rPr lang="en-US" dirty="0"/>
                  <a:t>To manage this unfavorable scaling</a:t>
                </a:r>
              </a:p>
              <a:p>
                <a:r>
                  <a:rPr lang="en-US" dirty="0">
                    <a:latin typeface="Calibri" panose="020F0502020204030204" pitchFamily="34" charset="0"/>
                    <a:cs typeface="Calibri" panose="020F0502020204030204" pitchFamily="34" charset="0"/>
                  </a:rPr>
                  <a:t>We developed a system to work around the computational  constraints by using an Active Learning approach that includes</a:t>
                </a:r>
              </a:p>
              <a:p>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Surrogate</a:t>
                </a:r>
                <a:r>
                  <a:rPr lang="en-US" dirty="0">
                    <a:solidFill>
                      <a:prstClr val="black"/>
                    </a:solidFill>
                    <a:latin typeface="Calibri" panose="020F0502020204030204" pitchFamily="34" charset="0"/>
                    <a:cs typeface="Calibri" panose="020F0502020204030204" pitchFamily="34" charset="0"/>
                  </a:rPr>
                  <a:t> model that approximates the function mapping physics parameters onto exclusion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 acquisition function that determines which points in the physics parameter space, e.g. </a:t>
                </a:r>
                <a:r>
                  <a:rPr lang="en-US" i="0" dirty="0">
                    <a:latin typeface="Cambria Math" panose="02040503050406030204" pitchFamily="18" charset="0"/>
                  </a:rPr>
                  <a:t>𝑚_𝑆 "</a:t>
                </a:r>
                <a:r>
                  <a:rPr lang="en-US" i="0" dirty="0">
                    <a:latin typeface="Cambria Math" panose="02040503050406030204" pitchFamily="18" charset="0"/>
                    <a:cs typeface="Calibri" panose="020F0502020204030204" pitchFamily="34" charset="0"/>
                  </a:rPr>
                  <a:t>," 𝑚_(𝑍_𝑑 ) ",</a:t>
                </a:r>
                <a:r>
                  <a:rPr lang="el-GR" i="0" dirty="0">
                    <a:latin typeface="Cambria Math" panose="02040503050406030204" pitchFamily="18" charset="0"/>
                    <a:cs typeface="Calibri" panose="020F0502020204030204" pitchFamily="34" charset="0"/>
                  </a:rPr>
                  <a:t>" Γ_(𝑍_𝑑 )</a:t>
                </a:r>
                <a:r>
                  <a:rPr lang="en-US" i="0" dirty="0">
                    <a:latin typeface="Cambria Math" panose="02040503050406030204" pitchFamily="18" charset="0"/>
                    <a:cs typeface="Calibri" panose="020F0502020204030204" pitchFamily="34" charset="0"/>
                  </a:rPr>
                  <a:t> "," 𝜖"," 𝜅</a:t>
                </a:r>
                <a:r>
                  <a:rPr lang="en-US" i="0" dirty="0">
                    <a:solidFill>
                      <a:prstClr val="black"/>
                    </a:solidFill>
                    <a:latin typeface="Cambria Math" panose="02040503050406030204" pitchFamily="18" charset="0"/>
                    <a:cs typeface="Calibri" panose="020F0502020204030204" pitchFamily="34" charset="0"/>
                  </a:rPr>
                  <a:t>"</a:t>
                </a:r>
                <a:r>
                  <a:rPr lang="en-US" i="0" dirty="0">
                    <a:solidFill>
                      <a:prstClr val="black"/>
                    </a:solidFill>
                    <a:latin typeface="Cambria Math" panose="02040503050406030204" pitchFamily="18" charset="0"/>
                  </a:rPr>
                  <a:t> </a:t>
                </a:r>
                <a:r>
                  <a:rPr lang="en-US" i="0" dirty="0">
                    <a:solidFill>
                      <a:prstClr val="black"/>
                    </a:solidFill>
                    <a:latin typeface="Calibri" panose="020F0502020204030204"/>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explore next</a:t>
                </a:r>
                <a:r>
                  <a:rPr kumimoji="0" lang="en-US" sz="1200" b="0" i="0" u="none" strike="noStrike" kern="1200" cap="none" spc="0" normalizeH="0" noProof="0" dirty="0">
                    <a:ln>
                      <a:noFill/>
                    </a:ln>
                    <a:solidFill>
                      <a:prstClr val="black"/>
                    </a:solidFill>
                    <a:effectLst/>
                    <a:uLnTx/>
                    <a:uFillTx/>
                    <a:latin typeface="Calibri" panose="020F0502020204030204"/>
                    <a:ea typeface="+mn-ea"/>
                    <a:cs typeface="+mn-cs"/>
                  </a:rPr>
                  <a:t> based on the surrogate model</a:t>
                </a:r>
              </a:p>
              <a:p>
                <a:endParaRPr lang="en-US" dirty="0"/>
              </a:p>
            </p:txBody>
          </p:sp>
        </mc:Fallback>
      </mc:AlternateContent>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85034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Our system builds on ATLAS grid infrastructure to enable the application of the active learning in the exploration of the parameter phase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dirty="0">
                <a:latin typeface="Calibri" panose="020F0502020204030204" pitchFamily="34" charset="0"/>
                <a:cs typeface="Calibri" panose="020F0502020204030204" pitchFamily="34" charset="0"/>
              </a:rPr>
              <a:t>It is realized via the intelligent data delivery service (</a:t>
            </a:r>
            <a:r>
              <a:rPr lang="en-US" dirty="0" err="1">
                <a:latin typeface="Calibri" panose="020F0502020204030204" pitchFamily="34" charset="0"/>
                <a:cs typeface="Calibri" panose="020F0502020204030204" pitchFamily="34" charset="0"/>
              </a:rPr>
              <a:t>iDDS</a:t>
            </a:r>
            <a:r>
              <a:rPr lang="en-US" dirty="0">
                <a:latin typeface="Calibri" panose="020F0502020204030204" pitchFamily="34" charset="0"/>
                <a:cs typeface="Calibri" panose="020F0502020204030204" pitchFamily="34" charset="0"/>
              </a:rPr>
              <a:t>) that allows a docker container instance to effect the simulation Monte Carlo samples on the ATLAS grid, run an analysis on REANA, and exchange data between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iDDS</a:t>
            </a:r>
            <a:r>
              <a:rPr lang="en-US" dirty="0">
                <a:latin typeface="Calibri" panose="020F0502020204030204" pitchFamily="34" charset="0"/>
                <a:cs typeface="Calibri" panose="020F0502020204030204" pitchFamily="34" charset="0"/>
              </a:rPr>
              <a:t> is a computing service that allows for on-demand data transformation and granular data delivery within the ATLAS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latin typeface="Calibri" panose="020F0502020204030204" pitchFamily="34" charset="0"/>
                <a:cs typeface="Calibri" panose="020F0502020204030204" pitchFamily="34" charset="0"/>
              </a:rPr>
              <a:t>PanDA</a:t>
            </a:r>
            <a:r>
              <a:rPr lang="en-US" dirty="0">
                <a:latin typeface="Calibri" panose="020F0502020204030204" pitchFamily="34" charset="0"/>
                <a:cs typeface="Calibri" panose="020F0502020204030204" pitchFamily="34" charset="0"/>
              </a:rPr>
              <a:t> is the Production and Distributed Analysis workload management system for the ATLAS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REANA is a platform enabling workflow preservation and reuse of data for analysis</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83583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surrogate model we are using a Gaussian Process</a:t>
            </a: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Which is a Non-parametric model that yields a probability distribution over possible functions that fit a set of points.</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can see an example Gaussian Function here on the right. The blue-dashed line is some true function, the red points are the ones that we try to fit via the Gaussian Process, whose mean is shown by the red dotted line, and the green shaded regions are the 95% confidence intervals of the Gaussian Process</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underlying assumption is that the output of the Gaussian Process is a random variable for each given input, and that each set of these inputs is a multivariate gaussian</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defined by its mean vector and its covariance matrix, which is in turn defined by its kernel function, for which there are many choices, </a:t>
            </a: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one common one is the Radial Basis function kernel, which itself is a gaussian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60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our Surrogate Model, the Acquisition function determines where we should sample new points from the True function to improve the surrogate model optimally</a:t>
            </a:r>
          </a:p>
          <a:p>
            <a:endParaRPr lang="en-US" dirty="0"/>
          </a:p>
          <a:p>
            <a:r>
              <a:rPr lang="en-US" dirty="0"/>
              <a:t>For example, assume what we would like to find the minimum of an underlying True function, via optimization of our surrogate model</a:t>
            </a:r>
          </a:p>
          <a:p>
            <a:endParaRPr lang="en-US" dirty="0"/>
          </a:p>
          <a:p>
            <a:r>
              <a:rPr lang="en-US" dirty="0"/>
              <a:t>Presume you know the location of the current global minimum of the surrogate model, then you can ask for every other point over which the surrogate model is defined, what is the probability that I will find a model value that is even smaller</a:t>
            </a:r>
          </a:p>
          <a:p>
            <a:endParaRPr lang="en-US" dirty="0"/>
          </a:p>
          <a:p>
            <a:r>
              <a:rPr lang="en-US" dirty="0"/>
              <a:t>This is easily calculable, as the Gaussian Process for each point along X is a Gaussian distribution with well defined mean and standard deviation. And you can calculate that via the Cumulative Gaussian Distribution function, plot this as a function of the mass her in this case, and find where that distribution is maximal, and then use that location to sample another point from the true function</a:t>
            </a:r>
          </a:p>
          <a:p>
            <a:endParaRPr lang="en-US" dirty="0"/>
          </a:p>
          <a:p>
            <a:r>
              <a:rPr lang="en-US" dirty="0"/>
              <a:t>And before I go on to show to show how that works, I just </a:t>
            </a:r>
            <a:r>
              <a:rPr lang="en-US" dirty="0" err="1"/>
              <a:t>wanna</a:t>
            </a:r>
            <a:r>
              <a:rPr lang="en-US" dirty="0"/>
              <a:t> point out that this is just but one option for an acquisition function, there are many more, some much smarter and more appropriate for a given problem, like the one entropy-based acquisition function here described Kyle Cranmer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75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7/JHEP03(2022)041" TargetMode="External"/><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hyperlink" Target="https://doi.org/10.17182/hepdata.111057"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hyperlink" Target="https://doi.org/10.1007/JHEP03(2022)041" TargetMode="External"/><Relationship Id="rId4" Type="http://schemas.openxmlformats.org/officeDocument/2006/relationships/image" Target="../media/image29.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cds.cern.ch/record/285797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cds.cern.ch/record/2857975" TargetMode="External"/><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hyperlink" Target="http://cds.cern.ch/record/2839789?ln=en" TargetMode="External"/><Relationship Id="rId10" Type="http://schemas.openxmlformats.org/officeDocument/2006/relationships/hyperlink" Target="https://indico.jlab.org/event/459/contributions/11747/" TargetMode="External"/><Relationship Id="rId4" Type="http://schemas.openxmlformats.org/officeDocument/2006/relationships/hyperlink" Target="https://arxiv.org/abs/2211.02617" TargetMode="Externa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link.springer.com/article/10.1007/JHEP02(2015)1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doi.org/10.1007/JHEP03(2022)0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twitter.com/ATLASexperiment/status/1622987527593291782/photo/1"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indico.jlab.org/event/459/contributions/11472/"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indico.cern.ch/event/708041/contributions/3269754/attachments/1811495/3416498/ExcursionSet_1.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9CCF-B6E4-F848-8AF7-A07BBCF6EF94}"/>
              </a:ext>
            </a:extLst>
          </p:cNvPr>
          <p:cNvSpPr>
            <a:spLocks noGrp="1"/>
          </p:cNvSpPr>
          <p:nvPr>
            <p:ph type="ctrTitle"/>
          </p:nvPr>
        </p:nvSpPr>
        <p:spPr/>
        <p:txBody>
          <a:bodyPr>
            <a:noAutofit/>
          </a:bodyPr>
          <a:lstStyle/>
          <a:p>
            <a:r>
              <a:rPr lang="en-US" sz="3600" dirty="0"/>
              <a:t>An Active Learning application in a dark matter search with ATLAS </a:t>
            </a:r>
            <a:r>
              <a:rPr lang="en-US" sz="3600" dirty="0" err="1"/>
              <a:t>PanDA</a:t>
            </a:r>
            <a:r>
              <a:rPr lang="en-US" sz="3600" dirty="0"/>
              <a:t> and </a:t>
            </a:r>
            <a:r>
              <a:rPr lang="en-US" sz="3600" dirty="0" err="1"/>
              <a:t>iDDS</a:t>
            </a:r>
            <a:endParaRPr lang="en-US" sz="3600" dirty="0"/>
          </a:p>
        </p:txBody>
      </p:sp>
      <p:sp>
        <p:nvSpPr>
          <p:cNvPr id="3" name="Subtitle 2">
            <a:extLst>
              <a:ext uri="{FF2B5EF4-FFF2-40B4-BE49-F238E27FC236}">
                <a16:creationId xmlns:a16="http://schemas.microsoft.com/office/drawing/2014/main" id="{32CC9913-1CFD-E849-8BC3-3DEFEC5294B9}"/>
              </a:ext>
            </a:extLst>
          </p:cNvPr>
          <p:cNvSpPr>
            <a:spLocks noGrp="1"/>
          </p:cNvSpPr>
          <p:nvPr>
            <p:ph type="subTitle" idx="1"/>
          </p:nvPr>
        </p:nvSpPr>
        <p:spPr/>
        <p:txBody>
          <a:bodyPr/>
          <a:lstStyle/>
          <a:p>
            <a:r>
              <a:rPr lang="en-US"/>
              <a:t>May 9</a:t>
            </a:r>
            <a:r>
              <a:rPr lang="en-US" baseline="30000"/>
              <a:t>th</a:t>
            </a:r>
            <a:r>
              <a:rPr lang="en-US" dirty="0"/>
              <a:t>, 2023</a:t>
            </a:r>
          </a:p>
        </p:txBody>
      </p:sp>
      <p:sp>
        <p:nvSpPr>
          <p:cNvPr id="4" name="Text Placeholder 3">
            <a:extLst>
              <a:ext uri="{FF2B5EF4-FFF2-40B4-BE49-F238E27FC236}">
                <a16:creationId xmlns:a16="http://schemas.microsoft.com/office/drawing/2014/main" id="{B9622B2E-4C7F-5E4F-B80E-F0D418C0DFAA}"/>
              </a:ext>
            </a:extLst>
          </p:cNvPr>
          <p:cNvSpPr>
            <a:spLocks noGrp="1"/>
          </p:cNvSpPr>
          <p:nvPr>
            <p:ph type="body" sz="quarter" idx="10"/>
          </p:nvPr>
        </p:nvSpPr>
        <p:spPr>
          <a:xfrm>
            <a:off x="581527" y="4501444"/>
            <a:ext cx="10566274" cy="1259607"/>
          </a:xfrm>
        </p:spPr>
        <p:txBody>
          <a:bodyPr/>
          <a:lstStyle/>
          <a:p>
            <a:pPr algn="ctr"/>
            <a:r>
              <a:rPr lang="en-US" u="sng" dirty="0"/>
              <a:t>Christian Weber</a:t>
            </a:r>
            <a:r>
              <a:rPr lang="en-US" dirty="0"/>
              <a:t>, Rui Zhang, Tadashi Maeno, Wen Guan, and Torre Wenaus</a:t>
            </a:r>
          </a:p>
          <a:p>
            <a:pPr algn="ctr"/>
            <a:r>
              <a:rPr lang="en-US" sz="1000" dirty="0"/>
              <a:t> </a:t>
            </a:r>
            <a:br>
              <a:rPr lang="en-US" dirty="0"/>
            </a:br>
            <a:r>
              <a:rPr lang="en-US" dirty="0"/>
              <a:t> behalf of the ATLAS Computing Activity</a:t>
            </a:r>
          </a:p>
        </p:txBody>
      </p:sp>
      <p:sp>
        <p:nvSpPr>
          <p:cNvPr id="5" name="Rectangle 4">
            <a:extLst>
              <a:ext uri="{FF2B5EF4-FFF2-40B4-BE49-F238E27FC236}">
                <a16:creationId xmlns:a16="http://schemas.microsoft.com/office/drawing/2014/main" id="{8C6A05DF-7410-3D7E-B84D-2FD3BC9DD057}"/>
              </a:ext>
            </a:extLst>
          </p:cNvPr>
          <p:cNvSpPr/>
          <p:nvPr/>
        </p:nvSpPr>
        <p:spPr>
          <a:xfrm>
            <a:off x="9733547" y="1564105"/>
            <a:ext cx="1961148" cy="74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0A791D-4B4A-BABB-55DB-89278B5C094F}"/>
              </a:ext>
            </a:extLst>
          </p:cNvPr>
          <p:cNvSpPr/>
          <p:nvPr/>
        </p:nvSpPr>
        <p:spPr>
          <a:xfrm>
            <a:off x="8369968" y="5506452"/>
            <a:ext cx="3240506" cy="74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4C0FCC5-620F-5A60-EE3D-4C222346F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 y="284637"/>
            <a:ext cx="3086100" cy="16246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1FA268E-2E35-C06D-E11A-C0398682FF2D}"/>
              </a:ext>
            </a:extLst>
          </p:cNvPr>
          <p:cNvSpPr txBox="1">
            <a:spLocks/>
          </p:cNvSpPr>
          <p:nvPr/>
        </p:nvSpPr>
        <p:spPr>
          <a:xfrm>
            <a:off x="4079353" y="5773229"/>
            <a:ext cx="4033293" cy="80107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mn-lt"/>
                <a:ea typeface="+mj-ea"/>
                <a:cs typeface="Arial" panose="020B0604020202020204" pitchFamily="34" charset="0"/>
              </a:defRPr>
            </a:lvl1pPr>
          </a:lstStyle>
          <a:p>
            <a:pPr algn="ctr"/>
            <a:r>
              <a:rPr lang="en-US" sz="2400" dirty="0"/>
              <a:t>CHEP </a:t>
            </a:r>
            <a:r>
              <a:rPr lang="en-US" sz="2400" dirty="0">
                <a:ln>
                  <a:solidFill>
                    <a:srgbClr val="21A2D9"/>
                  </a:solidFill>
                </a:ln>
                <a:solidFill>
                  <a:schemeClr val="bg1"/>
                </a:solidFill>
              </a:rPr>
              <a:t>2023</a:t>
            </a:r>
          </a:p>
        </p:txBody>
      </p:sp>
    </p:spTree>
    <p:extLst>
      <p:ext uri="{BB962C8B-B14F-4D97-AF65-F5344CB8AC3E}">
        <p14:creationId xmlns:p14="http://schemas.microsoft.com/office/powerpoint/2010/main" val="41406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Iterative feedback &amp; learning</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442E804-E8F5-E8FE-1575-AA11367B70B6}"/>
              </a:ext>
            </a:extLst>
          </p:cNvPr>
          <p:cNvSpPr txBox="1"/>
          <p:nvPr/>
        </p:nvSpPr>
        <p:spPr>
          <a:xfrm>
            <a:off x="571501" y="1473262"/>
            <a:ext cx="387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start with 7 random initial points</a:t>
            </a:r>
          </a:p>
        </p:txBody>
      </p:sp>
      <p:sp>
        <p:nvSpPr>
          <p:cNvPr id="10" name="TextBox 9">
            <a:extLst>
              <a:ext uri="{FF2B5EF4-FFF2-40B4-BE49-F238E27FC236}">
                <a16:creationId xmlns:a16="http://schemas.microsoft.com/office/drawing/2014/main" id="{DF5414A9-9183-34D8-320E-D73B235EE9E5}"/>
              </a:ext>
            </a:extLst>
          </p:cNvPr>
          <p:cNvSpPr txBox="1"/>
          <p:nvPr/>
        </p:nvSpPr>
        <p:spPr>
          <a:xfrm>
            <a:off x="571501" y="4090010"/>
            <a:ext cx="387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 initial points + 2 predicted points</a:t>
            </a:r>
          </a:p>
        </p:txBody>
      </p:sp>
      <p:sp>
        <p:nvSpPr>
          <p:cNvPr id="11" name="TextBox 10">
            <a:extLst>
              <a:ext uri="{FF2B5EF4-FFF2-40B4-BE49-F238E27FC236}">
                <a16:creationId xmlns:a16="http://schemas.microsoft.com/office/drawing/2014/main" id="{D4A0D6F5-0E00-25DC-BCBE-ECB6A38E9BF5}"/>
              </a:ext>
            </a:extLst>
          </p:cNvPr>
          <p:cNvSpPr txBox="1"/>
          <p:nvPr/>
        </p:nvSpPr>
        <p:spPr>
          <a:xfrm>
            <a:off x="6720344" y="1473262"/>
            <a:ext cx="387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 initial points + 1 predicted point</a:t>
            </a:r>
          </a:p>
        </p:txBody>
      </p:sp>
      <p:sp>
        <p:nvSpPr>
          <p:cNvPr id="13" name="TextBox 12">
            <a:extLst>
              <a:ext uri="{FF2B5EF4-FFF2-40B4-BE49-F238E27FC236}">
                <a16:creationId xmlns:a16="http://schemas.microsoft.com/office/drawing/2014/main" id="{EC518F66-56C6-D609-630E-5AFA7D464EEB}"/>
              </a:ext>
            </a:extLst>
          </p:cNvPr>
          <p:cNvSpPr txBox="1"/>
          <p:nvPr/>
        </p:nvSpPr>
        <p:spPr>
          <a:xfrm>
            <a:off x="6515230" y="4046341"/>
            <a:ext cx="387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 initial points + 3 predicted point</a:t>
            </a:r>
          </a:p>
        </p:txBody>
      </p:sp>
      <p:pic>
        <p:nvPicPr>
          <p:cNvPr id="7" name="Picture 6">
            <a:extLst>
              <a:ext uri="{FF2B5EF4-FFF2-40B4-BE49-F238E27FC236}">
                <a16:creationId xmlns:a16="http://schemas.microsoft.com/office/drawing/2014/main" id="{DEF2332B-DC3C-2FB6-76C8-C1D6812C7600}"/>
              </a:ext>
            </a:extLst>
          </p:cNvPr>
          <p:cNvPicPr>
            <a:picLocks noChangeAspect="1"/>
          </p:cNvPicPr>
          <p:nvPr/>
        </p:nvPicPr>
        <p:blipFill rotWithShape="1">
          <a:blip r:embed="rId3"/>
          <a:srcRect r="76022"/>
          <a:stretch/>
        </p:blipFill>
        <p:spPr>
          <a:xfrm rot="5400000">
            <a:off x="2282225" y="-168906"/>
            <a:ext cx="1872422" cy="5844554"/>
          </a:xfrm>
          <a:prstGeom prst="rect">
            <a:avLst/>
          </a:prstGeom>
        </p:spPr>
      </p:pic>
      <p:pic>
        <p:nvPicPr>
          <p:cNvPr id="12" name="Picture 11">
            <a:extLst>
              <a:ext uri="{FF2B5EF4-FFF2-40B4-BE49-F238E27FC236}">
                <a16:creationId xmlns:a16="http://schemas.microsoft.com/office/drawing/2014/main" id="{AA9DEE75-AB1D-10B1-66AA-26AE905B3FE8}"/>
              </a:ext>
            </a:extLst>
          </p:cNvPr>
          <p:cNvPicPr>
            <a:picLocks noChangeAspect="1"/>
          </p:cNvPicPr>
          <p:nvPr/>
        </p:nvPicPr>
        <p:blipFill rotWithShape="1">
          <a:blip r:embed="rId3"/>
          <a:srcRect l="25467" r="50555"/>
          <a:stretch/>
        </p:blipFill>
        <p:spPr>
          <a:xfrm rot="5400000">
            <a:off x="8333512" y="-178023"/>
            <a:ext cx="1872421" cy="5844551"/>
          </a:xfrm>
          <a:prstGeom prst="rect">
            <a:avLst/>
          </a:prstGeom>
        </p:spPr>
      </p:pic>
      <p:pic>
        <p:nvPicPr>
          <p:cNvPr id="14" name="Picture 13">
            <a:extLst>
              <a:ext uri="{FF2B5EF4-FFF2-40B4-BE49-F238E27FC236}">
                <a16:creationId xmlns:a16="http://schemas.microsoft.com/office/drawing/2014/main" id="{23BE6544-823D-A386-1E46-D2938DAE58DB}"/>
              </a:ext>
            </a:extLst>
          </p:cNvPr>
          <p:cNvPicPr>
            <a:picLocks noChangeAspect="1"/>
          </p:cNvPicPr>
          <p:nvPr/>
        </p:nvPicPr>
        <p:blipFill rotWithShape="1">
          <a:blip r:embed="rId3"/>
          <a:srcRect l="50636" r="25386"/>
          <a:stretch/>
        </p:blipFill>
        <p:spPr>
          <a:xfrm rot="5400000">
            <a:off x="2282224" y="2456542"/>
            <a:ext cx="1872422" cy="5844554"/>
          </a:xfrm>
          <a:prstGeom prst="rect">
            <a:avLst/>
          </a:prstGeom>
        </p:spPr>
      </p:pic>
      <p:pic>
        <p:nvPicPr>
          <p:cNvPr id="15" name="Picture 14">
            <a:extLst>
              <a:ext uri="{FF2B5EF4-FFF2-40B4-BE49-F238E27FC236}">
                <a16:creationId xmlns:a16="http://schemas.microsoft.com/office/drawing/2014/main" id="{46BC7D98-558F-66EC-56F4-578012A28008}"/>
              </a:ext>
            </a:extLst>
          </p:cNvPr>
          <p:cNvPicPr>
            <a:picLocks noChangeAspect="1"/>
          </p:cNvPicPr>
          <p:nvPr/>
        </p:nvPicPr>
        <p:blipFill rotWithShape="1">
          <a:blip r:embed="rId3"/>
          <a:srcRect l="75920" r="102"/>
          <a:stretch/>
        </p:blipFill>
        <p:spPr>
          <a:xfrm rot="5400000">
            <a:off x="8333512" y="2442245"/>
            <a:ext cx="1872422" cy="5844554"/>
          </a:xfrm>
          <a:prstGeom prst="rect">
            <a:avLst/>
          </a:prstGeom>
        </p:spPr>
      </p:pic>
    </p:spTree>
    <p:extLst>
      <p:ext uri="{BB962C8B-B14F-4D97-AF65-F5344CB8AC3E}">
        <p14:creationId xmlns:p14="http://schemas.microsoft.com/office/powerpoint/2010/main" val="78263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500" y="365125"/>
            <a:ext cx="3047023" cy="1325563"/>
          </a:xfrm>
        </p:spPr>
        <p:txBody>
          <a:bodyPr>
            <a:normAutofit/>
          </a:bodyPr>
          <a:lstStyle/>
          <a:p>
            <a:r>
              <a:rPr lang="en-US" sz="4000" dirty="0"/>
              <a:t>Production Interface</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pic>
        <p:nvPicPr>
          <p:cNvPr id="7" name="Picture 6">
            <a:extLst>
              <a:ext uri="{FF2B5EF4-FFF2-40B4-BE49-F238E27FC236}">
                <a16:creationId xmlns:a16="http://schemas.microsoft.com/office/drawing/2014/main" id="{265C1099-FF51-EBEB-8B78-6DA54E380F96}"/>
              </a:ext>
            </a:extLst>
          </p:cNvPr>
          <p:cNvPicPr>
            <a:picLocks noChangeAspect="1"/>
          </p:cNvPicPr>
          <p:nvPr/>
        </p:nvPicPr>
        <p:blipFill>
          <a:blip r:embed="rId3">
            <a:clrChange>
              <a:clrFrom>
                <a:srgbClr val="FEFFFF"/>
              </a:clrFrom>
              <a:clrTo>
                <a:srgbClr val="FEFFFF">
                  <a:alpha val="0"/>
                </a:srgbClr>
              </a:clrTo>
            </a:clrChange>
          </a:blip>
          <a:stretch>
            <a:fillRect/>
          </a:stretch>
        </p:blipFill>
        <p:spPr>
          <a:xfrm>
            <a:off x="1617786" y="182297"/>
            <a:ext cx="9786472" cy="6601023"/>
          </a:xfrm>
          <a:prstGeom prst="rect">
            <a:avLst/>
          </a:prstGeom>
        </p:spPr>
      </p:pic>
    </p:spTree>
    <p:extLst>
      <p:ext uri="{BB962C8B-B14F-4D97-AF65-F5344CB8AC3E}">
        <p14:creationId xmlns:p14="http://schemas.microsoft.com/office/powerpoint/2010/main" val="72984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499" y="365125"/>
            <a:ext cx="10051105" cy="1325563"/>
          </a:xfrm>
        </p:spPr>
        <p:txBody>
          <a:bodyPr>
            <a:normAutofit/>
          </a:bodyPr>
          <a:lstStyle/>
          <a:p>
            <a:r>
              <a:rPr lang="en-US" sz="4000" dirty="0"/>
              <a:t>Dark Matter Search</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
        <p:nvSpPr>
          <p:cNvPr id="5" name="TextBox 4">
            <a:extLst>
              <a:ext uri="{FF2B5EF4-FFF2-40B4-BE49-F238E27FC236}">
                <a16:creationId xmlns:a16="http://schemas.microsoft.com/office/drawing/2014/main" id="{9D4CE496-E11B-9094-C36A-5F519502421A}"/>
              </a:ext>
            </a:extLst>
          </p:cNvPr>
          <p:cNvSpPr txBox="1"/>
          <p:nvPr/>
        </p:nvSpPr>
        <p:spPr>
          <a:xfrm>
            <a:off x="9776610" y="6231265"/>
            <a:ext cx="1935480" cy="261610"/>
          </a:xfrm>
          <a:prstGeom prst="rect">
            <a:avLst/>
          </a:prstGeom>
          <a:noFill/>
        </p:spPr>
        <p:txBody>
          <a:bodyPr wrap="square">
            <a:spAutoFit/>
          </a:bodyPr>
          <a:lstStyle/>
          <a:p>
            <a:pPr algn="l"/>
            <a:r>
              <a:rPr lang="en-US" sz="1100" b="0" i="0" dirty="0">
                <a:solidFill>
                  <a:schemeClr val="bg1">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JHEP03(2022)041</a:t>
            </a:r>
            <a:endParaRPr lang="en-US" sz="1100" b="0" i="0" dirty="0">
              <a:solidFill>
                <a:schemeClr val="bg1">
                  <a:lumMod val="50000"/>
                </a:schemeClr>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0687609-E744-6BF0-C0B2-E180089C1EEC}"/>
              </a:ext>
            </a:extLst>
          </p:cNvPr>
          <p:cNvSpPr txBox="1"/>
          <p:nvPr/>
        </p:nvSpPr>
        <p:spPr>
          <a:xfrm>
            <a:off x="571499" y="1844753"/>
            <a:ext cx="6096000" cy="734945"/>
          </a:xfrm>
          <a:prstGeom prst="rect">
            <a:avLst/>
          </a:prstGeom>
          <a:noFill/>
        </p:spPr>
        <p:txBody>
          <a:bodyPr wrap="square">
            <a:spAutoFit/>
          </a:bodyPr>
          <a:lstStyle/>
          <a:p>
            <a:pPr>
              <a:lnSpc>
                <a:spcPct val="120000"/>
              </a:lnSpc>
            </a:pPr>
            <a:r>
              <a:rPr lang="en-US" dirty="0">
                <a:solidFill>
                  <a:prstClr val="black"/>
                </a:solidFill>
                <a:latin typeface="Calibri" panose="020F0502020204030204" pitchFamily="34" charset="0"/>
                <a:cs typeface="Calibri" panose="020F0502020204030204" pitchFamily="34" charset="0"/>
              </a:rPr>
              <a:t>Demonstrate active learning pipeline on one of the analysis channels from </a:t>
            </a:r>
            <a:r>
              <a:rPr lang="en-US" sz="1800" b="0" i="0" dirty="0">
                <a:solidFill>
                  <a:srgbClr val="4881C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JHEP03(2022)041</a:t>
            </a:r>
            <a:r>
              <a:rPr lang="en-US" sz="1800" b="0" i="0" dirty="0">
                <a:effectLst/>
                <a:latin typeface="Calibri" panose="020F0502020204030204" pitchFamily="34" charset="0"/>
                <a:cs typeface="Calibri" panose="020F0502020204030204" pitchFamily="34" charset="0"/>
              </a:rPr>
              <a:t>:</a:t>
            </a:r>
          </a:p>
        </p:txBody>
      </p:sp>
      <p:pic>
        <p:nvPicPr>
          <p:cNvPr id="19" name="Picture 18">
            <a:extLst>
              <a:ext uri="{FF2B5EF4-FFF2-40B4-BE49-F238E27FC236}">
                <a16:creationId xmlns:a16="http://schemas.microsoft.com/office/drawing/2014/main" id="{8444837E-7FD0-A1F9-9459-8D0A9619C1DD}"/>
              </a:ext>
            </a:extLst>
          </p:cNvPr>
          <p:cNvPicPr>
            <a:picLocks noChangeAspect="1"/>
          </p:cNvPicPr>
          <p:nvPr/>
        </p:nvPicPr>
        <p:blipFill rotWithShape="1">
          <a:blip r:embed="rId4"/>
          <a:srcRect r="50000" b="17920"/>
          <a:stretch/>
        </p:blipFill>
        <p:spPr>
          <a:xfrm>
            <a:off x="7673860" y="422864"/>
            <a:ext cx="3946640" cy="224338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144AE2E-5D5A-967F-E3D2-BFF25F52D9DC}"/>
                  </a:ext>
                </a:extLst>
              </p:cNvPr>
              <p:cNvSpPr txBox="1"/>
              <p:nvPr/>
            </p:nvSpPr>
            <p:spPr>
              <a:xfrm>
                <a:off x="1873955" y="2579698"/>
                <a:ext cx="6096000" cy="1067985"/>
              </a:xfrm>
              <a:prstGeom prst="rect">
                <a:avLst/>
              </a:prstGeom>
              <a:noFill/>
            </p:spPr>
            <p:txBody>
              <a:bodyPr wrap="square">
                <a:spAutoFit/>
              </a:bodyPr>
              <a:lstStyle/>
              <a:p>
                <a:pPr lvl="1">
                  <a:lnSpc>
                    <a:spcPct val="120000"/>
                  </a:lnSpc>
                </a:pPr>
                <a:r>
                  <a:rPr lang="en-US" i="1" dirty="0">
                    <a:solidFill>
                      <a:prstClr val="black"/>
                    </a:solidFill>
                    <a:latin typeface="Calibri" panose="020F0502020204030204"/>
                  </a:rPr>
                  <a:t>Search for Higgs bosons decaying into new spin-0 or spin-1 particles in four-lepton final states with the ATLAS detector with 139 </a:t>
                </a:r>
                <a14:m>
                  <m:oMath xmlns:m="http://schemas.openxmlformats.org/officeDocument/2006/math">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𝑓𝑏</m:t>
                        </m:r>
                      </m:e>
                      <m:sup>
                        <m:r>
                          <a:rPr lang="en-US" b="0" i="1" smtClean="0">
                            <a:solidFill>
                              <a:prstClr val="black"/>
                            </a:solidFill>
                            <a:latin typeface="Cambria Math" panose="02040503050406030204" pitchFamily="18" charset="0"/>
                          </a:rPr>
                          <m:t>−1</m:t>
                        </m:r>
                      </m:sup>
                    </m:sSup>
                  </m:oMath>
                </a14:m>
                <a:r>
                  <a:rPr lang="en-US" i="1" dirty="0">
                    <a:solidFill>
                      <a:prstClr val="black"/>
                    </a:solidFill>
                    <a:latin typeface="Calibri" panose="020F0502020204030204"/>
                  </a:rPr>
                  <a:t> of </a:t>
                </a:r>
                <a14:m>
                  <m:oMath xmlns:m="http://schemas.openxmlformats.org/officeDocument/2006/math">
                    <m:r>
                      <a:rPr lang="en-US" i="1" dirty="0" smtClean="0">
                        <a:solidFill>
                          <a:prstClr val="black"/>
                        </a:solidFill>
                        <a:latin typeface="Cambria Math" panose="02040503050406030204" pitchFamily="18" charset="0"/>
                      </a:rPr>
                      <m:t>𝑝𝑝</m:t>
                    </m:r>
                  </m:oMath>
                </a14:m>
                <a:r>
                  <a:rPr lang="en-US" i="1" dirty="0">
                    <a:solidFill>
                      <a:prstClr val="black"/>
                    </a:solidFill>
                    <a:latin typeface="Calibri" panose="020F0502020204030204"/>
                  </a:rPr>
                  <a:t> collision data at </a:t>
                </a:r>
                <a14:m>
                  <m:oMath xmlns:m="http://schemas.openxmlformats.org/officeDocument/2006/math">
                    <m:rad>
                      <m:radPr>
                        <m:degHide m:val="on"/>
                        <m:ctrlPr>
                          <a:rPr lang="en-US" b="0" i="1" smtClean="0">
                            <a:solidFill>
                              <a:prstClr val="black"/>
                            </a:solidFill>
                            <a:latin typeface="Cambria Math" panose="02040503050406030204" pitchFamily="18" charset="0"/>
                          </a:rPr>
                        </m:ctrlPr>
                      </m:radPr>
                      <m:deg/>
                      <m:e>
                        <m:r>
                          <a:rPr lang="en-US" b="0" i="1" smtClean="0">
                            <a:solidFill>
                              <a:prstClr val="black"/>
                            </a:solidFill>
                            <a:latin typeface="Cambria Math" panose="02040503050406030204" pitchFamily="18" charset="0"/>
                          </a:rPr>
                          <m:t>𝑠</m:t>
                        </m:r>
                      </m:e>
                    </m:rad>
                  </m:oMath>
                </a14:m>
                <a:r>
                  <a:rPr lang="en-US" i="1" dirty="0">
                    <a:solidFill>
                      <a:prstClr val="black"/>
                    </a:solidFill>
                    <a:latin typeface="Calibri" panose="020F0502020204030204"/>
                  </a:rPr>
                  <a:t> = 13 </a:t>
                </a:r>
                <a:r>
                  <a:rPr lang="en-US" i="1" dirty="0" err="1">
                    <a:solidFill>
                      <a:prstClr val="black"/>
                    </a:solidFill>
                    <a:latin typeface="Calibri" panose="020F0502020204030204"/>
                  </a:rPr>
                  <a:t>TeV</a:t>
                </a:r>
                <a:endParaRPr lang="en-US" i="1" dirty="0">
                  <a:solidFill>
                    <a:prstClr val="black"/>
                  </a:solidFill>
                  <a:latin typeface="Calibri" panose="020F0502020204030204"/>
                </a:endParaRPr>
              </a:p>
            </p:txBody>
          </p:sp>
        </mc:Choice>
        <mc:Fallback xmlns="">
          <p:sp>
            <p:nvSpPr>
              <p:cNvPr id="22" name="TextBox 21">
                <a:extLst>
                  <a:ext uri="{FF2B5EF4-FFF2-40B4-BE49-F238E27FC236}">
                    <a16:creationId xmlns:a16="http://schemas.microsoft.com/office/drawing/2014/main" id="{C144AE2E-5D5A-967F-E3D2-BFF25F52D9DC}"/>
                  </a:ext>
                </a:extLst>
              </p:cNvPr>
              <p:cNvSpPr txBox="1">
                <a:spLocks noRot="1" noChangeAspect="1" noMove="1" noResize="1" noEditPoints="1" noAdjustHandles="1" noChangeArrowheads="1" noChangeShapeType="1" noTextEdit="1"/>
              </p:cNvSpPr>
              <p:nvPr/>
            </p:nvSpPr>
            <p:spPr>
              <a:xfrm>
                <a:off x="1873955" y="2579698"/>
                <a:ext cx="6096000" cy="1067985"/>
              </a:xfrm>
              <a:prstGeom prst="rect">
                <a:avLst/>
              </a:prstGeom>
              <a:blipFill>
                <a:blip r:embed="rId5"/>
                <a:stretch>
                  <a:fillRect r="-110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9">
                <a:extLst>
                  <a:ext uri="{FF2B5EF4-FFF2-40B4-BE49-F238E27FC236}">
                    <a16:creationId xmlns:a16="http://schemas.microsoft.com/office/drawing/2014/main" id="{27C51616-2CDB-5306-68EC-479C57C7379F}"/>
                  </a:ext>
                </a:extLst>
              </p:cNvPr>
              <p:cNvGraphicFramePr>
                <a:graphicFrameLocks noGrp="1"/>
              </p:cNvGraphicFramePr>
              <p:nvPr>
                <p:extLst>
                  <p:ext uri="{D42A27DB-BD31-4B8C-83A1-F6EECF244321}">
                    <p14:modId xmlns:p14="http://schemas.microsoft.com/office/powerpoint/2010/main" val="1285131356"/>
                  </p:ext>
                </p:extLst>
              </p:nvPr>
            </p:nvGraphicFramePr>
            <p:xfrm>
              <a:off x="571499" y="3715620"/>
              <a:ext cx="11207707" cy="1273683"/>
            </p:xfrm>
            <a:graphic>
              <a:graphicData uri="http://schemas.openxmlformats.org/drawingml/2006/table">
                <a:tbl>
                  <a:tblPr firstRow="1" bandRow="1">
                    <a:tableStyleId>{2D5ABB26-0587-4C30-8999-92F81FD0307C}</a:tableStyleId>
                  </a:tblPr>
                  <a:tblGrid>
                    <a:gridCol w="2222691">
                      <a:extLst>
                        <a:ext uri="{9D8B030D-6E8A-4147-A177-3AD203B41FA5}">
                          <a16:colId xmlns:a16="http://schemas.microsoft.com/office/drawing/2014/main" val="1777758261"/>
                        </a:ext>
                      </a:extLst>
                    </a:gridCol>
                    <a:gridCol w="2067370">
                      <a:extLst>
                        <a:ext uri="{9D8B030D-6E8A-4147-A177-3AD203B41FA5}">
                          <a16:colId xmlns:a16="http://schemas.microsoft.com/office/drawing/2014/main" val="3422597036"/>
                        </a:ext>
                      </a:extLst>
                    </a:gridCol>
                    <a:gridCol w="3458823">
                      <a:extLst>
                        <a:ext uri="{9D8B030D-6E8A-4147-A177-3AD203B41FA5}">
                          <a16:colId xmlns:a16="http://schemas.microsoft.com/office/drawing/2014/main" val="1624958804"/>
                        </a:ext>
                      </a:extLst>
                    </a:gridCol>
                    <a:gridCol w="3458823">
                      <a:extLst>
                        <a:ext uri="{9D8B030D-6E8A-4147-A177-3AD203B41FA5}">
                          <a16:colId xmlns:a16="http://schemas.microsoft.com/office/drawing/2014/main" val="55420480"/>
                        </a:ext>
                      </a:extLst>
                    </a:gridCol>
                  </a:tblGrid>
                  <a:tr h="313628">
                    <a:tc>
                      <a:txBody>
                        <a:bodyPr/>
                        <a:lstStyle/>
                        <a:p>
                          <a:r>
                            <a:rPr lang="en-US" sz="2000" dirty="0">
                              <a:solidFill>
                                <a:schemeClr val="tx1"/>
                              </a:solidFill>
                              <a:latin typeface="Calibri" panose="020F0502020204030204" pitchFamily="34" charset="0"/>
                              <a:cs typeface="Calibri" panose="020F0502020204030204" pitchFamily="34" charset="0"/>
                            </a:rPr>
                            <a:t>Low-mass (LM)</a:t>
                          </a:r>
                        </a:p>
                      </a:txBody>
                      <a:tcPr/>
                    </a:tc>
                    <a:tc>
                      <a:txBody>
                        <a:bodyPr/>
                        <a:lstStyle/>
                        <a:p>
                          <a:pPr algn="l"/>
                          <a14:m>
                            <m:oMath xmlns:m="http://schemas.openxmlformats.org/officeDocument/2006/math">
                              <m:r>
                                <a:rPr lang="en-US" sz="2000" smtClean="0">
                                  <a:solidFill>
                                    <a:schemeClr val="tx1"/>
                                  </a:solidFill>
                                  <a:latin typeface="Cambria Math" panose="02040503050406030204" pitchFamily="18" charset="0"/>
                                </a:rPr>
                                <m:t>𝐻</m:t>
                              </m:r>
                              <m:r>
                                <a:rPr lang="en-US" sz="2000"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r>
                                <a:rPr lang="en-US" sz="2000">
                                  <a:solidFill>
                                    <a:schemeClr val="tx1"/>
                                  </a:solidFill>
                                  <a:latin typeface="Cambria Math" panose="02040503050406030204" pitchFamily="18" charset="0"/>
                                </a:rPr>
                                <m:t>→4</m:t>
                              </m:r>
                              <m:r>
                                <a:rPr lang="en-US" sz="2000">
                                  <a:solidFill>
                                    <a:schemeClr val="tx1"/>
                                  </a:solidFill>
                                  <a:latin typeface="Cambria Math" panose="02040503050406030204" pitchFamily="18" charset="0"/>
                                </a:rPr>
                                <m:t>𝜇</m:t>
                              </m:r>
                            </m:oMath>
                          </a14:m>
                          <a:r>
                            <a:rPr lang="en-US" sz="2000" dirty="0">
                              <a:solidFill>
                                <a:schemeClr val="tx1"/>
                              </a:solidFill>
                            </a:rPr>
                            <a:t> </a:t>
                          </a:r>
                        </a:p>
                      </a:txBody>
                      <a:tcPr/>
                    </a:tc>
                    <a:tc>
                      <a:txBody>
                        <a:bodyPr/>
                        <a:lstStyle/>
                        <a:p>
                          <a:pPr/>
                          <a14:m>
                            <m:oMathPara xmlns:m="http://schemas.openxmlformats.org/officeDocument/2006/math">
                              <m:oMathParaPr>
                                <m:jc m:val="centerGroup"/>
                              </m:oMathParaPr>
                              <m:oMath xmlns:m="http://schemas.openxmlformats.org/officeDocument/2006/math">
                                <m:r>
                                  <a:rPr lang="en-US" sz="2000" b="0" i="0" smtClean="0">
                                    <a:solidFill>
                                      <a:schemeClr val="bg1"/>
                                    </a:solidFill>
                                    <a:latin typeface="Cambria Math" panose="02040503050406030204" pitchFamily="18" charset="0"/>
                                  </a:rPr>
                                  <m:t>0</m:t>
                                </m:r>
                                <m:r>
                                  <a:rPr lang="en-US" sz="2000" smtClean="0">
                                    <a:solidFill>
                                      <a:schemeClr val="tx1"/>
                                    </a:solidFill>
                                    <a:latin typeface="Cambria Math" panose="02040503050406030204" pitchFamily="18" charset="0"/>
                                  </a:rPr>
                                  <m:t>1 </m:t>
                                </m:r>
                                <m:r>
                                  <m:rPr>
                                    <m:sty m:val="p"/>
                                  </m:rPr>
                                  <a:rPr lang="en-US" sz="2000" smtClean="0">
                                    <a:solidFill>
                                      <a:schemeClr val="tx1"/>
                                    </a:solidFill>
                                    <a:latin typeface="Cambria Math" panose="02040503050406030204" pitchFamily="18" charset="0"/>
                                  </a:rPr>
                                  <m:t>GeV</m:t>
                                </m:r>
                                <m:r>
                                  <a:rPr lang="en-US" sz="2000" smtClean="0">
                                    <a:solidFill>
                                      <a:schemeClr val="tx1"/>
                                    </a:solidFill>
                                    <a:latin typeface="Cambria Math" panose="02040503050406030204" pitchFamily="18" charset="0"/>
                                  </a:rPr>
                                  <m:t>&lt;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𝑚</m:t>
                                    </m:r>
                                  </m:e>
                                  <m: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sub>
                                </m:sSub>
                                <m:r>
                                  <a:rPr lang="en-US" sz="2000">
                                    <a:solidFill>
                                      <a:schemeClr val="tx1"/>
                                    </a:solidFill>
                                    <a:latin typeface="Cambria Math" panose="02040503050406030204" pitchFamily="18" charset="0"/>
                                  </a:rPr>
                                  <m:t> &lt;15 </m:t>
                                </m:r>
                                <m:r>
                                  <m:rPr>
                                    <m:sty m:val="p"/>
                                  </m:rPr>
                                  <a:rPr lang="en-US" sz="2000">
                                    <a:solidFill>
                                      <a:schemeClr val="tx1"/>
                                    </a:solidFill>
                                    <a:latin typeface="Cambria Math" panose="02040503050406030204" pitchFamily="18" charset="0"/>
                                  </a:rPr>
                                  <m:t>GeV</m:t>
                                </m:r>
                              </m:oMath>
                            </m:oMathPara>
                          </a14:m>
                          <a:endParaRPr lang="en-US" sz="2000" dirty="0">
                            <a:solidFill>
                              <a:schemeClr val="tx1"/>
                            </a:solidFill>
                          </a:endParaRPr>
                        </a:p>
                      </a:txBody>
                      <a:tcPr/>
                    </a:tc>
                    <a:tc>
                      <a:txBody>
                        <a:bodyPr/>
                        <a:lstStyle/>
                        <a:p>
                          <a:r>
                            <a:rPr lang="en-US" sz="2000" dirty="0">
                              <a:solidFill>
                                <a:schemeClr val="tx1"/>
                              </a:solidFill>
                              <a:latin typeface="Calibri" panose="020F0502020204030204" pitchFamily="34" charset="0"/>
                              <a:cs typeface="Calibri" panose="020F0502020204030204" pitchFamily="34" charset="0"/>
                            </a:rPr>
                            <a:t>targeting Higgs portal</a:t>
                          </a:r>
                        </a:p>
                      </a:txBody>
                      <a:tcPr/>
                    </a:tc>
                    <a:extLst>
                      <a:ext uri="{0D108BD9-81ED-4DB2-BD59-A6C34878D82A}">
                        <a16:rowId xmlns:a16="http://schemas.microsoft.com/office/drawing/2014/main" val="1651179628"/>
                      </a:ext>
                    </a:extLst>
                  </a:tr>
                  <a:tr h="370840">
                    <a:tc>
                      <a:txBody>
                        <a:bodyPr/>
                        <a:lstStyle/>
                        <a:p>
                          <a:r>
                            <a:rPr lang="en-US" sz="2000" dirty="0">
                              <a:solidFill>
                                <a:schemeClr val="tx1"/>
                              </a:solidFill>
                              <a:latin typeface="Calibri" panose="020F0502020204030204" pitchFamily="34" charset="0"/>
                              <a:cs typeface="Calibri" panose="020F0502020204030204" pitchFamily="34" charset="0"/>
                            </a:rPr>
                            <a:t>High-mass (HM)</a:t>
                          </a:r>
                          <a:endParaRPr lang="en-US" sz="2000" b="0" dirty="0">
                            <a:solidFill>
                              <a:schemeClr val="tx1"/>
                            </a:solidFill>
                            <a:latin typeface="Calibri" panose="020F0502020204030204" pitchFamily="34" charset="0"/>
                            <a:cs typeface="Calibri" panose="020F0502020204030204" pitchFamily="34" charset="0"/>
                          </a:endParaRPr>
                        </a:p>
                      </a:txBody>
                      <a:tcPr/>
                    </a:tc>
                    <a:tc>
                      <a:txBody>
                        <a:bodyPr/>
                        <a:lstStyle/>
                        <a:p>
                          <a:pPr algn="l"/>
                          <a14:m>
                            <m:oMath xmlns:m="http://schemas.openxmlformats.org/officeDocument/2006/math">
                              <m:r>
                                <a:rPr lang="en-US" sz="2000" smtClean="0">
                                  <a:solidFill>
                                    <a:schemeClr val="tx1"/>
                                  </a:solidFill>
                                  <a:latin typeface="Cambria Math" panose="02040503050406030204" pitchFamily="18" charset="0"/>
                                </a:rPr>
                                <m:t>𝐻</m:t>
                              </m:r>
                              <m:r>
                                <a:rPr lang="en-US" sz="2000"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r>
                                <a:rPr lang="en-US" sz="2000">
                                  <a:solidFill>
                                    <a:schemeClr val="tx1"/>
                                  </a:solidFill>
                                  <a:latin typeface="Cambria Math" panose="02040503050406030204" pitchFamily="18" charset="0"/>
                                </a:rPr>
                                <m:t>→4ℓ</m:t>
                              </m:r>
                            </m:oMath>
                          </a14:m>
                          <a:r>
                            <a:rPr lang="en-US" sz="2000" dirty="0">
                              <a:solidFill>
                                <a:schemeClr val="tx1"/>
                              </a:solidFill>
                            </a:rPr>
                            <a:t> </a:t>
                          </a:r>
                          <a:endParaRPr lang="en-US" sz="20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000" smtClean="0">
                                    <a:solidFill>
                                      <a:schemeClr val="tx1"/>
                                    </a:solidFill>
                                    <a:latin typeface="Cambria Math" panose="02040503050406030204" pitchFamily="18" charset="0"/>
                                  </a:rPr>
                                  <m:t>15 </m:t>
                                </m:r>
                                <m:r>
                                  <m:rPr>
                                    <m:sty m:val="p"/>
                                  </m:rPr>
                                  <a:rPr lang="en-US" sz="2000" smtClean="0">
                                    <a:solidFill>
                                      <a:schemeClr val="tx1"/>
                                    </a:solidFill>
                                    <a:latin typeface="Cambria Math" panose="02040503050406030204" pitchFamily="18" charset="0"/>
                                  </a:rPr>
                                  <m:t>GeV</m:t>
                                </m:r>
                                <m:r>
                                  <a:rPr lang="en-US" sz="2000" smtClean="0">
                                    <a:solidFill>
                                      <a:schemeClr val="tx1"/>
                                    </a:solidFill>
                                    <a:latin typeface="Cambria Math" panose="02040503050406030204" pitchFamily="18" charset="0"/>
                                  </a:rPr>
                                  <m:t>&lt;</m:t>
                                </m:r>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𝑚</m:t>
                                    </m:r>
                                  </m:e>
                                  <m: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sub>
                                </m:sSub>
                                <m:r>
                                  <a:rPr lang="en-US" sz="2000">
                                    <a:solidFill>
                                      <a:schemeClr val="tx1"/>
                                    </a:solidFill>
                                    <a:latin typeface="Cambria Math" panose="02040503050406030204" pitchFamily="18" charset="0"/>
                                  </a:rPr>
                                  <m:t>&lt;60 </m:t>
                                </m:r>
                                <m:r>
                                  <m:rPr>
                                    <m:sty m:val="p"/>
                                  </m:rPr>
                                  <a:rPr lang="en-US" sz="2000">
                                    <a:solidFill>
                                      <a:schemeClr val="tx1"/>
                                    </a:solidFill>
                                    <a:latin typeface="Cambria Math" panose="02040503050406030204" pitchFamily="18" charset="0"/>
                                  </a:rPr>
                                  <m:t>GeV</m:t>
                                </m:r>
                              </m:oMath>
                            </m:oMathPara>
                          </a14:m>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targeting Higgs portal</a:t>
                          </a:r>
                        </a:p>
                      </a:txBody>
                      <a:tcPr/>
                    </a:tc>
                    <a:extLst>
                      <a:ext uri="{0D108BD9-81ED-4DB2-BD59-A6C34878D82A}">
                        <a16:rowId xmlns:a16="http://schemas.microsoft.com/office/drawing/2014/main" val="39320129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Single </a:t>
                          </a:r>
                          <a14:m>
                            <m:oMath xmlns:m="http://schemas.openxmlformats.org/officeDocument/2006/math">
                              <m:r>
                                <a:rPr lang="en-US" sz="2000" b="0" i="1" smtClean="0">
                                  <a:solidFill>
                                    <a:schemeClr val="tx1"/>
                                  </a:solidFill>
                                  <a:latin typeface="Cambria Math" panose="02040503050406030204" pitchFamily="18" charset="0"/>
                                  <a:cs typeface="Calibri" panose="020F0502020204030204" pitchFamily="34" charset="0"/>
                                </a:rPr>
                                <m:t>𝑍</m:t>
                              </m:r>
                            </m:oMath>
                          </a14:m>
                          <a:r>
                            <a:rPr lang="en-US" sz="2000" dirty="0">
                              <a:solidFill>
                                <a:schemeClr val="tx1"/>
                              </a:solidFill>
                              <a:latin typeface="Calibri" panose="020F0502020204030204" pitchFamily="34" charset="0"/>
                              <a:cs typeface="Calibri" panose="020F0502020204030204" pitchFamily="34" charset="0"/>
                            </a:rPr>
                            <a:t> boson (ZX)</a:t>
                          </a:r>
                          <a:endParaRPr lang="en-US" sz="2000" i="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smtClean="0">
                                  <a:solidFill>
                                    <a:schemeClr val="tx1"/>
                                  </a:solidFill>
                                  <a:latin typeface="Cambria Math" panose="02040503050406030204" pitchFamily="18" charset="0"/>
                                </a:rPr>
                                <m:t>𝐻</m:t>
                              </m:r>
                              <m:r>
                                <a:rPr lang="en-US" sz="200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𝑍</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r>
                                <a:rPr lang="en-US" sz="2000">
                                  <a:solidFill>
                                    <a:schemeClr val="tx1"/>
                                  </a:solidFill>
                                  <a:latin typeface="Cambria Math" panose="02040503050406030204" pitchFamily="18" charset="0"/>
                                </a:rPr>
                                <m:t>→4ℓ</m:t>
                              </m:r>
                            </m:oMath>
                          </a14:m>
                          <a:r>
                            <a:rPr lang="en-US" sz="2000" dirty="0">
                              <a:solidFill>
                                <a:schemeClr val="tx1"/>
                              </a:solidFill>
                            </a:rPr>
                            <a:t> </a:t>
                          </a:r>
                          <a:endParaRPr lang="en-US" sz="200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smtClean="0">
                                    <a:solidFill>
                                      <a:schemeClr val="tx1"/>
                                    </a:solidFill>
                                    <a:latin typeface="Cambria Math" panose="02040503050406030204" pitchFamily="18" charset="0"/>
                                  </a:rPr>
                                  <m:t>15 </m:t>
                                </m:r>
                                <m:r>
                                  <m:rPr>
                                    <m:sty m:val="p"/>
                                  </m:rPr>
                                  <a:rPr lang="en-US" sz="2000" smtClean="0">
                                    <a:solidFill>
                                      <a:schemeClr val="tx1"/>
                                    </a:solidFill>
                                    <a:latin typeface="Cambria Math" panose="02040503050406030204" pitchFamily="18" charset="0"/>
                                  </a:rPr>
                                  <m:t>GeV</m:t>
                                </m:r>
                                <m:r>
                                  <a:rPr lang="en-US" sz="2000" smtClean="0">
                                    <a:solidFill>
                                      <a:schemeClr val="tx1"/>
                                    </a:solidFill>
                                    <a:latin typeface="Cambria Math" panose="02040503050406030204" pitchFamily="18" charset="0"/>
                                  </a:rPr>
                                  <m:t>&lt;</m:t>
                                </m:r>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𝑚</m:t>
                                    </m:r>
                                  </m:e>
                                  <m: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𝑑</m:t>
                                        </m:r>
                                      </m:sub>
                                    </m:sSub>
                                  </m:sub>
                                </m:sSub>
                                <m:r>
                                  <a:rPr lang="en-US" sz="2000">
                                    <a:solidFill>
                                      <a:schemeClr val="tx1"/>
                                    </a:solidFill>
                                    <a:latin typeface="Cambria Math" panose="02040503050406030204" pitchFamily="18" charset="0"/>
                                  </a:rPr>
                                  <m:t>&lt;55 </m:t>
                                </m:r>
                                <m:r>
                                  <m:rPr>
                                    <m:sty m:val="p"/>
                                  </m:rPr>
                                  <a:rPr lang="en-US" sz="2000">
                                    <a:solidFill>
                                      <a:schemeClr val="tx1"/>
                                    </a:solidFill>
                                    <a:latin typeface="Cambria Math" panose="02040503050406030204" pitchFamily="18" charset="0"/>
                                  </a:rPr>
                                  <m:t>GeV</m:t>
                                </m:r>
                              </m:oMath>
                            </m:oMathPara>
                          </a14:m>
                          <a:endParaRPr lang="en-US" sz="200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targeting hypercharge portal</a:t>
                          </a:r>
                        </a:p>
                      </a:txBody>
                      <a:tcPr/>
                    </a:tc>
                    <a:extLst>
                      <a:ext uri="{0D108BD9-81ED-4DB2-BD59-A6C34878D82A}">
                        <a16:rowId xmlns:a16="http://schemas.microsoft.com/office/drawing/2014/main" val="4124386828"/>
                      </a:ext>
                    </a:extLst>
                  </a:tr>
                </a:tbl>
              </a:graphicData>
            </a:graphic>
          </p:graphicFrame>
        </mc:Choice>
        <mc:Fallback xmlns="">
          <p:graphicFrame>
            <p:nvGraphicFramePr>
              <p:cNvPr id="23" name="Table 9">
                <a:extLst>
                  <a:ext uri="{FF2B5EF4-FFF2-40B4-BE49-F238E27FC236}">
                    <a16:creationId xmlns:a16="http://schemas.microsoft.com/office/drawing/2014/main" id="{27C51616-2CDB-5306-68EC-479C57C7379F}"/>
                  </a:ext>
                </a:extLst>
              </p:cNvPr>
              <p:cNvGraphicFramePr>
                <a:graphicFrameLocks noGrp="1"/>
              </p:cNvGraphicFramePr>
              <p:nvPr>
                <p:extLst>
                  <p:ext uri="{D42A27DB-BD31-4B8C-83A1-F6EECF244321}">
                    <p14:modId xmlns:p14="http://schemas.microsoft.com/office/powerpoint/2010/main" val="1285131356"/>
                  </p:ext>
                </p:extLst>
              </p:nvPr>
            </p:nvGraphicFramePr>
            <p:xfrm>
              <a:off x="571499" y="3715620"/>
              <a:ext cx="11207707" cy="1273683"/>
            </p:xfrm>
            <a:graphic>
              <a:graphicData uri="http://schemas.openxmlformats.org/drawingml/2006/table">
                <a:tbl>
                  <a:tblPr firstRow="1" bandRow="1">
                    <a:tableStyleId>{2D5ABB26-0587-4C30-8999-92F81FD0307C}</a:tableStyleId>
                  </a:tblPr>
                  <a:tblGrid>
                    <a:gridCol w="2222691">
                      <a:extLst>
                        <a:ext uri="{9D8B030D-6E8A-4147-A177-3AD203B41FA5}">
                          <a16:colId xmlns:a16="http://schemas.microsoft.com/office/drawing/2014/main" val="1777758261"/>
                        </a:ext>
                      </a:extLst>
                    </a:gridCol>
                    <a:gridCol w="2067370">
                      <a:extLst>
                        <a:ext uri="{9D8B030D-6E8A-4147-A177-3AD203B41FA5}">
                          <a16:colId xmlns:a16="http://schemas.microsoft.com/office/drawing/2014/main" val="3422597036"/>
                        </a:ext>
                      </a:extLst>
                    </a:gridCol>
                    <a:gridCol w="3458823">
                      <a:extLst>
                        <a:ext uri="{9D8B030D-6E8A-4147-A177-3AD203B41FA5}">
                          <a16:colId xmlns:a16="http://schemas.microsoft.com/office/drawing/2014/main" val="1624958804"/>
                        </a:ext>
                      </a:extLst>
                    </a:gridCol>
                    <a:gridCol w="3458823">
                      <a:extLst>
                        <a:ext uri="{9D8B030D-6E8A-4147-A177-3AD203B41FA5}">
                          <a16:colId xmlns:a16="http://schemas.microsoft.com/office/drawing/2014/main" val="55420480"/>
                        </a:ext>
                      </a:extLst>
                    </a:gridCol>
                  </a:tblGrid>
                  <a:tr h="424561">
                    <a:tc>
                      <a:txBody>
                        <a:bodyPr/>
                        <a:lstStyle/>
                        <a:p>
                          <a:r>
                            <a:rPr lang="en-US" sz="2000" dirty="0">
                              <a:solidFill>
                                <a:schemeClr val="tx1"/>
                              </a:solidFill>
                              <a:latin typeface="Calibri" panose="020F0502020204030204" pitchFamily="34" charset="0"/>
                              <a:cs typeface="Calibri" panose="020F0502020204030204" pitchFamily="34" charset="0"/>
                            </a:rPr>
                            <a:t>Low-mass (LM)</a:t>
                          </a:r>
                        </a:p>
                      </a:txBody>
                      <a:tcPr/>
                    </a:tc>
                    <a:tc>
                      <a:txBody>
                        <a:bodyPr/>
                        <a:lstStyle/>
                        <a:p>
                          <a:endParaRPr lang="en-US"/>
                        </a:p>
                      </a:txBody>
                      <a:tcPr>
                        <a:blipFill>
                          <a:blip r:embed="rId6"/>
                          <a:stretch>
                            <a:fillRect l="-107670" t="-7143" r="-335103" b="-218571"/>
                          </a:stretch>
                        </a:blipFill>
                      </a:tcPr>
                    </a:tc>
                    <a:tc>
                      <a:txBody>
                        <a:bodyPr/>
                        <a:lstStyle/>
                        <a:p>
                          <a:endParaRPr lang="en-US"/>
                        </a:p>
                      </a:txBody>
                      <a:tcPr>
                        <a:blipFill>
                          <a:blip r:embed="rId6"/>
                          <a:stretch>
                            <a:fillRect l="-123944" t="-7143" r="-100000" b="-218571"/>
                          </a:stretch>
                        </a:blipFill>
                      </a:tcPr>
                    </a:tc>
                    <a:tc>
                      <a:txBody>
                        <a:bodyPr/>
                        <a:lstStyle/>
                        <a:p>
                          <a:r>
                            <a:rPr lang="en-US" sz="2000" dirty="0">
                              <a:solidFill>
                                <a:schemeClr val="tx1"/>
                              </a:solidFill>
                              <a:latin typeface="Calibri" panose="020F0502020204030204" pitchFamily="34" charset="0"/>
                              <a:cs typeface="Calibri" panose="020F0502020204030204" pitchFamily="34" charset="0"/>
                            </a:rPr>
                            <a:t>targeting Higgs portal</a:t>
                          </a:r>
                        </a:p>
                      </a:txBody>
                      <a:tcPr/>
                    </a:tc>
                    <a:extLst>
                      <a:ext uri="{0D108BD9-81ED-4DB2-BD59-A6C34878D82A}">
                        <a16:rowId xmlns:a16="http://schemas.microsoft.com/office/drawing/2014/main" val="1651179628"/>
                      </a:ext>
                    </a:extLst>
                  </a:tr>
                  <a:tr h="424561">
                    <a:tc>
                      <a:txBody>
                        <a:bodyPr/>
                        <a:lstStyle/>
                        <a:p>
                          <a:r>
                            <a:rPr lang="en-US" sz="2000" dirty="0">
                              <a:solidFill>
                                <a:schemeClr val="tx1"/>
                              </a:solidFill>
                              <a:latin typeface="Calibri" panose="020F0502020204030204" pitchFamily="34" charset="0"/>
                              <a:cs typeface="Calibri" panose="020F0502020204030204" pitchFamily="34" charset="0"/>
                            </a:rPr>
                            <a:t>High-mass (HM)</a:t>
                          </a:r>
                          <a:endParaRPr lang="en-US" sz="2000" b="0" dirty="0">
                            <a:solidFill>
                              <a:schemeClr val="tx1"/>
                            </a:solidFill>
                            <a:latin typeface="Calibri" panose="020F0502020204030204" pitchFamily="34" charset="0"/>
                            <a:cs typeface="Calibri" panose="020F0502020204030204" pitchFamily="34" charset="0"/>
                          </a:endParaRPr>
                        </a:p>
                      </a:txBody>
                      <a:tcPr/>
                    </a:tc>
                    <a:tc>
                      <a:txBody>
                        <a:bodyPr/>
                        <a:lstStyle/>
                        <a:p>
                          <a:endParaRPr lang="en-US"/>
                        </a:p>
                      </a:txBody>
                      <a:tcPr>
                        <a:blipFill>
                          <a:blip r:embed="rId6"/>
                          <a:stretch>
                            <a:fillRect l="-107670" t="-107143" r="-335103" b="-118571"/>
                          </a:stretch>
                        </a:blipFill>
                      </a:tcPr>
                    </a:tc>
                    <a:tc>
                      <a:txBody>
                        <a:bodyPr/>
                        <a:lstStyle/>
                        <a:p>
                          <a:endParaRPr lang="en-US"/>
                        </a:p>
                      </a:txBody>
                      <a:tcPr>
                        <a:blipFill>
                          <a:blip r:embed="rId6"/>
                          <a:stretch>
                            <a:fillRect l="-123944" t="-107143" r="-100000" b="-11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targeting Higgs portal</a:t>
                          </a:r>
                        </a:p>
                      </a:txBody>
                      <a:tcPr/>
                    </a:tc>
                    <a:extLst>
                      <a:ext uri="{0D108BD9-81ED-4DB2-BD59-A6C34878D82A}">
                        <a16:rowId xmlns:a16="http://schemas.microsoft.com/office/drawing/2014/main" val="3932012920"/>
                      </a:ext>
                    </a:extLst>
                  </a:tr>
                  <a:tr h="424561">
                    <a:tc>
                      <a:txBody>
                        <a:bodyPr/>
                        <a:lstStyle/>
                        <a:p>
                          <a:endParaRPr lang="en-US"/>
                        </a:p>
                      </a:txBody>
                      <a:tcPr>
                        <a:blipFill>
                          <a:blip r:embed="rId6"/>
                          <a:stretch>
                            <a:fillRect t="-207143" r="-404110" b="-18571"/>
                          </a:stretch>
                        </a:blipFill>
                      </a:tcPr>
                    </a:tc>
                    <a:tc>
                      <a:txBody>
                        <a:bodyPr/>
                        <a:lstStyle/>
                        <a:p>
                          <a:endParaRPr lang="en-US"/>
                        </a:p>
                      </a:txBody>
                      <a:tcPr>
                        <a:blipFill>
                          <a:blip r:embed="rId6"/>
                          <a:stretch>
                            <a:fillRect l="-107670" t="-207143" r="-335103" b="-18571"/>
                          </a:stretch>
                        </a:blipFill>
                      </a:tcPr>
                    </a:tc>
                    <a:tc>
                      <a:txBody>
                        <a:bodyPr/>
                        <a:lstStyle/>
                        <a:p>
                          <a:endParaRPr lang="en-US"/>
                        </a:p>
                      </a:txBody>
                      <a:tcPr>
                        <a:blipFill>
                          <a:blip r:embed="rId6"/>
                          <a:stretch>
                            <a:fillRect l="-123944" t="-207143" r="-100000" b="-1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targeting hypercharge portal</a:t>
                          </a:r>
                        </a:p>
                      </a:txBody>
                      <a:tcPr/>
                    </a:tc>
                    <a:extLst>
                      <a:ext uri="{0D108BD9-81ED-4DB2-BD59-A6C34878D82A}">
                        <a16:rowId xmlns:a16="http://schemas.microsoft.com/office/drawing/2014/main" val="4124386828"/>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0784EF8-2546-E183-CF85-A84AA1A7A718}"/>
                  </a:ext>
                </a:extLst>
              </p:cNvPr>
              <p:cNvSpPr txBox="1"/>
              <p:nvPr/>
            </p:nvSpPr>
            <p:spPr>
              <a:xfrm>
                <a:off x="571499" y="5218757"/>
                <a:ext cx="6096000" cy="1136978"/>
              </a:xfrm>
              <a:prstGeom prst="rect">
                <a:avLst/>
              </a:prstGeom>
              <a:noFill/>
            </p:spPr>
            <p:txBody>
              <a:bodyPr wrap="square">
                <a:spAutoFit/>
              </a:bodyPr>
              <a:lstStyle/>
              <a:p>
                <a:pPr>
                  <a:lnSpc>
                    <a:spcPct val="120000"/>
                  </a:lnSpc>
                </a:pPr>
                <a:r>
                  <a:rPr lang="en-US" dirty="0">
                    <a:solidFill>
                      <a:prstClr val="black"/>
                    </a:solidFill>
                    <a:latin typeface="Calibri" panose="020F0502020204030204" pitchFamily="34" charset="0"/>
                    <a:cs typeface="Calibri" panose="020F0502020204030204" pitchFamily="34" charset="0"/>
                  </a:rPr>
                  <a:t>Focusing on ZX channel</a:t>
                </a:r>
              </a:p>
              <a:p>
                <a:pPr marL="285750" indent="-285750">
                  <a:lnSpc>
                    <a:spcPct val="120000"/>
                  </a:lnSpc>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Original analysis performed 1D scan in </a:t>
                </a:r>
                <a14:m>
                  <m:oMath xmlns:m="http://schemas.openxmlformats.org/officeDocument/2006/math">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𝑚</m:t>
                        </m:r>
                      </m:e>
                      <m:sub>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𝑍</m:t>
                            </m:r>
                          </m:e>
                          <m:sub>
                            <m:r>
                              <a:rPr lang="en-US" sz="1800" b="0" i="1" smtClean="0">
                                <a:effectLst/>
                                <a:latin typeface="Cambria Math" panose="02040503050406030204" pitchFamily="18" charset="0"/>
                                <a:cs typeface="Calibri" panose="020F0502020204030204" pitchFamily="34" charset="0"/>
                              </a:rPr>
                              <m:t>𝑑</m:t>
                            </m:r>
                          </m:sub>
                        </m:sSub>
                      </m:sub>
                    </m:sSub>
                  </m:oMath>
                </a14:m>
                <a:endParaRPr lang="en-US" sz="1800" b="0" i="0" dirty="0">
                  <a:effectLst/>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Extend to 2</a:t>
                </a:r>
                <a:r>
                  <a:rPr lang="en-US" dirty="0">
                    <a:latin typeface="Calibri" panose="020F0502020204030204" pitchFamily="34" charset="0"/>
                    <a:cs typeface="Calibri" panose="020F0502020204030204" pitchFamily="34" charset="0"/>
                  </a:rPr>
                  <a:t>D scan in </a:t>
                </a:r>
                <a14:m>
                  <m:oMath xmlns:m="http://schemas.openxmlformats.org/officeDocument/2006/math">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𝑚</m:t>
                        </m:r>
                      </m:e>
                      <m:sub>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𝑍</m:t>
                            </m:r>
                          </m:e>
                          <m:sub>
                            <m:r>
                              <a:rPr lang="en-US" sz="1800" b="0" i="1" smtClean="0">
                                <a:effectLst/>
                                <a:latin typeface="Cambria Math" panose="02040503050406030204" pitchFamily="18" charset="0"/>
                                <a:cs typeface="Calibri" panose="020F0502020204030204" pitchFamily="34" charset="0"/>
                              </a:rPr>
                              <m:t>𝑑</m:t>
                            </m:r>
                          </m:sub>
                        </m:sSub>
                      </m:sub>
                    </m:sSub>
                  </m:oMath>
                </a14:m>
                <a:r>
                  <a:rPr lang="en-US" sz="1800" b="0" i="0" dirty="0">
                    <a:effectLst/>
                    <a:latin typeface="Calibri" panose="020F0502020204030204" pitchFamily="34" charset="0"/>
                    <a:cs typeface="Calibri" panose="020F0502020204030204" pitchFamily="34" charset="0"/>
                  </a:rPr>
                  <a:t> and </a:t>
                </a:r>
                <a14:m>
                  <m:oMath xmlns:m="http://schemas.openxmlformats.org/officeDocument/2006/math">
                    <m:r>
                      <a:rPr lang="en-US" sz="1800" b="0" i="1" smtClean="0">
                        <a:effectLst/>
                        <a:latin typeface="Cambria Math" panose="02040503050406030204" pitchFamily="18" charset="0"/>
                        <a:cs typeface="Calibri" panose="020F0502020204030204" pitchFamily="34" charset="0"/>
                      </a:rPr>
                      <m:t>𝜖</m:t>
                    </m:r>
                  </m:oMath>
                </a14:m>
                <a:endParaRPr lang="en-US" sz="1800" b="0" i="0" dirty="0">
                  <a:effectLst/>
                  <a:latin typeface="Calibri" panose="020F0502020204030204" pitchFamily="34" charset="0"/>
                  <a:cs typeface="Calibri" panose="020F0502020204030204" pitchFamily="34" charset="0"/>
                </a:endParaRPr>
              </a:p>
            </p:txBody>
          </p:sp>
        </mc:Choice>
        <mc:Fallback xmlns="">
          <p:sp>
            <p:nvSpPr>
              <p:cNvPr id="26" name="TextBox 25">
                <a:extLst>
                  <a:ext uri="{FF2B5EF4-FFF2-40B4-BE49-F238E27FC236}">
                    <a16:creationId xmlns:a16="http://schemas.microsoft.com/office/drawing/2014/main" id="{50784EF8-2546-E183-CF85-A84AA1A7A718}"/>
                  </a:ext>
                </a:extLst>
              </p:cNvPr>
              <p:cNvSpPr txBox="1">
                <a:spLocks noRot="1" noChangeAspect="1" noMove="1" noResize="1" noEditPoints="1" noAdjustHandles="1" noChangeArrowheads="1" noChangeShapeType="1" noTextEdit="1"/>
              </p:cNvSpPr>
              <p:nvPr/>
            </p:nvSpPr>
            <p:spPr>
              <a:xfrm>
                <a:off x="571499" y="5218757"/>
                <a:ext cx="6096000" cy="1136978"/>
              </a:xfrm>
              <a:prstGeom prst="rect">
                <a:avLst/>
              </a:prstGeom>
              <a:blipFill>
                <a:blip r:embed="rId7"/>
                <a:stretch>
                  <a:fillRect l="-900" b="-5348"/>
                </a:stretch>
              </a:blipFill>
            </p:spPr>
            <p:txBody>
              <a:bodyPr/>
              <a:lstStyle/>
              <a:p>
                <a:r>
                  <a:rPr lang="en-US">
                    <a:noFill/>
                  </a:rPr>
                  <a:t> </a:t>
                </a:r>
              </a:p>
            </p:txBody>
          </p:sp>
        </mc:Fallback>
      </mc:AlternateContent>
    </p:spTree>
    <p:extLst>
      <p:ext uri="{BB962C8B-B14F-4D97-AF65-F5344CB8AC3E}">
        <p14:creationId xmlns:p14="http://schemas.microsoft.com/office/powerpoint/2010/main" val="256000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499" y="365125"/>
            <a:ext cx="10051105" cy="1325563"/>
          </a:xfrm>
        </p:spPr>
        <p:txBody>
          <a:bodyPr>
            <a:normAutofit/>
          </a:bodyPr>
          <a:lstStyle/>
          <a:p>
            <a:r>
              <a:rPr lang="en-US" sz="4000" dirty="0"/>
              <a:t>Verify MC Production </a:t>
            </a:r>
            <a:br>
              <a:rPr lang="en-US" sz="4000" dirty="0"/>
            </a:br>
            <a:r>
              <a:rPr lang="en-US" sz="4000" dirty="0"/>
              <a:t>&amp; Analysis Chain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pic>
        <p:nvPicPr>
          <p:cNvPr id="4" name="Picture 3">
            <a:extLst>
              <a:ext uri="{FF2B5EF4-FFF2-40B4-BE49-F238E27FC236}">
                <a16:creationId xmlns:a16="http://schemas.microsoft.com/office/drawing/2014/main" id="{A0314D5F-5770-FD9E-F798-12B3706268D5}"/>
              </a:ext>
            </a:extLst>
          </p:cNvPr>
          <p:cNvPicPr>
            <a:picLocks noChangeAspect="1"/>
          </p:cNvPicPr>
          <p:nvPr/>
        </p:nvPicPr>
        <p:blipFill>
          <a:blip r:embed="rId3"/>
          <a:stretch>
            <a:fillRect/>
          </a:stretch>
        </p:blipFill>
        <p:spPr>
          <a:xfrm>
            <a:off x="8737141" y="3140267"/>
            <a:ext cx="3250786" cy="3293559"/>
          </a:xfrm>
          <a:prstGeom prst="rect">
            <a:avLst/>
          </a:prstGeom>
        </p:spPr>
      </p:pic>
      <p:pic>
        <p:nvPicPr>
          <p:cNvPr id="8" name="Picture 7">
            <a:extLst>
              <a:ext uri="{FF2B5EF4-FFF2-40B4-BE49-F238E27FC236}">
                <a16:creationId xmlns:a16="http://schemas.microsoft.com/office/drawing/2014/main" id="{9F76F63B-1B68-8C80-C28B-2353E53E48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63355" y="26394"/>
            <a:ext cx="4313219" cy="3224506"/>
          </a:xfrm>
          <a:prstGeom prst="rect">
            <a:avLst/>
          </a:prstGeom>
        </p:spPr>
      </p:pic>
      <p:sp>
        <p:nvSpPr>
          <p:cNvPr id="5" name="TextBox 4">
            <a:extLst>
              <a:ext uri="{FF2B5EF4-FFF2-40B4-BE49-F238E27FC236}">
                <a16:creationId xmlns:a16="http://schemas.microsoft.com/office/drawing/2014/main" id="{9D4CE496-E11B-9094-C36A-5F519502421A}"/>
              </a:ext>
            </a:extLst>
          </p:cNvPr>
          <p:cNvSpPr txBox="1"/>
          <p:nvPr/>
        </p:nvSpPr>
        <p:spPr>
          <a:xfrm>
            <a:off x="9776610" y="6231265"/>
            <a:ext cx="1935480" cy="261610"/>
          </a:xfrm>
          <a:prstGeom prst="rect">
            <a:avLst/>
          </a:prstGeom>
          <a:noFill/>
        </p:spPr>
        <p:txBody>
          <a:bodyPr wrap="square">
            <a:spAutoFit/>
          </a:bodyPr>
          <a:lstStyle/>
          <a:p>
            <a:pPr algn="l"/>
            <a:r>
              <a:rPr lang="en-US" sz="1100" b="0" i="0" dirty="0">
                <a:solidFill>
                  <a:schemeClr val="bg1">
                    <a:lumMod val="50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JHEP03(2022)041</a:t>
            </a:r>
            <a:endParaRPr lang="en-US" sz="1100" b="0" i="0" dirty="0">
              <a:solidFill>
                <a:schemeClr val="bg1">
                  <a:lumMod val="50000"/>
                </a:schemeClr>
              </a:solidFill>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A185916-961E-786B-1706-5FB5994F8745}"/>
              </a:ext>
            </a:extLst>
          </p:cNvPr>
          <p:cNvPicPr>
            <a:picLocks noChangeAspect="1"/>
          </p:cNvPicPr>
          <p:nvPr/>
        </p:nvPicPr>
        <p:blipFill rotWithShape="1">
          <a:blip r:embed="rId6"/>
          <a:srcRect t="4694" b="5165"/>
          <a:stretch/>
        </p:blipFill>
        <p:spPr>
          <a:xfrm>
            <a:off x="637453" y="3824127"/>
            <a:ext cx="7568471" cy="240713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687609-E744-6BF0-C0B2-E180089C1EEC}"/>
                  </a:ext>
                </a:extLst>
              </p:cNvPr>
              <p:cNvSpPr txBox="1"/>
              <p:nvPr/>
            </p:nvSpPr>
            <p:spPr>
              <a:xfrm>
                <a:off x="571499" y="1844753"/>
                <a:ext cx="6096000" cy="1732141"/>
              </a:xfrm>
              <a:prstGeom prst="rect">
                <a:avLst/>
              </a:prstGeom>
              <a:noFill/>
            </p:spPr>
            <p:txBody>
              <a:bodyPr wrap="square">
                <a:spAutoFit/>
              </a:bodyPr>
              <a:lstStyle/>
              <a:p>
                <a:pPr>
                  <a:lnSpc>
                    <a:spcPct val="120000"/>
                  </a:lnSpc>
                </a:pPr>
                <a:r>
                  <a:rPr lang="en-US" dirty="0">
                    <a:solidFill>
                      <a:prstClr val="black"/>
                    </a:solidFill>
                    <a:latin typeface="Calibri" panose="020F0502020204030204" pitchFamily="34" charset="0"/>
                    <a:cs typeface="Calibri" panose="020F0502020204030204" pitchFamily="34" charset="0"/>
                  </a:rPr>
                  <a:t>Slight difference in MC Production and </a:t>
                </a:r>
                <a:r>
                  <a:rPr lang="en-US" sz="1800" dirty="0">
                    <a:latin typeface="Calibri" panose="020F0502020204030204" pitchFamily="34" charset="0"/>
                    <a:cs typeface="Calibri" panose="020F0502020204030204" pitchFamily="34" charset="0"/>
                  </a:rPr>
                  <a:t>Analysis setup with respect to </a:t>
                </a:r>
                <a:r>
                  <a:rPr lang="en-US" dirty="0">
                    <a:latin typeface="Calibri" panose="020F0502020204030204" pitchFamily="34" charset="0"/>
                    <a:cs typeface="Calibri" panose="020F0502020204030204" pitchFamily="34" charset="0"/>
                  </a:rPr>
                  <a:t>published analysis at: </a:t>
                </a:r>
                <a:r>
                  <a:rPr lang="en-US" sz="1800" b="0" i="0" dirty="0">
                    <a:solidFill>
                      <a:srgbClr val="4881C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JHEP03(2022)041</a:t>
                </a:r>
                <a:r>
                  <a:rPr lang="en-US" sz="1800" dirty="0">
                    <a:solidFill>
                      <a:srgbClr val="4881C3"/>
                    </a:solidFill>
                    <a:latin typeface="Calibri" panose="020F0502020204030204" pitchFamily="34" charset="0"/>
                    <a:cs typeface="Calibri" panose="020F0502020204030204" pitchFamily="34" charset="0"/>
                  </a:rPr>
                  <a:t> </a:t>
                </a:r>
                <a:endParaRPr lang="en-US" dirty="0">
                  <a:solidFill>
                    <a:srgbClr val="4881C3"/>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a:solidFill>
                      <a:prstClr val="black"/>
                    </a:solidFill>
                    <a:latin typeface="Calibri" panose="020F0502020204030204"/>
                  </a:rPr>
                  <a:t>Slightly different MC production setup</a:t>
                </a:r>
              </a:p>
              <a:p>
                <a:pPr marL="285750" indent="-285750">
                  <a:lnSpc>
                    <a:spcPct val="120000"/>
                  </a:lnSpc>
                  <a:buFont typeface="Arial" panose="020B0604020202020204" pitchFamily="34" charset="0"/>
                  <a:buChar char="•"/>
                </a:pPr>
                <a:r>
                  <a:rPr lang="en-US" dirty="0">
                    <a:solidFill>
                      <a:prstClr val="black"/>
                    </a:solidFill>
                    <a:latin typeface="Calibri" panose="020F0502020204030204"/>
                  </a:rPr>
                  <a:t>Smaller amount of MC statistics 10k vs </a:t>
                </a:r>
                <a14:m>
                  <m:oMath xmlns:m="http://schemas.openxmlformats.org/officeDocument/2006/math">
                    <m:r>
                      <a:rPr lang="en-US" b="0" i="1" smtClean="0">
                        <a:solidFill>
                          <a:prstClr val="black"/>
                        </a:solidFill>
                        <a:latin typeface="Cambria Math" panose="02040503050406030204" pitchFamily="18" charset="0"/>
                      </a:rPr>
                      <m:t>~</m:t>
                    </m:r>
                  </m:oMath>
                </a14:m>
                <a:r>
                  <a:rPr lang="en-US" dirty="0">
                    <a:solidFill>
                      <a:prstClr val="black"/>
                    </a:solidFill>
                    <a:latin typeface="Calibri" panose="020F0502020204030204"/>
                  </a:rPr>
                  <a:t>200k </a:t>
                </a:r>
              </a:p>
              <a:p>
                <a:pPr>
                  <a:lnSpc>
                    <a:spcPct val="120000"/>
                  </a:lnSpc>
                </a:pPr>
                <a:r>
                  <a:rPr lang="en-US" dirty="0">
                    <a:solidFill>
                      <a:prstClr val="black"/>
                    </a:solidFill>
                    <a:latin typeface="Calibri" panose="020F0502020204030204"/>
                  </a:rPr>
                  <a:t>Check against published cross section limit values on </a:t>
                </a:r>
                <a:r>
                  <a:rPr lang="en-US" dirty="0" err="1">
                    <a:solidFill>
                      <a:prstClr val="black"/>
                    </a:solidFill>
                    <a:latin typeface="Calibri" panose="020F0502020204030204"/>
                    <a:hlinkClick r:id="rId7"/>
                  </a:rPr>
                  <a:t>HEPData</a:t>
                </a:r>
                <a:endParaRPr lang="en-US"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40687609-E744-6BF0-C0B2-E180089C1EEC}"/>
                  </a:ext>
                </a:extLst>
              </p:cNvPr>
              <p:cNvSpPr txBox="1">
                <a:spLocks noRot="1" noChangeAspect="1" noMove="1" noResize="1" noEditPoints="1" noAdjustHandles="1" noChangeArrowheads="1" noChangeShapeType="1" noTextEdit="1"/>
              </p:cNvSpPr>
              <p:nvPr/>
            </p:nvSpPr>
            <p:spPr>
              <a:xfrm>
                <a:off x="571499" y="1844753"/>
                <a:ext cx="6096000" cy="1732141"/>
              </a:xfrm>
              <a:prstGeom prst="rect">
                <a:avLst/>
              </a:prstGeom>
              <a:blipFill>
                <a:blip r:embed="rId8"/>
                <a:stretch>
                  <a:fillRect l="-900" b="-4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CA62AA-4E07-CDF3-A6BD-30904EFBA50B}"/>
                  </a:ext>
                </a:extLst>
              </p:cNvPr>
              <p:cNvSpPr txBox="1"/>
              <p:nvPr/>
            </p:nvSpPr>
            <p:spPr>
              <a:xfrm>
                <a:off x="5232905" y="6343536"/>
                <a:ext cx="2984501" cy="369332"/>
              </a:xfrm>
              <a:prstGeom prst="rect">
                <a:avLst/>
              </a:prstGeom>
              <a:noFill/>
            </p:spPr>
            <p:txBody>
              <a:bodyPr wrap="square">
                <a:spAutoFit/>
              </a:bodyPr>
              <a:lstStyle/>
              <a:p>
                <a:r>
                  <a:rPr lang="en-US" dirty="0">
                    <a:solidFill>
                      <a:srgbClr val="01ADDD"/>
                    </a:solidFill>
                    <a:latin typeface="Calibri" panose="020F0502020204030204" pitchFamily="34" charset="0"/>
                    <a:cs typeface="Calibri" panose="020F0502020204030204" pitchFamily="34" charset="0"/>
                  </a:rPr>
                  <a:t>Agreement within </a:t>
                </a:r>
                <a14:m>
                  <m:oMath xmlns:m="http://schemas.openxmlformats.org/officeDocument/2006/math">
                    <m:r>
                      <a:rPr lang="en-US" b="0" i="1" smtClean="0">
                        <a:solidFill>
                          <a:srgbClr val="01ADDD"/>
                        </a:solidFill>
                        <a:latin typeface="Cambria Math" panose="02040503050406030204" pitchFamily="18" charset="0"/>
                      </a:rPr>
                      <m:t>4%</m:t>
                    </m:r>
                  </m:oMath>
                </a14:m>
                <a:r>
                  <a:rPr lang="en-US" dirty="0">
                    <a:solidFill>
                      <a:srgbClr val="01ADDD"/>
                    </a:solidFill>
                    <a:latin typeface="Calibri" panose="020F0502020204030204" pitchFamily="34" charset="0"/>
                    <a:cs typeface="Calibri" panose="020F0502020204030204" pitchFamily="34" charset="0"/>
                  </a:rPr>
                  <a:t> - good!</a:t>
                </a:r>
              </a:p>
            </p:txBody>
          </p:sp>
        </mc:Choice>
        <mc:Fallback xmlns="">
          <p:sp>
            <p:nvSpPr>
              <p:cNvPr id="13" name="TextBox 12">
                <a:extLst>
                  <a:ext uri="{FF2B5EF4-FFF2-40B4-BE49-F238E27FC236}">
                    <a16:creationId xmlns:a16="http://schemas.microsoft.com/office/drawing/2014/main" id="{F0CA62AA-4E07-CDF3-A6BD-30904EFBA50B}"/>
                  </a:ext>
                </a:extLst>
              </p:cNvPr>
              <p:cNvSpPr txBox="1">
                <a:spLocks noRot="1" noChangeAspect="1" noMove="1" noResize="1" noEditPoints="1" noAdjustHandles="1" noChangeArrowheads="1" noChangeShapeType="1" noTextEdit="1"/>
              </p:cNvSpPr>
              <p:nvPr/>
            </p:nvSpPr>
            <p:spPr>
              <a:xfrm>
                <a:off x="5232905" y="6343536"/>
                <a:ext cx="2984501" cy="369332"/>
              </a:xfrm>
              <a:prstGeom prst="rect">
                <a:avLst/>
              </a:prstGeom>
              <a:blipFill>
                <a:blip r:embed="rId9"/>
                <a:stretch>
                  <a:fillRect l="-1633" t="-10000" r="-1020"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7F6118B-BB6F-DBE9-8A81-EAB9CCA28785}"/>
              </a:ext>
            </a:extLst>
          </p:cNvPr>
          <p:cNvSpPr txBox="1"/>
          <p:nvPr/>
        </p:nvSpPr>
        <p:spPr>
          <a:xfrm>
            <a:off x="10554241" y="-48397"/>
            <a:ext cx="1267310" cy="261610"/>
          </a:xfrm>
          <a:prstGeom prst="rect">
            <a:avLst/>
          </a:prstGeom>
          <a:noFill/>
        </p:spPr>
        <p:txBody>
          <a:bodyPr wrap="square">
            <a:spAutoFit/>
          </a:bodyPr>
          <a:lstStyle/>
          <a:p>
            <a:pPr algn="l"/>
            <a:r>
              <a:rPr lang="en-US" sz="1100" b="0" i="0" dirty="0">
                <a:solidFill>
                  <a:schemeClr val="bg1">
                    <a:lumMod val="50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JHEP03(2022)041</a:t>
            </a:r>
            <a:r>
              <a:rPr lang="en-US" sz="1100" b="0" i="0" dirty="0">
                <a:solidFill>
                  <a:schemeClr val="bg1">
                    <a:lumMod val="50000"/>
                  </a:schemeClr>
                </a:solidFill>
                <a:effectLst/>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77864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499" y="365125"/>
            <a:ext cx="10051105" cy="1325563"/>
          </a:xfrm>
        </p:spPr>
        <p:txBody>
          <a:bodyPr>
            <a:normAutofit/>
          </a:bodyPr>
          <a:lstStyle/>
          <a:p>
            <a:r>
              <a:rPr lang="en-US" sz="4000" dirty="0"/>
              <a:t>2D Demonstration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E549981-1A4B-7642-6F24-89D2EE0F5C0C}"/>
                  </a:ext>
                </a:extLst>
              </p:cNvPr>
              <p:cNvSpPr txBox="1"/>
              <p:nvPr/>
            </p:nvSpPr>
            <p:spPr>
              <a:xfrm>
                <a:off x="6650830" y="506949"/>
                <a:ext cx="4559301" cy="12264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Parameter phase space bounded by </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Calibri" panose="020F0502020204030204" pitchFamily="34" charset="0"/>
                      </a:rPr>
                      <m:t>15≤</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𝑚</m:t>
                        </m:r>
                      </m:e>
                      <m:sub>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𝑍</m:t>
                            </m:r>
                          </m:e>
                          <m:sub>
                            <m:r>
                              <a:rPr lang="en-US" b="0" i="1" smtClean="0">
                                <a:latin typeface="Cambria Math" panose="02040503050406030204" pitchFamily="18" charset="0"/>
                                <a:cs typeface="Calibri" panose="020F0502020204030204" pitchFamily="34" charset="0"/>
                              </a:rPr>
                              <m:t>𝑑</m:t>
                            </m:r>
                          </m:sub>
                        </m:sSub>
                      </m:sub>
                    </m:sSub>
                    <m:r>
                      <a:rPr lang="en-US" b="0" i="1" smtClean="0">
                        <a:latin typeface="Cambria Math" panose="02040503050406030204" pitchFamily="18" charset="0"/>
                        <a:cs typeface="Calibri" panose="020F0502020204030204" pitchFamily="34" charset="0"/>
                      </a:rPr>
                      <m:t>≤55</m:t>
                    </m:r>
                  </m:oMath>
                </a14:m>
                <a:r>
                  <a:rPr lang="en-US" dirty="0">
                    <a:latin typeface="Calibri" panose="020F0502020204030204" pitchFamily="34" charset="0"/>
                    <a:cs typeface="Calibri" panose="020F0502020204030204" pitchFamily="34" charset="0"/>
                  </a:rPr>
                  <a:t> GeV</a:t>
                </a:r>
                <a:endParaRPr lang="en-US" b="0" i="1" dirty="0">
                  <a:latin typeface="Cambria Math" panose="02040503050406030204" pitchFamily="18"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10</m:t>
                        </m:r>
                      </m:e>
                      <m:sup>
                        <m:r>
                          <a:rPr lang="en-US" b="0" i="1" smtClean="0">
                            <a:latin typeface="Cambria Math" panose="02040503050406030204" pitchFamily="18" charset="0"/>
                            <a:cs typeface="Calibri" panose="020F0502020204030204" pitchFamily="34" charset="0"/>
                          </a:rPr>
                          <m:t>−4</m:t>
                        </m:r>
                      </m:sup>
                    </m:sSup>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𝜖</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10</m:t>
                        </m:r>
                      </m:e>
                      <m:sup>
                        <m:r>
                          <a:rPr lang="en-US" b="0" i="1" smtClean="0">
                            <a:latin typeface="Cambria Math" panose="02040503050406030204" pitchFamily="18" charset="0"/>
                            <a:cs typeface="Calibri" panose="020F0502020204030204" pitchFamily="34" charset="0"/>
                          </a:rPr>
                          <m:t>−1</m:t>
                        </m:r>
                      </m:sup>
                    </m:sSup>
                  </m:oMath>
                </a14:m>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Run in 4 iterations with 30 points total</a:t>
                </a:r>
              </a:p>
            </p:txBody>
          </p:sp>
        </mc:Choice>
        <mc:Fallback xmlns="">
          <p:sp>
            <p:nvSpPr>
              <p:cNvPr id="23" name="TextBox 22">
                <a:extLst>
                  <a:ext uri="{FF2B5EF4-FFF2-40B4-BE49-F238E27FC236}">
                    <a16:creationId xmlns:a16="http://schemas.microsoft.com/office/drawing/2014/main" id="{9E549981-1A4B-7642-6F24-89D2EE0F5C0C}"/>
                  </a:ext>
                </a:extLst>
              </p:cNvPr>
              <p:cNvSpPr txBox="1">
                <a:spLocks noRot="1" noChangeAspect="1" noMove="1" noResize="1" noEditPoints="1" noAdjustHandles="1" noChangeArrowheads="1" noChangeShapeType="1" noTextEdit="1"/>
              </p:cNvSpPr>
              <p:nvPr/>
            </p:nvSpPr>
            <p:spPr>
              <a:xfrm>
                <a:off x="6650830" y="506949"/>
                <a:ext cx="4559301" cy="1226426"/>
              </a:xfrm>
              <a:prstGeom prst="rect">
                <a:avLst/>
              </a:prstGeom>
              <a:blipFill>
                <a:blip r:embed="rId3"/>
                <a:stretch>
                  <a:fillRect l="-1070" t="-2488" b="-696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21638A1-51F9-438D-B12D-78B56B1DB688}"/>
              </a:ext>
            </a:extLst>
          </p:cNvPr>
          <p:cNvSpPr txBox="1"/>
          <p:nvPr/>
        </p:nvSpPr>
        <p:spPr>
          <a:xfrm>
            <a:off x="894078" y="6220707"/>
            <a:ext cx="3784294" cy="276999"/>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ATL-PHYS-PUB-2023-010</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pic>
        <p:nvPicPr>
          <p:cNvPr id="6" name="Picture 5" descr="A screen shot of a graph&#10;&#10;Description automatically generated with medium confidence">
            <a:extLst>
              <a:ext uri="{FF2B5EF4-FFF2-40B4-BE49-F238E27FC236}">
                <a16:creationId xmlns:a16="http://schemas.microsoft.com/office/drawing/2014/main" id="{CA83C050-B1F0-5AE7-8C23-7296AA57F0C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2427" y="2032022"/>
            <a:ext cx="5703573" cy="4241886"/>
          </a:xfrm>
          <a:prstGeom prst="rect">
            <a:avLst/>
          </a:prstGeom>
        </p:spPr>
      </p:pic>
      <p:pic>
        <p:nvPicPr>
          <p:cNvPr id="10" name="Picture 9" descr="A picture containing text, screenshot, diagram, number&#10;&#10;Description automatically generated">
            <a:extLst>
              <a:ext uri="{FF2B5EF4-FFF2-40B4-BE49-F238E27FC236}">
                <a16:creationId xmlns:a16="http://schemas.microsoft.com/office/drawing/2014/main" id="{9159C775-15BE-069F-3343-C0630F319DF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89109" y="2032022"/>
            <a:ext cx="5703573" cy="4241886"/>
          </a:xfrm>
          <a:prstGeom prst="rect">
            <a:avLst/>
          </a:prstGeom>
        </p:spPr>
      </p:pic>
    </p:spTree>
    <p:extLst>
      <p:ext uri="{BB962C8B-B14F-4D97-AF65-F5344CB8AC3E}">
        <p14:creationId xmlns:p14="http://schemas.microsoft.com/office/powerpoint/2010/main" val="221658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499" y="365125"/>
            <a:ext cx="10051105" cy="1325563"/>
          </a:xfrm>
        </p:spPr>
        <p:txBody>
          <a:bodyPr>
            <a:normAutofit/>
          </a:bodyPr>
          <a:lstStyle/>
          <a:p>
            <a:r>
              <a:rPr lang="en-US" sz="4000" dirty="0"/>
              <a:t>Conclusion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15</a:t>
            </a:fld>
            <a:endParaRPr lang="en-US" sz="100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C846DDB-10F1-0200-1F8D-3041A1A11729}"/>
                  </a:ext>
                </a:extLst>
              </p:cNvPr>
              <p:cNvSpPr txBox="1"/>
              <p:nvPr/>
            </p:nvSpPr>
            <p:spPr>
              <a:xfrm>
                <a:off x="571498" y="1439639"/>
                <a:ext cx="6832221" cy="4458080"/>
              </a:xfrm>
              <a:prstGeom prst="rect">
                <a:avLst/>
              </a:prstGeom>
              <a:noFill/>
            </p:spPr>
            <p:txBody>
              <a:bodyPr wrap="square">
                <a:spAutoFit/>
              </a:bodyPr>
              <a:lstStyle/>
              <a:p>
                <a:pPr marL="285750" indent="-285750">
                  <a:buFont typeface="Arial" panose="020B0604020202020204" pitchFamily="34" charset="0"/>
                  <a:buChar char="•"/>
                </a:pPr>
                <a:r>
                  <a:rPr lang="en-US" dirty="0">
                    <a:solidFill>
                      <a:prstClr val="black"/>
                    </a:solidFill>
                    <a:latin typeface="Calibri" panose="020F0502020204030204" pitchFamily="34" charset="0"/>
                    <a:cs typeface="Calibri" panose="020F0502020204030204" pitchFamily="34" charset="0"/>
                  </a:rPr>
                  <a:t>Demonstrated active learning driven re-analysis for published dark sector analysis – see ATLAS </a:t>
                </a:r>
                <a:r>
                  <a:rPr lang="en-US" dirty="0" err="1">
                    <a:solidFill>
                      <a:prstClr val="black"/>
                    </a:solidFill>
                    <a:latin typeface="Calibri" panose="020F0502020204030204" pitchFamily="34" charset="0"/>
                    <a:cs typeface="Calibri" panose="020F0502020204030204" pitchFamily="34" charset="0"/>
                  </a:rPr>
                  <a:t>PubNote</a:t>
                </a:r>
                <a:r>
                  <a:rPr lang="en-US" dirty="0">
                    <a:solidFill>
                      <a:prstClr val="black"/>
                    </a:solidFill>
                    <a:latin typeface="Calibri" panose="020F0502020204030204" pitchFamily="34" charset="0"/>
                    <a:cs typeface="Calibri" panose="020F0502020204030204" pitchFamily="34" charset="0"/>
                  </a:rPr>
                  <a:t> </a:t>
                </a:r>
                <a:r>
                  <a:rPr lang="en-US" sz="1800" dirty="0">
                    <a:solidFill>
                      <a:srgbClr val="4881C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ATL-PHYS-PUB-2023-010</a:t>
                </a:r>
                <a:br>
                  <a:rPr lang="en-US" dirty="0">
                    <a:solidFill>
                      <a:prstClr val="black"/>
                    </a:solidFill>
                    <a:latin typeface="Calibri" panose="020F0502020204030204" pitchFamily="34" charset="0"/>
                    <a:cs typeface="Calibri" panose="020F0502020204030204" pitchFamily="34" charset="0"/>
                  </a:rPr>
                </a:br>
                <a:endParaRPr lang="en-US"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dirty="0">
                    <a:solidFill>
                      <a:prstClr val="black"/>
                    </a:solidFill>
                    <a:effectLst/>
                    <a:latin typeface="Calibri" panose="020F0502020204030204" pitchFamily="34" charset="0"/>
                    <a:cs typeface="Calibri" panose="020F0502020204030204" pitchFamily="34" charset="0"/>
                  </a:rPr>
                  <a:t>Extended </a:t>
                </a:r>
                <a:r>
                  <a:rPr lang="en-US" dirty="0">
                    <a:solidFill>
                      <a:prstClr val="black"/>
                    </a:solidFill>
                    <a:latin typeface="Calibri" panose="020F0502020204030204" pitchFamily="34" charset="0"/>
                    <a:cs typeface="Calibri" panose="020F0502020204030204" pitchFamily="34" charset="0"/>
                  </a:rPr>
                  <a:t>ZX analysis channel from 1D to </a:t>
                </a:r>
                <a14:m>
                  <m:oMath xmlns:m="http://schemas.openxmlformats.org/officeDocument/2006/math">
                    <m:r>
                      <a:rPr lang="en-US" b="0" i="1" smtClean="0">
                        <a:solidFill>
                          <a:prstClr val="black"/>
                        </a:solidFill>
                        <a:latin typeface="Cambria Math" panose="02040503050406030204" pitchFamily="18" charset="0"/>
                        <a:cs typeface="Calibri" panose="020F0502020204030204" pitchFamily="34" charset="0"/>
                      </a:rPr>
                      <m:t>2</m:t>
                    </m:r>
                    <m:r>
                      <a:rPr lang="en-US" b="0" i="1" smtClean="0">
                        <a:solidFill>
                          <a:prstClr val="black"/>
                        </a:solidFill>
                        <a:latin typeface="Cambria Math" panose="02040503050406030204" pitchFamily="18" charset="0"/>
                        <a:cs typeface="Calibri" panose="020F0502020204030204" pitchFamily="34" charset="0"/>
                      </a:rPr>
                      <m:t>𝐷</m:t>
                    </m:r>
                  </m:oMath>
                </a14:m>
                <a:r>
                  <a:rPr lang="en-US" sz="1800" b="0" i="0" dirty="0">
                    <a:effectLst/>
                    <a:latin typeface="Calibri" panose="020F0502020204030204" pitchFamily="34" charset="0"/>
                    <a:cs typeface="Calibri" panose="020F0502020204030204" pitchFamily="34" charset="0"/>
                  </a:rPr>
                  <a:t> parameter space in </a:t>
                </a:r>
                <a14:m>
                  <m:oMath xmlns:m="http://schemas.openxmlformats.org/officeDocument/2006/math">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𝑚</m:t>
                        </m:r>
                      </m:e>
                      <m:sub>
                        <m:sSub>
                          <m:sSubPr>
                            <m:ctrlPr>
                              <a:rPr lang="en-US" sz="1800" b="0" i="1" smtClean="0">
                                <a:effectLst/>
                                <a:latin typeface="Cambria Math" panose="02040503050406030204" pitchFamily="18" charset="0"/>
                                <a:cs typeface="Calibri" panose="020F0502020204030204" pitchFamily="34" charset="0"/>
                              </a:rPr>
                            </m:ctrlPr>
                          </m:sSubPr>
                          <m:e>
                            <m:r>
                              <a:rPr lang="en-US" sz="1800" b="0" i="1" smtClean="0">
                                <a:effectLst/>
                                <a:latin typeface="Cambria Math" panose="02040503050406030204" pitchFamily="18" charset="0"/>
                                <a:cs typeface="Calibri" panose="020F0502020204030204" pitchFamily="34" charset="0"/>
                              </a:rPr>
                              <m:t>𝑍</m:t>
                            </m:r>
                          </m:e>
                          <m:sub>
                            <m:r>
                              <a:rPr lang="en-US" sz="1800" b="0" i="1" smtClean="0">
                                <a:effectLst/>
                                <a:latin typeface="Cambria Math" panose="02040503050406030204" pitchFamily="18" charset="0"/>
                                <a:cs typeface="Calibri" panose="020F0502020204030204" pitchFamily="34" charset="0"/>
                              </a:rPr>
                              <m:t>𝑑</m:t>
                            </m:r>
                          </m:sub>
                        </m:sSub>
                      </m:sub>
                    </m:sSub>
                  </m:oMath>
                </a14:m>
                <a:r>
                  <a:rPr lang="en-US" sz="1800" b="0" i="0" dirty="0">
                    <a:effectLst/>
                    <a:latin typeface="Calibri" panose="020F0502020204030204" pitchFamily="34" charset="0"/>
                    <a:cs typeface="Calibri" panose="020F0502020204030204" pitchFamily="34" charset="0"/>
                  </a:rPr>
                  <a:t> and </a:t>
                </a:r>
                <a14:m>
                  <m:oMath xmlns:m="http://schemas.openxmlformats.org/officeDocument/2006/math">
                    <m:r>
                      <a:rPr lang="en-US" sz="1800" b="0" i="1" smtClean="0">
                        <a:effectLst/>
                        <a:latin typeface="Cambria Math" panose="02040503050406030204" pitchFamily="18" charset="0"/>
                        <a:cs typeface="Calibri" panose="020F0502020204030204" pitchFamily="34" charset="0"/>
                      </a:rPr>
                      <m:t>𝜖</m:t>
                    </m:r>
                  </m:oMath>
                </a14:m>
                <a:endParaRPr lang="en-US" sz="18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Preparing second demonstrator based on </a:t>
                </a:r>
                <a:r>
                  <a:rPr lang="en-US" sz="1800" b="0" i="0" dirty="0">
                    <a:effectLst/>
                    <a:latin typeface="Calibri" panose="020F0502020204030204" pitchFamily="34" charset="0"/>
                    <a:cs typeface="Calibri" panose="020F0502020204030204" pitchFamily="34" charset="0"/>
                    <a:hlinkClick r:id="rId4"/>
                  </a:rPr>
                  <a:t>heavy Higgs Boson search</a:t>
                </a:r>
                <a:endParaRPr lang="en-US" sz="1800" b="0" i="0" dirty="0">
                  <a:effectLst/>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3D parameter space</a:t>
                </a:r>
              </a:p>
              <a:p>
                <a:pPr marL="742950" lvl="1"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theory predictions to prioritize exclusion contours</a:t>
                </a:r>
              </a:p>
              <a:p>
                <a:endParaRPr lang="en-US"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Many other applications and possibilities for this tool and workflow</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Another ATLAS application of active learning using a different tool:</a:t>
                </a:r>
                <a:br>
                  <a:rPr lang="en-US" b="0" i="0" dirty="0">
                    <a:effectLst/>
                    <a:latin typeface="Calibri" panose="020F0502020204030204" pitchFamily="34" charset="0"/>
                    <a:cs typeface="Calibri" panose="020F0502020204030204" pitchFamily="34" charset="0"/>
                  </a:rPr>
                </a:br>
                <a:r>
                  <a:rPr lang="en-US" sz="1600" b="0" i="1" dirty="0">
                    <a:effectLst/>
                    <a:latin typeface="Calibri" panose="020F0502020204030204" pitchFamily="34" charset="0"/>
                    <a:cs typeface="Calibri" panose="020F0502020204030204" pitchFamily="34" charset="0"/>
                  </a:rPr>
                  <a:t>Active Learning reinterpretation of an ATLAS Dark  Matter search constraining a model of a dark Higgs boson decaying to two </a:t>
                </a:r>
                <a14:m>
                  <m:oMath xmlns:m="http://schemas.openxmlformats.org/officeDocument/2006/math">
                    <m:r>
                      <a:rPr lang="en-US" sz="1600" b="0" i="1" dirty="0" smtClean="0">
                        <a:effectLst/>
                        <a:latin typeface="Cambria Math" panose="02040503050406030204" pitchFamily="18" charset="0"/>
                        <a:cs typeface="Calibri" panose="020F0502020204030204" pitchFamily="34" charset="0"/>
                      </a:rPr>
                      <m:t>𝑏</m:t>
                    </m:r>
                  </m:oMath>
                </a14:m>
                <a:r>
                  <a:rPr lang="en-US" sz="1600" i="1" dirty="0">
                    <a:latin typeface="Calibri" panose="020F0502020204030204" pitchFamily="34" charset="0"/>
                    <a:cs typeface="Calibri" panose="020F0502020204030204" pitchFamily="34" charset="0"/>
                  </a:rPr>
                  <a:t>-quarks</a:t>
                </a:r>
                <a:br>
                  <a:rPr lang="en-US" sz="1600" i="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hlinkClick r:id="rId5"/>
                  </a:rPr>
                  <a:t>ATL-PHYS-PUB-2022-045</a:t>
                </a:r>
                <a:endParaRPr lang="en-US" sz="1600" b="0" dirty="0">
                  <a:effectLst/>
                  <a:latin typeface="Calibri" panose="020F0502020204030204" pitchFamily="34" charset="0"/>
                  <a:cs typeface="Calibri" panose="020F0502020204030204" pitchFamily="34" charset="0"/>
                </a:endParaRPr>
              </a:p>
            </p:txBody>
          </p:sp>
        </mc:Choice>
        <mc:Fallback>
          <p:sp>
            <p:nvSpPr>
              <p:cNvPr id="4" name="TextBox 3">
                <a:extLst>
                  <a:ext uri="{FF2B5EF4-FFF2-40B4-BE49-F238E27FC236}">
                    <a16:creationId xmlns:a16="http://schemas.microsoft.com/office/drawing/2014/main" id="{AC846DDB-10F1-0200-1F8D-3041A1A11729}"/>
                  </a:ext>
                </a:extLst>
              </p:cNvPr>
              <p:cNvSpPr txBox="1">
                <a:spLocks noRot="1" noChangeAspect="1" noMove="1" noResize="1" noEditPoints="1" noAdjustHandles="1" noChangeArrowheads="1" noChangeShapeType="1" noTextEdit="1"/>
              </p:cNvSpPr>
              <p:nvPr/>
            </p:nvSpPr>
            <p:spPr>
              <a:xfrm>
                <a:off x="571498" y="1439639"/>
                <a:ext cx="6832221" cy="4458080"/>
              </a:xfrm>
              <a:prstGeom prst="rect">
                <a:avLst/>
              </a:prstGeom>
              <a:blipFill>
                <a:blip r:embed="rId6"/>
                <a:stretch>
                  <a:fillRect l="-624" t="-684" b="-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F8ABFF-0367-3E4C-F758-0AE7BAF50225}"/>
                  </a:ext>
                </a:extLst>
              </p:cNvPr>
              <p:cNvSpPr txBox="1"/>
              <p:nvPr/>
            </p:nvSpPr>
            <p:spPr>
              <a:xfrm>
                <a:off x="7143694" y="5821646"/>
                <a:ext cx="4005921" cy="1171859"/>
              </a:xfrm>
              <a:prstGeom prst="rect">
                <a:avLst/>
              </a:prstGeom>
              <a:noFill/>
            </p:spPr>
            <p:txBody>
              <a:bodyPr wrap="square">
                <a:spAutoFit/>
              </a:bodyPr>
              <a:lstStyle/>
              <a:p>
                <a:pPr algn="r"/>
                <a:r>
                  <a:rPr lang="en-US" sz="1400" i="1" dirty="0">
                    <a:latin typeface="Calibri" panose="020F0502020204030204" pitchFamily="34" charset="0"/>
                    <a:cs typeface="Calibri" panose="020F0502020204030204" pitchFamily="34" charset="0"/>
                  </a:rPr>
                  <a:t>A search for heavy Higgs bosons decaying into </a:t>
                </a:r>
              </a:p>
              <a:p>
                <a:pPr algn="r"/>
                <a:r>
                  <a:rPr lang="en-US" sz="1400" i="1" dirty="0">
                    <a:latin typeface="Calibri" panose="020F0502020204030204" pitchFamily="34" charset="0"/>
                    <a:cs typeface="Calibri" panose="020F0502020204030204" pitchFamily="34" charset="0"/>
                  </a:rPr>
                  <a:t>vector bosons in same-sign two-lepton final states in </a:t>
                </a:r>
                <a14:m>
                  <m:oMath xmlns:m="http://schemas.openxmlformats.org/officeDocument/2006/math">
                    <m:r>
                      <a:rPr lang="en-US" sz="1400" i="1" dirty="0" smtClean="0">
                        <a:latin typeface="Cambria Math" panose="02040503050406030204" pitchFamily="18" charset="0"/>
                        <a:cs typeface="Calibri" panose="020F0502020204030204" pitchFamily="34" charset="0"/>
                      </a:rPr>
                      <m:t>𝑝𝑝</m:t>
                    </m:r>
                  </m:oMath>
                </a14:m>
                <a:r>
                  <a:rPr lang="en-US" sz="1400" i="1" dirty="0">
                    <a:latin typeface="Calibri" panose="020F0502020204030204" pitchFamily="34" charset="0"/>
                    <a:cs typeface="Calibri" panose="020F0502020204030204" pitchFamily="34" charset="0"/>
                  </a:rPr>
                  <a:t> collisions at </a:t>
                </a:r>
                <a14:m>
                  <m:oMath xmlns:m="http://schemas.openxmlformats.org/officeDocument/2006/math">
                    <m:rad>
                      <m:radPr>
                        <m:degHide m:val="on"/>
                        <m:ctrlPr>
                          <a:rPr lang="en-US" sz="1400" b="0" i="1" smtClean="0">
                            <a:latin typeface="Cambria Math" panose="02040503050406030204" pitchFamily="18" charset="0"/>
                            <a:cs typeface="Calibri" panose="020F0502020204030204" pitchFamily="34" charset="0"/>
                          </a:rPr>
                        </m:ctrlPr>
                      </m:radPr>
                      <m:deg/>
                      <m:e>
                        <m:r>
                          <a:rPr lang="en-US" sz="1400" b="0" i="1" smtClean="0">
                            <a:latin typeface="Cambria Math" panose="02040503050406030204" pitchFamily="18" charset="0"/>
                            <a:cs typeface="Calibri" panose="020F0502020204030204" pitchFamily="34" charset="0"/>
                          </a:rPr>
                          <m:t>𝑠</m:t>
                        </m:r>
                      </m:e>
                    </m:rad>
                  </m:oMath>
                </a14:m>
                <a:r>
                  <a:rPr lang="en-US" sz="1400" i="1" dirty="0">
                    <a:latin typeface="Calibri" panose="020F0502020204030204" pitchFamily="34" charset="0"/>
                    <a:cs typeface="Calibri" panose="020F0502020204030204" pitchFamily="34" charset="0"/>
                  </a:rPr>
                  <a:t>=13 </a:t>
                </a:r>
                <a:r>
                  <a:rPr lang="en-US" sz="1400" i="1" dirty="0" err="1">
                    <a:latin typeface="Calibri" panose="020F0502020204030204" pitchFamily="34" charset="0"/>
                    <a:cs typeface="Calibri" panose="020F0502020204030204" pitchFamily="34" charset="0"/>
                  </a:rPr>
                  <a:t>TeV</a:t>
                </a:r>
                <a:r>
                  <a:rPr lang="en-US" sz="1400" i="1" dirty="0">
                    <a:latin typeface="Calibri" panose="020F0502020204030204" pitchFamily="34" charset="0"/>
                    <a:cs typeface="Calibri" panose="020F0502020204030204" pitchFamily="34" charset="0"/>
                  </a:rPr>
                  <a:t> with the ATLAS detector</a:t>
                </a:r>
                <a:br>
                  <a:rPr lang="en-US" sz="1400" i="1" dirty="0">
                    <a:latin typeface="Calibri" panose="020F0502020204030204" pitchFamily="34" charset="0"/>
                    <a:cs typeface="Calibri" panose="020F0502020204030204" pitchFamily="34" charset="0"/>
                  </a:rPr>
                </a:br>
                <a:r>
                  <a:rPr lang="en-US" sz="1400" dirty="0">
                    <a:solidFill>
                      <a:schemeClr val="bg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arXiv:2211.02617 </a:t>
                </a:r>
                <a:br>
                  <a:rPr lang="en-US" sz="1400" i="1" dirty="0">
                    <a:latin typeface="Calibri" panose="020F0502020204030204" pitchFamily="34" charset="0"/>
                    <a:cs typeface="Calibri" panose="020F0502020204030204" pitchFamily="34" charset="0"/>
                  </a:rPr>
                </a:br>
                <a:endParaRPr lang="en-US" sz="1400" i="1" dirty="0">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9EF8ABFF-0367-3E4C-F758-0AE7BAF50225}"/>
                  </a:ext>
                </a:extLst>
              </p:cNvPr>
              <p:cNvSpPr txBox="1">
                <a:spLocks noRot="1" noChangeAspect="1" noMove="1" noResize="1" noEditPoints="1" noAdjustHandles="1" noChangeArrowheads="1" noChangeShapeType="1" noTextEdit="1"/>
              </p:cNvSpPr>
              <p:nvPr/>
            </p:nvSpPr>
            <p:spPr>
              <a:xfrm>
                <a:off x="7143694" y="5821646"/>
                <a:ext cx="4005921" cy="1171859"/>
              </a:xfrm>
              <a:prstGeom prst="rect">
                <a:avLst/>
              </a:prstGeom>
              <a:blipFill>
                <a:blip r:embed="rId7"/>
                <a:stretch>
                  <a:fillRect t="-1042" r="-137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25F6518-B2A8-93FC-8E36-24EDFD1F9D32}"/>
              </a:ext>
            </a:extLst>
          </p:cNvPr>
          <p:cNvPicPr>
            <a:picLocks noChangeAspect="1"/>
          </p:cNvPicPr>
          <p:nvPr/>
        </p:nvPicPr>
        <p:blipFill rotWithShape="1">
          <a:blip r:embed="rId8">
            <a:clrChange>
              <a:clrFrom>
                <a:srgbClr val="FFFFFF"/>
              </a:clrFrom>
              <a:clrTo>
                <a:srgbClr val="FFFFFF">
                  <a:alpha val="0"/>
                </a:srgbClr>
              </a:clrTo>
            </a:clrChange>
          </a:blip>
          <a:srcRect b="9895"/>
          <a:stretch/>
        </p:blipFill>
        <p:spPr>
          <a:xfrm>
            <a:off x="9199291" y="3580013"/>
            <a:ext cx="1976625" cy="2193572"/>
          </a:xfrm>
          <a:prstGeom prst="rect">
            <a:avLst/>
          </a:prstGeom>
        </p:spPr>
      </p:pic>
      <p:pic>
        <p:nvPicPr>
          <p:cNvPr id="9" name="Picture 8" descr="A screen shot of a graph&#10;&#10;Description automatically generated with low confidence">
            <a:extLst>
              <a:ext uri="{FF2B5EF4-FFF2-40B4-BE49-F238E27FC236}">
                <a16:creationId xmlns:a16="http://schemas.microsoft.com/office/drawing/2014/main" id="{E269875F-07D5-7E18-2672-291012E029B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446256" y="208510"/>
            <a:ext cx="4501417" cy="3347813"/>
          </a:xfrm>
          <a:prstGeom prst="rect">
            <a:avLst/>
          </a:prstGeom>
        </p:spPr>
      </p:pic>
      <p:sp>
        <p:nvSpPr>
          <p:cNvPr id="6" name="TextBox 5">
            <a:extLst>
              <a:ext uri="{FF2B5EF4-FFF2-40B4-BE49-F238E27FC236}">
                <a16:creationId xmlns:a16="http://schemas.microsoft.com/office/drawing/2014/main" id="{46957EE9-E3FF-03A4-1C43-1457A0A2F4B0}"/>
              </a:ext>
            </a:extLst>
          </p:cNvPr>
          <p:cNvSpPr txBox="1"/>
          <p:nvPr/>
        </p:nvSpPr>
        <p:spPr>
          <a:xfrm>
            <a:off x="292786" y="6084409"/>
            <a:ext cx="6748583" cy="646331"/>
          </a:xfrm>
          <a:prstGeom prst="rect">
            <a:avLst/>
          </a:prstGeom>
          <a:noFill/>
        </p:spPr>
        <p:txBody>
          <a:bodyPr wrap="square" rtlCol="0">
            <a:spAutoFit/>
          </a:bodyPr>
          <a:lstStyle/>
          <a:p>
            <a:pPr algn="ctr"/>
            <a:r>
              <a:rPr lang="en-US" sz="2000" b="1" dirty="0">
                <a:solidFill>
                  <a:srgbClr val="115C79"/>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Talk later today at 17:30 by Zubair in Track 9</a:t>
            </a:r>
            <a:br>
              <a:rPr lang="en-US" sz="2000" b="1" dirty="0">
                <a:solidFill>
                  <a:srgbClr val="115C79"/>
                </a:solidFill>
                <a:latin typeface="Calibri" panose="020F0502020204030204" pitchFamily="34" charset="0"/>
                <a:cs typeface="Calibri" panose="020F0502020204030204" pitchFamily="34" charset="0"/>
              </a:rPr>
            </a:br>
            <a:r>
              <a:rPr lang="en-US" sz="1600" i="1" dirty="0">
                <a:solidFill>
                  <a:srgbClr val="115C79"/>
                </a:solidFill>
                <a:effectLst/>
                <a:latin typeface="Calibri" panose="020F0502020204030204" pitchFamily="34" charset="0"/>
                <a:cs typeface="Calibri" panose="020F0502020204030204" pitchFamily="34" charset="0"/>
              </a:rPr>
              <a:t>”Efficient search for new physics using Active Learning in the ATLAS Experiment”</a:t>
            </a:r>
            <a:endParaRPr lang="en-US" sz="2800" i="1" dirty="0">
              <a:solidFill>
                <a:srgbClr val="115C79"/>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8068583-373A-89A3-C3B5-7A47D030294F}"/>
              </a:ext>
            </a:extLst>
          </p:cNvPr>
          <p:cNvSpPr txBox="1"/>
          <p:nvPr/>
        </p:nvSpPr>
        <p:spPr>
          <a:xfrm>
            <a:off x="7657488" y="3345095"/>
            <a:ext cx="3784294" cy="276999"/>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ATL-PHYS-PUB-2023-010</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10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499" y="365125"/>
            <a:ext cx="10051105" cy="1325563"/>
          </a:xfrm>
        </p:spPr>
        <p:txBody>
          <a:bodyPr>
            <a:normAutofit/>
          </a:bodyPr>
          <a:lstStyle/>
          <a:p>
            <a:r>
              <a:rPr lang="en-US" sz="4000" dirty="0"/>
              <a:t>The End.</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sp>
        <p:nvSpPr>
          <p:cNvPr id="6" name="Title 1">
            <a:extLst>
              <a:ext uri="{FF2B5EF4-FFF2-40B4-BE49-F238E27FC236}">
                <a16:creationId xmlns:a16="http://schemas.microsoft.com/office/drawing/2014/main" id="{6450636E-6176-820A-05FB-FEE1FC074780}"/>
              </a:ext>
            </a:extLst>
          </p:cNvPr>
          <p:cNvSpPr txBox="1">
            <a:spLocks/>
          </p:cNvSpPr>
          <p:nvPr/>
        </p:nvSpPr>
        <p:spPr>
          <a:xfrm>
            <a:off x="4650507" y="2924929"/>
            <a:ext cx="2890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t>Thank you!</a:t>
            </a:r>
          </a:p>
        </p:txBody>
      </p:sp>
    </p:spTree>
    <p:extLst>
      <p:ext uri="{BB962C8B-B14F-4D97-AF65-F5344CB8AC3E}">
        <p14:creationId xmlns:p14="http://schemas.microsoft.com/office/powerpoint/2010/main" val="212941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Beyond Standard Model physics parameters</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pic>
        <p:nvPicPr>
          <p:cNvPr id="5" name="Picture 4">
            <a:extLst>
              <a:ext uri="{FF2B5EF4-FFF2-40B4-BE49-F238E27FC236}">
                <a16:creationId xmlns:a16="http://schemas.microsoft.com/office/drawing/2014/main" id="{62386FB6-320B-B9AC-3ED4-EB16E2C47E48}"/>
              </a:ext>
            </a:extLst>
          </p:cNvPr>
          <p:cNvPicPr>
            <a:picLocks noChangeAspect="1"/>
          </p:cNvPicPr>
          <p:nvPr/>
        </p:nvPicPr>
        <p:blipFill rotWithShape="1">
          <a:blip r:embed="rId3">
            <a:clrChange>
              <a:clrFrom>
                <a:srgbClr val="FFFFFF"/>
              </a:clrFrom>
              <a:clrTo>
                <a:srgbClr val="FFFFFF">
                  <a:alpha val="0"/>
                </a:srgbClr>
              </a:clrTo>
            </a:clrChange>
          </a:blip>
          <a:srcRect l="57637"/>
          <a:stretch/>
        </p:blipFill>
        <p:spPr>
          <a:xfrm>
            <a:off x="5669280" y="1378361"/>
            <a:ext cx="4175760" cy="2592026"/>
          </a:xfrm>
          <a:prstGeom prst="rect">
            <a:avLst/>
          </a:prstGeom>
        </p:spPr>
      </p:pic>
      <p:pic>
        <p:nvPicPr>
          <p:cNvPr id="6" name="Picture 5">
            <a:extLst>
              <a:ext uri="{FF2B5EF4-FFF2-40B4-BE49-F238E27FC236}">
                <a16:creationId xmlns:a16="http://schemas.microsoft.com/office/drawing/2014/main" id="{112A78F1-82BF-AE58-8617-892A9F20A35C}"/>
              </a:ext>
            </a:extLst>
          </p:cNvPr>
          <p:cNvPicPr>
            <a:picLocks noChangeAspect="1"/>
          </p:cNvPicPr>
          <p:nvPr/>
        </p:nvPicPr>
        <p:blipFill rotWithShape="1">
          <a:blip r:embed="rId3">
            <a:clrChange>
              <a:clrFrom>
                <a:srgbClr val="FFFFFF"/>
              </a:clrFrom>
              <a:clrTo>
                <a:srgbClr val="FFFFFF">
                  <a:alpha val="0"/>
                </a:srgbClr>
              </a:clrTo>
            </a:clrChange>
          </a:blip>
          <a:srcRect r="56580"/>
          <a:stretch/>
        </p:blipFill>
        <p:spPr>
          <a:xfrm>
            <a:off x="6949440" y="3429000"/>
            <a:ext cx="4459554" cy="270081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48C289-B7F4-B162-3540-A374B9C12BBF}"/>
                  </a:ext>
                </a:extLst>
              </p:cNvPr>
              <p:cNvSpPr txBox="1"/>
              <p:nvPr/>
            </p:nvSpPr>
            <p:spPr>
              <a:xfrm>
                <a:off x="655320" y="1753185"/>
                <a:ext cx="5562600" cy="3191515"/>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Hidden Abelian Higgs Model</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New Scalar </a:t>
                </a:r>
                <a14:m>
                  <m:oMath xmlns:m="http://schemas.openxmlformats.org/officeDocument/2006/math">
                    <m:r>
                      <a:rPr lang="de-DE" b="0" i="1" smtClean="0">
                        <a:latin typeface="Cambria Math" panose="02040503050406030204" pitchFamily="18" charset="0"/>
                      </a:rPr>
                      <m:t>𝑆</m:t>
                    </m:r>
                  </m:oMath>
                </a14:m>
                <a:r>
                  <a:rPr lang="en-US" dirty="0">
                    <a:latin typeface="Calibri" panose="020F0502020204030204" pitchFamily="34" charset="0"/>
                    <a:cs typeface="Calibri" panose="020F0502020204030204" pitchFamily="34" charset="0"/>
                  </a:rPr>
                  <a:t>, new vector boson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𝑑</m:t>
                        </m:r>
                      </m:sub>
                    </m:sSub>
                  </m:oMath>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Five different parameters:</a:t>
                </a:r>
              </a:p>
              <a:p>
                <a:endParaRPr lang="en-US" dirty="0">
                  <a:latin typeface="Calibri" panose="020F0502020204030204" pitchFamily="34" charset="0"/>
                  <a:cs typeface="Calibri" panose="020F0502020204030204" pitchFamily="34"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𝑆</m:t>
                        </m:r>
                      </m:sub>
                    </m:sSub>
                  </m:oMath>
                </a14:m>
                <a:r>
                  <a:rPr lang="en-US" dirty="0">
                    <a:latin typeface="Calibri" panose="020F0502020204030204" pitchFamily="34" charset="0"/>
                    <a:cs typeface="Calibri" panose="020F0502020204030204" pitchFamily="34" charset="0"/>
                  </a:rPr>
                  <a:t> - new scalar mass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𝑑</m:t>
                            </m:r>
                          </m:sub>
                        </m:sSub>
                      </m:sub>
                    </m:sSub>
                  </m:oMath>
                </a14:m>
                <a:r>
                  <a:rPr lang="en-US" dirty="0">
                    <a:latin typeface="Calibri" panose="020F0502020204030204" pitchFamily="34" charset="0"/>
                    <a:cs typeface="Calibri" panose="020F0502020204030204" pitchFamily="34" charset="0"/>
                  </a:rPr>
                  <a:t> -  new vector boson mass</a:t>
                </a:r>
              </a:p>
              <a:p>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𝑑</m:t>
                            </m:r>
                          </m:sub>
                        </m:sSub>
                      </m:sub>
                    </m:sSub>
                  </m:oMath>
                </a14:m>
                <a:r>
                  <a:rPr lang="en-US" dirty="0">
                    <a:latin typeface="Calibri" panose="020F0502020204030204" pitchFamily="34" charset="0"/>
                    <a:cs typeface="Calibri" panose="020F0502020204030204" pitchFamily="34" charset="0"/>
                  </a:rPr>
                  <a:t> - decay width of the new vector boson</a:t>
                </a:r>
              </a:p>
              <a:p>
                <a14:m>
                  <m:oMath xmlns:m="http://schemas.openxmlformats.org/officeDocument/2006/math">
                    <m:r>
                      <a:rPr lang="en-US" b="0" i="1" smtClean="0">
                        <a:latin typeface="Cambria Math" panose="02040503050406030204" pitchFamily="18" charset="0"/>
                      </a:rPr>
                      <m:t>𝜖</m:t>
                    </m:r>
                  </m:oMath>
                </a14:m>
                <a:r>
                  <a:rPr lang="en-US" dirty="0">
                    <a:latin typeface="Calibri" panose="020F0502020204030204" pitchFamily="34" charset="0"/>
                    <a:cs typeface="Calibri" panose="020F0502020204030204" pitchFamily="34" charset="0"/>
                  </a:rPr>
                  <a:t> – mixing between Standard Model </a:t>
                </a:r>
                <a14:m>
                  <m:oMath xmlns:m="http://schemas.openxmlformats.org/officeDocument/2006/math">
                    <m:r>
                      <a:rPr lang="en-US" b="0" i="1" smtClean="0">
                        <a:latin typeface="Cambria Math" panose="02040503050406030204" pitchFamily="18" charset="0"/>
                      </a:rPr>
                      <m:t>𝑍</m:t>
                    </m:r>
                  </m:oMath>
                </a14:m>
                <a:r>
                  <a:rPr lang="en-US" dirty="0">
                    <a:latin typeface="Calibri" panose="020F0502020204030204" pitchFamily="34" charset="0"/>
                    <a:cs typeface="Calibri" panose="020F0502020204030204" pitchFamily="34" charset="0"/>
                  </a:rPr>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𝑑</m:t>
                        </m:r>
                      </m:sub>
                    </m:sSub>
                  </m:oMath>
                </a14:m>
                <a:endParaRPr lang="en-US" dirty="0">
                  <a:latin typeface="Calibri" panose="020F0502020204030204" pitchFamily="34" charset="0"/>
                  <a:cs typeface="Calibri" panose="020F0502020204030204" pitchFamily="34" charset="0"/>
                </a:endParaRPr>
              </a:p>
              <a:p>
                <a14:m>
                  <m:oMath xmlns:m="http://schemas.openxmlformats.org/officeDocument/2006/math">
                    <m:r>
                      <a:rPr lang="en-US" b="0" i="1" smtClean="0">
                        <a:latin typeface="Cambria Math" panose="02040503050406030204" pitchFamily="18" charset="0"/>
                      </a:rPr>
                      <m:t>𝜅</m:t>
                    </m:r>
                  </m:oMath>
                </a14:m>
                <a:r>
                  <a:rPr lang="en-US" dirty="0">
                    <a:latin typeface="Calibri" panose="020F0502020204030204" pitchFamily="34" charset="0"/>
                    <a:cs typeface="Calibri" panose="020F0502020204030204" pitchFamily="34" charset="0"/>
                  </a:rPr>
                  <a:t> – mixing between Higgs Boson </a:t>
                </a:r>
                <a14:m>
                  <m:oMath xmlns:m="http://schemas.openxmlformats.org/officeDocument/2006/math">
                    <m:r>
                      <a:rPr lang="en-US" b="0" i="1" smtClean="0">
                        <a:latin typeface="Cambria Math" panose="02040503050406030204" pitchFamily="18" charset="0"/>
                      </a:rPr>
                      <m:t>𝐻</m:t>
                    </m:r>
                  </m:oMath>
                </a14:m>
                <a:r>
                  <a:rPr lang="en-US" dirty="0">
                    <a:latin typeface="Calibri" panose="020F0502020204030204" pitchFamily="34" charset="0"/>
                    <a:cs typeface="Calibri" panose="020F0502020204030204" pitchFamily="34" charset="0"/>
                  </a:rPr>
                  <a:t> and </a:t>
                </a:r>
                <a14:m>
                  <m:oMath xmlns:m="http://schemas.openxmlformats.org/officeDocument/2006/math">
                    <m:r>
                      <a:rPr lang="de-DE" b="0" i="1" smtClean="0">
                        <a:latin typeface="Cambria Math" panose="02040503050406030204" pitchFamily="18" charset="0"/>
                      </a:rPr>
                      <m:t>𝑆</m:t>
                    </m:r>
                  </m:oMath>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4348C289-B7F4-B162-3540-A374B9C12BBF}"/>
                  </a:ext>
                </a:extLst>
              </p:cNvPr>
              <p:cNvSpPr txBox="1">
                <a:spLocks noRot="1" noChangeAspect="1" noMove="1" noResize="1" noEditPoints="1" noAdjustHandles="1" noChangeArrowheads="1" noChangeShapeType="1" noTextEdit="1"/>
              </p:cNvSpPr>
              <p:nvPr/>
            </p:nvSpPr>
            <p:spPr>
              <a:xfrm>
                <a:off x="655320" y="1753185"/>
                <a:ext cx="5562600" cy="3191515"/>
              </a:xfrm>
              <a:prstGeom prst="rect">
                <a:avLst/>
              </a:prstGeom>
              <a:blipFill>
                <a:blip r:embed="rId5"/>
                <a:stretch>
                  <a:fillRect l="-987" t="-114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4A7D9F3-CE4B-A121-02A4-7F516272BF6B}"/>
              </a:ext>
            </a:extLst>
          </p:cNvPr>
          <p:cNvSpPr txBox="1"/>
          <p:nvPr/>
        </p:nvSpPr>
        <p:spPr>
          <a:xfrm>
            <a:off x="655320" y="5668154"/>
            <a:ext cx="830580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In general, we would like to know what the associated cross section limits are for each combination of parameter values, or which combinations are excluded.</a:t>
            </a:r>
          </a:p>
        </p:txBody>
      </p:sp>
    </p:spTree>
    <p:extLst>
      <p:ext uri="{BB962C8B-B14F-4D97-AF65-F5344CB8AC3E}">
        <p14:creationId xmlns:p14="http://schemas.microsoft.com/office/powerpoint/2010/main" val="9580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Cross section limit calculation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pic>
        <p:nvPicPr>
          <p:cNvPr id="11" name="Picture 10">
            <a:extLst>
              <a:ext uri="{FF2B5EF4-FFF2-40B4-BE49-F238E27FC236}">
                <a16:creationId xmlns:a16="http://schemas.microsoft.com/office/drawing/2014/main" id="{A3CD4ABB-0BAC-AA40-E775-012E1FE4245A}"/>
              </a:ext>
            </a:extLst>
          </p:cNvPr>
          <p:cNvPicPr>
            <a:picLocks noChangeAspect="1"/>
          </p:cNvPicPr>
          <p:nvPr/>
        </p:nvPicPr>
        <p:blipFill>
          <a:blip r:embed="rId3"/>
          <a:stretch>
            <a:fillRect/>
          </a:stretch>
        </p:blipFill>
        <p:spPr>
          <a:xfrm>
            <a:off x="7778833" y="1538113"/>
            <a:ext cx="3902627" cy="3953977"/>
          </a:xfrm>
          <a:prstGeom prst="rect">
            <a:avLst/>
          </a:prstGeom>
        </p:spPr>
      </p:pic>
      <p:sp>
        <p:nvSpPr>
          <p:cNvPr id="13" name="TextBox 12">
            <a:extLst>
              <a:ext uri="{FF2B5EF4-FFF2-40B4-BE49-F238E27FC236}">
                <a16:creationId xmlns:a16="http://schemas.microsoft.com/office/drawing/2014/main" id="{CD8FB0E8-0654-E155-F749-ABFCE0EFF55A}"/>
              </a:ext>
            </a:extLst>
          </p:cNvPr>
          <p:cNvSpPr txBox="1"/>
          <p:nvPr/>
        </p:nvSpPr>
        <p:spPr>
          <a:xfrm>
            <a:off x="8937667" y="5383055"/>
            <a:ext cx="1935480" cy="261610"/>
          </a:xfrm>
          <a:prstGeom prst="rect">
            <a:avLst/>
          </a:prstGeom>
          <a:noFill/>
        </p:spPr>
        <p:txBody>
          <a:bodyPr wrap="square">
            <a:spAutoFit/>
          </a:bodyPr>
          <a:lstStyle/>
          <a:p>
            <a:pPr algn="l"/>
            <a:r>
              <a:rPr lang="en-US" sz="1100" b="0" i="0" dirty="0">
                <a:solidFill>
                  <a:schemeClr val="bg1">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JHEP03(2022)041</a:t>
            </a:r>
            <a:endParaRPr lang="en-US" sz="1100" b="0" i="0" dirty="0">
              <a:solidFill>
                <a:schemeClr val="bg1">
                  <a:lumMod val="50000"/>
                </a:schemeClr>
              </a:solidFill>
              <a:effectLst/>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42935E-7E64-3560-D440-7AC0F50EDBCE}"/>
                  </a:ext>
                </a:extLst>
              </p:cNvPr>
              <p:cNvSpPr txBox="1"/>
              <p:nvPr/>
            </p:nvSpPr>
            <p:spPr>
              <a:xfrm>
                <a:off x="632460" y="1690688"/>
                <a:ext cx="6629400" cy="466865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Generate Monte Carlo (MC) Events for</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Standard Model backgrounds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do this once using Standard Model parameters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Signal process under the given signal model</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do once for every point in parameter phase space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Apply selection for backgrounds and signal</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Profile Likelihoods for each simulated signal to find upper limits on the cross section </a:t>
                </a:r>
                <a14:m>
                  <m:oMath xmlns:m="http://schemas.openxmlformats.org/officeDocument/2006/math">
                    <m:r>
                      <a:rPr lang="en-US" b="0" i="1" smtClean="0">
                        <a:latin typeface="Cambria Math" panose="02040503050406030204" pitchFamily="18" charset="0"/>
                      </a:rPr>
                      <m:t>𝜎</m:t>
                    </m:r>
                  </m:oMath>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e>
                      </m:d>
                      <m:r>
                        <a:rPr lang="en-US" b="0" i="1" smtClean="0">
                          <a:latin typeface="Cambria Math" panose="02040503050406030204" pitchFamily="18" charset="0"/>
                          <a:ea typeface="Cambria Math" panose="02040503050406030204" pitchFamily="18" charset="0"/>
                        </a:rPr>
                        <m:t>=</m:t>
                      </m:r>
                      <m:nary>
                        <m:naryPr>
                          <m:chr m:val="∏"/>
                          <m:supHide m:val="on"/>
                          <m:ctrlPr>
                            <a:rPr lang="en-US"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m:rPr>
                              <m:sty m:val="p"/>
                            </m:rPr>
                            <a:rPr lang="en-US" i="1">
                              <a:latin typeface="Cambria Math" panose="02040503050406030204" pitchFamily="18" charset="0"/>
                              <a:ea typeface="Cambria Math" panose="02040503050406030204" pitchFamily="18" charset="0"/>
                            </a:rPr>
                            <m:t>Pois</m:t>
                          </m:r>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Data</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e>
                          </m:d>
                        </m:e>
                      </m:nary>
                    </m:oMath>
                  </m:oMathPara>
                </a14:m>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oMath>
                </a14:m>
                <a:r>
                  <a:rPr lang="en-US" dirty="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oMath>
                </a14:m>
                <a:r>
                  <a:rPr lang="en-US" dirty="0">
                    <a:latin typeface="Calibri" panose="020F0502020204030204" pitchFamily="34" charset="0"/>
                    <a:cs typeface="Calibri" panose="020F0502020204030204" pitchFamily="34" charset="0"/>
                  </a:rPr>
                  <a:t> dependent on physics parameters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𝑆</m:t>
                        </m:r>
                      </m:sub>
                    </m:sSub>
                    <m:r>
                      <m:rPr>
                        <m:nor/>
                      </m:rPr>
                      <a:rPr lang="en-US" dirty="0">
                        <a:latin typeface="Calibri" panose="020F0502020204030204" pitchFamily="34" charset="0"/>
                        <a:cs typeface="Calibri" panose="020F0502020204030204" pitchFamily="34" charset="0"/>
                      </a:rPr>
                      <m:t>, </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𝑚</m:t>
                        </m:r>
                      </m:e>
                      <m:sub>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𝑍</m:t>
                            </m:r>
                          </m:e>
                          <m:sub>
                            <m:r>
                              <a:rPr lang="en-US"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 </m:t>
                    </m:r>
                    <m:sSub>
                      <m:sSubPr>
                        <m:ctrlPr>
                          <a:rPr lang="el-GR" i="1" dirty="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 </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 , </m:t>
                    </m:r>
                    <m:r>
                      <a:rPr lang="en-US" i="1" dirty="0">
                        <a:latin typeface="Cambria Math" panose="02040503050406030204" pitchFamily="18" charset="0"/>
                        <a:cs typeface="Calibri" panose="020F0502020204030204" pitchFamily="34" charset="0"/>
                      </a:rPr>
                      <m:t>𝜅</m:t>
                    </m:r>
                  </m:oMath>
                </a14:m>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1C42935E-7E64-3560-D440-7AC0F50EDBCE}"/>
                  </a:ext>
                </a:extLst>
              </p:cNvPr>
              <p:cNvSpPr txBox="1">
                <a:spLocks noRot="1" noChangeAspect="1" noMove="1" noResize="1" noEditPoints="1" noAdjustHandles="1" noChangeArrowheads="1" noChangeShapeType="1" noTextEdit="1"/>
              </p:cNvSpPr>
              <p:nvPr/>
            </p:nvSpPr>
            <p:spPr>
              <a:xfrm>
                <a:off x="632460" y="1690688"/>
                <a:ext cx="6629400" cy="4668650"/>
              </a:xfrm>
              <a:prstGeom prst="rect">
                <a:avLst/>
              </a:prstGeom>
              <a:blipFill>
                <a:blip r:embed="rId5"/>
                <a:stretch>
                  <a:fillRect l="-644" t="-653"/>
                </a:stretch>
              </a:blipFill>
            </p:spPr>
            <p:txBody>
              <a:bodyPr/>
              <a:lstStyle/>
              <a:p>
                <a:r>
                  <a:rPr lang="en-US">
                    <a:noFill/>
                  </a:rPr>
                  <a:t> </a:t>
                </a:r>
              </a:p>
            </p:txBody>
          </p:sp>
        </mc:Fallback>
      </mc:AlternateContent>
    </p:spTree>
    <p:extLst>
      <p:ext uri="{BB962C8B-B14F-4D97-AF65-F5344CB8AC3E}">
        <p14:creationId xmlns:p14="http://schemas.microsoft.com/office/powerpoint/2010/main" val="115304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Limits in multidimensional parameter space</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pic>
        <p:nvPicPr>
          <p:cNvPr id="2050" name="Picture 2">
            <a:extLst>
              <a:ext uri="{FF2B5EF4-FFF2-40B4-BE49-F238E27FC236}">
                <a16:creationId xmlns:a16="http://schemas.microsoft.com/office/drawing/2014/main" id="{837167BA-AA68-E1A9-9CE7-FC3741546D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0" b="12200"/>
          <a:stretch/>
        </p:blipFill>
        <p:spPr bwMode="auto">
          <a:xfrm>
            <a:off x="7048499" y="1882140"/>
            <a:ext cx="4355757" cy="33451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8B5AE4-6285-1535-E765-2B5223B2816D}"/>
                  </a:ext>
                </a:extLst>
              </p:cNvPr>
              <p:cNvSpPr txBox="1"/>
              <p:nvPr/>
            </p:nvSpPr>
            <p:spPr>
              <a:xfrm>
                <a:off x="10793760" y="5029605"/>
                <a:ext cx="610496" cy="4287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cs typeface="Calibri" panose="020F0502020204030204" pitchFamily="34" charset="0"/>
                            </a:rPr>
                          </m:ctrlPr>
                        </m:sSubPr>
                        <m:e>
                          <m:r>
                            <a:rPr lang="en-US" sz="2000" i="1" dirty="0">
                              <a:latin typeface="Cambria Math" panose="02040503050406030204" pitchFamily="18" charset="0"/>
                              <a:cs typeface="Calibri" panose="020F0502020204030204" pitchFamily="34" charset="0"/>
                            </a:rPr>
                            <m:t>𝑚</m:t>
                          </m:r>
                        </m:e>
                        <m:sub>
                          <m:sSub>
                            <m:sSubPr>
                              <m:ctrlPr>
                                <a:rPr lang="en-US" sz="2000" i="1" dirty="0">
                                  <a:latin typeface="Cambria Math" panose="02040503050406030204" pitchFamily="18" charset="0"/>
                                  <a:cs typeface="Calibri" panose="020F0502020204030204" pitchFamily="34" charset="0"/>
                                </a:rPr>
                              </m:ctrlPr>
                            </m:sSubPr>
                            <m:e>
                              <m:r>
                                <a:rPr lang="en-US" sz="2000" i="1" dirty="0">
                                  <a:latin typeface="Cambria Math" panose="02040503050406030204" pitchFamily="18" charset="0"/>
                                  <a:cs typeface="Calibri" panose="020F0502020204030204" pitchFamily="34" charset="0"/>
                                </a:rPr>
                                <m:t>𝑍</m:t>
                              </m:r>
                            </m:e>
                            <m:sub>
                              <m:r>
                                <a:rPr lang="en-US" sz="2000" i="1" dirty="0">
                                  <a:latin typeface="Cambria Math" panose="02040503050406030204" pitchFamily="18" charset="0"/>
                                  <a:cs typeface="Calibri" panose="020F0502020204030204" pitchFamily="34" charset="0"/>
                                </a:rPr>
                                <m:t>𝑑</m:t>
                              </m:r>
                            </m:sub>
                          </m:sSub>
                        </m:sub>
                      </m:sSub>
                    </m:oMath>
                  </m:oMathPara>
                </a14:m>
                <a:endParaRPr lang="en-US" sz="2000" dirty="0"/>
              </a:p>
            </p:txBody>
          </p:sp>
        </mc:Choice>
        <mc:Fallback xmlns="">
          <p:sp>
            <p:nvSpPr>
              <p:cNvPr id="5" name="TextBox 4">
                <a:extLst>
                  <a:ext uri="{FF2B5EF4-FFF2-40B4-BE49-F238E27FC236}">
                    <a16:creationId xmlns:a16="http://schemas.microsoft.com/office/drawing/2014/main" id="{178B5AE4-6285-1535-E765-2B5223B2816D}"/>
                  </a:ext>
                </a:extLst>
              </p:cNvPr>
              <p:cNvSpPr txBox="1">
                <a:spLocks noRot="1" noChangeAspect="1" noMove="1" noResize="1" noEditPoints="1" noAdjustHandles="1" noChangeArrowheads="1" noChangeShapeType="1" noTextEdit="1"/>
              </p:cNvSpPr>
              <p:nvPr/>
            </p:nvSpPr>
            <p:spPr>
              <a:xfrm>
                <a:off x="10793760" y="5029605"/>
                <a:ext cx="610496" cy="428707"/>
              </a:xfrm>
              <a:prstGeom prst="rect">
                <a:avLst/>
              </a:prstGeom>
              <a:blipFill>
                <a:blip r:embed="rId5"/>
                <a:stretch>
                  <a:fillRect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90ACC8-FF1C-3A86-3E97-A9277E41B09A}"/>
                  </a:ext>
                </a:extLst>
              </p:cNvPr>
              <p:cNvSpPr txBox="1"/>
              <p:nvPr/>
            </p:nvSpPr>
            <p:spPr>
              <a:xfrm>
                <a:off x="6909994" y="2149743"/>
                <a:ext cx="27701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cs typeface="Calibri" panose="020F0502020204030204" pitchFamily="34" charset="0"/>
                        </a:rPr>
                        <m:t>𝜖</m:t>
                      </m:r>
                    </m:oMath>
                  </m:oMathPara>
                </a14:m>
                <a:endParaRPr lang="en-US" dirty="0"/>
              </a:p>
            </p:txBody>
          </p:sp>
        </mc:Choice>
        <mc:Fallback xmlns="">
          <p:sp>
            <p:nvSpPr>
              <p:cNvPr id="7" name="TextBox 6">
                <a:extLst>
                  <a:ext uri="{FF2B5EF4-FFF2-40B4-BE49-F238E27FC236}">
                    <a16:creationId xmlns:a16="http://schemas.microsoft.com/office/drawing/2014/main" id="{E790ACC8-FF1C-3A86-3E97-A9277E41B09A}"/>
                  </a:ext>
                </a:extLst>
              </p:cNvPr>
              <p:cNvSpPr txBox="1">
                <a:spLocks noRot="1" noChangeAspect="1" noMove="1" noResize="1" noEditPoints="1" noAdjustHandles="1" noChangeArrowheads="1" noChangeShapeType="1" noTextEdit="1"/>
              </p:cNvSpPr>
              <p:nvPr/>
            </p:nvSpPr>
            <p:spPr>
              <a:xfrm>
                <a:off x="6909994" y="2149743"/>
                <a:ext cx="277010"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625F7A-6A8A-8D5D-9A54-22A0A92E295C}"/>
                  </a:ext>
                </a:extLst>
              </p:cNvPr>
              <p:cNvSpPr txBox="1"/>
              <p:nvPr/>
            </p:nvSpPr>
            <p:spPr>
              <a:xfrm>
                <a:off x="632459" y="1690688"/>
                <a:ext cx="6338863" cy="427341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Process for calculation of limits in phase space conceptionally simple, e.g., do a ‘grid search’</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Select boundaries in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𝑆</m:t>
                        </m:r>
                      </m:sub>
                    </m:sSub>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𝑚</m:t>
                        </m:r>
                      </m:e>
                      <m:sub>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𝑍</m:t>
                            </m:r>
                          </m:e>
                          <m:sub>
                            <m:r>
                              <a:rPr lang="en-US"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sSub>
                      <m:sSubPr>
                        <m:ctrlPr>
                          <a:rPr lang="el-GR" i="1" dirty="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   </m:t>
                    </m:r>
                    <m:r>
                      <m:rPr>
                        <m:sty m:val="p"/>
                      </m:rPr>
                      <a:rPr lang="en-US" b="0" i="1" dirty="0" smtClean="0">
                        <a:latin typeface="Cambria Math" panose="02040503050406030204" pitchFamily="18" charset="0"/>
                        <a:cs typeface="Calibri" panose="020F0502020204030204" pitchFamily="34" charset="0"/>
                      </a:rPr>
                      <m:t>κ</m:t>
                    </m:r>
                  </m:oMath>
                </a14:m>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Generate grid of signal samples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And calculate cross section limits for each sample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lumMod val="50000"/>
                        <a:lumOff val="50000"/>
                      </a:schemeClr>
                    </a:solidFill>
                    <a:latin typeface="Calibri" panose="020F0502020204030204" pitchFamily="34" charset="0"/>
                    <a:cs typeface="Calibri" panose="020F0502020204030204" pitchFamily="34" charset="0"/>
                  </a:rPr>
                  <a:t>Bonus: with theory predictions one can infer contours between excluded and not excluded regions of parameter space</a:t>
                </a:r>
              </a:p>
              <a:p>
                <a:pPr marL="285750" indent="-285750">
                  <a:buFont typeface="Arial" panose="020B0604020202020204" pitchFamily="34" charset="0"/>
                  <a:buChar char="•"/>
                </a:pPr>
                <a:endParaRPr lang="en-US" dirty="0">
                  <a:solidFill>
                    <a:schemeClr val="tx1">
                      <a:lumMod val="50000"/>
                      <a:lumOff val="50000"/>
                    </a:schemeClr>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Problem:</a:t>
                </a:r>
                <a:endParaRPr lang="en-US" dirty="0">
                  <a:solidFill>
                    <a:schemeClr val="tx1">
                      <a:lumMod val="50000"/>
                      <a:lumOff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Generating Monte Carlo samples is computationally expensive</a:t>
                </a:r>
              </a:p>
              <a:p>
                <a:endParaRPr lang="en-US" dirty="0">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BD625F7A-6A8A-8D5D-9A54-22A0A92E295C}"/>
                  </a:ext>
                </a:extLst>
              </p:cNvPr>
              <p:cNvSpPr txBox="1">
                <a:spLocks noRot="1" noChangeAspect="1" noMove="1" noResize="1" noEditPoints="1" noAdjustHandles="1" noChangeArrowheads="1" noChangeShapeType="1" noTextEdit="1"/>
              </p:cNvSpPr>
              <p:nvPr/>
            </p:nvSpPr>
            <p:spPr>
              <a:xfrm>
                <a:off x="632459" y="1690688"/>
                <a:ext cx="6338863" cy="4273414"/>
              </a:xfrm>
              <a:prstGeom prst="rect">
                <a:avLst/>
              </a:prstGeom>
              <a:blipFill>
                <a:blip r:embed="rId7"/>
                <a:stretch>
                  <a:fillRect l="-865" t="-713" r="-1346"/>
                </a:stretch>
              </a:blipFill>
            </p:spPr>
            <p:txBody>
              <a:bodyPr/>
              <a:lstStyle/>
              <a:p>
                <a:r>
                  <a:rPr lang="en-US">
                    <a:noFill/>
                  </a:rPr>
                  <a:t> </a:t>
                </a:r>
              </a:p>
            </p:txBody>
          </p:sp>
        </mc:Fallback>
      </mc:AlternateContent>
    </p:spTree>
    <p:extLst>
      <p:ext uri="{BB962C8B-B14F-4D97-AF65-F5344CB8AC3E}">
        <p14:creationId xmlns:p14="http://schemas.microsoft.com/office/powerpoint/2010/main" val="193129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Monte Carlo Simulation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D01732-C904-5696-FB1C-B0C82C08A530}"/>
                  </a:ext>
                </a:extLst>
              </p:cNvPr>
              <p:cNvSpPr txBox="1"/>
              <p:nvPr/>
            </p:nvSpPr>
            <p:spPr>
              <a:xfrm>
                <a:off x="634109" y="1779373"/>
                <a:ext cx="4687070" cy="452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Monte Carlo (MC)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Event simulation is very computationally intensive</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15h calculation time for 100 simulated </a:t>
                </a:r>
                <a:r>
                  <a:rPr lang="en-US" dirty="0">
                    <a:solidFill>
                      <a:prstClr val="black"/>
                    </a:solidFill>
                    <a:latin typeface="Calibri" panose="020F0502020204030204" pitchFamily="34" charset="0"/>
                    <a:cs typeface="Calibri" panose="020F0502020204030204" pitchFamily="34" charset="0"/>
                  </a:rPr>
                  <a:t>events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on a single CPU 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Might need around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5</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events or more per</a:t>
                </a:r>
                <a:r>
                  <a:rPr kumimoji="0" lang="en-US" sz="1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signal sample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cs typeface="Calibri" panose="020F0502020204030204" pitchFamily="34" charset="0"/>
                  </a:rPr>
                  <a:t>Using a grid of 10 values in two dimensions would require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7</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events, about</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rPr>
                      <m:t>~2</m:t>
                    </m:r>
                  </m:oMath>
                </a14:m>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 CPU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lumOff val="50000"/>
                      </a:schemeClr>
                    </a:solidFill>
                    <a:latin typeface="Calibri" panose="020F0502020204030204" pitchFamily="34" charset="0"/>
                    <a:cs typeface="Calibri" panose="020F0502020204030204" pitchFamily="34" charset="0"/>
                  </a:rPr>
                  <a:t>Estimate is for fast calorimeter simulation, </a:t>
                </a:r>
                <a:br>
                  <a:rPr lang="en-US" dirty="0">
                    <a:solidFill>
                      <a:schemeClr val="tx1">
                        <a:lumMod val="50000"/>
                        <a:lumOff val="50000"/>
                      </a:schemeClr>
                    </a:solidFill>
                    <a:latin typeface="Calibri" panose="020F0502020204030204" pitchFamily="34" charset="0"/>
                    <a:cs typeface="Calibri" panose="020F0502020204030204" pitchFamily="34" charset="0"/>
                  </a:rPr>
                </a:br>
                <a:r>
                  <a:rPr lang="en-US" dirty="0">
                    <a:solidFill>
                      <a:schemeClr val="tx1">
                        <a:lumMod val="50000"/>
                        <a:lumOff val="50000"/>
                      </a:schemeClr>
                    </a:solidFill>
                    <a:latin typeface="Calibri" panose="020F0502020204030204" pitchFamily="34" charset="0"/>
                    <a:cs typeface="Calibri" panose="020F0502020204030204" pitchFamily="34" charset="0"/>
                  </a:rPr>
                  <a:t>full calorimeter simulation requires even more computational resources</a:t>
                </a:r>
              </a:p>
            </p:txBody>
          </p:sp>
        </mc:Choice>
        <mc:Fallback xmlns="">
          <p:sp>
            <p:nvSpPr>
              <p:cNvPr id="4" name="TextBox 3">
                <a:extLst>
                  <a:ext uri="{FF2B5EF4-FFF2-40B4-BE49-F238E27FC236}">
                    <a16:creationId xmlns:a16="http://schemas.microsoft.com/office/drawing/2014/main" id="{E6D01732-C904-5696-FB1C-B0C82C08A530}"/>
                  </a:ext>
                </a:extLst>
              </p:cNvPr>
              <p:cNvSpPr txBox="1">
                <a:spLocks noRot="1" noChangeAspect="1" noMove="1" noResize="1" noEditPoints="1" noAdjustHandles="1" noChangeArrowheads="1" noChangeShapeType="1" noTextEdit="1"/>
              </p:cNvSpPr>
              <p:nvPr/>
            </p:nvSpPr>
            <p:spPr>
              <a:xfrm>
                <a:off x="634109" y="1779373"/>
                <a:ext cx="4687070" cy="4527393"/>
              </a:xfrm>
              <a:prstGeom prst="rect">
                <a:avLst/>
              </a:prstGeom>
              <a:blipFill>
                <a:blip r:embed="rId3"/>
                <a:stretch>
                  <a:fillRect l="-1040" t="-808" b="-1211"/>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CC446B8E-2D2E-B6B5-EB86-C5AE3E83BFB8}"/>
              </a:ext>
            </a:extLst>
          </p:cNvPr>
          <p:cNvSpPr txBox="1"/>
          <p:nvPr/>
        </p:nvSpPr>
        <p:spPr>
          <a:xfrm>
            <a:off x="5809399" y="1468227"/>
            <a:ext cx="6198512"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CPU resources available to the ATLAS experiment in late January 2023</a:t>
            </a:r>
            <a:endParaRPr lang="en-US" sz="1600" dirty="0"/>
          </a:p>
        </p:txBody>
      </p:sp>
      <p:pic>
        <p:nvPicPr>
          <p:cNvPr id="1026" name="Picture 2" descr="Graph showing the breakdown of CPU cores in use by ATLAS computing. Peak over 1 million shown on 24 January.">
            <a:extLst>
              <a:ext uri="{FF2B5EF4-FFF2-40B4-BE49-F238E27FC236}">
                <a16:creationId xmlns:a16="http://schemas.microsoft.com/office/drawing/2014/main" id="{071B1DE7-24D9-5C09-8C65-3C1B1C56D241}"/>
              </a:ext>
            </a:extLst>
          </p:cNvPr>
          <p:cNvPicPr>
            <a:picLocks noChangeAspect="1" noChangeArrowheads="1"/>
          </p:cNvPicPr>
          <p:nvPr/>
        </p:nvPicPr>
        <p:blipFill rotWithShape="1">
          <a:blip r:embed="rId4">
            <a:clrChange>
              <a:clrFrom>
                <a:srgbClr val="F4F6F5"/>
              </a:clrFrom>
              <a:clrTo>
                <a:srgbClr val="F4F6F5">
                  <a:alpha val="0"/>
                </a:srgbClr>
              </a:clrTo>
            </a:clrChange>
            <a:extLst>
              <a:ext uri="{28A0092B-C50C-407E-A947-70E740481C1C}">
                <a14:useLocalDpi xmlns:a14="http://schemas.microsoft.com/office/drawing/2010/main" val="0"/>
              </a:ext>
            </a:extLst>
          </a:blip>
          <a:srcRect b="1662"/>
          <a:stretch/>
        </p:blipFill>
        <p:spPr bwMode="auto">
          <a:xfrm>
            <a:off x="6096000" y="1837561"/>
            <a:ext cx="5428886" cy="3860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FED11B-3B59-8300-597B-66EC05573A21}"/>
              </a:ext>
            </a:extLst>
          </p:cNvPr>
          <p:cNvSpPr txBox="1"/>
          <p:nvPr/>
        </p:nvSpPr>
        <p:spPr>
          <a:xfrm>
            <a:off x="7581017" y="5697809"/>
            <a:ext cx="1919142" cy="338554"/>
          </a:xfrm>
          <a:prstGeom prst="rect">
            <a:avLst/>
          </a:prstGeom>
          <a:noFill/>
        </p:spPr>
        <p:txBody>
          <a:bodyPr wrap="square">
            <a:spAutoFit/>
          </a:bodyPr>
          <a:lstStyle/>
          <a:p>
            <a:r>
              <a:rPr lang="en-US" sz="1600" dirty="0">
                <a:solidFill>
                  <a:schemeClr val="tx1">
                    <a:lumMod val="65000"/>
                    <a:lumOff val="35000"/>
                  </a:schemeClr>
                </a:solidFill>
                <a:latin typeface="Calibri" panose="020F0502020204030204" pitchFamily="34" charset="0"/>
                <a:cs typeface="Calibri" panose="020F0502020204030204" pitchFamily="34" charset="0"/>
              </a:rPr>
              <a:t>time [Month/Day]</a:t>
            </a:r>
            <a:endParaRPr lang="en-US" sz="1600" dirty="0">
              <a:solidFill>
                <a:schemeClr val="tx1">
                  <a:lumMod val="65000"/>
                  <a:lumOff val="35000"/>
                </a:schemeClr>
              </a:solidFill>
            </a:endParaRPr>
          </a:p>
        </p:txBody>
      </p:sp>
      <p:sp>
        <p:nvSpPr>
          <p:cNvPr id="6" name="TextBox 5">
            <a:extLst>
              <a:ext uri="{FF2B5EF4-FFF2-40B4-BE49-F238E27FC236}">
                <a16:creationId xmlns:a16="http://schemas.microsoft.com/office/drawing/2014/main" id="{A2501E0C-D377-7EA4-06B6-84EACDC2247E}"/>
              </a:ext>
            </a:extLst>
          </p:cNvPr>
          <p:cNvSpPr txBox="1"/>
          <p:nvPr/>
        </p:nvSpPr>
        <p:spPr>
          <a:xfrm rot="16200000">
            <a:off x="5324252" y="3364715"/>
            <a:ext cx="1278996" cy="369332"/>
          </a:xfrm>
          <a:prstGeom prst="rect">
            <a:avLst/>
          </a:prstGeom>
          <a:noFill/>
        </p:spPr>
        <p:txBody>
          <a:bodyPr wrap="square">
            <a:spAutoFit/>
          </a:bodyPr>
          <a:lstStyle/>
          <a:p>
            <a:r>
              <a:rPr kumimoji="0" lang="en-US" sz="18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#CPU cores</a:t>
            </a:r>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42950D80-0677-CBD6-684C-618BC6D597E9}"/>
              </a:ext>
            </a:extLst>
          </p:cNvPr>
          <p:cNvSpPr txBox="1"/>
          <p:nvPr/>
        </p:nvSpPr>
        <p:spPr>
          <a:xfrm>
            <a:off x="10264764" y="5683632"/>
            <a:ext cx="2119086" cy="276999"/>
          </a:xfrm>
          <a:prstGeom prst="rect">
            <a:avLst/>
          </a:prstGeom>
          <a:noFill/>
        </p:spPr>
        <p:txBody>
          <a:bodyPr wrap="square">
            <a:spAutoFit/>
          </a:bodyPr>
          <a:lstStyle/>
          <a:p>
            <a:r>
              <a:rPr lang="en-US" sz="1200" dirty="0">
                <a:solidFill>
                  <a:schemeClr val="bg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ATLAS experiment</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025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Active Learning</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D01732-C904-5696-FB1C-B0C82C08A530}"/>
                  </a:ext>
                </a:extLst>
              </p:cNvPr>
              <p:cNvSpPr txBox="1"/>
              <p:nvPr/>
            </p:nvSpPr>
            <p:spPr>
              <a:xfrm>
                <a:off x="634108" y="1999330"/>
                <a:ext cx="7050060" cy="3513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We developed a system to work around the computational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constraints by using an Active Learning approach that includes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Surrogate</a:t>
                </a:r>
                <a:r>
                  <a:rPr lang="en-US" dirty="0">
                    <a:solidFill>
                      <a:prstClr val="black"/>
                    </a:solidFill>
                    <a:latin typeface="Calibri" panose="020F0502020204030204" pitchFamily="34" charset="0"/>
                    <a:cs typeface="Calibri" panose="020F0502020204030204" pitchFamily="34" charset="0"/>
                  </a:rPr>
                  <a:t> model that approximates the function mapping physics parameters onto exclusion limits</a:t>
                </a:r>
                <a:br>
                  <a:rPr lang="en-US" dirty="0">
                    <a:solidFill>
                      <a:prstClr val="black"/>
                    </a:solidFill>
                    <a:latin typeface="Calibri" panose="020F0502020204030204" pitchFamily="34" charset="0"/>
                    <a:cs typeface="Calibri" panose="020F0502020204030204" pitchFamily="34" charset="0"/>
                  </a:rPr>
                </a:b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𝑆</m:t>
                        </m:r>
                      </m:sub>
                    </m:sSub>
                    <m:r>
                      <m:rPr>
                        <m:nor/>
                      </m:rPr>
                      <a:rPr lang="en-US" dirty="0">
                        <a:latin typeface="Calibri" panose="020F0502020204030204" pitchFamily="34"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𝑚</m:t>
                        </m:r>
                      </m:e>
                      <m:sub>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𝑍</m:t>
                            </m:r>
                          </m:e>
                          <m:sub>
                            <m:r>
                              <a:rPr lang="en-US"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sSub>
                      <m:sSubPr>
                        <m:ctrlPr>
                          <a:rPr lang="el-GR" i="1" dirty="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𝜅</m:t>
                    </m:r>
                    <m:r>
                      <a:rPr lang="en-US" i="1" dirty="0">
                        <a:latin typeface="Cambria Math" panose="02040503050406030204" pitchFamily="18" charset="0"/>
                        <a:cs typeface="Calibri" panose="020F0502020204030204" pitchFamily="34" charset="0"/>
                      </a:rPr>
                      <m:t> → </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𝑆</m:t>
                            </m:r>
                          </m:sub>
                        </m:sSub>
                        <m:r>
                          <m:rPr>
                            <m:nor/>
                          </m:rPr>
                          <a:rPr lang="en-US" dirty="0">
                            <a:latin typeface="Calibri" panose="020F0502020204030204" pitchFamily="34"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𝑚</m:t>
                            </m:r>
                          </m:e>
                          <m:sub>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𝑍</m:t>
                                </m:r>
                              </m:e>
                              <m:sub>
                                <m:r>
                                  <a:rPr lang="en-US"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sSub>
                          <m:sSubPr>
                            <m:ctrlPr>
                              <a:rPr lang="el-GR" i="1" dirty="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𝜅</m:t>
                        </m:r>
                      </m:sub>
                    </m:sSub>
                  </m:oMath>
                </a14:m>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defRPr/>
                </a:pPr>
                <a:endParaRPr lang="en-US" dirty="0">
                  <a:solidFill>
                    <a:prstClr val="black"/>
                  </a:solidFill>
                  <a:latin typeface="Calibri" panose="020F0502020204030204"/>
                </a:endParaRPr>
              </a:p>
              <a:p>
                <a:pPr marL="285750" lvl="0" indent="-285750">
                  <a:buFont typeface="Arial" panose="020B0604020202020204" pitchFamily="34" charset="0"/>
                  <a:buChar char="•"/>
                  <a:defRPr/>
                </a:pPr>
                <a:r>
                  <a:rPr lang="en-US" dirty="0">
                    <a:solidFill>
                      <a:prstClr val="black"/>
                    </a:solidFill>
                    <a:latin typeface="Calibri" panose="020F0502020204030204"/>
                  </a:rPr>
                  <a:t>An acquisition function that determines which points in the physics parameter space, e.g.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𝑆</m:t>
                        </m:r>
                      </m:sub>
                    </m:sSub>
                    <m:r>
                      <m:rPr>
                        <m:nor/>
                      </m:rPr>
                      <a:rPr lang="en-US" dirty="0">
                        <a:latin typeface="Calibri" panose="020F0502020204030204" pitchFamily="34"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𝑚</m:t>
                        </m:r>
                      </m:e>
                      <m:sub>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𝑍</m:t>
                            </m:r>
                          </m:e>
                          <m:sub>
                            <m:r>
                              <a:rPr lang="en-US"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sSub>
                      <m:sSubPr>
                        <m:ctrlPr>
                          <a:rPr lang="el-GR" i="1" dirty="0">
                            <a:latin typeface="Cambria Math" panose="02040503050406030204" pitchFamily="18" charset="0"/>
                            <a:cs typeface="Calibri" panose="020F0502020204030204" pitchFamily="34" charset="0"/>
                          </a:rPr>
                        </m:ctrlPr>
                      </m:sSubPr>
                      <m:e>
                        <m:r>
                          <m:rPr>
                            <m:sty m:val="p"/>
                          </m:rPr>
                          <a:rPr lang="el-GR" dirty="0">
                            <a:latin typeface="Cambria Math" panose="02040503050406030204" pitchFamily="18" charset="0"/>
                            <a:cs typeface="Calibri" panose="020F0502020204030204" pitchFamily="34" charset="0"/>
                          </a:rPr>
                          <m:t>Γ</m:t>
                        </m:r>
                      </m:e>
                      <m:sub>
                        <m:sSub>
                          <m:sSubPr>
                            <m:ctrlPr>
                              <a:rPr lang="el-GR" i="1" dirty="0">
                                <a:latin typeface="Cambria Math" panose="02040503050406030204" pitchFamily="18" charset="0"/>
                                <a:cs typeface="Calibri" panose="020F0502020204030204" pitchFamily="34" charset="0"/>
                              </a:rPr>
                            </m:ctrlPr>
                          </m:sSubPr>
                          <m:e>
                            <m:r>
                              <a:rPr lang="el-GR" i="1" dirty="0">
                                <a:latin typeface="Cambria Math" panose="02040503050406030204" pitchFamily="18" charset="0"/>
                                <a:cs typeface="Calibri" panose="020F0502020204030204" pitchFamily="34" charset="0"/>
                              </a:rPr>
                              <m:t>𝑍</m:t>
                            </m:r>
                          </m:e>
                          <m:sub>
                            <m:r>
                              <a:rPr lang="el-GR" i="1" dirty="0">
                                <a:latin typeface="Cambria Math" panose="02040503050406030204" pitchFamily="18" charset="0"/>
                                <a:cs typeface="Calibri" panose="020F0502020204030204" pitchFamily="34" charset="0"/>
                              </a:rPr>
                              <m:t>𝑑</m:t>
                            </m:r>
                          </m:sub>
                        </m:sSub>
                      </m:sub>
                    </m:sSub>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𝜖</m:t>
                    </m:r>
                    <m:r>
                      <m:rPr>
                        <m:nor/>
                      </m:rPr>
                      <a:rPr lang="en-US" dirty="0">
                        <a:latin typeface="Calibri" panose="020F0502020204030204" pitchFamily="34" charset="0"/>
                        <a:cs typeface="Calibri" panose="020F0502020204030204" pitchFamily="34" charset="0"/>
                      </a:rPr>
                      <m:t>,</m:t>
                    </m:r>
                    <m:r>
                      <a:rPr lang="en-US" i="1" dirty="0">
                        <a:latin typeface="Cambria Math" panose="02040503050406030204" pitchFamily="18" charset="0"/>
                        <a:cs typeface="Calibri" panose="020F0502020204030204" pitchFamily="34" charset="0"/>
                      </a:rPr>
                      <m:t>𝜅</m:t>
                    </m:r>
                    <m:r>
                      <m:rPr>
                        <m:nor/>
                      </m:rPr>
                      <a:rPr lang="en-US" dirty="0">
                        <a:solidFill>
                          <a:prstClr val="black"/>
                        </a:solidFill>
                        <a:latin typeface="Calibri" panose="020F0502020204030204"/>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explore next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based on the surrogate model</a:t>
                </a:r>
              </a:p>
              <a:p>
                <a:pPr lvl="0">
                  <a:defRPr/>
                </a:pPr>
                <a:endParaRPr kumimoji="0" lang="en-US" sz="1800" b="0" i="0" u="none" strike="noStrike" kern="1200" cap="none" spc="0" normalizeH="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defRPr/>
                </a:pPr>
                <a:endParaRPr lang="en-US" dirty="0">
                  <a:solidFill>
                    <a:prstClr val="black"/>
                  </a:solidFill>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E6D01732-C904-5696-FB1C-B0C82C08A530}"/>
                  </a:ext>
                </a:extLst>
              </p:cNvPr>
              <p:cNvSpPr txBox="1">
                <a:spLocks noRot="1" noChangeAspect="1" noMove="1" noResize="1" noEditPoints="1" noAdjustHandles="1" noChangeArrowheads="1" noChangeShapeType="1" noTextEdit="1"/>
              </p:cNvSpPr>
              <p:nvPr/>
            </p:nvSpPr>
            <p:spPr>
              <a:xfrm>
                <a:off x="634108" y="1999330"/>
                <a:ext cx="7050060" cy="3513719"/>
              </a:xfrm>
              <a:prstGeom prst="rect">
                <a:avLst/>
              </a:prstGeom>
              <a:blipFill>
                <a:blip r:embed="rId3"/>
                <a:stretch>
                  <a:fillRect l="-691" t="-104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481859A-4B16-482D-304A-0E9B310542F8}"/>
              </a:ext>
            </a:extLst>
          </p:cNvPr>
          <p:cNvSpPr txBox="1"/>
          <p:nvPr/>
        </p:nvSpPr>
        <p:spPr>
          <a:xfrm>
            <a:off x="520699" y="1186375"/>
            <a:ext cx="8451669" cy="369332"/>
          </a:xfrm>
          <a:prstGeom prst="rect">
            <a:avLst/>
          </a:prstGeom>
          <a:noFill/>
        </p:spPr>
        <p:txBody>
          <a:bodyPr wrap="square" rtlCol="0">
            <a:spAutoFit/>
          </a:bodyPr>
          <a:lstStyle/>
          <a:p>
            <a:r>
              <a:rPr lang="en-US" dirty="0">
                <a:solidFill>
                  <a:schemeClr val="tx1">
                    <a:lumMod val="50000"/>
                    <a:lumOff val="50000"/>
                  </a:schemeClr>
                </a:solidFill>
              </a:rPr>
              <a:t>An iterative process to collect new labelled data for optimization tasks</a:t>
            </a:r>
          </a:p>
        </p:txBody>
      </p:sp>
      <p:pic>
        <p:nvPicPr>
          <p:cNvPr id="5" name="Picture 4">
            <a:extLst>
              <a:ext uri="{FF2B5EF4-FFF2-40B4-BE49-F238E27FC236}">
                <a16:creationId xmlns:a16="http://schemas.microsoft.com/office/drawing/2014/main" id="{42A4493C-1B5B-9913-EE11-378313CCD10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63026" y="1027906"/>
            <a:ext cx="5105032" cy="3828774"/>
          </a:xfrm>
          <a:prstGeom prst="rect">
            <a:avLst/>
          </a:prstGeom>
        </p:spPr>
      </p:pic>
    </p:spTree>
    <p:extLst>
      <p:ext uri="{BB962C8B-B14F-4D97-AF65-F5344CB8AC3E}">
        <p14:creationId xmlns:p14="http://schemas.microsoft.com/office/powerpoint/2010/main" val="315601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Active Learning Application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
        <p:nvSpPr>
          <p:cNvPr id="4" name="TextBox 3">
            <a:extLst>
              <a:ext uri="{FF2B5EF4-FFF2-40B4-BE49-F238E27FC236}">
                <a16:creationId xmlns:a16="http://schemas.microsoft.com/office/drawing/2014/main" id="{E6D01732-C904-5696-FB1C-B0C82C08A530}"/>
              </a:ext>
            </a:extLst>
          </p:cNvPr>
          <p:cNvSpPr txBox="1"/>
          <p:nvPr/>
        </p:nvSpPr>
        <p:spPr>
          <a:xfrm>
            <a:off x="634107" y="1719708"/>
            <a:ext cx="10419715"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Our system builds on ATLAS grid infrastructure to enable the application of the active learning in the exploration of the parameter phase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dirty="0">
                <a:latin typeface="Calibri" panose="020F0502020204030204" pitchFamily="34" charset="0"/>
                <a:cs typeface="Calibri" panose="020F0502020204030204" pitchFamily="34" charset="0"/>
              </a:rPr>
              <a:t>It is realized via the intelligent data delivery service (</a:t>
            </a:r>
            <a:r>
              <a:rPr lang="en-US" dirty="0" err="1">
                <a:latin typeface="Calibri" panose="020F0502020204030204" pitchFamily="34" charset="0"/>
                <a:cs typeface="Calibri" panose="020F0502020204030204" pitchFamily="34" charset="0"/>
              </a:rPr>
              <a:t>iDDS</a:t>
            </a:r>
            <a:r>
              <a:rPr lang="en-US" dirty="0">
                <a:latin typeface="Calibri" panose="020F0502020204030204" pitchFamily="34" charset="0"/>
                <a:cs typeface="Calibri" panose="020F0502020204030204" pitchFamily="34" charset="0"/>
              </a:rPr>
              <a:t>) that allows a docker container instance to effect the simulation Monte Carlo samples on the ATLAS grid, run an analysis on REANA, and exchange data between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iDDS</a:t>
            </a:r>
            <a:r>
              <a:rPr lang="en-US" dirty="0">
                <a:latin typeface="Calibri" panose="020F0502020204030204" pitchFamily="34" charset="0"/>
                <a:cs typeface="Calibri" panose="020F0502020204030204" pitchFamily="34" charset="0"/>
              </a:rPr>
              <a:t> is a computing service that allows for on-demand data transformation and granular data delivery within the ATLAS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latin typeface="Calibri" panose="020F0502020204030204" pitchFamily="34" charset="0"/>
                <a:cs typeface="Calibri" panose="020F0502020204030204" pitchFamily="34" charset="0"/>
              </a:rPr>
              <a:t>PanDA</a:t>
            </a:r>
            <a:r>
              <a:rPr lang="en-US" dirty="0">
                <a:latin typeface="Calibri" panose="020F0502020204030204" pitchFamily="34" charset="0"/>
                <a:cs typeface="Calibri" panose="020F0502020204030204" pitchFamily="34" charset="0"/>
              </a:rPr>
              <a:t> is the Production and Distributed Analysis workload management system for the ATLAS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REANA is a platform enabling workflow preservation and reuse of data for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dirty="0">
                <a:latin typeface="Calibri" panose="020F0502020204030204" pitchFamily="34" charset="0"/>
                <a:cs typeface="Calibri" panose="020F0502020204030204" pitchFamily="34" charset="0"/>
              </a:rPr>
              <a:t>See also yesterday’s talk:</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3"/>
              </a:rPr>
              <a:t>Distributed Machine Learning with </a:t>
            </a:r>
            <a:r>
              <a:rPr lang="en-US" dirty="0" err="1">
                <a:latin typeface="Calibri" panose="020F0502020204030204" pitchFamily="34" charset="0"/>
                <a:cs typeface="Calibri" panose="020F0502020204030204" pitchFamily="34" charset="0"/>
                <a:hlinkClick r:id="rId3"/>
              </a:rPr>
              <a:t>PanDA</a:t>
            </a:r>
            <a:r>
              <a:rPr lang="en-US" dirty="0">
                <a:latin typeface="Calibri" panose="020F0502020204030204" pitchFamily="34" charset="0"/>
                <a:cs typeface="Calibri" panose="020F0502020204030204" pitchFamily="34" charset="0"/>
                <a:hlinkClick r:id="rId3"/>
              </a:rPr>
              <a:t> and </a:t>
            </a:r>
            <a:r>
              <a:rPr lang="en-US" dirty="0" err="1">
                <a:latin typeface="Calibri" panose="020F0502020204030204" pitchFamily="34" charset="0"/>
                <a:cs typeface="Calibri" panose="020F0502020204030204" pitchFamily="34" charset="0"/>
                <a:hlinkClick r:id="rId3"/>
              </a:rPr>
              <a:t>iDDS</a:t>
            </a:r>
            <a:r>
              <a:rPr lang="en-US" dirty="0">
                <a:latin typeface="Calibri" panose="020F0502020204030204" pitchFamily="34" charset="0"/>
                <a:cs typeface="Calibri" panose="020F0502020204030204" pitchFamily="34" charset="0"/>
                <a:hlinkClick r:id="rId3"/>
              </a:rPr>
              <a:t> in LHC ATLAS</a:t>
            </a: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429C19D-2B55-4C3C-E256-0E91849DA42E}"/>
              </a:ext>
            </a:extLst>
          </p:cNvPr>
          <p:cNvPicPr>
            <a:picLocks noChangeAspect="1"/>
          </p:cNvPicPr>
          <p:nvPr/>
        </p:nvPicPr>
        <p:blipFill>
          <a:blip r:embed="rId4"/>
          <a:stretch>
            <a:fillRect/>
          </a:stretch>
        </p:blipFill>
        <p:spPr>
          <a:xfrm>
            <a:off x="11125985" y="3955769"/>
            <a:ext cx="891540" cy="855878"/>
          </a:xfrm>
          <a:prstGeom prst="rect">
            <a:avLst/>
          </a:prstGeom>
        </p:spPr>
      </p:pic>
      <p:sp>
        <p:nvSpPr>
          <p:cNvPr id="10" name="TextBox 9">
            <a:extLst>
              <a:ext uri="{FF2B5EF4-FFF2-40B4-BE49-F238E27FC236}">
                <a16:creationId xmlns:a16="http://schemas.microsoft.com/office/drawing/2014/main" id="{D251AFB7-CB51-C509-C239-AE6853E4B532}"/>
              </a:ext>
            </a:extLst>
          </p:cNvPr>
          <p:cNvSpPr txBox="1"/>
          <p:nvPr/>
        </p:nvSpPr>
        <p:spPr>
          <a:xfrm>
            <a:off x="11188014" y="3494104"/>
            <a:ext cx="1076234" cy="461665"/>
          </a:xfrm>
          <a:prstGeom prst="rect">
            <a:avLst/>
          </a:prstGeom>
          <a:noFill/>
        </p:spPr>
        <p:txBody>
          <a:bodyPr wrap="square" rtlCol="0">
            <a:spAutoFit/>
          </a:bodyPr>
          <a:lstStyle/>
          <a:p>
            <a:r>
              <a:rPr lang="en-US" sz="2400" dirty="0" err="1"/>
              <a:t>iDDS</a:t>
            </a:r>
            <a:endParaRPr lang="en-US" sz="2400" dirty="0"/>
          </a:p>
        </p:txBody>
      </p:sp>
      <p:pic>
        <p:nvPicPr>
          <p:cNvPr id="6" name="Picture 5">
            <a:extLst>
              <a:ext uri="{FF2B5EF4-FFF2-40B4-BE49-F238E27FC236}">
                <a16:creationId xmlns:a16="http://schemas.microsoft.com/office/drawing/2014/main" id="{CD05C323-2BE6-00D4-8251-DCBF4E0E7DFA}"/>
              </a:ext>
            </a:extLst>
          </p:cNvPr>
          <p:cNvPicPr>
            <a:picLocks noChangeAspect="1"/>
          </p:cNvPicPr>
          <p:nvPr/>
        </p:nvPicPr>
        <p:blipFill>
          <a:blip r:embed="rId5"/>
          <a:stretch>
            <a:fillRect/>
          </a:stretch>
        </p:blipFill>
        <p:spPr>
          <a:xfrm>
            <a:off x="10193247" y="5005807"/>
            <a:ext cx="1886857" cy="558314"/>
          </a:xfrm>
          <a:prstGeom prst="rect">
            <a:avLst/>
          </a:prstGeom>
        </p:spPr>
      </p:pic>
    </p:spTree>
    <p:extLst>
      <p:ext uri="{BB962C8B-B14F-4D97-AF65-F5344CB8AC3E}">
        <p14:creationId xmlns:p14="http://schemas.microsoft.com/office/powerpoint/2010/main" val="426732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Surrogate Model</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D01732-C904-5696-FB1C-B0C82C08A530}"/>
                  </a:ext>
                </a:extLst>
              </p:cNvPr>
              <p:cNvSpPr txBox="1"/>
              <p:nvPr/>
            </p:nvSpPr>
            <p:spPr>
              <a:xfrm>
                <a:off x="634108" y="1779373"/>
                <a:ext cx="6006178" cy="4922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Surrogate Model: Gaussian Process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Non-parametric model, yielding probability distribution over possible functions that fit a set of points.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Assumes output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random variable for each input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oMath>
                </a14:m>
                <a:b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multivariate gaussian: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acc>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𝑲</m:t>
                        </m:r>
                      </m:e>
                    </m:d>
                  </m:oMath>
                </a14:m>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vector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oMath>
                </a14:m>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covariance matrix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𝑲</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oMath>
                </a14:m>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kernel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many options, common choice: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Radial Basis Function kernel</a:t>
                </a:r>
                <a:b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b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exp</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e>
                        </m:d>
                      </m:e>
                    </m:func>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E6D01732-C904-5696-FB1C-B0C82C08A530}"/>
                  </a:ext>
                </a:extLst>
              </p:cNvPr>
              <p:cNvSpPr txBox="1">
                <a:spLocks noRot="1" noChangeAspect="1" noMove="1" noResize="1" noEditPoints="1" noAdjustHandles="1" noChangeArrowheads="1" noChangeShapeType="1" noTextEdit="1"/>
              </p:cNvSpPr>
              <p:nvPr/>
            </p:nvSpPr>
            <p:spPr>
              <a:xfrm>
                <a:off x="634108" y="1779373"/>
                <a:ext cx="6006178" cy="4922053"/>
              </a:xfrm>
              <a:prstGeom prst="rect">
                <a:avLst/>
              </a:prstGeom>
              <a:blipFill>
                <a:blip r:embed="rId3"/>
                <a:stretch>
                  <a:fillRect l="-812" t="-74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EA0AACC-8EB5-76A5-3303-A2BF164D3B3F}"/>
              </a:ext>
            </a:extLst>
          </p:cNvPr>
          <p:cNvPicPr>
            <a:picLocks noChangeAspect="1"/>
          </p:cNvPicPr>
          <p:nvPr/>
        </p:nvPicPr>
        <p:blipFill rotWithShape="1">
          <a:blip r:embed="rId4"/>
          <a:srcRect t="50000" r="76127"/>
          <a:stretch/>
        </p:blipFill>
        <p:spPr>
          <a:xfrm rot="5400000">
            <a:off x="7588385" y="-914825"/>
            <a:ext cx="3576570" cy="5606379"/>
          </a:xfrm>
          <a:prstGeom prst="rect">
            <a:avLst/>
          </a:prstGeom>
        </p:spPr>
      </p:pic>
    </p:spTree>
    <p:extLst>
      <p:ext uri="{BB962C8B-B14F-4D97-AF65-F5344CB8AC3E}">
        <p14:creationId xmlns:p14="http://schemas.microsoft.com/office/powerpoint/2010/main" val="165014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normAutofit/>
          </a:bodyPr>
          <a:lstStyle/>
          <a:p>
            <a:r>
              <a:rPr lang="en-US" sz="4000" dirty="0"/>
              <a:t>Surrogate Model &amp; </a:t>
            </a:r>
            <a:br>
              <a:rPr lang="en-US" sz="4000" dirty="0"/>
            </a:br>
            <a:r>
              <a:rPr lang="en-US" sz="4000" dirty="0"/>
              <a:t>Acquisition Function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D01732-C904-5696-FB1C-B0C82C08A530}"/>
                  </a:ext>
                </a:extLst>
              </p:cNvPr>
              <p:cNvSpPr txBox="1"/>
              <p:nvPr/>
            </p:nvSpPr>
            <p:spPr>
              <a:xfrm>
                <a:off x="634108" y="1690688"/>
                <a:ext cx="6006178" cy="5423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Acquisition Function: Probability of improvement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Assume we want to find the minimum of an underlying true function, via optimizing surrogate model</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current minimum, then choose next value to sample for surrogate model, such that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14:m>
                  <m:oMath xmlns:m="http://schemas.openxmlformats.org/officeDocument/2006/math">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PI</m:t>
                    </m:r>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e>
                    </m:d>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Prob</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&lt;0</m:t>
                        </m:r>
                      </m:e>
                    </m:d>
                  </m:oMath>
                </a14:m>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maximal</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PI</m:t>
                    </m:r>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calculable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gaussian distribution with mean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standard deviation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𝑃𝐼</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Φ</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den>
                        </m:f>
                      </m:e>
                    </m:d>
                  </m:oMath>
                </a14:m>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14:m>
                  <m:oMath xmlns:m="http://schemas.openxmlformats.org/officeDocument/2006/math">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Gaussian cumulative distribution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Active Learning for Excursion Set Estimation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by Kyle Cranmer et al. for an entropy-based acquisition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E6D01732-C904-5696-FB1C-B0C82C08A530}"/>
                  </a:ext>
                </a:extLst>
              </p:cNvPr>
              <p:cNvSpPr txBox="1">
                <a:spLocks noRot="1" noChangeAspect="1" noMove="1" noResize="1" noEditPoints="1" noAdjustHandles="1" noChangeArrowheads="1" noChangeShapeType="1" noTextEdit="1"/>
              </p:cNvSpPr>
              <p:nvPr/>
            </p:nvSpPr>
            <p:spPr>
              <a:xfrm>
                <a:off x="634108" y="1690688"/>
                <a:ext cx="6006178" cy="5423664"/>
              </a:xfrm>
              <a:prstGeom prst="rect">
                <a:avLst/>
              </a:prstGeom>
              <a:blipFill>
                <a:blip r:embed="rId4"/>
                <a:stretch>
                  <a:fillRect l="-812" t="-56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C9B0868-ADA4-FE3F-E66F-B53F4AA43671}"/>
              </a:ext>
            </a:extLst>
          </p:cNvPr>
          <p:cNvPicPr>
            <a:picLocks noChangeAspect="1"/>
          </p:cNvPicPr>
          <p:nvPr/>
        </p:nvPicPr>
        <p:blipFill rotWithShape="1">
          <a:blip r:embed="rId5"/>
          <a:srcRect t="49013" r="75904"/>
          <a:stretch/>
        </p:blipFill>
        <p:spPr>
          <a:xfrm rot="5400000">
            <a:off x="8027864" y="-744197"/>
            <a:ext cx="3153832" cy="4994787"/>
          </a:xfrm>
          <a:prstGeom prst="rect">
            <a:avLst/>
          </a:prstGeom>
        </p:spPr>
      </p:pic>
      <p:pic>
        <p:nvPicPr>
          <p:cNvPr id="10" name="Picture 9">
            <a:extLst>
              <a:ext uri="{FF2B5EF4-FFF2-40B4-BE49-F238E27FC236}">
                <a16:creationId xmlns:a16="http://schemas.microsoft.com/office/drawing/2014/main" id="{C53CFB41-F3C6-D08A-E108-054F75FCB9B8}"/>
              </a:ext>
            </a:extLst>
          </p:cNvPr>
          <p:cNvPicPr>
            <a:picLocks noChangeAspect="1"/>
          </p:cNvPicPr>
          <p:nvPr/>
        </p:nvPicPr>
        <p:blipFill rotWithShape="1">
          <a:blip r:embed="rId5"/>
          <a:srcRect r="75904" b="49013"/>
          <a:stretch/>
        </p:blipFill>
        <p:spPr>
          <a:xfrm rot="5400000">
            <a:off x="7890989" y="2408343"/>
            <a:ext cx="3158261" cy="5001801"/>
          </a:xfrm>
          <a:prstGeom prst="rect">
            <a:avLst/>
          </a:prstGeom>
        </p:spPr>
      </p:pic>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421694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2023_05_08 - CHEP 2023 - ZX Active Learning</Template>
  <TotalTime>1091</TotalTime>
  <Words>3146</Words>
  <Application>Microsoft Office PowerPoint</Application>
  <PresentationFormat>Widescreen</PresentationFormat>
  <Paragraphs>283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 Math</vt:lpstr>
      <vt:lpstr>BNL</vt:lpstr>
      <vt:lpstr>An Active Learning application in a dark matter search with ATLAS PanDA and iDDS</vt:lpstr>
      <vt:lpstr>Beyond Standard Model physics parameters</vt:lpstr>
      <vt:lpstr>Cross section limit calculation</vt:lpstr>
      <vt:lpstr>Limits in multidimensional parameter space</vt:lpstr>
      <vt:lpstr>Monte Carlo Simulation</vt:lpstr>
      <vt:lpstr>Active Learning</vt:lpstr>
      <vt:lpstr>Active Learning Application</vt:lpstr>
      <vt:lpstr>Surrogate Model</vt:lpstr>
      <vt:lpstr>Surrogate Model &amp;  Acquisition Function</vt:lpstr>
      <vt:lpstr>Iterative feedback &amp; learning</vt:lpstr>
      <vt:lpstr>Production Interface</vt:lpstr>
      <vt:lpstr>Dark Matter Search</vt:lpstr>
      <vt:lpstr>Verify MC Production  &amp; Analysis Chain</vt:lpstr>
      <vt:lpstr>2D Demonstration</vt:lpstr>
      <vt:lpstr>Conclusion</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Active Learning application in a dark matter search with ATLAS PanDA and iDDS</dc:title>
  <dc:subject/>
  <dc:creator>Christian Weber</dc:creator>
  <cp:keywords/>
  <dc:description/>
  <cp:lastModifiedBy>Weber, Christian</cp:lastModifiedBy>
  <cp:revision>1</cp:revision>
  <dcterms:created xsi:type="dcterms:W3CDTF">2023-04-07T15:37:48Z</dcterms:created>
  <dcterms:modified xsi:type="dcterms:W3CDTF">2023-05-09T14:35:03Z</dcterms:modified>
  <cp:category/>
</cp:coreProperties>
</file>