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0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1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22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23.xml" ContentType="application/vnd.openxmlformats-officedocument.presentationml.notesSlide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9" r:id="rId1"/>
    <p:sldMasterId id="2147483701" r:id="rId2"/>
  </p:sldMasterIdLst>
  <p:notesMasterIdLst>
    <p:notesMasterId r:id="rId32"/>
  </p:notesMasterIdLst>
  <p:sldIdLst>
    <p:sldId id="275" r:id="rId3"/>
    <p:sldId id="269" r:id="rId4"/>
    <p:sldId id="263" r:id="rId5"/>
    <p:sldId id="260" r:id="rId6"/>
    <p:sldId id="271" r:id="rId7"/>
    <p:sldId id="273" r:id="rId8"/>
    <p:sldId id="261" r:id="rId9"/>
    <p:sldId id="262" r:id="rId10"/>
    <p:sldId id="293" r:id="rId11"/>
    <p:sldId id="296" r:id="rId12"/>
    <p:sldId id="294" r:id="rId13"/>
    <p:sldId id="258" r:id="rId14"/>
    <p:sldId id="265" r:id="rId15"/>
    <p:sldId id="267" r:id="rId16"/>
    <p:sldId id="285" r:id="rId17"/>
    <p:sldId id="290" r:id="rId18"/>
    <p:sldId id="286" r:id="rId19"/>
    <p:sldId id="287" r:id="rId20"/>
    <p:sldId id="288" r:id="rId21"/>
    <p:sldId id="264" r:id="rId22"/>
    <p:sldId id="272" r:id="rId23"/>
    <p:sldId id="270" r:id="rId24"/>
    <p:sldId id="276" r:id="rId25"/>
    <p:sldId id="282" r:id="rId26"/>
    <p:sldId id="280" r:id="rId27"/>
    <p:sldId id="292" r:id="rId28"/>
    <p:sldId id="281" r:id="rId29"/>
    <p:sldId id="284" r:id="rId30"/>
    <p:sldId id="26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8F0BBE-6F67-4546-823A-8DDD55C139F9}" v="400" dt="2023-05-07T20:20:02.9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/>
    <p:restoredTop sz="89252"/>
  </p:normalViewPr>
  <p:slideViewPr>
    <p:cSldViewPr>
      <p:cViewPr varScale="1">
        <p:scale>
          <a:sx n="101" d="100"/>
          <a:sy n="101" d="100"/>
        </p:scale>
        <p:origin x="224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743C9B-308F-0B40-B7B1-BF335E6CEF78}" type="doc">
      <dgm:prSet loTypeId="urn:microsoft.com/office/officeart/2005/8/layout/funne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5D1ECB-1682-594B-9760-04525342291D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 err="1"/>
            <a:t>MemFile</a:t>
          </a:r>
          <a:endParaRPr lang="en-US" dirty="0"/>
        </a:p>
      </dgm:t>
    </dgm:pt>
    <dgm:pt modelId="{AD9D7EE3-CA54-084E-8966-F82054DF57B3}" type="parTrans" cxnId="{CEE57491-4AC6-9140-B711-2414F32DF652}">
      <dgm:prSet/>
      <dgm:spPr/>
      <dgm:t>
        <a:bodyPr/>
        <a:lstStyle/>
        <a:p>
          <a:endParaRPr lang="en-US"/>
        </a:p>
      </dgm:t>
    </dgm:pt>
    <dgm:pt modelId="{A67780B6-E50E-CE46-9588-D8B26944650C}" type="sibTrans" cxnId="{CEE57491-4AC6-9140-B711-2414F32DF652}">
      <dgm:prSet/>
      <dgm:spPr/>
      <dgm:t>
        <a:bodyPr/>
        <a:lstStyle/>
        <a:p>
          <a:endParaRPr lang="en-US"/>
        </a:p>
      </dgm:t>
    </dgm:pt>
    <dgm:pt modelId="{557CE47A-89A7-7642-B092-299CB1F9F6B6}">
      <dgm:prSet phldrT="[Text]"/>
      <dgm:spPr/>
      <dgm:t>
        <a:bodyPr/>
        <a:lstStyle/>
        <a:p>
          <a:r>
            <a:rPr lang="en-US" dirty="0"/>
            <a:t>Final Output (disk)</a:t>
          </a:r>
        </a:p>
      </dgm:t>
    </dgm:pt>
    <dgm:pt modelId="{8DC08D88-79C6-5249-9158-6ED9D615AA41}" type="parTrans" cxnId="{DB1C37F5-B0AD-DC48-9AA1-642AB297A3AC}">
      <dgm:prSet/>
      <dgm:spPr/>
      <dgm:t>
        <a:bodyPr/>
        <a:lstStyle/>
        <a:p>
          <a:endParaRPr lang="en-US"/>
        </a:p>
      </dgm:t>
    </dgm:pt>
    <dgm:pt modelId="{66963486-A66B-2745-8C7F-1162258C513B}" type="sibTrans" cxnId="{DB1C37F5-B0AD-DC48-9AA1-642AB297A3AC}">
      <dgm:prSet/>
      <dgm:spPr/>
      <dgm:t>
        <a:bodyPr/>
        <a:lstStyle/>
        <a:p>
          <a:endParaRPr lang="en-US"/>
        </a:p>
      </dgm:t>
    </dgm:pt>
    <dgm:pt modelId="{4A903681-4496-9F49-9E67-BBFB25E5B0C2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 err="1"/>
            <a:t>MemFile</a:t>
          </a:r>
          <a:endParaRPr lang="en-US" dirty="0"/>
        </a:p>
      </dgm:t>
    </dgm:pt>
    <dgm:pt modelId="{7945367F-3BBB-DF49-8DC7-C4CAF15E4451}" type="parTrans" cxnId="{BA3892F6-789C-5747-B82A-C21359D2D36A}">
      <dgm:prSet/>
      <dgm:spPr/>
      <dgm:t>
        <a:bodyPr/>
        <a:lstStyle/>
        <a:p>
          <a:endParaRPr lang="en-US"/>
        </a:p>
      </dgm:t>
    </dgm:pt>
    <dgm:pt modelId="{BFE8F396-3B4A-C44E-AFBF-8FA9D4E39684}" type="sibTrans" cxnId="{BA3892F6-789C-5747-B82A-C21359D2D36A}">
      <dgm:prSet/>
      <dgm:spPr/>
      <dgm:t>
        <a:bodyPr/>
        <a:lstStyle/>
        <a:p>
          <a:endParaRPr lang="en-US"/>
        </a:p>
      </dgm:t>
    </dgm:pt>
    <dgm:pt modelId="{9C83EFB7-B39A-5A41-9213-2D3E103A7A86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 err="1"/>
            <a:t>MemFile</a:t>
          </a:r>
          <a:endParaRPr lang="en-US" dirty="0"/>
        </a:p>
      </dgm:t>
    </dgm:pt>
    <dgm:pt modelId="{04675A8C-EC5B-494C-840D-6C2F2049FAB2}" type="parTrans" cxnId="{D2BBF1E8-E038-AC4F-82EE-3BED5C3FF96C}">
      <dgm:prSet/>
      <dgm:spPr/>
      <dgm:t>
        <a:bodyPr/>
        <a:lstStyle/>
        <a:p>
          <a:endParaRPr lang="en-US"/>
        </a:p>
      </dgm:t>
    </dgm:pt>
    <dgm:pt modelId="{8059B50D-D509-1442-AC93-7752EC60E307}" type="sibTrans" cxnId="{D2BBF1E8-E038-AC4F-82EE-3BED5C3FF96C}">
      <dgm:prSet/>
      <dgm:spPr/>
      <dgm:t>
        <a:bodyPr/>
        <a:lstStyle/>
        <a:p>
          <a:endParaRPr lang="en-US"/>
        </a:p>
      </dgm:t>
    </dgm:pt>
    <dgm:pt modelId="{F511045A-098A-274E-AB5E-80A94D60C853}" type="pres">
      <dgm:prSet presAssocID="{FB743C9B-308F-0B40-B7B1-BF335E6CEF78}" presName="Name0" presStyleCnt="0">
        <dgm:presLayoutVars>
          <dgm:chMax val="4"/>
          <dgm:resizeHandles val="exact"/>
        </dgm:presLayoutVars>
      </dgm:prSet>
      <dgm:spPr/>
    </dgm:pt>
    <dgm:pt modelId="{90726BAB-8B78-CF41-836E-E0887F2F5D19}" type="pres">
      <dgm:prSet presAssocID="{FB743C9B-308F-0B40-B7B1-BF335E6CEF78}" presName="ellipse" presStyleLbl="trBgShp" presStyleIdx="0" presStyleCnt="1"/>
      <dgm:spPr/>
    </dgm:pt>
    <dgm:pt modelId="{0488F52E-D352-1445-83BE-05B19B71289C}" type="pres">
      <dgm:prSet presAssocID="{FB743C9B-308F-0B40-B7B1-BF335E6CEF78}" presName="arrow1" presStyleLbl="fgShp" presStyleIdx="0" presStyleCnt="1"/>
      <dgm:spPr/>
    </dgm:pt>
    <dgm:pt modelId="{78B63B3F-4F14-6B4B-944C-F1C958A0C721}" type="pres">
      <dgm:prSet presAssocID="{FB743C9B-308F-0B40-B7B1-BF335E6CEF78}" presName="rectangle" presStyleLbl="revTx" presStyleIdx="0" presStyleCnt="1">
        <dgm:presLayoutVars>
          <dgm:bulletEnabled val="1"/>
        </dgm:presLayoutVars>
      </dgm:prSet>
      <dgm:spPr/>
    </dgm:pt>
    <dgm:pt modelId="{C6B15A08-6AF2-B145-A23D-F0E221F428F3}" type="pres">
      <dgm:prSet presAssocID="{4A903681-4496-9F49-9E67-BBFB25E5B0C2}" presName="item1" presStyleLbl="node1" presStyleIdx="0" presStyleCnt="3">
        <dgm:presLayoutVars>
          <dgm:bulletEnabled val="1"/>
        </dgm:presLayoutVars>
      </dgm:prSet>
      <dgm:spPr/>
    </dgm:pt>
    <dgm:pt modelId="{581FDE5F-B423-0042-B675-2E60F14E9BBA}" type="pres">
      <dgm:prSet presAssocID="{9C83EFB7-B39A-5A41-9213-2D3E103A7A86}" presName="item2" presStyleLbl="node1" presStyleIdx="1" presStyleCnt="3">
        <dgm:presLayoutVars>
          <dgm:bulletEnabled val="1"/>
        </dgm:presLayoutVars>
      </dgm:prSet>
      <dgm:spPr/>
    </dgm:pt>
    <dgm:pt modelId="{3E860BAE-D6FF-E244-B7DF-E22F65860214}" type="pres">
      <dgm:prSet presAssocID="{557CE47A-89A7-7642-B092-299CB1F9F6B6}" presName="item3" presStyleLbl="node1" presStyleIdx="2" presStyleCnt="3">
        <dgm:presLayoutVars>
          <dgm:bulletEnabled val="1"/>
        </dgm:presLayoutVars>
      </dgm:prSet>
      <dgm:spPr/>
    </dgm:pt>
    <dgm:pt modelId="{9B10FA6D-0535-6B42-9ABF-02627775D925}" type="pres">
      <dgm:prSet presAssocID="{FB743C9B-308F-0B40-B7B1-BF335E6CEF78}" presName="funnel" presStyleLbl="trAlignAcc1" presStyleIdx="0" presStyleCnt="1"/>
      <dgm:spPr/>
    </dgm:pt>
  </dgm:ptLst>
  <dgm:cxnLst>
    <dgm:cxn modelId="{4853971B-EF19-C941-AC32-51F4C11F00D5}" type="presOf" srcId="{9C83EFB7-B39A-5A41-9213-2D3E103A7A86}" destId="{C6B15A08-6AF2-B145-A23D-F0E221F428F3}" srcOrd="0" destOrd="0" presId="urn:microsoft.com/office/officeart/2005/8/layout/funnel1"/>
    <dgm:cxn modelId="{E282B759-6357-6A49-986F-5A7B66BA2A91}" type="presOf" srcId="{D05D1ECB-1682-594B-9760-04525342291D}" destId="{3E860BAE-D6FF-E244-B7DF-E22F65860214}" srcOrd="0" destOrd="0" presId="urn:microsoft.com/office/officeart/2005/8/layout/funnel1"/>
    <dgm:cxn modelId="{4755486A-A07C-2148-BA70-B1106D8F0D0D}" type="presOf" srcId="{557CE47A-89A7-7642-B092-299CB1F9F6B6}" destId="{78B63B3F-4F14-6B4B-944C-F1C958A0C721}" srcOrd="0" destOrd="0" presId="urn:microsoft.com/office/officeart/2005/8/layout/funnel1"/>
    <dgm:cxn modelId="{CEE57491-4AC6-9140-B711-2414F32DF652}" srcId="{FB743C9B-308F-0B40-B7B1-BF335E6CEF78}" destId="{D05D1ECB-1682-594B-9760-04525342291D}" srcOrd="0" destOrd="0" parTransId="{AD9D7EE3-CA54-084E-8966-F82054DF57B3}" sibTransId="{A67780B6-E50E-CE46-9588-D8B26944650C}"/>
    <dgm:cxn modelId="{60A8EEB3-5FE7-1846-B12F-044409645832}" type="presOf" srcId="{4A903681-4496-9F49-9E67-BBFB25E5B0C2}" destId="{581FDE5F-B423-0042-B675-2E60F14E9BBA}" srcOrd="0" destOrd="0" presId="urn:microsoft.com/office/officeart/2005/8/layout/funnel1"/>
    <dgm:cxn modelId="{915025D2-1CB8-534A-964A-942AE7CD79D7}" type="presOf" srcId="{FB743C9B-308F-0B40-B7B1-BF335E6CEF78}" destId="{F511045A-098A-274E-AB5E-80A94D60C853}" srcOrd="0" destOrd="0" presId="urn:microsoft.com/office/officeart/2005/8/layout/funnel1"/>
    <dgm:cxn modelId="{D2BBF1E8-E038-AC4F-82EE-3BED5C3FF96C}" srcId="{FB743C9B-308F-0B40-B7B1-BF335E6CEF78}" destId="{9C83EFB7-B39A-5A41-9213-2D3E103A7A86}" srcOrd="2" destOrd="0" parTransId="{04675A8C-EC5B-494C-840D-6C2F2049FAB2}" sibTransId="{8059B50D-D509-1442-AC93-7752EC60E307}"/>
    <dgm:cxn modelId="{DB1C37F5-B0AD-DC48-9AA1-642AB297A3AC}" srcId="{FB743C9B-308F-0B40-B7B1-BF335E6CEF78}" destId="{557CE47A-89A7-7642-B092-299CB1F9F6B6}" srcOrd="3" destOrd="0" parTransId="{8DC08D88-79C6-5249-9158-6ED9D615AA41}" sibTransId="{66963486-A66B-2745-8C7F-1162258C513B}"/>
    <dgm:cxn modelId="{BA3892F6-789C-5747-B82A-C21359D2D36A}" srcId="{FB743C9B-308F-0B40-B7B1-BF335E6CEF78}" destId="{4A903681-4496-9F49-9E67-BBFB25E5B0C2}" srcOrd="1" destOrd="0" parTransId="{7945367F-3BBB-DF49-8DC7-C4CAF15E4451}" sibTransId="{BFE8F396-3B4A-C44E-AFBF-8FA9D4E39684}"/>
    <dgm:cxn modelId="{F9686079-3B3D-774B-9A06-5BA573A8FC27}" type="presParOf" srcId="{F511045A-098A-274E-AB5E-80A94D60C853}" destId="{90726BAB-8B78-CF41-836E-E0887F2F5D19}" srcOrd="0" destOrd="0" presId="urn:microsoft.com/office/officeart/2005/8/layout/funnel1"/>
    <dgm:cxn modelId="{B65B7B9C-9F7E-4C48-B5A8-B8786F629043}" type="presParOf" srcId="{F511045A-098A-274E-AB5E-80A94D60C853}" destId="{0488F52E-D352-1445-83BE-05B19B71289C}" srcOrd="1" destOrd="0" presId="urn:microsoft.com/office/officeart/2005/8/layout/funnel1"/>
    <dgm:cxn modelId="{C5868669-6B70-9F45-A22C-B7BFF3CB4DBA}" type="presParOf" srcId="{F511045A-098A-274E-AB5E-80A94D60C853}" destId="{78B63B3F-4F14-6B4B-944C-F1C958A0C721}" srcOrd="2" destOrd="0" presId="urn:microsoft.com/office/officeart/2005/8/layout/funnel1"/>
    <dgm:cxn modelId="{9F47035D-9A7E-EA47-9A1D-A481769FEA2B}" type="presParOf" srcId="{F511045A-098A-274E-AB5E-80A94D60C853}" destId="{C6B15A08-6AF2-B145-A23D-F0E221F428F3}" srcOrd="3" destOrd="0" presId="urn:microsoft.com/office/officeart/2005/8/layout/funnel1"/>
    <dgm:cxn modelId="{19C7CDE2-8A1C-1642-8C16-0907853292AB}" type="presParOf" srcId="{F511045A-098A-274E-AB5E-80A94D60C853}" destId="{581FDE5F-B423-0042-B675-2E60F14E9BBA}" srcOrd="4" destOrd="0" presId="urn:microsoft.com/office/officeart/2005/8/layout/funnel1"/>
    <dgm:cxn modelId="{EB3D88BD-75AB-9045-B773-A46FED40D0BA}" type="presParOf" srcId="{F511045A-098A-274E-AB5E-80A94D60C853}" destId="{3E860BAE-D6FF-E244-B7DF-E22F65860214}" srcOrd="5" destOrd="0" presId="urn:microsoft.com/office/officeart/2005/8/layout/funnel1"/>
    <dgm:cxn modelId="{2EBC1DF6-C8A8-C647-BBC9-1B13E437CD6A}" type="presParOf" srcId="{F511045A-098A-274E-AB5E-80A94D60C853}" destId="{9B10FA6D-0535-6B42-9ABF-02627775D925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697A045-D753-B549-838E-AB6629D05983}" type="doc">
      <dgm:prSet loTypeId="urn:microsoft.com/office/officeart/2009/3/layout/RandomtoResult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ECC498-E7ED-A840-B497-600ECF041D81}">
      <dgm:prSet phldrT="[Text]"/>
      <dgm:spPr/>
      <dgm:t>
        <a:bodyPr/>
        <a:lstStyle/>
        <a:p>
          <a:r>
            <a:rPr lang="en-US" dirty="0"/>
            <a:t>Data </a:t>
          </a:r>
          <a:br>
            <a:rPr lang="en-US" dirty="0"/>
          </a:br>
          <a:r>
            <a:rPr lang="en-US" dirty="0"/>
            <a:t>Producer</a:t>
          </a:r>
        </a:p>
      </dgm:t>
    </dgm:pt>
    <dgm:pt modelId="{A9FF438C-BB45-CE4C-BB93-8CA7F686E3A8}" type="parTrans" cxnId="{659D9F3E-18C4-A344-A803-CD9C5813B70C}">
      <dgm:prSet/>
      <dgm:spPr/>
      <dgm:t>
        <a:bodyPr/>
        <a:lstStyle/>
        <a:p>
          <a:endParaRPr lang="en-US"/>
        </a:p>
      </dgm:t>
    </dgm:pt>
    <dgm:pt modelId="{DE23759C-9267-9640-AFEC-C21B97D4F372}" type="sibTrans" cxnId="{659D9F3E-18C4-A344-A803-CD9C5813B70C}">
      <dgm:prSet/>
      <dgm:spPr/>
      <dgm:t>
        <a:bodyPr/>
        <a:lstStyle/>
        <a:p>
          <a:endParaRPr lang="en-US"/>
        </a:p>
      </dgm:t>
    </dgm:pt>
    <dgm:pt modelId="{E274F57D-4A5E-E548-89F2-5989E699D849}">
      <dgm:prSet phldrT="[Text]"/>
      <dgm:spPr/>
      <dgm:t>
        <a:bodyPr/>
        <a:lstStyle/>
        <a:p>
          <a:r>
            <a:rPr lang="en-US" dirty="0" err="1"/>
            <a:t>MemFile</a:t>
          </a:r>
          <a:endParaRPr lang="en-US" dirty="0"/>
        </a:p>
      </dgm:t>
    </dgm:pt>
    <dgm:pt modelId="{8BDD0444-FC4F-644F-81AE-01043DC3FC7D}" type="parTrans" cxnId="{03954C1F-1328-F24F-8A45-1471DF0A88F9}">
      <dgm:prSet/>
      <dgm:spPr/>
      <dgm:t>
        <a:bodyPr/>
        <a:lstStyle/>
        <a:p>
          <a:endParaRPr lang="en-US"/>
        </a:p>
      </dgm:t>
    </dgm:pt>
    <dgm:pt modelId="{0D15AEB2-B222-084A-972A-1CD1FF0F0785}" type="sibTrans" cxnId="{03954C1F-1328-F24F-8A45-1471DF0A88F9}">
      <dgm:prSet/>
      <dgm:spPr/>
      <dgm:t>
        <a:bodyPr/>
        <a:lstStyle/>
        <a:p>
          <a:endParaRPr lang="en-US"/>
        </a:p>
      </dgm:t>
    </dgm:pt>
    <dgm:pt modelId="{171D2FEB-A3FC-BD47-8F90-7F2030168391}" type="pres">
      <dgm:prSet presAssocID="{8697A045-D753-B549-838E-AB6629D05983}" presName="Name0" presStyleCnt="0">
        <dgm:presLayoutVars>
          <dgm:dir/>
          <dgm:animOne val="branch"/>
          <dgm:animLvl val="lvl"/>
        </dgm:presLayoutVars>
      </dgm:prSet>
      <dgm:spPr/>
    </dgm:pt>
    <dgm:pt modelId="{ECA91953-DB6D-674C-9DB8-69C5C296F50C}" type="pres">
      <dgm:prSet presAssocID="{2EECC498-E7ED-A840-B497-600ECF041D81}" presName="chaos" presStyleCnt="0"/>
      <dgm:spPr/>
    </dgm:pt>
    <dgm:pt modelId="{CFD9453C-C911-D248-84AD-ABC26E6D5847}" type="pres">
      <dgm:prSet presAssocID="{2EECC498-E7ED-A840-B497-600ECF041D81}" presName="parTx1" presStyleLbl="revTx" presStyleIdx="0" presStyleCnt="1"/>
      <dgm:spPr/>
    </dgm:pt>
    <dgm:pt modelId="{82007BC6-5E51-E64E-83A2-0A4B800AA0E1}" type="pres">
      <dgm:prSet presAssocID="{2EECC498-E7ED-A840-B497-600ECF041D81}" presName="c1" presStyleLbl="node1" presStyleIdx="0" presStyleCnt="19"/>
      <dgm:spPr/>
    </dgm:pt>
    <dgm:pt modelId="{BC1EE28A-1DCD-AD4F-946C-0F526B53DFE0}" type="pres">
      <dgm:prSet presAssocID="{2EECC498-E7ED-A840-B497-600ECF041D81}" presName="c2" presStyleLbl="node1" presStyleIdx="1" presStyleCnt="19"/>
      <dgm:spPr/>
    </dgm:pt>
    <dgm:pt modelId="{63496E6C-F6D0-3C45-80DF-CBD8A8FA812C}" type="pres">
      <dgm:prSet presAssocID="{2EECC498-E7ED-A840-B497-600ECF041D81}" presName="c3" presStyleLbl="node1" presStyleIdx="2" presStyleCnt="19"/>
      <dgm:spPr/>
    </dgm:pt>
    <dgm:pt modelId="{B0BA150E-33AC-9248-9515-742F19406D79}" type="pres">
      <dgm:prSet presAssocID="{2EECC498-E7ED-A840-B497-600ECF041D81}" presName="c4" presStyleLbl="node1" presStyleIdx="3" presStyleCnt="19"/>
      <dgm:spPr/>
    </dgm:pt>
    <dgm:pt modelId="{1AFA6B21-6C11-6B42-8B92-7B12EE333C2D}" type="pres">
      <dgm:prSet presAssocID="{2EECC498-E7ED-A840-B497-600ECF041D81}" presName="c5" presStyleLbl="node1" presStyleIdx="4" presStyleCnt="19"/>
      <dgm:spPr/>
    </dgm:pt>
    <dgm:pt modelId="{412E5776-8D3C-9F47-ABA9-82C9A32C9396}" type="pres">
      <dgm:prSet presAssocID="{2EECC498-E7ED-A840-B497-600ECF041D81}" presName="c6" presStyleLbl="node1" presStyleIdx="5" presStyleCnt="19"/>
      <dgm:spPr/>
    </dgm:pt>
    <dgm:pt modelId="{76BBFC51-544F-9043-AE9C-3172EF8282E8}" type="pres">
      <dgm:prSet presAssocID="{2EECC498-E7ED-A840-B497-600ECF041D81}" presName="c7" presStyleLbl="node1" presStyleIdx="6" presStyleCnt="19"/>
      <dgm:spPr/>
    </dgm:pt>
    <dgm:pt modelId="{A6202966-E976-524B-B52F-F5281B44300C}" type="pres">
      <dgm:prSet presAssocID="{2EECC498-E7ED-A840-B497-600ECF041D81}" presName="c8" presStyleLbl="node1" presStyleIdx="7" presStyleCnt="19"/>
      <dgm:spPr/>
    </dgm:pt>
    <dgm:pt modelId="{60ACB141-E84C-0E49-879A-023985FC11CB}" type="pres">
      <dgm:prSet presAssocID="{2EECC498-E7ED-A840-B497-600ECF041D81}" presName="c9" presStyleLbl="node1" presStyleIdx="8" presStyleCnt="19"/>
      <dgm:spPr/>
    </dgm:pt>
    <dgm:pt modelId="{B3549F9F-4D23-BC47-9785-281971292524}" type="pres">
      <dgm:prSet presAssocID="{2EECC498-E7ED-A840-B497-600ECF041D81}" presName="c10" presStyleLbl="node1" presStyleIdx="9" presStyleCnt="19"/>
      <dgm:spPr/>
    </dgm:pt>
    <dgm:pt modelId="{E9843D05-58DE-0A41-B760-A4EF8025A07B}" type="pres">
      <dgm:prSet presAssocID="{2EECC498-E7ED-A840-B497-600ECF041D81}" presName="c11" presStyleLbl="node1" presStyleIdx="10" presStyleCnt="19"/>
      <dgm:spPr/>
    </dgm:pt>
    <dgm:pt modelId="{080D37CC-18FF-7B4E-8841-7EFAE5332532}" type="pres">
      <dgm:prSet presAssocID="{2EECC498-E7ED-A840-B497-600ECF041D81}" presName="c12" presStyleLbl="node1" presStyleIdx="11" presStyleCnt="19"/>
      <dgm:spPr/>
    </dgm:pt>
    <dgm:pt modelId="{0A32D6CC-F7EE-F448-8206-98CB1EF1540F}" type="pres">
      <dgm:prSet presAssocID="{2EECC498-E7ED-A840-B497-600ECF041D81}" presName="c13" presStyleLbl="node1" presStyleIdx="12" presStyleCnt="19"/>
      <dgm:spPr/>
    </dgm:pt>
    <dgm:pt modelId="{96468CF9-0844-1F4E-BC3E-F915ABFDCEEE}" type="pres">
      <dgm:prSet presAssocID="{2EECC498-E7ED-A840-B497-600ECF041D81}" presName="c14" presStyleLbl="node1" presStyleIdx="13" presStyleCnt="19"/>
      <dgm:spPr/>
    </dgm:pt>
    <dgm:pt modelId="{FC13B703-8FC4-B040-AC5A-13E4BD416BF2}" type="pres">
      <dgm:prSet presAssocID="{2EECC498-E7ED-A840-B497-600ECF041D81}" presName="c15" presStyleLbl="node1" presStyleIdx="14" presStyleCnt="19"/>
      <dgm:spPr/>
    </dgm:pt>
    <dgm:pt modelId="{3DEB39AB-F80D-D344-A66B-99A1C9703AB4}" type="pres">
      <dgm:prSet presAssocID="{2EECC498-E7ED-A840-B497-600ECF041D81}" presName="c16" presStyleLbl="node1" presStyleIdx="15" presStyleCnt="19"/>
      <dgm:spPr/>
    </dgm:pt>
    <dgm:pt modelId="{5044E767-0B0D-FF42-B75C-E24D78FF200D}" type="pres">
      <dgm:prSet presAssocID="{2EECC498-E7ED-A840-B497-600ECF041D81}" presName="c17" presStyleLbl="node1" presStyleIdx="16" presStyleCnt="19"/>
      <dgm:spPr/>
    </dgm:pt>
    <dgm:pt modelId="{5BDD6261-D8B6-104F-B385-9C74B5E4EBB0}" type="pres">
      <dgm:prSet presAssocID="{2EECC498-E7ED-A840-B497-600ECF041D81}" presName="c18" presStyleLbl="node1" presStyleIdx="17" presStyleCnt="19"/>
      <dgm:spPr/>
    </dgm:pt>
    <dgm:pt modelId="{0BE4BF0E-385E-054E-8584-D7A22CFB3743}" type="pres">
      <dgm:prSet presAssocID="{DE23759C-9267-9640-AFEC-C21B97D4F372}" presName="chevronComposite1" presStyleCnt="0"/>
      <dgm:spPr/>
    </dgm:pt>
    <dgm:pt modelId="{814E8C44-135F-1840-9BFA-3AD7D7031F94}" type="pres">
      <dgm:prSet presAssocID="{DE23759C-9267-9640-AFEC-C21B97D4F372}" presName="chevron1" presStyleLbl="sibTrans2D1" presStyleIdx="0" presStyleCnt="2"/>
      <dgm:spPr/>
    </dgm:pt>
    <dgm:pt modelId="{09E59420-B551-014B-8B76-452EB2BDE882}" type="pres">
      <dgm:prSet presAssocID="{DE23759C-9267-9640-AFEC-C21B97D4F372}" presName="spChevron1" presStyleCnt="0"/>
      <dgm:spPr/>
    </dgm:pt>
    <dgm:pt modelId="{FCD1026C-247D-5342-97C5-11313E6193DB}" type="pres">
      <dgm:prSet presAssocID="{DE23759C-9267-9640-AFEC-C21B97D4F372}" presName="overlap" presStyleCnt="0"/>
      <dgm:spPr/>
    </dgm:pt>
    <dgm:pt modelId="{0080E61F-A22B-5346-AB99-8DB35ED2F0FA}" type="pres">
      <dgm:prSet presAssocID="{DE23759C-9267-9640-AFEC-C21B97D4F372}" presName="chevronComposite2" presStyleCnt="0"/>
      <dgm:spPr/>
    </dgm:pt>
    <dgm:pt modelId="{0DDE3CC2-CE5C-A94E-95A0-6AAE4C8C33F0}" type="pres">
      <dgm:prSet presAssocID="{DE23759C-9267-9640-AFEC-C21B97D4F372}" presName="chevron2" presStyleLbl="sibTrans2D1" presStyleIdx="1" presStyleCnt="2"/>
      <dgm:spPr/>
    </dgm:pt>
    <dgm:pt modelId="{6ABBEF2A-46BA-DF45-A435-3DABEC813C01}" type="pres">
      <dgm:prSet presAssocID="{DE23759C-9267-9640-AFEC-C21B97D4F372}" presName="spChevron2" presStyleCnt="0"/>
      <dgm:spPr/>
    </dgm:pt>
    <dgm:pt modelId="{14770AA0-121F-DF43-A286-5E25EB92A6D8}" type="pres">
      <dgm:prSet presAssocID="{E274F57D-4A5E-E548-89F2-5989E699D849}" presName="last" presStyleCnt="0"/>
      <dgm:spPr/>
    </dgm:pt>
    <dgm:pt modelId="{36F7B3E6-0740-E843-A513-3C64DFB6E2B5}" type="pres">
      <dgm:prSet presAssocID="{E274F57D-4A5E-E548-89F2-5989E699D849}" presName="circleTx" presStyleLbl="node1" presStyleIdx="18" presStyleCnt="19"/>
      <dgm:spPr/>
    </dgm:pt>
    <dgm:pt modelId="{139B7451-603A-4047-9D4B-2E9152186950}" type="pres">
      <dgm:prSet presAssocID="{E274F57D-4A5E-E548-89F2-5989E699D849}" presName="spN" presStyleCnt="0"/>
      <dgm:spPr/>
    </dgm:pt>
  </dgm:ptLst>
  <dgm:cxnLst>
    <dgm:cxn modelId="{5335B706-5F3E-B349-B1B4-74D31F846D2A}" type="presOf" srcId="{2EECC498-E7ED-A840-B497-600ECF041D81}" destId="{CFD9453C-C911-D248-84AD-ABC26E6D5847}" srcOrd="0" destOrd="0" presId="urn:microsoft.com/office/officeart/2009/3/layout/RandomtoResultProcess"/>
    <dgm:cxn modelId="{03954C1F-1328-F24F-8A45-1471DF0A88F9}" srcId="{8697A045-D753-B549-838E-AB6629D05983}" destId="{E274F57D-4A5E-E548-89F2-5989E699D849}" srcOrd="1" destOrd="0" parTransId="{8BDD0444-FC4F-644F-81AE-01043DC3FC7D}" sibTransId="{0D15AEB2-B222-084A-972A-1CD1FF0F0785}"/>
    <dgm:cxn modelId="{68B6EA32-58D0-6E40-8800-7D88696A63C4}" type="presOf" srcId="{E274F57D-4A5E-E548-89F2-5989E699D849}" destId="{36F7B3E6-0740-E843-A513-3C64DFB6E2B5}" srcOrd="0" destOrd="0" presId="urn:microsoft.com/office/officeart/2009/3/layout/RandomtoResultProcess"/>
    <dgm:cxn modelId="{659D9F3E-18C4-A344-A803-CD9C5813B70C}" srcId="{8697A045-D753-B549-838E-AB6629D05983}" destId="{2EECC498-E7ED-A840-B497-600ECF041D81}" srcOrd="0" destOrd="0" parTransId="{A9FF438C-BB45-CE4C-BB93-8CA7F686E3A8}" sibTransId="{DE23759C-9267-9640-AFEC-C21B97D4F372}"/>
    <dgm:cxn modelId="{9B2E32B4-17B8-F64F-87FD-844C3ADAC9EC}" type="presOf" srcId="{8697A045-D753-B549-838E-AB6629D05983}" destId="{171D2FEB-A3FC-BD47-8F90-7F2030168391}" srcOrd="0" destOrd="0" presId="urn:microsoft.com/office/officeart/2009/3/layout/RandomtoResultProcess"/>
    <dgm:cxn modelId="{C2667549-343A-9043-9B52-37E4DCD8E5A2}" type="presParOf" srcId="{171D2FEB-A3FC-BD47-8F90-7F2030168391}" destId="{ECA91953-DB6D-674C-9DB8-69C5C296F50C}" srcOrd="0" destOrd="0" presId="urn:microsoft.com/office/officeart/2009/3/layout/RandomtoResultProcess"/>
    <dgm:cxn modelId="{E4FBF587-D228-864C-9F09-BB05DBE6A09E}" type="presParOf" srcId="{ECA91953-DB6D-674C-9DB8-69C5C296F50C}" destId="{CFD9453C-C911-D248-84AD-ABC26E6D5847}" srcOrd="0" destOrd="0" presId="urn:microsoft.com/office/officeart/2009/3/layout/RandomtoResultProcess"/>
    <dgm:cxn modelId="{F48ED1C0-F96A-8240-9368-EEC97D8A535C}" type="presParOf" srcId="{ECA91953-DB6D-674C-9DB8-69C5C296F50C}" destId="{82007BC6-5E51-E64E-83A2-0A4B800AA0E1}" srcOrd="1" destOrd="0" presId="urn:microsoft.com/office/officeart/2009/3/layout/RandomtoResultProcess"/>
    <dgm:cxn modelId="{5D7E3DDF-D3BE-FF44-B408-82964C0CFDE8}" type="presParOf" srcId="{ECA91953-DB6D-674C-9DB8-69C5C296F50C}" destId="{BC1EE28A-1DCD-AD4F-946C-0F526B53DFE0}" srcOrd="2" destOrd="0" presId="urn:microsoft.com/office/officeart/2009/3/layout/RandomtoResultProcess"/>
    <dgm:cxn modelId="{833FCB0D-1605-0146-A5BD-2DBBA2D8B625}" type="presParOf" srcId="{ECA91953-DB6D-674C-9DB8-69C5C296F50C}" destId="{63496E6C-F6D0-3C45-80DF-CBD8A8FA812C}" srcOrd="3" destOrd="0" presId="urn:microsoft.com/office/officeart/2009/3/layout/RandomtoResultProcess"/>
    <dgm:cxn modelId="{796B1352-8770-0B43-ABC7-DE745F2CF021}" type="presParOf" srcId="{ECA91953-DB6D-674C-9DB8-69C5C296F50C}" destId="{B0BA150E-33AC-9248-9515-742F19406D79}" srcOrd="4" destOrd="0" presId="urn:microsoft.com/office/officeart/2009/3/layout/RandomtoResultProcess"/>
    <dgm:cxn modelId="{1B224501-C105-CE4B-9732-856EA8E5F2BD}" type="presParOf" srcId="{ECA91953-DB6D-674C-9DB8-69C5C296F50C}" destId="{1AFA6B21-6C11-6B42-8B92-7B12EE333C2D}" srcOrd="5" destOrd="0" presId="urn:microsoft.com/office/officeart/2009/3/layout/RandomtoResultProcess"/>
    <dgm:cxn modelId="{E16D8AA1-249E-8A42-8B70-F176056990D4}" type="presParOf" srcId="{ECA91953-DB6D-674C-9DB8-69C5C296F50C}" destId="{412E5776-8D3C-9F47-ABA9-82C9A32C9396}" srcOrd="6" destOrd="0" presId="urn:microsoft.com/office/officeart/2009/3/layout/RandomtoResultProcess"/>
    <dgm:cxn modelId="{8811ED57-C4A3-A142-B194-B014AA80B17C}" type="presParOf" srcId="{ECA91953-DB6D-674C-9DB8-69C5C296F50C}" destId="{76BBFC51-544F-9043-AE9C-3172EF8282E8}" srcOrd="7" destOrd="0" presId="urn:microsoft.com/office/officeart/2009/3/layout/RandomtoResultProcess"/>
    <dgm:cxn modelId="{E76D5931-6F52-1140-A6FD-FC217F3208DF}" type="presParOf" srcId="{ECA91953-DB6D-674C-9DB8-69C5C296F50C}" destId="{A6202966-E976-524B-B52F-F5281B44300C}" srcOrd="8" destOrd="0" presId="urn:microsoft.com/office/officeart/2009/3/layout/RandomtoResultProcess"/>
    <dgm:cxn modelId="{D396D28D-6360-3F47-BCA1-08B7C3EF715B}" type="presParOf" srcId="{ECA91953-DB6D-674C-9DB8-69C5C296F50C}" destId="{60ACB141-E84C-0E49-879A-023985FC11CB}" srcOrd="9" destOrd="0" presId="urn:microsoft.com/office/officeart/2009/3/layout/RandomtoResultProcess"/>
    <dgm:cxn modelId="{7B480AE7-74F6-FC42-BF28-1E6315F50A77}" type="presParOf" srcId="{ECA91953-DB6D-674C-9DB8-69C5C296F50C}" destId="{B3549F9F-4D23-BC47-9785-281971292524}" srcOrd="10" destOrd="0" presId="urn:microsoft.com/office/officeart/2009/3/layout/RandomtoResultProcess"/>
    <dgm:cxn modelId="{6CD194FC-18A6-D748-B89D-6749CD5A5661}" type="presParOf" srcId="{ECA91953-DB6D-674C-9DB8-69C5C296F50C}" destId="{E9843D05-58DE-0A41-B760-A4EF8025A07B}" srcOrd="11" destOrd="0" presId="urn:microsoft.com/office/officeart/2009/3/layout/RandomtoResultProcess"/>
    <dgm:cxn modelId="{A8C214E5-65BC-CF44-A417-B205F8AD274F}" type="presParOf" srcId="{ECA91953-DB6D-674C-9DB8-69C5C296F50C}" destId="{080D37CC-18FF-7B4E-8841-7EFAE5332532}" srcOrd="12" destOrd="0" presId="urn:microsoft.com/office/officeart/2009/3/layout/RandomtoResultProcess"/>
    <dgm:cxn modelId="{41726DCD-ED12-E34C-9639-06051DCFDD05}" type="presParOf" srcId="{ECA91953-DB6D-674C-9DB8-69C5C296F50C}" destId="{0A32D6CC-F7EE-F448-8206-98CB1EF1540F}" srcOrd="13" destOrd="0" presId="urn:microsoft.com/office/officeart/2009/3/layout/RandomtoResultProcess"/>
    <dgm:cxn modelId="{2C15ED02-689F-5D43-B7BD-DD654DB2CBB3}" type="presParOf" srcId="{ECA91953-DB6D-674C-9DB8-69C5C296F50C}" destId="{96468CF9-0844-1F4E-BC3E-F915ABFDCEEE}" srcOrd="14" destOrd="0" presId="urn:microsoft.com/office/officeart/2009/3/layout/RandomtoResultProcess"/>
    <dgm:cxn modelId="{7993AEB8-74CF-B941-880E-86D3F9D9A68B}" type="presParOf" srcId="{ECA91953-DB6D-674C-9DB8-69C5C296F50C}" destId="{FC13B703-8FC4-B040-AC5A-13E4BD416BF2}" srcOrd="15" destOrd="0" presId="urn:microsoft.com/office/officeart/2009/3/layout/RandomtoResultProcess"/>
    <dgm:cxn modelId="{A2AD5BF1-C8C7-2E48-BF22-A7DA66C5BCFF}" type="presParOf" srcId="{ECA91953-DB6D-674C-9DB8-69C5C296F50C}" destId="{3DEB39AB-F80D-D344-A66B-99A1C9703AB4}" srcOrd="16" destOrd="0" presId="urn:microsoft.com/office/officeart/2009/3/layout/RandomtoResultProcess"/>
    <dgm:cxn modelId="{591A12FA-58E2-EE47-B42D-3177F91ABD5E}" type="presParOf" srcId="{ECA91953-DB6D-674C-9DB8-69C5C296F50C}" destId="{5044E767-0B0D-FF42-B75C-E24D78FF200D}" srcOrd="17" destOrd="0" presId="urn:microsoft.com/office/officeart/2009/3/layout/RandomtoResultProcess"/>
    <dgm:cxn modelId="{BEB5115E-8846-0A40-9C8D-56C1ADA98A91}" type="presParOf" srcId="{ECA91953-DB6D-674C-9DB8-69C5C296F50C}" destId="{5BDD6261-D8B6-104F-B385-9C74B5E4EBB0}" srcOrd="18" destOrd="0" presId="urn:microsoft.com/office/officeart/2009/3/layout/RandomtoResultProcess"/>
    <dgm:cxn modelId="{10A4F227-74F7-704F-862D-80DBBCD7BCCF}" type="presParOf" srcId="{171D2FEB-A3FC-BD47-8F90-7F2030168391}" destId="{0BE4BF0E-385E-054E-8584-D7A22CFB3743}" srcOrd="1" destOrd="0" presId="urn:microsoft.com/office/officeart/2009/3/layout/RandomtoResultProcess"/>
    <dgm:cxn modelId="{B8806F43-4B55-154C-9890-EE2FEFEC267E}" type="presParOf" srcId="{0BE4BF0E-385E-054E-8584-D7A22CFB3743}" destId="{814E8C44-135F-1840-9BFA-3AD7D7031F94}" srcOrd="0" destOrd="0" presId="urn:microsoft.com/office/officeart/2009/3/layout/RandomtoResultProcess"/>
    <dgm:cxn modelId="{5DABAB51-F51F-4E46-AB92-86572A60605B}" type="presParOf" srcId="{0BE4BF0E-385E-054E-8584-D7A22CFB3743}" destId="{09E59420-B551-014B-8B76-452EB2BDE882}" srcOrd="1" destOrd="0" presId="urn:microsoft.com/office/officeart/2009/3/layout/RandomtoResultProcess"/>
    <dgm:cxn modelId="{01C9E9BC-C8CD-3141-A68C-CF6EB932AE46}" type="presParOf" srcId="{171D2FEB-A3FC-BD47-8F90-7F2030168391}" destId="{FCD1026C-247D-5342-97C5-11313E6193DB}" srcOrd="2" destOrd="0" presId="urn:microsoft.com/office/officeart/2009/3/layout/RandomtoResultProcess"/>
    <dgm:cxn modelId="{652D361D-76A7-0E4B-B3AD-C55FC5BBF5E1}" type="presParOf" srcId="{171D2FEB-A3FC-BD47-8F90-7F2030168391}" destId="{0080E61F-A22B-5346-AB99-8DB35ED2F0FA}" srcOrd="3" destOrd="0" presId="urn:microsoft.com/office/officeart/2009/3/layout/RandomtoResultProcess"/>
    <dgm:cxn modelId="{54172AFC-ADA3-3F44-8165-7015C1274D81}" type="presParOf" srcId="{0080E61F-A22B-5346-AB99-8DB35ED2F0FA}" destId="{0DDE3CC2-CE5C-A94E-95A0-6AAE4C8C33F0}" srcOrd="0" destOrd="0" presId="urn:microsoft.com/office/officeart/2009/3/layout/RandomtoResultProcess"/>
    <dgm:cxn modelId="{D9EED49E-2964-174D-AE70-325499AB9F47}" type="presParOf" srcId="{0080E61F-A22B-5346-AB99-8DB35ED2F0FA}" destId="{6ABBEF2A-46BA-DF45-A435-3DABEC813C01}" srcOrd="1" destOrd="0" presId="urn:microsoft.com/office/officeart/2009/3/layout/RandomtoResultProcess"/>
    <dgm:cxn modelId="{FC4AF5A4-00DF-324C-B1B2-D97C499A514E}" type="presParOf" srcId="{171D2FEB-A3FC-BD47-8F90-7F2030168391}" destId="{14770AA0-121F-DF43-A286-5E25EB92A6D8}" srcOrd="4" destOrd="0" presId="urn:microsoft.com/office/officeart/2009/3/layout/RandomtoResultProcess"/>
    <dgm:cxn modelId="{2C987574-12E4-D14B-A9B3-A50E0A961E57}" type="presParOf" srcId="{14770AA0-121F-DF43-A286-5E25EB92A6D8}" destId="{36F7B3E6-0740-E843-A513-3C64DFB6E2B5}" srcOrd="0" destOrd="0" presId="urn:microsoft.com/office/officeart/2009/3/layout/RandomtoResultProcess"/>
    <dgm:cxn modelId="{D0B08068-65A2-6C40-A8D4-B527B1A8F9DD}" type="presParOf" srcId="{14770AA0-121F-DF43-A286-5E25EB92A6D8}" destId="{139B7451-603A-4047-9D4B-2E9152186950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697A045-D753-B549-838E-AB6629D05983}" type="doc">
      <dgm:prSet loTypeId="urn:microsoft.com/office/officeart/2009/3/layout/RandomtoResult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ECC498-E7ED-A840-B497-600ECF041D81}">
      <dgm:prSet phldrT="[Text]"/>
      <dgm:spPr/>
      <dgm:t>
        <a:bodyPr/>
        <a:lstStyle/>
        <a:p>
          <a:r>
            <a:rPr lang="en-US" dirty="0"/>
            <a:t>Data </a:t>
          </a:r>
          <a:br>
            <a:rPr lang="en-US" dirty="0"/>
          </a:br>
          <a:r>
            <a:rPr lang="en-US" dirty="0"/>
            <a:t>Producer</a:t>
          </a:r>
        </a:p>
      </dgm:t>
    </dgm:pt>
    <dgm:pt modelId="{A9FF438C-BB45-CE4C-BB93-8CA7F686E3A8}" type="parTrans" cxnId="{659D9F3E-18C4-A344-A803-CD9C5813B70C}">
      <dgm:prSet/>
      <dgm:spPr/>
      <dgm:t>
        <a:bodyPr/>
        <a:lstStyle/>
        <a:p>
          <a:endParaRPr lang="en-US"/>
        </a:p>
      </dgm:t>
    </dgm:pt>
    <dgm:pt modelId="{DE23759C-9267-9640-AFEC-C21B97D4F372}" type="sibTrans" cxnId="{659D9F3E-18C4-A344-A803-CD9C5813B70C}">
      <dgm:prSet/>
      <dgm:spPr/>
      <dgm:t>
        <a:bodyPr/>
        <a:lstStyle/>
        <a:p>
          <a:endParaRPr lang="en-US"/>
        </a:p>
      </dgm:t>
    </dgm:pt>
    <dgm:pt modelId="{E274F57D-4A5E-E548-89F2-5989E699D849}">
      <dgm:prSet phldrT="[Text]"/>
      <dgm:spPr/>
      <dgm:t>
        <a:bodyPr/>
        <a:lstStyle/>
        <a:p>
          <a:r>
            <a:rPr lang="en-US" dirty="0" err="1"/>
            <a:t>MemFile</a:t>
          </a:r>
          <a:endParaRPr lang="en-US" dirty="0"/>
        </a:p>
      </dgm:t>
    </dgm:pt>
    <dgm:pt modelId="{8BDD0444-FC4F-644F-81AE-01043DC3FC7D}" type="parTrans" cxnId="{03954C1F-1328-F24F-8A45-1471DF0A88F9}">
      <dgm:prSet/>
      <dgm:spPr/>
      <dgm:t>
        <a:bodyPr/>
        <a:lstStyle/>
        <a:p>
          <a:endParaRPr lang="en-US"/>
        </a:p>
      </dgm:t>
    </dgm:pt>
    <dgm:pt modelId="{0D15AEB2-B222-084A-972A-1CD1FF0F0785}" type="sibTrans" cxnId="{03954C1F-1328-F24F-8A45-1471DF0A88F9}">
      <dgm:prSet/>
      <dgm:spPr/>
      <dgm:t>
        <a:bodyPr/>
        <a:lstStyle/>
        <a:p>
          <a:endParaRPr lang="en-US"/>
        </a:p>
      </dgm:t>
    </dgm:pt>
    <dgm:pt modelId="{171D2FEB-A3FC-BD47-8F90-7F2030168391}" type="pres">
      <dgm:prSet presAssocID="{8697A045-D753-B549-838E-AB6629D05983}" presName="Name0" presStyleCnt="0">
        <dgm:presLayoutVars>
          <dgm:dir/>
          <dgm:animOne val="branch"/>
          <dgm:animLvl val="lvl"/>
        </dgm:presLayoutVars>
      </dgm:prSet>
      <dgm:spPr/>
    </dgm:pt>
    <dgm:pt modelId="{ECA91953-DB6D-674C-9DB8-69C5C296F50C}" type="pres">
      <dgm:prSet presAssocID="{2EECC498-E7ED-A840-B497-600ECF041D81}" presName="chaos" presStyleCnt="0"/>
      <dgm:spPr/>
    </dgm:pt>
    <dgm:pt modelId="{CFD9453C-C911-D248-84AD-ABC26E6D5847}" type="pres">
      <dgm:prSet presAssocID="{2EECC498-E7ED-A840-B497-600ECF041D81}" presName="parTx1" presStyleLbl="revTx" presStyleIdx="0" presStyleCnt="1"/>
      <dgm:spPr/>
    </dgm:pt>
    <dgm:pt modelId="{82007BC6-5E51-E64E-83A2-0A4B800AA0E1}" type="pres">
      <dgm:prSet presAssocID="{2EECC498-E7ED-A840-B497-600ECF041D81}" presName="c1" presStyleLbl="node1" presStyleIdx="0" presStyleCnt="19"/>
      <dgm:spPr/>
    </dgm:pt>
    <dgm:pt modelId="{BC1EE28A-1DCD-AD4F-946C-0F526B53DFE0}" type="pres">
      <dgm:prSet presAssocID="{2EECC498-E7ED-A840-B497-600ECF041D81}" presName="c2" presStyleLbl="node1" presStyleIdx="1" presStyleCnt="19"/>
      <dgm:spPr/>
    </dgm:pt>
    <dgm:pt modelId="{63496E6C-F6D0-3C45-80DF-CBD8A8FA812C}" type="pres">
      <dgm:prSet presAssocID="{2EECC498-E7ED-A840-B497-600ECF041D81}" presName="c3" presStyleLbl="node1" presStyleIdx="2" presStyleCnt="19"/>
      <dgm:spPr/>
    </dgm:pt>
    <dgm:pt modelId="{B0BA150E-33AC-9248-9515-742F19406D79}" type="pres">
      <dgm:prSet presAssocID="{2EECC498-E7ED-A840-B497-600ECF041D81}" presName="c4" presStyleLbl="node1" presStyleIdx="3" presStyleCnt="19"/>
      <dgm:spPr/>
    </dgm:pt>
    <dgm:pt modelId="{1AFA6B21-6C11-6B42-8B92-7B12EE333C2D}" type="pres">
      <dgm:prSet presAssocID="{2EECC498-E7ED-A840-B497-600ECF041D81}" presName="c5" presStyleLbl="node1" presStyleIdx="4" presStyleCnt="19"/>
      <dgm:spPr/>
    </dgm:pt>
    <dgm:pt modelId="{412E5776-8D3C-9F47-ABA9-82C9A32C9396}" type="pres">
      <dgm:prSet presAssocID="{2EECC498-E7ED-A840-B497-600ECF041D81}" presName="c6" presStyleLbl="node1" presStyleIdx="5" presStyleCnt="19"/>
      <dgm:spPr/>
    </dgm:pt>
    <dgm:pt modelId="{76BBFC51-544F-9043-AE9C-3172EF8282E8}" type="pres">
      <dgm:prSet presAssocID="{2EECC498-E7ED-A840-B497-600ECF041D81}" presName="c7" presStyleLbl="node1" presStyleIdx="6" presStyleCnt="19"/>
      <dgm:spPr/>
    </dgm:pt>
    <dgm:pt modelId="{A6202966-E976-524B-B52F-F5281B44300C}" type="pres">
      <dgm:prSet presAssocID="{2EECC498-E7ED-A840-B497-600ECF041D81}" presName="c8" presStyleLbl="node1" presStyleIdx="7" presStyleCnt="19"/>
      <dgm:spPr/>
    </dgm:pt>
    <dgm:pt modelId="{60ACB141-E84C-0E49-879A-023985FC11CB}" type="pres">
      <dgm:prSet presAssocID="{2EECC498-E7ED-A840-B497-600ECF041D81}" presName="c9" presStyleLbl="node1" presStyleIdx="8" presStyleCnt="19"/>
      <dgm:spPr/>
    </dgm:pt>
    <dgm:pt modelId="{B3549F9F-4D23-BC47-9785-281971292524}" type="pres">
      <dgm:prSet presAssocID="{2EECC498-E7ED-A840-B497-600ECF041D81}" presName="c10" presStyleLbl="node1" presStyleIdx="9" presStyleCnt="19"/>
      <dgm:spPr/>
    </dgm:pt>
    <dgm:pt modelId="{E9843D05-58DE-0A41-B760-A4EF8025A07B}" type="pres">
      <dgm:prSet presAssocID="{2EECC498-E7ED-A840-B497-600ECF041D81}" presName="c11" presStyleLbl="node1" presStyleIdx="10" presStyleCnt="19"/>
      <dgm:spPr/>
    </dgm:pt>
    <dgm:pt modelId="{080D37CC-18FF-7B4E-8841-7EFAE5332532}" type="pres">
      <dgm:prSet presAssocID="{2EECC498-E7ED-A840-B497-600ECF041D81}" presName="c12" presStyleLbl="node1" presStyleIdx="11" presStyleCnt="19"/>
      <dgm:spPr/>
    </dgm:pt>
    <dgm:pt modelId="{0A32D6CC-F7EE-F448-8206-98CB1EF1540F}" type="pres">
      <dgm:prSet presAssocID="{2EECC498-E7ED-A840-B497-600ECF041D81}" presName="c13" presStyleLbl="node1" presStyleIdx="12" presStyleCnt="19"/>
      <dgm:spPr/>
    </dgm:pt>
    <dgm:pt modelId="{96468CF9-0844-1F4E-BC3E-F915ABFDCEEE}" type="pres">
      <dgm:prSet presAssocID="{2EECC498-E7ED-A840-B497-600ECF041D81}" presName="c14" presStyleLbl="node1" presStyleIdx="13" presStyleCnt="19"/>
      <dgm:spPr/>
    </dgm:pt>
    <dgm:pt modelId="{FC13B703-8FC4-B040-AC5A-13E4BD416BF2}" type="pres">
      <dgm:prSet presAssocID="{2EECC498-E7ED-A840-B497-600ECF041D81}" presName="c15" presStyleLbl="node1" presStyleIdx="14" presStyleCnt="19"/>
      <dgm:spPr/>
    </dgm:pt>
    <dgm:pt modelId="{3DEB39AB-F80D-D344-A66B-99A1C9703AB4}" type="pres">
      <dgm:prSet presAssocID="{2EECC498-E7ED-A840-B497-600ECF041D81}" presName="c16" presStyleLbl="node1" presStyleIdx="15" presStyleCnt="19"/>
      <dgm:spPr/>
    </dgm:pt>
    <dgm:pt modelId="{5044E767-0B0D-FF42-B75C-E24D78FF200D}" type="pres">
      <dgm:prSet presAssocID="{2EECC498-E7ED-A840-B497-600ECF041D81}" presName="c17" presStyleLbl="node1" presStyleIdx="16" presStyleCnt="19"/>
      <dgm:spPr/>
    </dgm:pt>
    <dgm:pt modelId="{5BDD6261-D8B6-104F-B385-9C74B5E4EBB0}" type="pres">
      <dgm:prSet presAssocID="{2EECC498-E7ED-A840-B497-600ECF041D81}" presName="c18" presStyleLbl="node1" presStyleIdx="17" presStyleCnt="19"/>
      <dgm:spPr/>
    </dgm:pt>
    <dgm:pt modelId="{0BE4BF0E-385E-054E-8584-D7A22CFB3743}" type="pres">
      <dgm:prSet presAssocID="{DE23759C-9267-9640-AFEC-C21B97D4F372}" presName="chevronComposite1" presStyleCnt="0"/>
      <dgm:spPr/>
    </dgm:pt>
    <dgm:pt modelId="{814E8C44-135F-1840-9BFA-3AD7D7031F94}" type="pres">
      <dgm:prSet presAssocID="{DE23759C-9267-9640-AFEC-C21B97D4F372}" presName="chevron1" presStyleLbl="sibTrans2D1" presStyleIdx="0" presStyleCnt="2"/>
      <dgm:spPr/>
    </dgm:pt>
    <dgm:pt modelId="{09E59420-B551-014B-8B76-452EB2BDE882}" type="pres">
      <dgm:prSet presAssocID="{DE23759C-9267-9640-AFEC-C21B97D4F372}" presName="spChevron1" presStyleCnt="0"/>
      <dgm:spPr/>
    </dgm:pt>
    <dgm:pt modelId="{FCD1026C-247D-5342-97C5-11313E6193DB}" type="pres">
      <dgm:prSet presAssocID="{DE23759C-9267-9640-AFEC-C21B97D4F372}" presName="overlap" presStyleCnt="0"/>
      <dgm:spPr/>
    </dgm:pt>
    <dgm:pt modelId="{0080E61F-A22B-5346-AB99-8DB35ED2F0FA}" type="pres">
      <dgm:prSet presAssocID="{DE23759C-9267-9640-AFEC-C21B97D4F372}" presName="chevronComposite2" presStyleCnt="0"/>
      <dgm:spPr/>
    </dgm:pt>
    <dgm:pt modelId="{0DDE3CC2-CE5C-A94E-95A0-6AAE4C8C33F0}" type="pres">
      <dgm:prSet presAssocID="{DE23759C-9267-9640-AFEC-C21B97D4F372}" presName="chevron2" presStyleLbl="sibTrans2D1" presStyleIdx="1" presStyleCnt="2"/>
      <dgm:spPr/>
    </dgm:pt>
    <dgm:pt modelId="{6ABBEF2A-46BA-DF45-A435-3DABEC813C01}" type="pres">
      <dgm:prSet presAssocID="{DE23759C-9267-9640-AFEC-C21B97D4F372}" presName="spChevron2" presStyleCnt="0"/>
      <dgm:spPr/>
    </dgm:pt>
    <dgm:pt modelId="{14770AA0-121F-DF43-A286-5E25EB92A6D8}" type="pres">
      <dgm:prSet presAssocID="{E274F57D-4A5E-E548-89F2-5989E699D849}" presName="last" presStyleCnt="0"/>
      <dgm:spPr/>
    </dgm:pt>
    <dgm:pt modelId="{36F7B3E6-0740-E843-A513-3C64DFB6E2B5}" type="pres">
      <dgm:prSet presAssocID="{E274F57D-4A5E-E548-89F2-5989E699D849}" presName="circleTx" presStyleLbl="node1" presStyleIdx="18" presStyleCnt="19"/>
      <dgm:spPr/>
    </dgm:pt>
    <dgm:pt modelId="{139B7451-603A-4047-9D4B-2E9152186950}" type="pres">
      <dgm:prSet presAssocID="{E274F57D-4A5E-E548-89F2-5989E699D849}" presName="spN" presStyleCnt="0"/>
      <dgm:spPr/>
    </dgm:pt>
  </dgm:ptLst>
  <dgm:cxnLst>
    <dgm:cxn modelId="{5335B706-5F3E-B349-B1B4-74D31F846D2A}" type="presOf" srcId="{2EECC498-E7ED-A840-B497-600ECF041D81}" destId="{CFD9453C-C911-D248-84AD-ABC26E6D5847}" srcOrd="0" destOrd="0" presId="urn:microsoft.com/office/officeart/2009/3/layout/RandomtoResultProcess"/>
    <dgm:cxn modelId="{03954C1F-1328-F24F-8A45-1471DF0A88F9}" srcId="{8697A045-D753-B549-838E-AB6629D05983}" destId="{E274F57D-4A5E-E548-89F2-5989E699D849}" srcOrd="1" destOrd="0" parTransId="{8BDD0444-FC4F-644F-81AE-01043DC3FC7D}" sibTransId="{0D15AEB2-B222-084A-972A-1CD1FF0F0785}"/>
    <dgm:cxn modelId="{68B6EA32-58D0-6E40-8800-7D88696A63C4}" type="presOf" srcId="{E274F57D-4A5E-E548-89F2-5989E699D849}" destId="{36F7B3E6-0740-E843-A513-3C64DFB6E2B5}" srcOrd="0" destOrd="0" presId="urn:microsoft.com/office/officeart/2009/3/layout/RandomtoResultProcess"/>
    <dgm:cxn modelId="{659D9F3E-18C4-A344-A803-CD9C5813B70C}" srcId="{8697A045-D753-B549-838E-AB6629D05983}" destId="{2EECC498-E7ED-A840-B497-600ECF041D81}" srcOrd="0" destOrd="0" parTransId="{A9FF438C-BB45-CE4C-BB93-8CA7F686E3A8}" sibTransId="{DE23759C-9267-9640-AFEC-C21B97D4F372}"/>
    <dgm:cxn modelId="{9B2E32B4-17B8-F64F-87FD-844C3ADAC9EC}" type="presOf" srcId="{8697A045-D753-B549-838E-AB6629D05983}" destId="{171D2FEB-A3FC-BD47-8F90-7F2030168391}" srcOrd="0" destOrd="0" presId="urn:microsoft.com/office/officeart/2009/3/layout/RandomtoResultProcess"/>
    <dgm:cxn modelId="{C2667549-343A-9043-9B52-37E4DCD8E5A2}" type="presParOf" srcId="{171D2FEB-A3FC-BD47-8F90-7F2030168391}" destId="{ECA91953-DB6D-674C-9DB8-69C5C296F50C}" srcOrd="0" destOrd="0" presId="urn:microsoft.com/office/officeart/2009/3/layout/RandomtoResultProcess"/>
    <dgm:cxn modelId="{E4FBF587-D228-864C-9F09-BB05DBE6A09E}" type="presParOf" srcId="{ECA91953-DB6D-674C-9DB8-69C5C296F50C}" destId="{CFD9453C-C911-D248-84AD-ABC26E6D5847}" srcOrd="0" destOrd="0" presId="urn:microsoft.com/office/officeart/2009/3/layout/RandomtoResultProcess"/>
    <dgm:cxn modelId="{F48ED1C0-F96A-8240-9368-EEC97D8A535C}" type="presParOf" srcId="{ECA91953-DB6D-674C-9DB8-69C5C296F50C}" destId="{82007BC6-5E51-E64E-83A2-0A4B800AA0E1}" srcOrd="1" destOrd="0" presId="urn:microsoft.com/office/officeart/2009/3/layout/RandomtoResultProcess"/>
    <dgm:cxn modelId="{5D7E3DDF-D3BE-FF44-B408-82964C0CFDE8}" type="presParOf" srcId="{ECA91953-DB6D-674C-9DB8-69C5C296F50C}" destId="{BC1EE28A-1DCD-AD4F-946C-0F526B53DFE0}" srcOrd="2" destOrd="0" presId="urn:microsoft.com/office/officeart/2009/3/layout/RandomtoResultProcess"/>
    <dgm:cxn modelId="{833FCB0D-1605-0146-A5BD-2DBBA2D8B625}" type="presParOf" srcId="{ECA91953-DB6D-674C-9DB8-69C5C296F50C}" destId="{63496E6C-F6D0-3C45-80DF-CBD8A8FA812C}" srcOrd="3" destOrd="0" presId="urn:microsoft.com/office/officeart/2009/3/layout/RandomtoResultProcess"/>
    <dgm:cxn modelId="{796B1352-8770-0B43-ABC7-DE745F2CF021}" type="presParOf" srcId="{ECA91953-DB6D-674C-9DB8-69C5C296F50C}" destId="{B0BA150E-33AC-9248-9515-742F19406D79}" srcOrd="4" destOrd="0" presId="urn:microsoft.com/office/officeart/2009/3/layout/RandomtoResultProcess"/>
    <dgm:cxn modelId="{1B224501-C105-CE4B-9732-856EA8E5F2BD}" type="presParOf" srcId="{ECA91953-DB6D-674C-9DB8-69C5C296F50C}" destId="{1AFA6B21-6C11-6B42-8B92-7B12EE333C2D}" srcOrd="5" destOrd="0" presId="urn:microsoft.com/office/officeart/2009/3/layout/RandomtoResultProcess"/>
    <dgm:cxn modelId="{E16D8AA1-249E-8A42-8B70-F176056990D4}" type="presParOf" srcId="{ECA91953-DB6D-674C-9DB8-69C5C296F50C}" destId="{412E5776-8D3C-9F47-ABA9-82C9A32C9396}" srcOrd="6" destOrd="0" presId="urn:microsoft.com/office/officeart/2009/3/layout/RandomtoResultProcess"/>
    <dgm:cxn modelId="{8811ED57-C4A3-A142-B194-B014AA80B17C}" type="presParOf" srcId="{ECA91953-DB6D-674C-9DB8-69C5C296F50C}" destId="{76BBFC51-544F-9043-AE9C-3172EF8282E8}" srcOrd="7" destOrd="0" presId="urn:microsoft.com/office/officeart/2009/3/layout/RandomtoResultProcess"/>
    <dgm:cxn modelId="{E76D5931-6F52-1140-A6FD-FC217F3208DF}" type="presParOf" srcId="{ECA91953-DB6D-674C-9DB8-69C5C296F50C}" destId="{A6202966-E976-524B-B52F-F5281B44300C}" srcOrd="8" destOrd="0" presId="urn:microsoft.com/office/officeart/2009/3/layout/RandomtoResultProcess"/>
    <dgm:cxn modelId="{D396D28D-6360-3F47-BCA1-08B7C3EF715B}" type="presParOf" srcId="{ECA91953-DB6D-674C-9DB8-69C5C296F50C}" destId="{60ACB141-E84C-0E49-879A-023985FC11CB}" srcOrd="9" destOrd="0" presId="urn:microsoft.com/office/officeart/2009/3/layout/RandomtoResultProcess"/>
    <dgm:cxn modelId="{7B480AE7-74F6-FC42-BF28-1E6315F50A77}" type="presParOf" srcId="{ECA91953-DB6D-674C-9DB8-69C5C296F50C}" destId="{B3549F9F-4D23-BC47-9785-281971292524}" srcOrd="10" destOrd="0" presId="urn:microsoft.com/office/officeart/2009/3/layout/RandomtoResultProcess"/>
    <dgm:cxn modelId="{6CD194FC-18A6-D748-B89D-6749CD5A5661}" type="presParOf" srcId="{ECA91953-DB6D-674C-9DB8-69C5C296F50C}" destId="{E9843D05-58DE-0A41-B760-A4EF8025A07B}" srcOrd="11" destOrd="0" presId="urn:microsoft.com/office/officeart/2009/3/layout/RandomtoResultProcess"/>
    <dgm:cxn modelId="{A8C214E5-65BC-CF44-A417-B205F8AD274F}" type="presParOf" srcId="{ECA91953-DB6D-674C-9DB8-69C5C296F50C}" destId="{080D37CC-18FF-7B4E-8841-7EFAE5332532}" srcOrd="12" destOrd="0" presId="urn:microsoft.com/office/officeart/2009/3/layout/RandomtoResultProcess"/>
    <dgm:cxn modelId="{41726DCD-ED12-E34C-9639-06051DCFDD05}" type="presParOf" srcId="{ECA91953-DB6D-674C-9DB8-69C5C296F50C}" destId="{0A32D6CC-F7EE-F448-8206-98CB1EF1540F}" srcOrd="13" destOrd="0" presId="urn:microsoft.com/office/officeart/2009/3/layout/RandomtoResultProcess"/>
    <dgm:cxn modelId="{2C15ED02-689F-5D43-B7BD-DD654DB2CBB3}" type="presParOf" srcId="{ECA91953-DB6D-674C-9DB8-69C5C296F50C}" destId="{96468CF9-0844-1F4E-BC3E-F915ABFDCEEE}" srcOrd="14" destOrd="0" presId="urn:microsoft.com/office/officeart/2009/3/layout/RandomtoResultProcess"/>
    <dgm:cxn modelId="{7993AEB8-74CF-B941-880E-86D3F9D9A68B}" type="presParOf" srcId="{ECA91953-DB6D-674C-9DB8-69C5C296F50C}" destId="{FC13B703-8FC4-B040-AC5A-13E4BD416BF2}" srcOrd="15" destOrd="0" presId="urn:microsoft.com/office/officeart/2009/3/layout/RandomtoResultProcess"/>
    <dgm:cxn modelId="{A2AD5BF1-C8C7-2E48-BF22-A7DA66C5BCFF}" type="presParOf" srcId="{ECA91953-DB6D-674C-9DB8-69C5C296F50C}" destId="{3DEB39AB-F80D-D344-A66B-99A1C9703AB4}" srcOrd="16" destOrd="0" presId="urn:microsoft.com/office/officeart/2009/3/layout/RandomtoResultProcess"/>
    <dgm:cxn modelId="{591A12FA-58E2-EE47-B42D-3177F91ABD5E}" type="presParOf" srcId="{ECA91953-DB6D-674C-9DB8-69C5C296F50C}" destId="{5044E767-0B0D-FF42-B75C-E24D78FF200D}" srcOrd="17" destOrd="0" presId="urn:microsoft.com/office/officeart/2009/3/layout/RandomtoResultProcess"/>
    <dgm:cxn modelId="{BEB5115E-8846-0A40-9C8D-56C1ADA98A91}" type="presParOf" srcId="{ECA91953-DB6D-674C-9DB8-69C5C296F50C}" destId="{5BDD6261-D8B6-104F-B385-9C74B5E4EBB0}" srcOrd="18" destOrd="0" presId="urn:microsoft.com/office/officeart/2009/3/layout/RandomtoResultProcess"/>
    <dgm:cxn modelId="{10A4F227-74F7-704F-862D-80DBBCD7BCCF}" type="presParOf" srcId="{171D2FEB-A3FC-BD47-8F90-7F2030168391}" destId="{0BE4BF0E-385E-054E-8584-D7A22CFB3743}" srcOrd="1" destOrd="0" presId="urn:microsoft.com/office/officeart/2009/3/layout/RandomtoResultProcess"/>
    <dgm:cxn modelId="{B8806F43-4B55-154C-9890-EE2FEFEC267E}" type="presParOf" srcId="{0BE4BF0E-385E-054E-8584-D7A22CFB3743}" destId="{814E8C44-135F-1840-9BFA-3AD7D7031F94}" srcOrd="0" destOrd="0" presId="urn:microsoft.com/office/officeart/2009/3/layout/RandomtoResultProcess"/>
    <dgm:cxn modelId="{5DABAB51-F51F-4E46-AB92-86572A60605B}" type="presParOf" srcId="{0BE4BF0E-385E-054E-8584-D7A22CFB3743}" destId="{09E59420-B551-014B-8B76-452EB2BDE882}" srcOrd="1" destOrd="0" presId="urn:microsoft.com/office/officeart/2009/3/layout/RandomtoResultProcess"/>
    <dgm:cxn modelId="{01C9E9BC-C8CD-3141-A68C-CF6EB932AE46}" type="presParOf" srcId="{171D2FEB-A3FC-BD47-8F90-7F2030168391}" destId="{FCD1026C-247D-5342-97C5-11313E6193DB}" srcOrd="2" destOrd="0" presId="urn:microsoft.com/office/officeart/2009/3/layout/RandomtoResultProcess"/>
    <dgm:cxn modelId="{652D361D-76A7-0E4B-B3AD-C55FC5BBF5E1}" type="presParOf" srcId="{171D2FEB-A3FC-BD47-8F90-7F2030168391}" destId="{0080E61F-A22B-5346-AB99-8DB35ED2F0FA}" srcOrd="3" destOrd="0" presId="urn:microsoft.com/office/officeart/2009/3/layout/RandomtoResultProcess"/>
    <dgm:cxn modelId="{54172AFC-ADA3-3F44-8165-7015C1274D81}" type="presParOf" srcId="{0080E61F-A22B-5346-AB99-8DB35ED2F0FA}" destId="{0DDE3CC2-CE5C-A94E-95A0-6AAE4C8C33F0}" srcOrd="0" destOrd="0" presId="urn:microsoft.com/office/officeart/2009/3/layout/RandomtoResultProcess"/>
    <dgm:cxn modelId="{D9EED49E-2964-174D-AE70-325499AB9F47}" type="presParOf" srcId="{0080E61F-A22B-5346-AB99-8DB35ED2F0FA}" destId="{6ABBEF2A-46BA-DF45-A435-3DABEC813C01}" srcOrd="1" destOrd="0" presId="urn:microsoft.com/office/officeart/2009/3/layout/RandomtoResultProcess"/>
    <dgm:cxn modelId="{FC4AF5A4-00DF-324C-B1B2-D97C499A514E}" type="presParOf" srcId="{171D2FEB-A3FC-BD47-8F90-7F2030168391}" destId="{14770AA0-121F-DF43-A286-5E25EB92A6D8}" srcOrd="4" destOrd="0" presId="urn:microsoft.com/office/officeart/2009/3/layout/RandomtoResultProcess"/>
    <dgm:cxn modelId="{2C987574-12E4-D14B-A9B3-A50E0A961E57}" type="presParOf" srcId="{14770AA0-121F-DF43-A286-5E25EB92A6D8}" destId="{36F7B3E6-0740-E843-A513-3C64DFB6E2B5}" srcOrd="0" destOrd="0" presId="urn:microsoft.com/office/officeart/2009/3/layout/RandomtoResultProcess"/>
    <dgm:cxn modelId="{D0B08068-65A2-6C40-A8D4-B527B1A8F9DD}" type="presParOf" srcId="{14770AA0-121F-DF43-A286-5E25EB92A6D8}" destId="{139B7451-603A-4047-9D4B-2E9152186950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697A045-D753-B549-838E-AB6629D05983}" type="doc">
      <dgm:prSet loTypeId="urn:microsoft.com/office/officeart/2009/3/layout/RandomtoResult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ECC498-E7ED-A840-B497-600ECF041D81}">
      <dgm:prSet phldrT="[Text]"/>
      <dgm:spPr/>
      <dgm:t>
        <a:bodyPr/>
        <a:lstStyle/>
        <a:p>
          <a:r>
            <a:rPr lang="en-US" dirty="0"/>
            <a:t>Data </a:t>
          </a:r>
          <a:br>
            <a:rPr lang="en-US" dirty="0"/>
          </a:br>
          <a:r>
            <a:rPr lang="en-US" dirty="0"/>
            <a:t>Producer</a:t>
          </a:r>
        </a:p>
      </dgm:t>
    </dgm:pt>
    <dgm:pt modelId="{A9FF438C-BB45-CE4C-BB93-8CA7F686E3A8}" type="parTrans" cxnId="{659D9F3E-18C4-A344-A803-CD9C5813B70C}">
      <dgm:prSet/>
      <dgm:spPr/>
      <dgm:t>
        <a:bodyPr/>
        <a:lstStyle/>
        <a:p>
          <a:endParaRPr lang="en-US"/>
        </a:p>
      </dgm:t>
    </dgm:pt>
    <dgm:pt modelId="{DE23759C-9267-9640-AFEC-C21B97D4F372}" type="sibTrans" cxnId="{659D9F3E-18C4-A344-A803-CD9C5813B70C}">
      <dgm:prSet/>
      <dgm:spPr/>
      <dgm:t>
        <a:bodyPr/>
        <a:lstStyle/>
        <a:p>
          <a:endParaRPr lang="en-US"/>
        </a:p>
      </dgm:t>
    </dgm:pt>
    <dgm:pt modelId="{E274F57D-4A5E-E548-89F2-5989E699D849}">
      <dgm:prSet phldrT="[Text]"/>
      <dgm:spPr/>
      <dgm:t>
        <a:bodyPr/>
        <a:lstStyle/>
        <a:p>
          <a:r>
            <a:rPr lang="en-US" dirty="0" err="1"/>
            <a:t>MemFile</a:t>
          </a:r>
          <a:endParaRPr lang="en-US" dirty="0"/>
        </a:p>
      </dgm:t>
    </dgm:pt>
    <dgm:pt modelId="{8BDD0444-FC4F-644F-81AE-01043DC3FC7D}" type="parTrans" cxnId="{03954C1F-1328-F24F-8A45-1471DF0A88F9}">
      <dgm:prSet/>
      <dgm:spPr/>
      <dgm:t>
        <a:bodyPr/>
        <a:lstStyle/>
        <a:p>
          <a:endParaRPr lang="en-US"/>
        </a:p>
      </dgm:t>
    </dgm:pt>
    <dgm:pt modelId="{0D15AEB2-B222-084A-972A-1CD1FF0F0785}" type="sibTrans" cxnId="{03954C1F-1328-F24F-8A45-1471DF0A88F9}">
      <dgm:prSet/>
      <dgm:spPr/>
      <dgm:t>
        <a:bodyPr/>
        <a:lstStyle/>
        <a:p>
          <a:endParaRPr lang="en-US"/>
        </a:p>
      </dgm:t>
    </dgm:pt>
    <dgm:pt modelId="{171D2FEB-A3FC-BD47-8F90-7F2030168391}" type="pres">
      <dgm:prSet presAssocID="{8697A045-D753-B549-838E-AB6629D05983}" presName="Name0" presStyleCnt="0">
        <dgm:presLayoutVars>
          <dgm:dir/>
          <dgm:animOne val="branch"/>
          <dgm:animLvl val="lvl"/>
        </dgm:presLayoutVars>
      </dgm:prSet>
      <dgm:spPr/>
    </dgm:pt>
    <dgm:pt modelId="{ECA91953-DB6D-674C-9DB8-69C5C296F50C}" type="pres">
      <dgm:prSet presAssocID="{2EECC498-E7ED-A840-B497-600ECF041D81}" presName="chaos" presStyleCnt="0"/>
      <dgm:spPr/>
    </dgm:pt>
    <dgm:pt modelId="{CFD9453C-C911-D248-84AD-ABC26E6D5847}" type="pres">
      <dgm:prSet presAssocID="{2EECC498-E7ED-A840-B497-600ECF041D81}" presName="parTx1" presStyleLbl="revTx" presStyleIdx="0" presStyleCnt="1"/>
      <dgm:spPr/>
    </dgm:pt>
    <dgm:pt modelId="{82007BC6-5E51-E64E-83A2-0A4B800AA0E1}" type="pres">
      <dgm:prSet presAssocID="{2EECC498-E7ED-A840-B497-600ECF041D81}" presName="c1" presStyleLbl="node1" presStyleIdx="0" presStyleCnt="19"/>
      <dgm:spPr/>
    </dgm:pt>
    <dgm:pt modelId="{BC1EE28A-1DCD-AD4F-946C-0F526B53DFE0}" type="pres">
      <dgm:prSet presAssocID="{2EECC498-E7ED-A840-B497-600ECF041D81}" presName="c2" presStyleLbl="node1" presStyleIdx="1" presStyleCnt="19"/>
      <dgm:spPr/>
    </dgm:pt>
    <dgm:pt modelId="{63496E6C-F6D0-3C45-80DF-CBD8A8FA812C}" type="pres">
      <dgm:prSet presAssocID="{2EECC498-E7ED-A840-B497-600ECF041D81}" presName="c3" presStyleLbl="node1" presStyleIdx="2" presStyleCnt="19"/>
      <dgm:spPr/>
    </dgm:pt>
    <dgm:pt modelId="{B0BA150E-33AC-9248-9515-742F19406D79}" type="pres">
      <dgm:prSet presAssocID="{2EECC498-E7ED-A840-B497-600ECF041D81}" presName="c4" presStyleLbl="node1" presStyleIdx="3" presStyleCnt="19"/>
      <dgm:spPr/>
    </dgm:pt>
    <dgm:pt modelId="{1AFA6B21-6C11-6B42-8B92-7B12EE333C2D}" type="pres">
      <dgm:prSet presAssocID="{2EECC498-E7ED-A840-B497-600ECF041D81}" presName="c5" presStyleLbl="node1" presStyleIdx="4" presStyleCnt="19"/>
      <dgm:spPr/>
    </dgm:pt>
    <dgm:pt modelId="{412E5776-8D3C-9F47-ABA9-82C9A32C9396}" type="pres">
      <dgm:prSet presAssocID="{2EECC498-E7ED-A840-B497-600ECF041D81}" presName="c6" presStyleLbl="node1" presStyleIdx="5" presStyleCnt="19"/>
      <dgm:spPr/>
    </dgm:pt>
    <dgm:pt modelId="{76BBFC51-544F-9043-AE9C-3172EF8282E8}" type="pres">
      <dgm:prSet presAssocID="{2EECC498-E7ED-A840-B497-600ECF041D81}" presName="c7" presStyleLbl="node1" presStyleIdx="6" presStyleCnt="19"/>
      <dgm:spPr/>
    </dgm:pt>
    <dgm:pt modelId="{A6202966-E976-524B-B52F-F5281B44300C}" type="pres">
      <dgm:prSet presAssocID="{2EECC498-E7ED-A840-B497-600ECF041D81}" presName="c8" presStyleLbl="node1" presStyleIdx="7" presStyleCnt="19"/>
      <dgm:spPr/>
    </dgm:pt>
    <dgm:pt modelId="{60ACB141-E84C-0E49-879A-023985FC11CB}" type="pres">
      <dgm:prSet presAssocID="{2EECC498-E7ED-A840-B497-600ECF041D81}" presName="c9" presStyleLbl="node1" presStyleIdx="8" presStyleCnt="19"/>
      <dgm:spPr/>
    </dgm:pt>
    <dgm:pt modelId="{B3549F9F-4D23-BC47-9785-281971292524}" type="pres">
      <dgm:prSet presAssocID="{2EECC498-E7ED-A840-B497-600ECF041D81}" presName="c10" presStyleLbl="node1" presStyleIdx="9" presStyleCnt="19"/>
      <dgm:spPr/>
    </dgm:pt>
    <dgm:pt modelId="{E9843D05-58DE-0A41-B760-A4EF8025A07B}" type="pres">
      <dgm:prSet presAssocID="{2EECC498-E7ED-A840-B497-600ECF041D81}" presName="c11" presStyleLbl="node1" presStyleIdx="10" presStyleCnt="19"/>
      <dgm:spPr/>
    </dgm:pt>
    <dgm:pt modelId="{080D37CC-18FF-7B4E-8841-7EFAE5332532}" type="pres">
      <dgm:prSet presAssocID="{2EECC498-E7ED-A840-B497-600ECF041D81}" presName="c12" presStyleLbl="node1" presStyleIdx="11" presStyleCnt="19"/>
      <dgm:spPr/>
    </dgm:pt>
    <dgm:pt modelId="{0A32D6CC-F7EE-F448-8206-98CB1EF1540F}" type="pres">
      <dgm:prSet presAssocID="{2EECC498-E7ED-A840-B497-600ECF041D81}" presName="c13" presStyleLbl="node1" presStyleIdx="12" presStyleCnt="19"/>
      <dgm:spPr/>
    </dgm:pt>
    <dgm:pt modelId="{96468CF9-0844-1F4E-BC3E-F915ABFDCEEE}" type="pres">
      <dgm:prSet presAssocID="{2EECC498-E7ED-A840-B497-600ECF041D81}" presName="c14" presStyleLbl="node1" presStyleIdx="13" presStyleCnt="19"/>
      <dgm:spPr/>
    </dgm:pt>
    <dgm:pt modelId="{FC13B703-8FC4-B040-AC5A-13E4BD416BF2}" type="pres">
      <dgm:prSet presAssocID="{2EECC498-E7ED-A840-B497-600ECF041D81}" presName="c15" presStyleLbl="node1" presStyleIdx="14" presStyleCnt="19"/>
      <dgm:spPr/>
    </dgm:pt>
    <dgm:pt modelId="{3DEB39AB-F80D-D344-A66B-99A1C9703AB4}" type="pres">
      <dgm:prSet presAssocID="{2EECC498-E7ED-A840-B497-600ECF041D81}" presName="c16" presStyleLbl="node1" presStyleIdx="15" presStyleCnt="19"/>
      <dgm:spPr/>
    </dgm:pt>
    <dgm:pt modelId="{5044E767-0B0D-FF42-B75C-E24D78FF200D}" type="pres">
      <dgm:prSet presAssocID="{2EECC498-E7ED-A840-B497-600ECF041D81}" presName="c17" presStyleLbl="node1" presStyleIdx="16" presStyleCnt="19"/>
      <dgm:spPr/>
    </dgm:pt>
    <dgm:pt modelId="{5BDD6261-D8B6-104F-B385-9C74B5E4EBB0}" type="pres">
      <dgm:prSet presAssocID="{2EECC498-E7ED-A840-B497-600ECF041D81}" presName="c18" presStyleLbl="node1" presStyleIdx="17" presStyleCnt="19"/>
      <dgm:spPr/>
    </dgm:pt>
    <dgm:pt modelId="{0BE4BF0E-385E-054E-8584-D7A22CFB3743}" type="pres">
      <dgm:prSet presAssocID="{DE23759C-9267-9640-AFEC-C21B97D4F372}" presName="chevronComposite1" presStyleCnt="0"/>
      <dgm:spPr/>
    </dgm:pt>
    <dgm:pt modelId="{814E8C44-135F-1840-9BFA-3AD7D7031F94}" type="pres">
      <dgm:prSet presAssocID="{DE23759C-9267-9640-AFEC-C21B97D4F372}" presName="chevron1" presStyleLbl="sibTrans2D1" presStyleIdx="0" presStyleCnt="2"/>
      <dgm:spPr/>
    </dgm:pt>
    <dgm:pt modelId="{09E59420-B551-014B-8B76-452EB2BDE882}" type="pres">
      <dgm:prSet presAssocID="{DE23759C-9267-9640-AFEC-C21B97D4F372}" presName="spChevron1" presStyleCnt="0"/>
      <dgm:spPr/>
    </dgm:pt>
    <dgm:pt modelId="{FCD1026C-247D-5342-97C5-11313E6193DB}" type="pres">
      <dgm:prSet presAssocID="{DE23759C-9267-9640-AFEC-C21B97D4F372}" presName="overlap" presStyleCnt="0"/>
      <dgm:spPr/>
    </dgm:pt>
    <dgm:pt modelId="{0080E61F-A22B-5346-AB99-8DB35ED2F0FA}" type="pres">
      <dgm:prSet presAssocID="{DE23759C-9267-9640-AFEC-C21B97D4F372}" presName="chevronComposite2" presStyleCnt="0"/>
      <dgm:spPr/>
    </dgm:pt>
    <dgm:pt modelId="{0DDE3CC2-CE5C-A94E-95A0-6AAE4C8C33F0}" type="pres">
      <dgm:prSet presAssocID="{DE23759C-9267-9640-AFEC-C21B97D4F372}" presName="chevron2" presStyleLbl="sibTrans2D1" presStyleIdx="1" presStyleCnt="2"/>
      <dgm:spPr/>
    </dgm:pt>
    <dgm:pt modelId="{6ABBEF2A-46BA-DF45-A435-3DABEC813C01}" type="pres">
      <dgm:prSet presAssocID="{DE23759C-9267-9640-AFEC-C21B97D4F372}" presName="spChevron2" presStyleCnt="0"/>
      <dgm:spPr/>
    </dgm:pt>
    <dgm:pt modelId="{14770AA0-121F-DF43-A286-5E25EB92A6D8}" type="pres">
      <dgm:prSet presAssocID="{E274F57D-4A5E-E548-89F2-5989E699D849}" presName="last" presStyleCnt="0"/>
      <dgm:spPr/>
    </dgm:pt>
    <dgm:pt modelId="{36F7B3E6-0740-E843-A513-3C64DFB6E2B5}" type="pres">
      <dgm:prSet presAssocID="{E274F57D-4A5E-E548-89F2-5989E699D849}" presName="circleTx" presStyleLbl="node1" presStyleIdx="18" presStyleCnt="19"/>
      <dgm:spPr/>
    </dgm:pt>
    <dgm:pt modelId="{139B7451-603A-4047-9D4B-2E9152186950}" type="pres">
      <dgm:prSet presAssocID="{E274F57D-4A5E-E548-89F2-5989E699D849}" presName="spN" presStyleCnt="0"/>
      <dgm:spPr/>
    </dgm:pt>
  </dgm:ptLst>
  <dgm:cxnLst>
    <dgm:cxn modelId="{5335B706-5F3E-B349-B1B4-74D31F846D2A}" type="presOf" srcId="{2EECC498-E7ED-A840-B497-600ECF041D81}" destId="{CFD9453C-C911-D248-84AD-ABC26E6D5847}" srcOrd="0" destOrd="0" presId="urn:microsoft.com/office/officeart/2009/3/layout/RandomtoResultProcess"/>
    <dgm:cxn modelId="{03954C1F-1328-F24F-8A45-1471DF0A88F9}" srcId="{8697A045-D753-B549-838E-AB6629D05983}" destId="{E274F57D-4A5E-E548-89F2-5989E699D849}" srcOrd="1" destOrd="0" parTransId="{8BDD0444-FC4F-644F-81AE-01043DC3FC7D}" sibTransId="{0D15AEB2-B222-084A-972A-1CD1FF0F0785}"/>
    <dgm:cxn modelId="{68B6EA32-58D0-6E40-8800-7D88696A63C4}" type="presOf" srcId="{E274F57D-4A5E-E548-89F2-5989E699D849}" destId="{36F7B3E6-0740-E843-A513-3C64DFB6E2B5}" srcOrd="0" destOrd="0" presId="urn:microsoft.com/office/officeart/2009/3/layout/RandomtoResultProcess"/>
    <dgm:cxn modelId="{659D9F3E-18C4-A344-A803-CD9C5813B70C}" srcId="{8697A045-D753-B549-838E-AB6629D05983}" destId="{2EECC498-E7ED-A840-B497-600ECF041D81}" srcOrd="0" destOrd="0" parTransId="{A9FF438C-BB45-CE4C-BB93-8CA7F686E3A8}" sibTransId="{DE23759C-9267-9640-AFEC-C21B97D4F372}"/>
    <dgm:cxn modelId="{9B2E32B4-17B8-F64F-87FD-844C3ADAC9EC}" type="presOf" srcId="{8697A045-D753-B549-838E-AB6629D05983}" destId="{171D2FEB-A3FC-BD47-8F90-7F2030168391}" srcOrd="0" destOrd="0" presId="urn:microsoft.com/office/officeart/2009/3/layout/RandomtoResultProcess"/>
    <dgm:cxn modelId="{C2667549-343A-9043-9B52-37E4DCD8E5A2}" type="presParOf" srcId="{171D2FEB-A3FC-BD47-8F90-7F2030168391}" destId="{ECA91953-DB6D-674C-9DB8-69C5C296F50C}" srcOrd="0" destOrd="0" presId="urn:microsoft.com/office/officeart/2009/3/layout/RandomtoResultProcess"/>
    <dgm:cxn modelId="{E4FBF587-D228-864C-9F09-BB05DBE6A09E}" type="presParOf" srcId="{ECA91953-DB6D-674C-9DB8-69C5C296F50C}" destId="{CFD9453C-C911-D248-84AD-ABC26E6D5847}" srcOrd="0" destOrd="0" presId="urn:microsoft.com/office/officeart/2009/3/layout/RandomtoResultProcess"/>
    <dgm:cxn modelId="{F48ED1C0-F96A-8240-9368-EEC97D8A535C}" type="presParOf" srcId="{ECA91953-DB6D-674C-9DB8-69C5C296F50C}" destId="{82007BC6-5E51-E64E-83A2-0A4B800AA0E1}" srcOrd="1" destOrd="0" presId="urn:microsoft.com/office/officeart/2009/3/layout/RandomtoResultProcess"/>
    <dgm:cxn modelId="{5D7E3DDF-D3BE-FF44-B408-82964C0CFDE8}" type="presParOf" srcId="{ECA91953-DB6D-674C-9DB8-69C5C296F50C}" destId="{BC1EE28A-1DCD-AD4F-946C-0F526B53DFE0}" srcOrd="2" destOrd="0" presId="urn:microsoft.com/office/officeart/2009/3/layout/RandomtoResultProcess"/>
    <dgm:cxn modelId="{833FCB0D-1605-0146-A5BD-2DBBA2D8B625}" type="presParOf" srcId="{ECA91953-DB6D-674C-9DB8-69C5C296F50C}" destId="{63496E6C-F6D0-3C45-80DF-CBD8A8FA812C}" srcOrd="3" destOrd="0" presId="urn:microsoft.com/office/officeart/2009/3/layout/RandomtoResultProcess"/>
    <dgm:cxn modelId="{796B1352-8770-0B43-ABC7-DE745F2CF021}" type="presParOf" srcId="{ECA91953-DB6D-674C-9DB8-69C5C296F50C}" destId="{B0BA150E-33AC-9248-9515-742F19406D79}" srcOrd="4" destOrd="0" presId="urn:microsoft.com/office/officeart/2009/3/layout/RandomtoResultProcess"/>
    <dgm:cxn modelId="{1B224501-C105-CE4B-9732-856EA8E5F2BD}" type="presParOf" srcId="{ECA91953-DB6D-674C-9DB8-69C5C296F50C}" destId="{1AFA6B21-6C11-6B42-8B92-7B12EE333C2D}" srcOrd="5" destOrd="0" presId="urn:microsoft.com/office/officeart/2009/3/layout/RandomtoResultProcess"/>
    <dgm:cxn modelId="{E16D8AA1-249E-8A42-8B70-F176056990D4}" type="presParOf" srcId="{ECA91953-DB6D-674C-9DB8-69C5C296F50C}" destId="{412E5776-8D3C-9F47-ABA9-82C9A32C9396}" srcOrd="6" destOrd="0" presId="urn:microsoft.com/office/officeart/2009/3/layout/RandomtoResultProcess"/>
    <dgm:cxn modelId="{8811ED57-C4A3-A142-B194-B014AA80B17C}" type="presParOf" srcId="{ECA91953-DB6D-674C-9DB8-69C5C296F50C}" destId="{76BBFC51-544F-9043-AE9C-3172EF8282E8}" srcOrd="7" destOrd="0" presId="urn:microsoft.com/office/officeart/2009/3/layout/RandomtoResultProcess"/>
    <dgm:cxn modelId="{E76D5931-6F52-1140-A6FD-FC217F3208DF}" type="presParOf" srcId="{ECA91953-DB6D-674C-9DB8-69C5C296F50C}" destId="{A6202966-E976-524B-B52F-F5281B44300C}" srcOrd="8" destOrd="0" presId="urn:microsoft.com/office/officeart/2009/3/layout/RandomtoResultProcess"/>
    <dgm:cxn modelId="{D396D28D-6360-3F47-BCA1-08B7C3EF715B}" type="presParOf" srcId="{ECA91953-DB6D-674C-9DB8-69C5C296F50C}" destId="{60ACB141-E84C-0E49-879A-023985FC11CB}" srcOrd="9" destOrd="0" presId="urn:microsoft.com/office/officeart/2009/3/layout/RandomtoResultProcess"/>
    <dgm:cxn modelId="{7B480AE7-74F6-FC42-BF28-1E6315F50A77}" type="presParOf" srcId="{ECA91953-DB6D-674C-9DB8-69C5C296F50C}" destId="{B3549F9F-4D23-BC47-9785-281971292524}" srcOrd="10" destOrd="0" presId="urn:microsoft.com/office/officeart/2009/3/layout/RandomtoResultProcess"/>
    <dgm:cxn modelId="{6CD194FC-18A6-D748-B89D-6749CD5A5661}" type="presParOf" srcId="{ECA91953-DB6D-674C-9DB8-69C5C296F50C}" destId="{E9843D05-58DE-0A41-B760-A4EF8025A07B}" srcOrd="11" destOrd="0" presId="urn:microsoft.com/office/officeart/2009/3/layout/RandomtoResultProcess"/>
    <dgm:cxn modelId="{A8C214E5-65BC-CF44-A417-B205F8AD274F}" type="presParOf" srcId="{ECA91953-DB6D-674C-9DB8-69C5C296F50C}" destId="{080D37CC-18FF-7B4E-8841-7EFAE5332532}" srcOrd="12" destOrd="0" presId="urn:microsoft.com/office/officeart/2009/3/layout/RandomtoResultProcess"/>
    <dgm:cxn modelId="{41726DCD-ED12-E34C-9639-06051DCFDD05}" type="presParOf" srcId="{ECA91953-DB6D-674C-9DB8-69C5C296F50C}" destId="{0A32D6CC-F7EE-F448-8206-98CB1EF1540F}" srcOrd="13" destOrd="0" presId="urn:microsoft.com/office/officeart/2009/3/layout/RandomtoResultProcess"/>
    <dgm:cxn modelId="{2C15ED02-689F-5D43-B7BD-DD654DB2CBB3}" type="presParOf" srcId="{ECA91953-DB6D-674C-9DB8-69C5C296F50C}" destId="{96468CF9-0844-1F4E-BC3E-F915ABFDCEEE}" srcOrd="14" destOrd="0" presId="urn:microsoft.com/office/officeart/2009/3/layout/RandomtoResultProcess"/>
    <dgm:cxn modelId="{7993AEB8-74CF-B941-880E-86D3F9D9A68B}" type="presParOf" srcId="{ECA91953-DB6D-674C-9DB8-69C5C296F50C}" destId="{FC13B703-8FC4-B040-AC5A-13E4BD416BF2}" srcOrd="15" destOrd="0" presId="urn:microsoft.com/office/officeart/2009/3/layout/RandomtoResultProcess"/>
    <dgm:cxn modelId="{A2AD5BF1-C8C7-2E48-BF22-A7DA66C5BCFF}" type="presParOf" srcId="{ECA91953-DB6D-674C-9DB8-69C5C296F50C}" destId="{3DEB39AB-F80D-D344-A66B-99A1C9703AB4}" srcOrd="16" destOrd="0" presId="urn:microsoft.com/office/officeart/2009/3/layout/RandomtoResultProcess"/>
    <dgm:cxn modelId="{591A12FA-58E2-EE47-B42D-3177F91ABD5E}" type="presParOf" srcId="{ECA91953-DB6D-674C-9DB8-69C5C296F50C}" destId="{5044E767-0B0D-FF42-B75C-E24D78FF200D}" srcOrd="17" destOrd="0" presId="urn:microsoft.com/office/officeart/2009/3/layout/RandomtoResultProcess"/>
    <dgm:cxn modelId="{BEB5115E-8846-0A40-9C8D-56C1ADA98A91}" type="presParOf" srcId="{ECA91953-DB6D-674C-9DB8-69C5C296F50C}" destId="{5BDD6261-D8B6-104F-B385-9C74B5E4EBB0}" srcOrd="18" destOrd="0" presId="urn:microsoft.com/office/officeart/2009/3/layout/RandomtoResultProcess"/>
    <dgm:cxn modelId="{10A4F227-74F7-704F-862D-80DBBCD7BCCF}" type="presParOf" srcId="{171D2FEB-A3FC-BD47-8F90-7F2030168391}" destId="{0BE4BF0E-385E-054E-8584-D7A22CFB3743}" srcOrd="1" destOrd="0" presId="urn:microsoft.com/office/officeart/2009/3/layout/RandomtoResultProcess"/>
    <dgm:cxn modelId="{B8806F43-4B55-154C-9890-EE2FEFEC267E}" type="presParOf" srcId="{0BE4BF0E-385E-054E-8584-D7A22CFB3743}" destId="{814E8C44-135F-1840-9BFA-3AD7D7031F94}" srcOrd="0" destOrd="0" presId="urn:microsoft.com/office/officeart/2009/3/layout/RandomtoResultProcess"/>
    <dgm:cxn modelId="{5DABAB51-F51F-4E46-AB92-86572A60605B}" type="presParOf" srcId="{0BE4BF0E-385E-054E-8584-D7A22CFB3743}" destId="{09E59420-B551-014B-8B76-452EB2BDE882}" srcOrd="1" destOrd="0" presId="urn:microsoft.com/office/officeart/2009/3/layout/RandomtoResultProcess"/>
    <dgm:cxn modelId="{01C9E9BC-C8CD-3141-A68C-CF6EB932AE46}" type="presParOf" srcId="{171D2FEB-A3FC-BD47-8F90-7F2030168391}" destId="{FCD1026C-247D-5342-97C5-11313E6193DB}" srcOrd="2" destOrd="0" presId="urn:microsoft.com/office/officeart/2009/3/layout/RandomtoResultProcess"/>
    <dgm:cxn modelId="{652D361D-76A7-0E4B-B3AD-C55FC5BBF5E1}" type="presParOf" srcId="{171D2FEB-A3FC-BD47-8F90-7F2030168391}" destId="{0080E61F-A22B-5346-AB99-8DB35ED2F0FA}" srcOrd="3" destOrd="0" presId="urn:microsoft.com/office/officeart/2009/3/layout/RandomtoResultProcess"/>
    <dgm:cxn modelId="{54172AFC-ADA3-3F44-8165-7015C1274D81}" type="presParOf" srcId="{0080E61F-A22B-5346-AB99-8DB35ED2F0FA}" destId="{0DDE3CC2-CE5C-A94E-95A0-6AAE4C8C33F0}" srcOrd="0" destOrd="0" presId="urn:microsoft.com/office/officeart/2009/3/layout/RandomtoResultProcess"/>
    <dgm:cxn modelId="{D9EED49E-2964-174D-AE70-325499AB9F47}" type="presParOf" srcId="{0080E61F-A22B-5346-AB99-8DB35ED2F0FA}" destId="{6ABBEF2A-46BA-DF45-A435-3DABEC813C01}" srcOrd="1" destOrd="0" presId="urn:microsoft.com/office/officeart/2009/3/layout/RandomtoResultProcess"/>
    <dgm:cxn modelId="{FC4AF5A4-00DF-324C-B1B2-D97C499A514E}" type="presParOf" srcId="{171D2FEB-A3FC-BD47-8F90-7F2030168391}" destId="{14770AA0-121F-DF43-A286-5E25EB92A6D8}" srcOrd="4" destOrd="0" presId="urn:microsoft.com/office/officeart/2009/3/layout/RandomtoResultProcess"/>
    <dgm:cxn modelId="{2C987574-12E4-D14B-A9B3-A50E0A961E57}" type="presParOf" srcId="{14770AA0-121F-DF43-A286-5E25EB92A6D8}" destId="{36F7B3E6-0740-E843-A513-3C64DFB6E2B5}" srcOrd="0" destOrd="0" presId="urn:microsoft.com/office/officeart/2009/3/layout/RandomtoResultProcess"/>
    <dgm:cxn modelId="{D0B08068-65A2-6C40-A8D4-B527B1A8F9DD}" type="presParOf" srcId="{14770AA0-121F-DF43-A286-5E25EB92A6D8}" destId="{139B7451-603A-4047-9D4B-2E9152186950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697A045-D753-B549-838E-AB6629D05983}" type="doc">
      <dgm:prSet loTypeId="urn:microsoft.com/office/officeart/2009/3/layout/RandomtoResult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ECC498-E7ED-A840-B497-600ECF041D81}">
      <dgm:prSet phldrT="[Text]"/>
      <dgm:spPr/>
      <dgm:t>
        <a:bodyPr/>
        <a:lstStyle/>
        <a:p>
          <a:r>
            <a:rPr lang="en-US" dirty="0"/>
            <a:t>Data </a:t>
          </a:r>
          <a:br>
            <a:rPr lang="en-US" dirty="0"/>
          </a:br>
          <a:r>
            <a:rPr lang="en-US" dirty="0"/>
            <a:t>Producer</a:t>
          </a:r>
        </a:p>
      </dgm:t>
    </dgm:pt>
    <dgm:pt modelId="{A9FF438C-BB45-CE4C-BB93-8CA7F686E3A8}" type="parTrans" cxnId="{659D9F3E-18C4-A344-A803-CD9C5813B70C}">
      <dgm:prSet/>
      <dgm:spPr/>
      <dgm:t>
        <a:bodyPr/>
        <a:lstStyle/>
        <a:p>
          <a:endParaRPr lang="en-US"/>
        </a:p>
      </dgm:t>
    </dgm:pt>
    <dgm:pt modelId="{DE23759C-9267-9640-AFEC-C21B97D4F372}" type="sibTrans" cxnId="{659D9F3E-18C4-A344-A803-CD9C5813B70C}">
      <dgm:prSet/>
      <dgm:spPr/>
      <dgm:t>
        <a:bodyPr/>
        <a:lstStyle/>
        <a:p>
          <a:endParaRPr lang="en-US"/>
        </a:p>
      </dgm:t>
    </dgm:pt>
    <dgm:pt modelId="{E274F57D-4A5E-E548-89F2-5989E699D849}">
      <dgm:prSet phldrT="[Text]"/>
      <dgm:spPr/>
      <dgm:t>
        <a:bodyPr/>
        <a:lstStyle/>
        <a:p>
          <a:r>
            <a:rPr lang="en-US" dirty="0" err="1"/>
            <a:t>MemFile</a:t>
          </a:r>
          <a:endParaRPr lang="en-US" dirty="0"/>
        </a:p>
      </dgm:t>
    </dgm:pt>
    <dgm:pt modelId="{8BDD0444-FC4F-644F-81AE-01043DC3FC7D}" type="parTrans" cxnId="{03954C1F-1328-F24F-8A45-1471DF0A88F9}">
      <dgm:prSet/>
      <dgm:spPr/>
      <dgm:t>
        <a:bodyPr/>
        <a:lstStyle/>
        <a:p>
          <a:endParaRPr lang="en-US"/>
        </a:p>
      </dgm:t>
    </dgm:pt>
    <dgm:pt modelId="{0D15AEB2-B222-084A-972A-1CD1FF0F0785}" type="sibTrans" cxnId="{03954C1F-1328-F24F-8A45-1471DF0A88F9}">
      <dgm:prSet/>
      <dgm:spPr/>
      <dgm:t>
        <a:bodyPr/>
        <a:lstStyle/>
        <a:p>
          <a:endParaRPr lang="en-US"/>
        </a:p>
      </dgm:t>
    </dgm:pt>
    <dgm:pt modelId="{171D2FEB-A3FC-BD47-8F90-7F2030168391}" type="pres">
      <dgm:prSet presAssocID="{8697A045-D753-B549-838E-AB6629D05983}" presName="Name0" presStyleCnt="0">
        <dgm:presLayoutVars>
          <dgm:dir/>
          <dgm:animOne val="branch"/>
          <dgm:animLvl val="lvl"/>
        </dgm:presLayoutVars>
      </dgm:prSet>
      <dgm:spPr/>
    </dgm:pt>
    <dgm:pt modelId="{ECA91953-DB6D-674C-9DB8-69C5C296F50C}" type="pres">
      <dgm:prSet presAssocID="{2EECC498-E7ED-A840-B497-600ECF041D81}" presName="chaos" presStyleCnt="0"/>
      <dgm:spPr/>
    </dgm:pt>
    <dgm:pt modelId="{CFD9453C-C911-D248-84AD-ABC26E6D5847}" type="pres">
      <dgm:prSet presAssocID="{2EECC498-E7ED-A840-B497-600ECF041D81}" presName="parTx1" presStyleLbl="revTx" presStyleIdx="0" presStyleCnt="1"/>
      <dgm:spPr/>
    </dgm:pt>
    <dgm:pt modelId="{82007BC6-5E51-E64E-83A2-0A4B800AA0E1}" type="pres">
      <dgm:prSet presAssocID="{2EECC498-E7ED-A840-B497-600ECF041D81}" presName="c1" presStyleLbl="node1" presStyleIdx="0" presStyleCnt="19"/>
      <dgm:spPr/>
    </dgm:pt>
    <dgm:pt modelId="{BC1EE28A-1DCD-AD4F-946C-0F526B53DFE0}" type="pres">
      <dgm:prSet presAssocID="{2EECC498-E7ED-A840-B497-600ECF041D81}" presName="c2" presStyleLbl="node1" presStyleIdx="1" presStyleCnt="19"/>
      <dgm:spPr/>
    </dgm:pt>
    <dgm:pt modelId="{63496E6C-F6D0-3C45-80DF-CBD8A8FA812C}" type="pres">
      <dgm:prSet presAssocID="{2EECC498-E7ED-A840-B497-600ECF041D81}" presName="c3" presStyleLbl="node1" presStyleIdx="2" presStyleCnt="19"/>
      <dgm:spPr/>
    </dgm:pt>
    <dgm:pt modelId="{B0BA150E-33AC-9248-9515-742F19406D79}" type="pres">
      <dgm:prSet presAssocID="{2EECC498-E7ED-A840-B497-600ECF041D81}" presName="c4" presStyleLbl="node1" presStyleIdx="3" presStyleCnt="19"/>
      <dgm:spPr/>
    </dgm:pt>
    <dgm:pt modelId="{1AFA6B21-6C11-6B42-8B92-7B12EE333C2D}" type="pres">
      <dgm:prSet presAssocID="{2EECC498-E7ED-A840-B497-600ECF041D81}" presName="c5" presStyleLbl="node1" presStyleIdx="4" presStyleCnt="19"/>
      <dgm:spPr/>
    </dgm:pt>
    <dgm:pt modelId="{412E5776-8D3C-9F47-ABA9-82C9A32C9396}" type="pres">
      <dgm:prSet presAssocID="{2EECC498-E7ED-A840-B497-600ECF041D81}" presName="c6" presStyleLbl="node1" presStyleIdx="5" presStyleCnt="19"/>
      <dgm:spPr/>
    </dgm:pt>
    <dgm:pt modelId="{76BBFC51-544F-9043-AE9C-3172EF8282E8}" type="pres">
      <dgm:prSet presAssocID="{2EECC498-E7ED-A840-B497-600ECF041D81}" presName="c7" presStyleLbl="node1" presStyleIdx="6" presStyleCnt="19"/>
      <dgm:spPr/>
    </dgm:pt>
    <dgm:pt modelId="{A6202966-E976-524B-B52F-F5281B44300C}" type="pres">
      <dgm:prSet presAssocID="{2EECC498-E7ED-A840-B497-600ECF041D81}" presName="c8" presStyleLbl="node1" presStyleIdx="7" presStyleCnt="19"/>
      <dgm:spPr/>
    </dgm:pt>
    <dgm:pt modelId="{60ACB141-E84C-0E49-879A-023985FC11CB}" type="pres">
      <dgm:prSet presAssocID="{2EECC498-E7ED-A840-B497-600ECF041D81}" presName="c9" presStyleLbl="node1" presStyleIdx="8" presStyleCnt="19"/>
      <dgm:spPr/>
    </dgm:pt>
    <dgm:pt modelId="{B3549F9F-4D23-BC47-9785-281971292524}" type="pres">
      <dgm:prSet presAssocID="{2EECC498-E7ED-A840-B497-600ECF041D81}" presName="c10" presStyleLbl="node1" presStyleIdx="9" presStyleCnt="19"/>
      <dgm:spPr/>
    </dgm:pt>
    <dgm:pt modelId="{E9843D05-58DE-0A41-B760-A4EF8025A07B}" type="pres">
      <dgm:prSet presAssocID="{2EECC498-E7ED-A840-B497-600ECF041D81}" presName="c11" presStyleLbl="node1" presStyleIdx="10" presStyleCnt="19"/>
      <dgm:spPr/>
    </dgm:pt>
    <dgm:pt modelId="{080D37CC-18FF-7B4E-8841-7EFAE5332532}" type="pres">
      <dgm:prSet presAssocID="{2EECC498-E7ED-A840-B497-600ECF041D81}" presName="c12" presStyleLbl="node1" presStyleIdx="11" presStyleCnt="19"/>
      <dgm:spPr/>
    </dgm:pt>
    <dgm:pt modelId="{0A32D6CC-F7EE-F448-8206-98CB1EF1540F}" type="pres">
      <dgm:prSet presAssocID="{2EECC498-E7ED-A840-B497-600ECF041D81}" presName="c13" presStyleLbl="node1" presStyleIdx="12" presStyleCnt="19"/>
      <dgm:spPr/>
    </dgm:pt>
    <dgm:pt modelId="{96468CF9-0844-1F4E-BC3E-F915ABFDCEEE}" type="pres">
      <dgm:prSet presAssocID="{2EECC498-E7ED-A840-B497-600ECF041D81}" presName="c14" presStyleLbl="node1" presStyleIdx="13" presStyleCnt="19"/>
      <dgm:spPr/>
    </dgm:pt>
    <dgm:pt modelId="{FC13B703-8FC4-B040-AC5A-13E4BD416BF2}" type="pres">
      <dgm:prSet presAssocID="{2EECC498-E7ED-A840-B497-600ECF041D81}" presName="c15" presStyleLbl="node1" presStyleIdx="14" presStyleCnt="19"/>
      <dgm:spPr/>
    </dgm:pt>
    <dgm:pt modelId="{3DEB39AB-F80D-D344-A66B-99A1C9703AB4}" type="pres">
      <dgm:prSet presAssocID="{2EECC498-E7ED-A840-B497-600ECF041D81}" presName="c16" presStyleLbl="node1" presStyleIdx="15" presStyleCnt="19"/>
      <dgm:spPr/>
    </dgm:pt>
    <dgm:pt modelId="{5044E767-0B0D-FF42-B75C-E24D78FF200D}" type="pres">
      <dgm:prSet presAssocID="{2EECC498-E7ED-A840-B497-600ECF041D81}" presName="c17" presStyleLbl="node1" presStyleIdx="16" presStyleCnt="19"/>
      <dgm:spPr/>
    </dgm:pt>
    <dgm:pt modelId="{5BDD6261-D8B6-104F-B385-9C74B5E4EBB0}" type="pres">
      <dgm:prSet presAssocID="{2EECC498-E7ED-A840-B497-600ECF041D81}" presName="c18" presStyleLbl="node1" presStyleIdx="17" presStyleCnt="19"/>
      <dgm:spPr/>
    </dgm:pt>
    <dgm:pt modelId="{0BE4BF0E-385E-054E-8584-D7A22CFB3743}" type="pres">
      <dgm:prSet presAssocID="{DE23759C-9267-9640-AFEC-C21B97D4F372}" presName="chevronComposite1" presStyleCnt="0"/>
      <dgm:spPr/>
    </dgm:pt>
    <dgm:pt modelId="{814E8C44-135F-1840-9BFA-3AD7D7031F94}" type="pres">
      <dgm:prSet presAssocID="{DE23759C-9267-9640-AFEC-C21B97D4F372}" presName="chevron1" presStyleLbl="sibTrans2D1" presStyleIdx="0" presStyleCnt="2"/>
      <dgm:spPr/>
    </dgm:pt>
    <dgm:pt modelId="{09E59420-B551-014B-8B76-452EB2BDE882}" type="pres">
      <dgm:prSet presAssocID="{DE23759C-9267-9640-AFEC-C21B97D4F372}" presName="spChevron1" presStyleCnt="0"/>
      <dgm:spPr/>
    </dgm:pt>
    <dgm:pt modelId="{FCD1026C-247D-5342-97C5-11313E6193DB}" type="pres">
      <dgm:prSet presAssocID="{DE23759C-9267-9640-AFEC-C21B97D4F372}" presName="overlap" presStyleCnt="0"/>
      <dgm:spPr/>
    </dgm:pt>
    <dgm:pt modelId="{0080E61F-A22B-5346-AB99-8DB35ED2F0FA}" type="pres">
      <dgm:prSet presAssocID="{DE23759C-9267-9640-AFEC-C21B97D4F372}" presName="chevronComposite2" presStyleCnt="0"/>
      <dgm:spPr/>
    </dgm:pt>
    <dgm:pt modelId="{0DDE3CC2-CE5C-A94E-95A0-6AAE4C8C33F0}" type="pres">
      <dgm:prSet presAssocID="{DE23759C-9267-9640-AFEC-C21B97D4F372}" presName="chevron2" presStyleLbl="sibTrans2D1" presStyleIdx="1" presStyleCnt="2"/>
      <dgm:spPr/>
    </dgm:pt>
    <dgm:pt modelId="{6ABBEF2A-46BA-DF45-A435-3DABEC813C01}" type="pres">
      <dgm:prSet presAssocID="{DE23759C-9267-9640-AFEC-C21B97D4F372}" presName="spChevron2" presStyleCnt="0"/>
      <dgm:spPr/>
    </dgm:pt>
    <dgm:pt modelId="{14770AA0-121F-DF43-A286-5E25EB92A6D8}" type="pres">
      <dgm:prSet presAssocID="{E274F57D-4A5E-E548-89F2-5989E699D849}" presName="last" presStyleCnt="0"/>
      <dgm:spPr/>
    </dgm:pt>
    <dgm:pt modelId="{36F7B3E6-0740-E843-A513-3C64DFB6E2B5}" type="pres">
      <dgm:prSet presAssocID="{E274F57D-4A5E-E548-89F2-5989E699D849}" presName="circleTx" presStyleLbl="node1" presStyleIdx="18" presStyleCnt="19"/>
      <dgm:spPr/>
    </dgm:pt>
    <dgm:pt modelId="{139B7451-603A-4047-9D4B-2E9152186950}" type="pres">
      <dgm:prSet presAssocID="{E274F57D-4A5E-E548-89F2-5989E699D849}" presName="spN" presStyleCnt="0"/>
      <dgm:spPr/>
    </dgm:pt>
  </dgm:ptLst>
  <dgm:cxnLst>
    <dgm:cxn modelId="{5335B706-5F3E-B349-B1B4-74D31F846D2A}" type="presOf" srcId="{2EECC498-E7ED-A840-B497-600ECF041D81}" destId="{CFD9453C-C911-D248-84AD-ABC26E6D5847}" srcOrd="0" destOrd="0" presId="urn:microsoft.com/office/officeart/2009/3/layout/RandomtoResultProcess"/>
    <dgm:cxn modelId="{03954C1F-1328-F24F-8A45-1471DF0A88F9}" srcId="{8697A045-D753-B549-838E-AB6629D05983}" destId="{E274F57D-4A5E-E548-89F2-5989E699D849}" srcOrd="1" destOrd="0" parTransId="{8BDD0444-FC4F-644F-81AE-01043DC3FC7D}" sibTransId="{0D15AEB2-B222-084A-972A-1CD1FF0F0785}"/>
    <dgm:cxn modelId="{68B6EA32-58D0-6E40-8800-7D88696A63C4}" type="presOf" srcId="{E274F57D-4A5E-E548-89F2-5989E699D849}" destId="{36F7B3E6-0740-E843-A513-3C64DFB6E2B5}" srcOrd="0" destOrd="0" presId="urn:microsoft.com/office/officeart/2009/3/layout/RandomtoResultProcess"/>
    <dgm:cxn modelId="{659D9F3E-18C4-A344-A803-CD9C5813B70C}" srcId="{8697A045-D753-B549-838E-AB6629D05983}" destId="{2EECC498-E7ED-A840-B497-600ECF041D81}" srcOrd="0" destOrd="0" parTransId="{A9FF438C-BB45-CE4C-BB93-8CA7F686E3A8}" sibTransId="{DE23759C-9267-9640-AFEC-C21B97D4F372}"/>
    <dgm:cxn modelId="{9B2E32B4-17B8-F64F-87FD-844C3ADAC9EC}" type="presOf" srcId="{8697A045-D753-B549-838E-AB6629D05983}" destId="{171D2FEB-A3FC-BD47-8F90-7F2030168391}" srcOrd="0" destOrd="0" presId="urn:microsoft.com/office/officeart/2009/3/layout/RandomtoResultProcess"/>
    <dgm:cxn modelId="{C2667549-343A-9043-9B52-37E4DCD8E5A2}" type="presParOf" srcId="{171D2FEB-A3FC-BD47-8F90-7F2030168391}" destId="{ECA91953-DB6D-674C-9DB8-69C5C296F50C}" srcOrd="0" destOrd="0" presId="urn:microsoft.com/office/officeart/2009/3/layout/RandomtoResultProcess"/>
    <dgm:cxn modelId="{E4FBF587-D228-864C-9F09-BB05DBE6A09E}" type="presParOf" srcId="{ECA91953-DB6D-674C-9DB8-69C5C296F50C}" destId="{CFD9453C-C911-D248-84AD-ABC26E6D5847}" srcOrd="0" destOrd="0" presId="urn:microsoft.com/office/officeart/2009/3/layout/RandomtoResultProcess"/>
    <dgm:cxn modelId="{F48ED1C0-F96A-8240-9368-EEC97D8A535C}" type="presParOf" srcId="{ECA91953-DB6D-674C-9DB8-69C5C296F50C}" destId="{82007BC6-5E51-E64E-83A2-0A4B800AA0E1}" srcOrd="1" destOrd="0" presId="urn:microsoft.com/office/officeart/2009/3/layout/RandomtoResultProcess"/>
    <dgm:cxn modelId="{5D7E3DDF-D3BE-FF44-B408-82964C0CFDE8}" type="presParOf" srcId="{ECA91953-DB6D-674C-9DB8-69C5C296F50C}" destId="{BC1EE28A-1DCD-AD4F-946C-0F526B53DFE0}" srcOrd="2" destOrd="0" presId="urn:microsoft.com/office/officeart/2009/3/layout/RandomtoResultProcess"/>
    <dgm:cxn modelId="{833FCB0D-1605-0146-A5BD-2DBBA2D8B625}" type="presParOf" srcId="{ECA91953-DB6D-674C-9DB8-69C5C296F50C}" destId="{63496E6C-F6D0-3C45-80DF-CBD8A8FA812C}" srcOrd="3" destOrd="0" presId="urn:microsoft.com/office/officeart/2009/3/layout/RandomtoResultProcess"/>
    <dgm:cxn modelId="{796B1352-8770-0B43-ABC7-DE745F2CF021}" type="presParOf" srcId="{ECA91953-DB6D-674C-9DB8-69C5C296F50C}" destId="{B0BA150E-33AC-9248-9515-742F19406D79}" srcOrd="4" destOrd="0" presId="urn:microsoft.com/office/officeart/2009/3/layout/RandomtoResultProcess"/>
    <dgm:cxn modelId="{1B224501-C105-CE4B-9732-856EA8E5F2BD}" type="presParOf" srcId="{ECA91953-DB6D-674C-9DB8-69C5C296F50C}" destId="{1AFA6B21-6C11-6B42-8B92-7B12EE333C2D}" srcOrd="5" destOrd="0" presId="urn:microsoft.com/office/officeart/2009/3/layout/RandomtoResultProcess"/>
    <dgm:cxn modelId="{E16D8AA1-249E-8A42-8B70-F176056990D4}" type="presParOf" srcId="{ECA91953-DB6D-674C-9DB8-69C5C296F50C}" destId="{412E5776-8D3C-9F47-ABA9-82C9A32C9396}" srcOrd="6" destOrd="0" presId="urn:microsoft.com/office/officeart/2009/3/layout/RandomtoResultProcess"/>
    <dgm:cxn modelId="{8811ED57-C4A3-A142-B194-B014AA80B17C}" type="presParOf" srcId="{ECA91953-DB6D-674C-9DB8-69C5C296F50C}" destId="{76BBFC51-544F-9043-AE9C-3172EF8282E8}" srcOrd="7" destOrd="0" presId="urn:microsoft.com/office/officeart/2009/3/layout/RandomtoResultProcess"/>
    <dgm:cxn modelId="{E76D5931-6F52-1140-A6FD-FC217F3208DF}" type="presParOf" srcId="{ECA91953-DB6D-674C-9DB8-69C5C296F50C}" destId="{A6202966-E976-524B-B52F-F5281B44300C}" srcOrd="8" destOrd="0" presId="urn:microsoft.com/office/officeart/2009/3/layout/RandomtoResultProcess"/>
    <dgm:cxn modelId="{D396D28D-6360-3F47-BCA1-08B7C3EF715B}" type="presParOf" srcId="{ECA91953-DB6D-674C-9DB8-69C5C296F50C}" destId="{60ACB141-E84C-0E49-879A-023985FC11CB}" srcOrd="9" destOrd="0" presId="urn:microsoft.com/office/officeart/2009/3/layout/RandomtoResultProcess"/>
    <dgm:cxn modelId="{7B480AE7-74F6-FC42-BF28-1E6315F50A77}" type="presParOf" srcId="{ECA91953-DB6D-674C-9DB8-69C5C296F50C}" destId="{B3549F9F-4D23-BC47-9785-281971292524}" srcOrd="10" destOrd="0" presId="urn:microsoft.com/office/officeart/2009/3/layout/RandomtoResultProcess"/>
    <dgm:cxn modelId="{6CD194FC-18A6-D748-B89D-6749CD5A5661}" type="presParOf" srcId="{ECA91953-DB6D-674C-9DB8-69C5C296F50C}" destId="{E9843D05-58DE-0A41-B760-A4EF8025A07B}" srcOrd="11" destOrd="0" presId="urn:microsoft.com/office/officeart/2009/3/layout/RandomtoResultProcess"/>
    <dgm:cxn modelId="{A8C214E5-65BC-CF44-A417-B205F8AD274F}" type="presParOf" srcId="{ECA91953-DB6D-674C-9DB8-69C5C296F50C}" destId="{080D37CC-18FF-7B4E-8841-7EFAE5332532}" srcOrd="12" destOrd="0" presId="urn:microsoft.com/office/officeart/2009/3/layout/RandomtoResultProcess"/>
    <dgm:cxn modelId="{41726DCD-ED12-E34C-9639-06051DCFDD05}" type="presParOf" srcId="{ECA91953-DB6D-674C-9DB8-69C5C296F50C}" destId="{0A32D6CC-F7EE-F448-8206-98CB1EF1540F}" srcOrd="13" destOrd="0" presId="urn:microsoft.com/office/officeart/2009/3/layout/RandomtoResultProcess"/>
    <dgm:cxn modelId="{2C15ED02-689F-5D43-B7BD-DD654DB2CBB3}" type="presParOf" srcId="{ECA91953-DB6D-674C-9DB8-69C5C296F50C}" destId="{96468CF9-0844-1F4E-BC3E-F915ABFDCEEE}" srcOrd="14" destOrd="0" presId="urn:microsoft.com/office/officeart/2009/3/layout/RandomtoResultProcess"/>
    <dgm:cxn modelId="{7993AEB8-74CF-B941-880E-86D3F9D9A68B}" type="presParOf" srcId="{ECA91953-DB6D-674C-9DB8-69C5C296F50C}" destId="{FC13B703-8FC4-B040-AC5A-13E4BD416BF2}" srcOrd="15" destOrd="0" presId="urn:microsoft.com/office/officeart/2009/3/layout/RandomtoResultProcess"/>
    <dgm:cxn modelId="{A2AD5BF1-C8C7-2E48-BF22-A7DA66C5BCFF}" type="presParOf" srcId="{ECA91953-DB6D-674C-9DB8-69C5C296F50C}" destId="{3DEB39AB-F80D-D344-A66B-99A1C9703AB4}" srcOrd="16" destOrd="0" presId="urn:microsoft.com/office/officeart/2009/3/layout/RandomtoResultProcess"/>
    <dgm:cxn modelId="{591A12FA-58E2-EE47-B42D-3177F91ABD5E}" type="presParOf" srcId="{ECA91953-DB6D-674C-9DB8-69C5C296F50C}" destId="{5044E767-0B0D-FF42-B75C-E24D78FF200D}" srcOrd="17" destOrd="0" presId="urn:microsoft.com/office/officeart/2009/3/layout/RandomtoResultProcess"/>
    <dgm:cxn modelId="{BEB5115E-8846-0A40-9C8D-56C1ADA98A91}" type="presParOf" srcId="{ECA91953-DB6D-674C-9DB8-69C5C296F50C}" destId="{5BDD6261-D8B6-104F-B385-9C74B5E4EBB0}" srcOrd="18" destOrd="0" presId="urn:microsoft.com/office/officeart/2009/3/layout/RandomtoResultProcess"/>
    <dgm:cxn modelId="{10A4F227-74F7-704F-862D-80DBBCD7BCCF}" type="presParOf" srcId="{171D2FEB-A3FC-BD47-8F90-7F2030168391}" destId="{0BE4BF0E-385E-054E-8584-D7A22CFB3743}" srcOrd="1" destOrd="0" presId="urn:microsoft.com/office/officeart/2009/3/layout/RandomtoResultProcess"/>
    <dgm:cxn modelId="{B8806F43-4B55-154C-9890-EE2FEFEC267E}" type="presParOf" srcId="{0BE4BF0E-385E-054E-8584-D7A22CFB3743}" destId="{814E8C44-135F-1840-9BFA-3AD7D7031F94}" srcOrd="0" destOrd="0" presId="urn:microsoft.com/office/officeart/2009/3/layout/RandomtoResultProcess"/>
    <dgm:cxn modelId="{5DABAB51-F51F-4E46-AB92-86572A60605B}" type="presParOf" srcId="{0BE4BF0E-385E-054E-8584-D7A22CFB3743}" destId="{09E59420-B551-014B-8B76-452EB2BDE882}" srcOrd="1" destOrd="0" presId="urn:microsoft.com/office/officeart/2009/3/layout/RandomtoResultProcess"/>
    <dgm:cxn modelId="{01C9E9BC-C8CD-3141-A68C-CF6EB932AE46}" type="presParOf" srcId="{171D2FEB-A3FC-BD47-8F90-7F2030168391}" destId="{FCD1026C-247D-5342-97C5-11313E6193DB}" srcOrd="2" destOrd="0" presId="urn:microsoft.com/office/officeart/2009/3/layout/RandomtoResultProcess"/>
    <dgm:cxn modelId="{652D361D-76A7-0E4B-B3AD-C55FC5BBF5E1}" type="presParOf" srcId="{171D2FEB-A3FC-BD47-8F90-7F2030168391}" destId="{0080E61F-A22B-5346-AB99-8DB35ED2F0FA}" srcOrd="3" destOrd="0" presId="urn:microsoft.com/office/officeart/2009/3/layout/RandomtoResultProcess"/>
    <dgm:cxn modelId="{54172AFC-ADA3-3F44-8165-7015C1274D81}" type="presParOf" srcId="{0080E61F-A22B-5346-AB99-8DB35ED2F0FA}" destId="{0DDE3CC2-CE5C-A94E-95A0-6AAE4C8C33F0}" srcOrd="0" destOrd="0" presId="urn:microsoft.com/office/officeart/2009/3/layout/RandomtoResultProcess"/>
    <dgm:cxn modelId="{D9EED49E-2964-174D-AE70-325499AB9F47}" type="presParOf" srcId="{0080E61F-A22B-5346-AB99-8DB35ED2F0FA}" destId="{6ABBEF2A-46BA-DF45-A435-3DABEC813C01}" srcOrd="1" destOrd="0" presId="urn:microsoft.com/office/officeart/2009/3/layout/RandomtoResultProcess"/>
    <dgm:cxn modelId="{FC4AF5A4-00DF-324C-B1B2-D97C499A514E}" type="presParOf" srcId="{171D2FEB-A3FC-BD47-8F90-7F2030168391}" destId="{14770AA0-121F-DF43-A286-5E25EB92A6D8}" srcOrd="4" destOrd="0" presId="urn:microsoft.com/office/officeart/2009/3/layout/RandomtoResultProcess"/>
    <dgm:cxn modelId="{2C987574-12E4-D14B-A9B3-A50E0A961E57}" type="presParOf" srcId="{14770AA0-121F-DF43-A286-5E25EB92A6D8}" destId="{36F7B3E6-0740-E843-A513-3C64DFB6E2B5}" srcOrd="0" destOrd="0" presId="urn:microsoft.com/office/officeart/2009/3/layout/RandomtoResultProcess"/>
    <dgm:cxn modelId="{D0B08068-65A2-6C40-A8D4-B527B1A8F9DD}" type="presParOf" srcId="{14770AA0-121F-DF43-A286-5E25EB92A6D8}" destId="{139B7451-603A-4047-9D4B-2E9152186950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697A045-D753-B549-838E-AB6629D05983}" type="doc">
      <dgm:prSet loTypeId="urn:microsoft.com/office/officeart/2009/3/layout/RandomtoResult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ECC498-E7ED-A840-B497-600ECF041D81}">
      <dgm:prSet phldrT="[Text]"/>
      <dgm:spPr/>
      <dgm:t>
        <a:bodyPr/>
        <a:lstStyle/>
        <a:p>
          <a:r>
            <a:rPr lang="en-US" dirty="0"/>
            <a:t>Data </a:t>
          </a:r>
          <a:br>
            <a:rPr lang="en-US" dirty="0"/>
          </a:br>
          <a:r>
            <a:rPr lang="en-US" dirty="0"/>
            <a:t>Producer</a:t>
          </a:r>
        </a:p>
      </dgm:t>
    </dgm:pt>
    <dgm:pt modelId="{A9FF438C-BB45-CE4C-BB93-8CA7F686E3A8}" type="parTrans" cxnId="{659D9F3E-18C4-A344-A803-CD9C5813B70C}">
      <dgm:prSet/>
      <dgm:spPr/>
      <dgm:t>
        <a:bodyPr/>
        <a:lstStyle/>
        <a:p>
          <a:endParaRPr lang="en-US"/>
        </a:p>
      </dgm:t>
    </dgm:pt>
    <dgm:pt modelId="{DE23759C-9267-9640-AFEC-C21B97D4F372}" type="sibTrans" cxnId="{659D9F3E-18C4-A344-A803-CD9C5813B70C}">
      <dgm:prSet/>
      <dgm:spPr/>
      <dgm:t>
        <a:bodyPr/>
        <a:lstStyle/>
        <a:p>
          <a:endParaRPr lang="en-US"/>
        </a:p>
      </dgm:t>
    </dgm:pt>
    <dgm:pt modelId="{E274F57D-4A5E-E548-89F2-5989E699D849}">
      <dgm:prSet phldrT="[Text]"/>
      <dgm:spPr/>
      <dgm:t>
        <a:bodyPr/>
        <a:lstStyle/>
        <a:p>
          <a:r>
            <a:rPr lang="en-US" dirty="0" err="1"/>
            <a:t>MemFile</a:t>
          </a:r>
          <a:endParaRPr lang="en-US" dirty="0"/>
        </a:p>
      </dgm:t>
    </dgm:pt>
    <dgm:pt modelId="{8BDD0444-FC4F-644F-81AE-01043DC3FC7D}" type="parTrans" cxnId="{03954C1F-1328-F24F-8A45-1471DF0A88F9}">
      <dgm:prSet/>
      <dgm:spPr/>
      <dgm:t>
        <a:bodyPr/>
        <a:lstStyle/>
        <a:p>
          <a:endParaRPr lang="en-US"/>
        </a:p>
      </dgm:t>
    </dgm:pt>
    <dgm:pt modelId="{0D15AEB2-B222-084A-972A-1CD1FF0F0785}" type="sibTrans" cxnId="{03954C1F-1328-F24F-8A45-1471DF0A88F9}">
      <dgm:prSet/>
      <dgm:spPr/>
      <dgm:t>
        <a:bodyPr/>
        <a:lstStyle/>
        <a:p>
          <a:endParaRPr lang="en-US"/>
        </a:p>
      </dgm:t>
    </dgm:pt>
    <dgm:pt modelId="{171D2FEB-A3FC-BD47-8F90-7F2030168391}" type="pres">
      <dgm:prSet presAssocID="{8697A045-D753-B549-838E-AB6629D05983}" presName="Name0" presStyleCnt="0">
        <dgm:presLayoutVars>
          <dgm:dir/>
          <dgm:animOne val="branch"/>
          <dgm:animLvl val="lvl"/>
        </dgm:presLayoutVars>
      </dgm:prSet>
      <dgm:spPr/>
    </dgm:pt>
    <dgm:pt modelId="{ECA91953-DB6D-674C-9DB8-69C5C296F50C}" type="pres">
      <dgm:prSet presAssocID="{2EECC498-E7ED-A840-B497-600ECF041D81}" presName="chaos" presStyleCnt="0"/>
      <dgm:spPr/>
    </dgm:pt>
    <dgm:pt modelId="{CFD9453C-C911-D248-84AD-ABC26E6D5847}" type="pres">
      <dgm:prSet presAssocID="{2EECC498-E7ED-A840-B497-600ECF041D81}" presName="parTx1" presStyleLbl="revTx" presStyleIdx="0" presStyleCnt="1"/>
      <dgm:spPr/>
    </dgm:pt>
    <dgm:pt modelId="{82007BC6-5E51-E64E-83A2-0A4B800AA0E1}" type="pres">
      <dgm:prSet presAssocID="{2EECC498-E7ED-A840-B497-600ECF041D81}" presName="c1" presStyleLbl="node1" presStyleIdx="0" presStyleCnt="19"/>
      <dgm:spPr/>
    </dgm:pt>
    <dgm:pt modelId="{BC1EE28A-1DCD-AD4F-946C-0F526B53DFE0}" type="pres">
      <dgm:prSet presAssocID="{2EECC498-E7ED-A840-B497-600ECF041D81}" presName="c2" presStyleLbl="node1" presStyleIdx="1" presStyleCnt="19"/>
      <dgm:spPr/>
    </dgm:pt>
    <dgm:pt modelId="{63496E6C-F6D0-3C45-80DF-CBD8A8FA812C}" type="pres">
      <dgm:prSet presAssocID="{2EECC498-E7ED-A840-B497-600ECF041D81}" presName="c3" presStyleLbl="node1" presStyleIdx="2" presStyleCnt="19"/>
      <dgm:spPr/>
    </dgm:pt>
    <dgm:pt modelId="{B0BA150E-33AC-9248-9515-742F19406D79}" type="pres">
      <dgm:prSet presAssocID="{2EECC498-E7ED-A840-B497-600ECF041D81}" presName="c4" presStyleLbl="node1" presStyleIdx="3" presStyleCnt="19"/>
      <dgm:spPr/>
    </dgm:pt>
    <dgm:pt modelId="{1AFA6B21-6C11-6B42-8B92-7B12EE333C2D}" type="pres">
      <dgm:prSet presAssocID="{2EECC498-E7ED-A840-B497-600ECF041D81}" presName="c5" presStyleLbl="node1" presStyleIdx="4" presStyleCnt="19"/>
      <dgm:spPr/>
    </dgm:pt>
    <dgm:pt modelId="{412E5776-8D3C-9F47-ABA9-82C9A32C9396}" type="pres">
      <dgm:prSet presAssocID="{2EECC498-E7ED-A840-B497-600ECF041D81}" presName="c6" presStyleLbl="node1" presStyleIdx="5" presStyleCnt="19"/>
      <dgm:spPr/>
    </dgm:pt>
    <dgm:pt modelId="{76BBFC51-544F-9043-AE9C-3172EF8282E8}" type="pres">
      <dgm:prSet presAssocID="{2EECC498-E7ED-A840-B497-600ECF041D81}" presName="c7" presStyleLbl="node1" presStyleIdx="6" presStyleCnt="19"/>
      <dgm:spPr/>
    </dgm:pt>
    <dgm:pt modelId="{A6202966-E976-524B-B52F-F5281B44300C}" type="pres">
      <dgm:prSet presAssocID="{2EECC498-E7ED-A840-B497-600ECF041D81}" presName="c8" presStyleLbl="node1" presStyleIdx="7" presStyleCnt="19"/>
      <dgm:spPr/>
    </dgm:pt>
    <dgm:pt modelId="{60ACB141-E84C-0E49-879A-023985FC11CB}" type="pres">
      <dgm:prSet presAssocID="{2EECC498-E7ED-A840-B497-600ECF041D81}" presName="c9" presStyleLbl="node1" presStyleIdx="8" presStyleCnt="19"/>
      <dgm:spPr/>
    </dgm:pt>
    <dgm:pt modelId="{B3549F9F-4D23-BC47-9785-281971292524}" type="pres">
      <dgm:prSet presAssocID="{2EECC498-E7ED-A840-B497-600ECF041D81}" presName="c10" presStyleLbl="node1" presStyleIdx="9" presStyleCnt="19"/>
      <dgm:spPr/>
    </dgm:pt>
    <dgm:pt modelId="{E9843D05-58DE-0A41-B760-A4EF8025A07B}" type="pres">
      <dgm:prSet presAssocID="{2EECC498-E7ED-A840-B497-600ECF041D81}" presName="c11" presStyleLbl="node1" presStyleIdx="10" presStyleCnt="19"/>
      <dgm:spPr/>
    </dgm:pt>
    <dgm:pt modelId="{080D37CC-18FF-7B4E-8841-7EFAE5332532}" type="pres">
      <dgm:prSet presAssocID="{2EECC498-E7ED-A840-B497-600ECF041D81}" presName="c12" presStyleLbl="node1" presStyleIdx="11" presStyleCnt="19"/>
      <dgm:spPr/>
    </dgm:pt>
    <dgm:pt modelId="{0A32D6CC-F7EE-F448-8206-98CB1EF1540F}" type="pres">
      <dgm:prSet presAssocID="{2EECC498-E7ED-A840-B497-600ECF041D81}" presName="c13" presStyleLbl="node1" presStyleIdx="12" presStyleCnt="19"/>
      <dgm:spPr/>
    </dgm:pt>
    <dgm:pt modelId="{96468CF9-0844-1F4E-BC3E-F915ABFDCEEE}" type="pres">
      <dgm:prSet presAssocID="{2EECC498-E7ED-A840-B497-600ECF041D81}" presName="c14" presStyleLbl="node1" presStyleIdx="13" presStyleCnt="19"/>
      <dgm:spPr/>
    </dgm:pt>
    <dgm:pt modelId="{FC13B703-8FC4-B040-AC5A-13E4BD416BF2}" type="pres">
      <dgm:prSet presAssocID="{2EECC498-E7ED-A840-B497-600ECF041D81}" presName="c15" presStyleLbl="node1" presStyleIdx="14" presStyleCnt="19"/>
      <dgm:spPr/>
    </dgm:pt>
    <dgm:pt modelId="{3DEB39AB-F80D-D344-A66B-99A1C9703AB4}" type="pres">
      <dgm:prSet presAssocID="{2EECC498-E7ED-A840-B497-600ECF041D81}" presName="c16" presStyleLbl="node1" presStyleIdx="15" presStyleCnt="19"/>
      <dgm:spPr/>
    </dgm:pt>
    <dgm:pt modelId="{5044E767-0B0D-FF42-B75C-E24D78FF200D}" type="pres">
      <dgm:prSet presAssocID="{2EECC498-E7ED-A840-B497-600ECF041D81}" presName="c17" presStyleLbl="node1" presStyleIdx="16" presStyleCnt="19"/>
      <dgm:spPr/>
    </dgm:pt>
    <dgm:pt modelId="{5BDD6261-D8B6-104F-B385-9C74B5E4EBB0}" type="pres">
      <dgm:prSet presAssocID="{2EECC498-E7ED-A840-B497-600ECF041D81}" presName="c18" presStyleLbl="node1" presStyleIdx="17" presStyleCnt="19"/>
      <dgm:spPr/>
    </dgm:pt>
    <dgm:pt modelId="{0BE4BF0E-385E-054E-8584-D7A22CFB3743}" type="pres">
      <dgm:prSet presAssocID="{DE23759C-9267-9640-AFEC-C21B97D4F372}" presName="chevronComposite1" presStyleCnt="0"/>
      <dgm:spPr/>
    </dgm:pt>
    <dgm:pt modelId="{814E8C44-135F-1840-9BFA-3AD7D7031F94}" type="pres">
      <dgm:prSet presAssocID="{DE23759C-9267-9640-AFEC-C21B97D4F372}" presName="chevron1" presStyleLbl="sibTrans2D1" presStyleIdx="0" presStyleCnt="2"/>
      <dgm:spPr/>
    </dgm:pt>
    <dgm:pt modelId="{09E59420-B551-014B-8B76-452EB2BDE882}" type="pres">
      <dgm:prSet presAssocID="{DE23759C-9267-9640-AFEC-C21B97D4F372}" presName="spChevron1" presStyleCnt="0"/>
      <dgm:spPr/>
    </dgm:pt>
    <dgm:pt modelId="{FCD1026C-247D-5342-97C5-11313E6193DB}" type="pres">
      <dgm:prSet presAssocID="{DE23759C-9267-9640-AFEC-C21B97D4F372}" presName="overlap" presStyleCnt="0"/>
      <dgm:spPr/>
    </dgm:pt>
    <dgm:pt modelId="{0080E61F-A22B-5346-AB99-8DB35ED2F0FA}" type="pres">
      <dgm:prSet presAssocID="{DE23759C-9267-9640-AFEC-C21B97D4F372}" presName="chevronComposite2" presStyleCnt="0"/>
      <dgm:spPr/>
    </dgm:pt>
    <dgm:pt modelId="{0DDE3CC2-CE5C-A94E-95A0-6AAE4C8C33F0}" type="pres">
      <dgm:prSet presAssocID="{DE23759C-9267-9640-AFEC-C21B97D4F372}" presName="chevron2" presStyleLbl="sibTrans2D1" presStyleIdx="1" presStyleCnt="2"/>
      <dgm:spPr/>
    </dgm:pt>
    <dgm:pt modelId="{6ABBEF2A-46BA-DF45-A435-3DABEC813C01}" type="pres">
      <dgm:prSet presAssocID="{DE23759C-9267-9640-AFEC-C21B97D4F372}" presName="spChevron2" presStyleCnt="0"/>
      <dgm:spPr/>
    </dgm:pt>
    <dgm:pt modelId="{14770AA0-121F-DF43-A286-5E25EB92A6D8}" type="pres">
      <dgm:prSet presAssocID="{E274F57D-4A5E-E548-89F2-5989E699D849}" presName="last" presStyleCnt="0"/>
      <dgm:spPr/>
    </dgm:pt>
    <dgm:pt modelId="{36F7B3E6-0740-E843-A513-3C64DFB6E2B5}" type="pres">
      <dgm:prSet presAssocID="{E274F57D-4A5E-E548-89F2-5989E699D849}" presName="circleTx" presStyleLbl="node1" presStyleIdx="18" presStyleCnt="19"/>
      <dgm:spPr/>
    </dgm:pt>
    <dgm:pt modelId="{139B7451-603A-4047-9D4B-2E9152186950}" type="pres">
      <dgm:prSet presAssocID="{E274F57D-4A5E-E548-89F2-5989E699D849}" presName="spN" presStyleCnt="0"/>
      <dgm:spPr/>
    </dgm:pt>
  </dgm:ptLst>
  <dgm:cxnLst>
    <dgm:cxn modelId="{5335B706-5F3E-B349-B1B4-74D31F846D2A}" type="presOf" srcId="{2EECC498-E7ED-A840-B497-600ECF041D81}" destId="{CFD9453C-C911-D248-84AD-ABC26E6D5847}" srcOrd="0" destOrd="0" presId="urn:microsoft.com/office/officeart/2009/3/layout/RandomtoResultProcess"/>
    <dgm:cxn modelId="{03954C1F-1328-F24F-8A45-1471DF0A88F9}" srcId="{8697A045-D753-B549-838E-AB6629D05983}" destId="{E274F57D-4A5E-E548-89F2-5989E699D849}" srcOrd="1" destOrd="0" parTransId="{8BDD0444-FC4F-644F-81AE-01043DC3FC7D}" sibTransId="{0D15AEB2-B222-084A-972A-1CD1FF0F0785}"/>
    <dgm:cxn modelId="{68B6EA32-58D0-6E40-8800-7D88696A63C4}" type="presOf" srcId="{E274F57D-4A5E-E548-89F2-5989E699D849}" destId="{36F7B3E6-0740-E843-A513-3C64DFB6E2B5}" srcOrd="0" destOrd="0" presId="urn:microsoft.com/office/officeart/2009/3/layout/RandomtoResultProcess"/>
    <dgm:cxn modelId="{659D9F3E-18C4-A344-A803-CD9C5813B70C}" srcId="{8697A045-D753-B549-838E-AB6629D05983}" destId="{2EECC498-E7ED-A840-B497-600ECF041D81}" srcOrd="0" destOrd="0" parTransId="{A9FF438C-BB45-CE4C-BB93-8CA7F686E3A8}" sibTransId="{DE23759C-9267-9640-AFEC-C21B97D4F372}"/>
    <dgm:cxn modelId="{9B2E32B4-17B8-F64F-87FD-844C3ADAC9EC}" type="presOf" srcId="{8697A045-D753-B549-838E-AB6629D05983}" destId="{171D2FEB-A3FC-BD47-8F90-7F2030168391}" srcOrd="0" destOrd="0" presId="urn:microsoft.com/office/officeart/2009/3/layout/RandomtoResultProcess"/>
    <dgm:cxn modelId="{C2667549-343A-9043-9B52-37E4DCD8E5A2}" type="presParOf" srcId="{171D2FEB-A3FC-BD47-8F90-7F2030168391}" destId="{ECA91953-DB6D-674C-9DB8-69C5C296F50C}" srcOrd="0" destOrd="0" presId="urn:microsoft.com/office/officeart/2009/3/layout/RandomtoResultProcess"/>
    <dgm:cxn modelId="{E4FBF587-D228-864C-9F09-BB05DBE6A09E}" type="presParOf" srcId="{ECA91953-DB6D-674C-9DB8-69C5C296F50C}" destId="{CFD9453C-C911-D248-84AD-ABC26E6D5847}" srcOrd="0" destOrd="0" presId="urn:microsoft.com/office/officeart/2009/3/layout/RandomtoResultProcess"/>
    <dgm:cxn modelId="{F48ED1C0-F96A-8240-9368-EEC97D8A535C}" type="presParOf" srcId="{ECA91953-DB6D-674C-9DB8-69C5C296F50C}" destId="{82007BC6-5E51-E64E-83A2-0A4B800AA0E1}" srcOrd="1" destOrd="0" presId="urn:microsoft.com/office/officeart/2009/3/layout/RandomtoResultProcess"/>
    <dgm:cxn modelId="{5D7E3DDF-D3BE-FF44-B408-82964C0CFDE8}" type="presParOf" srcId="{ECA91953-DB6D-674C-9DB8-69C5C296F50C}" destId="{BC1EE28A-1DCD-AD4F-946C-0F526B53DFE0}" srcOrd="2" destOrd="0" presId="urn:microsoft.com/office/officeart/2009/3/layout/RandomtoResultProcess"/>
    <dgm:cxn modelId="{833FCB0D-1605-0146-A5BD-2DBBA2D8B625}" type="presParOf" srcId="{ECA91953-DB6D-674C-9DB8-69C5C296F50C}" destId="{63496E6C-F6D0-3C45-80DF-CBD8A8FA812C}" srcOrd="3" destOrd="0" presId="urn:microsoft.com/office/officeart/2009/3/layout/RandomtoResultProcess"/>
    <dgm:cxn modelId="{796B1352-8770-0B43-ABC7-DE745F2CF021}" type="presParOf" srcId="{ECA91953-DB6D-674C-9DB8-69C5C296F50C}" destId="{B0BA150E-33AC-9248-9515-742F19406D79}" srcOrd="4" destOrd="0" presId="urn:microsoft.com/office/officeart/2009/3/layout/RandomtoResultProcess"/>
    <dgm:cxn modelId="{1B224501-C105-CE4B-9732-856EA8E5F2BD}" type="presParOf" srcId="{ECA91953-DB6D-674C-9DB8-69C5C296F50C}" destId="{1AFA6B21-6C11-6B42-8B92-7B12EE333C2D}" srcOrd="5" destOrd="0" presId="urn:microsoft.com/office/officeart/2009/3/layout/RandomtoResultProcess"/>
    <dgm:cxn modelId="{E16D8AA1-249E-8A42-8B70-F176056990D4}" type="presParOf" srcId="{ECA91953-DB6D-674C-9DB8-69C5C296F50C}" destId="{412E5776-8D3C-9F47-ABA9-82C9A32C9396}" srcOrd="6" destOrd="0" presId="urn:microsoft.com/office/officeart/2009/3/layout/RandomtoResultProcess"/>
    <dgm:cxn modelId="{8811ED57-C4A3-A142-B194-B014AA80B17C}" type="presParOf" srcId="{ECA91953-DB6D-674C-9DB8-69C5C296F50C}" destId="{76BBFC51-544F-9043-AE9C-3172EF8282E8}" srcOrd="7" destOrd="0" presId="urn:microsoft.com/office/officeart/2009/3/layout/RandomtoResultProcess"/>
    <dgm:cxn modelId="{E76D5931-6F52-1140-A6FD-FC217F3208DF}" type="presParOf" srcId="{ECA91953-DB6D-674C-9DB8-69C5C296F50C}" destId="{A6202966-E976-524B-B52F-F5281B44300C}" srcOrd="8" destOrd="0" presId="urn:microsoft.com/office/officeart/2009/3/layout/RandomtoResultProcess"/>
    <dgm:cxn modelId="{D396D28D-6360-3F47-BCA1-08B7C3EF715B}" type="presParOf" srcId="{ECA91953-DB6D-674C-9DB8-69C5C296F50C}" destId="{60ACB141-E84C-0E49-879A-023985FC11CB}" srcOrd="9" destOrd="0" presId="urn:microsoft.com/office/officeart/2009/3/layout/RandomtoResultProcess"/>
    <dgm:cxn modelId="{7B480AE7-74F6-FC42-BF28-1E6315F50A77}" type="presParOf" srcId="{ECA91953-DB6D-674C-9DB8-69C5C296F50C}" destId="{B3549F9F-4D23-BC47-9785-281971292524}" srcOrd="10" destOrd="0" presId="urn:microsoft.com/office/officeart/2009/3/layout/RandomtoResultProcess"/>
    <dgm:cxn modelId="{6CD194FC-18A6-D748-B89D-6749CD5A5661}" type="presParOf" srcId="{ECA91953-DB6D-674C-9DB8-69C5C296F50C}" destId="{E9843D05-58DE-0A41-B760-A4EF8025A07B}" srcOrd="11" destOrd="0" presId="urn:microsoft.com/office/officeart/2009/3/layout/RandomtoResultProcess"/>
    <dgm:cxn modelId="{A8C214E5-65BC-CF44-A417-B205F8AD274F}" type="presParOf" srcId="{ECA91953-DB6D-674C-9DB8-69C5C296F50C}" destId="{080D37CC-18FF-7B4E-8841-7EFAE5332532}" srcOrd="12" destOrd="0" presId="urn:microsoft.com/office/officeart/2009/3/layout/RandomtoResultProcess"/>
    <dgm:cxn modelId="{41726DCD-ED12-E34C-9639-06051DCFDD05}" type="presParOf" srcId="{ECA91953-DB6D-674C-9DB8-69C5C296F50C}" destId="{0A32D6CC-F7EE-F448-8206-98CB1EF1540F}" srcOrd="13" destOrd="0" presId="urn:microsoft.com/office/officeart/2009/3/layout/RandomtoResultProcess"/>
    <dgm:cxn modelId="{2C15ED02-689F-5D43-B7BD-DD654DB2CBB3}" type="presParOf" srcId="{ECA91953-DB6D-674C-9DB8-69C5C296F50C}" destId="{96468CF9-0844-1F4E-BC3E-F915ABFDCEEE}" srcOrd="14" destOrd="0" presId="urn:microsoft.com/office/officeart/2009/3/layout/RandomtoResultProcess"/>
    <dgm:cxn modelId="{7993AEB8-74CF-B941-880E-86D3F9D9A68B}" type="presParOf" srcId="{ECA91953-DB6D-674C-9DB8-69C5C296F50C}" destId="{FC13B703-8FC4-B040-AC5A-13E4BD416BF2}" srcOrd="15" destOrd="0" presId="urn:microsoft.com/office/officeart/2009/3/layout/RandomtoResultProcess"/>
    <dgm:cxn modelId="{A2AD5BF1-C8C7-2E48-BF22-A7DA66C5BCFF}" type="presParOf" srcId="{ECA91953-DB6D-674C-9DB8-69C5C296F50C}" destId="{3DEB39AB-F80D-D344-A66B-99A1C9703AB4}" srcOrd="16" destOrd="0" presId="urn:microsoft.com/office/officeart/2009/3/layout/RandomtoResultProcess"/>
    <dgm:cxn modelId="{591A12FA-58E2-EE47-B42D-3177F91ABD5E}" type="presParOf" srcId="{ECA91953-DB6D-674C-9DB8-69C5C296F50C}" destId="{5044E767-0B0D-FF42-B75C-E24D78FF200D}" srcOrd="17" destOrd="0" presId="urn:microsoft.com/office/officeart/2009/3/layout/RandomtoResultProcess"/>
    <dgm:cxn modelId="{BEB5115E-8846-0A40-9C8D-56C1ADA98A91}" type="presParOf" srcId="{ECA91953-DB6D-674C-9DB8-69C5C296F50C}" destId="{5BDD6261-D8B6-104F-B385-9C74B5E4EBB0}" srcOrd="18" destOrd="0" presId="urn:microsoft.com/office/officeart/2009/3/layout/RandomtoResultProcess"/>
    <dgm:cxn modelId="{10A4F227-74F7-704F-862D-80DBBCD7BCCF}" type="presParOf" srcId="{171D2FEB-A3FC-BD47-8F90-7F2030168391}" destId="{0BE4BF0E-385E-054E-8584-D7A22CFB3743}" srcOrd="1" destOrd="0" presId="urn:microsoft.com/office/officeart/2009/3/layout/RandomtoResultProcess"/>
    <dgm:cxn modelId="{B8806F43-4B55-154C-9890-EE2FEFEC267E}" type="presParOf" srcId="{0BE4BF0E-385E-054E-8584-D7A22CFB3743}" destId="{814E8C44-135F-1840-9BFA-3AD7D7031F94}" srcOrd="0" destOrd="0" presId="urn:microsoft.com/office/officeart/2009/3/layout/RandomtoResultProcess"/>
    <dgm:cxn modelId="{5DABAB51-F51F-4E46-AB92-86572A60605B}" type="presParOf" srcId="{0BE4BF0E-385E-054E-8584-D7A22CFB3743}" destId="{09E59420-B551-014B-8B76-452EB2BDE882}" srcOrd="1" destOrd="0" presId="urn:microsoft.com/office/officeart/2009/3/layout/RandomtoResultProcess"/>
    <dgm:cxn modelId="{01C9E9BC-C8CD-3141-A68C-CF6EB932AE46}" type="presParOf" srcId="{171D2FEB-A3FC-BD47-8F90-7F2030168391}" destId="{FCD1026C-247D-5342-97C5-11313E6193DB}" srcOrd="2" destOrd="0" presId="urn:microsoft.com/office/officeart/2009/3/layout/RandomtoResultProcess"/>
    <dgm:cxn modelId="{652D361D-76A7-0E4B-B3AD-C55FC5BBF5E1}" type="presParOf" srcId="{171D2FEB-A3FC-BD47-8F90-7F2030168391}" destId="{0080E61F-A22B-5346-AB99-8DB35ED2F0FA}" srcOrd="3" destOrd="0" presId="urn:microsoft.com/office/officeart/2009/3/layout/RandomtoResultProcess"/>
    <dgm:cxn modelId="{54172AFC-ADA3-3F44-8165-7015C1274D81}" type="presParOf" srcId="{0080E61F-A22B-5346-AB99-8DB35ED2F0FA}" destId="{0DDE3CC2-CE5C-A94E-95A0-6AAE4C8C33F0}" srcOrd="0" destOrd="0" presId="urn:microsoft.com/office/officeart/2009/3/layout/RandomtoResultProcess"/>
    <dgm:cxn modelId="{D9EED49E-2964-174D-AE70-325499AB9F47}" type="presParOf" srcId="{0080E61F-A22B-5346-AB99-8DB35ED2F0FA}" destId="{6ABBEF2A-46BA-DF45-A435-3DABEC813C01}" srcOrd="1" destOrd="0" presId="urn:microsoft.com/office/officeart/2009/3/layout/RandomtoResultProcess"/>
    <dgm:cxn modelId="{FC4AF5A4-00DF-324C-B1B2-D97C499A514E}" type="presParOf" srcId="{171D2FEB-A3FC-BD47-8F90-7F2030168391}" destId="{14770AA0-121F-DF43-A286-5E25EB92A6D8}" srcOrd="4" destOrd="0" presId="urn:microsoft.com/office/officeart/2009/3/layout/RandomtoResultProcess"/>
    <dgm:cxn modelId="{2C987574-12E4-D14B-A9B3-A50E0A961E57}" type="presParOf" srcId="{14770AA0-121F-DF43-A286-5E25EB92A6D8}" destId="{36F7B3E6-0740-E843-A513-3C64DFB6E2B5}" srcOrd="0" destOrd="0" presId="urn:microsoft.com/office/officeart/2009/3/layout/RandomtoResultProcess"/>
    <dgm:cxn modelId="{D0B08068-65A2-6C40-A8D4-B527B1A8F9DD}" type="presParOf" srcId="{14770AA0-121F-DF43-A286-5E25EB92A6D8}" destId="{139B7451-603A-4047-9D4B-2E9152186950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697A045-D753-B549-838E-AB6629D05983}" type="doc">
      <dgm:prSet loTypeId="urn:microsoft.com/office/officeart/2009/3/layout/RandomtoResult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ECC498-E7ED-A840-B497-600ECF041D81}">
      <dgm:prSet phldrT="[Text]"/>
      <dgm:spPr/>
      <dgm:t>
        <a:bodyPr/>
        <a:lstStyle/>
        <a:p>
          <a:r>
            <a:rPr lang="en-US" dirty="0"/>
            <a:t>Data </a:t>
          </a:r>
          <a:br>
            <a:rPr lang="en-US" dirty="0"/>
          </a:br>
          <a:r>
            <a:rPr lang="en-US" dirty="0"/>
            <a:t>Producer</a:t>
          </a:r>
        </a:p>
      </dgm:t>
    </dgm:pt>
    <dgm:pt modelId="{A9FF438C-BB45-CE4C-BB93-8CA7F686E3A8}" type="parTrans" cxnId="{659D9F3E-18C4-A344-A803-CD9C5813B70C}">
      <dgm:prSet/>
      <dgm:spPr/>
      <dgm:t>
        <a:bodyPr/>
        <a:lstStyle/>
        <a:p>
          <a:endParaRPr lang="en-US"/>
        </a:p>
      </dgm:t>
    </dgm:pt>
    <dgm:pt modelId="{DE23759C-9267-9640-AFEC-C21B97D4F372}" type="sibTrans" cxnId="{659D9F3E-18C4-A344-A803-CD9C5813B70C}">
      <dgm:prSet/>
      <dgm:spPr/>
      <dgm:t>
        <a:bodyPr/>
        <a:lstStyle/>
        <a:p>
          <a:endParaRPr lang="en-US"/>
        </a:p>
      </dgm:t>
    </dgm:pt>
    <dgm:pt modelId="{E274F57D-4A5E-E548-89F2-5989E699D849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 err="1"/>
            <a:t>MemFile</a:t>
          </a:r>
          <a:endParaRPr lang="en-US" dirty="0"/>
        </a:p>
      </dgm:t>
    </dgm:pt>
    <dgm:pt modelId="{8BDD0444-FC4F-644F-81AE-01043DC3FC7D}" type="parTrans" cxnId="{03954C1F-1328-F24F-8A45-1471DF0A88F9}">
      <dgm:prSet/>
      <dgm:spPr/>
      <dgm:t>
        <a:bodyPr/>
        <a:lstStyle/>
        <a:p>
          <a:endParaRPr lang="en-US"/>
        </a:p>
      </dgm:t>
    </dgm:pt>
    <dgm:pt modelId="{0D15AEB2-B222-084A-972A-1CD1FF0F0785}" type="sibTrans" cxnId="{03954C1F-1328-F24F-8A45-1471DF0A88F9}">
      <dgm:prSet/>
      <dgm:spPr/>
      <dgm:t>
        <a:bodyPr/>
        <a:lstStyle/>
        <a:p>
          <a:endParaRPr lang="en-US"/>
        </a:p>
      </dgm:t>
    </dgm:pt>
    <dgm:pt modelId="{171D2FEB-A3FC-BD47-8F90-7F2030168391}" type="pres">
      <dgm:prSet presAssocID="{8697A045-D753-B549-838E-AB6629D05983}" presName="Name0" presStyleCnt="0">
        <dgm:presLayoutVars>
          <dgm:dir/>
          <dgm:animOne val="branch"/>
          <dgm:animLvl val="lvl"/>
        </dgm:presLayoutVars>
      </dgm:prSet>
      <dgm:spPr/>
    </dgm:pt>
    <dgm:pt modelId="{ECA91953-DB6D-674C-9DB8-69C5C296F50C}" type="pres">
      <dgm:prSet presAssocID="{2EECC498-E7ED-A840-B497-600ECF041D81}" presName="chaos" presStyleCnt="0"/>
      <dgm:spPr/>
    </dgm:pt>
    <dgm:pt modelId="{CFD9453C-C911-D248-84AD-ABC26E6D5847}" type="pres">
      <dgm:prSet presAssocID="{2EECC498-E7ED-A840-B497-600ECF041D81}" presName="parTx1" presStyleLbl="revTx" presStyleIdx="0" presStyleCnt="1"/>
      <dgm:spPr/>
    </dgm:pt>
    <dgm:pt modelId="{82007BC6-5E51-E64E-83A2-0A4B800AA0E1}" type="pres">
      <dgm:prSet presAssocID="{2EECC498-E7ED-A840-B497-600ECF041D81}" presName="c1" presStyleLbl="node1" presStyleIdx="0" presStyleCnt="19"/>
      <dgm:spPr/>
    </dgm:pt>
    <dgm:pt modelId="{BC1EE28A-1DCD-AD4F-946C-0F526B53DFE0}" type="pres">
      <dgm:prSet presAssocID="{2EECC498-E7ED-A840-B497-600ECF041D81}" presName="c2" presStyleLbl="node1" presStyleIdx="1" presStyleCnt="19"/>
      <dgm:spPr/>
    </dgm:pt>
    <dgm:pt modelId="{63496E6C-F6D0-3C45-80DF-CBD8A8FA812C}" type="pres">
      <dgm:prSet presAssocID="{2EECC498-E7ED-A840-B497-600ECF041D81}" presName="c3" presStyleLbl="node1" presStyleIdx="2" presStyleCnt="19"/>
      <dgm:spPr/>
    </dgm:pt>
    <dgm:pt modelId="{B0BA150E-33AC-9248-9515-742F19406D79}" type="pres">
      <dgm:prSet presAssocID="{2EECC498-E7ED-A840-B497-600ECF041D81}" presName="c4" presStyleLbl="node1" presStyleIdx="3" presStyleCnt="19"/>
      <dgm:spPr/>
    </dgm:pt>
    <dgm:pt modelId="{1AFA6B21-6C11-6B42-8B92-7B12EE333C2D}" type="pres">
      <dgm:prSet presAssocID="{2EECC498-E7ED-A840-B497-600ECF041D81}" presName="c5" presStyleLbl="node1" presStyleIdx="4" presStyleCnt="19"/>
      <dgm:spPr/>
    </dgm:pt>
    <dgm:pt modelId="{412E5776-8D3C-9F47-ABA9-82C9A32C9396}" type="pres">
      <dgm:prSet presAssocID="{2EECC498-E7ED-A840-B497-600ECF041D81}" presName="c6" presStyleLbl="node1" presStyleIdx="5" presStyleCnt="19"/>
      <dgm:spPr/>
    </dgm:pt>
    <dgm:pt modelId="{76BBFC51-544F-9043-AE9C-3172EF8282E8}" type="pres">
      <dgm:prSet presAssocID="{2EECC498-E7ED-A840-B497-600ECF041D81}" presName="c7" presStyleLbl="node1" presStyleIdx="6" presStyleCnt="19"/>
      <dgm:spPr/>
    </dgm:pt>
    <dgm:pt modelId="{A6202966-E976-524B-B52F-F5281B44300C}" type="pres">
      <dgm:prSet presAssocID="{2EECC498-E7ED-A840-B497-600ECF041D81}" presName="c8" presStyleLbl="node1" presStyleIdx="7" presStyleCnt="19"/>
      <dgm:spPr/>
    </dgm:pt>
    <dgm:pt modelId="{60ACB141-E84C-0E49-879A-023985FC11CB}" type="pres">
      <dgm:prSet presAssocID="{2EECC498-E7ED-A840-B497-600ECF041D81}" presName="c9" presStyleLbl="node1" presStyleIdx="8" presStyleCnt="19"/>
      <dgm:spPr/>
    </dgm:pt>
    <dgm:pt modelId="{B3549F9F-4D23-BC47-9785-281971292524}" type="pres">
      <dgm:prSet presAssocID="{2EECC498-E7ED-A840-B497-600ECF041D81}" presName="c10" presStyleLbl="node1" presStyleIdx="9" presStyleCnt="19"/>
      <dgm:spPr/>
    </dgm:pt>
    <dgm:pt modelId="{E9843D05-58DE-0A41-B760-A4EF8025A07B}" type="pres">
      <dgm:prSet presAssocID="{2EECC498-E7ED-A840-B497-600ECF041D81}" presName="c11" presStyleLbl="node1" presStyleIdx="10" presStyleCnt="19"/>
      <dgm:spPr/>
    </dgm:pt>
    <dgm:pt modelId="{080D37CC-18FF-7B4E-8841-7EFAE5332532}" type="pres">
      <dgm:prSet presAssocID="{2EECC498-E7ED-A840-B497-600ECF041D81}" presName="c12" presStyleLbl="node1" presStyleIdx="11" presStyleCnt="19"/>
      <dgm:spPr/>
    </dgm:pt>
    <dgm:pt modelId="{0A32D6CC-F7EE-F448-8206-98CB1EF1540F}" type="pres">
      <dgm:prSet presAssocID="{2EECC498-E7ED-A840-B497-600ECF041D81}" presName="c13" presStyleLbl="node1" presStyleIdx="12" presStyleCnt="19"/>
      <dgm:spPr/>
    </dgm:pt>
    <dgm:pt modelId="{96468CF9-0844-1F4E-BC3E-F915ABFDCEEE}" type="pres">
      <dgm:prSet presAssocID="{2EECC498-E7ED-A840-B497-600ECF041D81}" presName="c14" presStyleLbl="node1" presStyleIdx="13" presStyleCnt="19"/>
      <dgm:spPr/>
    </dgm:pt>
    <dgm:pt modelId="{FC13B703-8FC4-B040-AC5A-13E4BD416BF2}" type="pres">
      <dgm:prSet presAssocID="{2EECC498-E7ED-A840-B497-600ECF041D81}" presName="c15" presStyleLbl="node1" presStyleIdx="14" presStyleCnt="19"/>
      <dgm:spPr/>
    </dgm:pt>
    <dgm:pt modelId="{3DEB39AB-F80D-D344-A66B-99A1C9703AB4}" type="pres">
      <dgm:prSet presAssocID="{2EECC498-E7ED-A840-B497-600ECF041D81}" presName="c16" presStyleLbl="node1" presStyleIdx="15" presStyleCnt="19"/>
      <dgm:spPr/>
    </dgm:pt>
    <dgm:pt modelId="{5044E767-0B0D-FF42-B75C-E24D78FF200D}" type="pres">
      <dgm:prSet presAssocID="{2EECC498-E7ED-A840-B497-600ECF041D81}" presName="c17" presStyleLbl="node1" presStyleIdx="16" presStyleCnt="19"/>
      <dgm:spPr/>
    </dgm:pt>
    <dgm:pt modelId="{5BDD6261-D8B6-104F-B385-9C74B5E4EBB0}" type="pres">
      <dgm:prSet presAssocID="{2EECC498-E7ED-A840-B497-600ECF041D81}" presName="c18" presStyleLbl="node1" presStyleIdx="17" presStyleCnt="19"/>
      <dgm:spPr/>
    </dgm:pt>
    <dgm:pt modelId="{0BE4BF0E-385E-054E-8584-D7A22CFB3743}" type="pres">
      <dgm:prSet presAssocID="{DE23759C-9267-9640-AFEC-C21B97D4F372}" presName="chevronComposite1" presStyleCnt="0"/>
      <dgm:spPr/>
    </dgm:pt>
    <dgm:pt modelId="{814E8C44-135F-1840-9BFA-3AD7D7031F94}" type="pres">
      <dgm:prSet presAssocID="{DE23759C-9267-9640-AFEC-C21B97D4F372}" presName="chevron1" presStyleLbl="sibTrans2D1" presStyleIdx="0" presStyleCnt="2"/>
      <dgm:spPr/>
    </dgm:pt>
    <dgm:pt modelId="{09E59420-B551-014B-8B76-452EB2BDE882}" type="pres">
      <dgm:prSet presAssocID="{DE23759C-9267-9640-AFEC-C21B97D4F372}" presName="spChevron1" presStyleCnt="0"/>
      <dgm:spPr/>
    </dgm:pt>
    <dgm:pt modelId="{FCD1026C-247D-5342-97C5-11313E6193DB}" type="pres">
      <dgm:prSet presAssocID="{DE23759C-9267-9640-AFEC-C21B97D4F372}" presName="overlap" presStyleCnt="0"/>
      <dgm:spPr/>
    </dgm:pt>
    <dgm:pt modelId="{0080E61F-A22B-5346-AB99-8DB35ED2F0FA}" type="pres">
      <dgm:prSet presAssocID="{DE23759C-9267-9640-AFEC-C21B97D4F372}" presName="chevronComposite2" presStyleCnt="0"/>
      <dgm:spPr/>
    </dgm:pt>
    <dgm:pt modelId="{0DDE3CC2-CE5C-A94E-95A0-6AAE4C8C33F0}" type="pres">
      <dgm:prSet presAssocID="{DE23759C-9267-9640-AFEC-C21B97D4F372}" presName="chevron2" presStyleLbl="sibTrans2D1" presStyleIdx="1" presStyleCnt="2"/>
      <dgm:spPr/>
    </dgm:pt>
    <dgm:pt modelId="{6ABBEF2A-46BA-DF45-A435-3DABEC813C01}" type="pres">
      <dgm:prSet presAssocID="{DE23759C-9267-9640-AFEC-C21B97D4F372}" presName="spChevron2" presStyleCnt="0"/>
      <dgm:spPr/>
    </dgm:pt>
    <dgm:pt modelId="{14770AA0-121F-DF43-A286-5E25EB92A6D8}" type="pres">
      <dgm:prSet presAssocID="{E274F57D-4A5E-E548-89F2-5989E699D849}" presName="last" presStyleCnt="0"/>
      <dgm:spPr/>
    </dgm:pt>
    <dgm:pt modelId="{36F7B3E6-0740-E843-A513-3C64DFB6E2B5}" type="pres">
      <dgm:prSet presAssocID="{E274F57D-4A5E-E548-89F2-5989E699D849}" presName="circleTx" presStyleLbl="node1" presStyleIdx="18" presStyleCnt="19"/>
      <dgm:spPr/>
    </dgm:pt>
    <dgm:pt modelId="{139B7451-603A-4047-9D4B-2E9152186950}" type="pres">
      <dgm:prSet presAssocID="{E274F57D-4A5E-E548-89F2-5989E699D849}" presName="spN" presStyleCnt="0"/>
      <dgm:spPr/>
    </dgm:pt>
  </dgm:ptLst>
  <dgm:cxnLst>
    <dgm:cxn modelId="{5335B706-5F3E-B349-B1B4-74D31F846D2A}" type="presOf" srcId="{2EECC498-E7ED-A840-B497-600ECF041D81}" destId="{CFD9453C-C911-D248-84AD-ABC26E6D5847}" srcOrd="0" destOrd="0" presId="urn:microsoft.com/office/officeart/2009/3/layout/RandomtoResultProcess"/>
    <dgm:cxn modelId="{03954C1F-1328-F24F-8A45-1471DF0A88F9}" srcId="{8697A045-D753-B549-838E-AB6629D05983}" destId="{E274F57D-4A5E-E548-89F2-5989E699D849}" srcOrd="1" destOrd="0" parTransId="{8BDD0444-FC4F-644F-81AE-01043DC3FC7D}" sibTransId="{0D15AEB2-B222-084A-972A-1CD1FF0F0785}"/>
    <dgm:cxn modelId="{68B6EA32-58D0-6E40-8800-7D88696A63C4}" type="presOf" srcId="{E274F57D-4A5E-E548-89F2-5989E699D849}" destId="{36F7B3E6-0740-E843-A513-3C64DFB6E2B5}" srcOrd="0" destOrd="0" presId="urn:microsoft.com/office/officeart/2009/3/layout/RandomtoResultProcess"/>
    <dgm:cxn modelId="{659D9F3E-18C4-A344-A803-CD9C5813B70C}" srcId="{8697A045-D753-B549-838E-AB6629D05983}" destId="{2EECC498-E7ED-A840-B497-600ECF041D81}" srcOrd="0" destOrd="0" parTransId="{A9FF438C-BB45-CE4C-BB93-8CA7F686E3A8}" sibTransId="{DE23759C-9267-9640-AFEC-C21B97D4F372}"/>
    <dgm:cxn modelId="{9B2E32B4-17B8-F64F-87FD-844C3ADAC9EC}" type="presOf" srcId="{8697A045-D753-B549-838E-AB6629D05983}" destId="{171D2FEB-A3FC-BD47-8F90-7F2030168391}" srcOrd="0" destOrd="0" presId="urn:microsoft.com/office/officeart/2009/3/layout/RandomtoResultProcess"/>
    <dgm:cxn modelId="{C2667549-343A-9043-9B52-37E4DCD8E5A2}" type="presParOf" srcId="{171D2FEB-A3FC-BD47-8F90-7F2030168391}" destId="{ECA91953-DB6D-674C-9DB8-69C5C296F50C}" srcOrd="0" destOrd="0" presId="urn:microsoft.com/office/officeart/2009/3/layout/RandomtoResultProcess"/>
    <dgm:cxn modelId="{E4FBF587-D228-864C-9F09-BB05DBE6A09E}" type="presParOf" srcId="{ECA91953-DB6D-674C-9DB8-69C5C296F50C}" destId="{CFD9453C-C911-D248-84AD-ABC26E6D5847}" srcOrd="0" destOrd="0" presId="urn:microsoft.com/office/officeart/2009/3/layout/RandomtoResultProcess"/>
    <dgm:cxn modelId="{F48ED1C0-F96A-8240-9368-EEC97D8A535C}" type="presParOf" srcId="{ECA91953-DB6D-674C-9DB8-69C5C296F50C}" destId="{82007BC6-5E51-E64E-83A2-0A4B800AA0E1}" srcOrd="1" destOrd="0" presId="urn:microsoft.com/office/officeart/2009/3/layout/RandomtoResultProcess"/>
    <dgm:cxn modelId="{5D7E3DDF-D3BE-FF44-B408-82964C0CFDE8}" type="presParOf" srcId="{ECA91953-DB6D-674C-9DB8-69C5C296F50C}" destId="{BC1EE28A-1DCD-AD4F-946C-0F526B53DFE0}" srcOrd="2" destOrd="0" presId="urn:microsoft.com/office/officeart/2009/3/layout/RandomtoResultProcess"/>
    <dgm:cxn modelId="{833FCB0D-1605-0146-A5BD-2DBBA2D8B625}" type="presParOf" srcId="{ECA91953-DB6D-674C-9DB8-69C5C296F50C}" destId="{63496E6C-F6D0-3C45-80DF-CBD8A8FA812C}" srcOrd="3" destOrd="0" presId="urn:microsoft.com/office/officeart/2009/3/layout/RandomtoResultProcess"/>
    <dgm:cxn modelId="{796B1352-8770-0B43-ABC7-DE745F2CF021}" type="presParOf" srcId="{ECA91953-DB6D-674C-9DB8-69C5C296F50C}" destId="{B0BA150E-33AC-9248-9515-742F19406D79}" srcOrd="4" destOrd="0" presId="urn:microsoft.com/office/officeart/2009/3/layout/RandomtoResultProcess"/>
    <dgm:cxn modelId="{1B224501-C105-CE4B-9732-856EA8E5F2BD}" type="presParOf" srcId="{ECA91953-DB6D-674C-9DB8-69C5C296F50C}" destId="{1AFA6B21-6C11-6B42-8B92-7B12EE333C2D}" srcOrd="5" destOrd="0" presId="urn:microsoft.com/office/officeart/2009/3/layout/RandomtoResultProcess"/>
    <dgm:cxn modelId="{E16D8AA1-249E-8A42-8B70-F176056990D4}" type="presParOf" srcId="{ECA91953-DB6D-674C-9DB8-69C5C296F50C}" destId="{412E5776-8D3C-9F47-ABA9-82C9A32C9396}" srcOrd="6" destOrd="0" presId="urn:microsoft.com/office/officeart/2009/3/layout/RandomtoResultProcess"/>
    <dgm:cxn modelId="{8811ED57-C4A3-A142-B194-B014AA80B17C}" type="presParOf" srcId="{ECA91953-DB6D-674C-9DB8-69C5C296F50C}" destId="{76BBFC51-544F-9043-AE9C-3172EF8282E8}" srcOrd="7" destOrd="0" presId="urn:microsoft.com/office/officeart/2009/3/layout/RandomtoResultProcess"/>
    <dgm:cxn modelId="{E76D5931-6F52-1140-A6FD-FC217F3208DF}" type="presParOf" srcId="{ECA91953-DB6D-674C-9DB8-69C5C296F50C}" destId="{A6202966-E976-524B-B52F-F5281B44300C}" srcOrd="8" destOrd="0" presId="urn:microsoft.com/office/officeart/2009/3/layout/RandomtoResultProcess"/>
    <dgm:cxn modelId="{D396D28D-6360-3F47-BCA1-08B7C3EF715B}" type="presParOf" srcId="{ECA91953-DB6D-674C-9DB8-69C5C296F50C}" destId="{60ACB141-E84C-0E49-879A-023985FC11CB}" srcOrd="9" destOrd="0" presId="urn:microsoft.com/office/officeart/2009/3/layout/RandomtoResultProcess"/>
    <dgm:cxn modelId="{7B480AE7-74F6-FC42-BF28-1E6315F50A77}" type="presParOf" srcId="{ECA91953-DB6D-674C-9DB8-69C5C296F50C}" destId="{B3549F9F-4D23-BC47-9785-281971292524}" srcOrd="10" destOrd="0" presId="urn:microsoft.com/office/officeart/2009/3/layout/RandomtoResultProcess"/>
    <dgm:cxn modelId="{6CD194FC-18A6-D748-B89D-6749CD5A5661}" type="presParOf" srcId="{ECA91953-DB6D-674C-9DB8-69C5C296F50C}" destId="{E9843D05-58DE-0A41-B760-A4EF8025A07B}" srcOrd="11" destOrd="0" presId="urn:microsoft.com/office/officeart/2009/3/layout/RandomtoResultProcess"/>
    <dgm:cxn modelId="{A8C214E5-65BC-CF44-A417-B205F8AD274F}" type="presParOf" srcId="{ECA91953-DB6D-674C-9DB8-69C5C296F50C}" destId="{080D37CC-18FF-7B4E-8841-7EFAE5332532}" srcOrd="12" destOrd="0" presId="urn:microsoft.com/office/officeart/2009/3/layout/RandomtoResultProcess"/>
    <dgm:cxn modelId="{41726DCD-ED12-E34C-9639-06051DCFDD05}" type="presParOf" srcId="{ECA91953-DB6D-674C-9DB8-69C5C296F50C}" destId="{0A32D6CC-F7EE-F448-8206-98CB1EF1540F}" srcOrd="13" destOrd="0" presId="urn:microsoft.com/office/officeart/2009/3/layout/RandomtoResultProcess"/>
    <dgm:cxn modelId="{2C15ED02-689F-5D43-B7BD-DD654DB2CBB3}" type="presParOf" srcId="{ECA91953-DB6D-674C-9DB8-69C5C296F50C}" destId="{96468CF9-0844-1F4E-BC3E-F915ABFDCEEE}" srcOrd="14" destOrd="0" presId="urn:microsoft.com/office/officeart/2009/3/layout/RandomtoResultProcess"/>
    <dgm:cxn modelId="{7993AEB8-74CF-B941-880E-86D3F9D9A68B}" type="presParOf" srcId="{ECA91953-DB6D-674C-9DB8-69C5C296F50C}" destId="{FC13B703-8FC4-B040-AC5A-13E4BD416BF2}" srcOrd="15" destOrd="0" presId="urn:microsoft.com/office/officeart/2009/3/layout/RandomtoResultProcess"/>
    <dgm:cxn modelId="{A2AD5BF1-C8C7-2E48-BF22-A7DA66C5BCFF}" type="presParOf" srcId="{ECA91953-DB6D-674C-9DB8-69C5C296F50C}" destId="{3DEB39AB-F80D-D344-A66B-99A1C9703AB4}" srcOrd="16" destOrd="0" presId="urn:microsoft.com/office/officeart/2009/3/layout/RandomtoResultProcess"/>
    <dgm:cxn modelId="{591A12FA-58E2-EE47-B42D-3177F91ABD5E}" type="presParOf" srcId="{ECA91953-DB6D-674C-9DB8-69C5C296F50C}" destId="{5044E767-0B0D-FF42-B75C-E24D78FF200D}" srcOrd="17" destOrd="0" presId="urn:microsoft.com/office/officeart/2009/3/layout/RandomtoResultProcess"/>
    <dgm:cxn modelId="{BEB5115E-8846-0A40-9C8D-56C1ADA98A91}" type="presParOf" srcId="{ECA91953-DB6D-674C-9DB8-69C5C296F50C}" destId="{5BDD6261-D8B6-104F-B385-9C74B5E4EBB0}" srcOrd="18" destOrd="0" presId="urn:microsoft.com/office/officeart/2009/3/layout/RandomtoResultProcess"/>
    <dgm:cxn modelId="{10A4F227-74F7-704F-862D-80DBBCD7BCCF}" type="presParOf" srcId="{171D2FEB-A3FC-BD47-8F90-7F2030168391}" destId="{0BE4BF0E-385E-054E-8584-D7A22CFB3743}" srcOrd="1" destOrd="0" presId="urn:microsoft.com/office/officeart/2009/3/layout/RandomtoResultProcess"/>
    <dgm:cxn modelId="{B8806F43-4B55-154C-9890-EE2FEFEC267E}" type="presParOf" srcId="{0BE4BF0E-385E-054E-8584-D7A22CFB3743}" destId="{814E8C44-135F-1840-9BFA-3AD7D7031F94}" srcOrd="0" destOrd="0" presId="urn:microsoft.com/office/officeart/2009/3/layout/RandomtoResultProcess"/>
    <dgm:cxn modelId="{5DABAB51-F51F-4E46-AB92-86572A60605B}" type="presParOf" srcId="{0BE4BF0E-385E-054E-8584-D7A22CFB3743}" destId="{09E59420-B551-014B-8B76-452EB2BDE882}" srcOrd="1" destOrd="0" presId="urn:microsoft.com/office/officeart/2009/3/layout/RandomtoResultProcess"/>
    <dgm:cxn modelId="{01C9E9BC-C8CD-3141-A68C-CF6EB932AE46}" type="presParOf" srcId="{171D2FEB-A3FC-BD47-8F90-7F2030168391}" destId="{FCD1026C-247D-5342-97C5-11313E6193DB}" srcOrd="2" destOrd="0" presId="urn:microsoft.com/office/officeart/2009/3/layout/RandomtoResultProcess"/>
    <dgm:cxn modelId="{652D361D-76A7-0E4B-B3AD-C55FC5BBF5E1}" type="presParOf" srcId="{171D2FEB-A3FC-BD47-8F90-7F2030168391}" destId="{0080E61F-A22B-5346-AB99-8DB35ED2F0FA}" srcOrd="3" destOrd="0" presId="urn:microsoft.com/office/officeart/2009/3/layout/RandomtoResultProcess"/>
    <dgm:cxn modelId="{54172AFC-ADA3-3F44-8165-7015C1274D81}" type="presParOf" srcId="{0080E61F-A22B-5346-AB99-8DB35ED2F0FA}" destId="{0DDE3CC2-CE5C-A94E-95A0-6AAE4C8C33F0}" srcOrd="0" destOrd="0" presId="urn:microsoft.com/office/officeart/2009/3/layout/RandomtoResultProcess"/>
    <dgm:cxn modelId="{D9EED49E-2964-174D-AE70-325499AB9F47}" type="presParOf" srcId="{0080E61F-A22B-5346-AB99-8DB35ED2F0FA}" destId="{6ABBEF2A-46BA-DF45-A435-3DABEC813C01}" srcOrd="1" destOrd="0" presId="urn:microsoft.com/office/officeart/2009/3/layout/RandomtoResultProcess"/>
    <dgm:cxn modelId="{FC4AF5A4-00DF-324C-B1B2-D97C499A514E}" type="presParOf" srcId="{171D2FEB-A3FC-BD47-8F90-7F2030168391}" destId="{14770AA0-121F-DF43-A286-5E25EB92A6D8}" srcOrd="4" destOrd="0" presId="urn:microsoft.com/office/officeart/2009/3/layout/RandomtoResultProcess"/>
    <dgm:cxn modelId="{2C987574-12E4-D14B-A9B3-A50E0A961E57}" type="presParOf" srcId="{14770AA0-121F-DF43-A286-5E25EB92A6D8}" destId="{36F7B3E6-0740-E843-A513-3C64DFB6E2B5}" srcOrd="0" destOrd="0" presId="urn:microsoft.com/office/officeart/2009/3/layout/RandomtoResultProcess"/>
    <dgm:cxn modelId="{D0B08068-65A2-6C40-A8D4-B527B1A8F9DD}" type="presParOf" srcId="{14770AA0-121F-DF43-A286-5E25EB92A6D8}" destId="{139B7451-603A-4047-9D4B-2E9152186950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B743C9B-308F-0B40-B7B1-BF335E6CEF78}" type="doc">
      <dgm:prSet loTypeId="urn:microsoft.com/office/officeart/2005/8/layout/funne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7CE47A-89A7-7642-B092-299CB1F9F6B6}">
      <dgm:prSet phldrT="[Text]"/>
      <dgm:spPr/>
      <dgm:t>
        <a:bodyPr/>
        <a:lstStyle/>
        <a:p>
          <a:r>
            <a:rPr lang="en-US" dirty="0"/>
            <a:t>Final Output (disk)</a:t>
          </a:r>
        </a:p>
      </dgm:t>
    </dgm:pt>
    <dgm:pt modelId="{8DC08D88-79C6-5249-9158-6ED9D615AA41}" type="parTrans" cxnId="{DB1C37F5-B0AD-DC48-9AA1-642AB297A3AC}">
      <dgm:prSet/>
      <dgm:spPr/>
      <dgm:t>
        <a:bodyPr/>
        <a:lstStyle/>
        <a:p>
          <a:endParaRPr lang="en-US"/>
        </a:p>
      </dgm:t>
    </dgm:pt>
    <dgm:pt modelId="{66963486-A66B-2745-8C7F-1162258C513B}" type="sibTrans" cxnId="{DB1C37F5-B0AD-DC48-9AA1-642AB297A3AC}">
      <dgm:prSet/>
      <dgm:spPr/>
      <dgm:t>
        <a:bodyPr/>
        <a:lstStyle/>
        <a:p>
          <a:endParaRPr lang="en-US"/>
        </a:p>
      </dgm:t>
    </dgm:pt>
    <dgm:pt modelId="{9C83EFB7-B39A-5A41-9213-2D3E103A7A86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 err="1"/>
            <a:t>MemFile</a:t>
          </a:r>
          <a:endParaRPr lang="en-US" dirty="0"/>
        </a:p>
      </dgm:t>
    </dgm:pt>
    <dgm:pt modelId="{04675A8C-EC5B-494C-840D-6C2F2049FAB2}" type="parTrans" cxnId="{D2BBF1E8-E038-AC4F-82EE-3BED5C3FF96C}">
      <dgm:prSet/>
      <dgm:spPr/>
      <dgm:t>
        <a:bodyPr/>
        <a:lstStyle/>
        <a:p>
          <a:endParaRPr lang="en-US"/>
        </a:p>
      </dgm:t>
    </dgm:pt>
    <dgm:pt modelId="{8059B50D-D509-1442-AC93-7752EC60E307}" type="sibTrans" cxnId="{D2BBF1E8-E038-AC4F-82EE-3BED5C3FF96C}">
      <dgm:prSet/>
      <dgm:spPr/>
      <dgm:t>
        <a:bodyPr/>
        <a:lstStyle/>
        <a:p>
          <a:endParaRPr lang="en-US"/>
        </a:p>
      </dgm:t>
    </dgm:pt>
    <dgm:pt modelId="{F511045A-098A-274E-AB5E-80A94D60C853}" type="pres">
      <dgm:prSet presAssocID="{FB743C9B-308F-0B40-B7B1-BF335E6CEF78}" presName="Name0" presStyleCnt="0">
        <dgm:presLayoutVars>
          <dgm:chMax val="4"/>
          <dgm:resizeHandles val="exact"/>
        </dgm:presLayoutVars>
      </dgm:prSet>
      <dgm:spPr/>
    </dgm:pt>
    <dgm:pt modelId="{90726BAB-8B78-CF41-836E-E0887F2F5D19}" type="pres">
      <dgm:prSet presAssocID="{FB743C9B-308F-0B40-B7B1-BF335E6CEF78}" presName="ellipse" presStyleLbl="trBgShp" presStyleIdx="0" presStyleCnt="1"/>
      <dgm:spPr/>
    </dgm:pt>
    <dgm:pt modelId="{0488F52E-D352-1445-83BE-05B19B71289C}" type="pres">
      <dgm:prSet presAssocID="{FB743C9B-308F-0B40-B7B1-BF335E6CEF78}" presName="arrow1" presStyleLbl="fgShp" presStyleIdx="0" presStyleCnt="1"/>
      <dgm:spPr/>
    </dgm:pt>
    <dgm:pt modelId="{78B63B3F-4F14-6B4B-944C-F1C958A0C721}" type="pres">
      <dgm:prSet presAssocID="{FB743C9B-308F-0B40-B7B1-BF335E6CEF78}" presName="rectangle" presStyleLbl="revTx" presStyleIdx="0" presStyleCnt="1">
        <dgm:presLayoutVars>
          <dgm:bulletEnabled val="1"/>
        </dgm:presLayoutVars>
      </dgm:prSet>
      <dgm:spPr/>
    </dgm:pt>
    <dgm:pt modelId="{1013DD2B-568D-354F-A358-0CAD4A931B24}" type="pres">
      <dgm:prSet presAssocID="{557CE47A-89A7-7642-B092-299CB1F9F6B6}" presName="item1" presStyleLbl="node1" presStyleIdx="0" presStyleCnt="1" custScaleX="64212" custScaleY="64212" custLinFactNeighborX="45031" custLinFactNeighborY="-11980">
        <dgm:presLayoutVars>
          <dgm:bulletEnabled val="1"/>
        </dgm:presLayoutVars>
      </dgm:prSet>
      <dgm:spPr/>
    </dgm:pt>
    <dgm:pt modelId="{9B10FA6D-0535-6B42-9ABF-02627775D925}" type="pres">
      <dgm:prSet presAssocID="{FB743C9B-308F-0B40-B7B1-BF335E6CEF78}" presName="funnel" presStyleLbl="trAlignAcc1" presStyleIdx="0" presStyleCnt="1"/>
      <dgm:spPr/>
    </dgm:pt>
  </dgm:ptLst>
  <dgm:cxnLst>
    <dgm:cxn modelId="{4755486A-A07C-2148-BA70-B1106D8F0D0D}" type="presOf" srcId="{557CE47A-89A7-7642-B092-299CB1F9F6B6}" destId="{78B63B3F-4F14-6B4B-944C-F1C958A0C721}" srcOrd="0" destOrd="0" presId="urn:microsoft.com/office/officeart/2005/8/layout/funnel1"/>
    <dgm:cxn modelId="{F1642398-19E6-C742-B4C4-310604F5219C}" type="presOf" srcId="{9C83EFB7-B39A-5A41-9213-2D3E103A7A86}" destId="{1013DD2B-568D-354F-A358-0CAD4A931B24}" srcOrd="0" destOrd="0" presId="urn:microsoft.com/office/officeart/2005/8/layout/funnel1"/>
    <dgm:cxn modelId="{915025D2-1CB8-534A-964A-942AE7CD79D7}" type="presOf" srcId="{FB743C9B-308F-0B40-B7B1-BF335E6CEF78}" destId="{F511045A-098A-274E-AB5E-80A94D60C853}" srcOrd="0" destOrd="0" presId="urn:microsoft.com/office/officeart/2005/8/layout/funnel1"/>
    <dgm:cxn modelId="{D2BBF1E8-E038-AC4F-82EE-3BED5C3FF96C}" srcId="{FB743C9B-308F-0B40-B7B1-BF335E6CEF78}" destId="{9C83EFB7-B39A-5A41-9213-2D3E103A7A86}" srcOrd="0" destOrd="0" parTransId="{04675A8C-EC5B-494C-840D-6C2F2049FAB2}" sibTransId="{8059B50D-D509-1442-AC93-7752EC60E307}"/>
    <dgm:cxn modelId="{DB1C37F5-B0AD-DC48-9AA1-642AB297A3AC}" srcId="{FB743C9B-308F-0B40-B7B1-BF335E6CEF78}" destId="{557CE47A-89A7-7642-B092-299CB1F9F6B6}" srcOrd="1" destOrd="0" parTransId="{8DC08D88-79C6-5249-9158-6ED9D615AA41}" sibTransId="{66963486-A66B-2745-8C7F-1162258C513B}"/>
    <dgm:cxn modelId="{F9686079-3B3D-774B-9A06-5BA573A8FC27}" type="presParOf" srcId="{F511045A-098A-274E-AB5E-80A94D60C853}" destId="{90726BAB-8B78-CF41-836E-E0887F2F5D19}" srcOrd="0" destOrd="0" presId="urn:microsoft.com/office/officeart/2005/8/layout/funnel1"/>
    <dgm:cxn modelId="{B65B7B9C-9F7E-4C48-B5A8-B8786F629043}" type="presParOf" srcId="{F511045A-098A-274E-AB5E-80A94D60C853}" destId="{0488F52E-D352-1445-83BE-05B19B71289C}" srcOrd="1" destOrd="0" presId="urn:microsoft.com/office/officeart/2005/8/layout/funnel1"/>
    <dgm:cxn modelId="{C5868669-6B70-9F45-A22C-B7BFF3CB4DBA}" type="presParOf" srcId="{F511045A-098A-274E-AB5E-80A94D60C853}" destId="{78B63B3F-4F14-6B4B-944C-F1C958A0C721}" srcOrd="2" destOrd="0" presId="urn:microsoft.com/office/officeart/2005/8/layout/funnel1"/>
    <dgm:cxn modelId="{785A3D8D-372F-8846-BDFD-BAD15907A055}" type="presParOf" srcId="{F511045A-098A-274E-AB5E-80A94D60C853}" destId="{1013DD2B-568D-354F-A358-0CAD4A931B24}" srcOrd="3" destOrd="0" presId="urn:microsoft.com/office/officeart/2005/8/layout/funnel1"/>
    <dgm:cxn modelId="{2EBC1DF6-C8A8-C647-BBC9-1B13E437CD6A}" type="presParOf" srcId="{F511045A-098A-274E-AB5E-80A94D60C853}" destId="{9B10FA6D-0535-6B42-9ABF-02627775D925}" srcOrd="4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697A045-D753-B549-838E-AB6629D05983}" type="doc">
      <dgm:prSet loTypeId="urn:microsoft.com/office/officeart/2009/3/layout/RandomtoResult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ECC498-E7ED-A840-B497-600ECF041D81}">
      <dgm:prSet phldrT="[Text]"/>
      <dgm:spPr/>
      <dgm:t>
        <a:bodyPr/>
        <a:lstStyle/>
        <a:p>
          <a:r>
            <a:rPr lang="en-US" dirty="0"/>
            <a:t>Data </a:t>
          </a:r>
          <a:br>
            <a:rPr lang="en-US" dirty="0"/>
          </a:br>
          <a:r>
            <a:rPr lang="en-US" dirty="0"/>
            <a:t>Producer</a:t>
          </a:r>
        </a:p>
      </dgm:t>
    </dgm:pt>
    <dgm:pt modelId="{A9FF438C-BB45-CE4C-BB93-8CA7F686E3A8}" type="parTrans" cxnId="{659D9F3E-18C4-A344-A803-CD9C5813B70C}">
      <dgm:prSet/>
      <dgm:spPr/>
      <dgm:t>
        <a:bodyPr/>
        <a:lstStyle/>
        <a:p>
          <a:endParaRPr lang="en-US"/>
        </a:p>
      </dgm:t>
    </dgm:pt>
    <dgm:pt modelId="{DE23759C-9267-9640-AFEC-C21B97D4F372}" type="sibTrans" cxnId="{659D9F3E-18C4-A344-A803-CD9C5813B70C}">
      <dgm:prSet/>
      <dgm:spPr/>
      <dgm:t>
        <a:bodyPr/>
        <a:lstStyle/>
        <a:p>
          <a:endParaRPr lang="en-US"/>
        </a:p>
      </dgm:t>
    </dgm:pt>
    <dgm:pt modelId="{E274F57D-4A5E-E548-89F2-5989E699D849}">
      <dgm:prSet phldrT="[Text]"/>
      <dgm:spPr/>
      <dgm:t>
        <a:bodyPr/>
        <a:lstStyle/>
        <a:p>
          <a:r>
            <a:rPr lang="en-US" dirty="0" err="1"/>
            <a:t>MemFile</a:t>
          </a:r>
          <a:endParaRPr lang="en-US" dirty="0"/>
        </a:p>
      </dgm:t>
    </dgm:pt>
    <dgm:pt modelId="{8BDD0444-FC4F-644F-81AE-01043DC3FC7D}" type="parTrans" cxnId="{03954C1F-1328-F24F-8A45-1471DF0A88F9}">
      <dgm:prSet/>
      <dgm:spPr/>
      <dgm:t>
        <a:bodyPr/>
        <a:lstStyle/>
        <a:p>
          <a:endParaRPr lang="en-US"/>
        </a:p>
      </dgm:t>
    </dgm:pt>
    <dgm:pt modelId="{0D15AEB2-B222-084A-972A-1CD1FF0F0785}" type="sibTrans" cxnId="{03954C1F-1328-F24F-8A45-1471DF0A88F9}">
      <dgm:prSet/>
      <dgm:spPr/>
      <dgm:t>
        <a:bodyPr/>
        <a:lstStyle/>
        <a:p>
          <a:endParaRPr lang="en-US"/>
        </a:p>
      </dgm:t>
    </dgm:pt>
    <dgm:pt modelId="{171D2FEB-A3FC-BD47-8F90-7F2030168391}" type="pres">
      <dgm:prSet presAssocID="{8697A045-D753-B549-838E-AB6629D05983}" presName="Name0" presStyleCnt="0">
        <dgm:presLayoutVars>
          <dgm:dir/>
          <dgm:animOne val="branch"/>
          <dgm:animLvl val="lvl"/>
        </dgm:presLayoutVars>
      </dgm:prSet>
      <dgm:spPr/>
    </dgm:pt>
    <dgm:pt modelId="{ECA91953-DB6D-674C-9DB8-69C5C296F50C}" type="pres">
      <dgm:prSet presAssocID="{2EECC498-E7ED-A840-B497-600ECF041D81}" presName="chaos" presStyleCnt="0"/>
      <dgm:spPr/>
    </dgm:pt>
    <dgm:pt modelId="{CFD9453C-C911-D248-84AD-ABC26E6D5847}" type="pres">
      <dgm:prSet presAssocID="{2EECC498-E7ED-A840-B497-600ECF041D81}" presName="parTx1" presStyleLbl="revTx" presStyleIdx="0" presStyleCnt="1"/>
      <dgm:spPr/>
    </dgm:pt>
    <dgm:pt modelId="{82007BC6-5E51-E64E-83A2-0A4B800AA0E1}" type="pres">
      <dgm:prSet presAssocID="{2EECC498-E7ED-A840-B497-600ECF041D81}" presName="c1" presStyleLbl="node1" presStyleIdx="0" presStyleCnt="19"/>
      <dgm:spPr/>
    </dgm:pt>
    <dgm:pt modelId="{BC1EE28A-1DCD-AD4F-946C-0F526B53DFE0}" type="pres">
      <dgm:prSet presAssocID="{2EECC498-E7ED-A840-B497-600ECF041D81}" presName="c2" presStyleLbl="node1" presStyleIdx="1" presStyleCnt="19"/>
      <dgm:spPr/>
    </dgm:pt>
    <dgm:pt modelId="{63496E6C-F6D0-3C45-80DF-CBD8A8FA812C}" type="pres">
      <dgm:prSet presAssocID="{2EECC498-E7ED-A840-B497-600ECF041D81}" presName="c3" presStyleLbl="node1" presStyleIdx="2" presStyleCnt="19"/>
      <dgm:spPr/>
    </dgm:pt>
    <dgm:pt modelId="{B0BA150E-33AC-9248-9515-742F19406D79}" type="pres">
      <dgm:prSet presAssocID="{2EECC498-E7ED-A840-B497-600ECF041D81}" presName="c4" presStyleLbl="node1" presStyleIdx="3" presStyleCnt="19"/>
      <dgm:spPr/>
    </dgm:pt>
    <dgm:pt modelId="{1AFA6B21-6C11-6B42-8B92-7B12EE333C2D}" type="pres">
      <dgm:prSet presAssocID="{2EECC498-E7ED-A840-B497-600ECF041D81}" presName="c5" presStyleLbl="node1" presStyleIdx="4" presStyleCnt="19"/>
      <dgm:spPr/>
    </dgm:pt>
    <dgm:pt modelId="{412E5776-8D3C-9F47-ABA9-82C9A32C9396}" type="pres">
      <dgm:prSet presAssocID="{2EECC498-E7ED-A840-B497-600ECF041D81}" presName="c6" presStyleLbl="node1" presStyleIdx="5" presStyleCnt="19"/>
      <dgm:spPr/>
    </dgm:pt>
    <dgm:pt modelId="{76BBFC51-544F-9043-AE9C-3172EF8282E8}" type="pres">
      <dgm:prSet presAssocID="{2EECC498-E7ED-A840-B497-600ECF041D81}" presName="c7" presStyleLbl="node1" presStyleIdx="6" presStyleCnt="19"/>
      <dgm:spPr/>
    </dgm:pt>
    <dgm:pt modelId="{A6202966-E976-524B-B52F-F5281B44300C}" type="pres">
      <dgm:prSet presAssocID="{2EECC498-E7ED-A840-B497-600ECF041D81}" presName="c8" presStyleLbl="node1" presStyleIdx="7" presStyleCnt="19"/>
      <dgm:spPr/>
    </dgm:pt>
    <dgm:pt modelId="{60ACB141-E84C-0E49-879A-023985FC11CB}" type="pres">
      <dgm:prSet presAssocID="{2EECC498-E7ED-A840-B497-600ECF041D81}" presName="c9" presStyleLbl="node1" presStyleIdx="8" presStyleCnt="19"/>
      <dgm:spPr/>
    </dgm:pt>
    <dgm:pt modelId="{B3549F9F-4D23-BC47-9785-281971292524}" type="pres">
      <dgm:prSet presAssocID="{2EECC498-E7ED-A840-B497-600ECF041D81}" presName="c10" presStyleLbl="node1" presStyleIdx="9" presStyleCnt="19"/>
      <dgm:spPr/>
    </dgm:pt>
    <dgm:pt modelId="{E9843D05-58DE-0A41-B760-A4EF8025A07B}" type="pres">
      <dgm:prSet presAssocID="{2EECC498-E7ED-A840-B497-600ECF041D81}" presName="c11" presStyleLbl="node1" presStyleIdx="10" presStyleCnt="19"/>
      <dgm:spPr/>
    </dgm:pt>
    <dgm:pt modelId="{080D37CC-18FF-7B4E-8841-7EFAE5332532}" type="pres">
      <dgm:prSet presAssocID="{2EECC498-E7ED-A840-B497-600ECF041D81}" presName="c12" presStyleLbl="node1" presStyleIdx="11" presStyleCnt="19"/>
      <dgm:spPr/>
    </dgm:pt>
    <dgm:pt modelId="{0A32D6CC-F7EE-F448-8206-98CB1EF1540F}" type="pres">
      <dgm:prSet presAssocID="{2EECC498-E7ED-A840-B497-600ECF041D81}" presName="c13" presStyleLbl="node1" presStyleIdx="12" presStyleCnt="19"/>
      <dgm:spPr/>
    </dgm:pt>
    <dgm:pt modelId="{96468CF9-0844-1F4E-BC3E-F915ABFDCEEE}" type="pres">
      <dgm:prSet presAssocID="{2EECC498-E7ED-A840-B497-600ECF041D81}" presName="c14" presStyleLbl="node1" presStyleIdx="13" presStyleCnt="19"/>
      <dgm:spPr/>
    </dgm:pt>
    <dgm:pt modelId="{FC13B703-8FC4-B040-AC5A-13E4BD416BF2}" type="pres">
      <dgm:prSet presAssocID="{2EECC498-E7ED-A840-B497-600ECF041D81}" presName="c15" presStyleLbl="node1" presStyleIdx="14" presStyleCnt="19"/>
      <dgm:spPr/>
    </dgm:pt>
    <dgm:pt modelId="{3DEB39AB-F80D-D344-A66B-99A1C9703AB4}" type="pres">
      <dgm:prSet presAssocID="{2EECC498-E7ED-A840-B497-600ECF041D81}" presName="c16" presStyleLbl="node1" presStyleIdx="15" presStyleCnt="19"/>
      <dgm:spPr/>
    </dgm:pt>
    <dgm:pt modelId="{5044E767-0B0D-FF42-B75C-E24D78FF200D}" type="pres">
      <dgm:prSet presAssocID="{2EECC498-E7ED-A840-B497-600ECF041D81}" presName="c17" presStyleLbl="node1" presStyleIdx="16" presStyleCnt="19"/>
      <dgm:spPr/>
    </dgm:pt>
    <dgm:pt modelId="{5BDD6261-D8B6-104F-B385-9C74B5E4EBB0}" type="pres">
      <dgm:prSet presAssocID="{2EECC498-E7ED-A840-B497-600ECF041D81}" presName="c18" presStyleLbl="node1" presStyleIdx="17" presStyleCnt="19"/>
      <dgm:spPr/>
    </dgm:pt>
    <dgm:pt modelId="{0BE4BF0E-385E-054E-8584-D7A22CFB3743}" type="pres">
      <dgm:prSet presAssocID="{DE23759C-9267-9640-AFEC-C21B97D4F372}" presName="chevronComposite1" presStyleCnt="0"/>
      <dgm:spPr/>
    </dgm:pt>
    <dgm:pt modelId="{814E8C44-135F-1840-9BFA-3AD7D7031F94}" type="pres">
      <dgm:prSet presAssocID="{DE23759C-9267-9640-AFEC-C21B97D4F372}" presName="chevron1" presStyleLbl="sibTrans2D1" presStyleIdx="0" presStyleCnt="2" custScaleX="215163"/>
      <dgm:spPr/>
    </dgm:pt>
    <dgm:pt modelId="{09E59420-B551-014B-8B76-452EB2BDE882}" type="pres">
      <dgm:prSet presAssocID="{DE23759C-9267-9640-AFEC-C21B97D4F372}" presName="spChevron1" presStyleCnt="0"/>
      <dgm:spPr/>
    </dgm:pt>
    <dgm:pt modelId="{FCD1026C-247D-5342-97C5-11313E6193DB}" type="pres">
      <dgm:prSet presAssocID="{DE23759C-9267-9640-AFEC-C21B97D4F372}" presName="overlap" presStyleCnt="0"/>
      <dgm:spPr/>
    </dgm:pt>
    <dgm:pt modelId="{0080E61F-A22B-5346-AB99-8DB35ED2F0FA}" type="pres">
      <dgm:prSet presAssocID="{DE23759C-9267-9640-AFEC-C21B97D4F372}" presName="chevronComposite2" presStyleCnt="0"/>
      <dgm:spPr/>
    </dgm:pt>
    <dgm:pt modelId="{0DDE3CC2-CE5C-A94E-95A0-6AAE4C8C33F0}" type="pres">
      <dgm:prSet presAssocID="{DE23759C-9267-9640-AFEC-C21B97D4F372}" presName="chevron2" presStyleLbl="sibTrans2D1" presStyleIdx="1" presStyleCnt="2" custScaleX="329654"/>
      <dgm:spPr/>
    </dgm:pt>
    <dgm:pt modelId="{6ABBEF2A-46BA-DF45-A435-3DABEC813C01}" type="pres">
      <dgm:prSet presAssocID="{DE23759C-9267-9640-AFEC-C21B97D4F372}" presName="spChevron2" presStyleCnt="0"/>
      <dgm:spPr/>
    </dgm:pt>
    <dgm:pt modelId="{14770AA0-121F-DF43-A286-5E25EB92A6D8}" type="pres">
      <dgm:prSet presAssocID="{E274F57D-4A5E-E548-89F2-5989E699D849}" presName="last" presStyleCnt="0"/>
      <dgm:spPr/>
    </dgm:pt>
    <dgm:pt modelId="{36F7B3E6-0740-E843-A513-3C64DFB6E2B5}" type="pres">
      <dgm:prSet presAssocID="{E274F57D-4A5E-E548-89F2-5989E699D849}" presName="circleTx" presStyleLbl="node1" presStyleIdx="18" presStyleCnt="19"/>
      <dgm:spPr/>
    </dgm:pt>
    <dgm:pt modelId="{139B7451-603A-4047-9D4B-2E9152186950}" type="pres">
      <dgm:prSet presAssocID="{E274F57D-4A5E-E548-89F2-5989E699D849}" presName="spN" presStyleCnt="0"/>
      <dgm:spPr/>
    </dgm:pt>
  </dgm:ptLst>
  <dgm:cxnLst>
    <dgm:cxn modelId="{5335B706-5F3E-B349-B1B4-74D31F846D2A}" type="presOf" srcId="{2EECC498-E7ED-A840-B497-600ECF041D81}" destId="{CFD9453C-C911-D248-84AD-ABC26E6D5847}" srcOrd="0" destOrd="0" presId="urn:microsoft.com/office/officeart/2009/3/layout/RandomtoResultProcess"/>
    <dgm:cxn modelId="{03954C1F-1328-F24F-8A45-1471DF0A88F9}" srcId="{8697A045-D753-B549-838E-AB6629D05983}" destId="{E274F57D-4A5E-E548-89F2-5989E699D849}" srcOrd="1" destOrd="0" parTransId="{8BDD0444-FC4F-644F-81AE-01043DC3FC7D}" sibTransId="{0D15AEB2-B222-084A-972A-1CD1FF0F0785}"/>
    <dgm:cxn modelId="{68B6EA32-58D0-6E40-8800-7D88696A63C4}" type="presOf" srcId="{E274F57D-4A5E-E548-89F2-5989E699D849}" destId="{36F7B3E6-0740-E843-A513-3C64DFB6E2B5}" srcOrd="0" destOrd="0" presId="urn:microsoft.com/office/officeart/2009/3/layout/RandomtoResultProcess"/>
    <dgm:cxn modelId="{659D9F3E-18C4-A344-A803-CD9C5813B70C}" srcId="{8697A045-D753-B549-838E-AB6629D05983}" destId="{2EECC498-E7ED-A840-B497-600ECF041D81}" srcOrd="0" destOrd="0" parTransId="{A9FF438C-BB45-CE4C-BB93-8CA7F686E3A8}" sibTransId="{DE23759C-9267-9640-AFEC-C21B97D4F372}"/>
    <dgm:cxn modelId="{9B2E32B4-17B8-F64F-87FD-844C3ADAC9EC}" type="presOf" srcId="{8697A045-D753-B549-838E-AB6629D05983}" destId="{171D2FEB-A3FC-BD47-8F90-7F2030168391}" srcOrd="0" destOrd="0" presId="urn:microsoft.com/office/officeart/2009/3/layout/RandomtoResultProcess"/>
    <dgm:cxn modelId="{C2667549-343A-9043-9B52-37E4DCD8E5A2}" type="presParOf" srcId="{171D2FEB-A3FC-BD47-8F90-7F2030168391}" destId="{ECA91953-DB6D-674C-9DB8-69C5C296F50C}" srcOrd="0" destOrd="0" presId="urn:microsoft.com/office/officeart/2009/3/layout/RandomtoResultProcess"/>
    <dgm:cxn modelId="{E4FBF587-D228-864C-9F09-BB05DBE6A09E}" type="presParOf" srcId="{ECA91953-DB6D-674C-9DB8-69C5C296F50C}" destId="{CFD9453C-C911-D248-84AD-ABC26E6D5847}" srcOrd="0" destOrd="0" presId="urn:microsoft.com/office/officeart/2009/3/layout/RandomtoResultProcess"/>
    <dgm:cxn modelId="{F48ED1C0-F96A-8240-9368-EEC97D8A535C}" type="presParOf" srcId="{ECA91953-DB6D-674C-9DB8-69C5C296F50C}" destId="{82007BC6-5E51-E64E-83A2-0A4B800AA0E1}" srcOrd="1" destOrd="0" presId="urn:microsoft.com/office/officeart/2009/3/layout/RandomtoResultProcess"/>
    <dgm:cxn modelId="{5D7E3DDF-D3BE-FF44-B408-82964C0CFDE8}" type="presParOf" srcId="{ECA91953-DB6D-674C-9DB8-69C5C296F50C}" destId="{BC1EE28A-1DCD-AD4F-946C-0F526B53DFE0}" srcOrd="2" destOrd="0" presId="urn:microsoft.com/office/officeart/2009/3/layout/RandomtoResultProcess"/>
    <dgm:cxn modelId="{833FCB0D-1605-0146-A5BD-2DBBA2D8B625}" type="presParOf" srcId="{ECA91953-DB6D-674C-9DB8-69C5C296F50C}" destId="{63496E6C-F6D0-3C45-80DF-CBD8A8FA812C}" srcOrd="3" destOrd="0" presId="urn:microsoft.com/office/officeart/2009/3/layout/RandomtoResultProcess"/>
    <dgm:cxn modelId="{796B1352-8770-0B43-ABC7-DE745F2CF021}" type="presParOf" srcId="{ECA91953-DB6D-674C-9DB8-69C5C296F50C}" destId="{B0BA150E-33AC-9248-9515-742F19406D79}" srcOrd="4" destOrd="0" presId="urn:microsoft.com/office/officeart/2009/3/layout/RandomtoResultProcess"/>
    <dgm:cxn modelId="{1B224501-C105-CE4B-9732-856EA8E5F2BD}" type="presParOf" srcId="{ECA91953-DB6D-674C-9DB8-69C5C296F50C}" destId="{1AFA6B21-6C11-6B42-8B92-7B12EE333C2D}" srcOrd="5" destOrd="0" presId="urn:microsoft.com/office/officeart/2009/3/layout/RandomtoResultProcess"/>
    <dgm:cxn modelId="{E16D8AA1-249E-8A42-8B70-F176056990D4}" type="presParOf" srcId="{ECA91953-DB6D-674C-9DB8-69C5C296F50C}" destId="{412E5776-8D3C-9F47-ABA9-82C9A32C9396}" srcOrd="6" destOrd="0" presId="urn:microsoft.com/office/officeart/2009/3/layout/RandomtoResultProcess"/>
    <dgm:cxn modelId="{8811ED57-C4A3-A142-B194-B014AA80B17C}" type="presParOf" srcId="{ECA91953-DB6D-674C-9DB8-69C5C296F50C}" destId="{76BBFC51-544F-9043-AE9C-3172EF8282E8}" srcOrd="7" destOrd="0" presId="urn:microsoft.com/office/officeart/2009/3/layout/RandomtoResultProcess"/>
    <dgm:cxn modelId="{E76D5931-6F52-1140-A6FD-FC217F3208DF}" type="presParOf" srcId="{ECA91953-DB6D-674C-9DB8-69C5C296F50C}" destId="{A6202966-E976-524B-B52F-F5281B44300C}" srcOrd="8" destOrd="0" presId="urn:microsoft.com/office/officeart/2009/3/layout/RandomtoResultProcess"/>
    <dgm:cxn modelId="{D396D28D-6360-3F47-BCA1-08B7C3EF715B}" type="presParOf" srcId="{ECA91953-DB6D-674C-9DB8-69C5C296F50C}" destId="{60ACB141-E84C-0E49-879A-023985FC11CB}" srcOrd="9" destOrd="0" presId="urn:microsoft.com/office/officeart/2009/3/layout/RandomtoResultProcess"/>
    <dgm:cxn modelId="{7B480AE7-74F6-FC42-BF28-1E6315F50A77}" type="presParOf" srcId="{ECA91953-DB6D-674C-9DB8-69C5C296F50C}" destId="{B3549F9F-4D23-BC47-9785-281971292524}" srcOrd="10" destOrd="0" presId="urn:microsoft.com/office/officeart/2009/3/layout/RandomtoResultProcess"/>
    <dgm:cxn modelId="{6CD194FC-18A6-D748-B89D-6749CD5A5661}" type="presParOf" srcId="{ECA91953-DB6D-674C-9DB8-69C5C296F50C}" destId="{E9843D05-58DE-0A41-B760-A4EF8025A07B}" srcOrd="11" destOrd="0" presId="urn:microsoft.com/office/officeart/2009/3/layout/RandomtoResultProcess"/>
    <dgm:cxn modelId="{A8C214E5-65BC-CF44-A417-B205F8AD274F}" type="presParOf" srcId="{ECA91953-DB6D-674C-9DB8-69C5C296F50C}" destId="{080D37CC-18FF-7B4E-8841-7EFAE5332532}" srcOrd="12" destOrd="0" presId="urn:microsoft.com/office/officeart/2009/3/layout/RandomtoResultProcess"/>
    <dgm:cxn modelId="{41726DCD-ED12-E34C-9639-06051DCFDD05}" type="presParOf" srcId="{ECA91953-DB6D-674C-9DB8-69C5C296F50C}" destId="{0A32D6CC-F7EE-F448-8206-98CB1EF1540F}" srcOrd="13" destOrd="0" presId="urn:microsoft.com/office/officeart/2009/3/layout/RandomtoResultProcess"/>
    <dgm:cxn modelId="{2C15ED02-689F-5D43-B7BD-DD654DB2CBB3}" type="presParOf" srcId="{ECA91953-DB6D-674C-9DB8-69C5C296F50C}" destId="{96468CF9-0844-1F4E-BC3E-F915ABFDCEEE}" srcOrd="14" destOrd="0" presId="urn:microsoft.com/office/officeart/2009/3/layout/RandomtoResultProcess"/>
    <dgm:cxn modelId="{7993AEB8-74CF-B941-880E-86D3F9D9A68B}" type="presParOf" srcId="{ECA91953-DB6D-674C-9DB8-69C5C296F50C}" destId="{FC13B703-8FC4-B040-AC5A-13E4BD416BF2}" srcOrd="15" destOrd="0" presId="urn:microsoft.com/office/officeart/2009/3/layout/RandomtoResultProcess"/>
    <dgm:cxn modelId="{A2AD5BF1-C8C7-2E48-BF22-A7DA66C5BCFF}" type="presParOf" srcId="{ECA91953-DB6D-674C-9DB8-69C5C296F50C}" destId="{3DEB39AB-F80D-D344-A66B-99A1C9703AB4}" srcOrd="16" destOrd="0" presId="urn:microsoft.com/office/officeart/2009/3/layout/RandomtoResultProcess"/>
    <dgm:cxn modelId="{591A12FA-58E2-EE47-B42D-3177F91ABD5E}" type="presParOf" srcId="{ECA91953-DB6D-674C-9DB8-69C5C296F50C}" destId="{5044E767-0B0D-FF42-B75C-E24D78FF200D}" srcOrd="17" destOrd="0" presId="urn:microsoft.com/office/officeart/2009/3/layout/RandomtoResultProcess"/>
    <dgm:cxn modelId="{BEB5115E-8846-0A40-9C8D-56C1ADA98A91}" type="presParOf" srcId="{ECA91953-DB6D-674C-9DB8-69C5C296F50C}" destId="{5BDD6261-D8B6-104F-B385-9C74B5E4EBB0}" srcOrd="18" destOrd="0" presId="urn:microsoft.com/office/officeart/2009/3/layout/RandomtoResultProcess"/>
    <dgm:cxn modelId="{10A4F227-74F7-704F-862D-80DBBCD7BCCF}" type="presParOf" srcId="{171D2FEB-A3FC-BD47-8F90-7F2030168391}" destId="{0BE4BF0E-385E-054E-8584-D7A22CFB3743}" srcOrd="1" destOrd="0" presId="urn:microsoft.com/office/officeart/2009/3/layout/RandomtoResultProcess"/>
    <dgm:cxn modelId="{B8806F43-4B55-154C-9890-EE2FEFEC267E}" type="presParOf" srcId="{0BE4BF0E-385E-054E-8584-D7A22CFB3743}" destId="{814E8C44-135F-1840-9BFA-3AD7D7031F94}" srcOrd="0" destOrd="0" presId="urn:microsoft.com/office/officeart/2009/3/layout/RandomtoResultProcess"/>
    <dgm:cxn modelId="{5DABAB51-F51F-4E46-AB92-86572A60605B}" type="presParOf" srcId="{0BE4BF0E-385E-054E-8584-D7A22CFB3743}" destId="{09E59420-B551-014B-8B76-452EB2BDE882}" srcOrd="1" destOrd="0" presId="urn:microsoft.com/office/officeart/2009/3/layout/RandomtoResultProcess"/>
    <dgm:cxn modelId="{01C9E9BC-C8CD-3141-A68C-CF6EB932AE46}" type="presParOf" srcId="{171D2FEB-A3FC-BD47-8F90-7F2030168391}" destId="{FCD1026C-247D-5342-97C5-11313E6193DB}" srcOrd="2" destOrd="0" presId="urn:microsoft.com/office/officeart/2009/3/layout/RandomtoResultProcess"/>
    <dgm:cxn modelId="{652D361D-76A7-0E4B-B3AD-C55FC5BBF5E1}" type="presParOf" srcId="{171D2FEB-A3FC-BD47-8F90-7F2030168391}" destId="{0080E61F-A22B-5346-AB99-8DB35ED2F0FA}" srcOrd="3" destOrd="0" presId="urn:microsoft.com/office/officeart/2009/3/layout/RandomtoResultProcess"/>
    <dgm:cxn modelId="{54172AFC-ADA3-3F44-8165-7015C1274D81}" type="presParOf" srcId="{0080E61F-A22B-5346-AB99-8DB35ED2F0FA}" destId="{0DDE3CC2-CE5C-A94E-95A0-6AAE4C8C33F0}" srcOrd="0" destOrd="0" presId="urn:microsoft.com/office/officeart/2009/3/layout/RandomtoResultProcess"/>
    <dgm:cxn modelId="{D9EED49E-2964-174D-AE70-325499AB9F47}" type="presParOf" srcId="{0080E61F-A22B-5346-AB99-8DB35ED2F0FA}" destId="{6ABBEF2A-46BA-DF45-A435-3DABEC813C01}" srcOrd="1" destOrd="0" presId="urn:microsoft.com/office/officeart/2009/3/layout/RandomtoResultProcess"/>
    <dgm:cxn modelId="{FC4AF5A4-00DF-324C-B1B2-D97C499A514E}" type="presParOf" srcId="{171D2FEB-A3FC-BD47-8F90-7F2030168391}" destId="{14770AA0-121F-DF43-A286-5E25EB92A6D8}" srcOrd="4" destOrd="0" presId="urn:microsoft.com/office/officeart/2009/3/layout/RandomtoResultProcess"/>
    <dgm:cxn modelId="{2C987574-12E4-D14B-A9B3-A50E0A961E57}" type="presParOf" srcId="{14770AA0-121F-DF43-A286-5E25EB92A6D8}" destId="{36F7B3E6-0740-E843-A513-3C64DFB6E2B5}" srcOrd="0" destOrd="0" presId="urn:microsoft.com/office/officeart/2009/3/layout/RandomtoResultProcess"/>
    <dgm:cxn modelId="{D0B08068-65A2-6C40-A8D4-B527B1A8F9DD}" type="presParOf" srcId="{14770AA0-121F-DF43-A286-5E25EB92A6D8}" destId="{139B7451-603A-4047-9D4B-2E9152186950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697A045-D753-B549-838E-AB6629D05983}" type="doc">
      <dgm:prSet loTypeId="urn:microsoft.com/office/officeart/2009/3/layout/RandomtoResult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ECC498-E7ED-A840-B497-600ECF041D81}">
      <dgm:prSet phldrT="[Text]"/>
      <dgm:spPr/>
      <dgm:t>
        <a:bodyPr/>
        <a:lstStyle/>
        <a:p>
          <a:r>
            <a:rPr lang="en-US" dirty="0"/>
            <a:t>Data </a:t>
          </a:r>
          <a:br>
            <a:rPr lang="en-US" dirty="0"/>
          </a:br>
          <a:r>
            <a:rPr lang="en-US" dirty="0"/>
            <a:t>Producer</a:t>
          </a:r>
        </a:p>
      </dgm:t>
    </dgm:pt>
    <dgm:pt modelId="{A9FF438C-BB45-CE4C-BB93-8CA7F686E3A8}" type="parTrans" cxnId="{659D9F3E-18C4-A344-A803-CD9C5813B70C}">
      <dgm:prSet/>
      <dgm:spPr/>
      <dgm:t>
        <a:bodyPr/>
        <a:lstStyle/>
        <a:p>
          <a:endParaRPr lang="en-US"/>
        </a:p>
      </dgm:t>
    </dgm:pt>
    <dgm:pt modelId="{DE23759C-9267-9640-AFEC-C21B97D4F372}" type="sibTrans" cxnId="{659D9F3E-18C4-A344-A803-CD9C5813B70C}">
      <dgm:prSet/>
      <dgm:spPr/>
      <dgm:t>
        <a:bodyPr/>
        <a:lstStyle/>
        <a:p>
          <a:endParaRPr lang="en-US"/>
        </a:p>
      </dgm:t>
    </dgm:pt>
    <dgm:pt modelId="{E274F57D-4A5E-E548-89F2-5989E699D849}">
      <dgm:prSet phldrT="[Text]"/>
      <dgm:spPr/>
      <dgm:t>
        <a:bodyPr/>
        <a:lstStyle/>
        <a:p>
          <a:r>
            <a:rPr lang="en-US" dirty="0" err="1"/>
            <a:t>MemFile</a:t>
          </a:r>
          <a:endParaRPr lang="en-US" dirty="0"/>
        </a:p>
      </dgm:t>
    </dgm:pt>
    <dgm:pt modelId="{8BDD0444-FC4F-644F-81AE-01043DC3FC7D}" type="parTrans" cxnId="{03954C1F-1328-F24F-8A45-1471DF0A88F9}">
      <dgm:prSet/>
      <dgm:spPr/>
      <dgm:t>
        <a:bodyPr/>
        <a:lstStyle/>
        <a:p>
          <a:endParaRPr lang="en-US"/>
        </a:p>
      </dgm:t>
    </dgm:pt>
    <dgm:pt modelId="{0D15AEB2-B222-084A-972A-1CD1FF0F0785}" type="sibTrans" cxnId="{03954C1F-1328-F24F-8A45-1471DF0A88F9}">
      <dgm:prSet/>
      <dgm:spPr/>
      <dgm:t>
        <a:bodyPr/>
        <a:lstStyle/>
        <a:p>
          <a:endParaRPr lang="en-US"/>
        </a:p>
      </dgm:t>
    </dgm:pt>
    <dgm:pt modelId="{171D2FEB-A3FC-BD47-8F90-7F2030168391}" type="pres">
      <dgm:prSet presAssocID="{8697A045-D753-B549-838E-AB6629D05983}" presName="Name0" presStyleCnt="0">
        <dgm:presLayoutVars>
          <dgm:dir/>
          <dgm:animOne val="branch"/>
          <dgm:animLvl val="lvl"/>
        </dgm:presLayoutVars>
      </dgm:prSet>
      <dgm:spPr/>
    </dgm:pt>
    <dgm:pt modelId="{ECA91953-DB6D-674C-9DB8-69C5C296F50C}" type="pres">
      <dgm:prSet presAssocID="{2EECC498-E7ED-A840-B497-600ECF041D81}" presName="chaos" presStyleCnt="0"/>
      <dgm:spPr/>
    </dgm:pt>
    <dgm:pt modelId="{CFD9453C-C911-D248-84AD-ABC26E6D5847}" type="pres">
      <dgm:prSet presAssocID="{2EECC498-E7ED-A840-B497-600ECF041D81}" presName="parTx1" presStyleLbl="revTx" presStyleIdx="0" presStyleCnt="1"/>
      <dgm:spPr/>
    </dgm:pt>
    <dgm:pt modelId="{82007BC6-5E51-E64E-83A2-0A4B800AA0E1}" type="pres">
      <dgm:prSet presAssocID="{2EECC498-E7ED-A840-B497-600ECF041D81}" presName="c1" presStyleLbl="node1" presStyleIdx="0" presStyleCnt="19"/>
      <dgm:spPr/>
    </dgm:pt>
    <dgm:pt modelId="{BC1EE28A-1DCD-AD4F-946C-0F526B53DFE0}" type="pres">
      <dgm:prSet presAssocID="{2EECC498-E7ED-A840-B497-600ECF041D81}" presName="c2" presStyleLbl="node1" presStyleIdx="1" presStyleCnt="19"/>
      <dgm:spPr/>
    </dgm:pt>
    <dgm:pt modelId="{63496E6C-F6D0-3C45-80DF-CBD8A8FA812C}" type="pres">
      <dgm:prSet presAssocID="{2EECC498-E7ED-A840-B497-600ECF041D81}" presName="c3" presStyleLbl="node1" presStyleIdx="2" presStyleCnt="19"/>
      <dgm:spPr/>
    </dgm:pt>
    <dgm:pt modelId="{B0BA150E-33AC-9248-9515-742F19406D79}" type="pres">
      <dgm:prSet presAssocID="{2EECC498-E7ED-A840-B497-600ECF041D81}" presName="c4" presStyleLbl="node1" presStyleIdx="3" presStyleCnt="19"/>
      <dgm:spPr/>
    </dgm:pt>
    <dgm:pt modelId="{1AFA6B21-6C11-6B42-8B92-7B12EE333C2D}" type="pres">
      <dgm:prSet presAssocID="{2EECC498-E7ED-A840-B497-600ECF041D81}" presName="c5" presStyleLbl="node1" presStyleIdx="4" presStyleCnt="19"/>
      <dgm:spPr/>
    </dgm:pt>
    <dgm:pt modelId="{412E5776-8D3C-9F47-ABA9-82C9A32C9396}" type="pres">
      <dgm:prSet presAssocID="{2EECC498-E7ED-A840-B497-600ECF041D81}" presName="c6" presStyleLbl="node1" presStyleIdx="5" presStyleCnt="19"/>
      <dgm:spPr/>
    </dgm:pt>
    <dgm:pt modelId="{76BBFC51-544F-9043-AE9C-3172EF8282E8}" type="pres">
      <dgm:prSet presAssocID="{2EECC498-E7ED-A840-B497-600ECF041D81}" presName="c7" presStyleLbl="node1" presStyleIdx="6" presStyleCnt="19"/>
      <dgm:spPr/>
    </dgm:pt>
    <dgm:pt modelId="{A6202966-E976-524B-B52F-F5281B44300C}" type="pres">
      <dgm:prSet presAssocID="{2EECC498-E7ED-A840-B497-600ECF041D81}" presName="c8" presStyleLbl="node1" presStyleIdx="7" presStyleCnt="19"/>
      <dgm:spPr/>
    </dgm:pt>
    <dgm:pt modelId="{60ACB141-E84C-0E49-879A-023985FC11CB}" type="pres">
      <dgm:prSet presAssocID="{2EECC498-E7ED-A840-B497-600ECF041D81}" presName="c9" presStyleLbl="node1" presStyleIdx="8" presStyleCnt="19"/>
      <dgm:spPr/>
    </dgm:pt>
    <dgm:pt modelId="{B3549F9F-4D23-BC47-9785-281971292524}" type="pres">
      <dgm:prSet presAssocID="{2EECC498-E7ED-A840-B497-600ECF041D81}" presName="c10" presStyleLbl="node1" presStyleIdx="9" presStyleCnt="19"/>
      <dgm:spPr/>
    </dgm:pt>
    <dgm:pt modelId="{E9843D05-58DE-0A41-B760-A4EF8025A07B}" type="pres">
      <dgm:prSet presAssocID="{2EECC498-E7ED-A840-B497-600ECF041D81}" presName="c11" presStyleLbl="node1" presStyleIdx="10" presStyleCnt="19"/>
      <dgm:spPr/>
    </dgm:pt>
    <dgm:pt modelId="{080D37CC-18FF-7B4E-8841-7EFAE5332532}" type="pres">
      <dgm:prSet presAssocID="{2EECC498-E7ED-A840-B497-600ECF041D81}" presName="c12" presStyleLbl="node1" presStyleIdx="11" presStyleCnt="19"/>
      <dgm:spPr/>
    </dgm:pt>
    <dgm:pt modelId="{0A32D6CC-F7EE-F448-8206-98CB1EF1540F}" type="pres">
      <dgm:prSet presAssocID="{2EECC498-E7ED-A840-B497-600ECF041D81}" presName="c13" presStyleLbl="node1" presStyleIdx="12" presStyleCnt="19"/>
      <dgm:spPr/>
    </dgm:pt>
    <dgm:pt modelId="{96468CF9-0844-1F4E-BC3E-F915ABFDCEEE}" type="pres">
      <dgm:prSet presAssocID="{2EECC498-E7ED-A840-B497-600ECF041D81}" presName="c14" presStyleLbl="node1" presStyleIdx="13" presStyleCnt="19"/>
      <dgm:spPr/>
    </dgm:pt>
    <dgm:pt modelId="{FC13B703-8FC4-B040-AC5A-13E4BD416BF2}" type="pres">
      <dgm:prSet presAssocID="{2EECC498-E7ED-A840-B497-600ECF041D81}" presName="c15" presStyleLbl="node1" presStyleIdx="14" presStyleCnt="19"/>
      <dgm:spPr/>
    </dgm:pt>
    <dgm:pt modelId="{3DEB39AB-F80D-D344-A66B-99A1C9703AB4}" type="pres">
      <dgm:prSet presAssocID="{2EECC498-E7ED-A840-B497-600ECF041D81}" presName="c16" presStyleLbl="node1" presStyleIdx="15" presStyleCnt="19"/>
      <dgm:spPr/>
    </dgm:pt>
    <dgm:pt modelId="{5044E767-0B0D-FF42-B75C-E24D78FF200D}" type="pres">
      <dgm:prSet presAssocID="{2EECC498-E7ED-A840-B497-600ECF041D81}" presName="c17" presStyleLbl="node1" presStyleIdx="16" presStyleCnt="19"/>
      <dgm:spPr/>
    </dgm:pt>
    <dgm:pt modelId="{5BDD6261-D8B6-104F-B385-9C74B5E4EBB0}" type="pres">
      <dgm:prSet presAssocID="{2EECC498-E7ED-A840-B497-600ECF041D81}" presName="c18" presStyleLbl="node1" presStyleIdx="17" presStyleCnt="19"/>
      <dgm:spPr/>
    </dgm:pt>
    <dgm:pt modelId="{0BE4BF0E-385E-054E-8584-D7A22CFB3743}" type="pres">
      <dgm:prSet presAssocID="{DE23759C-9267-9640-AFEC-C21B97D4F372}" presName="chevronComposite1" presStyleCnt="0"/>
      <dgm:spPr/>
    </dgm:pt>
    <dgm:pt modelId="{814E8C44-135F-1840-9BFA-3AD7D7031F94}" type="pres">
      <dgm:prSet presAssocID="{DE23759C-9267-9640-AFEC-C21B97D4F372}" presName="chevron1" presStyleLbl="sibTrans2D1" presStyleIdx="0" presStyleCnt="2" custScaleX="187330"/>
      <dgm:spPr/>
    </dgm:pt>
    <dgm:pt modelId="{09E59420-B551-014B-8B76-452EB2BDE882}" type="pres">
      <dgm:prSet presAssocID="{DE23759C-9267-9640-AFEC-C21B97D4F372}" presName="spChevron1" presStyleCnt="0"/>
      <dgm:spPr/>
    </dgm:pt>
    <dgm:pt modelId="{FCD1026C-247D-5342-97C5-11313E6193DB}" type="pres">
      <dgm:prSet presAssocID="{DE23759C-9267-9640-AFEC-C21B97D4F372}" presName="overlap" presStyleCnt="0"/>
      <dgm:spPr/>
    </dgm:pt>
    <dgm:pt modelId="{0080E61F-A22B-5346-AB99-8DB35ED2F0FA}" type="pres">
      <dgm:prSet presAssocID="{DE23759C-9267-9640-AFEC-C21B97D4F372}" presName="chevronComposite2" presStyleCnt="0"/>
      <dgm:spPr/>
    </dgm:pt>
    <dgm:pt modelId="{0DDE3CC2-CE5C-A94E-95A0-6AAE4C8C33F0}" type="pres">
      <dgm:prSet presAssocID="{DE23759C-9267-9640-AFEC-C21B97D4F372}" presName="chevron2" presStyleLbl="sibTrans2D1" presStyleIdx="1" presStyleCnt="2" custScaleX="178984"/>
      <dgm:spPr/>
    </dgm:pt>
    <dgm:pt modelId="{6ABBEF2A-46BA-DF45-A435-3DABEC813C01}" type="pres">
      <dgm:prSet presAssocID="{DE23759C-9267-9640-AFEC-C21B97D4F372}" presName="spChevron2" presStyleCnt="0"/>
      <dgm:spPr/>
    </dgm:pt>
    <dgm:pt modelId="{14770AA0-121F-DF43-A286-5E25EB92A6D8}" type="pres">
      <dgm:prSet presAssocID="{E274F57D-4A5E-E548-89F2-5989E699D849}" presName="last" presStyleCnt="0"/>
      <dgm:spPr/>
    </dgm:pt>
    <dgm:pt modelId="{36F7B3E6-0740-E843-A513-3C64DFB6E2B5}" type="pres">
      <dgm:prSet presAssocID="{E274F57D-4A5E-E548-89F2-5989E699D849}" presName="circleTx" presStyleLbl="node1" presStyleIdx="18" presStyleCnt="19"/>
      <dgm:spPr/>
    </dgm:pt>
    <dgm:pt modelId="{139B7451-603A-4047-9D4B-2E9152186950}" type="pres">
      <dgm:prSet presAssocID="{E274F57D-4A5E-E548-89F2-5989E699D849}" presName="spN" presStyleCnt="0"/>
      <dgm:spPr/>
    </dgm:pt>
  </dgm:ptLst>
  <dgm:cxnLst>
    <dgm:cxn modelId="{5335B706-5F3E-B349-B1B4-74D31F846D2A}" type="presOf" srcId="{2EECC498-E7ED-A840-B497-600ECF041D81}" destId="{CFD9453C-C911-D248-84AD-ABC26E6D5847}" srcOrd="0" destOrd="0" presId="urn:microsoft.com/office/officeart/2009/3/layout/RandomtoResultProcess"/>
    <dgm:cxn modelId="{03954C1F-1328-F24F-8A45-1471DF0A88F9}" srcId="{8697A045-D753-B549-838E-AB6629D05983}" destId="{E274F57D-4A5E-E548-89F2-5989E699D849}" srcOrd="1" destOrd="0" parTransId="{8BDD0444-FC4F-644F-81AE-01043DC3FC7D}" sibTransId="{0D15AEB2-B222-084A-972A-1CD1FF0F0785}"/>
    <dgm:cxn modelId="{68B6EA32-58D0-6E40-8800-7D88696A63C4}" type="presOf" srcId="{E274F57D-4A5E-E548-89F2-5989E699D849}" destId="{36F7B3E6-0740-E843-A513-3C64DFB6E2B5}" srcOrd="0" destOrd="0" presId="urn:microsoft.com/office/officeart/2009/3/layout/RandomtoResultProcess"/>
    <dgm:cxn modelId="{659D9F3E-18C4-A344-A803-CD9C5813B70C}" srcId="{8697A045-D753-B549-838E-AB6629D05983}" destId="{2EECC498-E7ED-A840-B497-600ECF041D81}" srcOrd="0" destOrd="0" parTransId="{A9FF438C-BB45-CE4C-BB93-8CA7F686E3A8}" sibTransId="{DE23759C-9267-9640-AFEC-C21B97D4F372}"/>
    <dgm:cxn modelId="{9B2E32B4-17B8-F64F-87FD-844C3ADAC9EC}" type="presOf" srcId="{8697A045-D753-B549-838E-AB6629D05983}" destId="{171D2FEB-A3FC-BD47-8F90-7F2030168391}" srcOrd="0" destOrd="0" presId="urn:microsoft.com/office/officeart/2009/3/layout/RandomtoResultProcess"/>
    <dgm:cxn modelId="{C2667549-343A-9043-9B52-37E4DCD8E5A2}" type="presParOf" srcId="{171D2FEB-A3FC-BD47-8F90-7F2030168391}" destId="{ECA91953-DB6D-674C-9DB8-69C5C296F50C}" srcOrd="0" destOrd="0" presId="urn:microsoft.com/office/officeart/2009/3/layout/RandomtoResultProcess"/>
    <dgm:cxn modelId="{E4FBF587-D228-864C-9F09-BB05DBE6A09E}" type="presParOf" srcId="{ECA91953-DB6D-674C-9DB8-69C5C296F50C}" destId="{CFD9453C-C911-D248-84AD-ABC26E6D5847}" srcOrd="0" destOrd="0" presId="urn:microsoft.com/office/officeart/2009/3/layout/RandomtoResultProcess"/>
    <dgm:cxn modelId="{F48ED1C0-F96A-8240-9368-EEC97D8A535C}" type="presParOf" srcId="{ECA91953-DB6D-674C-9DB8-69C5C296F50C}" destId="{82007BC6-5E51-E64E-83A2-0A4B800AA0E1}" srcOrd="1" destOrd="0" presId="urn:microsoft.com/office/officeart/2009/3/layout/RandomtoResultProcess"/>
    <dgm:cxn modelId="{5D7E3DDF-D3BE-FF44-B408-82964C0CFDE8}" type="presParOf" srcId="{ECA91953-DB6D-674C-9DB8-69C5C296F50C}" destId="{BC1EE28A-1DCD-AD4F-946C-0F526B53DFE0}" srcOrd="2" destOrd="0" presId="urn:microsoft.com/office/officeart/2009/3/layout/RandomtoResultProcess"/>
    <dgm:cxn modelId="{833FCB0D-1605-0146-A5BD-2DBBA2D8B625}" type="presParOf" srcId="{ECA91953-DB6D-674C-9DB8-69C5C296F50C}" destId="{63496E6C-F6D0-3C45-80DF-CBD8A8FA812C}" srcOrd="3" destOrd="0" presId="urn:microsoft.com/office/officeart/2009/3/layout/RandomtoResultProcess"/>
    <dgm:cxn modelId="{796B1352-8770-0B43-ABC7-DE745F2CF021}" type="presParOf" srcId="{ECA91953-DB6D-674C-9DB8-69C5C296F50C}" destId="{B0BA150E-33AC-9248-9515-742F19406D79}" srcOrd="4" destOrd="0" presId="urn:microsoft.com/office/officeart/2009/3/layout/RandomtoResultProcess"/>
    <dgm:cxn modelId="{1B224501-C105-CE4B-9732-856EA8E5F2BD}" type="presParOf" srcId="{ECA91953-DB6D-674C-9DB8-69C5C296F50C}" destId="{1AFA6B21-6C11-6B42-8B92-7B12EE333C2D}" srcOrd="5" destOrd="0" presId="urn:microsoft.com/office/officeart/2009/3/layout/RandomtoResultProcess"/>
    <dgm:cxn modelId="{E16D8AA1-249E-8A42-8B70-F176056990D4}" type="presParOf" srcId="{ECA91953-DB6D-674C-9DB8-69C5C296F50C}" destId="{412E5776-8D3C-9F47-ABA9-82C9A32C9396}" srcOrd="6" destOrd="0" presId="urn:microsoft.com/office/officeart/2009/3/layout/RandomtoResultProcess"/>
    <dgm:cxn modelId="{8811ED57-C4A3-A142-B194-B014AA80B17C}" type="presParOf" srcId="{ECA91953-DB6D-674C-9DB8-69C5C296F50C}" destId="{76BBFC51-544F-9043-AE9C-3172EF8282E8}" srcOrd="7" destOrd="0" presId="urn:microsoft.com/office/officeart/2009/3/layout/RandomtoResultProcess"/>
    <dgm:cxn modelId="{E76D5931-6F52-1140-A6FD-FC217F3208DF}" type="presParOf" srcId="{ECA91953-DB6D-674C-9DB8-69C5C296F50C}" destId="{A6202966-E976-524B-B52F-F5281B44300C}" srcOrd="8" destOrd="0" presId="urn:microsoft.com/office/officeart/2009/3/layout/RandomtoResultProcess"/>
    <dgm:cxn modelId="{D396D28D-6360-3F47-BCA1-08B7C3EF715B}" type="presParOf" srcId="{ECA91953-DB6D-674C-9DB8-69C5C296F50C}" destId="{60ACB141-E84C-0E49-879A-023985FC11CB}" srcOrd="9" destOrd="0" presId="urn:microsoft.com/office/officeart/2009/3/layout/RandomtoResultProcess"/>
    <dgm:cxn modelId="{7B480AE7-74F6-FC42-BF28-1E6315F50A77}" type="presParOf" srcId="{ECA91953-DB6D-674C-9DB8-69C5C296F50C}" destId="{B3549F9F-4D23-BC47-9785-281971292524}" srcOrd="10" destOrd="0" presId="urn:microsoft.com/office/officeart/2009/3/layout/RandomtoResultProcess"/>
    <dgm:cxn modelId="{6CD194FC-18A6-D748-B89D-6749CD5A5661}" type="presParOf" srcId="{ECA91953-DB6D-674C-9DB8-69C5C296F50C}" destId="{E9843D05-58DE-0A41-B760-A4EF8025A07B}" srcOrd="11" destOrd="0" presId="urn:microsoft.com/office/officeart/2009/3/layout/RandomtoResultProcess"/>
    <dgm:cxn modelId="{A8C214E5-65BC-CF44-A417-B205F8AD274F}" type="presParOf" srcId="{ECA91953-DB6D-674C-9DB8-69C5C296F50C}" destId="{080D37CC-18FF-7B4E-8841-7EFAE5332532}" srcOrd="12" destOrd="0" presId="urn:microsoft.com/office/officeart/2009/3/layout/RandomtoResultProcess"/>
    <dgm:cxn modelId="{41726DCD-ED12-E34C-9639-06051DCFDD05}" type="presParOf" srcId="{ECA91953-DB6D-674C-9DB8-69C5C296F50C}" destId="{0A32D6CC-F7EE-F448-8206-98CB1EF1540F}" srcOrd="13" destOrd="0" presId="urn:microsoft.com/office/officeart/2009/3/layout/RandomtoResultProcess"/>
    <dgm:cxn modelId="{2C15ED02-689F-5D43-B7BD-DD654DB2CBB3}" type="presParOf" srcId="{ECA91953-DB6D-674C-9DB8-69C5C296F50C}" destId="{96468CF9-0844-1F4E-BC3E-F915ABFDCEEE}" srcOrd="14" destOrd="0" presId="urn:microsoft.com/office/officeart/2009/3/layout/RandomtoResultProcess"/>
    <dgm:cxn modelId="{7993AEB8-74CF-B941-880E-86D3F9D9A68B}" type="presParOf" srcId="{ECA91953-DB6D-674C-9DB8-69C5C296F50C}" destId="{FC13B703-8FC4-B040-AC5A-13E4BD416BF2}" srcOrd="15" destOrd="0" presId="urn:microsoft.com/office/officeart/2009/3/layout/RandomtoResultProcess"/>
    <dgm:cxn modelId="{A2AD5BF1-C8C7-2E48-BF22-A7DA66C5BCFF}" type="presParOf" srcId="{ECA91953-DB6D-674C-9DB8-69C5C296F50C}" destId="{3DEB39AB-F80D-D344-A66B-99A1C9703AB4}" srcOrd="16" destOrd="0" presId="urn:microsoft.com/office/officeart/2009/3/layout/RandomtoResultProcess"/>
    <dgm:cxn modelId="{591A12FA-58E2-EE47-B42D-3177F91ABD5E}" type="presParOf" srcId="{ECA91953-DB6D-674C-9DB8-69C5C296F50C}" destId="{5044E767-0B0D-FF42-B75C-E24D78FF200D}" srcOrd="17" destOrd="0" presId="urn:microsoft.com/office/officeart/2009/3/layout/RandomtoResultProcess"/>
    <dgm:cxn modelId="{BEB5115E-8846-0A40-9C8D-56C1ADA98A91}" type="presParOf" srcId="{ECA91953-DB6D-674C-9DB8-69C5C296F50C}" destId="{5BDD6261-D8B6-104F-B385-9C74B5E4EBB0}" srcOrd="18" destOrd="0" presId="urn:microsoft.com/office/officeart/2009/3/layout/RandomtoResultProcess"/>
    <dgm:cxn modelId="{10A4F227-74F7-704F-862D-80DBBCD7BCCF}" type="presParOf" srcId="{171D2FEB-A3FC-BD47-8F90-7F2030168391}" destId="{0BE4BF0E-385E-054E-8584-D7A22CFB3743}" srcOrd="1" destOrd="0" presId="urn:microsoft.com/office/officeart/2009/3/layout/RandomtoResultProcess"/>
    <dgm:cxn modelId="{B8806F43-4B55-154C-9890-EE2FEFEC267E}" type="presParOf" srcId="{0BE4BF0E-385E-054E-8584-D7A22CFB3743}" destId="{814E8C44-135F-1840-9BFA-3AD7D7031F94}" srcOrd="0" destOrd="0" presId="urn:microsoft.com/office/officeart/2009/3/layout/RandomtoResultProcess"/>
    <dgm:cxn modelId="{5DABAB51-F51F-4E46-AB92-86572A60605B}" type="presParOf" srcId="{0BE4BF0E-385E-054E-8584-D7A22CFB3743}" destId="{09E59420-B551-014B-8B76-452EB2BDE882}" srcOrd="1" destOrd="0" presId="urn:microsoft.com/office/officeart/2009/3/layout/RandomtoResultProcess"/>
    <dgm:cxn modelId="{01C9E9BC-C8CD-3141-A68C-CF6EB932AE46}" type="presParOf" srcId="{171D2FEB-A3FC-BD47-8F90-7F2030168391}" destId="{FCD1026C-247D-5342-97C5-11313E6193DB}" srcOrd="2" destOrd="0" presId="urn:microsoft.com/office/officeart/2009/3/layout/RandomtoResultProcess"/>
    <dgm:cxn modelId="{652D361D-76A7-0E4B-B3AD-C55FC5BBF5E1}" type="presParOf" srcId="{171D2FEB-A3FC-BD47-8F90-7F2030168391}" destId="{0080E61F-A22B-5346-AB99-8DB35ED2F0FA}" srcOrd="3" destOrd="0" presId="urn:microsoft.com/office/officeart/2009/3/layout/RandomtoResultProcess"/>
    <dgm:cxn modelId="{54172AFC-ADA3-3F44-8165-7015C1274D81}" type="presParOf" srcId="{0080E61F-A22B-5346-AB99-8DB35ED2F0FA}" destId="{0DDE3CC2-CE5C-A94E-95A0-6AAE4C8C33F0}" srcOrd="0" destOrd="0" presId="urn:microsoft.com/office/officeart/2009/3/layout/RandomtoResultProcess"/>
    <dgm:cxn modelId="{D9EED49E-2964-174D-AE70-325499AB9F47}" type="presParOf" srcId="{0080E61F-A22B-5346-AB99-8DB35ED2F0FA}" destId="{6ABBEF2A-46BA-DF45-A435-3DABEC813C01}" srcOrd="1" destOrd="0" presId="urn:microsoft.com/office/officeart/2009/3/layout/RandomtoResultProcess"/>
    <dgm:cxn modelId="{FC4AF5A4-00DF-324C-B1B2-D97C499A514E}" type="presParOf" srcId="{171D2FEB-A3FC-BD47-8F90-7F2030168391}" destId="{14770AA0-121F-DF43-A286-5E25EB92A6D8}" srcOrd="4" destOrd="0" presId="urn:microsoft.com/office/officeart/2009/3/layout/RandomtoResultProcess"/>
    <dgm:cxn modelId="{2C987574-12E4-D14B-A9B3-A50E0A961E57}" type="presParOf" srcId="{14770AA0-121F-DF43-A286-5E25EB92A6D8}" destId="{36F7B3E6-0740-E843-A513-3C64DFB6E2B5}" srcOrd="0" destOrd="0" presId="urn:microsoft.com/office/officeart/2009/3/layout/RandomtoResultProcess"/>
    <dgm:cxn modelId="{D0B08068-65A2-6C40-A8D4-B527B1A8F9DD}" type="presParOf" srcId="{14770AA0-121F-DF43-A286-5E25EB92A6D8}" destId="{139B7451-603A-4047-9D4B-2E9152186950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697A045-D753-B549-838E-AB6629D05983}" type="doc">
      <dgm:prSet loTypeId="urn:microsoft.com/office/officeart/2009/3/layout/RandomtoResult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ECC498-E7ED-A840-B497-600ECF041D81}">
      <dgm:prSet phldrT="[Text]"/>
      <dgm:spPr/>
      <dgm:t>
        <a:bodyPr/>
        <a:lstStyle/>
        <a:p>
          <a:r>
            <a:rPr lang="en-US" dirty="0"/>
            <a:t>Data </a:t>
          </a:r>
          <a:br>
            <a:rPr lang="en-US" dirty="0"/>
          </a:br>
          <a:r>
            <a:rPr lang="en-US" dirty="0"/>
            <a:t>Producer</a:t>
          </a:r>
        </a:p>
      </dgm:t>
    </dgm:pt>
    <dgm:pt modelId="{A9FF438C-BB45-CE4C-BB93-8CA7F686E3A8}" type="parTrans" cxnId="{659D9F3E-18C4-A344-A803-CD9C5813B70C}">
      <dgm:prSet/>
      <dgm:spPr/>
      <dgm:t>
        <a:bodyPr/>
        <a:lstStyle/>
        <a:p>
          <a:endParaRPr lang="en-US"/>
        </a:p>
      </dgm:t>
    </dgm:pt>
    <dgm:pt modelId="{DE23759C-9267-9640-AFEC-C21B97D4F372}" type="sibTrans" cxnId="{659D9F3E-18C4-A344-A803-CD9C5813B70C}">
      <dgm:prSet/>
      <dgm:spPr/>
      <dgm:t>
        <a:bodyPr/>
        <a:lstStyle/>
        <a:p>
          <a:endParaRPr lang="en-US"/>
        </a:p>
      </dgm:t>
    </dgm:pt>
    <dgm:pt modelId="{E274F57D-4A5E-E548-89F2-5989E699D849}">
      <dgm:prSet phldrT="[Text]"/>
      <dgm:spPr/>
      <dgm:t>
        <a:bodyPr/>
        <a:lstStyle/>
        <a:p>
          <a:r>
            <a:rPr lang="en-US" dirty="0" err="1"/>
            <a:t>MemFile</a:t>
          </a:r>
          <a:endParaRPr lang="en-US" dirty="0"/>
        </a:p>
      </dgm:t>
    </dgm:pt>
    <dgm:pt modelId="{8BDD0444-FC4F-644F-81AE-01043DC3FC7D}" type="parTrans" cxnId="{03954C1F-1328-F24F-8A45-1471DF0A88F9}">
      <dgm:prSet/>
      <dgm:spPr/>
      <dgm:t>
        <a:bodyPr/>
        <a:lstStyle/>
        <a:p>
          <a:endParaRPr lang="en-US"/>
        </a:p>
      </dgm:t>
    </dgm:pt>
    <dgm:pt modelId="{0D15AEB2-B222-084A-972A-1CD1FF0F0785}" type="sibTrans" cxnId="{03954C1F-1328-F24F-8A45-1471DF0A88F9}">
      <dgm:prSet/>
      <dgm:spPr/>
      <dgm:t>
        <a:bodyPr/>
        <a:lstStyle/>
        <a:p>
          <a:endParaRPr lang="en-US"/>
        </a:p>
      </dgm:t>
    </dgm:pt>
    <dgm:pt modelId="{171D2FEB-A3FC-BD47-8F90-7F2030168391}" type="pres">
      <dgm:prSet presAssocID="{8697A045-D753-B549-838E-AB6629D05983}" presName="Name0" presStyleCnt="0">
        <dgm:presLayoutVars>
          <dgm:dir/>
          <dgm:animOne val="branch"/>
          <dgm:animLvl val="lvl"/>
        </dgm:presLayoutVars>
      </dgm:prSet>
      <dgm:spPr/>
    </dgm:pt>
    <dgm:pt modelId="{ECA91953-DB6D-674C-9DB8-69C5C296F50C}" type="pres">
      <dgm:prSet presAssocID="{2EECC498-E7ED-A840-B497-600ECF041D81}" presName="chaos" presStyleCnt="0"/>
      <dgm:spPr/>
    </dgm:pt>
    <dgm:pt modelId="{CFD9453C-C911-D248-84AD-ABC26E6D5847}" type="pres">
      <dgm:prSet presAssocID="{2EECC498-E7ED-A840-B497-600ECF041D81}" presName="parTx1" presStyleLbl="revTx" presStyleIdx="0" presStyleCnt="1"/>
      <dgm:spPr/>
    </dgm:pt>
    <dgm:pt modelId="{82007BC6-5E51-E64E-83A2-0A4B800AA0E1}" type="pres">
      <dgm:prSet presAssocID="{2EECC498-E7ED-A840-B497-600ECF041D81}" presName="c1" presStyleLbl="node1" presStyleIdx="0" presStyleCnt="19"/>
      <dgm:spPr/>
    </dgm:pt>
    <dgm:pt modelId="{BC1EE28A-1DCD-AD4F-946C-0F526B53DFE0}" type="pres">
      <dgm:prSet presAssocID="{2EECC498-E7ED-A840-B497-600ECF041D81}" presName="c2" presStyleLbl="node1" presStyleIdx="1" presStyleCnt="19"/>
      <dgm:spPr/>
    </dgm:pt>
    <dgm:pt modelId="{63496E6C-F6D0-3C45-80DF-CBD8A8FA812C}" type="pres">
      <dgm:prSet presAssocID="{2EECC498-E7ED-A840-B497-600ECF041D81}" presName="c3" presStyleLbl="node1" presStyleIdx="2" presStyleCnt="19"/>
      <dgm:spPr/>
    </dgm:pt>
    <dgm:pt modelId="{B0BA150E-33AC-9248-9515-742F19406D79}" type="pres">
      <dgm:prSet presAssocID="{2EECC498-E7ED-A840-B497-600ECF041D81}" presName="c4" presStyleLbl="node1" presStyleIdx="3" presStyleCnt="19"/>
      <dgm:spPr/>
    </dgm:pt>
    <dgm:pt modelId="{1AFA6B21-6C11-6B42-8B92-7B12EE333C2D}" type="pres">
      <dgm:prSet presAssocID="{2EECC498-E7ED-A840-B497-600ECF041D81}" presName="c5" presStyleLbl="node1" presStyleIdx="4" presStyleCnt="19"/>
      <dgm:spPr/>
    </dgm:pt>
    <dgm:pt modelId="{412E5776-8D3C-9F47-ABA9-82C9A32C9396}" type="pres">
      <dgm:prSet presAssocID="{2EECC498-E7ED-A840-B497-600ECF041D81}" presName="c6" presStyleLbl="node1" presStyleIdx="5" presStyleCnt="19"/>
      <dgm:spPr/>
    </dgm:pt>
    <dgm:pt modelId="{76BBFC51-544F-9043-AE9C-3172EF8282E8}" type="pres">
      <dgm:prSet presAssocID="{2EECC498-E7ED-A840-B497-600ECF041D81}" presName="c7" presStyleLbl="node1" presStyleIdx="6" presStyleCnt="19"/>
      <dgm:spPr/>
    </dgm:pt>
    <dgm:pt modelId="{A6202966-E976-524B-B52F-F5281B44300C}" type="pres">
      <dgm:prSet presAssocID="{2EECC498-E7ED-A840-B497-600ECF041D81}" presName="c8" presStyleLbl="node1" presStyleIdx="7" presStyleCnt="19"/>
      <dgm:spPr/>
    </dgm:pt>
    <dgm:pt modelId="{60ACB141-E84C-0E49-879A-023985FC11CB}" type="pres">
      <dgm:prSet presAssocID="{2EECC498-E7ED-A840-B497-600ECF041D81}" presName="c9" presStyleLbl="node1" presStyleIdx="8" presStyleCnt="19"/>
      <dgm:spPr/>
    </dgm:pt>
    <dgm:pt modelId="{B3549F9F-4D23-BC47-9785-281971292524}" type="pres">
      <dgm:prSet presAssocID="{2EECC498-E7ED-A840-B497-600ECF041D81}" presName="c10" presStyleLbl="node1" presStyleIdx="9" presStyleCnt="19"/>
      <dgm:spPr/>
    </dgm:pt>
    <dgm:pt modelId="{E9843D05-58DE-0A41-B760-A4EF8025A07B}" type="pres">
      <dgm:prSet presAssocID="{2EECC498-E7ED-A840-B497-600ECF041D81}" presName="c11" presStyleLbl="node1" presStyleIdx="10" presStyleCnt="19"/>
      <dgm:spPr/>
    </dgm:pt>
    <dgm:pt modelId="{080D37CC-18FF-7B4E-8841-7EFAE5332532}" type="pres">
      <dgm:prSet presAssocID="{2EECC498-E7ED-A840-B497-600ECF041D81}" presName="c12" presStyleLbl="node1" presStyleIdx="11" presStyleCnt="19"/>
      <dgm:spPr/>
    </dgm:pt>
    <dgm:pt modelId="{0A32D6CC-F7EE-F448-8206-98CB1EF1540F}" type="pres">
      <dgm:prSet presAssocID="{2EECC498-E7ED-A840-B497-600ECF041D81}" presName="c13" presStyleLbl="node1" presStyleIdx="12" presStyleCnt="19"/>
      <dgm:spPr/>
    </dgm:pt>
    <dgm:pt modelId="{96468CF9-0844-1F4E-BC3E-F915ABFDCEEE}" type="pres">
      <dgm:prSet presAssocID="{2EECC498-E7ED-A840-B497-600ECF041D81}" presName="c14" presStyleLbl="node1" presStyleIdx="13" presStyleCnt="19"/>
      <dgm:spPr/>
    </dgm:pt>
    <dgm:pt modelId="{FC13B703-8FC4-B040-AC5A-13E4BD416BF2}" type="pres">
      <dgm:prSet presAssocID="{2EECC498-E7ED-A840-B497-600ECF041D81}" presName="c15" presStyleLbl="node1" presStyleIdx="14" presStyleCnt="19"/>
      <dgm:spPr/>
    </dgm:pt>
    <dgm:pt modelId="{3DEB39AB-F80D-D344-A66B-99A1C9703AB4}" type="pres">
      <dgm:prSet presAssocID="{2EECC498-E7ED-A840-B497-600ECF041D81}" presName="c16" presStyleLbl="node1" presStyleIdx="15" presStyleCnt="19"/>
      <dgm:spPr/>
    </dgm:pt>
    <dgm:pt modelId="{5044E767-0B0D-FF42-B75C-E24D78FF200D}" type="pres">
      <dgm:prSet presAssocID="{2EECC498-E7ED-A840-B497-600ECF041D81}" presName="c17" presStyleLbl="node1" presStyleIdx="16" presStyleCnt="19"/>
      <dgm:spPr/>
    </dgm:pt>
    <dgm:pt modelId="{5BDD6261-D8B6-104F-B385-9C74B5E4EBB0}" type="pres">
      <dgm:prSet presAssocID="{2EECC498-E7ED-A840-B497-600ECF041D81}" presName="c18" presStyleLbl="node1" presStyleIdx="17" presStyleCnt="19"/>
      <dgm:spPr/>
    </dgm:pt>
    <dgm:pt modelId="{0BE4BF0E-385E-054E-8584-D7A22CFB3743}" type="pres">
      <dgm:prSet presAssocID="{DE23759C-9267-9640-AFEC-C21B97D4F372}" presName="chevronComposite1" presStyleCnt="0"/>
      <dgm:spPr/>
    </dgm:pt>
    <dgm:pt modelId="{814E8C44-135F-1840-9BFA-3AD7D7031F94}" type="pres">
      <dgm:prSet presAssocID="{DE23759C-9267-9640-AFEC-C21B97D4F372}" presName="chevron1" presStyleLbl="sibTrans2D1" presStyleIdx="0" presStyleCnt="2" custScaleX="187330"/>
      <dgm:spPr/>
    </dgm:pt>
    <dgm:pt modelId="{09E59420-B551-014B-8B76-452EB2BDE882}" type="pres">
      <dgm:prSet presAssocID="{DE23759C-9267-9640-AFEC-C21B97D4F372}" presName="spChevron1" presStyleCnt="0"/>
      <dgm:spPr/>
    </dgm:pt>
    <dgm:pt modelId="{FCD1026C-247D-5342-97C5-11313E6193DB}" type="pres">
      <dgm:prSet presAssocID="{DE23759C-9267-9640-AFEC-C21B97D4F372}" presName="overlap" presStyleCnt="0"/>
      <dgm:spPr/>
    </dgm:pt>
    <dgm:pt modelId="{0080E61F-A22B-5346-AB99-8DB35ED2F0FA}" type="pres">
      <dgm:prSet presAssocID="{DE23759C-9267-9640-AFEC-C21B97D4F372}" presName="chevronComposite2" presStyleCnt="0"/>
      <dgm:spPr/>
    </dgm:pt>
    <dgm:pt modelId="{0DDE3CC2-CE5C-A94E-95A0-6AAE4C8C33F0}" type="pres">
      <dgm:prSet presAssocID="{DE23759C-9267-9640-AFEC-C21B97D4F372}" presName="chevron2" presStyleLbl="sibTrans2D1" presStyleIdx="1" presStyleCnt="2" custScaleX="178984"/>
      <dgm:spPr/>
    </dgm:pt>
    <dgm:pt modelId="{6ABBEF2A-46BA-DF45-A435-3DABEC813C01}" type="pres">
      <dgm:prSet presAssocID="{DE23759C-9267-9640-AFEC-C21B97D4F372}" presName="spChevron2" presStyleCnt="0"/>
      <dgm:spPr/>
    </dgm:pt>
    <dgm:pt modelId="{14770AA0-121F-DF43-A286-5E25EB92A6D8}" type="pres">
      <dgm:prSet presAssocID="{E274F57D-4A5E-E548-89F2-5989E699D849}" presName="last" presStyleCnt="0"/>
      <dgm:spPr/>
    </dgm:pt>
    <dgm:pt modelId="{36F7B3E6-0740-E843-A513-3C64DFB6E2B5}" type="pres">
      <dgm:prSet presAssocID="{E274F57D-4A5E-E548-89F2-5989E699D849}" presName="circleTx" presStyleLbl="node1" presStyleIdx="18" presStyleCnt="19"/>
      <dgm:spPr/>
    </dgm:pt>
    <dgm:pt modelId="{139B7451-603A-4047-9D4B-2E9152186950}" type="pres">
      <dgm:prSet presAssocID="{E274F57D-4A5E-E548-89F2-5989E699D849}" presName="spN" presStyleCnt="0"/>
      <dgm:spPr/>
    </dgm:pt>
  </dgm:ptLst>
  <dgm:cxnLst>
    <dgm:cxn modelId="{5335B706-5F3E-B349-B1B4-74D31F846D2A}" type="presOf" srcId="{2EECC498-E7ED-A840-B497-600ECF041D81}" destId="{CFD9453C-C911-D248-84AD-ABC26E6D5847}" srcOrd="0" destOrd="0" presId="urn:microsoft.com/office/officeart/2009/3/layout/RandomtoResultProcess"/>
    <dgm:cxn modelId="{03954C1F-1328-F24F-8A45-1471DF0A88F9}" srcId="{8697A045-D753-B549-838E-AB6629D05983}" destId="{E274F57D-4A5E-E548-89F2-5989E699D849}" srcOrd="1" destOrd="0" parTransId="{8BDD0444-FC4F-644F-81AE-01043DC3FC7D}" sibTransId="{0D15AEB2-B222-084A-972A-1CD1FF0F0785}"/>
    <dgm:cxn modelId="{68B6EA32-58D0-6E40-8800-7D88696A63C4}" type="presOf" srcId="{E274F57D-4A5E-E548-89F2-5989E699D849}" destId="{36F7B3E6-0740-E843-A513-3C64DFB6E2B5}" srcOrd="0" destOrd="0" presId="urn:microsoft.com/office/officeart/2009/3/layout/RandomtoResultProcess"/>
    <dgm:cxn modelId="{659D9F3E-18C4-A344-A803-CD9C5813B70C}" srcId="{8697A045-D753-B549-838E-AB6629D05983}" destId="{2EECC498-E7ED-A840-B497-600ECF041D81}" srcOrd="0" destOrd="0" parTransId="{A9FF438C-BB45-CE4C-BB93-8CA7F686E3A8}" sibTransId="{DE23759C-9267-9640-AFEC-C21B97D4F372}"/>
    <dgm:cxn modelId="{9B2E32B4-17B8-F64F-87FD-844C3ADAC9EC}" type="presOf" srcId="{8697A045-D753-B549-838E-AB6629D05983}" destId="{171D2FEB-A3FC-BD47-8F90-7F2030168391}" srcOrd="0" destOrd="0" presId="urn:microsoft.com/office/officeart/2009/3/layout/RandomtoResultProcess"/>
    <dgm:cxn modelId="{C2667549-343A-9043-9B52-37E4DCD8E5A2}" type="presParOf" srcId="{171D2FEB-A3FC-BD47-8F90-7F2030168391}" destId="{ECA91953-DB6D-674C-9DB8-69C5C296F50C}" srcOrd="0" destOrd="0" presId="urn:microsoft.com/office/officeart/2009/3/layout/RandomtoResultProcess"/>
    <dgm:cxn modelId="{E4FBF587-D228-864C-9F09-BB05DBE6A09E}" type="presParOf" srcId="{ECA91953-DB6D-674C-9DB8-69C5C296F50C}" destId="{CFD9453C-C911-D248-84AD-ABC26E6D5847}" srcOrd="0" destOrd="0" presId="urn:microsoft.com/office/officeart/2009/3/layout/RandomtoResultProcess"/>
    <dgm:cxn modelId="{F48ED1C0-F96A-8240-9368-EEC97D8A535C}" type="presParOf" srcId="{ECA91953-DB6D-674C-9DB8-69C5C296F50C}" destId="{82007BC6-5E51-E64E-83A2-0A4B800AA0E1}" srcOrd="1" destOrd="0" presId="urn:microsoft.com/office/officeart/2009/3/layout/RandomtoResultProcess"/>
    <dgm:cxn modelId="{5D7E3DDF-D3BE-FF44-B408-82964C0CFDE8}" type="presParOf" srcId="{ECA91953-DB6D-674C-9DB8-69C5C296F50C}" destId="{BC1EE28A-1DCD-AD4F-946C-0F526B53DFE0}" srcOrd="2" destOrd="0" presId="urn:microsoft.com/office/officeart/2009/3/layout/RandomtoResultProcess"/>
    <dgm:cxn modelId="{833FCB0D-1605-0146-A5BD-2DBBA2D8B625}" type="presParOf" srcId="{ECA91953-DB6D-674C-9DB8-69C5C296F50C}" destId="{63496E6C-F6D0-3C45-80DF-CBD8A8FA812C}" srcOrd="3" destOrd="0" presId="urn:microsoft.com/office/officeart/2009/3/layout/RandomtoResultProcess"/>
    <dgm:cxn modelId="{796B1352-8770-0B43-ABC7-DE745F2CF021}" type="presParOf" srcId="{ECA91953-DB6D-674C-9DB8-69C5C296F50C}" destId="{B0BA150E-33AC-9248-9515-742F19406D79}" srcOrd="4" destOrd="0" presId="urn:microsoft.com/office/officeart/2009/3/layout/RandomtoResultProcess"/>
    <dgm:cxn modelId="{1B224501-C105-CE4B-9732-856EA8E5F2BD}" type="presParOf" srcId="{ECA91953-DB6D-674C-9DB8-69C5C296F50C}" destId="{1AFA6B21-6C11-6B42-8B92-7B12EE333C2D}" srcOrd="5" destOrd="0" presId="urn:microsoft.com/office/officeart/2009/3/layout/RandomtoResultProcess"/>
    <dgm:cxn modelId="{E16D8AA1-249E-8A42-8B70-F176056990D4}" type="presParOf" srcId="{ECA91953-DB6D-674C-9DB8-69C5C296F50C}" destId="{412E5776-8D3C-9F47-ABA9-82C9A32C9396}" srcOrd="6" destOrd="0" presId="urn:microsoft.com/office/officeart/2009/3/layout/RandomtoResultProcess"/>
    <dgm:cxn modelId="{8811ED57-C4A3-A142-B194-B014AA80B17C}" type="presParOf" srcId="{ECA91953-DB6D-674C-9DB8-69C5C296F50C}" destId="{76BBFC51-544F-9043-AE9C-3172EF8282E8}" srcOrd="7" destOrd="0" presId="urn:microsoft.com/office/officeart/2009/3/layout/RandomtoResultProcess"/>
    <dgm:cxn modelId="{E76D5931-6F52-1140-A6FD-FC217F3208DF}" type="presParOf" srcId="{ECA91953-DB6D-674C-9DB8-69C5C296F50C}" destId="{A6202966-E976-524B-B52F-F5281B44300C}" srcOrd="8" destOrd="0" presId="urn:microsoft.com/office/officeart/2009/3/layout/RandomtoResultProcess"/>
    <dgm:cxn modelId="{D396D28D-6360-3F47-BCA1-08B7C3EF715B}" type="presParOf" srcId="{ECA91953-DB6D-674C-9DB8-69C5C296F50C}" destId="{60ACB141-E84C-0E49-879A-023985FC11CB}" srcOrd="9" destOrd="0" presId="urn:microsoft.com/office/officeart/2009/3/layout/RandomtoResultProcess"/>
    <dgm:cxn modelId="{7B480AE7-74F6-FC42-BF28-1E6315F50A77}" type="presParOf" srcId="{ECA91953-DB6D-674C-9DB8-69C5C296F50C}" destId="{B3549F9F-4D23-BC47-9785-281971292524}" srcOrd="10" destOrd="0" presId="urn:microsoft.com/office/officeart/2009/3/layout/RandomtoResultProcess"/>
    <dgm:cxn modelId="{6CD194FC-18A6-D748-B89D-6749CD5A5661}" type="presParOf" srcId="{ECA91953-DB6D-674C-9DB8-69C5C296F50C}" destId="{E9843D05-58DE-0A41-B760-A4EF8025A07B}" srcOrd="11" destOrd="0" presId="urn:microsoft.com/office/officeart/2009/3/layout/RandomtoResultProcess"/>
    <dgm:cxn modelId="{A8C214E5-65BC-CF44-A417-B205F8AD274F}" type="presParOf" srcId="{ECA91953-DB6D-674C-9DB8-69C5C296F50C}" destId="{080D37CC-18FF-7B4E-8841-7EFAE5332532}" srcOrd="12" destOrd="0" presId="urn:microsoft.com/office/officeart/2009/3/layout/RandomtoResultProcess"/>
    <dgm:cxn modelId="{41726DCD-ED12-E34C-9639-06051DCFDD05}" type="presParOf" srcId="{ECA91953-DB6D-674C-9DB8-69C5C296F50C}" destId="{0A32D6CC-F7EE-F448-8206-98CB1EF1540F}" srcOrd="13" destOrd="0" presId="urn:microsoft.com/office/officeart/2009/3/layout/RandomtoResultProcess"/>
    <dgm:cxn modelId="{2C15ED02-689F-5D43-B7BD-DD654DB2CBB3}" type="presParOf" srcId="{ECA91953-DB6D-674C-9DB8-69C5C296F50C}" destId="{96468CF9-0844-1F4E-BC3E-F915ABFDCEEE}" srcOrd="14" destOrd="0" presId="urn:microsoft.com/office/officeart/2009/3/layout/RandomtoResultProcess"/>
    <dgm:cxn modelId="{7993AEB8-74CF-B941-880E-86D3F9D9A68B}" type="presParOf" srcId="{ECA91953-DB6D-674C-9DB8-69C5C296F50C}" destId="{FC13B703-8FC4-B040-AC5A-13E4BD416BF2}" srcOrd="15" destOrd="0" presId="urn:microsoft.com/office/officeart/2009/3/layout/RandomtoResultProcess"/>
    <dgm:cxn modelId="{A2AD5BF1-C8C7-2E48-BF22-A7DA66C5BCFF}" type="presParOf" srcId="{ECA91953-DB6D-674C-9DB8-69C5C296F50C}" destId="{3DEB39AB-F80D-D344-A66B-99A1C9703AB4}" srcOrd="16" destOrd="0" presId="urn:microsoft.com/office/officeart/2009/3/layout/RandomtoResultProcess"/>
    <dgm:cxn modelId="{591A12FA-58E2-EE47-B42D-3177F91ABD5E}" type="presParOf" srcId="{ECA91953-DB6D-674C-9DB8-69C5C296F50C}" destId="{5044E767-0B0D-FF42-B75C-E24D78FF200D}" srcOrd="17" destOrd="0" presId="urn:microsoft.com/office/officeart/2009/3/layout/RandomtoResultProcess"/>
    <dgm:cxn modelId="{BEB5115E-8846-0A40-9C8D-56C1ADA98A91}" type="presParOf" srcId="{ECA91953-DB6D-674C-9DB8-69C5C296F50C}" destId="{5BDD6261-D8B6-104F-B385-9C74B5E4EBB0}" srcOrd="18" destOrd="0" presId="urn:microsoft.com/office/officeart/2009/3/layout/RandomtoResultProcess"/>
    <dgm:cxn modelId="{10A4F227-74F7-704F-862D-80DBBCD7BCCF}" type="presParOf" srcId="{171D2FEB-A3FC-BD47-8F90-7F2030168391}" destId="{0BE4BF0E-385E-054E-8584-D7A22CFB3743}" srcOrd="1" destOrd="0" presId="urn:microsoft.com/office/officeart/2009/3/layout/RandomtoResultProcess"/>
    <dgm:cxn modelId="{B8806F43-4B55-154C-9890-EE2FEFEC267E}" type="presParOf" srcId="{0BE4BF0E-385E-054E-8584-D7A22CFB3743}" destId="{814E8C44-135F-1840-9BFA-3AD7D7031F94}" srcOrd="0" destOrd="0" presId="urn:microsoft.com/office/officeart/2009/3/layout/RandomtoResultProcess"/>
    <dgm:cxn modelId="{5DABAB51-F51F-4E46-AB92-86572A60605B}" type="presParOf" srcId="{0BE4BF0E-385E-054E-8584-D7A22CFB3743}" destId="{09E59420-B551-014B-8B76-452EB2BDE882}" srcOrd="1" destOrd="0" presId="urn:microsoft.com/office/officeart/2009/3/layout/RandomtoResultProcess"/>
    <dgm:cxn modelId="{01C9E9BC-C8CD-3141-A68C-CF6EB932AE46}" type="presParOf" srcId="{171D2FEB-A3FC-BD47-8F90-7F2030168391}" destId="{FCD1026C-247D-5342-97C5-11313E6193DB}" srcOrd="2" destOrd="0" presId="urn:microsoft.com/office/officeart/2009/3/layout/RandomtoResultProcess"/>
    <dgm:cxn modelId="{652D361D-76A7-0E4B-B3AD-C55FC5BBF5E1}" type="presParOf" srcId="{171D2FEB-A3FC-BD47-8F90-7F2030168391}" destId="{0080E61F-A22B-5346-AB99-8DB35ED2F0FA}" srcOrd="3" destOrd="0" presId="urn:microsoft.com/office/officeart/2009/3/layout/RandomtoResultProcess"/>
    <dgm:cxn modelId="{54172AFC-ADA3-3F44-8165-7015C1274D81}" type="presParOf" srcId="{0080E61F-A22B-5346-AB99-8DB35ED2F0FA}" destId="{0DDE3CC2-CE5C-A94E-95A0-6AAE4C8C33F0}" srcOrd="0" destOrd="0" presId="urn:microsoft.com/office/officeart/2009/3/layout/RandomtoResultProcess"/>
    <dgm:cxn modelId="{D9EED49E-2964-174D-AE70-325499AB9F47}" type="presParOf" srcId="{0080E61F-A22B-5346-AB99-8DB35ED2F0FA}" destId="{6ABBEF2A-46BA-DF45-A435-3DABEC813C01}" srcOrd="1" destOrd="0" presId="urn:microsoft.com/office/officeart/2009/3/layout/RandomtoResultProcess"/>
    <dgm:cxn modelId="{FC4AF5A4-00DF-324C-B1B2-D97C499A514E}" type="presParOf" srcId="{171D2FEB-A3FC-BD47-8F90-7F2030168391}" destId="{14770AA0-121F-DF43-A286-5E25EB92A6D8}" srcOrd="4" destOrd="0" presId="urn:microsoft.com/office/officeart/2009/3/layout/RandomtoResultProcess"/>
    <dgm:cxn modelId="{2C987574-12E4-D14B-A9B3-A50E0A961E57}" type="presParOf" srcId="{14770AA0-121F-DF43-A286-5E25EB92A6D8}" destId="{36F7B3E6-0740-E843-A513-3C64DFB6E2B5}" srcOrd="0" destOrd="0" presId="urn:microsoft.com/office/officeart/2009/3/layout/RandomtoResultProcess"/>
    <dgm:cxn modelId="{D0B08068-65A2-6C40-A8D4-B527B1A8F9DD}" type="presParOf" srcId="{14770AA0-121F-DF43-A286-5E25EB92A6D8}" destId="{139B7451-603A-4047-9D4B-2E9152186950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97A045-D753-B549-838E-AB6629D05983}" type="doc">
      <dgm:prSet loTypeId="urn:microsoft.com/office/officeart/2009/3/layout/RandomtoResult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ECC498-E7ED-A840-B497-600ECF041D81}">
      <dgm:prSet phldrT="[Text]"/>
      <dgm:spPr/>
      <dgm:t>
        <a:bodyPr/>
        <a:lstStyle/>
        <a:p>
          <a:r>
            <a:rPr lang="en-US" dirty="0"/>
            <a:t>Data </a:t>
          </a:r>
          <a:br>
            <a:rPr lang="en-US" dirty="0"/>
          </a:br>
          <a:r>
            <a:rPr lang="en-US" dirty="0"/>
            <a:t>Producer</a:t>
          </a:r>
        </a:p>
      </dgm:t>
    </dgm:pt>
    <dgm:pt modelId="{A9FF438C-BB45-CE4C-BB93-8CA7F686E3A8}" type="parTrans" cxnId="{659D9F3E-18C4-A344-A803-CD9C5813B70C}">
      <dgm:prSet/>
      <dgm:spPr/>
      <dgm:t>
        <a:bodyPr/>
        <a:lstStyle/>
        <a:p>
          <a:endParaRPr lang="en-US"/>
        </a:p>
      </dgm:t>
    </dgm:pt>
    <dgm:pt modelId="{DE23759C-9267-9640-AFEC-C21B97D4F372}" type="sibTrans" cxnId="{659D9F3E-18C4-A344-A803-CD9C5813B70C}">
      <dgm:prSet/>
      <dgm:spPr/>
      <dgm:t>
        <a:bodyPr/>
        <a:lstStyle/>
        <a:p>
          <a:endParaRPr lang="en-US"/>
        </a:p>
      </dgm:t>
    </dgm:pt>
    <dgm:pt modelId="{E274F57D-4A5E-E548-89F2-5989E699D849}">
      <dgm:prSet phldrT="[Text]"/>
      <dgm:spPr/>
      <dgm:t>
        <a:bodyPr/>
        <a:lstStyle/>
        <a:p>
          <a:r>
            <a:rPr lang="en-US" dirty="0" err="1"/>
            <a:t>MemFile</a:t>
          </a:r>
          <a:endParaRPr lang="en-US" dirty="0"/>
        </a:p>
      </dgm:t>
    </dgm:pt>
    <dgm:pt modelId="{8BDD0444-FC4F-644F-81AE-01043DC3FC7D}" type="parTrans" cxnId="{03954C1F-1328-F24F-8A45-1471DF0A88F9}">
      <dgm:prSet/>
      <dgm:spPr/>
      <dgm:t>
        <a:bodyPr/>
        <a:lstStyle/>
        <a:p>
          <a:endParaRPr lang="en-US"/>
        </a:p>
      </dgm:t>
    </dgm:pt>
    <dgm:pt modelId="{0D15AEB2-B222-084A-972A-1CD1FF0F0785}" type="sibTrans" cxnId="{03954C1F-1328-F24F-8A45-1471DF0A88F9}">
      <dgm:prSet/>
      <dgm:spPr/>
      <dgm:t>
        <a:bodyPr/>
        <a:lstStyle/>
        <a:p>
          <a:endParaRPr lang="en-US"/>
        </a:p>
      </dgm:t>
    </dgm:pt>
    <dgm:pt modelId="{171D2FEB-A3FC-BD47-8F90-7F2030168391}" type="pres">
      <dgm:prSet presAssocID="{8697A045-D753-B549-838E-AB6629D05983}" presName="Name0" presStyleCnt="0">
        <dgm:presLayoutVars>
          <dgm:dir/>
          <dgm:animOne val="branch"/>
          <dgm:animLvl val="lvl"/>
        </dgm:presLayoutVars>
      </dgm:prSet>
      <dgm:spPr/>
    </dgm:pt>
    <dgm:pt modelId="{ECA91953-DB6D-674C-9DB8-69C5C296F50C}" type="pres">
      <dgm:prSet presAssocID="{2EECC498-E7ED-A840-B497-600ECF041D81}" presName="chaos" presStyleCnt="0"/>
      <dgm:spPr/>
    </dgm:pt>
    <dgm:pt modelId="{CFD9453C-C911-D248-84AD-ABC26E6D5847}" type="pres">
      <dgm:prSet presAssocID="{2EECC498-E7ED-A840-B497-600ECF041D81}" presName="parTx1" presStyleLbl="revTx" presStyleIdx="0" presStyleCnt="1"/>
      <dgm:spPr/>
    </dgm:pt>
    <dgm:pt modelId="{82007BC6-5E51-E64E-83A2-0A4B800AA0E1}" type="pres">
      <dgm:prSet presAssocID="{2EECC498-E7ED-A840-B497-600ECF041D81}" presName="c1" presStyleLbl="node1" presStyleIdx="0" presStyleCnt="19"/>
      <dgm:spPr/>
    </dgm:pt>
    <dgm:pt modelId="{BC1EE28A-1DCD-AD4F-946C-0F526B53DFE0}" type="pres">
      <dgm:prSet presAssocID="{2EECC498-E7ED-A840-B497-600ECF041D81}" presName="c2" presStyleLbl="node1" presStyleIdx="1" presStyleCnt="19"/>
      <dgm:spPr/>
    </dgm:pt>
    <dgm:pt modelId="{63496E6C-F6D0-3C45-80DF-CBD8A8FA812C}" type="pres">
      <dgm:prSet presAssocID="{2EECC498-E7ED-A840-B497-600ECF041D81}" presName="c3" presStyleLbl="node1" presStyleIdx="2" presStyleCnt="19"/>
      <dgm:spPr/>
    </dgm:pt>
    <dgm:pt modelId="{B0BA150E-33AC-9248-9515-742F19406D79}" type="pres">
      <dgm:prSet presAssocID="{2EECC498-E7ED-A840-B497-600ECF041D81}" presName="c4" presStyleLbl="node1" presStyleIdx="3" presStyleCnt="19"/>
      <dgm:spPr/>
    </dgm:pt>
    <dgm:pt modelId="{1AFA6B21-6C11-6B42-8B92-7B12EE333C2D}" type="pres">
      <dgm:prSet presAssocID="{2EECC498-E7ED-A840-B497-600ECF041D81}" presName="c5" presStyleLbl="node1" presStyleIdx="4" presStyleCnt="19"/>
      <dgm:spPr/>
    </dgm:pt>
    <dgm:pt modelId="{412E5776-8D3C-9F47-ABA9-82C9A32C9396}" type="pres">
      <dgm:prSet presAssocID="{2EECC498-E7ED-A840-B497-600ECF041D81}" presName="c6" presStyleLbl="node1" presStyleIdx="5" presStyleCnt="19"/>
      <dgm:spPr/>
    </dgm:pt>
    <dgm:pt modelId="{76BBFC51-544F-9043-AE9C-3172EF8282E8}" type="pres">
      <dgm:prSet presAssocID="{2EECC498-E7ED-A840-B497-600ECF041D81}" presName="c7" presStyleLbl="node1" presStyleIdx="6" presStyleCnt="19"/>
      <dgm:spPr/>
    </dgm:pt>
    <dgm:pt modelId="{A6202966-E976-524B-B52F-F5281B44300C}" type="pres">
      <dgm:prSet presAssocID="{2EECC498-E7ED-A840-B497-600ECF041D81}" presName="c8" presStyleLbl="node1" presStyleIdx="7" presStyleCnt="19"/>
      <dgm:spPr/>
    </dgm:pt>
    <dgm:pt modelId="{60ACB141-E84C-0E49-879A-023985FC11CB}" type="pres">
      <dgm:prSet presAssocID="{2EECC498-E7ED-A840-B497-600ECF041D81}" presName="c9" presStyleLbl="node1" presStyleIdx="8" presStyleCnt="19"/>
      <dgm:spPr/>
    </dgm:pt>
    <dgm:pt modelId="{B3549F9F-4D23-BC47-9785-281971292524}" type="pres">
      <dgm:prSet presAssocID="{2EECC498-E7ED-A840-B497-600ECF041D81}" presName="c10" presStyleLbl="node1" presStyleIdx="9" presStyleCnt="19"/>
      <dgm:spPr/>
    </dgm:pt>
    <dgm:pt modelId="{E9843D05-58DE-0A41-B760-A4EF8025A07B}" type="pres">
      <dgm:prSet presAssocID="{2EECC498-E7ED-A840-B497-600ECF041D81}" presName="c11" presStyleLbl="node1" presStyleIdx="10" presStyleCnt="19"/>
      <dgm:spPr/>
    </dgm:pt>
    <dgm:pt modelId="{080D37CC-18FF-7B4E-8841-7EFAE5332532}" type="pres">
      <dgm:prSet presAssocID="{2EECC498-E7ED-A840-B497-600ECF041D81}" presName="c12" presStyleLbl="node1" presStyleIdx="11" presStyleCnt="19"/>
      <dgm:spPr/>
    </dgm:pt>
    <dgm:pt modelId="{0A32D6CC-F7EE-F448-8206-98CB1EF1540F}" type="pres">
      <dgm:prSet presAssocID="{2EECC498-E7ED-A840-B497-600ECF041D81}" presName="c13" presStyleLbl="node1" presStyleIdx="12" presStyleCnt="19"/>
      <dgm:spPr/>
    </dgm:pt>
    <dgm:pt modelId="{96468CF9-0844-1F4E-BC3E-F915ABFDCEEE}" type="pres">
      <dgm:prSet presAssocID="{2EECC498-E7ED-A840-B497-600ECF041D81}" presName="c14" presStyleLbl="node1" presStyleIdx="13" presStyleCnt="19"/>
      <dgm:spPr/>
    </dgm:pt>
    <dgm:pt modelId="{FC13B703-8FC4-B040-AC5A-13E4BD416BF2}" type="pres">
      <dgm:prSet presAssocID="{2EECC498-E7ED-A840-B497-600ECF041D81}" presName="c15" presStyleLbl="node1" presStyleIdx="14" presStyleCnt="19"/>
      <dgm:spPr/>
    </dgm:pt>
    <dgm:pt modelId="{3DEB39AB-F80D-D344-A66B-99A1C9703AB4}" type="pres">
      <dgm:prSet presAssocID="{2EECC498-E7ED-A840-B497-600ECF041D81}" presName="c16" presStyleLbl="node1" presStyleIdx="15" presStyleCnt="19"/>
      <dgm:spPr/>
    </dgm:pt>
    <dgm:pt modelId="{5044E767-0B0D-FF42-B75C-E24D78FF200D}" type="pres">
      <dgm:prSet presAssocID="{2EECC498-E7ED-A840-B497-600ECF041D81}" presName="c17" presStyleLbl="node1" presStyleIdx="16" presStyleCnt="19"/>
      <dgm:spPr/>
    </dgm:pt>
    <dgm:pt modelId="{5BDD6261-D8B6-104F-B385-9C74B5E4EBB0}" type="pres">
      <dgm:prSet presAssocID="{2EECC498-E7ED-A840-B497-600ECF041D81}" presName="c18" presStyleLbl="node1" presStyleIdx="17" presStyleCnt="19"/>
      <dgm:spPr/>
    </dgm:pt>
    <dgm:pt modelId="{0BE4BF0E-385E-054E-8584-D7A22CFB3743}" type="pres">
      <dgm:prSet presAssocID="{DE23759C-9267-9640-AFEC-C21B97D4F372}" presName="chevronComposite1" presStyleCnt="0"/>
      <dgm:spPr/>
    </dgm:pt>
    <dgm:pt modelId="{814E8C44-135F-1840-9BFA-3AD7D7031F94}" type="pres">
      <dgm:prSet presAssocID="{DE23759C-9267-9640-AFEC-C21B97D4F372}" presName="chevron1" presStyleLbl="sibTrans2D1" presStyleIdx="0" presStyleCnt="2"/>
      <dgm:spPr/>
    </dgm:pt>
    <dgm:pt modelId="{09E59420-B551-014B-8B76-452EB2BDE882}" type="pres">
      <dgm:prSet presAssocID="{DE23759C-9267-9640-AFEC-C21B97D4F372}" presName="spChevron1" presStyleCnt="0"/>
      <dgm:spPr/>
    </dgm:pt>
    <dgm:pt modelId="{FCD1026C-247D-5342-97C5-11313E6193DB}" type="pres">
      <dgm:prSet presAssocID="{DE23759C-9267-9640-AFEC-C21B97D4F372}" presName="overlap" presStyleCnt="0"/>
      <dgm:spPr/>
    </dgm:pt>
    <dgm:pt modelId="{0080E61F-A22B-5346-AB99-8DB35ED2F0FA}" type="pres">
      <dgm:prSet presAssocID="{DE23759C-9267-9640-AFEC-C21B97D4F372}" presName="chevronComposite2" presStyleCnt="0"/>
      <dgm:spPr/>
    </dgm:pt>
    <dgm:pt modelId="{0DDE3CC2-CE5C-A94E-95A0-6AAE4C8C33F0}" type="pres">
      <dgm:prSet presAssocID="{DE23759C-9267-9640-AFEC-C21B97D4F372}" presName="chevron2" presStyleLbl="sibTrans2D1" presStyleIdx="1" presStyleCnt="2"/>
      <dgm:spPr/>
    </dgm:pt>
    <dgm:pt modelId="{6ABBEF2A-46BA-DF45-A435-3DABEC813C01}" type="pres">
      <dgm:prSet presAssocID="{DE23759C-9267-9640-AFEC-C21B97D4F372}" presName="spChevron2" presStyleCnt="0"/>
      <dgm:spPr/>
    </dgm:pt>
    <dgm:pt modelId="{14770AA0-121F-DF43-A286-5E25EB92A6D8}" type="pres">
      <dgm:prSet presAssocID="{E274F57D-4A5E-E548-89F2-5989E699D849}" presName="last" presStyleCnt="0"/>
      <dgm:spPr/>
    </dgm:pt>
    <dgm:pt modelId="{36F7B3E6-0740-E843-A513-3C64DFB6E2B5}" type="pres">
      <dgm:prSet presAssocID="{E274F57D-4A5E-E548-89F2-5989E699D849}" presName="circleTx" presStyleLbl="node1" presStyleIdx="18" presStyleCnt="19"/>
      <dgm:spPr/>
    </dgm:pt>
    <dgm:pt modelId="{139B7451-603A-4047-9D4B-2E9152186950}" type="pres">
      <dgm:prSet presAssocID="{E274F57D-4A5E-E548-89F2-5989E699D849}" presName="spN" presStyleCnt="0"/>
      <dgm:spPr/>
    </dgm:pt>
  </dgm:ptLst>
  <dgm:cxnLst>
    <dgm:cxn modelId="{5335B706-5F3E-B349-B1B4-74D31F846D2A}" type="presOf" srcId="{2EECC498-E7ED-A840-B497-600ECF041D81}" destId="{CFD9453C-C911-D248-84AD-ABC26E6D5847}" srcOrd="0" destOrd="0" presId="urn:microsoft.com/office/officeart/2009/3/layout/RandomtoResultProcess"/>
    <dgm:cxn modelId="{03954C1F-1328-F24F-8A45-1471DF0A88F9}" srcId="{8697A045-D753-B549-838E-AB6629D05983}" destId="{E274F57D-4A5E-E548-89F2-5989E699D849}" srcOrd="1" destOrd="0" parTransId="{8BDD0444-FC4F-644F-81AE-01043DC3FC7D}" sibTransId="{0D15AEB2-B222-084A-972A-1CD1FF0F0785}"/>
    <dgm:cxn modelId="{68B6EA32-58D0-6E40-8800-7D88696A63C4}" type="presOf" srcId="{E274F57D-4A5E-E548-89F2-5989E699D849}" destId="{36F7B3E6-0740-E843-A513-3C64DFB6E2B5}" srcOrd="0" destOrd="0" presId="urn:microsoft.com/office/officeart/2009/3/layout/RandomtoResultProcess"/>
    <dgm:cxn modelId="{659D9F3E-18C4-A344-A803-CD9C5813B70C}" srcId="{8697A045-D753-B549-838E-AB6629D05983}" destId="{2EECC498-E7ED-A840-B497-600ECF041D81}" srcOrd="0" destOrd="0" parTransId="{A9FF438C-BB45-CE4C-BB93-8CA7F686E3A8}" sibTransId="{DE23759C-9267-9640-AFEC-C21B97D4F372}"/>
    <dgm:cxn modelId="{9B2E32B4-17B8-F64F-87FD-844C3ADAC9EC}" type="presOf" srcId="{8697A045-D753-B549-838E-AB6629D05983}" destId="{171D2FEB-A3FC-BD47-8F90-7F2030168391}" srcOrd="0" destOrd="0" presId="urn:microsoft.com/office/officeart/2009/3/layout/RandomtoResultProcess"/>
    <dgm:cxn modelId="{C2667549-343A-9043-9B52-37E4DCD8E5A2}" type="presParOf" srcId="{171D2FEB-A3FC-BD47-8F90-7F2030168391}" destId="{ECA91953-DB6D-674C-9DB8-69C5C296F50C}" srcOrd="0" destOrd="0" presId="urn:microsoft.com/office/officeart/2009/3/layout/RandomtoResultProcess"/>
    <dgm:cxn modelId="{E4FBF587-D228-864C-9F09-BB05DBE6A09E}" type="presParOf" srcId="{ECA91953-DB6D-674C-9DB8-69C5C296F50C}" destId="{CFD9453C-C911-D248-84AD-ABC26E6D5847}" srcOrd="0" destOrd="0" presId="urn:microsoft.com/office/officeart/2009/3/layout/RandomtoResultProcess"/>
    <dgm:cxn modelId="{F48ED1C0-F96A-8240-9368-EEC97D8A535C}" type="presParOf" srcId="{ECA91953-DB6D-674C-9DB8-69C5C296F50C}" destId="{82007BC6-5E51-E64E-83A2-0A4B800AA0E1}" srcOrd="1" destOrd="0" presId="urn:microsoft.com/office/officeart/2009/3/layout/RandomtoResultProcess"/>
    <dgm:cxn modelId="{5D7E3DDF-D3BE-FF44-B408-82964C0CFDE8}" type="presParOf" srcId="{ECA91953-DB6D-674C-9DB8-69C5C296F50C}" destId="{BC1EE28A-1DCD-AD4F-946C-0F526B53DFE0}" srcOrd="2" destOrd="0" presId="urn:microsoft.com/office/officeart/2009/3/layout/RandomtoResultProcess"/>
    <dgm:cxn modelId="{833FCB0D-1605-0146-A5BD-2DBBA2D8B625}" type="presParOf" srcId="{ECA91953-DB6D-674C-9DB8-69C5C296F50C}" destId="{63496E6C-F6D0-3C45-80DF-CBD8A8FA812C}" srcOrd="3" destOrd="0" presId="urn:microsoft.com/office/officeart/2009/3/layout/RandomtoResultProcess"/>
    <dgm:cxn modelId="{796B1352-8770-0B43-ABC7-DE745F2CF021}" type="presParOf" srcId="{ECA91953-DB6D-674C-9DB8-69C5C296F50C}" destId="{B0BA150E-33AC-9248-9515-742F19406D79}" srcOrd="4" destOrd="0" presId="urn:microsoft.com/office/officeart/2009/3/layout/RandomtoResultProcess"/>
    <dgm:cxn modelId="{1B224501-C105-CE4B-9732-856EA8E5F2BD}" type="presParOf" srcId="{ECA91953-DB6D-674C-9DB8-69C5C296F50C}" destId="{1AFA6B21-6C11-6B42-8B92-7B12EE333C2D}" srcOrd="5" destOrd="0" presId="urn:microsoft.com/office/officeart/2009/3/layout/RandomtoResultProcess"/>
    <dgm:cxn modelId="{E16D8AA1-249E-8A42-8B70-F176056990D4}" type="presParOf" srcId="{ECA91953-DB6D-674C-9DB8-69C5C296F50C}" destId="{412E5776-8D3C-9F47-ABA9-82C9A32C9396}" srcOrd="6" destOrd="0" presId="urn:microsoft.com/office/officeart/2009/3/layout/RandomtoResultProcess"/>
    <dgm:cxn modelId="{8811ED57-C4A3-A142-B194-B014AA80B17C}" type="presParOf" srcId="{ECA91953-DB6D-674C-9DB8-69C5C296F50C}" destId="{76BBFC51-544F-9043-AE9C-3172EF8282E8}" srcOrd="7" destOrd="0" presId="urn:microsoft.com/office/officeart/2009/3/layout/RandomtoResultProcess"/>
    <dgm:cxn modelId="{E76D5931-6F52-1140-A6FD-FC217F3208DF}" type="presParOf" srcId="{ECA91953-DB6D-674C-9DB8-69C5C296F50C}" destId="{A6202966-E976-524B-B52F-F5281B44300C}" srcOrd="8" destOrd="0" presId="urn:microsoft.com/office/officeart/2009/3/layout/RandomtoResultProcess"/>
    <dgm:cxn modelId="{D396D28D-6360-3F47-BCA1-08B7C3EF715B}" type="presParOf" srcId="{ECA91953-DB6D-674C-9DB8-69C5C296F50C}" destId="{60ACB141-E84C-0E49-879A-023985FC11CB}" srcOrd="9" destOrd="0" presId="urn:microsoft.com/office/officeart/2009/3/layout/RandomtoResultProcess"/>
    <dgm:cxn modelId="{7B480AE7-74F6-FC42-BF28-1E6315F50A77}" type="presParOf" srcId="{ECA91953-DB6D-674C-9DB8-69C5C296F50C}" destId="{B3549F9F-4D23-BC47-9785-281971292524}" srcOrd="10" destOrd="0" presId="urn:microsoft.com/office/officeart/2009/3/layout/RandomtoResultProcess"/>
    <dgm:cxn modelId="{6CD194FC-18A6-D748-B89D-6749CD5A5661}" type="presParOf" srcId="{ECA91953-DB6D-674C-9DB8-69C5C296F50C}" destId="{E9843D05-58DE-0A41-B760-A4EF8025A07B}" srcOrd="11" destOrd="0" presId="urn:microsoft.com/office/officeart/2009/3/layout/RandomtoResultProcess"/>
    <dgm:cxn modelId="{A8C214E5-65BC-CF44-A417-B205F8AD274F}" type="presParOf" srcId="{ECA91953-DB6D-674C-9DB8-69C5C296F50C}" destId="{080D37CC-18FF-7B4E-8841-7EFAE5332532}" srcOrd="12" destOrd="0" presId="urn:microsoft.com/office/officeart/2009/3/layout/RandomtoResultProcess"/>
    <dgm:cxn modelId="{41726DCD-ED12-E34C-9639-06051DCFDD05}" type="presParOf" srcId="{ECA91953-DB6D-674C-9DB8-69C5C296F50C}" destId="{0A32D6CC-F7EE-F448-8206-98CB1EF1540F}" srcOrd="13" destOrd="0" presId="urn:microsoft.com/office/officeart/2009/3/layout/RandomtoResultProcess"/>
    <dgm:cxn modelId="{2C15ED02-689F-5D43-B7BD-DD654DB2CBB3}" type="presParOf" srcId="{ECA91953-DB6D-674C-9DB8-69C5C296F50C}" destId="{96468CF9-0844-1F4E-BC3E-F915ABFDCEEE}" srcOrd="14" destOrd="0" presId="urn:microsoft.com/office/officeart/2009/3/layout/RandomtoResultProcess"/>
    <dgm:cxn modelId="{7993AEB8-74CF-B941-880E-86D3F9D9A68B}" type="presParOf" srcId="{ECA91953-DB6D-674C-9DB8-69C5C296F50C}" destId="{FC13B703-8FC4-B040-AC5A-13E4BD416BF2}" srcOrd="15" destOrd="0" presId="urn:microsoft.com/office/officeart/2009/3/layout/RandomtoResultProcess"/>
    <dgm:cxn modelId="{A2AD5BF1-C8C7-2E48-BF22-A7DA66C5BCFF}" type="presParOf" srcId="{ECA91953-DB6D-674C-9DB8-69C5C296F50C}" destId="{3DEB39AB-F80D-D344-A66B-99A1C9703AB4}" srcOrd="16" destOrd="0" presId="urn:microsoft.com/office/officeart/2009/3/layout/RandomtoResultProcess"/>
    <dgm:cxn modelId="{591A12FA-58E2-EE47-B42D-3177F91ABD5E}" type="presParOf" srcId="{ECA91953-DB6D-674C-9DB8-69C5C296F50C}" destId="{5044E767-0B0D-FF42-B75C-E24D78FF200D}" srcOrd="17" destOrd="0" presId="urn:microsoft.com/office/officeart/2009/3/layout/RandomtoResultProcess"/>
    <dgm:cxn modelId="{BEB5115E-8846-0A40-9C8D-56C1ADA98A91}" type="presParOf" srcId="{ECA91953-DB6D-674C-9DB8-69C5C296F50C}" destId="{5BDD6261-D8B6-104F-B385-9C74B5E4EBB0}" srcOrd="18" destOrd="0" presId="urn:microsoft.com/office/officeart/2009/3/layout/RandomtoResultProcess"/>
    <dgm:cxn modelId="{10A4F227-74F7-704F-862D-80DBBCD7BCCF}" type="presParOf" srcId="{171D2FEB-A3FC-BD47-8F90-7F2030168391}" destId="{0BE4BF0E-385E-054E-8584-D7A22CFB3743}" srcOrd="1" destOrd="0" presId="urn:microsoft.com/office/officeart/2009/3/layout/RandomtoResultProcess"/>
    <dgm:cxn modelId="{B8806F43-4B55-154C-9890-EE2FEFEC267E}" type="presParOf" srcId="{0BE4BF0E-385E-054E-8584-D7A22CFB3743}" destId="{814E8C44-135F-1840-9BFA-3AD7D7031F94}" srcOrd="0" destOrd="0" presId="urn:microsoft.com/office/officeart/2009/3/layout/RandomtoResultProcess"/>
    <dgm:cxn modelId="{5DABAB51-F51F-4E46-AB92-86572A60605B}" type="presParOf" srcId="{0BE4BF0E-385E-054E-8584-D7A22CFB3743}" destId="{09E59420-B551-014B-8B76-452EB2BDE882}" srcOrd="1" destOrd="0" presId="urn:microsoft.com/office/officeart/2009/3/layout/RandomtoResultProcess"/>
    <dgm:cxn modelId="{01C9E9BC-C8CD-3141-A68C-CF6EB932AE46}" type="presParOf" srcId="{171D2FEB-A3FC-BD47-8F90-7F2030168391}" destId="{FCD1026C-247D-5342-97C5-11313E6193DB}" srcOrd="2" destOrd="0" presId="urn:microsoft.com/office/officeart/2009/3/layout/RandomtoResultProcess"/>
    <dgm:cxn modelId="{652D361D-76A7-0E4B-B3AD-C55FC5BBF5E1}" type="presParOf" srcId="{171D2FEB-A3FC-BD47-8F90-7F2030168391}" destId="{0080E61F-A22B-5346-AB99-8DB35ED2F0FA}" srcOrd="3" destOrd="0" presId="urn:microsoft.com/office/officeart/2009/3/layout/RandomtoResultProcess"/>
    <dgm:cxn modelId="{54172AFC-ADA3-3F44-8165-7015C1274D81}" type="presParOf" srcId="{0080E61F-A22B-5346-AB99-8DB35ED2F0FA}" destId="{0DDE3CC2-CE5C-A94E-95A0-6AAE4C8C33F0}" srcOrd="0" destOrd="0" presId="urn:microsoft.com/office/officeart/2009/3/layout/RandomtoResultProcess"/>
    <dgm:cxn modelId="{D9EED49E-2964-174D-AE70-325499AB9F47}" type="presParOf" srcId="{0080E61F-A22B-5346-AB99-8DB35ED2F0FA}" destId="{6ABBEF2A-46BA-DF45-A435-3DABEC813C01}" srcOrd="1" destOrd="0" presId="urn:microsoft.com/office/officeart/2009/3/layout/RandomtoResultProcess"/>
    <dgm:cxn modelId="{FC4AF5A4-00DF-324C-B1B2-D97C499A514E}" type="presParOf" srcId="{171D2FEB-A3FC-BD47-8F90-7F2030168391}" destId="{14770AA0-121F-DF43-A286-5E25EB92A6D8}" srcOrd="4" destOrd="0" presId="urn:microsoft.com/office/officeart/2009/3/layout/RandomtoResultProcess"/>
    <dgm:cxn modelId="{2C987574-12E4-D14B-A9B3-A50E0A961E57}" type="presParOf" srcId="{14770AA0-121F-DF43-A286-5E25EB92A6D8}" destId="{36F7B3E6-0740-E843-A513-3C64DFB6E2B5}" srcOrd="0" destOrd="0" presId="urn:microsoft.com/office/officeart/2009/3/layout/RandomtoResultProcess"/>
    <dgm:cxn modelId="{D0B08068-65A2-6C40-A8D4-B527B1A8F9DD}" type="presParOf" srcId="{14770AA0-121F-DF43-A286-5E25EB92A6D8}" destId="{139B7451-603A-4047-9D4B-2E9152186950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697A045-D753-B549-838E-AB6629D05983}" type="doc">
      <dgm:prSet loTypeId="urn:microsoft.com/office/officeart/2009/3/layout/RandomtoResult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ECC498-E7ED-A840-B497-600ECF041D81}">
      <dgm:prSet phldrT="[Text]"/>
      <dgm:spPr/>
      <dgm:t>
        <a:bodyPr/>
        <a:lstStyle/>
        <a:p>
          <a:r>
            <a:rPr lang="en-US" dirty="0"/>
            <a:t>Data </a:t>
          </a:r>
          <a:br>
            <a:rPr lang="en-US" dirty="0"/>
          </a:br>
          <a:r>
            <a:rPr lang="en-US" dirty="0"/>
            <a:t>Producer</a:t>
          </a:r>
        </a:p>
      </dgm:t>
    </dgm:pt>
    <dgm:pt modelId="{A9FF438C-BB45-CE4C-BB93-8CA7F686E3A8}" type="parTrans" cxnId="{659D9F3E-18C4-A344-A803-CD9C5813B70C}">
      <dgm:prSet/>
      <dgm:spPr/>
      <dgm:t>
        <a:bodyPr/>
        <a:lstStyle/>
        <a:p>
          <a:endParaRPr lang="en-US"/>
        </a:p>
      </dgm:t>
    </dgm:pt>
    <dgm:pt modelId="{DE23759C-9267-9640-AFEC-C21B97D4F372}" type="sibTrans" cxnId="{659D9F3E-18C4-A344-A803-CD9C5813B70C}">
      <dgm:prSet/>
      <dgm:spPr/>
      <dgm:t>
        <a:bodyPr/>
        <a:lstStyle/>
        <a:p>
          <a:endParaRPr lang="en-US"/>
        </a:p>
      </dgm:t>
    </dgm:pt>
    <dgm:pt modelId="{E274F57D-4A5E-E548-89F2-5989E699D849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 err="1"/>
            <a:t>MemFile</a:t>
          </a:r>
          <a:endParaRPr lang="en-US" dirty="0"/>
        </a:p>
      </dgm:t>
    </dgm:pt>
    <dgm:pt modelId="{8BDD0444-FC4F-644F-81AE-01043DC3FC7D}" type="parTrans" cxnId="{03954C1F-1328-F24F-8A45-1471DF0A88F9}">
      <dgm:prSet/>
      <dgm:spPr/>
      <dgm:t>
        <a:bodyPr/>
        <a:lstStyle/>
        <a:p>
          <a:endParaRPr lang="en-US"/>
        </a:p>
      </dgm:t>
    </dgm:pt>
    <dgm:pt modelId="{0D15AEB2-B222-084A-972A-1CD1FF0F0785}" type="sibTrans" cxnId="{03954C1F-1328-F24F-8A45-1471DF0A88F9}">
      <dgm:prSet/>
      <dgm:spPr/>
      <dgm:t>
        <a:bodyPr/>
        <a:lstStyle/>
        <a:p>
          <a:endParaRPr lang="en-US"/>
        </a:p>
      </dgm:t>
    </dgm:pt>
    <dgm:pt modelId="{171D2FEB-A3FC-BD47-8F90-7F2030168391}" type="pres">
      <dgm:prSet presAssocID="{8697A045-D753-B549-838E-AB6629D05983}" presName="Name0" presStyleCnt="0">
        <dgm:presLayoutVars>
          <dgm:dir/>
          <dgm:animOne val="branch"/>
          <dgm:animLvl val="lvl"/>
        </dgm:presLayoutVars>
      </dgm:prSet>
      <dgm:spPr/>
    </dgm:pt>
    <dgm:pt modelId="{ECA91953-DB6D-674C-9DB8-69C5C296F50C}" type="pres">
      <dgm:prSet presAssocID="{2EECC498-E7ED-A840-B497-600ECF041D81}" presName="chaos" presStyleCnt="0"/>
      <dgm:spPr/>
    </dgm:pt>
    <dgm:pt modelId="{CFD9453C-C911-D248-84AD-ABC26E6D5847}" type="pres">
      <dgm:prSet presAssocID="{2EECC498-E7ED-A840-B497-600ECF041D81}" presName="parTx1" presStyleLbl="revTx" presStyleIdx="0" presStyleCnt="1"/>
      <dgm:spPr/>
    </dgm:pt>
    <dgm:pt modelId="{82007BC6-5E51-E64E-83A2-0A4B800AA0E1}" type="pres">
      <dgm:prSet presAssocID="{2EECC498-E7ED-A840-B497-600ECF041D81}" presName="c1" presStyleLbl="node1" presStyleIdx="0" presStyleCnt="19"/>
      <dgm:spPr/>
    </dgm:pt>
    <dgm:pt modelId="{BC1EE28A-1DCD-AD4F-946C-0F526B53DFE0}" type="pres">
      <dgm:prSet presAssocID="{2EECC498-E7ED-A840-B497-600ECF041D81}" presName="c2" presStyleLbl="node1" presStyleIdx="1" presStyleCnt="19"/>
      <dgm:spPr/>
    </dgm:pt>
    <dgm:pt modelId="{63496E6C-F6D0-3C45-80DF-CBD8A8FA812C}" type="pres">
      <dgm:prSet presAssocID="{2EECC498-E7ED-A840-B497-600ECF041D81}" presName="c3" presStyleLbl="node1" presStyleIdx="2" presStyleCnt="19"/>
      <dgm:spPr/>
    </dgm:pt>
    <dgm:pt modelId="{B0BA150E-33AC-9248-9515-742F19406D79}" type="pres">
      <dgm:prSet presAssocID="{2EECC498-E7ED-A840-B497-600ECF041D81}" presName="c4" presStyleLbl="node1" presStyleIdx="3" presStyleCnt="19"/>
      <dgm:spPr/>
    </dgm:pt>
    <dgm:pt modelId="{1AFA6B21-6C11-6B42-8B92-7B12EE333C2D}" type="pres">
      <dgm:prSet presAssocID="{2EECC498-E7ED-A840-B497-600ECF041D81}" presName="c5" presStyleLbl="node1" presStyleIdx="4" presStyleCnt="19"/>
      <dgm:spPr/>
    </dgm:pt>
    <dgm:pt modelId="{412E5776-8D3C-9F47-ABA9-82C9A32C9396}" type="pres">
      <dgm:prSet presAssocID="{2EECC498-E7ED-A840-B497-600ECF041D81}" presName="c6" presStyleLbl="node1" presStyleIdx="5" presStyleCnt="19"/>
      <dgm:spPr/>
    </dgm:pt>
    <dgm:pt modelId="{76BBFC51-544F-9043-AE9C-3172EF8282E8}" type="pres">
      <dgm:prSet presAssocID="{2EECC498-E7ED-A840-B497-600ECF041D81}" presName="c7" presStyleLbl="node1" presStyleIdx="6" presStyleCnt="19"/>
      <dgm:spPr/>
    </dgm:pt>
    <dgm:pt modelId="{A6202966-E976-524B-B52F-F5281B44300C}" type="pres">
      <dgm:prSet presAssocID="{2EECC498-E7ED-A840-B497-600ECF041D81}" presName="c8" presStyleLbl="node1" presStyleIdx="7" presStyleCnt="19"/>
      <dgm:spPr/>
    </dgm:pt>
    <dgm:pt modelId="{60ACB141-E84C-0E49-879A-023985FC11CB}" type="pres">
      <dgm:prSet presAssocID="{2EECC498-E7ED-A840-B497-600ECF041D81}" presName="c9" presStyleLbl="node1" presStyleIdx="8" presStyleCnt="19"/>
      <dgm:spPr/>
    </dgm:pt>
    <dgm:pt modelId="{B3549F9F-4D23-BC47-9785-281971292524}" type="pres">
      <dgm:prSet presAssocID="{2EECC498-E7ED-A840-B497-600ECF041D81}" presName="c10" presStyleLbl="node1" presStyleIdx="9" presStyleCnt="19"/>
      <dgm:spPr/>
    </dgm:pt>
    <dgm:pt modelId="{E9843D05-58DE-0A41-B760-A4EF8025A07B}" type="pres">
      <dgm:prSet presAssocID="{2EECC498-E7ED-A840-B497-600ECF041D81}" presName="c11" presStyleLbl="node1" presStyleIdx="10" presStyleCnt="19"/>
      <dgm:spPr/>
    </dgm:pt>
    <dgm:pt modelId="{080D37CC-18FF-7B4E-8841-7EFAE5332532}" type="pres">
      <dgm:prSet presAssocID="{2EECC498-E7ED-A840-B497-600ECF041D81}" presName="c12" presStyleLbl="node1" presStyleIdx="11" presStyleCnt="19"/>
      <dgm:spPr/>
    </dgm:pt>
    <dgm:pt modelId="{0A32D6CC-F7EE-F448-8206-98CB1EF1540F}" type="pres">
      <dgm:prSet presAssocID="{2EECC498-E7ED-A840-B497-600ECF041D81}" presName="c13" presStyleLbl="node1" presStyleIdx="12" presStyleCnt="19"/>
      <dgm:spPr/>
    </dgm:pt>
    <dgm:pt modelId="{96468CF9-0844-1F4E-BC3E-F915ABFDCEEE}" type="pres">
      <dgm:prSet presAssocID="{2EECC498-E7ED-A840-B497-600ECF041D81}" presName="c14" presStyleLbl="node1" presStyleIdx="13" presStyleCnt="19"/>
      <dgm:spPr/>
    </dgm:pt>
    <dgm:pt modelId="{FC13B703-8FC4-B040-AC5A-13E4BD416BF2}" type="pres">
      <dgm:prSet presAssocID="{2EECC498-E7ED-A840-B497-600ECF041D81}" presName="c15" presStyleLbl="node1" presStyleIdx="14" presStyleCnt="19"/>
      <dgm:spPr/>
    </dgm:pt>
    <dgm:pt modelId="{3DEB39AB-F80D-D344-A66B-99A1C9703AB4}" type="pres">
      <dgm:prSet presAssocID="{2EECC498-E7ED-A840-B497-600ECF041D81}" presName="c16" presStyleLbl="node1" presStyleIdx="15" presStyleCnt="19"/>
      <dgm:spPr/>
    </dgm:pt>
    <dgm:pt modelId="{5044E767-0B0D-FF42-B75C-E24D78FF200D}" type="pres">
      <dgm:prSet presAssocID="{2EECC498-E7ED-A840-B497-600ECF041D81}" presName="c17" presStyleLbl="node1" presStyleIdx="16" presStyleCnt="19"/>
      <dgm:spPr/>
    </dgm:pt>
    <dgm:pt modelId="{5BDD6261-D8B6-104F-B385-9C74B5E4EBB0}" type="pres">
      <dgm:prSet presAssocID="{2EECC498-E7ED-A840-B497-600ECF041D81}" presName="c18" presStyleLbl="node1" presStyleIdx="17" presStyleCnt="19"/>
      <dgm:spPr/>
    </dgm:pt>
    <dgm:pt modelId="{0BE4BF0E-385E-054E-8584-D7A22CFB3743}" type="pres">
      <dgm:prSet presAssocID="{DE23759C-9267-9640-AFEC-C21B97D4F372}" presName="chevronComposite1" presStyleCnt="0"/>
      <dgm:spPr/>
    </dgm:pt>
    <dgm:pt modelId="{814E8C44-135F-1840-9BFA-3AD7D7031F94}" type="pres">
      <dgm:prSet presAssocID="{DE23759C-9267-9640-AFEC-C21B97D4F372}" presName="chevron1" presStyleLbl="sibTrans2D1" presStyleIdx="0" presStyleCnt="2"/>
      <dgm:spPr/>
    </dgm:pt>
    <dgm:pt modelId="{09E59420-B551-014B-8B76-452EB2BDE882}" type="pres">
      <dgm:prSet presAssocID="{DE23759C-9267-9640-AFEC-C21B97D4F372}" presName="spChevron1" presStyleCnt="0"/>
      <dgm:spPr/>
    </dgm:pt>
    <dgm:pt modelId="{FCD1026C-247D-5342-97C5-11313E6193DB}" type="pres">
      <dgm:prSet presAssocID="{DE23759C-9267-9640-AFEC-C21B97D4F372}" presName="overlap" presStyleCnt="0"/>
      <dgm:spPr/>
    </dgm:pt>
    <dgm:pt modelId="{0080E61F-A22B-5346-AB99-8DB35ED2F0FA}" type="pres">
      <dgm:prSet presAssocID="{DE23759C-9267-9640-AFEC-C21B97D4F372}" presName="chevronComposite2" presStyleCnt="0"/>
      <dgm:spPr/>
    </dgm:pt>
    <dgm:pt modelId="{0DDE3CC2-CE5C-A94E-95A0-6AAE4C8C33F0}" type="pres">
      <dgm:prSet presAssocID="{DE23759C-9267-9640-AFEC-C21B97D4F372}" presName="chevron2" presStyleLbl="sibTrans2D1" presStyleIdx="1" presStyleCnt="2"/>
      <dgm:spPr/>
    </dgm:pt>
    <dgm:pt modelId="{6ABBEF2A-46BA-DF45-A435-3DABEC813C01}" type="pres">
      <dgm:prSet presAssocID="{DE23759C-9267-9640-AFEC-C21B97D4F372}" presName="spChevron2" presStyleCnt="0"/>
      <dgm:spPr/>
    </dgm:pt>
    <dgm:pt modelId="{14770AA0-121F-DF43-A286-5E25EB92A6D8}" type="pres">
      <dgm:prSet presAssocID="{E274F57D-4A5E-E548-89F2-5989E699D849}" presName="last" presStyleCnt="0"/>
      <dgm:spPr/>
    </dgm:pt>
    <dgm:pt modelId="{36F7B3E6-0740-E843-A513-3C64DFB6E2B5}" type="pres">
      <dgm:prSet presAssocID="{E274F57D-4A5E-E548-89F2-5989E699D849}" presName="circleTx" presStyleLbl="node1" presStyleIdx="18" presStyleCnt="19"/>
      <dgm:spPr/>
    </dgm:pt>
    <dgm:pt modelId="{139B7451-603A-4047-9D4B-2E9152186950}" type="pres">
      <dgm:prSet presAssocID="{E274F57D-4A5E-E548-89F2-5989E699D849}" presName="spN" presStyleCnt="0"/>
      <dgm:spPr/>
    </dgm:pt>
  </dgm:ptLst>
  <dgm:cxnLst>
    <dgm:cxn modelId="{5335B706-5F3E-B349-B1B4-74D31F846D2A}" type="presOf" srcId="{2EECC498-E7ED-A840-B497-600ECF041D81}" destId="{CFD9453C-C911-D248-84AD-ABC26E6D5847}" srcOrd="0" destOrd="0" presId="urn:microsoft.com/office/officeart/2009/3/layout/RandomtoResultProcess"/>
    <dgm:cxn modelId="{03954C1F-1328-F24F-8A45-1471DF0A88F9}" srcId="{8697A045-D753-B549-838E-AB6629D05983}" destId="{E274F57D-4A5E-E548-89F2-5989E699D849}" srcOrd="1" destOrd="0" parTransId="{8BDD0444-FC4F-644F-81AE-01043DC3FC7D}" sibTransId="{0D15AEB2-B222-084A-972A-1CD1FF0F0785}"/>
    <dgm:cxn modelId="{68B6EA32-58D0-6E40-8800-7D88696A63C4}" type="presOf" srcId="{E274F57D-4A5E-E548-89F2-5989E699D849}" destId="{36F7B3E6-0740-E843-A513-3C64DFB6E2B5}" srcOrd="0" destOrd="0" presId="urn:microsoft.com/office/officeart/2009/3/layout/RandomtoResultProcess"/>
    <dgm:cxn modelId="{659D9F3E-18C4-A344-A803-CD9C5813B70C}" srcId="{8697A045-D753-B549-838E-AB6629D05983}" destId="{2EECC498-E7ED-A840-B497-600ECF041D81}" srcOrd="0" destOrd="0" parTransId="{A9FF438C-BB45-CE4C-BB93-8CA7F686E3A8}" sibTransId="{DE23759C-9267-9640-AFEC-C21B97D4F372}"/>
    <dgm:cxn modelId="{9B2E32B4-17B8-F64F-87FD-844C3ADAC9EC}" type="presOf" srcId="{8697A045-D753-B549-838E-AB6629D05983}" destId="{171D2FEB-A3FC-BD47-8F90-7F2030168391}" srcOrd="0" destOrd="0" presId="urn:microsoft.com/office/officeart/2009/3/layout/RandomtoResultProcess"/>
    <dgm:cxn modelId="{C2667549-343A-9043-9B52-37E4DCD8E5A2}" type="presParOf" srcId="{171D2FEB-A3FC-BD47-8F90-7F2030168391}" destId="{ECA91953-DB6D-674C-9DB8-69C5C296F50C}" srcOrd="0" destOrd="0" presId="urn:microsoft.com/office/officeart/2009/3/layout/RandomtoResultProcess"/>
    <dgm:cxn modelId="{E4FBF587-D228-864C-9F09-BB05DBE6A09E}" type="presParOf" srcId="{ECA91953-DB6D-674C-9DB8-69C5C296F50C}" destId="{CFD9453C-C911-D248-84AD-ABC26E6D5847}" srcOrd="0" destOrd="0" presId="urn:microsoft.com/office/officeart/2009/3/layout/RandomtoResultProcess"/>
    <dgm:cxn modelId="{F48ED1C0-F96A-8240-9368-EEC97D8A535C}" type="presParOf" srcId="{ECA91953-DB6D-674C-9DB8-69C5C296F50C}" destId="{82007BC6-5E51-E64E-83A2-0A4B800AA0E1}" srcOrd="1" destOrd="0" presId="urn:microsoft.com/office/officeart/2009/3/layout/RandomtoResultProcess"/>
    <dgm:cxn modelId="{5D7E3DDF-D3BE-FF44-B408-82964C0CFDE8}" type="presParOf" srcId="{ECA91953-DB6D-674C-9DB8-69C5C296F50C}" destId="{BC1EE28A-1DCD-AD4F-946C-0F526B53DFE0}" srcOrd="2" destOrd="0" presId="urn:microsoft.com/office/officeart/2009/3/layout/RandomtoResultProcess"/>
    <dgm:cxn modelId="{833FCB0D-1605-0146-A5BD-2DBBA2D8B625}" type="presParOf" srcId="{ECA91953-DB6D-674C-9DB8-69C5C296F50C}" destId="{63496E6C-F6D0-3C45-80DF-CBD8A8FA812C}" srcOrd="3" destOrd="0" presId="urn:microsoft.com/office/officeart/2009/3/layout/RandomtoResultProcess"/>
    <dgm:cxn modelId="{796B1352-8770-0B43-ABC7-DE745F2CF021}" type="presParOf" srcId="{ECA91953-DB6D-674C-9DB8-69C5C296F50C}" destId="{B0BA150E-33AC-9248-9515-742F19406D79}" srcOrd="4" destOrd="0" presId="urn:microsoft.com/office/officeart/2009/3/layout/RandomtoResultProcess"/>
    <dgm:cxn modelId="{1B224501-C105-CE4B-9732-856EA8E5F2BD}" type="presParOf" srcId="{ECA91953-DB6D-674C-9DB8-69C5C296F50C}" destId="{1AFA6B21-6C11-6B42-8B92-7B12EE333C2D}" srcOrd="5" destOrd="0" presId="urn:microsoft.com/office/officeart/2009/3/layout/RandomtoResultProcess"/>
    <dgm:cxn modelId="{E16D8AA1-249E-8A42-8B70-F176056990D4}" type="presParOf" srcId="{ECA91953-DB6D-674C-9DB8-69C5C296F50C}" destId="{412E5776-8D3C-9F47-ABA9-82C9A32C9396}" srcOrd="6" destOrd="0" presId="urn:microsoft.com/office/officeart/2009/3/layout/RandomtoResultProcess"/>
    <dgm:cxn modelId="{8811ED57-C4A3-A142-B194-B014AA80B17C}" type="presParOf" srcId="{ECA91953-DB6D-674C-9DB8-69C5C296F50C}" destId="{76BBFC51-544F-9043-AE9C-3172EF8282E8}" srcOrd="7" destOrd="0" presId="urn:microsoft.com/office/officeart/2009/3/layout/RandomtoResultProcess"/>
    <dgm:cxn modelId="{E76D5931-6F52-1140-A6FD-FC217F3208DF}" type="presParOf" srcId="{ECA91953-DB6D-674C-9DB8-69C5C296F50C}" destId="{A6202966-E976-524B-B52F-F5281B44300C}" srcOrd="8" destOrd="0" presId="urn:microsoft.com/office/officeart/2009/3/layout/RandomtoResultProcess"/>
    <dgm:cxn modelId="{D396D28D-6360-3F47-BCA1-08B7C3EF715B}" type="presParOf" srcId="{ECA91953-DB6D-674C-9DB8-69C5C296F50C}" destId="{60ACB141-E84C-0E49-879A-023985FC11CB}" srcOrd="9" destOrd="0" presId="urn:microsoft.com/office/officeart/2009/3/layout/RandomtoResultProcess"/>
    <dgm:cxn modelId="{7B480AE7-74F6-FC42-BF28-1E6315F50A77}" type="presParOf" srcId="{ECA91953-DB6D-674C-9DB8-69C5C296F50C}" destId="{B3549F9F-4D23-BC47-9785-281971292524}" srcOrd="10" destOrd="0" presId="urn:microsoft.com/office/officeart/2009/3/layout/RandomtoResultProcess"/>
    <dgm:cxn modelId="{6CD194FC-18A6-D748-B89D-6749CD5A5661}" type="presParOf" srcId="{ECA91953-DB6D-674C-9DB8-69C5C296F50C}" destId="{E9843D05-58DE-0A41-B760-A4EF8025A07B}" srcOrd="11" destOrd="0" presId="urn:microsoft.com/office/officeart/2009/3/layout/RandomtoResultProcess"/>
    <dgm:cxn modelId="{A8C214E5-65BC-CF44-A417-B205F8AD274F}" type="presParOf" srcId="{ECA91953-DB6D-674C-9DB8-69C5C296F50C}" destId="{080D37CC-18FF-7B4E-8841-7EFAE5332532}" srcOrd="12" destOrd="0" presId="urn:microsoft.com/office/officeart/2009/3/layout/RandomtoResultProcess"/>
    <dgm:cxn modelId="{41726DCD-ED12-E34C-9639-06051DCFDD05}" type="presParOf" srcId="{ECA91953-DB6D-674C-9DB8-69C5C296F50C}" destId="{0A32D6CC-F7EE-F448-8206-98CB1EF1540F}" srcOrd="13" destOrd="0" presId="urn:microsoft.com/office/officeart/2009/3/layout/RandomtoResultProcess"/>
    <dgm:cxn modelId="{2C15ED02-689F-5D43-B7BD-DD654DB2CBB3}" type="presParOf" srcId="{ECA91953-DB6D-674C-9DB8-69C5C296F50C}" destId="{96468CF9-0844-1F4E-BC3E-F915ABFDCEEE}" srcOrd="14" destOrd="0" presId="urn:microsoft.com/office/officeart/2009/3/layout/RandomtoResultProcess"/>
    <dgm:cxn modelId="{7993AEB8-74CF-B941-880E-86D3F9D9A68B}" type="presParOf" srcId="{ECA91953-DB6D-674C-9DB8-69C5C296F50C}" destId="{FC13B703-8FC4-B040-AC5A-13E4BD416BF2}" srcOrd="15" destOrd="0" presId="urn:microsoft.com/office/officeart/2009/3/layout/RandomtoResultProcess"/>
    <dgm:cxn modelId="{A2AD5BF1-C8C7-2E48-BF22-A7DA66C5BCFF}" type="presParOf" srcId="{ECA91953-DB6D-674C-9DB8-69C5C296F50C}" destId="{3DEB39AB-F80D-D344-A66B-99A1C9703AB4}" srcOrd="16" destOrd="0" presId="urn:microsoft.com/office/officeart/2009/3/layout/RandomtoResultProcess"/>
    <dgm:cxn modelId="{591A12FA-58E2-EE47-B42D-3177F91ABD5E}" type="presParOf" srcId="{ECA91953-DB6D-674C-9DB8-69C5C296F50C}" destId="{5044E767-0B0D-FF42-B75C-E24D78FF200D}" srcOrd="17" destOrd="0" presId="urn:microsoft.com/office/officeart/2009/3/layout/RandomtoResultProcess"/>
    <dgm:cxn modelId="{BEB5115E-8846-0A40-9C8D-56C1ADA98A91}" type="presParOf" srcId="{ECA91953-DB6D-674C-9DB8-69C5C296F50C}" destId="{5BDD6261-D8B6-104F-B385-9C74B5E4EBB0}" srcOrd="18" destOrd="0" presId="urn:microsoft.com/office/officeart/2009/3/layout/RandomtoResultProcess"/>
    <dgm:cxn modelId="{10A4F227-74F7-704F-862D-80DBBCD7BCCF}" type="presParOf" srcId="{171D2FEB-A3FC-BD47-8F90-7F2030168391}" destId="{0BE4BF0E-385E-054E-8584-D7A22CFB3743}" srcOrd="1" destOrd="0" presId="urn:microsoft.com/office/officeart/2009/3/layout/RandomtoResultProcess"/>
    <dgm:cxn modelId="{B8806F43-4B55-154C-9890-EE2FEFEC267E}" type="presParOf" srcId="{0BE4BF0E-385E-054E-8584-D7A22CFB3743}" destId="{814E8C44-135F-1840-9BFA-3AD7D7031F94}" srcOrd="0" destOrd="0" presId="urn:microsoft.com/office/officeart/2009/3/layout/RandomtoResultProcess"/>
    <dgm:cxn modelId="{5DABAB51-F51F-4E46-AB92-86572A60605B}" type="presParOf" srcId="{0BE4BF0E-385E-054E-8584-D7A22CFB3743}" destId="{09E59420-B551-014B-8B76-452EB2BDE882}" srcOrd="1" destOrd="0" presId="urn:microsoft.com/office/officeart/2009/3/layout/RandomtoResultProcess"/>
    <dgm:cxn modelId="{01C9E9BC-C8CD-3141-A68C-CF6EB932AE46}" type="presParOf" srcId="{171D2FEB-A3FC-BD47-8F90-7F2030168391}" destId="{FCD1026C-247D-5342-97C5-11313E6193DB}" srcOrd="2" destOrd="0" presId="urn:microsoft.com/office/officeart/2009/3/layout/RandomtoResultProcess"/>
    <dgm:cxn modelId="{652D361D-76A7-0E4B-B3AD-C55FC5BBF5E1}" type="presParOf" srcId="{171D2FEB-A3FC-BD47-8F90-7F2030168391}" destId="{0080E61F-A22B-5346-AB99-8DB35ED2F0FA}" srcOrd="3" destOrd="0" presId="urn:microsoft.com/office/officeart/2009/3/layout/RandomtoResultProcess"/>
    <dgm:cxn modelId="{54172AFC-ADA3-3F44-8165-7015C1274D81}" type="presParOf" srcId="{0080E61F-A22B-5346-AB99-8DB35ED2F0FA}" destId="{0DDE3CC2-CE5C-A94E-95A0-6AAE4C8C33F0}" srcOrd="0" destOrd="0" presId="urn:microsoft.com/office/officeart/2009/3/layout/RandomtoResultProcess"/>
    <dgm:cxn modelId="{D9EED49E-2964-174D-AE70-325499AB9F47}" type="presParOf" srcId="{0080E61F-A22B-5346-AB99-8DB35ED2F0FA}" destId="{6ABBEF2A-46BA-DF45-A435-3DABEC813C01}" srcOrd="1" destOrd="0" presId="urn:microsoft.com/office/officeart/2009/3/layout/RandomtoResultProcess"/>
    <dgm:cxn modelId="{FC4AF5A4-00DF-324C-B1B2-D97C499A514E}" type="presParOf" srcId="{171D2FEB-A3FC-BD47-8F90-7F2030168391}" destId="{14770AA0-121F-DF43-A286-5E25EB92A6D8}" srcOrd="4" destOrd="0" presId="urn:microsoft.com/office/officeart/2009/3/layout/RandomtoResultProcess"/>
    <dgm:cxn modelId="{2C987574-12E4-D14B-A9B3-A50E0A961E57}" type="presParOf" srcId="{14770AA0-121F-DF43-A286-5E25EB92A6D8}" destId="{36F7B3E6-0740-E843-A513-3C64DFB6E2B5}" srcOrd="0" destOrd="0" presId="urn:microsoft.com/office/officeart/2009/3/layout/RandomtoResultProcess"/>
    <dgm:cxn modelId="{D0B08068-65A2-6C40-A8D4-B527B1A8F9DD}" type="presParOf" srcId="{14770AA0-121F-DF43-A286-5E25EB92A6D8}" destId="{139B7451-603A-4047-9D4B-2E9152186950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697A045-D753-B549-838E-AB6629D05983}" type="doc">
      <dgm:prSet loTypeId="urn:microsoft.com/office/officeart/2009/3/layout/RandomtoResult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ECC498-E7ED-A840-B497-600ECF041D81}">
      <dgm:prSet phldrT="[Text]"/>
      <dgm:spPr/>
      <dgm:t>
        <a:bodyPr/>
        <a:lstStyle/>
        <a:p>
          <a:r>
            <a:rPr lang="en-US" dirty="0"/>
            <a:t>Data </a:t>
          </a:r>
          <a:br>
            <a:rPr lang="en-US" dirty="0"/>
          </a:br>
          <a:r>
            <a:rPr lang="en-US" dirty="0"/>
            <a:t>Producer</a:t>
          </a:r>
        </a:p>
      </dgm:t>
    </dgm:pt>
    <dgm:pt modelId="{A9FF438C-BB45-CE4C-BB93-8CA7F686E3A8}" type="parTrans" cxnId="{659D9F3E-18C4-A344-A803-CD9C5813B70C}">
      <dgm:prSet/>
      <dgm:spPr/>
      <dgm:t>
        <a:bodyPr/>
        <a:lstStyle/>
        <a:p>
          <a:endParaRPr lang="en-US"/>
        </a:p>
      </dgm:t>
    </dgm:pt>
    <dgm:pt modelId="{DE23759C-9267-9640-AFEC-C21B97D4F372}" type="sibTrans" cxnId="{659D9F3E-18C4-A344-A803-CD9C5813B70C}">
      <dgm:prSet/>
      <dgm:spPr/>
      <dgm:t>
        <a:bodyPr/>
        <a:lstStyle/>
        <a:p>
          <a:endParaRPr lang="en-US"/>
        </a:p>
      </dgm:t>
    </dgm:pt>
    <dgm:pt modelId="{E274F57D-4A5E-E548-89F2-5989E699D849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 err="1"/>
            <a:t>MemFile</a:t>
          </a:r>
          <a:endParaRPr lang="en-US" dirty="0"/>
        </a:p>
      </dgm:t>
    </dgm:pt>
    <dgm:pt modelId="{8BDD0444-FC4F-644F-81AE-01043DC3FC7D}" type="parTrans" cxnId="{03954C1F-1328-F24F-8A45-1471DF0A88F9}">
      <dgm:prSet/>
      <dgm:spPr/>
      <dgm:t>
        <a:bodyPr/>
        <a:lstStyle/>
        <a:p>
          <a:endParaRPr lang="en-US"/>
        </a:p>
      </dgm:t>
    </dgm:pt>
    <dgm:pt modelId="{0D15AEB2-B222-084A-972A-1CD1FF0F0785}" type="sibTrans" cxnId="{03954C1F-1328-F24F-8A45-1471DF0A88F9}">
      <dgm:prSet/>
      <dgm:spPr/>
      <dgm:t>
        <a:bodyPr/>
        <a:lstStyle/>
        <a:p>
          <a:endParaRPr lang="en-US"/>
        </a:p>
      </dgm:t>
    </dgm:pt>
    <dgm:pt modelId="{171D2FEB-A3FC-BD47-8F90-7F2030168391}" type="pres">
      <dgm:prSet presAssocID="{8697A045-D753-B549-838E-AB6629D05983}" presName="Name0" presStyleCnt="0">
        <dgm:presLayoutVars>
          <dgm:dir/>
          <dgm:animOne val="branch"/>
          <dgm:animLvl val="lvl"/>
        </dgm:presLayoutVars>
      </dgm:prSet>
      <dgm:spPr/>
    </dgm:pt>
    <dgm:pt modelId="{ECA91953-DB6D-674C-9DB8-69C5C296F50C}" type="pres">
      <dgm:prSet presAssocID="{2EECC498-E7ED-A840-B497-600ECF041D81}" presName="chaos" presStyleCnt="0"/>
      <dgm:spPr/>
    </dgm:pt>
    <dgm:pt modelId="{CFD9453C-C911-D248-84AD-ABC26E6D5847}" type="pres">
      <dgm:prSet presAssocID="{2EECC498-E7ED-A840-B497-600ECF041D81}" presName="parTx1" presStyleLbl="revTx" presStyleIdx="0" presStyleCnt="1"/>
      <dgm:spPr/>
    </dgm:pt>
    <dgm:pt modelId="{82007BC6-5E51-E64E-83A2-0A4B800AA0E1}" type="pres">
      <dgm:prSet presAssocID="{2EECC498-E7ED-A840-B497-600ECF041D81}" presName="c1" presStyleLbl="node1" presStyleIdx="0" presStyleCnt="19"/>
      <dgm:spPr/>
    </dgm:pt>
    <dgm:pt modelId="{BC1EE28A-1DCD-AD4F-946C-0F526B53DFE0}" type="pres">
      <dgm:prSet presAssocID="{2EECC498-E7ED-A840-B497-600ECF041D81}" presName="c2" presStyleLbl="node1" presStyleIdx="1" presStyleCnt="19"/>
      <dgm:spPr/>
    </dgm:pt>
    <dgm:pt modelId="{63496E6C-F6D0-3C45-80DF-CBD8A8FA812C}" type="pres">
      <dgm:prSet presAssocID="{2EECC498-E7ED-A840-B497-600ECF041D81}" presName="c3" presStyleLbl="node1" presStyleIdx="2" presStyleCnt="19"/>
      <dgm:spPr/>
    </dgm:pt>
    <dgm:pt modelId="{B0BA150E-33AC-9248-9515-742F19406D79}" type="pres">
      <dgm:prSet presAssocID="{2EECC498-E7ED-A840-B497-600ECF041D81}" presName="c4" presStyleLbl="node1" presStyleIdx="3" presStyleCnt="19"/>
      <dgm:spPr/>
    </dgm:pt>
    <dgm:pt modelId="{1AFA6B21-6C11-6B42-8B92-7B12EE333C2D}" type="pres">
      <dgm:prSet presAssocID="{2EECC498-E7ED-A840-B497-600ECF041D81}" presName="c5" presStyleLbl="node1" presStyleIdx="4" presStyleCnt="19"/>
      <dgm:spPr/>
    </dgm:pt>
    <dgm:pt modelId="{412E5776-8D3C-9F47-ABA9-82C9A32C9396}" type="pres">
      <dgm:prSet presAssocID="{2EECC498-E7ED-A840-B497-600ECF041D81}" presName="c6" presStyleLbl="node1" presStyleIdx="5" presStyleCnt="19"/>
      <dgm:spPr/>
    </dgm:pt>
    <dgm:pt modelId="{76BBFC51-544F-9043-AE9C-3172EF8282E8}" type="pres">
      <dgm:prSet presAssocID="{2EECC498-E7ED-A840-B497-600ECF041D81}" presName="c7" presStyleLbl="node1" presStyleIdx="6" presStyleCnt="19"/>
      <dgm:spPr/>
    </dgm:pt>
    <dgm:pt modelId="{A6202966-E976-524B-B52F-F5281B44300C}" type="pres">
      <dgm:prSet presAssocID="{2EECC498-E7ED-A840-B497-600ECF041D81}" presName="c8" presStyleLbl="node1" presStyleIdx="7" presStyleCnt="19"/>
      <dgm:spPr/>
    </dgm:pt>
    <dgm:pt modelId="{60ACB141-E84C-0E49-879A-023985FC11CB}" type="pres">
      <dgm:prSet presAssocID="{2EECC498-E7ED-A840-B497-600ECF041D81}" presName="c9" presStyleLbl="node1" presStyleIdx="8" presStyleCnt="19"/>
      <dgm:spPr/>
    </dgm:pt>
    <dgm:pt modelId="{B3549F9F-4D23-BC47-9785-281971292524}" type="pres">
      <dgm:prSet presAssocID="{2EECC498-E7ED-A840-B497-600ECF041D81}" presName="c10" presStyleLbl="node1" presStyleIdx="9" presStyleCnt="19"/>
      <dgm:spPr/>
    </dgm:pt>
    <dgm:pt modelId="{E9843D05-58DE-0A41-B760-A4EF8025A07B}" type="pres">
      <dgm:prSet presAssocID="{2EECC498-E7ED-A840-B497-600ECF041D81}" presName="c11" presStyleLbl="node1" presStyleIdx="10" presStyleCnt="19"/>
      <dgm:spPr/>
    </dgm:pt>
    <dgm:pt modelId="{080D37CC-18FF-7B4E-8841-7EFAE5332532}" type="pres">
      <dgm:prSet presAssocID="{2EECC498-E7ED-A840-B497-600ECF041D81}" presName="c12" presStyleLbl="node1" presStyleIdx="11" presStyleCnt="19"/>
      <dgm:spPr/>
    </dgm:pt>
    <dgm:pt modelId="{0A32D6CC-F7EE-F448-8206-98CB1EF1540F}" type="pres">
      <dgm:prSet presAssocID="{2EECC498-E7ED-A840-B497-600ECF041D81}" presName="c13" presStyleLbl="node1" presStyleIdx="12" presStyleCnt="19"/>
      <dgm:spPr/>
    </dgm:pt>
    <dgm:pt modelId="{96468CF9-0844-1F4E-BC3E-F915ABFDCEEE}" type="pres">
      <dgm:prSet presAssocID="{2EECC498-E7ED-A840-B497-600ECF041D81}" presName="c14" presStyleLbl="node1" presStyleIdx="13" presStyleCnt="19"/>
      <dgm:spPr/>
    </dgm:pt>
    <dgm:pt modelId="{FC13B703-8FC4-B040-AC5A-13E4BD416BF2}" type="pres">
      <dgm:prSet presAssocID="{2EECC498-E7ED-A840-B497-600ECF041D81}" presName="c15" presStyleLbl="node1" presStyleIdx="14" presStyleCnt="19"/>
      <dgm:spPr/>
    </dgm:pt>
    <dgm:pt modelId="{3DEB39AB-F80D-D344-A66B-99A1C9703AB4}" type="pres">
      <dgm:prSet presAssocID="{2EECC498-E7ED-A840-B497-600ECF041D81}" presName="c16" presStyleLbl="node1" presStyleIdx="15" presStyleCnt="19"/>
      <dgm:spPr/>
    </dgm:pt>
    <dgm:pt modelId="{5044E767-0B0D-FF42-B75C-E24D78FF200D}" type="pres">
      <dgm:prSet presAssocID="{2EECC498-E7ED-A840-B497-600ECF041D81}" presName="c17" presStyleLbl="node1" presStyleIdx="16" presStyleCnt="19"/>
      <dgm:spPr/>
    </dgm:pt>
    <dgm:pt modelId="{5BDD6261-D8B6-104F-B385-9C74B5E4EBB0}" type="pres">
      <dgm:prSet presAssocID="{2EECC498-E7ED-A840-B497-600ECF041D81}" presName="c18" presStyleLbl="node1" presStyleIdx="17" presStyleCnt="19"/>
      <dgm:spPr/>
    </dgm:pt>
    <dgm:pt modelId="{0BE4BF0E-385E-054E-8584-D7A22CFB3743}" type="pres">
      <dgm:prSet presAssocID="{DE23759C-9267-9640-AFEC-C21B97D4F372}" presName="chevronComposite1" presStyleCnt="0"/>
      <dgm:spPr/>
    </dgm:pt>
    <dgm:pt modelId="{814E8C44-135F-1840-9BFA-3AD7D7031F94}" type="pres">
      <dgm:prSet presAssocID="{DE23759C-9267-9640-AFEC-C21B97D4F372}" presName="chevron1" presStyleLbl="sibTrans2D1" presStyleIdx="0" presStyleCnt="2"/>
      <dgm:spPr/>
    </dgm:pt>
    <dgm:pt modelId="{09E59420-B551-014B-8B76-452EB2BDE882}" type="pres">
      <dgm:prSet presAssocID="{DE23759C-9267-9640-AFEC-C21B97D4F372}" presName="spChevron1" presStyleCnt="0"/>
      <dgm:spPr/>
    </dgm:pt>
    <dgm:pt modelId="{FCD1026C-247D-5342-97C5-11313E6193DB}" type="pres">
      <dgm:prSet presAssocID="{DE23759C-9267-9640-AFEC-C21B97D4F372}" presName="overlap" presStyleCnt="0"/>
      <dgm:spPr/>
    </dgm:pt>
    <dgm:pt modelId="{0080E61F-A22B-5346-AB99-8DB35ED2F0FA}" type="pres">
      <dgm:prSet presAssocID="{DE23759C-9267-9640-AFEC-C21B97D4F372}" presName="chevronComposite2" presStyleCnt="0"/>
      <dgm:spPr/>
    </dgm:pt>
    <dgm:pt modelId="{0DDE3CC2-CE5C-A94E-95A0-6AAE4C8C33F0}" type="pres">
      <dgm:prSet presAssocID="{DE23759C-9267-9640-AFEC-C21B97D4F372}" presName="chevron2" presStyleLbl="sibTrans2D1" presStyleIdx="1" presStyleCnt="2"/>
      <dgm:spPr/>
    </dgm:pt>
    <dgm:pt modelId="{6ABBEF2A-46BA-DF45-A435-3DABEC813C01}" type="pres">
      <dgm:prSet presAssocID="{DE23759C-9267-9640-AFEC-C21B97D4F372}" presName="spChevron2" presStyleCnt="0"/>
      <dgm:spPr/>
    </dgm:pt>
    <dgm:pt modelId="{14770AA0-121F-DF43-A286-5E25EB92A6D8}" type="pres">
      <dgm:prSet presAssocID="{E274F57D-4A5E-E548-89F2-5989E699D849}" presName="last" presStyleCnt="0"/>
      <dgm:spPr/>
    </dgm:pt>
    <dgm:pt modelId="{36F7B3E6-0740-E843-A513-3C64DFB6E2B5}" type="pres">
      <dgm:prSet presAssocID="{E274F57D-4A5E-E548-89F2-5989E699D849}" presName="circleTx" presStyleLbl="node1" presStyleIdx="18" presStyleCnt="19"/>
      <dgm:spPr/>
    </dgm:pt>
    <dgm:pt modelId="{139B7451-603A-4047-9D4B-2E9152186950}" type="pres">
      <dgm:prSet presAssocID="{E274F57D-4A5E-E548-89F2-5989E699D849}" presName="spN" presStyleCnt="0"/>
      <dgm:spPr/>
    </dgm:pt>
  </dgm:ptLst>
  <dgm:cxnLst>
    <dgm:cxn modelId="{5335B706-5F3E-B349-B1B4-74D31F846D2A}" type="presOf" srcId="{2EECC498-E7ED-A840-B497-600ECF041D81}" destId="{CFD9453C-C911-D248-84AD-ABC26E6D5847}" srcOrd="0" destOrd="0" presId="urn:microsoft.com/office/officeart/2009/3/layout/RandomtoResultProcess"/>
    <dgm:cxn modelId="{03954C1F-1328-F24F-8A45-1471DF0A88F9}" srcId="{8697A045-D753-B549-838E-AB6629D05983}" destId="{E274F57D-4A5E-E548-89F2-5989E699D849}" srcOrd="1" destOrd="0" parTransId="{8BDD0444-FC4F-644F-81AE-01043DC3FC7D}" sibTransId="{0D15AEB2-B222-084A-972A-1CD1FF0F0785}"/>
    <dgm:cxn modelId="{68B6EA32-58D0-6E40-8800-7D88696A63C4}" type="presOf" srcId="{E274F57D-4A5E-E548-89F2-5989E699D849}" destId="{36F7B3E6-0740-E843-A513-3C64DFB6E2B5}" srcOrd="0" destOrd="0" presId="urn:microsoft.com/office/officeart/2009/3/layout/RandomtoResultProcess"/>
    <dgm:cxn modelId="{659D9F3E-18C4-A344-A803-CD9C5813B70C}" srcId="{8697A045-D753-B549-838E-AB6629D05983}" destId="{2EECC498-E7ED-A840-B497-600ECF041D81}" srcOrd="0" destOrd="0" parTransId="{A9FF438C-BB45-CE4C-BB93-8CA7F686E3A8}" sibTransId="{DE23759C-9267-9640-AFEC-C21B97D4F372}"/>
    <dgm:cxn modelId="{9B2E32B4-17B8-F64F-87FD-844C3ADAC9EC}" type="presOf" srcId="{8697A045-D753-B549-838E-AB6629D05983}" destId="{171D2FEB-A3FC-BD47-8F90-7F2030168391}" srcOrd="0" destOrd="0" presId="urn:microsoft.com/office/officeart/2009/3/layout/RandomtoResultProcess"/>
    <dgm:cxn modelId="{C2667549-343A-9043-9B52-37E4DCD8E5A2}" type="presParOf" srcId="{171D2FEB-A3FC-BD47-8F90-7F2030168391}" destId="{ECA91953-DB6D-674C-9DB8-69C5C296F50C}" srcOrd="0" destOrd="0" presId="urn:microsoft.com/office/officeart/2009/3/layout/RandomtoResultProcess"/>
    <dgm:cxn modelId="{E4FBF587-D228-864C-9F09-BB05DBE6A09E}" type="presParOf" srcId="{ECA91953-DB6D-674C-9DB8-69C5C296F50C}" destId="{CFD9453C-C911-D248-84AD-ABC26E6D5847}" srcOrd="0" destOrd="0" presId="urn:microsoft.com/office/officeart/2009/3/layout/RandomtoResultProcess"/>
    <dgm:cxn modelId="{F48ED1C0-F96A-8240-9368-EEC97D8A535C}" type="presParOf" srcId="{ECA91953-DB6D-674C-9DB8-69C5C296F50C}" destId="{82007BC6-5E51-E64E-83A2-0A4B800AA0E1}" srcOrd="1" destOrd="0" presId="urn:microsoft.com/office/officeart/2009/3/layout/RandomtoResultProcess"/>
    <dgm:cxn modelId="{5D7E3DDF-D3BE-FF44-B408-82964C0CFDE8}" type="presParOf" srcId="{ECA91953-DB6D-674C-9DB8-69C5C296F50C}" destId="{BC1EE28A-1DCD-AD4F-946C-0F526B53DFE0}" srcOrd="2" destOrd="0" presId="urn:microsoft.com/office/officeart/2009/3/layout/RandomtoResultProcess"/>
    <dgm:cxn modelId="{833FCB0D-1605-0146-A5BD-2DBBA2D8B625}" type="presParOf" srcId="{ECA91953-DB6D-674C-9DB8-69C5C296F50C}" destId="{63496E6C-F6D0-3C45-80DF-CBD8A8FA812C}" srcOrd="3" destOrd="0" presId="urn:microsoft.com/office/officeart/2009/3/layout/RandomtoResultProcess"/>
    <dgm:cxn modelId="{796B1352-8770-0B43-ABC7-DE745F2CF021}" type="presParOf" srcId="{ECA91953-DB6D-674C-9DB8-69C5C296F50C}" destId="{B0BA150E-33AC-9248-9515-742F19406D79}" srcOrd="4" destOrd="0" presId="urn:microsoft.com/office/officeart/2009/3/layout/RandomtoResultProcess"/>
    <dgm:cxn modelId="{1B224501-C105-CE4B-9732-856EA8E5F2BD}" type="presParOf" srcId="{ECA91953-DB6D-674C-9DB8-69C5C296F50C}" destId="{1AFA6B21-6C11-6B42-8B92-7B12EE333C2D}" srcOrd="5" destOrd="0" presId="urn:microsoft.com/office/officeart/2009/3/layout/RandomtoResultProcess"/>
    <dgm:cxn modelId="{E16D8AA1-249E-8A42-8B70-F176056990D4}" type="presParOf" srcId="{ECA91953-DB6D-674C-9DB8-69C5C296F50C}" destId="{412E5776-8D3C-9F47-ABA9-82C9A32C9396}" srcOrd="6" destOrd="0" presId="urn:microsoft.com/office/officeart/2009/3/layout/RandomtoResultProcess"/>
    <dgm:cxn modelId="{8811ED57-C4A3-A142-B194-B014AA80B17C}" type="presParOf" srcId="{ECA91953-DB6D-674C-9DB8-69C5C296F50C}" destId="{76BBFC51-544F-9043-AE9C-3172EF8282E8}" srcOrd="7" destOrd="0" presId="urn:microsoft.com/office/officeart/2009/3/layout/RandomtoResultProcess"/>
    <dgm:cxn modelId="{E76D5931-6F52-1140-A6FD-FC217F3208DF}" type="presParOf" srcId="{ECA91953-DB6D-674C-9DB8-69C5C296F50C}" destId="{A6202966-E976-524B-B52F-F5281B44300C}" srcOrd="8" destOrd="0" presId="urn:microsoft.com/office/officeart/2009/3/layout/RandomtoResultProcess"/>
    <dgm:cxn modelId="{D396D28D-6360-3F47-BCA1-08B7C3EF715B}" type="presParOf" srcId="{ECA91953-DB6D-674C-9DB8-69C5C296F50C}" destId="{60ACB141-E84C-0E49-879A-023985FC11CB}" srcOrd="9" destOrd="0" presId="urn:microsoft.com/office/officeart/2009/3/layout/RandomtoResultProcess"/>
    <dgm:cxn modelId="{7B480AE7-74F6-FC42-BF28-1E6315F50A77}" type="presParOf" srcId="{ECA91953-DB6D-674C-9DB8-69C5C296F50C}" destId="{B3549F9F-4D23-BC47-9785-281971292524}" srcOrd="10" destOrd="0" presId="urn:microsoft.com/office/officeart/2009/3/layout/RandomtoResultProcess"/>
    <dgm:cxn modelId="{6CD194FC-18A6-D748-B89D-6749CD5A5661}" type="presParOf" srcId="{ECA91953-DB6D-674C-9DB8-69C5C296F50C}" destId="{E9843D05-58DE-0A41-B760-A4EF8025A07B}" srcOrd="11" destOrd="0" presId="urn:microsoft.com/office/officeart/2009/3/layout/RandomtoResultProcess"/>
    <dgm:cxn modelId="{A8C214E5-65BC-CF44-A417-B205F8AD274F}" type="presParOf" srcId="{ECA91953-DB6D-674C-9DB8-69C5C296F50C}" destId="{080D37CC-18FF-7B4E-8841-7EFAE5332532}" srcOrd="12" destOrd="0" presId="urn:microsoft.com/office/officeart/2009/3/layout/RandomtoResultProcess"/>
    <dgm:cxn modelId="{41726DCD-ED12-E34C-9639-06051DCFDD05}" type="presParOf" srcId="{ECA91953-DB6D-674C-9DB8-69C5C296F50C}" destId="{0A32D6CC-F7EE-F448-8206-98CB1EF1540F}" srcOrd="13" destOrd="0" presId="urn:microsoft.com/office/officeart/2009/3/layout/RandomtoResultProcess"/>
    <dgm:cxn modelId="{2C15ED02-689F-5D43-B7BD-DD654DB2CBB3}" type="presParOf" srcId="{ECA91953-DB6D-674C-9DB8-69C5C296F50C}" destId="{96468CF9-0844-1F4E-BC3E-F915ABFDCEEE}" srcOrd="14" destOrd="0" presId="urn:microsoft.com/office/officeart/2009/3/layout/RandomtoResultProcess"/>
    <dgm:cxn modelId="{7993AEB8-74CF-B941-880E-86D3F9D9A68B}" type="presParOf" srcId="{ECA91953-DB6D-674C-9DB8-69C5C296F50C}" destId="{FC13B703-8FC4-B040-AC5A-13E4BD416BF2}" srcOrd="15" destOrd="0" presId="urn:microsoft.com/office/officeart/2009/3/layout/RandomtoResultProcess"/>
    <dgm:cxn modelId="{A2AD5BF1-C8C7-2E48-BF22-A7DA66C5BCFF}" type="presParOf" srcId="{ECA91953-DB6D-674C-9DB8-69C5C296F50C}" destId="{3DEB39AB-F80D-D344-A66B-99A1C9703AB4}" srcOrd="16" destOrd="0" presId="urn:microsoft.com/office/officeart/2009/3/layout/RandomtoResultProcess"/>
    <dgm:cxn modelId="{591A12FA-58E2-EE47-B42D-3177F91ABD5E}" type="presParOf" srcId="{ECA91953-DB6D-674C-9DB8-69C5C296F50C}" destId="{5044E767-0B0D-FF42-B75C-E24D78FF200D}" srcOrd="17" destOrd="0" presId="urn:microsoft.com/office/officeart/2009/3/layout/RandomtoResultProcess"/>
    <dgm:cxn modelId="{BEB5115E-8846-0A40-9C8D-56C1ADA98A91}" type="presParOf" srcId="{ECA91953-DB6D-674C-9DB8-69C5C296F50C}" destId="{5BDD6261-D8B6-104F-B385-9C74B5E4EBB0}" srcOrd="18" destOrd="0" presId="urn:microsoft.com/office/officeart/2009/3/layout/RandomtoResultProcess"/>
    <dgm:cxn modelId="{10A4F227-74F7-704F-862D-80DBBCD7BCCF}" type="presParOf" srcId="{171D2FEB-A3FC-BD47-8F90-7F2030168391}" destId="{0BE4BF0E-385E-054E-8584-D7A22CFB3743}" srcOrd="1" destOrd="0" presId="urn:microsoft.com/office/officeart/2009/3/layout/RandomtoResultProcess"/>
    <dgm:cxn modelId="{B8806F43-4B55-154C-9890-EE2FEFEC267E}" type="presParOf" srcId="{0BE4BF0E-385E-054E-8584-D7A22CFB3743}" destId="{814E8C44-135F-1840-9BFA-3AD7D7031F94}" srcOrd="0" destOrd="0" presId="urn:microsoft.com/office/officeart/2009/3/layout/RandomtoResultProcess"/>
    <dgm:cxn modelId="{5DABAB51-F51F-4E46-AB92-86572A60605B}" type="presParOf" srcId="{0BE4BF0E-385E-054E-8584-D7A22CFB3743}" destId="{09E59420-B551-014B-8B76-452EB2BDE882}" srcOrd="1" destOrd="0" presId="urn:microsoft.com/office/officeart/2009/3/layout/RandomtoResultProcess"/>
    <dgm:cxn modelId="{01C9E9BC-C8CD-3141-A68C-CF6EB932AE46}" type="presParOf" srcId="{171D2FEB-A3FC-BD47-8F90-7F2030168391}" destId="{FCD1026C-247D-5342-97C5-11313E6193DB}" srcOrd="2" destOrd="0" presId="urn:microsoft.com/office/officeart/2009/3/layout/RandomtoResultProcess"/>
    <dgm:cxn modelId="{652D361D-76A7-0E4B-B3AD-C55FC5BBF5E1}" type="presParOf" srcId="{171D2FEB-A3FC-BD47-8F90-7F2030168391}" destId="{0080E61F-A22B-5346-AB99-8DB35ED2F0FA}" srcOrd="3" destOrd="0" presId="urn:microsoft.com/office/officeart/2009/3/layout/RandomtoResultProcess"/>
    <dgm:cxn modelId="{54172AFC-ADA3-3F44-8165-7015C1274D81}" type="presParOf" srcId="{0080E61F-A22B-5346-AB99-8DB35ED2F0FA}" destId="{0DDE3CC2-CE5C-A94E-95A0-6AAE4C8C33F0}" srcOrd="0" destOrd="0" presId="urn:microsoft.com/office/officeart/2009/3/layout/RandomtoResultProcess"/>
    <dgm:cxn modelId="{D9EED49E-2964-174D-AE70-325499AB9F47}" type="presParOf" srcId="{0080E61F-A22B-5346-AB99-8DB35ED2F0FA}" destId="{6ABBEF2A-46BA-DF45-A435-3DABEC813C01}" srcOrd="1" destOrd="0" presId="urn:microsoft.com/office/officeart/2009/3/layout/RandomtoResultProcess"/>
    <dgm:cxn modelId="{FC4AF5A4-00DF-324C-B1B2-D97C499A514E}" type="presParOf" srcId="{171D2FEB-A3FC-BD47-8F90-7F2030168391}" destId="{14770AA0-121F-DF43-A286-5E25EB92A6D8}" srcOrd="4" destOrd="0" presId="urn:microsoft.com/office/officeart/2009/3/layout/RandomtoResultProcess"/>
    <dgm:cxn modelId="{2C987574-12E4-D14B-A9B3-A50E0A961E57}" type="presParOf" srcId="{14770AA0-121F-DF43-A286-5E25EB92A6D8}" destId="{36F7B3E6-0740-E843-A513-3C64DFB6E2B5}" srcOrd="0" destOrd="0" presId="urn:microsoft.com/office/officeart/2009/3/layout/RandomtoResultProcess"/>
    <dgm:cxn modelId="{D0B08068-65A2-6C40-A8D4-B527B1A8F9DD}" type="presParOf" srcId="{14770AA0-121F-DF43-A286-5E25EB92A6D8}" destId="{139B7451-603A-4047-9D4B-2E9152186950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FB743C9B-308F-0B40-B7B1-BF335E6CEF78}" type="doc">
      <dgm:prSet loTypeId="urn:microsoft.com/office/officeart/2005/8/layout/funne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7CE47A-89A7-7642-B092-299CB1F9F6B6}">
      <dgm:prSet phldrT="[Text]"/>
      <dgm:spPr/>
      <dgm:t>
        <a:bodyPr/>
        <a:lstStyle/>
        <a:p>
          <a:r>
            <a:rPr lang="en-US" dirty="0"/>
            <a:t>Final Output (disk)</a:t>
          </a:r>
        </a:p>
      </dgm:t>
    </dgm:pt>
    <dgm:pt modelId="{66963486-A66B-2745-8C7F-1162258C513B}" type="sibTrans" cxnId="{DB1C37F5-B0AD-DC48-9AA1-642AB297A3AC}">
      <dgm:prSet/>
      <dgm:spPr/>
      <dgm:t>
        <a:bodyPr/>
        <a:lstStyle/>
        <a:p>
          <a:endParaRPr lang="en-US"/>
        </a:p>
      </dgm:t>
    </dgm:pt>
    <dgm:pt modelId="{8DC08D88-79C6-5249-9158-6ED9D615AA41}" type="parTrans" cxnId="{DB1C37F5-B0AD-DC48-9AA1-642AB297A3AC}">
      <dgm:prSet/>
      <dgm:spPr/>
      <dgm:t>
        <a:bodyPr/>
        <a:lstStyle/>
        <a:p>
          <a:endParaRPr lang="en-US"/>
        </a:p>
      </dgm:t>
    </dgm:pt>
    <dgm:pt modelId="{F511045A-098A-274E-AB5E-80A94D60C853}" type="pres">
      <dgm:prSet presAssocID="{FB743C9B-308F-0B40-B7B1-BF335E6CEF78}" presName="Name0" presStyleCnt="0">
        <dgm:presLayoutVars>
          <dgm:chMax val="4"/>
          <dgm:resizeHandles val="exact"/>
        </dgm:presLayoutVars>
      </dgm:prSet>
      <dgm:spPr/>
    </dgm:pt>
    <dgm:pt modelId="{90726BAB-8B78-CF41-836E-E0887F2F5D19}" type="pres">
      <dgm:prSet presAssocID="{FB743C9B-308F-0B40-B7B1-BF335E6CEF78}" presName="ellipse" presStyleLbl="trBgShp" presStyleIdx="0" presStyleCnt="1"/>
      <dgm:spPr/>
    </dgm:pt>
    <dgm:pt modelId="{0488F52E-D352-1445-83BE-05B19B71289C}" type="pres">
      <dgm:prSet presAssocID="{FB743C9B-308F-0B40-B7B1-BF335E6CEF78}" presName="arrow1" presStyleLbl="fgShp" presStyleIdx="0" presStyleCnt="1"/>
      <dgm:spPr/>
    </dgm:pt>
    <dgm:pt modelId="{78B63B3F-4F14-6B4B-944C-F1C958A0C721}" type="pres">
      <dgm:prSet presAssocID="{FB743C9B-308F-0B40-B7B1-BF335E6CEF78}" presName="rectangle" presStyleLbl="revTx" presStyleIdx="0" presStyleCnt="1">
        <dgm:presLayoutVars>
          <dgm:bulletEnabled val="1"/>
        </dgm:presLayoutVars>
      </dgm:prSet>
      <dgm:spPr/>
    </dgm:pt>
    <dgm:pt modelId="{9B10FA6D-0535-6B42-9ABF-02627775D925}" type="pres">
      <dgm:prSet presAssocID="{FB743C9B-308F-0B40-B7B1-BF335E6CEF78}" presName="funnel" presStyleLbl="trAlignAcc1" presStyleIdx="0" presStyleCnt="1"/>
      <dgm:spPr/>
    </dgm:pt>
  </dgm:ptLst>
  <dgm:cxnLst>
    <dgm:cxn modelId="{CD5E396E-EC29-C344-8CEC-D6F9D78D2705}" type="presOf" srcId="{557CE47A-89A7-7642-B092-299CB1F9F6B6}" destId="{78B63B3F-4F14-6B4B-944C-F1C958A0C721}" srcOrd="0" destOrd="0" presId="urn:microsoft.com/office/officeart/2005/8/layout/funnel1"/>
    <dgm:cxn modelId="{915025D2-1CB8-534A-964A-942AE7CD79D7}" type="presOf" srcId="{FB743C9B-308F-0B40-B7B1-BF335E6CEF78}" destId="{F511045A-098A-274E-AB5E-80A94D60C853}" srcOrd="0" destOrd="0" presId="urn:microsoft.com/office/officeart/2005/8/layout/funnel1"/>
    <dgm:cxn modelId="{DB1C37F5-B0AD-DC48-9AA1-642AB297A3AC}" srcId="{FB743C9B-308F-0B40-B7B1-BF335E6CEF78}" destId="{557CE47A-89A7-7642-B092-299CB1F9F6B6}" srcOrd="0" destOrd="0" parTransId="{8DC08D88-79C6-5249-9158-6ED9D615AA41}" sibTransId="{66963486-A66B-2745-8C7F-1162258C513B}"/>
    <dgm:cxn modelId="{3FD0212E-7BD5-1144-A20D-6F32905E3DE1}" type="presParOf" srcId="{F511045A-098A-274E-AB5E-80A94D60C853}" destId="{90726BAB-8B78-CF41-836E-E0887F2F5D19}" srcOrd="0" destOrd="0" presId="urn:microsoft.com/office/officeart/2005/8/layout/funnel1"/>
    <dgm:cxn modelId="{181F040B-52D7-6B4D-B661-6427D3D8A587}" type="presParOf" srcId="{F511045A-098A-274E-AB5E-80A94D60C853}" destId="{0488F52E-D352-1445-83BE-05B19B71289C}" srcOrd="1" destOrd="0" presId="urn:microsoft.com/office/officeart/2005/8/layout/funnel1"/>
    <dgm:cxn modelId="{4971467B-6657-F945-A9AF-7B94EAA702F1}" type="presParOf" srcId="{F511045A-098A-274E-AB5E-80A94D60C853}" destId="{78B63B3F-4F14-6B4B-944C-F1C958A0C721}" srcOrd="2" destOrd="0" presId="urn:microsoft.com/office/officeart/2005/8/layout/funnel1"/>
    <dgm:cxn modelId="{37CBA889-C04B-E04A-8C43-D88DC2A91D6B}" type="presParOf" srcId="{F511045A-098A-274E-AB5E-80A94D60C853}" destId="{9B10FA6D-0535-6B42-9ABF-02627775D925}" srcOrd="3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697A045-D753-B549-838E-AB6629D05983}" type="doc">
      <dgm:prSet loTypeId="urn:microsoft.com/office/officeart/2009/3/layout/RandomtoResult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ECC498-E7ED-A840-B497-600ECF041D81}">
      <dgm:prSet phldrT="[Text]"/>
      <dgm:spPr/>
      <dgm:t>
        <a:bodyPr/>
        <a:lstStyle/>
        <a:p>
          <a:r>
            <a:rPr lang="en-US" dirty="0"/>
            <a:t>Data </a:t>
          </a:r>
          <a:br>
            <a:rPr lang="en-US" dirty="0"/>
          </a:br>
          <a:r>
            <a:rPr lang="en-US" dirty="0"/>
            <a:t>Producer</a:t>
          </a:r>
        </a:p>
      </dgm:t>
    </dgm:pt>
    <dgm:pt modelId="{A9FF438C-BB45-CE4C-BB93-8CA7F686E3A8}" type="parTrans" cxnId="{659D9F3E-18C4-A344-A803-CD9C5813B70C}">
      <dgm:prSet/>
      <dgm:spPr/>
      <dgm:t>
        <a:bodyPr/>
        <a:lstStyle/>
        <a:p>
          <a:endParaRPr lang="en-US"/>
        </a:p>
      </dgm:t>
    </dgm:pt>
    <dgm:pt modelId="{DE23759C-9267-9640-AFEC-C21B97D4F372}" type="sibTrans" cxnId="{659D9F3E-18C4-A344-A803-CD9C5813B70C}">
      <dgm:prSet/>
      <dgm:spPr/>
      <dgm:t>
        <a:bodyPr/>
        <a:lstStyle/>
        <a:p>
          <a:endParaRPr lang="en-US"/>
        </a:p>
      </dgm:t>
    </dgm:pt>
    <dgm:pt modelId="{E274F57D-4A5E-E548-89F2-5989E699D849}">
      <dgm:prSet phldrT="[Text]"/>
      <dgm:spPr/>
      <dgm:t>
        <a:bodyPr/>
        <a:lstStyle/>
        <a:p>
          <a:r>
            <a:rPr lang="en-US" dirty="0" err="1"/>
            <a:t>MemFile</a:t>
          </a:r>
          <a:endParaRPr lang="en-US" dirty="0"/>
        </a:p>
      </dgm:t>
    </dgm:pt>
    <dgm:pt modelId="{8BDD0444-FC4F-644F-81AE-01043DC3FC7D}" type="parTrans" cxnId="{03954C1F-1328-F24F-8A45-1471DF0A88F9}">
      <dgm:prSet/>
      <dgm:spPr/>
      <dgm:t>
        <a:bodyPr/>
        <a:lstStyle/>
        <a:p>
          <a:endParaRPr lang="en-US"/>
        </a:p>
      </dgm:t>
    </dgm:pt>
    <dgm:pt modelId="{0D15AEB2-B222-084A-972A-1CD1FF0F0785}" type="sibTrans" cxnId="{03954C1F-1328-F24F-8A45-1471DF0A88F9}">
      <dgm:prSet/>
      <dgm:spPr/>
      <dgm:t>
        <a:bodyPr/>
        <a:lstStyle/>
        <a:p>
          <a:endParaRPr lang="en-US"/>
        </a:p>
      </dgm:t>
    </dgm:pt>
    <dgm:pt modelId="{171D2FEB-A3FC-BD47-8F90-7F2030168391}" type="pres">
      <dgm:prSet presAssocID="{8697A045-D753-B549-838E-AB6629D05983}" presName="Name0" presStyleCnt="0">
        <dgm:presLayoutVars>
          <dgm:dir/>
          <dgm:animOne val="branch"/>
          <dgm:animLvl val="lvl"/>
        </dgm:presLayoutVars>
      </dgm:prSet>
      <dgm:spPr/>
    </dgm:pt>
    <dgm:pt modelId="{ECA91953-DB6D-674C-9DB8-69C5C296F50C}" type="pres">
      <dgm:prSet presAssocID="{2EECC498-E7ED-A840-B497-600ECF041D81}" presName="chaos" presStyleCnt="0"/>
      <dgm:spPr/>
    </dgm:pt>
    <dgm:pt modelId="{CFD9453C-C911-D248-84AD-ABC26E6D5847}" type="pres">
      <dgm:prSet presAssocID="{2EECC498-E7ED-A840-B497-600ECF041D81}" presName="parTx1" presStyleLbl="revTx" presStyleIdx="0" presStyleCnt="1"/>
      <dgm:spPr/>
    </dgm:pt>
    <dgm:pt modelId="{82007BC6-5E51-E64E-83A2-0A4B800AA0E1}" type="pres">
      <dgm:prSet presAssocID="{2EECC498-E7ED-A840-B497-600ECF041D81}" presName="c1" presStyleLbl="node1" presStyleIdx="0" presStyleCnt="19"/>
      <dgm:spPr/>
    </dgm:pt>
    <dgm:pt modelId="{BC1EE28A-1DCD-AD4F-946C-0F526B53DFE0}" type="pres">
      <dgm:prSet presAssocID="{2EECC498-E7ED-A840-B497-600ECF041D81}" presName="c2" presStyleLbl="node1" presStyleIdx="1" presStyleCnt="19"/>
      <dgm:spPr/>
    </dgm:pt>
    <dgm:pt modelId="{63496E6C-F6D0-3C45-80DF-CBD8A8FA812C}" type="pres">
      <dgm:prSet presAssocID="{2EECC498-E7ED-A840-B497-600ECF041D81}" presName="c3" presStyleLbl="node1" presStyleIdx="2" presStyleCnt="19"/>
      <dgm:spPr/>
    </dgm:pt>
    <dgm:pt modelId="{B0BA150E-33AC-9248-9515-742F19406D79}" type="pres">
      <dgm:prSet presAssocID="{2EECC498-E7ED-A840-B497-600ECF041D81}" presName="c4" presStyleLbl="node1" presStyleIdx="3" presStyleCnt="19"/>
      <dgm:spPr/>
    </dgm:pt>
    <dgm:pt modelId="{1AFA6B21-6C11-6B42-8B92-7B12EE333C2D}" type="pres">
      <dgm:prSet presAssocID="{2EECC498-E7ED-A840-B497-600ECF041D81}" presName="c5" presStyleLbl="node1" presStyleIdx="4" presStyleCnt="19"/>
      <dgm:spPr/>
    </dgm:pt>
    <dgm:pt modelId="{412E5776-8D3C-9F47-ABA9-82C9A32C9396}" type="pres">
      <dgm:prSet presAssocID="{2EECC498-E7ED-A840-B497-600ECF041D81}" presName="c6" presStyleLbl="node1" presStyleIdx="5" presStyleCnt="19"/>
      <dgm:spPr/>
    </dgm:pt>
    <dgm:pt modelId="{76BBFC51-544F-9043-AE9C-3172EF8282E8}" type="pres">
      <dgm:prSet presAssocID="{2EECC498-E7ED-A840-B497-600ECF041D81}" presName="c7" presStyleLbl="node1" presStyleIdx="6" presStyleCnt="19"/>
      <dgm:spPr/>
    </dgm:pt>
    <dgm:pt modelId="{A6202966-E976-524B-B52F-F5281B44300C}" type="pres">
      <dgm:prSet presAssocID="{2EECC498-E7ED-A840-B497-600ECF041D81}" presName="c8" presStyleLbl="node1" presStyleIdx="7" presStyleCnt="19"/>
      <dgm:spPr/>
    </dgm:pt>
    <dgm:pt modelId="{60ACB141-E84C-0E49-879A-023985FC11CB}" type="pres">
      <dgm:prSet presAssocID="{2EECC498-E7ED-A840-B497-600ECF041D81}" presName="c9" presStyleLbl="node1" presStyleIdx="8" presStyleCnt="19"/>
      <dgm:spPr/>
    </dgm:pt>
    <dgm:pt modelId="{B3549F9F-4D23-BC47-9785-281971292524}" type="pres">
      <dgm:prSet presAssocID="{2EECC498-E7ED-A840-B497-600ECF041D81}" presName="c10" presStyleLbl="node1" presStyleIdx="9" presStyleCnt="19"/>
      <dgm:spPr/>
    </dgm:pt>
    <dgm:pt modelId="{E9843D05-58DE-0A41-B760-A4EF8025A07B}" type="pres">
      <dgm:prSet presAssocID="{2EECC498-E7ED-A840-B497-600ECF041D81}" presName="c11" presStyleLbl="node1" presStyleIdx="10" presStyleCnt="19"/>
      <dgm:spPr/>
    </dgm:pt>
    <dgm:pt modelId="{080D37CC-18FF-7B4E-8841-7EFAE5332532}" type="pres">
      <dgm:prSet presAssocID="{2EECC498-E7ED-A840-B497-600ECF041D81}" presName="c12" presStyleLbl="node1" presStyleIdx="11" presStyleCnt="19"/>
      <dgm:spPr/>
    </dgm:pt>
    <dgm:pt modelId="{0A32D6CC-F7EE-F448-8206-98CB1EF1540F}" type="pres">
      <dgm:prSet presAssocID="{2EECC498-E7ED-A840-B497-600ECF041D81}" presName="c13" presStyleLbl="node1" presStyleIdx="12" presStyleCnt="19"/>
      <dgm:spPr/>
    </dgm:pt>
    <dgm:pt modelId="{96468CF9-0844-1F4E-BC3E-F915ABFDCEEE}" type="pres">
      <dgm:prSet presAssocID="{2EECC498-E7ED-A840-B497-600ECF041D81}" presName="c14" presStyleLbl="node1" presStyleIdx="13" presStyleCnt="19"/>
      <dgm:spPr/>
    </dgm:pt>
    <dgm:pt modelId="{FC13B703-8FC4-B040-AC5A-13E4BD416BF2}" type="pres">
      <dgm:prSet presAssocID="{2EECC498-E7ED-A840-B497-600ECF041D81}" presName="c15" presStyleLbl="node1" presStyleIdx="14" presStyleCnt="19"/>
      <dgm:spPr/>
    </dgm:pt>
    <dgm:pt modelId="{3DEB39AB-F80D-D344-A66B-99A1C9703AB4}" type="pres">
      <dgm:prSet presAssocID="{2EECC498-E7ED-A840-B497-600ECF041D81}" presName="c16" presStyleLbl="node1" presStyleIdx="15" presStyleCnt="19"/>
      <dgm:spPr/>
    </dgm:pt>
    <dgm:pt modelId="{5044E767-0B0D-FF42-B75C-E24D78FF200D}" type="pres">
      <dgm:prSet presAssocID="{2EECC498-E7ED-A840-B497-600ECF041D81}" presName="c17" presStyleLbl="node1" presStyleIdx="16" presStyleCnt="19"/>
      <dgm:spPr/>
    </dgm:pt>
    <dgm:pt modelId="{5BDD6261-D8B6-104F-B385-9C74B5E4EBB0}" type="pres">
      <dgm:prSet presAssocID="{2EECC498-E7ED-A840-B497-600ECF041D81}" presName="c18" presStyleLbl="node1" presStyleIdx="17" presStyleCnt="19"/>
      <dgm:spPr/>
    </dgm:pt>
    <dgm:pt modelId="{0BE4BF0E-385E-054E-8584-D7A22CFB3743}" type="pres">
      <dgm:prSet presAssocID="{DE23759C-9267-9640-AFEC-C21B97D4F372}" presName="chevronComposite1" presStyleCnt="0"/>
      <dgm:spPr/>
    </dgm:pt>
    <dgm:pt modelId="{814E8C44-135F-1840-9BFA-3AD7D7031F94}" type="pres">
      <dgm:prSet presAssocID="{DE23759C-9267-9640-AFEC-C21B97D4F372}" presName="chevron1" presStyleLbl="sibTrans2D1" presStyleIdx="0" presStyleCnt="2" custScaleX="215163"/>
      <dgm:spPr/>
    </dgm:pt>
    <dgm:pt modelId="{09E59420-B551-014B-8B76-452EB2BDE882}" type="pres">
      <dgm:prSet presAssocID="{DE23759C-9267-9640-AFEC-C21B97D4F372}" presName="spChevron1" presStyleCnt="0"/>
      <dgm:spPr/>
    </dgm:pt>
    <dgm:pt modelId="{FCD1026C-247D-5342-97C5-11313E6193DB}" type="pres">
      <dgm:prSet presAssocID="{DE23759C-9267-9640-AFEC-C21B97D4F372}" presName="overlap" presStyleCnt="0"/>
      <dgm:spPr/>
    </dgm:pt>
    <dgm:pt modelId="{0080E61F-A22B-5346-AB99-8DB35ED2F0FA}" type="pres">
      <dgm:prSet presAssocID="{DE23759C-9267-9640-AFEC-C21B97D4F372}" presName="chevronComposite2" presStyleCnt="0"/>
      <dgm:spPr/>
    </dgm:pt>
    <dgm:pt modelId="{0DDE3CC2-CE5C-A94E-95A0-6AAE4C8C33F0}" type="pres">
      <dgm:prSet presAssocID="{DE23759C-9267-9640-AFEC-C21B97D4F372}" presName="chevron2" presStyleLbl="sibTrans2D1" presStyleIdx="1" presStyleCnt="2" custScaleX="329654"/>
      <dgm:spPr/>
    </dgm:pt>
    <dgm:pt modelId="{6ABBEF2A-46BA-DF45-A435-3DABEC813C01}" type="pres">
      <dgm:prSet presAssocID="{DE23759C-9267-9640-AFEC-C21B97D4F372}" presName="spChevron2" presStyleCnt="0"/>
      <dgm:spPr/>
    </dgm:pt>
    <dgm:pt modelId="{14770AA0-121F-DF43-A286-5E25EB92A6D8}" type="pres">
      <dgm:prSet presAssocID="{E274F57D-4A5E-E548-89F2-5989E699D849}" presName="last" presStyleCnt="0"/>
      <dgm:spPr/>
    </dgm:pt>
    <dgm:pt modelId="{36F7B3E6-0740-E843-A513-3C64DFB6E2B5}" type="pres">
      <dgm:prSet presAssocID="{E274F57D-4A5E-E548-89F2-5989E699D849}" presName="circleTx" presStyleLbl="node1" presStyleIdx="18" presStyleCnt="19"/>
      <dgm:spPr/>
    </dgm:pt>
    <dgm:pt modelId="{139B7451-603A-4047-9D4B-2E9152186950}" type="pres">
      <dgm:prSet presAssocID="{E274F57D-4A5E-E548-89F2-5989E699D849}" presName="spN" presStyleCnt="0"/>
      <dgm:spPr/>
    </dgm:pt>
  </dgm:ptLst>
  <dgm:cxnLst>
    <dgm:cxn modelId="{5335B706-5F3E-B349-B1B4-74D31F846D2A}" type="presOf" srcId="{2EECC498-E7ED-A840-B497-600ECF041D81}" destId="{CFD9453C-C911-D248-84AD-ABC26E6D5847}" srcOrd="0" destOrd="0" presId="urn:microsoft.com/office/officeart/2009/3/layout/RandomtoResultProcess"/>
    <dgm:cxn modelId="{03954C1F-1328-F24F-8A45-1471DF0A88F9}" srcId="{8697A045-D753-B549-838E-AB6629D05983}" destId="{E274F57D-4A5E-E548-89F2-5989E699D849}" srcOrd="1" destOrd="0" parTransId="{8BDD0444-FC4F-644F-81AE-01043DC3FC7D}" sibTransId="{0D15AEB2-B222-084A-972A-1CD1FF0F0785}"/>
    <dgm:cxn modelId="{68B6EA32-58D0-6E40-8800-7D88696A63C4}" type="presOf" srcId="{E274F57D-4A5E-E548-89F2-5989E699D849}" destId="{36F7B3E6-0740-E843-A513-3C64DFB6E2B5}" srcOrd="0" destOrd="0" presId="urn:microsoft.com/office/officeart/2009/3/layout/RandomtoResultProcess"/>
    <dgm:cxn modelId="{659D9F3E-18C4-A344-A803-CD9C5813B70C}" srcId="{8697A045-D753-B549-838E-AB6629D05983}" destId="{2EECC498-E7ED-A840-B497-600ECF041D81}" srcOrd="0" destOrd="0" parTransId="{A9FF438C-BB45-CE4C-BB93-8CA7F686E3A8}" sibTransId="{DE23759C-9267-9640-AFEC-C21B97D4F372}"/>
    <dgm:cxn modelId="{9B2E32B4-17B8-F64F-87FD-844C3ADAC9EC}" type="presOf" srcId="{8697A045-D753-B549-838E-AB6629D05983}" destId="{171D2FEB-A3FC-BD47-8F90-7F2030168391}" srcOrd="0" destOrd="0" presId="urn:microsoft.com/office/officeart/2009/3/layout/RandomtoResultProcess"/>
    <dgm:cxn modelId="{C2667549-343A-9043-9B52-37E4DCD8E5A2}" type="presParOf" srcId="{171D2FEB-A3FC-BD47-8F90-7F2030168391}" destId="{ECA91953-DB6D-674C-9DB8-69C5C296F50C}" srcOrd="0" destOrd="0" presId="urn:microsoft.com/office/officeart/2009/3/layout/RandomtoResultProcess"/>
    <dgm:cxn modelId="{E4FBF587-D228-864C-9F09-BB05DBE6A09E}" type="presParOf" srcId="{ECA91953-DB6D-674C-9DB8-69C5C296F50C}" destId="{CFD9453C-C911-D248-84AD-ABC26E6D5847}" srcOrd="0" destOrd="0" presId="urn:microsoft.com/office/officeart/2009/3/layout/RandomtoResultProcess"/>
    <dgm:cxn modelId="{F48ED1C0-F96A-8240-9368-EEC97D8A535C}" type="presParOf" srcId="{ECA91953-DB6D-674C-9DB8-69C5C296F50C}" destId="{82007BC6-5E51-E64E-83A2-0A4B800AA0E1}" srcOrd="1" destOrd="0" presId="urn:microsoft.com/office/officeart/2009/3/layout/RandomtoResultProcess"/>
    <dgm:cxn modelId="{5D7E3DDF-D3BE-FF44-B408-82964C0CFDE8}" type="presParOf" srcId="{ECA91953-DB6D-674C-9DB8-69C5C296F50C}" destId="{BC1EE28A-1DCD-AD4F-946C-0F526B53DFE0}" srcOrd="2" destOrd="0" presId="urn:microsoft.com/office/officeart/2009/3/layout/RandomtoResultProcess"/>
    <dgm:cxn modelId="{833FCB0D-1605-0146-A5BD-2DBBA2D8B625}" type="presParOf" srcId="{ECA91953-DB6D-674C-9DB8-69C5C296F50C}" destId="{63496E6C-F6D0-3C45-80DF-CBD8A8FA812C}" srcOrd="3" destOrd="0" presId="urn:microsoft.com/office/officeart/2009/3/layout/RandomtoResultProcess"/>
    <dgm:cxn modelId="{796B1352-8770-0B43-ABC7-DE745F2CF021}" type="presParOf" srcId="{ECA91953-DB6D-674C-9DB8-69C5C296F50C}" destId="{B0BA150E-33AC-9248-9515-742F19406D79}" srcOrd="4" destOrd="0" presId="urn:microsoft.com/office/officeart/2009/3/layout/RandomtoResultProcess"/>
    <dgm:cxn modelId="{1B224501-C105-CE4B-9732-856EA8E5F2BD}" type="presParOf" srcId="{ECA91953-DB6D-674C-9DB8-69C5C296F50C}" destId="{1AFA6B21-6C11-6B42-8B92-7B12EE333C2D}" srcOrd="5" destOrd="0" presId="urn:microsoft.com/office/officeart/2009/3/layout/RandomtoResultProcess"/>
    <dgm:cxn modelId="{E16D8AA1-249E-8A42-8B70-F176056990D4}" type="presParOf" srcId="{ECA91953-DB6D-674C-9DB8-69C5C296F50C}" destId="{412E5776-8D3C-9F47-ABA9-82C9A32C9396}" srcOrd="6" destOrd="0" presId="urn:microsoft.com/office/officeart/2009/3/layout/RandomtoResultProcess"/>
    <dgm:cxn modelId="{8811ED57-C4A3-A142-B194-B014AA80B17C}" type="presParOf" srcId="{ECA91953-DB6D-674C-9DB8-69C5C296F50C}" destId="{76BBFC51-544F-9043-AE9C-3172EF8282E8}" srcOrd="7" destOrd="0" presId="urn:microsoft.com/office/officeart/2009/3/layout/RandomtoResultProcess"/>
    <dgm:cxn modelId="{E76D5931-6F52-1140-A6FD-FC217F3208DF}" type="presParOf" srcId="{ECA91953-DB6D-674C-9DB8-69C5C296F50C}" destId="{A6202966-E976-524B-B52F-F5281B44300C}" srcOrd="8" destOrd="0" presId="urn:microsoft.com/office/officeart/2009/3/layout/RandomtoResultProcess"/>
    <dgm:cxn modelId="{D396D28D-6360-3F47-BCA1-08B7C3EF715B}" type="presParOf" srcId="{ECA91953-DB6D-674C-9DB8-69C5C296F50C}" destId="{60ACB141-E84C-0E49-879A-023985FC11CB}" srcOrd="9" destOrd="0" presId="urn:microsoft.com/office/officeart/2009/3/layout/RandomtoResultProcess"/>
    <dgm:cxn modelId="{7B480AE7-74F6-FC42-BF28-1E6315F50A77}" type="presParOf" srcId="{ECA91953-DB6D-674C-9DB8-69C5C296F50C}" destId="{B3549F9F-4D23-BC47-9785-281971292524}" srcOrd="10" destOrd="0" presId="urn:microsoft.com/office/officeart/2009/3/layout/RandomtoResultProcess"/>
    <dgm:cxn modelId="{6CD194FC-18A6-D748-B89D-6749CD5A5661}" type="presParOf" srcId="{ECA91953-DB6D-674C-9DB8-69C5C296F50C}" destId="{E9843D05-58DE-0A41-B760-A4EF8025A07B}" srcOrd="11" destOrd="0" presId="urn:microsoft.com/office/officeart/2009/3/layout/RandomtoResultProcess"/>
    <dgm:cxn modelId="{A8C214E5-65BC-CF44-A417-B205F8AD274F}" type="presParOf" srcId="{ECA91953-DB6D-674C-9DB8-69C5C296F50C}" destId="{080D37CC-18FF-7B4E-8841-7EFAE5332532}" srcOrd="12" destOrd="0" presId="urn:microsoft.com/office/officeart/2009/3/layout/RandomtoResultProcess"/>
    <dgm:cxn modelId="{41726DCD-ED12-E34C-9639-06051DCFDD05}" type="presParOf" srcId="{ECA91953-DB6D-674C-9DB8-69C5C296F50C}" destId="{0A32D6CC-F7EE-F448-8206-98CB1EF1540F}" srcOrd="13" destOrd="0" presId="urn:microsoft.com/office/officeart/2009/3/layout/RandomtoResultProcess"/>
    <dgm:cxn modelId="{2C15ED02-689F-5D43-B7BD-DD654DB2CBB3}" type="presParOf" srcId="{ECA91953-DB6D-674C-9DB8-69C5C296F50C}" destId="{96468CF9-0844-1F4E-BC3E-F915ABFDCEEE}" srcOrd="14" destOrd="0" presId="urn:microsoft.com/office/officeart/2009/3/layout/RandomtoResultProcess"/>
    <dgm:cxn modelId="{7993AEB8-74CF-B941-880E-86D3F9D9A68B}" type="presParOf" srcId="{ECA91953-DB6D-674C-9DB8-69C5C296F50C}" destId="{FC13B703-8FC4-B040-AC5A-13E4BD416BF2}" srcOrd="15" destOrd="0" presId="urn:microsoft.com/office/officeart/2009/3/layout/RandomtoResultProcess"/>
    <dgm:cxn modelId="{A2AD5BF1-C8C7-2E48-BF22-A7DA66C5BCFF}" type="presParOf" srcId="{ECA91953-DB6D-674C-9DB8-69C5C296F50C}" destId="{3DEB39AB-F80D-D344-A66B-99A1C9703AB4}" srcOrd="16" destOrd="0" presId="urn:microsoft.com/office/officeart/2009/3/layout/RandomtoResultProcess"/>
    <dgm:cxn modelId="{591A12FA-58E2-EE47-B42D-3177F91ABD5E}" type="presParOf" srcId="{ECA91953-DB6D-674C-9DB8-69C5C296F50C}" destId="{5044E767-0B0D-FF42-B75C-E24D78FF200D}" srcOrd="17" destOrd="0" presId="urn:microsoft.com/office/officeart/2009/3/layout/RandomtoResultProcess"/>
    <dgm:cxn modelId="{BEB5115E-8846-0A40-9C8D-56C1ADA98A91}" type="presParOf" srcId="{ECA91953-DB6D-674C-9DB8-69C5C296F50C}" destId="{5BDD6261-D8B6-104F-B385-9C74B5E4EBB0}" srcOrd="18" destOrd="0" presId="urn:microsoft.com/office/officeart/2009/3/layout/RandomtoResultProcess"/>
    <dgm:cxn modelId="{10A4F227-74F7-704F-862D-80DBBCD7BCCF}" type="presParOf" srcId="{171D2FEB-A3FC-BD47-8F90-7F2030168391}" destId="{0BE4BF0E-385E-054E-8584-D7A22CFB3743}" srcOrd="1" destOrd="0" presId="urn:microsoft.com/office/officeart/2009/3/layout/RandomtoResultProcess"/>
    <dgm:cxn modelId="{B8806F43-4B55-154C-9890-EE2FEFEC267E}" type="presParOf" srcId="{0BE4BF0E-385E-054E-8584-D7A22CFB3743}" destId="{814E8C44-135F-1840-9BFA-3AD7D7031F94}" srcOrd="0" destOrd="0" presId="urn:microsoft.com/office/officeart/2009/3/layout/RandomtoResultProcess"/>
    <dgm:cxn modelId="{5DABAB51-F51F-4E46-AB92-86572A60605B}" type="presParOf" srcId="{0BE4BF0E-385E-054E-8584-D7A22CFB3743}" destId="{09E59420-B551-014B-8B76-452EB2BDE882}" srcOrd="1" destOrd="0" presId="urn:microsoft.com/office/officeart/2009/3/layout/RandomtoResultProcess"/>
    <dgm:cxn modelId="{01C9E9BC-C8CD-3141-A68C-CF6EB932AE46}" type="presParOf" srcId="{171D2FEB-A3FC-BD47-8F90-7F2030168391}" destId="{FCD1026C-247D-5342-97C5-11313E6193DB}" srcOrd="2" destOrd="0" presId="urn:microsoft.com/office/officeart/2009/3/layout/RandomtoResultProcess"/>
    <dgm:cxn modelId="{652D361D-76A7-0E4B-B3AD-C55FC5BBF5E1}" type="presParOf" srcId="{171D2FEB-A3FC-BD47-8F90-7F2030168391}" destId="{0080E61F-A22B-5346-AB99-8DB35ED2F0FA}" srcOrd="3" destOrd="0" presId="urn:microsoft.com/office/officeart/2009/3/layout/RandomtoResultProcess"/>
    <dgm:cxn modelId="{54172AFC-ADA3-3F44-8165-7015C1274D81}" type="presParOf" srcId="{0080E61F-A22B-5346-AB99-8DB35ED2F0FA}" destId="{0DDE3CC2-CE5C-A94E-95A0-6AAE4C8C33F0}" srcOrd="0" destOrd="0" presId="urn:microsoft.com/office/officeart/2009/3/layout/RandomtoResultProcess"/>
    <dgm:cxn modelId="{D9EED49E-2964-174D-AE70-325499AB9F47}" type="presParOf" srcId="{0080E61F-A22B-5346-AB99-8DB35ED2F0FA}" destId="{6ABBEF2A-46BA-DF45-A435-3DABEC813C01}" srcOrd="1" destOrd="0" presId="urn:microsoft.com/office/officeart/2009/3/layout/RandomtoResultProcess"/>
    <dgm:cxn modelId="{FC4AF5A4-00DF-324C-B1B2-D97C499A514E}" type="presParOf" srcId="{171D2FEB-A3FC-BD47-8F90-7F2030168391}" destId="{14770AA0-121F-DF43-A286-5E25EB92A6D8}" srcOrd="4" destOrd="0" presId="urn:microsoft.com/office/officeart/2009/3/layout/RandomtoResultProcess"/>
    <dgm:cxn modelId="{2C987574-12E4-D14B-A9B3-A50E0A961E57}" type="presParOf" srcId="{14770AA0-121F-DF43-A286-5E25EB92A6D8}" destId="{36F7B3E6-0740-E843-A513-3C64DFB6E2B5}" srcOrd="0" destOrd="0" presId="urn:microsoft.com/office/officeart/2009/3/layout/RandomtoResultProcess"/>
    <dgm:cxn modelId="{D0B08068-65A2-6C40-A8D4-B527B1A8F9DD}" type="presParOf" srcId="{14770AA0-121F-DF43-A286-5E25EB92A6D8}" destId="{139B7451-603A-4047-9D4B-2E9152186950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FB743C9B-308F-0B40-B7B1-BF335E6CEF78}" type="doc">
      <dgm:prSet loTypeId="urn:microsoft.com/office/officeart/2005/8/layout/funne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7CE47A-89A7-7642-B092-299CB1F9F6B6}">
      <dgm:prSet phldrT="[Text]"/>
      <dgm:spPr/>
      <dgm:t>
        <a:bodyPr/>
        <a:lstStyle/>
        <a:p>
          <a:r>
            <a:rPr lang="en-US" dirty="0"/>
            <a:t>Final Output (disk)</a:t>
          </a:r>
        </a:p>
      </dgm:t>
    </dgm:pt>
    <dgm:pt modelId="{66963486-A66B-2745-8C7F-1162258C513B}" type="sibTrans" cxnId="{DB1C37F5-B0AD-DC48-9AA1-642AB297A3AC}">
      <dgm:prSet/>
      <dgm:spPr/>
      <dgm:t>
        <a:bodyPr/>
        <a:lstStyle/>
        <a:p>
          <a:endParaRPr lang="en-US"/>
        </a:p>
      </dgm:t>
    </dgm:pt>
    <dgm:pt modelId="{8DC08D88-79C6-5249-9158-6ED9D615AA41}" type="parTrans" cxnId="{DB1C37F5-B0AD-DC48-9AA1-642AB297A3AC}">
      <dgm:prSet/>
      <dgm:spPr/>
      <dgm:t>
        <a:bodyPr/>
        <a:lstStyle/>
        <a:p>
          <a:endParaRPr lang="en-US"/>
        </a:p>
      </dgm:t>
    </dgm:pt>
    <dgm:pt modelId="{AB442663-30D3-8641-8A54-A529A137F032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 err="1"/>
            <a:t>MemFile</a:t>
          </a:r>
          <a:endParaRPr lang="en-US" dirty="0"/>
        </a:p>
      </dgm:t>
    </dgm:pt>
    <dgm:pt modelId="{0D2BB451-D60F-C24F-956A-FADA42C3BF47}" type="parTrans" cxnId="{17D5EE9A-8A6E-2A4B-B7D7-7FB9954360DC}">
      <dgm:prSet/>
      <dgm:spPr/>
      <dgm:t>
        <a:bodyPr/>
        <a:lstStyle/>
        <a:p>
          <a:endParaRPr lang="en-US"/>
        </a:p>
      </dgm:t>
    </dgm:pt>
    <dgm:pt modelId="{8A0F185D-0DC3-234B-A891-7FE8B2E04BF9}" type="sibTrans" cxnId="{17D5EE9A-8A6E-2A4B-B7D7-7FB9954360DC}">
      <dgm:prSet/>
      <dgm:spPr/>
      <dgm:t>
        <a:bodyPr/>
        <a:lstStyle/>
        <a:p>
          <a:endParaRPr lang="en-US"/>
        </a:p>
      </dgm:t>
    </dgm:pt>
    <dgm:pt modelId="{F511045A-098A-274E-AB5E-80A94D60C853}" type="pres">
      <dgm:prSet presAssocID="{FB743C9B-308F-0B40-B7B1-BF335E6CEF78}" presName="Name0" presStyleCnt="0">
        <dgm:presLayoutVars>
          <dgm:chMax val="4"/>
          <dgm:resizeHandles val="exact"/>
        </dgm:presLayoutVars>
      </dgm:prSet>
      <dgm:spPr/>
    </dgm:pt>
    <dgm:pt modelId="{90726BAB-8B78-CF41-836E-E0887F2F5D19}" type="pres">
      <dgm:prSet presAssocID="{FB743C9B-308F-0B40-B7B1-BF335E6CEF78}" presName="ellipse" presStyleLbl="trBgShp" presStyleIdx="0" presStyleCnt="1"/>
      <dgm:spPr/>
    </dgm:pt>
    <dgm:pt modelId="{0488F52E-D352-1445-83BE-05B19B71289C}" type="pres">
      <dgm:prSet presAssocID="{FB743C9B-308F-0B40-B7B1-BF335E6CEF78}" presName="arrow1" presStyleLbl="fgShp" presStyleIdx="0" presStyleCnt="1"/>
      <dgm:spPr/>
    </dgm:pt>
    <dgm:pt modelId="{78B63B3F-4F14-6B4B-944C-F1C958A0C721}" type="pres">
      <dgm:prSet presAssocID="{FB743C9B-308F-0B40-B7B1-BF335E6CEF78}" presName="rectangle" presStyleLbl="revTx" presStyleIdx="0" presStyleCnt="1">
        <dgm:presLayoutVars>
          <dgm:bulletEnabled val="1"/>
        </dgm:presLayoutVars>
      </dgm:prSet>
      <dgm:spPr/>
    </dgm:pt>
    <dgm:pt modelId="{9338D869-D448-9E4A-879F-D3DF5FCCDF73}" type="pres">
      <dgm:prSet presAssocID="{557CE47A-89A7-7642-B092-299CB1F9F6B6}" presName="item1" presStyleLbl="node1" presStyleIdx="0" presStyleCnt="1" custScaleX="64212" custScaleY="64212">
        <dgm:presLayoutVars>
          <dgm:bulletEnabled val="1"/>
        </dgm:presLayoutVars>
      </dgm:prSet>
      <dgm:spPr/>
    </dgm:pt>
    <dgm:pt modelId="{9B10FA6D-0535-6B42-9ABF-02627775D925}" type="pres">
      <dgm:prSet presAssocID="{FB743C9B-308F-0B40-B7B1-BF335E6CEF78}" presName="funnel" presStyleLbl="trAlignAcc1" presStyleIdx="0" presStyleCnt="1"/>
      <dgm:spPr/>
    </dgm:pt>
  </dgm:ptLst>
  <dgm:cxnLst>
    <dgm:cxn modelId="{CD5E396E-EC29-C344-8CEC-D6F9D78D2705}" type="presOf" srcId="{557CE47A-89A7-7642-B092-299CB1F9F6B6}" destId="{78B63B3F-4F14-6B4B-944C-F1C958A0C721}" srcOrd="0" destOrd="0" presId="urn:microsoft.com/office/officeart/2005/8/layout/funnel1"/>
    <dgm:cxn modelId="{17D5EE9A-8A6E-2A4B-B7D7-7FB9954360DC}" srcId="{FB743C9B-308F-0B40-B7B1-BF335E6CEF78}" destId="{AB442663-30D3-8641-8A54-A529A137F032}" srcOrd="0" destOrd="0" parTransId="{0D2BB451-D60F-C24F-956A-FADA42C3BF47}" sibTransId="{8A0F185D-0DC3-234B-A891-7FE8B2E04BF9}"/>
    <dgm:cxn modelId="{C64255A8-5056-3547-A41D-413AD864ADBF}" type="presOf" srcId="{AB442663-30D3-8641-8A54-A529A137F032}" destId="{9338D869-D448-9E4A-879F-D3DF5FCCDF73}" srcOrd="0" destOrd="0" presId="urn:microsoft.com/office/officeart/2005/8/layout/funnel1"/>
    <dgm:cxn modelId="{915025D2-1CB8-534A-964A-942AE7CD79D7}" type="presOf" srcId="{FB743C9B-308F-0B40-B7B1-BF335E6CEF78}" destId="{F511045A-098A-274E-AB5E-80A94D60C853}" srcOrd="0" destOrd="0" presId="urn:microsoft.com/office/officeart/2005/8/layout/funnel1"/>
    <dgm:cxn modelId="{DB1C37F5-B0AD-DC48-9AA1-642AB297A3AC}" srcId="{FB743C9B-308F-0B40-B7B1-BF335E6CEF78}" destId="{557CE47A-89A7-7642-B092-299CB1F9F6B6}" srcOrd="1" destOrd="0" parTransId="{8DC08D88-79C6-5249-9158-6ED9D615AA41}" sibTransId="{66963486-A66B-2745-8C7F-1162258C513B}"/>
    <dgm:cxn modelId="{3FD0212E-7BD5-1144-A20D-6F32905E3DE1}" type="presParOf" srcId="{F511045A-098A-274E-AB5E-80A94D60C853}" destId="{90726BAB-8B78-CF41-836E-E0887F2F5D19}" srcOrd="0" destOrd="0" presId="urn:microsoft.com/office/officeart/2005/8/layout/funnel1"/>
    <dgm:cxn modelId="{181F040B-52D7-6B4D-B661-6427D3D8A587}" type="presParOf" srcId="{F511045A-098A-274E-AB5E-80A94D60C853}" destId="{0488F52E-D352-1445-83BE-05B19B71289C}" srcOrd="1" destOrd="0" presId="urn:microsoft.com/office/officeart/2005/8/layout/funnel1"/>
    <dgm:cxn modelId="{4971467B-6657-F945-A9AF-7B94EAA702F1}" type="presParOf" srcId="{F511045A-098A-274E-AB5E-80A94D60C853}" destId="{78B63B3F-4F14-6B4B-944C-F1C958A0C721}" srcOrd="2" destOrd="0" presId="urn:microsoft.com/office/officeart/2005/8/layout/funnel1"/>
    <dgm:cxn modelId="{456568FB-6145-7D42-9193-3CB39E5E69C8}" type="presParOf" srcId="{F511045A-098A-274E-AB5E-80A94D60C853}" destId="{9338D869-D448-9E4A-879F-D3DF5FCCDF73}" srcOrd="3" destOrd="0" presId="urn:microsoft.com/office/officeart/2005/8/layout/funnel1"/>
    <dgm:cxn modelId="{37CBA889-C04B-E04A-8C43-D88DC2A91D6B}" type="presParOf" srcId="{F511045A-098A-274E-AB5E-80A94D60C853}" destId="{9B10FA6D-0535-6B42-9ABF-02627775D925}" srcOrd="4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FB743C9B-308F-0B40-B7B1-BF335E6CEF78}" type="doc">
      <dgm:prSet loTypeId="urn:microsoft.com/office/officeart/2005/8/layout/funne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7CE47A-89A7-7642-B092-299CB1F9F6B6}">
      <dgm:prSet phldrT="[Text]"/>
      <dgm:spPr/>
      <dgm:t>
        <a:bodyPr/>
        <a:lstStyle/>
        <a:p>
          <a:r>
            <a:rPr lang="en-US" dirty="0"/>
            <a:t>Final Output (disk)</a:t>
          </a:r>
        </a:p>
      </dgm:t>
    </dgm:pt>
    <dgm:pt modelId="{8DC08D88-79C6-5249-9158-6ED9D615AA41}" type="parTrans" cxnId="{DB1C37F5-B0AD-DC48-9AA1-642AB297A3AC}">
      <dgm:prSet/>
      <dgm:spPr/>
      <dgm:t>
        <a:bodyPr/>
        <a:lstStyle/>
        <a:p>
          <a:endParaRPr lang="en-US"/>
        </a:p>
      </dgm:t>
    </dgm:pt>
    <dgm:pt modelId="{66963486-A66B-2745-8C7F-1162258C513B}" type="sibTrans" cxnId="{DB1C37F5-B0AD-DC48-9AA1-642AB297A3AC}">
      <dgm:prSet/>
      <dgm:spPr/>
      <dgm:t>
        <a:bodyPr/>
        <a:lstStyle/>
        <a:p>
          <a:endParaRPr lang="en-US"/>
        </a:p>
      </dgm:t>
    </dgm:pt>
    <dgm:pt modelId="{9C83EFB7-B39A-5A41-9213-2D3E103A7A86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err="1"/>
            <a:t>MemFile</a:t>
          </a:r>
          <a:endParaRPr lang="en-US" dirty="0"/>
        </a:p>
      </dgm:t>
    </dgm:pt>
    <dgm:pt modelId="{04675A8C-EC5B-494C-840D-6C2F2049FAB2}" type="parTrans" cxnId="{D2BBF1E8-E038-AC4F-82EE-3BED5C3FF96C}">
      <dgm:prSet/>
      <dgm:spPr/>
      <dgm:t>
        <a:bodyPr/>
        <a:lstStyle/>
        <a:p>
          <a:endParaRPr lang="en-US"/>
        </a:p>
      </dgm:t>
    </dgm:pt>
    <dgm:pt modelId="{8059B50D-D509-1442-AC93-7752EC60E307}" type="sibTrans" cxnId="{D2BBF1E8-E038-AC4F-82EE-3BED5C3FF96C}">
      <dgm:prSet/>
      <dgm:spPr/>
      <dgm:t>
        <a:bodyPr/>
        <a:lstStyle/>
        <a:p>
          <a:endParaRPr lang="en-US"/>
        </a:p>
      </dgm:t>
    </dgm:pt>
    <dgm:pt modelId="{6A75A0A5-8C27-6746-9897-D450FCC31B50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err="1"/>
            <a:t>MemFile</a:t>
          </a:r>
          <a:endParaRPr lang="en-US" dirty="0"/>
        </a:p>
      </dgm:t>
    </dgm:pt>
    <dgm:pt modelId="{033F2C5D-4F2C-FD46-BA98-5502EB7C75CD}" type="parTrans" cxnId="{15A884C9-F4A5-0447-A515-1F4874DFC1E8}">
      <dgm:prSet/>
      <dgm:spPr/>
      <dgm:t>
        <a:bodyPr/>
        <a:lstStyle/>
        <a:p>
          <a:endParaRPr lang="en-US"/>
        </a:p>
      </dgm:t>
    </dgm:pt>
    <dgm:pt modelId="{99514FD1-3FEF-BC4E-A55B-EABDD382E522}" type="sibTrans" cxnId="{15A884C9-F4A5-0447-A515-1F4874DFC1E8}">
      <dgm:prSet/>
      <dgm:spPr/>
      <dgm:t>
        <a:bodyPr/>
        <a:lstStyle/>
        <a:p>
          <a:endParaRPr lang="en-US"/>
        </a:p>
      </dgm:t>
    </dgm:pt>
    <dgm:pt modelId="{7F31CF14-C914-0447-84D8-48B640397654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err="1"/>
            <a:t>MemFile</a:t>
          </a:r>
          <a:endParaRPr lang="en-US" dirty="0"/>
        </a:p>
      </dgm:t>
    </dgm:pt>
    <dgm:pt modelId="{A3827FA2-9AB0-0249-8762-864AE9908505}" type="parTrans" cxnId="{B5106041-1592-054F-8ED0-846DB391B43A}">
      <dgm:prSet/>
      <dgm:spPr/>
      <dgm:t>
        <a:bodyPr/>
        <a:lstStyle/>
        <a:p>
          <a:endParaRPr lang="en-US"/>
        </a:p>
      </dgm:t>
    </dgm:pt>
    <dgm:pt modelId="{0EE459FB-455E-BC42-A711-B2A1ACB6A235}" type="sibTrans" cxnId="{B5106041-1592-054F-8ED0-846DB391B43A}">
      <dgm:prSet/>
      <dgm:spPr/>
      <dgm:t>
        <a:bodyPr/>
        <a:lstStyle/>
        <a:p>
          <a:endParaRPr lang="en-US"/>
        </a:p>
      </dgm:t>
    </dgm:pt>
    <dgm:pt modelId="{F511045A-098A-274E-AB5E-80A94D60C853}" type="pres">
      <dgm:prSet presAssocID="{FB743C9B-308F-0B40-B7B1-BF335E6CEF78}" presName="Name0" presStyleCnt="0">
        <dgm:presLayoutVars>
          <dgm:chMax val="4"/>
          <dgm:resizeHandles val="exact"/>
        </dgm:presLayoutVars>
      </dgm:prSet>
      <dgm:spPr/>
    </dgm:pt>
    <dgm:pt modelId="{90726BAB-8B78-CF41-836E-E0887F2F5D19}" type="pres">
      <dgm:prSet presAssocID="{FB743C9B-308F-0B40-B7B1-BF335E6CEF78}" presName="ellipse" presStyleLbl="trBgShp" presStyleIdx="0" presStyleCnt="1"/>
      <dgm:spPr/>
    </dgm:pt>
    <dgm:pt modelId="{0488F52E-D352-1445-83BE-05B19B71289C}" type="pres">
      <dgm:prSet presAssocID="{FB743C9B-308F-0B40-B7B1-BF335E6CEF78}" presName="arrow1" presStyleLbl="fgShp" presStyleIdx="0" presStyleCnt="1"/>
      <dgm:spPr/>
    </dgm:pt>
    <dgm:pt modelId="{78B63B3F-4F14-6B4B-944C-F1C958A0C721}" type="pres">
      <dgm:prSet presAssocID="{FB743C9B-308F-0B40-B7B1-BF335E6CEF78}" presName="rectangle" presStyleLbl="revTx" presStyleIdx="0" presStyleCnt="1">
        <dgm:presLayoutVars>
          <dgm:bulletEnabled val="1"/>
        </dgm:presLayoutVars>
      </dgm:prSet>
      <dgm:spPr/>
    </dgm:pt>
    <dgm:pt modelId="{3F44BEEF-77AD-614A-B139-CCBC911C2DCA}" type="pres">
      <dgm:prSet presAssocID="{6A75A0A5-8C27-6746-9897-D450FCC31B50}" presName="item1" presStyleLbl="node1" presStyleIdx="0" presStyleCnt="3">
        <dgm:presLayoutVars>
          <dgm:bulletEnabled val="1"/>
        </dgm:presLayoutVars>
      </dgm:prSet>
      <dgm:spPr/>
    </dgm:pt>
    <dgm:pt modelId="{0178CAC7-F4CB-0D45-9547-210B94E3B586}" type="pres">
      <dgm:prSet presAssocID="{7F31CF14-C914-0447-84D8-48B640397654}" presName="item2" presStyleLbl="node1" presStyleIdx="1" presStyleCnt="3">
        <dgm:presLayoutVars>
          <dgm:bulletEnabled val="1"/>
        </dgm:presLayoutVars>
      </dgm:prSet>
      <dgm:spPr/>
    </dgm:pt>
    <dgm:pt modelId="{98C24550-F7F3-FA4B-928A-A56822F88F3E}" type="pres">
      <dgm:prSet presAssocID="{557CE47A-89A7-7642-B092-299CB1F9F6B6}" presName="item3" presStyleLbl="node1" presStyleIdx="2" presStyleCnt="3">
        <dgm:presLayoutVars>
          <dgm:bulletEnabled val="1"/>
        </dgm:presLayoutVars>
      </dgm:prSet>
      <dgm:spPr/>
    </dgm:pt>
    <dgm:pt modelId="{9B10FA6D-0535-6B42-9ABF-02627775D925}" type="pres">
      <dgm:prSet presAssocID="{FB743C9B-308F-0B40-B7B1-BF335E6CEF78}" presName="funnel" presStyleLbl="trAlignAcc1" presStyleIdx="0" presStyleCnt="1"/>
      <dgm:spPr/>
    </dgm:pt>
  </dgm:ptLst>
  <dgm:cxnLst>
    <dgm:cxn modelId="{B5106041-1592-054F-8ED0-846DB391B43A}" srcId="{FB743C9B-308F-0B40-B7B1-BF335E6CEF78}" destId="{7F31CF14-C914-0447-84D8-48B640397654}" srcOrd="2" destOrd="0" parTransId="{A3827FA2-9AB0-0249-8762-864AE9908505}" sibTransId="{0EE459FB-455E-BC42-A711-B2A1ACB6A235}"/>
    <dgm:cxn modelId="{904DF544-84A4-CF4F-B791-AD4392464DFC}" type="presOf" srcId="{7F31CF14-C914-0447-84D8-48B640397654}" destId="{3F44BEEF-77AD-614A-B139-CCBC911C2DCA}" srcOrd="0" destOrd="0" presId="urn:microsoft.com/office/officeart/2005/8/layout/funnel1"/>
    <dgm:cxn modelId="{4755486A-A07C-2148-BA70-B1106D8F0D0D}" type="presOf" srcId="{557CE47A-89A7-7642-B092-299CB1F9F6B6}" destId="{78B63B3F-4F14-6B4B-944C-F1C958A0C721}" srcOrd="0" destOrd="0" presId="urn:microsoft.com/office/officeart/2005/8/layout/funnel1"/>
    <dgm:cxn modelId="{4CE94676-3536-6441-B170-CDF3C81D5F9A}" type="presOf" srcId="{6A75A0A5-8C27-6746-9897-D450FCC31B50}" destId="{0178CAC7-F4CB-0D45-9547-210B94E3B586}" srcOrd="0" destOrd="0" presId="urn:microsoft.com/office/officeart/2005/8/layout/funnel1"/>
    <dgm:cxn modelId="{3292097F-9704-794B-8579-BA51EB495DA7}" type="presOf" srcId="{9C83EFB7-B39A-5A41-9213-2D3E103A7A86}" destId="{98C24550-F7F3-FA4B-928A-A56822F88F3E}" srcOrd="0" destOrd="0" presId="urn:microsoft.com/office/officeart/2005/8/layout/funnel1"/>
    <dgm:cxn modelId="{15A884C9-F4A5-0447-A515-1F4874DFC1E8}" srcId="{FB743C9B-308F-0B40-B7B1-BF335E6CEF78}" destId="{6A75A0A5-8C27-6746-9897-D450FCC31B50}" srcOrd="1" destOrd="0" parTransId="{033F2C5D-4F2C-FD46-BA98-5502EB7C75CD}" sibTransId="{99514FD1-3FEF-BC4E-A55B-EABDD382E522}"/>
    <dgm:cxn modelId="{915025D2-1CB8-534A-964A-942AE7CD79D7}" type="presOf" srcId="{FB743C9B-308F-0B40-B7B1-BF335E6CEF78}" destId="{F511045A-098A-274E-AB5E-80A94D60C853}" srcOrd="0" destOrd="0" presId="urn:microsoft.com/office/officeart/2005/8/layout/funnel1"/>
    <dgm:cxn modelId="{D2BBF1E8-E038-AC4F-82EE-3BED5C3FF96C}" srcId="{FB743C9B-308F-0B40-B7B1-BF335E6CEF78}" destId="{9C83EFB7-B39A-5A41-9213-2D3E103A7A86}" srcOrd="0" destOrd="0" parTransId="{04675A8C-EC5B-494C-840D-6C2F2049FAB2}" sibTransId="{8059B50D-D509-1442-AC93-7752EC60E307}"/>
    <dgm:cxn modelId="{DB1C37F5-B0AD-DC48-9AA1-642AB297A3AC}" srcId="{FB743C9B-308F-0B40-B7B1-BF335E6CEF78}" destId="{557CE47A-89A7-7642-B092-299CB1F9F6B6}" srcOrd="3" destOrd="0" parTransId="{8DC08D88-79C6-5249-9158-6ED9D615AA41}" sibTransId="{66963486-A66B-2745-8C7F-1162258C513B}"/>
    <dgm:cxn modelId="{F9686079-3B3D-774B-9A06-5BA573A8FC27}" type="presParOf" srcId="{F511045A-098A-274E-AB5E-80A94D60C853}" destId="{90726BAB-8B78-CF41-836E-E0887F2F5D19}" srcOrd="0" destOrd="0" presId="urn:microsoft.com/office/officeart/2005/8/layout/funnel1"/>
    <dgm:cxn modelId="{B65B7B9C-9F7E-4C48-B5A8-B8786F629043}" type="presParOf" srcId="{F511045A-098A-274E-AB5E-80A94D60C853}" destId="{0488F52E-D352-1445-83BE-05B19B71289C}" srcOrd="1" destOrd="0" presId="urn:microsoft.com/office/officeart/2005/8/layout/funnel1"/>
    <dgm:cxn modelId="{C5868669-6B70-9F45-A22C-B7BFF3CB4DBA}" type="presParOf" srcId="{F511045A-098A-274E-AB5E-80A94D60C853}" destId="{78B63B3F-4F14-6B4B-944C-F1C958A0C721}" srcOrd="2" destOrd="0" presId="urn:microsoft.com/office/officeart/2005/8/layout/funnel1"/>
    <dgm:cxn modelId="{0FFC0DAA-2B63-334B-BC7B-B1888FAAA38C}" type="presParOf" srcId="{F511045A-098A-274E-AB5E-80A94D60C853}" destId="{3F44BEEF-77AD-614A-B139-CCBC911C2DCA}" srcOrd="3" destOrd="0" presId="urn:microsoft.com/office/officeart/2005/8/layout/funnel1"/>
    <dgm:cxn modelId="{C0EBDFF8-2B9F-B148-AB21-EF0A10D52D0A}" type="presParOf" srcId="{F511045A-098A-274E-AB5E-80A94D60C853}" destId="{0178CAC7-F4CB-0D45-9547-210B94E3B586}" srcOrd="4" destOrd="0" presId="urn:microsoft.com/office/officeart/2005/8/layout/funnel1"/>
    <dgm:cxn modelId="{889FC552-0A2B-5A45-858D-85B324ED448B}" type="presParOf" srcId="{F511045A-098A-274E-AB5E-80A94D60C853}" destId="{98C24550-F7F3-FA4B-928A-A56822F88F3E}" srcOrd="5" destOrd="0" presId="urn:microsoft.com/office/officeart/2005/8/layout/funnel1"/>
    <dgm:cxn modelId="{2EBC1DF6-C8A8-C647-BBC9-1B13E437CD6A}" type="presParOf" srcId="{F511045A-098A-274E-AB5E-80A94D60C853}" destId="{9B10FA6D-0535-6B42-9ABF-02627775D925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FB743C9B-308F-0B40-B7B1-BF335E6CEF78}" type="doc">
      <dgm:prSet loTypeId="urn:microsoft.com/office/officeart/2005/8/layout/funne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7CE47A-89A7-7642-B092-299CB1F9F6B6}">
      <dgm:prSet phldrT="[Text]"/>
      <dgm:spPr/>
      <dgm:t>
        <a:bodyPr/>
        <a:lstStyle/>
        <a:p>
          <a:r>
            <a:rPr lang="en-US" dirty="0"/>
            <a:t>Final Output (disk)</a:t>
          </a:r>
        </a:p>
      </dgm:t>
    </dgm:pt>
    <dgm:pt modelId="{8DC08D88-79C6-5249-9158-6ED9D615AA41}" type="parTrans" cxnId="{DB1C37F5-B0AD-DC48-9AA1-642AB297A3AC}">
      <dgm:prSet/>
      <dgm:spPr/>
      <dgm:t>
        <a:bodyPr/>
        <a:lstStyle/>
        <a:p>
          <a:endParaRPr lang="en-US"/>
        </a:p>
      </dgm:t>
    </dgm:pt>
    <dgm:pt modelId="{66963486-A66B-2745-8C7F-1162258C513B}" type="sibTrans" cxnId="{DB1C37F5-B0AD-DC48-9AA1-642AB297A3AC}">
      <dgm:prSet/>
      <dgm:spPr/>
      <dgm:t>
        <a:bodyPr/>
        <a:lstStyle/>
        <a:p>
          <a:endParaRPr lang="en-US"/>
        </a:p>
      </dgm:t>
    </dgm:pt>
    <dgm:pt modelId="{9C83EFB7-B39A-5A41-9213-2D3E103A7A86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 err="1"/>
            <a:t>MemFile</a:t>
          </a:r>
          <a:endParaRPr lang="en-US" dirty="0"/>
        </a:p>
      </dgm:t>
    </dgm:pt>
    <dgm:pt modelId="{04675A8C-EC5B-494C-840D-6C2F2049FAB2}" type="parTrans" cxnId="{D2BBF1E8-E038-AC4F-82EE-3BED5C3FF96C}">
      <dgm:prSet/>
      <dgm:spPr/>
      <dgm:t>
        <a:bodyPr/>
        <a:lstStyle/>
        <a:p>
          <a:endParaRPr lang="en-US"/>
        </a:p>
      </dgm:t>
    </dgm:pt>
    <dgm:pt modelId="{8059B50D-D509-1442-AC93-7752EC60E307}" type="sibTrans" cxnId="{D2BBF1E8-E038-AC4F-82EE-3BED5C3FF96C}">
      <dgm:prSet/>
      <dgm:spPr/>
      <dgm:t>
        <a:bodyPr/>
        <a:lstStyle/>
        <a:p>
          <a:endParaRPr lang="en-US"/>
        </a:p>
      </dgm:t>
    </dgm:pt>
    <dgm:pt modelId="{F511045A-098A-274E-AB5E-80A94D60C853}" type="pres">
      <dgm:prSet presAssocID="{FB743C9B-308F-0B40-B7B1-BF335E6CEF78}" presName="Name0" presStyleCnt="0">
        <dgm:presLayoutVars>
          <dgm:chMax val="4"/>
          <dgm:resizeHandles val="exact"/>
        </dgm:presLayoutVars>
      </dgm:prSet>
      <dgm:spPr/>
    </dgm:pt>
    <dgm:pt modelId="{90726BAB-8B78-CF41-836E-E0887F2F5D19}" type="pres">
      <dgm:prSet presAssocID="{FB743C9B-308F-0B40-B7B1-BF335E6CEF78}" presName="ellipse" presStyleLbl="trBgShp" presStyleIdx="0" presStyleCnt="1"/>
      <dgm:spPr/>
    </dgm:pt>
    <dgm:pt modelId="{0488F52E-D352-1445-83BE-05B19B71289C}" type="pres">
      <dgm:prSet presAssocID="{FB743C9B-308F-0B40-B7B1-BF335E6CEF78}" presName="arrow1" presStyleLbl="fgShp" presStyleIdx="0" presStyleCnt="1"/>
      <dgm:spPr/>
    </dgm:pt>
    <dgm:pt modelId="{78B63B3F-4F14-6B4B-944C-F1C958A0C721}" type="pres">
      <dgm:prSet presAssocID="{FB743C9B-308F-0B40-B7B1-BF335E6CEF78}" presName="rectangle" presStyleLbl="revTx" presStyleIdx="0" presStyleCnt="1">
        <dgm:presLayoutVars>
          <dgm:bulletEnabled val="1"/>
        </dgm:presLayoutVars>
      </dgm:prSet>
      <dgm:spPr/>
    </dgm:pt>
    <dgm:pt modelId="{1013DD2B-568D-354F-A358-0CAD4A931B24}" type="pres">
      <dgm:prSet presAssocID="{557CE47A-89A7-7642-B092-299CB1F9F6B6}" presName="item1" presStyleLbl="node1" presStyleIdx="0" presStyleCnt="1" custScaleX="64212" custScaleY="64212" custLinFactNeighborX="24605" custLinFactNeighborY="-3041">
        <dgm:presLayoutVars>
          <dgm:bulletEnabled val="1"/>
        </dgm:presLayoutVars>
      </dgm:prSet>
      <dgm:spPr/>
    </dgm:pt>
    <dgm:pt modelId="{9B10FA6D-0535-6B42-9ABF-02627775D925}" type="pres">
      <dgm:prSet presAssocID="{FB743C9B-308F-0B40-B7B1-BF335E6CEF78}" presName="funnel" presStyleLbl="trAlignAcc1" presStyleIdx="0" presStyleCnt="1"/>
      <dgm:spPr/>
    </dgm:pt>
  </dgm:ptLst>
  <dgm:cxnLst>
    <dgm:cxn modelId="{4755486A-A07C-2148-BA70-B1106D8F0D0D}" type="presOf" srcId="{557CE47A-89A7-7642-B092-299CB1F9F6B6}" destId="{78B63B3F-4F14-6B4B-944C-F1C958A0C721}" srcOrd="0" destOrd="0" presId="urn:microsoft.com/office/officeart/2005/8/layout/funnel1"/>
    <dgm:cxn modelId="{F1642398-19E6-C742-B4C4-310604F5219C}" type="presOf" srcId="{9C83EFB7-B39A-5A41-9213-2D3E103A7A86}" destId="{1013DD2B-568D-354F-A358-0CAD4A931B24}" srcOrd="0" destOrd="0" presId="urn:microsoft.com/office/officeart/2005/8/layout/funnel1"/>
    <dgm:cxn modelId="{915025D2-1CB8-534A-964A-942AE7CD79D7}" type="presOf" srcId="{FB743C9B-308F-0B40-B7B1-BF335E6CEF78}" destId="{F511045A-098A-274E-AB5E-80A94D60C853}" srcOrd="0" destOrd="0" presId="urn:microsoft.com/office/officeart/2005/8/layout/funnel1"/>
    <dgm:cxn modelId="{D2BBF1E8-E038-AC4F-82EE-3BED5C3FF96C}" srcId="{FB743C9B-308F-0B40-B7B1-BF335E6CEF78}" destId="{9C83EFB7-B39A-5A41-9213-2D3E103A7A86}" srcOrd="0" destOrd="0" parTransId="{04675A8C-EC5B-494C-840D-6C2F2049FAB2}" sibTransId="{8059B50D-D509-1442-AC93-7752EC60E307}"/>
    <dgm:cxn modelId="{DB1C37F5-B0AD-DC48-9AA1-642AB297A3AC}" srcId="{FB743C9B-308F-0B40-B7B1-BF335E6CEF78}" destId="{557CE47A-89A7-7642-B092-299CB1F9F6B6}" srcOrd="1" destOrd="0" parTransId="{8DC08D88-79C6-5249-9158-6ED9D615AA41}" sibTransId="{66963486-A66B-2745-8C7F-1162258C513B}"/>
    <dgm:cxn modelId="{F9686079-3B3D-774B-9A06-5BA573A8FC27}" type="presParOf" srcId="{F511045A-098A-274E-AB5E-80A94D60C853}" destId="{90726BAB-8B78-CF41-836E-E0887F2F5D19}" srcOrd="0" destOrd="0" presId="urn:microsoft.com/office/officeart/2005/8/layout/funnel1"/>
    <dgm:cxn modelId="{B65B7B9C-9F7E-4C48-B5A8-B8786F629043}" type="presParOf" srcId="{F511045A-098A-274E-AB5E-80A94D60C853}" destId="{0488F52E-D352-1445-83BE-05B19B71289C}" srcOrd="1" destOrd="0" presId="urn:microsoft.com/office/officeart/2005/8/layout/funnel1"/>
    <dgm:cxn modelId="{C5868669-6B70-9F45-A22C-B7BFF3CB4DBA}" type="presParOf" srcId="{F511045A-098A-274E-AB5E-80A94D60C853}" destId="{78B63B3F-4F14-6B4B-944C-F1C958A0C721}" srcOrd="2" destOrd="0" presId="urn:microsoft.com/office/officeart/2005/8/layout/funnel1"/>
    <dgm:cxn modelId="{785A3D8D-372F-8846-BDFD-BAD15907A055}" type="presParOf" srcId="{F511045A-098A-274E-AB5E-80A94D60C853}" destId="{1013DD2B-568D-354F-A358-0CAD4A931B24}" srcOrd="3" destOrd="0" presId="urn:microsoft.com/office/officeart/2005/8/layout/funnel1"/>
    <dgm:cxn modelId="{2EBC1DF6-C8A8-C647-BBC9-1B13E437CD6A}" type="presParOf" srcId="{F511045A-098A-274E-AB5E-80A94D60C853}" destId="{9B10FA6D-0535-6B42-9ABF-02627775D925}" srcOrd="4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8697A045-D753-B549-838E-AB6629D05983}" type="doc">
      <dgm:prSet loTypeId="urn:microsoft.com/office/officeart/2009/3/layout/RandomtoResult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ECC498-E7ED-A840-B497-600ECF041D81}">
      <dgm:prSet phldrT="[Text]"/>
      <dgm:spPr/>
      <dgm:t>
        <a:bodyPr/>
        <a:lstStyle/>
        <a:p>
          <a:r>
            <a:rPr lang="en-US" dirty="0"/>
            <a:t>Data </a:t>
          </a:r>
          <a:br>
            <a:rPr lang="en-US" dirty="0"/>
          </a:br>
          <a:r>
            <a:rPr lang="en-US" dirty="0"/>
            <a:t>Producer</a:t>
          </a:r>
        </a:p>
      </dgm:t>
    </dgm:pt>
    <dgm:pt modelId="{A9FF438C-BB45-CE4C-BB93-8CA7F686E3A8}" type="parTrans" cxnId="{659D9F3E-18C4-A344-A803-CD9C5813B70C}">
      <dgm:prSet/>
      <dgm:spPr/>
      <dgm:t>
        <a:bodyPr/>
        <a:lstStyle/>
        <a:p>
          <a:endParaRPr lang="en-US"/>
        </a:p>
      </dgm:t>
    </dgm:pt>
    <dgm:pt modelId="{DE23759C-9267-9640-AFEC-C21B97D4F372}" type="sibTrans" cxnId="{659D9F3E-18C4-A344-A803-CD9C5813B70C}">
      <dgm:prSet/>
      <dgm:spPr/>
      <dgm:t>
        <a:bodyPr/>
        <a:lstStyle/>
        <a:p>
          <a:endParaRPr lang="en-US"/>
        </a:p>
      </dgm:t>
    </dgm:pt>
    <dgm:pt modelId="{E274F57D-4A5E-E548-89F2-5989E699D849}">
      <dgm:prSet phldrT="[Text]"/>
      <dgm:spPr/>
      <dgm:t>
        <a:bodyPr/>
        <a:lstStyle/>
        <a:p>
          <a:r>
            <a:rPr lang="en-US" dirty="0" err="1"/>
            <a:t>MemFile</a:t>
          </a:r>
          <a:endParaRPr lang="en-US" dirty="0"/>
        </a:p>
      </dgm:t>
    </dgm:pt>
    <dgm:pt modelId="{8BDD0444-FC4F-644F-81AE-01043DC3FC7D}" type="parTrans" cxnId="{03954C1F-1328-F24F-8A45-1471DF0A88F9}">
      <dgm:prSet/>
      <dgm:spPr/>
      <dgm:t>
        <a:bodyPr/>
        <a:lstStyle/>
        <a:p>
          <a:endParaRPr lang="en-US"/>
        </a:p>
      </dgm:t>
    </dgm:pt>
    <dgm:pt modelId="{0D15AEB2-B222-084A-972A-1CD1FF0F0785}" type="sibTrans" cxnId="{03954C1F-1328-F24F-8A45-1471DF0A88F9}">
      <dgm:prSet/>
      <dgm:spPr/>
      <dgm:t>
        <a:bodyPr/>
        <a:lstStyle/>
        <a:p>
          <a:endParaRPr lang="en-US"/>
        </a:p>
      </dgm:t>
    </dgm:pt>
    <dgm:pt modelId="{171D2FEB-A3FC-BD47-8F90-7F2030168391}" type="pres">
      <dgm:prSet presAssocID="{8697A045-D753-B549-838E-AB6629D05983}" presName="Name0" presStyleCnt="0">
        <dgm:presLayoutVars>
          <dgm:dir/>
          <dgm:animOne val="branch"/>
          <dgm:animLvl val="lvl"/>
        </dgm:presLayoutVars>
      </dgm:prSet>
      <dgm:spPr/>
    </dgm:pt>
    <dgm:pt modelId="{ECA91953-DB6D-674C-9DB8-69C5C296F50C}" type="pres">
      <dgm:prSet presAssocID="{2EECC498-E7ED-A840-B497-600ECF041D81}" presName="chaos" presStyleCnt="0"/>
      <dgm:spPr/>
    </dgm:pt>
    <dgm:pt modelId="{CFD9453C-C911-D248-84AD-ABC26E6D5847}" type="pres">
      <dgm:prSet presAssocID="{2EECC498-E7ED-A840-B497-600ECF041D81}" presName="parTx1" presStyleLbl="revTx" presStyleIdx="0" presStyleCnt="1"/>
      <dgm:spPr/>
    </dgm:pt>
    <dgm:pt modelId="{82007BC6-5E51-E64E-83A2-0A4B800AA0E1}" type="pres">
      <dgm:prSet presAssocID="{2EECC498-E7ED-A840-B497-600ECF041D81}" presName="c1" presStyleLbl="node1" presStyleIdx="0" presStyleCnt="19"/>
      <dgm:spPr/>
    </dgm:pt>
    <dgm:pt modelId="{BC1EE28A-1DCD-AD4F-946C-0F526B53DFE0}" type="pres">
      <dgm:prSet presAssocID="{2EECC498-E7ED-A840-B497-600ECF041D81}" presName="c2" presStyleLbl="node1" presStyleIdx="1" presStyleCnt="19"/>
      <dgm:spPr/>
    </dgm:pt>
    <dgm:pt modelId="{63496E6C-F6D0-3C45-80DF-CBD8A8FA812C}" type="pres">
      <dgm:prSet presAssocID="{2EECC498-E7ED-A840-B497-600ECF041D81}" presName="c3" presStyleLbl="node1" presStyleIdx="2" presStyleCnt="19"/>
      <dgm:spPr/>
    </dgm:pt>
    <dgm:pt modelId="{B0BA150E-33AC-9248-9515-742F19406D79}" type="pres">
      <dgm:prSet presAssocID="{2EECC498-E7ED-A840-B497-600ECF041D81}" presName="c4" presStyleLbl="node1" presStyleIdx="3" presStyleCnt="19"/>
      <dgm:spPr/>
    </dgm:pt>
    <dgm:pt modelId="{1AFA6B21-6C11-6B42-8B92-7B12EE333C2D}" type="pres">
      <dgm:prSet presAssocID="{2EECC498-E7ED-A840-B497-600ECF041D81}" presName="c5" presStyleLbl="node1" presStyleIdx="4" presStyleCnt="19"/>
      <dgm:spPr/>
    </dgm:pt>
    <dgm:pt modelId="{412E5776-8D3C-9F47-ABA9-82C9A32C9396}" type="pres">
      <dgm:prSet presAssocID="{2EECC498-E7ED-A840-B497-600ECF041D81}" presName="c6" presStyleLbl="node1" presStyleIdx="5" presStyleCnt="19"/>
      <dgm:spPr/>
    </dgm:pt>
    <dgm:pt modelId="{76BBFC51-544F-9043-AE9C-3172EF8282E8}" type="pres">
      <dgm:prSet presAssocID="{2EECC498-E7ED-A840-B497-600ECF041D81}" presName="c7" presStyleLbl="node1" presStyleIdx="6" presStyleCnt="19"/>
      <dgm:spPr/>
    </dgm:pt>
    <dgm:pt modelId="{A6202966-E976-524B-B52F-F5281B44300C}" type="pres">
      <dgm:prSet presAssocID="{2EECC498-E7ED-A840-B497-600ECF041D81}" presName="c8" presStyleLbl="node1" presStyleIdx="7" presStyleCnt="19"/>
      <dgm:spPr/>
    </dgm:pt>
    <dgm:pt modelId="{60ACB141-E84C-0E49-879A-023985FC11CB}" type="pres">
      <dgm:prSet presAssocID="{2EECC498-E7ED-A840-B497-600ECF041D81}" presName="c9" presStyleLbl="node1" presStyleIdx="8" presStyleCnt="19"/>
      <dgm:spPr/>
    </dgm:pt>
    <dgm:pt modelId="{B3549F9F-4D23-BC47-9785-281971292524}" type="pres">
      <dgm:prSet presAssocID="{2EECC498-E7ED-A840-B497-600ECF041D81}" presName="c10" presStyleLbl="node1" presStyleIdx="9" presStyleCnt="19"/>
      <dgm:spPr/>
    </dgm:pt>
    <dgm:pt modelId="{E9843D05-58DE-0A41-B760-A4EF8025A07B}" type="pres">
      <dgm:prSet presAssocID="{2EECC498-E7ED-A840-B497-600ECF041D81}" presName="c11" presStyleLbl="node1" presStyleIdx="10" presStyleCnt="19"/>
      <dgm:spPr/>
    </dgm:pt>
    <dgm:pt modelId="{080D37CC-18FF-7B4E-8841-7EFAE5332532}" type="pres">
      <dgm:prSet presAssocID="{2EECC498-E7ED-A840-B497-600ECF041D81}" presName="c12" presStyleLbl="node1" presStyleIdx="11" presStyleCnt="19"/>
      <dgm:spPr/>
    </dgm:pt>
    <dgm:pt modelId="{0A32D6CC-F7EE-F448-8206-98CB1EF1540F}" type="pres">
      <dgm:prSet presAssocID="{2EECC498-E7ED-A840-B497-600ECF041D81}" presName="c13" presStyleLbl="node1" presStyleIdx="12" presStyleCnt="19"/>
      <dgm:spPr/>
    </dgm:pt>
    <dgm:pt modelId="{96468CF9-0844-1F4E-BC3E-F915ABFDCEEE}" type="pres">
      <dgm:prSet presAssocID="{2EECC498-E7ED-A840-B497-600ECF041D81}" presName="c14" presStyleLbl="node1" presStyleIdx="13" presStyleCnt="19"/>
      <dgm:spPr/>
    </dgm:pt>
    <dgm:pt modelId="{FC13B703-8FC4-B040-AC5A-13E4BD416BF2}" type="pres">
      <dgm:prSet presAssocID="{2EECC498-E7ED-A840-B497-600ECF041D81}" presName="c15" presStyleLbl="node1" presStyleIdx="14" presStyleCnt="19"/>
      <dgm:spPr/>
    </dgm:pt>
    <dgm:pt modelId="{3DEB39AB-F80D-D344-A66B-99A1C9703AB4}" type="pres">
      <dgm:prSet presAssocID="{2EECC498-E7ED-A840-B497-600ECF041D81}" presName="c16" presStyleLbl="node1" presStyleIdx="15" presStyleCnt="19"/>
      <dgm:spPr/>
    </dgm:pt>
    <dgm:pt modelId="{5044E767-0B0D-FF42-B75C-E24D78FF200D}" type="pres">
      <dgm:prSet presAssocID="{2EECC498-E7ED-A840-B497-600ECF041D81}" presName="c17" presStyleLbl="node1" presStyleIdx="16" presStyleCnt="19"/>
      <dgm:spPr/>
    </dgm:pt>
    <dgm:pt modelId="{5BDD6261-D8B6-104F-B385-9C74B5E4EBB0}" type="pres">
      <dgm:prSet presAssocID="{2EECC498-E7ED-A840-B497-600ECF041D81}" presName="c18" presStyleLbl="node1" presStyleIdx="17" presStyleCnt="19"/>
      <dgm:spPr/>
    </dgm:pt>
    <dgm:pt modelId="{0BE4BF0E-385E-054E-8584-D7A22CFB3743}" type="pres">
      <dgm:prSet presAssocID="{DE23759C-9267-9640-AFEC-C21B97D4F372}" presName="chevronComposite1" presStyleCnt="0"/>
      <dgm:spPr/>
    </dgm:pt>
    <dgm:pt modelId="{814E8C44-135F-1840-9BFA-3AD7D7031F94}" type="pres">
      <dgm:prSet presAssocID="{DE23759C-9267-9640-AFEC-C21B97D4F372}" presName="chevron1" presStyleLbl="sibTrans2D1" presStyleIdx="0" presStyleCnt="2" custScaleX="215163"/>
      <dgm:spPr/>
    </dgm:pt>
    <dgm:pt modelId="{09E59420-B551-014B-8B76-452EB2BDE882}" type="pres">
      <dgm:prSet presAssocID="{DE23759C-9267-9640-AFEC-C21B97D4F372}" presName="spChevron1" presStyleCnt="0"/>
      <dgm:spPr/>
    </dgm:pt>
    <dgm:pt modelId="{FCD1026C-247D-5342-97C5-11313E6193DB}" type="pres">
      <dgm:prSet presAssocID="{DE23759C-9267-9640-AFEC-C21B97D4F372}" presName="overlap" presStyleCnt="0"/>
      <dgm:spPr/>
    </dgm:pt>
    <dgm:pt modelId="{0080E61F-A22B-5346-AB99-8DB35ED2F0FA}" type="pres">
      <dgm:prSet presAssocID="{DE23759C-9267-9640-AFEC-C21B97D4F372}" presName="chevronComposite2" presStyleCnt="0"/>
      <dgm:spPr/>
    </dgm:pt>
    <dgm:pt modelId="{0DDE3CC2-CE5C-A94E-95A0-6AAE4C8C33F0}" type="pres">
      <dgm:prSet presAssocID="{DE23759C-9267-9640-AFEC-C21B97D4F372}" presName="chevron2" presStyleLbl="sibTrans2D1" presStyleIdx="1" presStyleCnt="2" custScaleX="329654"/>
      <dgm:spPr/>
    </dgm:pt>
    <dgm:pt modelId="{6ABBEF2A-46BA-DF45-A435-3DABEC813C01}" type="pres">
      <dgm:prSet presAssocID="{DE23759C-9267-9640-AFEC-C21B97D4F372}" presName="spChevron2" presStyleCnt="0"/>
      <dgm:spPr/>
    </dgm:pt>
    <dgm:pt modelId="{14770AA0-121F-DF43-A286-5E25EB92A6D8}" type="pres">
      <dgm:prSet presAssocID="{E274F57D-4A5E-E548-89F2-5989E699D849}" presName="last" presStyleCnt="0"/>
      <dgm:spPr/>
    </dgm:pt>
    <dgm:pt modelId="{36F7B3E6-0740-E843-A513-3C64DFB6E2B5}" type="pres">
      <dgm:prSet presAssocID="{E274F57D-4A5E-E548-89F2-5989E699D849}" presName="circleTx" presStyleLbl="node1" presStyleIdx="18" presStyleCnt="19"/>
      <dgm:spPr/>
    </dgm:pt>
    <dgm:pt modelId="{139B7451-603A-4047-9D4B-2E9152186950}" type="pres">
      <dgm:prSet presAssocID="{E274F57D-4A5E-E548-89F2-5989E699D849}" presName="spN" presStyleCnt="0"/>
      <dgm:spPr/>
    </dgm:pt>
  </dgm:ptLst>
  <dgm:cxnLst>
    <dgm:cxn modelId="{5335B706-5F3E-B349-B1B4-74D31F846D2A}" type="presOf" srcId="{2EECC498-E7ED-A840-B497-600ECF041D81}" destId="{CFD9453C-C911-D248-84AD-ABC26E6D5847}" srcOrd="0" destOrd="0" presId="urn:microsoft.com/office/officeart/2009/3/layout/RandomtoResultProcess"/>
    <dgm:cxn modelId="{03954C1F-1328-F24F-8A45-1471DF0A88F9}" srcId="{8697A045-D753-B549-838E-AB6629D05983}" destId="{E274F57D-4A5E-E548-89F2-5989E699D849}" srcOrd="1" destOrd="0" parTransId="{8BDD0444-FC4F-644F-81AE-01043DC3FC7D}" sibTransId="{0D15AEB2-B222-084A-972A-1CD1FF0F0785}"/>
    <dgm:cxn modelId="{68B6EA32-58D0-6E40-8800-7D88696A63C4}" type="presOf" srcId="{E274F57D-4A5E-E548-89F2-5989E699D849}" destId="{36F7B3E6-0740-E843-A513-3C64DFB6E2B5}" srcOrd="0" destOrd="0" presId="urn:microsoft.com/office/officeart/2009/3/layout/RandomtoResultProcess"/>
    <dgm:cxn modelId="{659D9F3E-18C4-A344-A803-CD9C5813B70C}" srcId="{8697A045-D753-B549-838E-AB6629D05983}" destId="{2EECC498-E7ED-A840-B497-600ECF041D81}" srcOrd="0" destOrd="0" parTransId="{A9FF438C-BB45-CE4C-BB93-8CA7F686E3A8}" sibTransId="{DE23759C-9267-9640-AFEC-C21B97D4F372}"/>
    <dgm:cxn modelId="{9B2E32B4-17B8-F64F-87FD-844C3ADAC9EC}" type="presOf" srcId="{8697A045-D753-B549-838E-AB6629D05983}" destId="{171D2FEB-A3FC-BD47-8F90-7F2030168391}" srcOrd="0" destOrd="0" presId="urn:microsoft.com/office/officeart/2009/3/layout/RandomtoResultProcess"/>
    <dgm:cxn modelId="{C2667549-343A-9043-9B52-37E4DCD8E5A2}" type="presParOf" srcId="{171D2FEB-A3FC-BD47-8F90-7F2030168391}" destId="{ECA91953-DB6D-674C-9DB8-69C5C296F50C}" srcOrd="0" destOrd="0" presId="urn:microsoft.com/office/officeart/2009/3/layout/RandomtoResultProcess"/>
    <dgm:cxn modelId="{E4FBF587-D228-864C-9F09-BB05DBE6A09E}" type="presParOf" srcId="{ECA91953-DB6D-674C-9DB8-69C5C296F50C}" destId="{CFD9453C-C911-D248-84AD-ABC26E6D5847}" srcOrd="0" destOrd="0" presId="urn:microsoft.com/office/officeart/2009/3/layout/RandomtoResultProcess"/>
    <dgm:cxn modelId="{F48ED1C0-F96A-8240-9368-EEC97D8A535C}" type="presParOf" srcId="{ECA91953-DB6D-674C-9DB8-69C5C296F50C}" destId="{82007BC6-5E51-E64E-83A2-0A4B800AA0E1}" srcOrd="1" destOrd="0" presId="urn:microsoft.com/office/officeart/2009/3/layout/RandomtoResultProcess"/>
    <dgm:cxn modelId="{5D7E3DDF-D3BE-FF44-B408-82964C0CFDE8}" type="presParOf" srcId="{ECA91953-DB6D-674C-9DB8-69C5C296F50C}" destId="{BC1EE28A-1DCD-AD4F-946C-0F526B53DFE0}" srcOrd="2" destOrd="0" presId="urn:microsoft.com/office/officeart/2009/3/layout/RandomtoResultProcess"/>
    <dgm:cxn modelId="{833FCB0D-1605-0146-A5BD-2DBBA2D8B625}" type="presParOf" srcId="{ECA91953-DB6D-674C-9DB8-69C5C296F50C}" destId="{63496E6C-F6D0-3C45-80DF-CBD8A8FA812C}" srcOrd="3" destOrd="0" presId="urn:microsoft.com/office/officeart/2009/3/layout/RandomtoResultProcess"/>
    <dgm:cxn modelId="{796B1352-8770-0B43-ABC7-DE745F2CF021}" type="presParOf" srcId="{ECA91953-DB6D-674C-9DB8-69C5C296F50C}" destId="{B0BA150E-33AC-9248-9515-742F19406D79}" srcOrd="4" destOrd="0" presId="urn:microsoft.com/office/officeart/2009/3/layout/RandomtoResultProcess"/>
    <dgm:cxn modelId="{1B224501-C105-CE4B-9732-856EA8E5F2BD}" type="presParOf" srcId="{ECA91953-DB6D-674C-9DB8-69C5C296F50C}" destId="{1AFA6B21-6C11-6B42-8B92-7B12EE333C2D}" srcOrd="5" destOrd="0" presId="urn:microsoft.com/office/officeart/2009/3/layout/RandomtoResultProcess"/>
    <dgm:cxn modelId="{E16D8AA1-249E-8A42-8B70-F176056990D4}" type="presParOf" srcId="{ECA91953-DB6D-674C-9DB8-69C5C296F50C}" destId="{412E5776-8D3C-9F47-ABA9-82C9A32C9396}" srcOrd="6" destOrd="0" presId="urn:microsoft.com/office/officeart/2009/3/layout/RandomtoResultProcess"/>
    <dgm:cxn modelId="{8811ED57-C4A3-A142-B194-B014AA80B17C}" type="presParOf" srcId="{ECA91953-DB6D-674C-9DB8-69C5C296F50C}" destId="{76BBFC51-544F-9043-AE9C-3172EF8282E8}" srcOrd="7" destOrd="0" presId="urn:microsoft.com/office/officeart/2009/3/layout/RandomtoResultProcess"/>
    <dgm:cxn modelId="{E76D5931-6F52-1140-A6FD-FC217F3208DF}" type="presParOf" srcId="{ECA91953-DB6D-674C-9DB8-69C5C296F50C}" destId="{A6202966-E976-524B-B52F-F5281B44300C}" srcOrd="8" destOrd="0" presId="urn:microsoft.com/office/officeart/2009/3/layout/RandomtoResultProcess"/>
    <dgm:cxn modelId="{D396D28D-6360-3F47-BCA1-08B7C3EF715B}" type="presParOf" srcId="{ECA91953-DB6D-674C-9DB8-69C5C296F50C}" destId="{60ACB141-E84C-0E49-879A-023985FC11CB}" srcOrd="9" destOrd="0" presId="urn:microsoft.com/office/officeart/2009/3/layout/RandomtoResultProcess"/>
    <dgm:cxn modelId="{7B480AE7-74F6-FC42-BF28-1E6315F50A77}" type="presParOf" srcId="{ECA91953-DB6D-674C-9DB8-69C5C296F50C}" destId="{B3549F9F-4D23-BC47-9785-281971292524}" srcOrd="10" destOrd="0" presId="urn:microsoft.com/office/officeart/2009/3/layout/RandomtoResultProcess"/>
    <dgm:cxn modelId="{6CD194FC-18A6-D748-B89D-6749CD5A5661}" type="presParOf" srcId="{ECA91953-DB6D-674C-9DB8-69C5C296F50C}" destId="{E9843D05-58DE-0A41-B760-A4EF8025A07B}" srcOrd="11" destOrd="0" presId="urn:microsoft.com/office/officeart/2009/3/layout/RandomtoResultProcess"/>
    <dgm:cxn modelId="{A8C214E5-65BC-CF44-A417-B205F8AD274F}" type="presParOf" srcId="{ECA91953-DB6D-674C-9DB8-69C5C296F50C}" destId="{080D37CC-18FF-7B4E-8841-7EFAE5332532}" srcOrd="12" destOrd="0" presId="urn:microsoft.com/office/officeart/2009/3/layout/RandomtoResultProcess"/>
    <dgm:cxn modelId="{41726DCD-ED12-E34C-9639-06051DCFDD05}" type="presParOf" srcId="{ECA91953-DB6D-674C-9DB8-69C5C296F50C}" destId="{0A32D6CC-F7EE-F448-8206-98CB1EF1540F}" srcOrd="13" destOrd="0" presId="urn:microsoft.com/office/officeart/2009/3/layout/RandomtoResultProcess"/>
    <dgm:cxn modelId="{2C15ED02-689F-5D43-B7BD-DD654DB2CBB3}" type="presParOf" srcId="{ECA91953-DB6D-674C-9DB8-69C5C296F50C}" destId="{96468CF9-0844-1F4E-BC3E-F915ABFDCEEE}" srcOrd="14" destOrd="0" presId="urn:microsoft.com/office/officeart/2009/3/layout/RandomtoResultProcess"/>
    <dgm:cxn modelId="{7993AEB8-74CF-B941-880E-86D3F9D9A68B}" type="presParOf" srcId="{ECA91953-DB6D-674C-9DB8-69C5C296F50C}" destId="{FC13B703-8FC4-B040-AC5A-13E4BD416BF2}" srcOrd="15" destOrd="0" presId="urn:microsoft.com/office/officeart/2009/3/layout/RandomtoResultProcess"/>
    <dgm:cxn modelId="{A2AD5BF1-C8C7-2E48-BF22-A7DA66C5BCFF}" type="presParOf" srcId="{ECA91953-DB6D-674C-9DB8-69C5C296F50C}" destId="{3DEB39AB-F80D-D344-A66B-99A1C9703AB4}" srcOrd="16" destOrd="0" presId="urn:microsoft.com/office/officeart/2009/3/layout/RandomtoResultProcess"/>
    <dgm:cxn modelId="{591A12FA-58E2-EE47-B42D-3177F91ABD5E}" type="presParOf" srcId="{ECA91953-DB6D-674C-9DB8-69C5C296F50C}" destId="{5044E767-0B0D-FF42-B75C-E24D78FF200D}" srcOrd="17" destOrd="0" presId="urn:microsoft.com/office/officeart/2009/3/layout/RandomtoResultProcess"/>
    <dgm:cxn modelId="{BEB5115E-8846-0A40-9C8D-56C1ADA98A91}" type="presParOf" srcId="{ECA91953-DB6D-674C-9DB8-69C5C296F50C}" destId="{5BDD6261-D8B6-104F-B385-9C74B5E4EBB0}" srcOrd="18" destOrd="0" presId="urn:microsoft.com/office/officeart/2009/3/layout/RandomtoResultProcess"/>
    <dgm:cxn modelId="{10A4F227-74F7-704F-862D-80DBBCD7BCCF}" type="presParOf" srcId="{171D2FEB-A3FC-BD47-8F90-7F2030168391}" destId="{0BE4BF0E-385E-054E-8584-D7A22CFB3743}" srcOrd="1" destOrd="0" presId="urn:microsoft.com/office/officeart/2009/3/layout/RandomtoResultProcess"/>
    <dgm:cxn modelId="{B8806F43-4B55-154C-9890-EE2FEFEC267E}" type="presParOf" srcId="{0BE4BF0E-385E-054E-8584-D7A22CFB3743}" destId="{814E8C44-135F-1840-9BFA-3AD7D7031F94}" srcOrd="0" destOrd="0" presId="urn:microsoft.com/office/officeart/2009/3/layout/RandomtoResultProcess"/>
    <dgm:cxn modelId="{5DABAB51-F51F-4E46-AB92-86572A60605B}" type="presParOf" srcId="{0BE4BF0E-385E-054E-8584-D7A22CFB3743}" destId="{09E59420-B551-014B-8B76-452EB2BDE882}" srcOrd="1" destOrd="0" presId="urn:microsoft.com/office/officeart/2009/3/layout/RandomtoResultProcess"/>
    <dgm:cxn modelId="{01C9E9BC-C8CD-3141-A68C-CF6EB932AE46}" type="presParOf" srcId="{171D2FEB-A3FC-BD47-8F90-7F2030168391}" destId="{FCD1026C-247D-5342-97C5-11313E6193DB}" srcOrd="2" destOrd="0" presId="urn:microsoft.com/office/officeart/2009/3/layout/RandomtoResultProcess"/>
    <dgm:cxn modelId="{652D361D-76A7-0E4B-B3AD-C55FC5BBF5E1}" type="presParOf" srcId="{171D2FEB-A3FC-BD47-8F90-7F2030168391}" destId="{0080E61F-A22B-5346-AB99-8DB35ED2F0FA}" srcOrd="3" destOrd="0" presId="urn:microsoft.com/office/officeart/2009/3/layout/RandomtoResultProcess"/>
    <dgm:cxn modelId="{54172AFC-ADA3-3F44-8165-7015C1274D81}" type="presParOf" srcId="{0080E61F-A22B-5346-AB99-8DB35ED2F0FA}" destId="{0DDE3CC2-CE5C-A94E-95A0-6AAE4C8C33F0}" srcOrd="0" destOrd="0" presId="urn:microsoft.com/office/officeart/2009/3/layout/RandomtoResultProcess"/>
    <dgm:cxn modelId="{D9EED49E-2964-174D-AE70-325499AB9F47}" type="presParOf" srcId="{0080E61F-A22B-5346-AB99-8DB35ED2F0FA}" destId="{6ABBEF2A-46BA-DF45-A435-3DABEC813C01}" srcOrd="1" destOrd="0" presId="urn:microsoft.com/office/officeart/2009/3/layout/RandomtoResultProcess"/>
    <dgm:cxn modelId="{FC4AF5A4-00DF-324C-B1B2-D97C499A514E}" type="presParOf" srcId="{171D2FEB-A3FC-BD47-8F90-7F2030168391}" destId="{14770AA0-121F-DF43-A286-5E25EB92A6D8}" srcOrd="4" destOrd="0" presId="urn:microsoft.com/office/officeart/2009/3/layout/RandomtoResultProcess"/>
    <dgm:cxn modelId="{2C987574-12E4-D14B-A9B3-A50E0A961E57}" type="presParOf" srcId="{14770AA0-121F-DF43-A286-5E25EB92A6D8}" destId="{36F7B3E6-0740-E843-A513-3C64DFB6E2B5}" srcOrd="0" destOrd="0" presId="urn:microsoft.com/office/officeart/2009/3/layout/RandomtoResultProcess"/>
    <dgm:cxn modelId="{D0B08068-65A2-6C40-A8D4-B527B1A8F9DD}" type="presParOf" srcId="{14770AA0-121F-DF43-A286-5E25EB92A6D8}" destId="{139B7451-603A-4047-9D4B-2E9152186950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8697A045-D753-B549-838E-AB6629D05983}" type="doc">
      <dgm:prSet loTypeId="urn:microsoft.com/office/officeart/2009/3/layout/RandomtoResult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ECC498-E7ED-A840-B497-600ECF041D81}">
      <dgm:prSet phldrT="[Text]"/>
      <dgm:spPr/>
      <dgm:t>
        <a:bodyPr/>
        <a:lstStyle/>
        <a:p>
          <a:r>
            <a:rPr lang="en-US" dirty="0"/>
            <a:t>Data </a:t>
          </a:r>
          <a:br>
            <a:rPr lang="en-US" dirty="0"/>
          </a:br>
          <a:r>
            <a:rPr lang="en-US" dirty="0"/>
            <a:t>Producer</a:t>
          </a:r>
        </a:p>
      </dgm:t>
    </dgm:pt>
    <dgm:pt modelId="{A9FF438C-BB45-CE4C-BB93-8CA7F686E3A8}" type="parTrans" cxnId="{659D9F3E-18C4-A344-A803-CD9C5813B70C}">
      <dgm:prSet/>
      <dgm:spPr/>
      <dgm:t>
        <a:bodyPr/>
        <a:lstStyle/>
        <a:p>
          <a:endParaRPr lang="en-US"/>
        </a:p>
      </dgm:t>
    </dgm:pt>
    <dgm:pt modelId="{DE23759C-9267-9640-AFEC-C21B97D4F372}" type="sibTrans" cxnId="{659D9F3E-18C4-A344-A803-CD9C5813B70C}">
      <dgm:prSet/>
      <dgm:spPr/>
      <dgm:t>
        <a:bodyPr/>
        <a:lstStyle/>
        <a:p>
          <a:endParaRPr lang="en-US"/>
        </a:p>
      </dgm:t>
    </dgm:pt>
    <dgm:pt modelId="{E274F57D-4A5E-E548-89F2-5989E699D849}">
      <dgm:prSet phldrT="[Text]"/>
      <dgm:spPr/>
      <dgm:t>
        <a:bodyPr/>
        <a:lstStyle/>
        <a:p>
          <a:r>
            <a:rPr lang="en-US" dirty="0" err="1"/>
            <a:t>MemFile</a:t>
          </a:r>
          <a:endParaRPr lang="en-US" dirty="0"/>
        </a:p>
      </dgm:t>
    </dgm:pt>
    <dgm:pt modelId="{8BDD0444-FC4F-644F-81AE-01043DC3FC7D}" type="parTrans" cxnId="{03954C1F-1328-F24F-8A45-1471DF0A88F9}">
      <dgm:prSet/>
      <dgm:spPr/>
      <dgm:t>
        <a:bodyPr/>
        <a:lstStyle/>
        <a:p>
          <a:endParaRPr lang="en-US"/>
        </a:p>
      </dgm:t>
    </dgm:pt>
    <dgm:pt modelId="{0D15AEB2-B222-084A-972A-1CD1FF0F0785}" type="sibTrans" cxnId="{03954C1F-1328-F24F-8A45-1471DF0A88F9}">
      <dgm:prSet/>
      <dgm:spPr/>
      <dgm:t>
        <a:bodyPr/>
        <a:lstStyle/>
        <a:p>
          <a:endParaRPr lang="en-US"/>
        </a:p>
      </dgm:t>
    </dgm:pt>
    <dgm:pt modelId="{171D2FEB-A3FC-BD47-8F90-7F2030168391}" type="pres">
      <dgm:prSet presAssocID="{8697A045-D753-B549-838E-AB6629D05983}" presName="Name0" presStyleCnt="0">
        <dgm:presLayoutVars>
          <dgm:dir/>
          <dgm:animOne val="branch"/>
          <dgm:animLvl val="lvl"/>
        </dgm:presLayoutVars>
      </dgm:prSet>
      <dgm:spPr/>
    </dgm:pt>
    <dgm:pt modelId="{ECA91953-DB6D-674C-9DB8-69C5C296F50C}" type="pres">
      <dgm:prSet presAssocID="{2EECC498-E7ED-A840-B497-600ECF041D81}" presName="chaos" presStyleCnt="0"/>
      <dgm:spPr/>
    </dgm:pt>
    <dgm:pt modelId="{CFD9453C-C911-D248-84AD-ABC26E6D5847}" type="pres">
      <dgm:prSet presAssocID="{2EECC498-E7ED-A840-B497-600ECF041D81}" presName="parTx1" presStyleLbl="revTx" presStyleIdx="0" presStyleCnt="1"/>
      <dgm:spPr/>
    </dgm:pt>
    <dgm:pt modelId="{82007BC6-5E51-E64E-83A2-0A4B800AA0E1}" type="pres">
      <dgm:prSet presAssocID="{2EECC498-E7ED-A840-B497-600ECF041D81}" presName="c1" presStyleLbl="node1" presStyleIdx="0" presStyleCnt="19"/>
      <dgm:spPr/>
    </dgm:pt>
    <dgm:pt modelId="{BC1EE28A-1DCD-AD4F-946C-0F526B53DFE0}" type="pres">
      <dgm:prSet presAssocID="{2EECC498-E7ED-A840-B497-600ECF041D81}" presName="c2" presStyleLbl="node1" presStyleIdx="1" presStyleCnt="19"/>
      <dgm:spPr/>
    </dgm:pt>
    <dgm:pt modelId="{63496E6C-F6D0-3C45-80DF-CBD8A8FA812C}" type="pres">
      <dgm:prSet presAssocID="{2EECC498-E7ED-A840-B497-600ECF041D81}" presName="c3" presStyleLbl="node1" presStyleIdx="2" presStyleCnt="19"/>
      <dgm:spPr/>
    </dgm:pt>
    <dgm:pt modelId="{B0BA150E-33AC-9248-9515-742F19406D79}" type="pres">
      <dgm:prSet presAssocID="{2EECC498-E7ED-A840-B497-600ECF041D81}" presName="c4" presStyleLbl="node1" presStyleIdx="3" presStyleCnt="19"/>
      <dgm:spPr/>
    </dgm:pt>
    <dgm:pt modelId="{1AFA6B21-6C11-6B42-8B92-7B12EE333C2D}" type="pres">
      <dgm:prSet presAssocID="{2EECC498-E7ED-A840-B497-600ECF041D81}" presName="c5" presStyleLbl="node1" presStyleIdx="4" presStyleCnt="19"/>
      <dgm:spPr/>
    </dgm:pt>
    <dgm:pt modelId="{412E5776-8D3C-9F47-ABA9-82C9A32C9396}" type="pres">
      <dgm:prSet presAssocID="{2EECC498-E7ED-A840-B497-600ECF041D81}" presName="c6" presStyleLbl="node1" presStyleIdx="5" presStyleCnt="19"/>
      <dgm:spPr/>
    </dgm:pt>
    <dgm:pt modelId="{76BBFC51-544F-9043-AE9C-3172EF8282E8}" type="pres">
      <dgm:prSet presAssocID="{2EECC498-E7ED-A840-B497-600ECF041D81}" presName="c7" presStyleLbl="node1" presStyleIdx="6" presStyleCnt="19"/>
      <dgm:spPr/>
    </dgm:pt>
    <dgm:pt modelId="{A6202966-E976-524B-B52F-F5281B44300C}" type="pres">
      <dgm:prSet presAssocID="{2EECC498-E7ED-A840-B497-600ECF041D81}" presName="c8" presStyleLbl="node1" presStyleIdx="7" presStyleCnt="19"/>
      <dgm:spPr/>
    </dgm:pt>
    <dgm:pt modelId="{60ACB141-E84C-0E49-879A-023985FC11CB}" type="pres">
      <dgm:prSet presAssocID="{2EECC498-E7ED-A840-B497-600ECF041D81}" presName="c9" presStyleLbl="node1" presStyleIdx="8" presStyleCnt="19"/>
      <dgm:spPr/>
    </dgm:pt>
    <dgm:pt modelId="{B3549F9F-4D23-BC47-9785-281971292524}" type="pres">
      <dgm:prSet presAssocID="{2EECC498-E7ED-A840-B497-600ECF041D81}" presName="c10" presStyleLbl="node1" presStyleIdx="9" presStyleCnt="19"/>
      <dgm:spPr/>
    </dgm:pt>
    <dgm:pt modelId="{E9843D05-58DE-0A41-B760-A4EF8025A07B}" type="pres">
      <dgm:prSet presAssocID="{2EECC498-E7ED-A840-B497-600ECF041D81}" presName="c11" presStyleLbl="node1" presStyleIdx="10" presStyleCnt="19"/>
      <dgm:spPr/>
    </dgm:pt>
    <dgm:pt modelId="{080D37CC-18FF-7B4E-8841-7EFAE5332532}" type="pres">
      <dgm:prSet presAssocID="{2EECC498-E7ED-A840-B497-600ECF041D81}" presName="c12" presStyleLbl="node1" presStyleIdx="11" presStyleCnt="19"/>
      <dgm:spPr/>
    </dgm:pt>
    <dgm:pt modelId="{0A32D6CC-F7EE-F448-8206-98CB1EF1540F}" type="pres">
      <dgm:prSet presAssocID="{2EECC498-E7ED-A840-B497-600ECF041D81}" presName="c13" presStyleLbl="node1" presStyleIdx="12" presStyleCnt="19"/>
      <dgm:spPr/>
    </dgm:pt>
    <dgm:pt modelId="{96468CF9-0844-1F4E-BC3E-F915ABFDCEEE}" type="pres">
      <dgm:prSet presAssocID="{2EECC498-E7ED-A840-B497-600ECF041D81}" presName="c14" presStyleLbl="node1" presStyleIdx="13" presStyleCnt="19"/>
      <dgm:spPr/>
    </dgm:pt>
    <dgm:pt modelId="{FC13B703-8FC4-B040-AC5A-13E4BD416BF2}" type="pres">
      <dgm:prSet presAssocID="{2EECC498-E7ED-A840-B497-600ECF041D81}" presName="c15" presStyleLbl="node1" presStyleIdx="14" presStyleCnt="19"/>
      <dgm:spPr/>
    </dgm:pt>
    <dgm:pt modelId="{3DEB39AB-F80D-D344-A66B-99A1C9703AB4}" type="pres">
      <dgm:prSet presAssocID="{2EECC498-E7ED-A840-B497-600ECF041D81}" presName="c16" presStyleLbl="node1" presStyleIdx="15" presStyleCnt="19"/>
      <dgm:spPr/>
    </dgm:pt>
    <dgm:pt modelId="{5044E767-0B0D-FF42-B75C-E24D78FF200D}" type="pres">
      <dgm:prSet presAssocID="{2EECC498-E7ED-A840-B497-600ECF041D81}" presName="c17" presStyleLbl="node1" presStyleIdx="16" presStyleCnt="19"/>
      <dgm:spPr/>
    </dgm:pt>
    <dgm:pt modelId="{5BDD6261-D8B6-104F-B385-9C74B5E4EBB0}" type="pres">
      <dgm:prSet presAssocID="{2EECC498-E7ED-A840-B497-600ECF041D81}" presName="c18" presStyleLbl="node1" presStyleIdx="17" presStyleCnt="19"/>
      <dgm:spPr/>
    </dgm:pt>
    <dgm:pt modelId="{0BE4BF0E-385E-054E-8584-D7A22CFB3743}" type="pres">
      <dgm:prSet presAssocID="{DE23759C-9267-9640-AFEC-C21B97D4F372}" presName="chevronComposite1" presStyleCnt="0"/>
      <dgm:spPr/>
    </dgm:pt>
    <dgm:pt modelId="{814E8C44-135F-1840-9BFA-3AD7D7031F94}" type="pres">
      <dgm:prSet presAssocID="{DE23759C-9267-9640-AFEC-C21B97D4F372}" presName="chevron1" presStyleLbl="sibTrans2D1" presStyleIdx="0" presStyleCnt="2" custScaleX="187330"/>
      <dgm:spPr/>
    </dgm:pt>
    <dgm:pt modelId="{09E59420-B551-014B-8B76-452EB2BDE882}" type="pres">
      <dgm:prSet presAssocID="{DE23759C-9267-9640-AFEC-C21B97D4F372}" presName="spChevron1" presStyleCnt="0"/>
      <dgm:spPr/>
    </dgm:pt>
    <dgm:pt modelId="{FCD1026C-247D-5342-97C5-11313E6193DB}" type="pres">
      <dgm:prSet presAssocID="{DE23759C-9267-9640-AFEC-C21B97D4F372}" presName="overlap" presStyleCnt="0"/>
      <dgm:spPr/>
    </dgm:pt>
    <dgm:pt modelId="{0080E61F-A22B-5346-AB99-8DB35ED2F0FA}" type="pres">
      <dgm:prSet presAssocID="{DE23759C-9267-9640-AFEC-C21B97D4F372}" presName="chevronComposite2" presStyleCnt="0"/>
      <dgm:spPr/>
    </dgm:pt>
    <dgm:pt modelId="{0DDE3CC2-CE5C-A94E-95A0-6AAE4C8C33F0}" type="pres">
      <dgm:prSet presAssocID="{DE23759C-9267-9640-AFEC-C21B97D4F372}" presName="chevron2" presStyleLbl="sibTrans2D1" presStyleIdx="1" presStyleCnt="2" custScaleX="178984"/>
      <dgm:spPr/>
    </dgm:pt>
    <dgm:pt modelId="{6ABBEF2A-46BA-DF45-A435-3DABEC813C01}" type="pres">
      <dgm:prSet presAssocID="{DE23759C-9267-9640-AFEC-C21B97D4F372}" presName="spChevron2" presStyleCnt="0"/>
      <dgm:spPr/>
    </dgm:pt>
    <dgm:pt modelId="{14770AA0-121F-DF43-A286-5E25EB92A6D8}" type="pres">
      <dgm:prSet presAssocID="{E274F57D-4A5E-E548-89F2-5989E699D849}" presName="last" presStyleCnt="0"/>
      <dgm:spPr/>
    </dgm:pt>
    <dgm:pt modelId="{36F7B3E6-0740-E843-A513-3C64DFB6E2B5}" type="pres">
      <dgm:prSet presAssocID="{E274F57D-4A5E-E548-89F2-5989E699D849}" presName="circleTx" presStyleLbl="node1" presStyleIdx="18" presStyleCnt="19"/>
      <dgm:spPr/>
    </dgm:pt>
    <dgm:pt modelId="{139B7451-603A-4047-9D4B-2E9152186950}" type="pres">
      <dgm:prSet presAssocID="{E274F57D-4A5E-E548-89F2-5989E699D849}" presName="spN" presStyleCnt="0"/>
      <dgm:spPr/>
    </dgm:pt>
  </dgm:ptLst>
  <dgm:cxnLst>
    <dgm:cxn modelId="{5335B706-5F3E-B349-B1B4-74D31F846D2A}" type="presOf" srcId="{2EECC498-E7ED-A840-B497-600ECF041D81}" destId="{CFD9453C-C911-D248-84AD-ABC26E6D5847}" srcOrd="0" destOrd="0" presId="urn:microsoft.com/office/officeart/2009/3/layout/RandomtoResultProcess"/>
    <dgm:cxn modelId="{03954C1F-1328-F24F-8A45-1471DF0A88F9}" srcId="{8697A045-D753-B549-838E-AB6629D05983}" destId="{E274F57D-4A5E-E548-89F2-5989E699D849}" srcOrd="1" destOrd="0" parTransId="{8BDD0444-FC4F-644F-81AE-01043DC3FC7D}" sibTransId="{0D15AEB2-B222-084A-972A-1CD1FF0F0785}"/>
    <dgm:cxn modelId="{68B6EA32-58D0-6E40-8800-7D88696A63C4}" type="presOf" srcId="{E274F57D-4A5E-E548-89F2-5989E699D849}" destId="{36F7B3E6-0740-E843-A513-3C64DFB6E2B5}" srcOrd="0" destOrd="0" presId="urn:microsoft.com/office/officeart/2009/3/layout/RandomtoResultProcess"/>
    <dgm:cxn modelId="{659D9F3E-18C4-A344-A803-CD9C5813B70C}" srcId="{8697A045-D753-B549-838E-AB6629D05983}" destId="{2EECC498-E7ED-A840-B497-600ECF041D81}" srcOrd="0" destOrd="0" parTransId="{A9FF438C-BB45-CE4C-BB93-8CA7F686E3A8}" sibTransId="{DE23759C-9267-9640-AFEC-C21B97D4F372}"/>
    <dgm:cxn modelId="{9B2E32B4-17B8-F64F-87FD-844C3ADAC9EC}" type="presOf" srcId="{8697A045-D753-B549-838E-AB6629D05983}" destId="{171D2FEB-A3FC-BD47-8F90-7F2030168391}" srcOrd="0" destOrd="0" presId="urn:microsoft.com/office/officeart/2009/3/layout/RandomtoResultProcess"/>
    <dgm:cxn modelId="{C2667549-343A-9043-9B52-37E4DCD8E5A2}" type="presParOf" srcId="{171D2FEB-A3FC-BD47-8F90-7F2030168391}" destId="{ECA91953-DB6D-674C-9DB8-69C5C296F50C}" srcOrd="0" destOrd="0" presId="urn:microsoft.com/office/officeart/2009/3/layout/RandomtoResultProcess"/>
    <dgm:cxn modelId="{E4FBF587-D228-864C-9F09-BB05DBE6A09E}" type="presParOf" srcId="{ECA91953-DB6D-674C-9DB8-69C5C296F50C}" destId="{CFD9453C-C911-D248-84AD-ABC26E6D5847}" srcOrd="0" destOrd="0" presId="urn:microsoft.com/office/officeart/2009/3/layout/RandomtoResultProcess"/>
    <dgm:cxn modelId="{F48ED1C0-F96A-8240-9368-EEC97D8A535C}" type="presParOf" srcId="{ECA91953-DB6D-674C-9DB8-69C5C296F50C}" destId="{82007BC6-5E51-E64E-83A2-0A4B800AA0E1}" srcOrd="1" destOrd="0" presId="urn:microsoft.com/office/officeart/2009/3/layout/RandomtoResultProcess"/>
    <dgm:cxn modelId="{5D7E3DDF-D3BE-FF44-B408-82964C0CFDE8}" type="presParOf" srcId="{ECA91953-DB6D-674C-9DB8-69C5C296F50C}" destId="{BC1EE28A-1DCD-AD4F-946C-0F526B53DFE0}" srcOrd="2" destOrd="0" presId="urn:microsoft.com/office/officeart/2009/3/layout/RandomtoResultProcess"/>
    <dgm:cxn modelId="{833FCB0D-1605-0146-A5BD-2DBBA2D8B625}" type="presParOf" srcId="{ECA91953-DB6D-674C-9DB8-69C5C296F50C}" destId="{63496E6C-F6D0-3C45-80DF-CBD8A8FA812C}" srcOrd="3" destOrd="0" presId="urn:microsoft.com/office/officeart/2009/3/layout/RandomtoResultProcess"/>
    <dgm:cxn modelId="{796B1352-8770-0B43-ABC7-DE745F2CF021}" type="presParOf" srcId="{ECA91953-DB6D-674C-9DB8-69C5C296F50C}" destId="{B0BA150E-33AC-9248-9515-742F19406D79}" srcOrd="4" destOrd="0" presId="urn:microsoft.com/office/officeart/2009/3/layout/RandomtoResultProcess"/>
    <dgm:cxn modelId="{1B224501-C105-CE4B-9732-856EA8E5F2BD}" type="presParOf" srcId="{ECA91953-DB6D-674C-9DB8-69C5C296F50C}" destId="{1AFA6B21-6C11-6B42-8B92-7B12EE333C2D}" srcOrd="5" destOrd="0" presId="urn:microsoft.com/office/officeart/2009/3/layout/RandomtoResultProcess"/>
    <dgm:cxn modelId="{E16D8AA1-249E-8A42-8B70-F176056990D4}" type="presParOf" srcId="{ECA91953-DB6D-674C-9DB8-69C5C296F50C}" destId="{412E5776-8D3C-9F47-ABA9-82C9A32C9396}" srcOrd="6" destOrd="0" presId="urn:microsoft.com/office/officeart/2009/3/layout/RandomtoResultProcess"/>
    <dgm:cxn modelId="{8811ED57-C4A3-A142-B194-B014AA80B17C}" type="presParOf" srcId="{ECA91953-DB6D-674C-9DB8-69C5C296F50C}" destId="{76BBFC51-544F-9043-AE9C-3172EF8282E8}" srcOrd="7" destOrd="0" presId="urn:microsoft.com/office/officeart/2009/3/layout/RandomtoResultProcess"/>
    <dgm:cxn modelId="{E76D5931-6F52-1140-A6FD-FC217F3208DF}" type="presParOf" srcId="{ECA91953-DB6D-674C-9DB8-69C5C296F50C}" destId="{A6202966-E976-524B-B52F-F5281B44300C}" srcOrd="8" destOrd="0" presId="urn:microsoft.com/office/officeart/2009/3/layout/RandomtoResultProcess"/>
    <dgm:cxn modelId="{D396D28D-6360-3F47-BCA1-08B7C3EF715B}" type="presParOf" srcId="{ECA91953-DB6D-674C-9DB8-69C5C296F50C}" destId="{60ACB141-E84C-0E49-879A-023985FC11CB}" srcOrd="9" destOrd="0" presId="urn:microsoft.com/office/officeart/2009/3/layout/RandomtoResultProcess"/>
    <dgm:cxn modelId="{7B480AE7-74F6-FC42-BF28-1E6315F50A77}" type="presParOf" srcId="{ECA91953-DB6D-674C-9DB8-69C5C296F50C}" destId="{B3549F9F-4D23-BC47-9785-281971292524}" srcOrd="10" destOrd="0" presId="urn:microsoft.com/office/officeart/2009/3/layout/RandomtoResultProcess"/>
    <dgm:cxn modelId="{6CD194FC-18A6-D748-B89D-6749CD5A5661}" type="presParOf" srcId="{ECA91953-DB6D-674C-9DB8-69C5C296F50C}" destId="{E9843D05-58DE-0A41-B760-A4EF8025A07B}" srcOrd="11" destOrd="0" presId="urn:microsoft.com/office/officeart/2009/3/layout/RandomtoResultProcess"/>
    <dgm:cxn modelId="{A8C214E5-65BC-CF44-A417-B205F8AD274F}" type="presParOf" srcId="{ECA91953-DB6D-674C-9DB8-69C5C296F50C}" destId="{080D37CC-18FF-7B4E-8841-7EFAE5332532}" srcOrd="12" destOrd="0" presId="urn:microsoft.com/office/officeart/2009/3/layout/RandomtoResultProcess"/>
    <dgm:cxn modelId="{41726DCD-ED12-E34C-9639-06051DCFDD05}" type="presParOf" srcId="{ECA91953-DB6D-674C-9DB8-69C5C296F50C}" destId="{0A32D6CC-F7EE-F448-8206-98CB1EF1540F}" srcOrd="13" destOrd="0" presId="urn:microsoft.com/office/officeart/2009/3/layout/RandomtoResultProcess"/>
    <dgm:cxn modelId="{2C15ED02-689F-5D43-B7BD-DD654DB2CBB3}" type="presParOf" srcId="{ECA91953-DB6D-674C-9DB8-69C5C296F50C}" destId="{96468CF9-0844-1F4E-BC3E-F915ABFDCEEE}" srcOrd="14" destOrd="0" presId="urn:microsoft.com/office/officeart/2009/3/layout/RandomtoResultProcess"/>
    <dgm:cxn modelId="{7993AEB8-74CF-B941-880E-86D3F9D9A68B}" type="presParOf" srcId="{ECA91953-DB6D-674C-9DB8-69C5C296F50C}" destId="{FC13B703-8FC4-B040-AC5A-13E4BD416BF2}" srcOrd="15" destOrd="0" presId="urn:microsoft.com/office/officeart/2009/3/layout/RandomtoResultProcess"/>
    <dgm:cxn modelId="{A2AD5BF1-C8C7-2E48-BF22-A7DA66C5BCFF}" type="presParOf" srcId="{ECA91953-DB6D-674C-9DB8-69C5C296F50C}" destId="{3DEB39AB-F80D-D344-A66B-99A1C9703AB4}" srcOrd="16" destOrd="0" presId="urn:microsoft.com/office/officeart/2009/3/layout/RandomtoResultProcess"/>
    <dgm:cxn modelId="{591A12FA-58E2-EE47-B42D-3177F91ABD5E}" type="presParOf" srcId="{ECA91953-DB6D-674C-9DB8-69C5C296F50C}" destId="{5044E767-0B0D-FF42-B75C-E24D78FF200D}" srcOrd="17" destOrd="0" presId="urn:microsoft.com/office/officeart/2009/3/layout/RandomtoResultProcess"/>
    <dgm:cxn modelId="{BEB5115E-8846-0A40-9C8D-56C1ADA98A91}" type="presParOf" srcId="{ECA91953-DB6D-674C-9DB8-69C5C296F50C}" destId="{5BDD6261-D8B6-104F-B385-9C74B5E4EBB0}" srcOrd="18" destOrd="0" presId="urn:microsoft.com/office/officeart/2009/3/layout/RandomtoResultProcess"/>
    <dgm:cxn modelId="{10A4F227-74F7-704F-862D-80DBBCD7BCCF}" type="presParOf" srcId="{171D2FEB-A3FC-BD47-8F90-7F2030168391}" destId="{0BE4BF0E-385E-054E-8584-D7A22CFB3743}" srcOrd="1" destOrd="0" presId="urn:microsoft.com/office/officeart/2009/3/layout/RandomtoResultProcess"/>
    <dgm:cxn modelId="{B8806F43-4B55-154C-9890-EE2FEFEC267E}" type="presParOf" srcId="{0BE4BF0E-385E-054E-8584-D7A22CFB3743}" destId="{814E8C44-135F-1840-9BFA-3AD7D7031F94}" srcOrd="0" destOrd="0" presId="urn:microsoft.com/office/officeart/2009/3/layout/RandomtoResultProcess"/>
    <dgm:cxn modelId="{5DABAB51-F51F-4E46-AB92-86572A60605B}" type="presParOf" srcId="{0BE4BF0E-385E-054E-8584-D7A22CFB3743}" destId="{09E59420-B551-014B-8B76-452EB2BDE882}" srcOrd="1" destOrd="0" presId="urn:microsoft.com/office/officeart/2009/3/layout/RandomtoResultProcess"/>
    <dgm:cxn modelId="{01C9E9BC-C8CD-3141-A68C-CF6EB932AE46}" type="presParOf" srcId="{171D2FEB-A3FC-BD47-8F90-7F2030168391}" destId="{FCD1026C-247D-5342-97C5-11313E6193DB}" srcOrd="2" destOrd="0" presId="urn:microsoft.com/office/officeart/2009/3/layout/RandomtoResultProcess"/>
    <dgm:cxn modelId="{652D361D-76A7-0E4B-B3AD-C55FC5BBF5E1}" type="presParOf" srcId="{171D2FEB-A3FC-BD47-8F90-7F2030168391}" destId="{0080E61F-A22B-5346-AB99-8DB35ED2F0FA}" srcOrd="3" destOrd="0" presId="urn:microsoft.com/office/officeart/2009/3/layout/RandomtoResultProcess"/>
    <dgm:cxn modelId="{54172AFC-ADA3-3F44-8165-7015C1274D81}" type="presParOf" srcId="{0080E61F-A22B-5346-AB99-8DB35ED2F0FA}" destId="{0DDE3CC2-CE5C-A94E-95A0-6AAE4C8C33F0}" srcOrd="0" destOrd="0" presId="urn:microsoft.com/office/officeart/2009/3/layout/RandomtoResultProcess"/>
    <dgm:cxn modelId="{D9EED49E-2964-174D-AE70-325499AB9F47}" type="presParOf" srcId="{0080E61F-A22B-5346-AB99-8DB35ED2F0FA}" destId="{6ABBEF2A-46BA-DF45-A435-3DABEC813C01}" srcOrd="1" destOrd="0" presId="urn:microsoft.com/office/officeart/2009/3/layout/RandomtoResultProcess"/>
    <dgm:cxn modelId="{FC4AF5A4-00DF-324C-B1B2-D97C499A514E}" type="presParOf" srcId="{171D2FEB-A3FC-BD47-8F90-7F2030168391}" destId="{14770AA0-121F-DF43-A286-5E25EB92A6D8}" srcOrd="4" destOrd="0" presId="urn:microsoft.com/office/officeart/2009/3/layout/RandomtoResultProcess"/>
    <dgm:cxn modelId="{2C987574-12E4-D14B-A9B3-A50E0A961E57}" type="presParOf" srcId="{14770AA0-121F-DF43-A286-5E25EB92A6D8}" destId="{36F7B3E6-0740-E843-A513-3C64DFB6E2B5}" srcOrd="0" destOrd="0" presId="urn:microsoft.com/office/officeart/2009/3/layout/RandomtoResultProcess"/>
    <dgm:cxn modelId="{D0B08068-65A2-6C40-A8D4-B527B1A8F9DD}" type="presParOf" srcId="{14770AA0-121F-DF43-A286-5E25EB92A6D8}" destId="{139B7451-603A-4047-9D4B-2E9152186950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8697A045-D753-B549-838E-AB6629D05983}" type="doc">
      <dgm:prSet loTypeId="urn:microsoft.com/office/officeart/2009/3/layout/RandomtoResult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ECC498-E7ED-A840-B497-600ECF041D81}">
      <dgm:prSet phldrT="[Text]"/>
      <dgm:spPr/>
      <dgm:t>
        <a:bodyPr/>
        <a:lstStyle/>
        <a:p>
          <a:r>
            <a:rPr lang="en-US" dirty="0"/>
            <a:t>Data </a:t>
          </a:r>
          <a:br>
            <a:rPr lang="en-US" dirty="0"/>
          </a:br>
          <a:r>
            <a:rPr lang="en-US" dirty="0"/>
            <a:t>Producer</a:t>
          </a:r>
        </a:p>
      </dgm:t>
    </dgm:pt>
    <dgm:pt modelId="{A9FF438C-BB45-CE4C-BB93-8CA7F686E3A8}" type="parTrans" cxnId="{659D9F3E-18C4-A344-A803-CD9C5813B70C}">
      <dgm:prSet/>
      <dgm:spPr/>
      <dgm:t>
        <a:bodyPr/>
        <a:lstStyle/>
        <a:p>
          <a:endParaRPr lang="en-US"/>
        </a:p>
      </dgm:t>
    </dgm:pt>
    <dgm:pt modelId="{DE23759C-9267-9640-AFEC-C21B97D4F372}" type="sibTrans" cxnId="{659D9F3E-18C4-A344-A803-CD9C5813B70C}">
      <dgm:prSet/>
      <dgm:spPr/>
      <dgm:t>
        <a:bodyPr/>
        <a:lstStyle/>
        <a:p>
          <a:endParaRPr lang="en-US"/>
        </a:p>
      </dgm:t>
    </dgm:pt>
    <dgm:pt modelId="{E274F57D-4A5E-E548-89F2-5989E699D849}">
      <dgm:prSet phldrT="[Text]"/>
      <dgm:spPr/>
      <dgm:t>
        <a:bodyPr/>
        <a:lstStyle/>
        <a:p>
          <a:r>
            <a:rPr lang="en-US" dirty="0" err="1"/>
            <a:t>MemFile</a:t>
          </a:r>
          <a:endParaRPr lang="en-US" dirty="0"/>
        </a:p>
      </dgm:t>
    </dgm:pt>
    <dgm:pt modelId="{8BDD0444-FC4F-644F-81AE-01043DC3FC7D}" type="parTrans" cxnId="{03954C1F-1328-F24F-8A45-1471DF0A88F9}">
      <dgm:prSet/>
      <dgm:spPr/>
      <dgm:t>
        <a:bodyPr/>
        <a:lstStyle/>
        <a:p>
          <a:endParaRPr lang="en-US"/>
        </a:p>
      </dgm:t>
    </dgm:pt>
    <dgm:pt modelId="{0D15AEB2-B222-084A-972A-1CD1FF0F0785}" type="sibTrans" cxnId="{03954C1F-1328-F24F-8A45-1471DF0A88F9}">
      <dgm:prSet/>
      <dgm:spPr/>
      <dgm:t>
        <a:bodyPr/>
        <a:lstStyle/>
        <a:p>
          <a:endParaRPr lang="en-US"/>
        </a:p>
      </dgm:t>
    </dgm:pt>
    <dgm:pt modelId="{171D2FEB-A3FC-BD47-8F90-7F2030168391}" type="pres">
      <dgm:prSet presAssocID="{8697A045-D753-B549-838E-AB6629D05983}" presName="Name0" presStyleCnt="0">
        <dgm:presLayoutVars>
          <dgm:dir/>
          <dgm:animOne val="branch"/>
          <dgm:animLvl val="lvl"/>
        </dgm:presLayoutVars>
      </dgm:prSet>
      <dgm:spPr/>
    </dgm:pt>
    <dgm:pt modelId="{ECA91953-DB6D-674C-9DB8-69C5C296F50C}" type="pres">
      <dgm:prSet presAssocID="{2EECC498-E7ED-A840-B497-600ECF041D81}" presName="chaos" presStyleCnt="0"/>
      <dgm:spPr/>
    </dgm:pt>
    <dgm:pt modelId="{CFD9453C-C911-D248-84AD-ABC26E6D5847}" type="pres">
      <dgm:prSet presAssocID="{2EECC498-E7ED-A840-B497-600ECF041D81}" presName="parTx1" presStyleLbl="revTx" presStyleIdx="0" presStyleCnt="1"/>
      <dgm:spPr/>
    </dgm:pt>
    <dgm:pt modelId="{82007BC6-5E51-E64E-83A2-0A4B800AA0E1}" type="pres">
      <dgm:prSet presAssocID="{2EECC498-E7ED-A840-B497-600ECF041D81}" presName="c1" presStyleLbl="node1" presStyleIdx="0" presStyleCnt="19"/>
      <dgm:spPr/>
    </dgm:pt>
    <dgm:pt modelId="{BC1EE28A-1DCD-AD4F-946C-0F526B53DFE0}" type="pres">
      <dgm:prSet presAssocID="{2EECC498-E7ED-A840-B497-600ECF041D81}" presName="c2" presStyleLbl="node1" presStyleIdx="1" presStyleCnt="19"/>
      <dgm:spPr/>
    </dgm:pt>
    <dgm:pt modelId="{63496E6C-F6D0-3C45-80DF-CBD8A8FA812C}" type="pres">
      <dgm:prSet presAssocID="{2EECC498-E7ED-A840-B497-600ECF041D81}" presName="c3" presStyleLbl="node1" presStyleIdx="2" presStyleCnt="19"/>
      <dgm:spPr/>
    </dgm:pt>
    <dgm:pt modelId="{B0BA150E-33AC-9248-9515-742F19406D79}" type="pres">
      <dgm:prSet presAssocID="{2EECC498-E7ED-A840-B497-600ECF041D81}" presName="c4" presStyleLbl="node1" presStyleIdx="3" presStyleCnt="19"/>
      <dgm:spPr/>
    </dgm:pt>
    <dgm:pt modelId="{1AFA6B21-6C11-6B42-8B92-7B12EE333C2D}" type="pres">
      <dgm:prSet presAssocID="{2EECC498-E7ED-A840-B497-600ECF041D81}" presName="c5" presStyleLbl="node1" presStyleIdx="4" presStyleCnt="19"/>
      <dgm:spPr/>
    </dgm:pt>
    <dgm:pt modelId="{412E5776-8D3C-9F47-ABA9-82C9A32C9396}" type="pres">
      <dgm:prSet presAssocID="{2EECC498-E7ED-A840-B497-600ECF041D81}" presName="c6" presStyleLbl="node1" presStyleIdx="5" presStyleCnt="19"/>
      <dgm:spPr/>
    </dgm:pt>
    <dgm:pt modelId="{76BBFC51-544F-9043-AE9C-3172EF8282E8}" type="pres">
      <dgm:prSet presAssocID="{2EECC498-E7ED-A840-B497-600ECF041D81}" presName="c7" presStyleLbl="node1" presStyleIdx="6" presStyleCnt="19"/>
      <dgm:spPr/>
    </dgm:pt>
    <dgm:pt modelId="{A6202966-E976-524B-B52F-F5281B44300C}" type="pres">
      <dgm:prSet presAssocID="{2EECC498-E7ED-A840-B497-600ECF041D81}" presName="c8" presStyleLbl="node1" presStyleIdx="7" presStyleCnt="19"/>
      <dgm:spPr/>
    </dgm:pt>
    <dgm:pt modelId="{60ACB141-E84C-0E49-879A-023985FC11CB}" type="pres">
      <dgm:prSet presAssocID="{2EECC498-E7ED-A840-B497-600ECF041D81}" presName="c9" presStyleLbl="node1" presStyleIdx="8" presStyleCnt="19"/>
      <dgm:spPr/>
    </dgm:pt>
    <dgm:pt modelId="{B3549F9F-4D23-BC47-9785-281971292524}" type="pres">
      <dgm:prSet presAssocID="{2EECC498-E7ED-A840-B497-600ECF041D81}" presName="c10" presStyleLbl="node1" presStyleIdx="9" presStyleCnt="19"/>
      <dgm:spPr/>
    </dgm:pt>
    <dgm:pt modelId="{E9843D05-58DE-0A41-B760-A4EF8025A07B}" type="pres">
      <dgm:prSet presAssocID="{2EECC498-E7ED-A840-B497-600ECF041D81}" presName="c11" presStyleLbl="node1" presStyleIdx="10" presStyleCnt="19"/>
      <dgm:spPr/>
    </dgm:pt>
    <dgm:pt modelId="{080D37CC-18FF-7B4E-8841-7EFAE5332532}" type="pres">
      <dgm:prSet presAssocID="{2EECC498-E7ED-A840-B497-600ECF041D81}" presName="c12" presStyleLbl="node1" presStyleIdx="11" presStyleCnt="19"/>
      <dgm:spPr/>
    </dgm:pt>
    <dgm:pt modelId="{0A32D6CC-F7EE-F448-8206-98CB1EF1540F}" type="pres">
      <dgm:prSet presAssocID="{2EECC498-E7ED-A840-B497-600ECF041D81}" presName="c13" presStyleLbl="node1" presStyleIdx="12" presStyleCnt="19"/>
      <dgm:spPr/>
    </dgm:pt>
    <dgm:pt modelId="{96468CF9-0844-1F4E-BC3E-F915ABFDCEEE}" type="pres">
      <dgm:prSet presAssocID="{2EECC498-E7ED-A840-B497-600ECF041D81}" presName="c14" presStyleLbl="node1" presStyleIdx="13" presStyleCnt="19"/>
      <dgm:spPr/>
    </dgm:pt>
    <dgm:pt modelId="{FC13B703-8FC4-B040-AC5A-13E4BD416BF2}" type="pres">
      <dgm:prSet presAssocID="{2EECC498-E7ED-A840-B497-600ECF041D81}" presName="c15" presStyleLbl="node1" presStyleIdx="14" presStyleCnt="19"/>
      <dgm:spPr/>
    </dgm:pt>
    <dgm:pt modelId="{3DEB39AB-F80D-D344-A66B-99A1C9703AB4}" type="pres">
      <dgm:prSet presAssocID="{2EECC498-E7ED-A840-B497-600ECF041D81}" presName="c16" presStyleLbl="node1" presStyleIdx="15" presStyleCnt="19"/>
      <dgm:spPr/>
    </dgm:pt>
    <dgm:pt modelId="{5044E767-0B0D-FF42-B75C-E24D78FF200D}" type="pres">
      <dgm:prSet presAssocID="{2EECC498-E7ED-A840-B497-600ECF041D81}" presName="c17" presStyleLbl="node1" presStyleIdx="16" presStyleCnt="19"/>
      <dgm:spPr/>
    </dgm:pt>
    <dgm:pt modelId="{5BDD6261-D8B6-104F-B385-9C74B5E4EBB0}" type="pres">
      <dgm:prSet presAssocID="{2EECC498-E7ED-A840-B497-600ECF041D81}" presName="c18" presStyleLbl="node1" presStyleIdx="17" presStyleCnt="19"/>
      <dgm:spPr/>
    </dgm:pt>
    <dgm:pt modelId="{0BE4BF0E-385E-054E-8584-D7A22CFB3743}" type="pres">
      <dgm:prSet presAssocID="{DE23759C-9267-9640-AFEC-C21B97D4F372}" presName="chevronComposite1" presStyleCnt="0"/>
      <dgm:spPr/>
    </dgm:pt>
    <dgm:pt modelId="{814E8C44-135F-1840-9BFA-3AD7D7031F94}" type="pres">
      <dgm:prSet presAssocID="{DE23759C-9267-9640-AFEC-C21B97D4F372}" presName="chevron1" presStyleLbl="sibTrans2D1" presStyleIdx="0" presStyleCnt="2"/>
      <dgm:spPr/>
    </dgm:pt>
    <dgm:pt modelId="{09E59420-B551-014B-8B76-452EB2BDE882}" type="pres">
      <dgm:prSet presAssocID="{DE23759C-9267-9640-AFEC-C21B97D4F372}" presName="spChevron1" presStyleCnt="0"/>
      <dgm:spPr/>
    </dgm:pt>
    <dgm:pt modelId="{FCD1026C-247D-5342-97C5-11313E6193DB}" type="pres">
      <dgm:prSet presAssocID="{DE23759C-9267-9640-AFEC-C21B97D4F372}" presName="overlap" presStyleCnt="0"/>
      <dgm:spPr/>
    </dgm:pt>
    <dgm:pt modelId="{0080E61F-A22B-5346-AB99-8DB35ED2F0FA}" type="pres">
      <dgm:prSet presAssocID="{DE23759C-9267-9640-AFEC-C21B97D4F372}" presName="chevronComposite2" presStyleCnt="0"/>
      <dgm:spPr/>
    </dgm:pt>
    <dgm:pt modelId="{0DDE3CC2-CE5C-A94E-95A0-6AAE4C8C33F0}" type="pres">
      <dgm:prSet presAssocID="{DE23759C-9267-9640-AFEC-C21B97D4F372}" presName="chevron2" presStyleLbl="sibTrans2D1" presStyleIdx="1" presStyleCnt="2"/>
      <dgm:spPr/>
    </dgm:pt>
    <dgm:pt modelId="{6ABBEF2A-46BA-DF45-A435-3DABEC813C01}" type="pres">
      <dgm:prSet presAssocID="{DE23759C-9267-9640-AFEC-C21B97D4F372}" presName="spChevron2" presStyleCnt="0"/>
      <dgm:spPr/>
    </dgm:pt>
    <dgm:pt modelId="{14770AA0-121F-DF43-A286-5E25EB92A6D8}" type="pres">
      <dgm:prSet presAssocID="{E274F57D-4A5E-E548-89F2-5989E699D849}" presName="last" presStyleCnt="0"/>
      <dgm:spPr/>
    </dgm:pt>
    <dgm:pt modelId="{36F7B3E6-0740-E843-A513-3C64DFB6E2B5}" type="pres">
      <dgm:prSet presAssocID="{E274F57D-4A5E-E548-89F2-5989E699D849}" presName="circleTx" presStyleLbl="node1" presStyleIdx="18" presStyleCnt="19"/>
      <dgm:spPr/>
    </dgm:pt>
    <dgm:pt modelId="{139B7451-603A-4047-9D4B-2E9152186950}" type="pres">
      <dgm:prSet presAssocID="{E274F57D-4A5E-E548-89F2-5989E699D849}" presName="spN" presStyleCnt="0"/>
      <dgm:spPr/>
    </dgm:pt>
  </dgm:ptLst>
  <dgm:cxnLst>
    <dgm:cxn modelId="{5335B706-5F3E-B349-B1B4-74D31F846D2A}" type="presOf" srcId="{2EECC498-E7ED-A840-B497-600ECF041D81}" destId="{CFD9453C-C911-D248-84AD-ABC26E6D5847}" srcOrd="0" destOrd="0" presId="urn:microsoft.com/office/officeart/2009/3/layout/RandomtoResultProcess"/>
    <dgm:cxn modelId="{03954C1F-1328-F24F-8A45-1471DF0A88F9}" srcId="{8697A045-D753-B549-838E-AB6629D05983}" destId="{E274F57D-4A5E-E548-89F2-5989E699D849}" srcOrd="1" destOrd="0" parTransId="{8BDD0444-FC4F-644F-81AE-01043DC3FC7D}" sibTransId="{0D15AEB2-B222-084A-972A-1CD1FF0F0785}"/>
    <dgm:cxn modelId="{68B6EA32-58D0-6E40-8800-7D88696A63C4}" type="presOf" srcId="{E274F57D-4A5E-E548-89F2-5989E699D849}" destId="{36F7B3E6-0740-E843-A513-3C64DFB6E2B5}" srcOrd="0" destOrd="0" presId="urn:microsoft.com/office/officeart/2009/3/layout/RandomtoResultProcess"/>
    <dgm:cxn modelId="{659D9F3E-18C4-A344-A803-CD9C5813B70C}" srcId="{8697A045-D753-B549-838E-AB6629D05983}" destId="{2EECC498-E7ED-A840-B497-600ECF041D81}" srcOrd="0" destOrd="0" parTransId="{A9FF438C-BB45-CE4C-BB93-8CA7F686E3A8}" sibTransId="{DE23759C-9267-9640-AFEC-C21B97D4F372}"/>
    <dgm:cxn modelId="{9B2E32B4-17B8-F64F-87FD-844C3ADAC9EC}" type="presOf" srcId="{8697A045-D753-B549-838E-AB6629D05983}" destId="{171D2FEB-A3FC-BD47-8F90-7F2030168391}" srcOrd="0" destOrd="0" presId="urn:microsoft.com/office/officeart/2009/3/layout/RandomtoResultProcess"/>
    <dgm:cxn modelId="{C2667549-343A-9043-9B52-37E4DCD8E5A2}" type="presParOf" srcId="{171D2FEB-A3FC-BD47-8F90-7F2030168391}" destId="{ECA91953-DB6D-674C-9DB8-69C5C296F50C}" srcOrd="0" destOrd="0" presId="urn:microsoft.com/office/officeart/2009/3/layout/RandomtoResultProcess"/>
    <dgm:cxn modelId="{E4FBF587-D228-864C-9F09-BB05DBE6A09E}" type="presParOf" srcId="{ECA91953-DB6D-674C-9DB8-69C5C296F50C}" destId="{CFD9453C-C911-D248-84AD-ABC26E6D5847}" srcOrd="0" destOrd="0" presId="urn:microsoft.com/office/officeart/2009/3/layout/RandomtoResultProcess"/>
    <dgm:cxn modelId="{F48ED1C0-F96A-8240-9368-EEC97D8A535C}" type="presParOf" srcId="{ECA91953-DB6D-674C-9DB8-69C5C296F50C}" destId="{82007BC6-5E51-E64E-83A2-0A4B800AA0E1}" srcOrd="1" destOrd="0" presId="urn:microsoft.com/office/officeart/2009/3/layout/RandomtoResultProcess"/>
    <dgm:cxn modelId="{5D7E3DDF-D3BE-FF44-B408-82964C0CFDE8}" type="presParOf" srcId="{ECA91953-DB6D-674C-9DB8-69C5C296F50C}" destId="{BC1EE28A-1DCD-AD4F-946C-0F526B53DFE0}" srcOrd="2" destOrd="0" presId="urn:microsoft.com/office/officeart/2009/3/layout/RandomtoResultProcess"/>
    <dgm:cxn modelId="{833FCB0D-1605-0146-A5BD-2DBBA2D8B625}" type="presParOf" srcId="{ECA91953-DB6D-674C-9DB8-69C5C296F50C}" destId="{63496E6C-F6D0-3C45-80DF-CBD8A8FA812C}" srcOrd="3" destOrd="0" presId="urn:microsoft.com/office/officeart/2009/3/layout/RandomtoResultProcess"/>
    <dgm:cxn modelId="{796B1352-8770-0B43-ABC7-DE745F2CF021}" type="presParOf" srcId="{ECA91953-DB6D-674C-9DB8-69C5C296F50C}" destId="{B0BA150E-33AC-9248-9515-742F19406D79}" srcOrd="4" destOrd="0" presId="urn:microsoft.com/office/officeart/2009/3/layout/RandomtoResultProcess"/>
    <dgm:cxn modelId="{1B224501-C105-CE4B-9732-856EA8E5F2BD}" type="presParOf" srcId="{ECA91953-DB6D-674C-9DB8-69C5C296F50C}" destId="{1AFA6B21-6C11-6B42-8B92-7B12EE333C2D}" srcOrd="5" destOrd="0" presId="urn:microsoft.com/office/officeart/2009/3/layout/RandomtoResultProcess"/>
    <dgm:cxn modelId="{E16D8AA1-249E-8A42-8B70-F176056990D4}" type="presParOf" srcId="{ECA91953-DB6D-674C-9DB8-69C5C296F50C}" destId="{412E5776-8D3C-9F47-ABA9-82C9A32C9396}" srcOrd="6" destOrd="0" presId="urn:microsoft.com/office/officeart/2009/3/layout/RandomtoResultProcess"/>
    <dgm:cxn modelId="{8811ED57-C4A3-A142-B194-B014AA80B17C}" type="presParOf" srcId="{ECA91953-DB6D-674C-9DB8-69C5C296F50C}" destId="{76BBFC51-544F-9043-AE9C-3172EF8282E8}" srcOrd="7" destOrd="0" presId="urn:microsoft.com/office/officeart/2009/3/layout/RandomtoResultProcess"/>
    <dgm:cxn modelId="{E76D5931-6F52-1140-A6FD-FC217F3208DF}" type="presParOf" srcId="{ECA91953-DB6D-674C-9DB8-69C5C296F50C}" destId="{A6202966-E976-524B-B52F-F5281B44300C}" srcOrd="8" destOrd="0" presId="urn:microsoft.com/office/officeart/2009/3/layout/RandomtoResultProcess"/>
    <dgm:cxn modelId="{D396D28D-6360-3F47-BCA1-08B7C3EF715B}" type="presParOf" srcId="{ECA91953-DB6D-674C-9DB8-69C5C296F50C}" destId="{60ACB141-E84C-0E49-879A-023985FC11CB}" srcOrd="9" destOrd="0" presId="urn:microsoft.com/office/officeart/2009/3/layout/RandomtoResultProcess"/>
    <dgm:cxn modelId="{7B480AE7-74F6-FC42-BF28-1E6315F50A77}" type="presParOf" srcId="{ECA91953-DB6D-674C-9DB8-69C5C296F50C}" destId="{B3549F9F-4D23-BC47-9785-281971292524}" srcOrd="10" destOrd="0" presId="urn:microsoft.com/office/officeart/2009/3/layout/RandomtoResultProcess"/>
    <dgm:cxn modelId="{6CD194FC-18A6-D748-B89D-6749CD5A5661}" type="presParOf" srcId="{ECA91953-DB6D-674C-9DB8-69C5C296F50C}" destId="{E9843D05-58DE-0A41-B760-A4EF8025A07B}" srcOrd="11" destOrd="0" presId="urn:microsoft.com/office/officeart/2009/3/layout/RandomtoResultProcess"/>
    <dgm:cxn modelId="{A8C214E5-65BC-CF44-A417-B205F8AD274F}" type="presParOf" srcId="{ECA91953-DB6D-674C-9DB8-69C5C296F50C}" destId="{080D37CC-18FF-7B4E-8841-7EFAE5332532}" srcOrd="12" destOrd="0" presId="urn:microsoft.com/office/officeart/2009/3/layout/RandomtoResultProcess"/>
    <dgm:cxn modelId="{41726DCD-ED12-E34C-9639-06051DCFDD05}" type="presParOf" srcId="{ECA91953-DB6D-674C-9DB8-69C5C296F50C}" destId="{0A32D6CC-F7EE-F448-8206-98CB1EF1540F}" srcOrd="13" destOrd="0" presId="urn:microsoft.com/office/officeart/2009/3/layout/RandomtoResultProcess"/>
    <dgm:cxn modelId="{2C15ED02-689F-5D43-B7BD-DD654DB2CBB3}" type="presParOf" srcId="{ECA91953-DB6D-674C-9DB8-69C5C296F50C}" destId="{96468CF9-0844-1F4E-BC3E-F915ABFDCEEE}" srcOrd="14" destOrd="0" presId="urn:microsoft.com/office/officeart/2009/3/layout/RandomtoResultProcess"/>
    <dgm:cxn modelId="{7993AEB8-74CF-B941-880E-86D3F9D9A68B}" type="presParOf" srcId="{ECA91953-DB6D-674C-9DB8-69C5C296F50C}" destId="{FC13B703-8FC4-B040-AC5A-13E4BD416BF2}" srcOrd="15" destOrd="0" presId="urn:microsoft.com/office/officeart/2009/3/layout/RandomtoResultProcess"/>
    <dgm:cxn modelId="{A2AD5BF1-C8C7-2E48-BF22-A7DA66C5BCFF}" type="presParOf" srcId="{ECA91953-DB6D-674C-9DB8-69C5C296F50C}" destId="{3DEB39AB-F80D-D344-A66B-99A1C9703AB4}" srcOrd="16" destOrd="0" presId="urn:microsoft.com/office/officeart/2009/3/layout/RandomtoResultProcess"/>
    <dgm:cxn modelId="{591A12FA-58E2-EE47-B42D-3177F91ABD5E}" type="presParOf" srcId="{ECA91953-DB6D-674C-9DB8-69C5C296F50C}" destId="{5044E767-0B0D-FF42-B75C-E24D78FF200D}" srcOrd="17" destOrd="0" presId="urn:microsoft.com/office/officeart/2009/3/layout/RandomtoResultProcess"/>
    <dgm:cxn modelId="{BEB5115E-8846-0A40-9C8D-56C1ADA98A91}" type="presParOf" srcId="{ECA91953-DB6D-674C-9DB8-69C5C296F50C}" destId="{5BDD6261-D8B6-104F-B385-9C74B5E4EBB0}" srcOrd="18" destOrd="0" presId="urn:microsoft.com/office/officeart/2009/3/layout/RandomtoResultProcess"/>
    <dgm:cxn modelId="{10A4F227-74F7-704F-862D-80DBBCD7BCCF}" type="presParOf" srcId="{171D2FEB-A3FC-BD47-8F90-7F2030168391}" destId="{0BE4BF0E-385E-054E-8584-D7A22CFB3743}" srcOrd="1" destOrd="0" presId="urn:microsoft.com/office/officeart/2009/3/layout/RandomtoResultProcess"/>
    <dgm:cxn modelId="{B8806F43-4B55-154C-9890-EE2FEFEC267E}" type="presParOf" srcId="{0BE4BF0E-385E-054E-8584-D7A22CFB3743}" destId="{814E8C44-135F-1840-9BFA-3AD7D7031F94}" srcOrd="0" destOrd="0" presId="urn:microsoft.com/office/officeart/2009/3/layout/RandomtoResultProcess"/>
    <dgm:cxn modelId="{5DABAB51-F51F-4E46-AB92-86572A60605B}" type="presParOf" srcId="{0BE4BF0E-385E-054E-8584-D7A22CFB3743}" destId="{09E59420-B551-014B-8B76-452EB2BDE882}" srcOrd="1" destOrd="0" presId="urn:microsoft.com/office/officeart/2009/3/layout/RandomtoResultProcess"/>
    <dgm:cxn modelId="{01C9E9BC-C8CD-3141-A68C-CF6EB932AE46}" type="presParOf" srcId="{171D2FEB-A3FC-BD47-8F90-7F2030168391}" destId="{FCD1026C-247D-5342-97C5-11313E6193DB}" srcOrd="2" destOrd="0" presId="urn:microsoft.com/office/officeart/2009/3/layout/RandomtoResultProcess"/>
    <dgm:cxn modelId="{652D361D-76A7-0E4B-B3AD-C55FC5BBF5E1}" type="presParOf" srcId="{171D2FEB-A3FC-BD47-8F90-7F2030168391}" destId="{0080E61F-A22B-5346-AB99-8DB35ED2F0FA}" srcOrd="3" destOrd="0" presId="urn:microsoft.com/office/officeart/2009/3/layout/RandomtoResultProcess"/>
    <dgm:cxn modelId="{54172AFC-ADA3-3F44-8165-7015C1274D81}" type="presParOf" srcId="{0080E61F-A22B-5346-AB99-8DB35ED2F0FA}" destId="{0DDE3CC2-CE5C-A94E-95A0-6AAE4C8C33F0}" srcOrd="0" destOrd="0" presId="urn:microsoft.com/office/officeart/2009/3/layout/RandomtoResultProcess"/>
    <dgm:cxn modelId="{D9EED49E-2964-174D-AE70-325499AB9F47}" type="presParOf" srcId="{0080E61F-A22B-5346-AB99-8DB35ED2F0FA}" destId="{6ABBEF2A-46BA-DF45-A435-3DABEC813C01}" srcOrd="1" destOrd="0" presId="urn:microsoft.com/office/officeart/2009/3/layout/RandomtoResultProcess"/>
    <dgm:cxn modelId="{FC4AF5A4-00DF-324C-B1B2-D97C499A514E}" type="presParOf" srcId="{171D2FEB-A3FC-BD47-8F90-7F2030168391}" destId="{14770AA0-121F-DF43-A286-5E25EB92A6D8}" srcOrd="4" destOrd="0" presId="urn:microsoft.com/office/officeart/2009/3/layout/RandomtoResultProcess"/>
    <dgm:cxn modelId="{2C987574-12E4-D14B-A9B3-A50E0A961E57}" type="presParOf" srcId="{14770AA0-121F-DF43-A286-5E25EB92A6D8}" destId="{36F7B3E6-0740-E843-A513-3C64DFB6E2B5}" srcOrd="0" destOrd="0" presId="urn:microsoft.com/office/officeart/2009/3/layout/RandomtoResultProcess"/>
    <dgm:cxn modelId="{D0B08068-65A2-6C40-A8D4-B527B1A8F9DD}" type="presParOf" srcId="{14770AA0-121F-DF43-A286-5E25EB92A6D8}" destId="{139B7451-603A-4047-9D4B-2E9152186950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97A045-D753-B549-838E-AB6629D05983}" type="doc">
      <dgm:prSet loTypeId="urn:microsoft.com/office/officeart/2009/3/layout/RandomtoResult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ECC498-E7ED-A840-B497-600ECF041D81}">
      <dgm:prSet phldrT="[Text]"/>
      <dgm:spPr/>
      <dgm:t>
        <a:bodyPr/>
        <a:lstStyle/>
        <a:p>
          <a:r>
            <a:rPr lang="en-US" dirty="0"/>
            <a:t>Data </a:t>
          </a:r>
          <a:br>
            <a:rPr lang="en-US" dirty="0"/>
          </a:br>
          <a:r>
            <a:rPr lang="en-US" dirty="0"/>
            <a:t>Producer</a:t>
          </a:r>
        </a:p>
      </dgm:t>
    </dgm:pt>
    <dgm:pt modelId="{A9FF438C-BB45-CE4C-BB93-8CA7F686E3A8}" type="parTrans" cxnId="{659D9F3E-18C4-A344-A803-CD9C5813B70C}">
      <dgm:prSet/>
      <dgm:spPr/>
      <dgm:t>
        <a:bodyPr/>
        <a:lstStyle/>
        <a:p>
          <a:endParaRPr lang="en-US"/>
        </a:p>
      </dgm:t>
    </dgm:pt>
    <dgm:pt modelId="{DE23759C-9267-9640-AFEC-C21B97D4F372}" type="sibTrans" cxnId="{659D9F3E-18C4-A344-A803-CD9C5813B70C}">
      <dgm:prSet/>
      <dgm:spPr/>
      <dgm:t>
        <a:bodyPr/>
        <a:lstStyle/>
        <a:p>
          <a:endParaRPr lang="en-US"/>
        </a:p>
      </dgm:t>
    </dgm:pt>
    <dgm:pt modelId="{E274F57D-4A5E-E548-89F2-5989E699D849}">
      <dgm:prSet phldrT="[Text]"/>
      <dgm:spPr/>
      <dgm:t>
        <a:bodyPr/>
        <a:lstStyle/>
        <a:p>
          <a:r>
            <a:rPr lang="en-US" dirty="0" err="1"/>
            <a:t>MemFile</a:t>
          </a:r>
          <a:endParaRPr lang="en-US" dirty="0"/>
        </a:p>
      </dgm:t>
    </dgm:pt>
    <dgm:pt modelId="{8BDD0444-FC4F-644F-81AE-01043DC3FC7D}" type="parTrans" cxnId="{03954C1F-1328-F24F-8A45-1471DF0A88F9}">
      <dgm:prSet/>
      <dgm:spPr/>
      <dgm:t>
        <a:bodyPr/>
        <a:lstStyle/>
        <a:p>
          <a:endParaRPr lang="en-US"/>
        </a:p>
      </dgm:t>
    </dgm:pt>
    <dgm:pt modelId="{0D15AEB2-B222-084A-972A-1CD1FF0F0785}" type="sibTrans" cxnId="{03954C1F-1328-F24F-8A45-1471DF0A88F9}">
      <dgm:prSet/>
      <dgm:spPr/>
      <dgm:t>
        <a:bodyPr/>
        <a:lstStyle/>
        <a:p>
          <a:endParaRPr lang="en-US"/>
        </a:p>
      </dgm:t>
    </dgm:pt>
    <dgm:pt modelId="{171D2FEB-A3FC-BD47-8F90-7F2030168391}" type="pres">
      <dgm:prSet presAssocID="{8697A045-D753-B549-838E-AB6629D05983}" presName="Name0" presStyleCnt="0">
        <dgm:presLayoutVars>
          <dgm:dir/>
          <dgm:animOne val="branch"/>
          <dgm:animLvl val="lvl"/>
        </dgm:presLayoutVars>
      </dgm:prSet>
      <dgm:spPr/>
    </dgm:pt>
    <dgm:pt modelId="{ECA91953-DB6D-674C-9DB8-69C5C296F50C}" type="pres">
      <dgm:prSet presAssocID="{2EECC498-E7ED-A840-B497-600ECF041D81}" presName="chaos" presStyleCnt="0"/>
      <dgm:spPr/>
    </dgm:pt>
    <dgm:pt modelId="{CFD9453C-C911-D248-84AD-ABC26E6D5847}" type="pres">
      <dgm:prSet presAssocID="{2EECC498-E7ED-A840-B497-600ECF041D81}" presName="parTx1" presStyleLbl="revTx" presStyleIdx="0" presStyleCnt="1"/>
      <dgm:spPr/>
    </dgm:pt>
    <dgm:pt modelId="{82007BC6-5E51-E64E-83A2-0A4B800AA0E1}" type="pres">
      <dgm:prSet presAssocID="{2EECC498-E7ED-A840-B497-600ECF041D81}" presName="c1" presStyleLbl="node1" presStyleIdx="0" presStyleCnt="19"/>
      <dgm:spPr/>
    </dgm:pt>
    <dgm:pt modelId="{BC1EE28A-1DCD-AD4F-946C-0F526B53DFE0}" type="pres">
      <dgm:prSet presAssocID="{2EECC498-E7ED-A840-B497-600ECF041D81}" presName="c2" presStyleLbl="node1" presStyleIdx="1" presStyleCnt="19"/>
      <dgm:spPr/>
    </dgm:pt>
    <dgm:pt modelId="{63496E6C-F6D0-3C45-80DF-CBD8A8FA812C}" type="pres">
      <dgm:prSet presAssocID="{2EECC498-E7ED-A840-B497-600ECF041D81}" presName="c3" presStyleLbl="node1" presStyleIdx="2" presStyleCnt="19"/>
      <dgm:spPr/>
    </dgm:pt>
    <dgm:pt modelId="{B0BA150E-33AC-9248-9515-742F19406D79}" type="pres">
      <dgm:prSet presAssocID="{2EECC498-E7ED-A840-B497-600ECF041D81}" presName="c4" presStyleLbl="node1" presStyleIdx="3" presStyleCnt="19"/>
      <dgm:spPr/>
    </dgm:pt>
    <dgm:pt modelId="{1AFA6B21-6C11-6B42-8B92-7B12EE333C2D}" type="pres">
      <dgm:prSet presAssocID="{2EECC498-E7ED-A840-B497-600ECF041D81}" presName="c5" presStyleLbl="node1" presStyleIdx="4" presStyleCnt="19"/>
      <dgm:spPr/>
    </dgm:pt>
    <dgm:pt modelId="{412E5776-8D3C-9F47-ABA9-82C9A32C9396}" type="pres">
      <dgm:prSet presAssocID="{2EECC498-E7ED-A840-B497-600ECF041D81}" presName="c6" presStyleLbl="node1" presStyleIdx="5" presStyleCnt="19"/>
      <dgm:spPr/>
    </dgm:pt>
    <dgm:pt modelId="{76BBFC51-544F-9043-AE9C-3172EF8282E8}" type="pres">
      <dgm:prSet presAssocID="{2EECC498-E7ED-A840-B497-600ECF041D81}" presName="c7" presStyleLbl="node1" presStyleIdx="6" presStyleCnt="19"/>
      <dgm:spPr/>
    </dgm:pt>
    <dgm:pt modelId="{A6202966-E976-524B-B52F-F5281B44300C}" type="pres">
      <dgm:prSet presAssocID="{2EECC498-E7ED-A840-B497-600ECF041D81}" presName="c8" presStyleLbl="node1" presStyleIdx="7" presStyleCnt="19"/>
      <dgm:spPr/>
    </dgm:pt>
    <dgm:pt modelId="{60ACB141-E84C-0E49-879A-023985FC11CB}" type="pres">
      <dgm:prSet presAssocID="{2EECC498-E7ED-A840-B497-600ECF041D81}" presName="c9" presStyleLbl="node1" presStyleIdx="8" presStyleCnt="19"/>
      <dgm:spPr/>
    </dgm:pt>
    <dgm:pt modelId="{B3549F9F-4D23-BC47-9785-281971292524}" type="pres">
      <dgm:prSet presAssocID="{2EECC498-E7ED-A840-B497-600ECF041D81}" presName="c10" presStyleLbl="node1" presStyleIdx="9" presStyleCnt="19"/>
      <dgm:spPr/>
    </dgm:pt>
    <dgm:pt modelId="{E9843D05-58DE-0A41-B760-A4EF8025A07B}" type="pres">
      <dgm:prSet presAssocID="{2EECC498-E7ED-A840-B497-600ECF041D81}" presName="c11" presStyleLbl="node1" presStyleIdx="10" presStyleCnt="19"/>
      <dgm:spPr/>
    </dgm:pt>
    <dgm:pt modelId="{080D37CC-18FF-7B4E-8841-7EFAE5332532}" type="pres">
      <dgm:prSet presAssocID="{2EECC498-E7ED-A840-B497-600ECF041D81}" presName="c12" presStyleLbl="node1" presStyleIdx="11" presStyleCnt="19"/>
      <dgm:spPr/>
    </dgm:pt>
    <dgm:pt modelId="{0A32D6CC-F7EE-F448-8206-98CB1EF1540F}" type="pres">
      <dgm:prSet presAssocID="{2EECC498-E7ED-A840-B497-600ECF041D81}" presName="c13" presStyleLbl="node1" presStyleIdx="12" presStyleCnt="19"/>
      <dgm:spPr/>
    </dgm:pt>
    <dgm:pt modelId="{96468CF9-0844-1F4E-BC3E-F915ABFDCEEE}" type="pres">
      <dgm:prSet presAssocID="{2EECC498-E7ED-A840-B497-600ECF041D81}" presName="c14" presStyleLbl="node1" presStyleIdx="13" presStyleCnt="19"/>
      <dgm:spPr/>
    </dgm:pt>
    <dgm:pt modelId="{FC13B703-8FC4-B040-AC5A-13E4BD416BF2}" type="pres">
      <dgm:prSet presAssocID="{2EECC498-E7ED-A840-B497-600ECF041D81}" presName="c15" presStyleLbl="node1" presStyleIdx="14" presStyleCnt="19"/>
      <dgm:spPr/>
    </dgm:pt>
    <dgm:pt modelId="{3DEB39AB-F80D-D344-A66B-99A1C9703AB4}" type="pres">
      <dgm:prSet presAssocID="{2EECC498-E7ED-A840-B497-600ECF041D81}" presName="c16" presStyleLbl="node1" presStyleIdx="15" presStyleCnt="19"/>
      <dgm:spPr/>
    </dgm:pt>
    <dgm:pt modelId="{5044E767-0B0D-FF42-B75C-E24D78FF200D}" type="pres">
      <dgm:prSet presAssocID="{2EECC498-E7ED-A840-B497-600ECF041D81}" presName="c17" presStyleLbl="node1" presStyleIdx="16" presStyleCnt="19"/>
      <dgm:spPr/>
    </dgm:pt>
    <dgm:pt modelId="{5BDD6261-D8B6-104F-B385-9C74B5E4EBB0}" type="pres">
      <dgm:prSet presAssocID="{2EECC498-E7ED-A840-B497-600ECF041D81}" presName="c18" presStyleLbl="node1" presStyleIdx="17" presStyleCnt="19"/>
      <dgm:spPr/>
    </dgm:pt>
    <dgm:pt modelId="{0BE4BF0E-385E-054E-8584-D7A22CFB3743}" type="pres">
      <dgm:prSet presAssocID="{DE23759C-9267-9640-AFEC-C21B97D4F372}" presName="chevronComposite1" presStyleCnt="0"/>
      <dgm:spPr/>
    </dgm:pt>
    <dgm:pt modelId="{814E8C44-135F-1840-9BFA-3AD7D7031F94}" type="pres">
      <dgm:prSet presAssocID="{DE23759C-9267-9640-AFEC-C21B97D4F372}" presName="chevron1" presStyleLbl="sibTrans2D1" presStyleIdx="0" presStyleCnt="2"/>
      <dgm:spPr/>
    </dgm:pt>
    <dgm:pt modelId="{09E59420-B551-014B-8B76-452EB2BDE882}" type="pres">
      <dgm:prSet presAssocID="{DE23759C-9267-9640-AFEC-C21B97D4F372}" presName="spChevron1" presStyleCnt="0"/>
      <dgm:spPr/>
    </dgm:pt>
    <dgm:pt modelId="{FCD1026C-247D-5342-97C5-11313E6193DB}" type="pres">
      <dgm:prSet presAssocID="{DE23759C-9267-9640-AFEC-C21B97D4F372}" presName="overlap" presStyleCnt="0"/>
      <dgm:spPr/>
    </dgm:pt>
    <dgm:pt modelId="{0080E61F-A22B-5346-AB99-8DB35ED2F0FA}" type="pres">
      <dgm:prSet presAssocID="{DE23759C-9267-9640-AFEC-C21B97D4F372}" presName="chevronComposite2" presStyleCnt="0"/>
      <dgm:spPr/>
    </dgm:pt>
    <dgm:pt modelId="{0DDE3CC2-CE5C-A94E-95A0-6AAE4C8C33F0}" type="pres">
      <dgm:prSet presAssocID="{DE23759C-9267-9640-AFEC-C21B97D4F372}" presName="chevron2" presStyleLbl="sibTrans2D1" presStyleIdx="1" presStyleCnt="2"/>
      <dgm:spPr/>
    </dgm:pt>
    <dgm:pt modelId="{6ABBEF2A-46BA-DF45-A435-3DABEC813C01}" type="pres">
      <dgm:prSet presAssocID="{DE23759C-9267-9640-AFEC-C21B97D4F372}" presName="spChevron2" presStyleCnt="0"/>
      <dgm:spPr/>
    </dgm:pt>
    <dgm:pt modelId="{14770AA0-121F-DF43-A286-5E25EB92A6D8}" type="pres">
      <dgm:prSet presAssocID="{E274F57D-4A5E-E548-89F2-5989E699D849}" presName="last" presStyleCnt="0"/>
      <dgm:spPr/>
    </dgm:pt>
    <dgm:pt modelId="{36F7B3E6-0740-E843-A513-3C64DFB6E2B5}" type="pres">
      <dgm:prSet presAssocID="{E274F57D-4A5E-E548-89F2-5989E699D849}" presName="circleTx" presStyleLbl="node1" presStyleIdx="18" presStyleCnt="19"/>
      <dgm:spPr/>
    </dgm:pt>
    <dgm:pt modelId="{139B7451-603A-4047-9D4B-2E9152186950}" type="pres">
      <dgm:prSet presAssocID="{E274F57D-4A5E-E548-89F2-5989E699D849}" presName="spN" presStyleCnt="0"/>
      <dgm:spPr/>
    </dgm:pt>
  </dgm:ptLst>
  <dgm:cxnLst>
    <dgm:cxn modelId="{5335B706-5F3E-B349-B1B4-74D31F846D2A}" type="presOf" srcId="{2EECC498-E7ED-A840-B497-600ECF041D81}" destId="{CFD9453C-C911-D248-84AD-ABC26E6D5847}" srcOrd="0" destOrd="0" presId="urn:microsoft.com/office/officeart/2009/3/layout/RandomtoResultProcess"/>
    <dgm:cxn modelId="{03954C1F-1328-F24F-8A45-1471DF0A88F9}" srcId="{8697A045-D753-B549-838E-AB6629D05983}" destId="{E274F57D-4A5E-E548-89F2-5989E699D849}" srcOrd="1" destOrd="0" parTransId="{8BDD0444-FC4F-644F-81AE-01043DC3FC7D}" sibTransId="{0D15AEB2-B222-084A-972A-1CD1FF0F0785}"/>
    <dgm:cxn modelId="{68B6EA32-58D0-6E40-8800-7D88696A63C4}" type="presOf" srcId="{E274F57D-4A5E-E548-89F2-5989E699D849}" destId="{36F7B3E6-0740-E843-A513-3C64DFB6E2B5}" srcOrd="0" destOrd="0" presId="urn:microsoft.com/office/officeart/2009/3/layout/RandomtoResultProcess"/>
    <dgm:cxn modelId="{659D9F3E-18C4-A344-A803-CD9C5813B70C}" srcId="{8697A045-D753-B549-838E-AB6629D05983}" destId="{2EECC498-E7ED-A840-B497-600ECF041D81}" srcOrd="0" destOrd="0" parTransId="{A9FF438C-BB45-CE4C-BB93-8CA7F686E3A8}" sibTransId="{DE23759C-9267-9640-AFEC-C21B97D4F372}"/>
    <dgm:cxn modelId="{9B2E32B4-17B8-F64F-87FD-844C3ADAC9EC}" type="presOf" srcId="{8697A045-D753-B549-838E-AB6629D05983}" destId="{171D2FEB-A3FC-BD47-8F90-7F2030168391}" srcOrd="0" destOrd="0" presId="urn:microsoft.com/office/officeart/2009/3/layout/RandomtoResultProcess"/>
    <dgm:cxn modelId="{C2667549-343A-9043-9B52-37E4DCD8E5A2}" type="presParOf" srcId="{171D2FEB-A3FC-BD47-8F90-7F2030168391}" destId="{ECA91953-DB6D-674C-9DB8-69C5C296F50C}" srcOrd="0" destOrd="0" presId="urn:microsoft.com/office/officeart/2009/3/layout/RandomtoResultProcess"/>
    <dgm:cxn modelId="{E4FBF587-D228-864C-9F09-BB05DBE6A09E}" type="presParOf" srcId="{ECA91953-DB6D-674C-9DB8-69C5C296F50C}" destId="{CFD9453C-C911-D248-84AD-ABC26E6D5847}" srcOrd="0" destOrd="0" presId="urn:microsoft.com/office/officeart/2009/3/layout/RandomtoResultProcess"/>
    <dgm:cxn modelId="{F48ED1C0-F96A-8240-9368-EEC97D8A535C}" type="presParOf" srcId="{ECA91953-DB6D-674C-9DB8-69C5C296F50C}" destId="{82007BC6-5E51-E64E-83A2-0A4B800AA0E1}" srcOrd="1" destOrd="0" presId="urn:microsoft.com/office/officeart/2009/3/layout/RandomtoResultProcess"/>
    <dgm:cxn modelId="{5D7E3DDF-D3BE-FF44-B408-82964C0CFDE8}" type="presParOf" srcId="{ECA91953-DB6D-674C-9DB8-69C5C296F50C}" destId="{BC1EE28A-1DCD-AD4F-946C-0F526B53DFE0}" srcOrd="2" destOrd="0" presId="urn:microsoft.com/office/officeart/2009/3/layout/RandomtoResultProcess"/>
    <dgm:cxn modelId="{833FCB0D-1605-0146-A5BD-2DBBA2D8B625}" type="presParOf" srcId="{ECA91953-DB6D-674C-9DB8-69C5C296F50C}" destId="{63496E6C-F6D0-3C45-80DF-CBD8A8FA812C}" srcOrd="3" destOrd="0" presId="urn:microsoft.com/office/officeart/2009/3/layout/RandomtoResultProcess"/>
    <dgm:cxn modelId="{796B1352-8770-0B43-ABC7-DE745F2CF021}" type="presParOf" srcId="{ECA91953-DB6D-674C-9DB8-69C5C296F50C}" destId="{B0BA150E-33AC-9248-9515-742F19406D79}" srcOrd="4" destOrd="0" presId="urn:microsoft.com/office/officeart/2009/3/layout/RandomtoResultProcess"/>
    <dgm:cxn modelId="{1B224501-C105-CE4B-9732-856EA8E5F2BD}" type="presParOf" srcId="{ECA91953-DB6D-674C-9DB8-69C5C296F50C}" destId="{1AFA6B21-6C11-6B42-8B92-7B12EE333C2D}" srcOrd="5" destOrd="0" presId="urn:microsoft.com/office/officeart/2009/3/layout/RandomtoResultProcess"/>
    <dgm:cxn modelId="{E16D8AA1-249E-8A42-8B70-F176056990D4}" type="presParOf" srcId="{ECA91953-DB6D-674C-9DB8-69C5C296F50C}" destId="{412E5776-8D3C-9F47-ABA9-82C9A32C9396}" srcOrd="6" destOrd="0" presId="urn:microsoft.com/office/officeart/2009/3/layout/RandomtoResultProcess"/>
    <dgm:cxn modelId="{8811ED57-C4A3-A142-B194-B014AA80B17C}" type="presParOf" srcId="{ECA91953-DB6D-674C-9DB8-69C5C296F50C}" destId="{76BBFC51-544F-9043-AE9C-3172EF8282E8}" srcOrd="7" destOrd="0" presId="urn:microsoft.com/office/officeart/2009/3/layout/RandomtoResultProcess"/>
    <dgm:cxn modelId="{E76D5931-6F52-1140-A6FD-FC217F3208DF}" type="presParOf" srcId="{ECA91953-DB6D-674C-9DB8-69C5C296F50C}" destId="{A6202966-E976-524B-B52F-F5281B44300C}" srcOrd="8" destOrd="0" presId="urn:microsoft.com/office/officeart/2009/3/layout/RandomtoResultProcess"/>
    <dgm:cxn modelId="{D396D28D-6360-3F47-BCA1-08B7C3EF715B}" type="presParOf" srcId="{ECA91953-DB6D-674C-9DB8-69C5C296F50C}" destId="{60ACB141-E84C-0E49-879A-023985FC11CB}" srcOrd="9" destOrd="0" presId="urn:microsoft.com/office/officeart/2009/3/layout/RandomtoResultProcess"/>
    <dgm:cxn modelId="{7B480AE7-74F6-FC42-BF28-1E6315F50A77}" type="presParOf" srcId="{ECA91953-DB6D-674C-9DB8-69C5C296F50C}" destId="{B3549F9F-4D23-BC47-9785-281971292524}" srcOrd="10" destOrd="0" presId="urn:microsoft.com/office/officeart/2009/3/layout/RandomtoResultProcess"/>
    <dgm:cxn modelId="{6CD194FC-18A6-D748-B89D-6749CD5A5661}" type="presParOf" srcId="{ECA91953-DB6D-674C-9DB8-69C5C296F50C}" destId="{E9843D05-58DE-0A41-B760-A4EF8025A07B}" srcOrd="11" destOrd="0" presId="urn:microsoft.com/office/officeart/2009/3/layout/RandomtoResultProcess"/>
    <dgm:cxn modelId="{A8C214E5-65BC-CF44-A417-B205F8AD274F}" type="presParOf" srcId="{ECA91953-DB6D-674C-9DB8-69C5C296F50C}" destId="{080D37CC-18FF-7B4E-8841-7EFAE5332532}" srcOrd="12" destOrd="0" presId="urn:microsoft.com/office/officeart/2009/3/layout/RandomtoResultProcess"/>
    <dgm:cxn modelId="{41726DCD-ED12-E34C-9639-06051DCFDD05}" type="presParOf" srcId="{ECA91953-DB6D-674C-9DB8-69C5C296F50C}" destId="{0A32D6CC-F7EE-F448-8206-98CB1EF1540F}" srcOrd="13" destOrd="0" presId="urn:microsoft.com/office/officeart/2009/3/layout/RandomtoResultProcess"/>
    <dgm:cxn modelId="{2C15ED02-689F-5D43-B7BD-DD654DB2CBB3}" type="presParOf" srcId="{ECA91953-DB6D-674C-9DB8-69C5C296F50C}" destId="{96468CF9-0844-1F4E-BC3E-F915ABFDCEEE}" srcOrd="14" destOrd="0" presId="urn:microsoft.com/office/officeart/2009/3/layout/RandomtoResultProcess"/>
    <dgm:cxn modelId="{7993AEB8-74CF-B941-880E-86D3F9D9A68B}" type="presParOf" srcId="{ECA91953-DB6D-674C-9DB8-69C5C296F50C}" destId="{FC13B703-8FC4-B040-AC5A-13E4BD416BF2}" srcOrd="15" destOrd="0" presId="urn:microsoft.com/office/officeart/2009/3/layout/RandomtoResultProcess"/>
    <dgm:cxn modelId="{A2AD5BF1-C8C7-2E48-BF22-A7DA66C5BCFF}" type="presParOf" srcId="{ECA91953-DB6D-674C-9DB8-69C5C296F50C}" destId="{3DEB39AB-F80D-D344-A66B-99A1C9703AB4}" srcOrd="16" destOrd="0" presId="urn:microsoft.com/office/officeart/2009/3/layout/RandomtoResultProcess"/>
    <dgm:cxn modelId="{591A12FA-58E2-EE47-B42D-3177F91ABD5E}" type="presParOf" srcId="{ECA91953-DB6D-674C-9DB8-69C5C296F50C}" destId="{5044E767-0B0D-FF42-B75C-E24D78FF200D}" srcOrd="17" destOrd="0" presId="urn:microsoft.com/office/officeart/2009/3/layout/RandomtoResultProcess"/>
    <dgm:cxn modelId="{BEB5115E-8846-0A40-9C8D-56C1ADA98A91}" type="presParOf" srcId="{ECA91953-DB6D-674C-9DB8-69C5C296F50C}" destId="{5BDD6261-D8B6-104F-B385-9C74B5E4EBB0}" srcOrd="18" destOrd="0" presId="urn:microsoft.com/office/officeart/2009/3/layout/RandomtoResultProcess"/>
    <dgm:cxn modelId="{10A4F227-74F7-704F-862D-80DBBCD7BCCF}" type="presParOf" srcId="{171D2FEB-A3FC-BD47-8F90-7F2030168391}" destId="{0BE4BF0E-385E-054E-8584-D7A22CFB3743}" srcOrd="1" destOrd="0" presId="urn:microsoft.com/office/officeart/2009/3/layout/RandomtoResultProcess"/>
    <dgm:cxn modelId="{B8806F43-4B55-154C-9890-EE2FEFEC267E}" type="presParOf" srcId="{0BE4BF0E-385E-054E-8584-D7A22CFB3743}" destId="{814E8C44-135F-1840-9BFA-3AD7D7031F94}" srcOrd="0" destOrd="0" presId="urn:microsoft.com/office/officeart/2009/3/layout/RandomtoResultProcess"/>
    <dgm:cxn modelId="{5DABAB51-F51F-4E46-AB92-86572A60605B}" type="presParOf" srcId="{0BE4BF0E-385E-054E-8584-D7A22CFB3743}" destId="{09E59420-B551-014B-8B76-452EB2BDE882}" srcOrd="1" destOrd="0" presId="urn:microsoft.com/office/officeart/2009/3/layout/RandomtoResultProcess"/>
    <dgm:cxn modelId="{01C9E9BC-C8CD-3141-A68C-CF6EB932AE46}" type="presParOf" srcId="{171D2FEB-A3FC-BD47-8F90-7F2030168391}" destId="{FCD1026C-247D-5342-97C5-11313E6193DB}" srcOrd="2" destOrd="0" presId="urn:microsoft.com/office/officeart/2009/3/layout/RandomtoResultProcess"/>
    <dgm:cxn modelId="{652D361D-76A7-0E4B-B3AD-C55FC5BBF5E1}" type="presParOf" srcId="{171D2FEB-A3FC-BD47-8F90-7F2030168391}" destId="{0080E61F-A22B-5346-AB99-8DB35ED2F0FA}" srcOrd="3" destOrd="0" presId="urn:microsoft.com/office/officeart/2009/3/layout/RandomtoResultProcess"/>
    <dgm:cxn modelId="{54172AFC-ADA3-3F44-8165-7015C1274D81}" type="presParOf" srcId="{0080E61F-A22B-5346-AB99-8DB35ED2F0FA}" destId="{0DDE3CC2-CE5C-A94E-95A0-6AAE4C8C33F0}" srcOrd="0" destOrd="0" presId="urn:microsoft.com/office/officeart/2009/3/layout/RandomtoResultProcess"/>
    <dgm:cxn modelId="{D9EED49E-2964-174D-AE70-325499AB9F47}" type="presParOf" srcId="{0080E61F-A22B-5346-AB99-8DB35ED2F0FA}" destId="{6ABBEF2A-46BA-DF45-A435-3DABEC813C01}" srcOrd="1" destOrd="0" presId="urn:microsoft.com/office/officeart/2009/3/layout/RandomtoResultProcess"/>
    <dgm:cxn modelId="{FC4AF5A4-00DF-324C-B1B2-D97C499A514E}" type="presParOf" srcId="{171D2FEB-A3FC-BD47-8F90-7F2030168391}" destId="{14770AA0-121F-DF43-A286-5E25EB92A6D8}" srcOrd="4" destOrd="0" presId="urn:microsoft.com/office/officeart/2009/3/layout/RandomtoResultProcess"/>
    <dgm:cxn modelId="{2C987574-12E4-D14B-A9B3-A50E0A961E57}" type="presParOf" srcId="{14770AA0-121F-DF43-A286-5E25EB92A6D8}" destId="{36F7B3E6-0740-E843-A513-3C64DFB6E2B5}" srcOrd="0" destOrd="0" presId="urn:microsoft.com/office/officeart/2009/3/layout/RandomtoResultProcess"/>
    <dgm:cxn modelId="{D0B08068-65A2-6C40-A8D4-B527B1A8F9DD}" type="presParOf" srcId="{14770AA0-121F-DF43-A286-5E25EB92A6D8}" destId="{139B7451-603A-4047-9D4B-2E9152186950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8697A045-D753-B549-838E-AB6629D05983}" type="doc">
      <dgm:prSet loTypeId="urn:microsoft.com/office/officeart/2009/3/layout/RandomtoResult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ECC498-E7ED-A840-B497-600ECF041D81}">
      <dgm:prSet phldrT="[Text]"/>
      <dgm:spPr/>
      <dgm:t>
        <a:bodyPr/>
        <a:lstStyle/>
        <a:p>
          <a:r>
            <a:rPr lang="en-US" dirty="0"/>
            <a:t>Data </a:t>
          </a:r>
          <a:br>
            <a:rPr lang="en-US" dirty="0"/>
          </a:br>
          <a:r>
            <a:rPr lang="en-US" dirty="0"/>
            <a:t>Producer</a:t>
          </a:r>
        </a:p>
      </dgm:t>
    </dgm:pt>
    <dgm:pt modelId="{A9FF438C-BB45-CE4C-BB93-8CA7F686E3A8}" type="parTrans" cxnId="{659D9F3E-18C4-A344-A803-CD9C5813B70C}">
      <dgm:prSet/>
      <dgm:spPr/>
      <dgm:t>
        <a:bodyPr/>
        <a:lstStyle/>
        <a:p>
          <a:endParaRPr lang="en-US"/>
        </a:p>
      </dgm:t>
    </dgm:pt>
    <dgm:pt modelId="{DE23759C-9267-9640-AFEC-C21B97D4F372}" type="sibTrans" cxnId="{659D9F3E-18C4-A344-A803-CD9C5813B70C}">
      <dgm:prSet/>
      <dgm:spPr/>
      <dgm:t>
        <a:bodyPr/>
        <a:lstStyle/>
        <a:p>
          <a:endParaRPr lang="en-US"/>
        </a:p>
      </dgm:t>
    </dgm:pt>
    <dgm:pt modelId="{E274F57D-4A5E-E548-89F2-5989E699D849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 err="1"/>
            <a:t>MemFile</a:t>
          </a:r>
          <a:endParaRPr lang="en-US" dirty="0"/>
        </a:p>
      </dgm:t>
    </dgm:pt>
    <dgm:pt modelId="{8BDD0444-FC4F-644F-81AE-01043DC3FC7D}" type="parTrans" cxnId="{03954C1F-1328-F24F-8A45-1471DF0A88F9}">
      <dgm:prSet/>
      <dgm:spPr/>
      <dgm:t>
        <a:bodyPr/>
        <a:lstStyle/>
        <a:p>
          <a:endParaRPr lang="en-US"/>
        </a:p>
      </dgm:t>
    </dgm:pt>
    <dgm:pt modelId="{0D15AEB2-B222-084A-972A-1CD1FF0F0785}" type="sibTrans" cxnId="{03954C1F-1328-F24F-8A45-1471DF0A88F9}">
      <dgm:prSet/>
      <dgm:spPr/>
      <dgm:t>
        <a:bodyPr/>
        <a:lstStyle/>
        <a:p>
          <a:endParaRPr lang="en-US"/>
        </a:p>
      </dgm:t>
    </dgm:pt>
    <dgm:pt modelId="{171D2FEB-A3FC-BD47-8F90-7F2030168391}" type="pres">
      <dgm:prSet presAssocID="{8697A045-D753-B549-838E-AB6629D05983}" presName="Name0" presStyleCnt="0">
        <dgm:presLayoutVars>
          <dgm:dir/>
          <dgm:animOne val="branch"/>
          <dgm:animLvl val="lvl"/>
        </dgm:presLayoutVars>
      </dgm:prSet>
      <dgm:spPr/>
    </dgm:pt>
    <dgm:pt modelId="{ECA91953-DB6D-674C-9DB8-69C5C296F50C}" type="pres">
      <dgm:prSet presAssocID="{2EECC498-E7ED-A840-B497-600ECF041D81}" presName="chaos" presStyleCnt="0"/>
      <dgm:spPr/>
    </dgm:pt>
    <dgm:pt modelId="{CFD9453C-C911-D248-84AD-ABC26E6D5847}" type="pres">
      <dgm:prSet presAssocID="{2EECC498-E7ED-A840-B497-600ECF041D81}" presName="parTx1" presStyleLbl="revTx" presStyleIdx="0" presStyleCnt="1"/>
      <dgm:spPr/>
    </dgm:pt>
    <dgm:pt modelId="{82007BC6-5E51-E64E-83A2-0A4B800AA0E1}" type="pres">
      <dgm:prSet presAssocID="{2EECC498-E7ED-A840-B497-600ECF041D81}" presName="c1" presStyleLbl="node1" presStyleIdx="0" presStyleCnt="19"/>
      <dgm:spPr/>
    </dgm:pt>
    <dgm:pt modelId="{BC1EE28A-1DCD-AD4F-946C-0F526B53DFE0}" type="pres">
      <dgm:prSet presAssocID="{2EECC498-E7ED-A840-B497-600ECF041D81}" presName="c2" presStyleLbl="node1" presStyleIdx="1" presStyleCnt="19"/>
      <dgm:spPr/>
    </dgm:pt>
    <dgm:pt modelId="{63496E6C-F6D0-3C45-80DF-CBD8A8FA812C}" type="pres">
      <dgm:prSet presAssocID="{2EECC498-E7ED-A840-B497-600ECF041D81}" presName="c3" presStyleLbl="node1" presStyleIdx="2" presStyleCnt="19"/>
      <dgm:spPr/>
    </dgm:pt>
    <dgm:pt modelId="{B0BA150E-33AC-9248-9515-742F19406D79}" type="pres">
      <dgm:prSet presAssocID="{2EECC498-E7ED-A840-B497-600ECF041D81}" presName="c4" presStyleLbl="node1" presStyleIdx="3" presStyleCnt="19"/>
      <dgm:spPr/>
    </dgm:pt>
    <dgm:pt modelId="{1AFA6B21-6C11-6B42-8B92-7B12EE333C2D}" type="pres">
      <dgm:prSet presAssocID="{2EECC498-E7ED-A840-B497-600ECF041D81}" presName="c5" presStyleLbl="node1" presStyleIdx="4" presStyleCnt="19"/>
      <dgm:spPr/>
    </dgm:pt>
    <dgm:pt modelId="{412E5776-8D3C-9F47-ABA9-82C9A32C9396}" type="pres">
      <dgm:prSet presAssocID="{2EECC498-E7ED-A840-B497-600ECF041D81}" presName="c6" presStyleLbl="node1" presStyleIdx="5" presStyleCnt="19"/>
      <dgm:spPr/>
    </dgm:pt>
    <dgm:pt modelId="{76BBFC51-544F-9043-AE9C-3172EF8282E8}" type="pres">
      <dgm:prSet presAssocID="{2EECC498-E7ED-A840-B497-600ECF041D81}" presName="c7" presStyleLbl="node1" presStyleIdx="6" presStyleCnt="19"/>
      <dgm:spPr/>
    </dgm:pt>
    <dgm:pt modelId="{A6202966-E976-524B-B52F-F5281B44300C}" type="pres">
      <dgm:prSet presAssocID="{2EECC498-E7ED-A840-B497-600ECF041D81}" presName="c8" presStyleLbl="node1" presStyleIdx="7" presStyleCnt="19"/>
      <dgm:spPr/>
    </dgm:pt>
    <dgm:pt modelId="{60ACB141-E84C-0E49-879A-023985FC11CB}" type="pres">
      <dgm:prSet presAssocID="{2EECC498-E7ED-A840-B497-600ECF041D81}" presName="c9" presStyleLbl="node1" presStyleIdx="8" presStyleCnt="19"/>
      <dgm:spPr/>
    </dgm:pt>
    <dgm:pt modelId="{B3549F9F-4D23-BC47-9785-281971292524}" type="pres">
      <dgm:prSet presAssocID="{2EECC498-E7ED-A840-B497-600ECF041D81}" presName="c10" presStyleLbl="node1" presStyleIdx="9" presStyleCnt="19"/>
      <dgm:spPr/>
    </dgm:pt>
    <dgm:pt modelId="{E9843D05-58DE-0A41-B760-A4EF8025A07B}" type="pres">
      <dgm:prSet presAssocID="{2EECC498-E7ED-A840-B497-600ECF041D81}" presName="c11" presStyleLbl="node1" presStyleIdx="10" presStyleCnt="19"/>
      <dgm:spPr/>
    </dgm:pt>
    <dgm:pt modelId="{080D37CC-18FF-7B4E-8841-7EFAE5332532}" type="pres">
      <dgm:prSet presAssocID="{2EECC498-E7ED-A840-B497-600ECF041D81}" presName="c12" presStyleLbl="node1" presStyleIdx="11" presStyleCnt="19"/>
      <dgm:spPr/>
    </dgm:pt>
    <dgm:pt modelId="{0A32D6CC-F7EE-F448-8206-98CB1EF1540F}" type="pres">
      <dgm:prSet presAssocID="{2EECC498-E7ED-A840-B497-600ECF041D81}" presName="c13" presStyleLbl="node1" presStyleIdx="12" presStyleCnt="19"/>
      <dgm:spPr/>
    </dgm:pt>
    <dgm:pt modelId="{96468CF9-0844-1F4E-BC3E-F915ABFDCEEE}" type="pres">
      <dgm:prSet presAssocID="{2EECC498-E7ED-A840-B497-600ECF041D81}" presName="c14" presStyleLbl="node1" presStyleIdx="13" presStyleCnt="19"/>
      <dgm:spPr/>
    </dgm:pt>
    <dgm:pt modelId="{FC13B703-8FC4-B040-AC5A-13E4BD416BF2}" type="pres">
      <dgm:prSet presAssocID="{2EECC498-E7ED-A840-B497-600ECF041D81}" presName="c15" presStyleLbl="node1" presStyleIdx="14" presStyleCnt="19"/>
      <dgm:spPr/>
    </dgm:pt>
    <dgm:pt modelId="{3DEB39AB-F80D-D344-A66B-99A1C9703AB4}" type="pres">
      <dgm:prSet presAssocID="{2EECC498-E7ED-A840-B497-600ECF041D81}" presName="c16" presStyleLbl="node1" presStyleIdx="15" presStyleCnt="19"/>
      <dgm:spPr/>
    </dgm:pt>
    <dgm:pt modelId="{5044E767-0B0D-FF42-B75C-E24D78FF200D}" type="pres">
      <dgm:prSet presAssocID="{2EECC498-E7ED-A840-B497-600ECF041D81}" presName="c17" presStyleLbl="node1" presStyleIdx="16" presStyleCnt="19"/>
      <dgm:spPr/>
    </dgm:pt>
    <dgm:pt modelId="{5BDD6261-D8B6-104F-B385-9C74B5E4EBB0}" type="pres">
      <dgm:prSet presAssocID="{2EECC498-E7ED-A840-B497-600ECF041D81}" presName="c18" presStyleLbl="node1" presStyleIdx="17" presStyleCnt="19"/>
      <dgm:spPr/>
    </dgm:pt>
    <dgm:pt modelId="{0BE4BF0E-385E-054E-8584-D7A22CFB3743}" type="pres">
      <dgm:prSet presAssocID="{DE23759C-9267-9640-AFEC-C21B97D4F372}" presName="chevronComposite1" presStyleCnt="0"/>
      <dgm:spPr/>
    </dgm:pt>
    <dgm:pt modelId="{814E8C44-135F-1840-9BFA-3AD7D7031F94}" type="pres">
      <dgm:prSet presAssocID="{DE23759C-9267-9640-AFEC-C21B97D4F372}" presName="chevron1" presStyleLbl="sibTrans2D1" presStyleIdx="0" presStyleCnt="2"/>
      <dgm:spPr/>
    </dgm:pt>
    <dgm:pt modelId="{09E59420-B551-014B-8B76-452EB2BDE882}" type="pres">
      <dgm:prSet presAssocID="{DE23759C-9267-9640-AFEC-C21B97D4F372}" presName="spChevron1" presStyleCnt="0"/>
      <dgm:spPr/>
    </dgm:pt>
    <dgm:pt modelId="{FCD1026C-247D-5342-97C5-11313E6193DB}" type="pres">
      <dgm:prSet presAssocID="{DE23759C-9267-9640-AFEC-C21B97D4F372}" presName="overlap" presStyleCnt="0"/>
      <dgm:spPr/>
    </dgm:pt>
    <dgm:pt modelId="{0080E61F-A22B-5346-AB99-8DB35ED2F0FA}" type="pres">
      <dgm:prSet presAssocID="{DE23759C-9267-9640-AFEC-C21B97D4F372}" presName="chevronComposite2" presStyleCnt="0"/>
      <dgm:spPr/>
    </dgm:pt>
    <dgm:pt modelId="{0DDE3CC2-CE5C-A94E-95A0-6AAE4C8C33F0}" type="pres">
      <dgm:prSet presAssocID="{DE23759C-9267-9640-AFEC-C21B97D4F372}" presName="chevron2" presStyleLbl="sibTrans2D1" presStyleIdx="1" presStyleCnt="2"/>
      <dgm:spPr/>
    </dgm:pt>
    <dgm:pt modelId="{6ABBEF2A-46BA-DF45-A435-3DABEC813C01}" type="pres">
      <dgm:prSet presAssocID="{DE23759C-9267-9640-AFEC-C21B97D4F372}" presName="spChevron2" presStyleCnt="0"/>
      <dgm:spPr/>
    </dgm:pt>
    <dgm:pt modelId="{14770AA0-121F-DF43-A286-5E25EB92A6D8}" type="pres">
      <dgm:prSet presAssocID="{E274F57D-4A5E-E548-89F2-5989E699D849}" presName="last" presStyleCnt="0"/>
      <dgm:spPr/>
    </dgm:pt>
    <dgm:pt modelId="{36F7B3E6-0740-E843-A513-3C64DFB6E2B5}" type="pres">
      <dgm:prSet presAssocID="{E274F57D-4A5E-E548-89F2-5989E699D849}" presName="circleTx" presStyleLbl="node1" presStyleIdx="18" presStyleCnt="19"/>
      <dgm:spPr/>
    </dgm:pt>
    <dgm:pt modelId="{139B7451-603A-4047-9D4B-2E9152186950}" type="pres">
      <dgm:prSet presAssocID="{E274F57D-4A5E-E548-89F2-5989E699D849}" presName="spN" presStyleCnt="0"/>
      <dgm:spPr/>
    </dgm:pt>
  </dgm:ptLst>
  <dgm:cxnLst>
    <dgm:cxn modelId="{5335B706-5F3E-B349-B1B4-74D31F846D2A}" type="presOf" srcId="{2EECC498-E7ED-A840-B497-600ECF041D81}" destId="{CFD9453C-C911-D248-84AD-ABC26E6D5847}" srcOrd="0" destOrd="0" presId="urn:microsoft.com/office/officeart/2009/3/layout/RandomtoResultProcess"/>
    <dgm:cxn modelId="{03954C1F-1328-F24F-8A45-1471DF0A88F9}" srcId="{8697A045-D753-B549-838E-AB6629D05983}" destId="{E274F57D-4A5E-E548-89F2-5989E699D849}" srcOrd="1" destOrd="0" parTransId="{8BDD0444-FC4F-644F-81AE-01043DC3FC7D}" sibTransId="{0D15AEB2-B222-084A-972A-1CD1FF0F0785}"/>
    <dgm:cxn modelId="{68B6EA32-58D0-6E40-8800-7D88696A63C4}" type="presOf" srcId="{E274F57D-4A5E-E548-89F2-5989E699D849}" destId="{36F7B3E6-0740-E843-A513-3C64DFB6E2B5}" srcOrd="0" destOrd="0" presId="urn:microsoft.com/office/officeart/2009/3/layout/RandomtoResultProcess"/>
    <dgm:cxn modelId="{659D9F3E-18C4-A344-A803-CD9C5813B70C}" srcId="{8697A045-D753-B549-838E-AB6629D05983}" destId="{2EECC498-E7ED-A840-B497-600ECF041D81}" srcOrd="0" destOrd="0" parTransId="{A9FF438C-BB45-CE4C-BB93-8CA7F686E3A8}" sibTransId="{DE23759C-9267-9640-AFEC-C21B97D4F372}"/>
    <dgm:cxn modelId="{9B2E32B4-17B8-F64F-87FD-844C3ADAC9EC}" type="presOf" srcId="{8697A045-D753-B549-838E-AB6629D05983}" destId="{171D2FEB-A3FC-BD47-8F90-7F2030168391}" srcOrd="0" destOrd="0" presId="urn:microsoft.com/office/officeart/2009/3/layout/RandomtoResultProcess"/>
    <dgm:cxn modelId="{C2667549-343A-9043-9B52-37E4DCD8E5A2}" type="presParOf" srcId="{171D2FEB-A3FC-BD47-8F90-7F2030168391}" destId="{ECA91953-DB6D-674C-9DB8-69C5C296F50C}" srcOrd="0" destOrd="0" presId="urn:microsoft.com/office/officeart/2009/3/layout/RandomtoResultProcess"/>
    <dgm:cxn modelId="{E4FBF587-D228-864C-9F09-BB05DBE6A09E}" type="presParOf" srcId="{ECA91953-DB6D-674C-9DB8-69C5C296F50C}" destId="{CFD9453C-C911-D248-84AD-ABC26E6D5847}" srcOrd="0" destOrd="0" presId="urn:microsoft.com/office/officeart/2009/3/layout/RandomtoResultProcess"/>
    <dgm:cxn modelId="{F48ED1C0-F96A-8240-9368-EEC97D8A535C}" type="presParOf" srcId="{ECA91953-DB6D-674C-9DB8-69C5C296F50C}" destId="{82007BC6-5E51-E64E-83A2-0A4B800AA0E1}" srcOrd="1" destOrd="0" presId="urn:microsoft.com/office/officeart/2009/3/layout/RandomtoResultProcess"/>
    <dgm:cxn modelId="{5D7E3DDF-D3BE-FF44-B408-82964C0CFDE8}" type="presParOf" srcId="{ECA91953-DB6D-674C-9DB8-69C5C296F50C}" destId="{BC1EE28A-1DCD-AD4F-946C-0F526B53DFE0}" srcOrd="2" destOrd="0" presId="urn:microsoft.com/office/officeart/2009/3/layout/RandomtoResultProcess"/>
    <dgm:cxn modelId="{833FCB0D-1605-0146-A5BD-2DBBA2D8B625}" type="presParOf" srcId="{ECA91953-DB6D-674C-9DB8-69C5C296F50C}" destId="{63496E6C-F6D0-3C45-80DF-CBD8A8FA812C}" srcOrd="3" destOrd="0" presId="urn:microsoft.com/office/officeart/2009/3/layout/RandomtoResultProcess"/>
    <dgm:cxn modelId="{796B1352-8770-0B43-ABC7-DE745F2CF021}" type="presParOf" srcId="{ECA91953-DB6D-674C-9DB8-69C5C296F50C}" destId="{B0BA150E-33AC-9248-9515-742F19406D79}" srcOrd="4" destOrd="0" presId="urn:microsoft.com/office/officeart/2009/3/layout/RandomtoResultProcess"/>
    <dgm:cxn modelId="{1B224501-C105-CE4B-9732-856EA8E5F2BD}" type="presParOf" srcId="{ECA91953-DB6D-674C-9DB8-69C5C296F50C}" destId="{1AFA6B21-6C11-6B42-8B92-7B12EE333C2D}" srcOrd="5" destOrd="0" presId="urn:microsoft.com/office/officeart/2009/3/layout/RandomtoResultProcess"/>
    <dgm:cxn modelId="{E16D8AA1-249E-8A42-8B70-F176056990D4}" type="presParOf" srcId="{ECA91953-DB6D-674C-9DB8-69C5C296F50C}" destId="{412E5776-8D3C-9F47-ABA9-82C9A32C9396}" srcOrd="6" destOrd="0" presId="urn:microsoft.com/office/officeart/2009/3/layout/RandomtoResultProcess"/>
    <dgm:cxn modelId="{8811ED57-C4A3-A142-B194-B014AA80B17C}" type="presParOf" srcId="{ECA91953-DB6D-674C-9DB8-69C5C296F50C}" destId="{76BBFC51-544F-9043-AE9C-3172EF8282E8}" srcOrd="7" destOrd="0" presId="urn:microsoft.com/office/officeart/2009/3/layout/RandomtoResultProcess"/>
    <dgm:cxn modelId="{E76D5931-6F52-1140-A6FD-FC217F3208DF}" type="presParOf" srcId="{ECA91953-DB6D-674C-9DB8-69C5C296F50C}" destId="{A6202966-E976-524B-B52F-F5281B44300C}" srcOrd="8" destOrd="0" presId="urn:microsoft.com/office/officeart/2009/3/layout/RandomtoResultProcess"/>
    <dgm:cxn modelId="{D396D28D-6360-3F47-BCA1-08B7C3EF715B}" type="presParOf" srcId="{ECA91953-DB6D-674C-9DB8-69C5C296F50C}" destId="{60ACB141-E84C-0E49-879A-023985FC11CB}" srcOrd="9" destOrd="0" presId="urn:microsoft.com/office/officeart/2009/3/layout/RandomtoResultProcess"/>
    <dgm:cxn modelId="{7B480AE7-74F6-FC42-BF28-1E6315F50A77}" type="presParOf" srcId="{ECA91953-DB6D-674C-9DB8-69C5C296F50C}" destId="{B3549F9F-4D23-BC47-9785-281971292524}" srcOrd="10" destOrd="0" presId="urn:microsoft.com/office/officeart/2009/3/layout/RandomtoResultProcess"/>
    <dgm:cxn modelId="{6CD194FC-18A6-D748-B89D-6749CD5A5661}" type="presParOf" srcId="{ECA91953-DB6D-674C-9DB8-69C5C296F50C}" destId="{E9843D05-58DE-0A41-B760-A4EF8025A07B}" srcOrd="11" destOrd="0" presId="urn:microsoft.com/office/officeart/2009/3/layout/RandomtoResultProcess"/>
    <dgm:cxn modelId="{A8C214E5-65BC-CF44-A417-B205F8AD274F}" type="presParOf" srcId="{ECA91953-DB6D-674C-9DB8-69C5C296F50C}" destId="{080D37CC-18FF-7B4E-8841-7EFAE5332532}" srcOrd="12" destOrd="0" presId="urn:microsoft.com/office/officeart/2009/3/layout/RandomtoResultProcess"/>
    <dgm:cxn modelId="{41726DCD-ED12-E34C-9639-06051DCFDD05}" type="presParOf" srcId="{ECA91953-DB6D-674C-9DB8-69C5C296F50C}" destId="{0A32D6CC-F7EE-F448-8206-98CB1EF1540F}" srcOrd="13" destOrd="0" presId="urn:microsoft.com/office/officeart/2009/3/layout/RandomtoResultProcess"/>
    <dgm:cxn modelId="{2C15ED02-689F-5D43-B7BD-DD654DB2CBB3}" type="presParOf" srcId="{ECA91953-DB6D-674C-9DB8-69C5C296F50C}" destId="{96468CF9-0844-1F4E-BC3E-F915ABFDCEEE}" srcOrd="14" destOrd="0" presId="urn:microsoft.com/office/officeart/2009/3/layout/RandomtoResultProcess"/>
    <dgm:cxn modelId="{7993AEB8-74CF-B941-880E-86D3F9D9A68B}" type="presParOf" srcId="{ECA91953-DB6D-674C-9DB8-69C5C296F50C}" destId="{FC13B703-8FC4-B040-AC5A-13E4BD416BF2}" srcOrd="15" destOrd="0" presId="urn:microsoft.com/office/officeart/2009/3/layout/RandomtoResultProcess"/>
    <dgm:cxn modelId="{A2AD5BF1-C8C7-2E48-BF22-A7DA66C5BCFF}" type="presParOf" srcId="{ECA91953-DB6D-674C-9DB8-69C5C296F50C}" destId="{3DEB39AB-F80D-D344-A66B-99A1C9703AB4}" srcOrd="16" destOrd="0" presId="urn:microsoft.com/office/officeart/2009/3/layout/RandomtoResultProcess"/>
    <dgm:cxn modelId="{591A12FA-58E2-EE47-B42D-3177F91ABD5E}" type="presParOf" srcId="{ECA91953-DB6D-674C-9DB8-69C5C296F50C}" destId="{5044E767-0B0D-FF42-B75C-E24D78FF200D}" srcOrd="17" destOrd="0" presId="urn:microsoft.com/office/officeart/2009/3/layout/RandomtoResultProcess"/>
    <dgm:cxn modelId="{BEB5115E-8846-0A40-9C8D-56C1ADA98A91}" type="presParOf" srcId="{ECA91953-DB6D-674C-9DB8-69C5C296F50C}" destId="{5BDD6261-D8B6-104F-B385-9C74B5E4EBB0}" srcOrd="18" destOrd="0" presId="urn:microsoft.com/office/officeart/2009/3/layout/RandomtoResultProcess"/>
    <dgm:cxn modelId="{10A4F227-74F7-704F-862D-80DBBCD7BCCF}" type="presParOf" srcId="{171D2FEB-A3FC-BD47-8F90-7F2030168391}" destId="{0BE4BF0E-385E-054E-8584-D7A22CFB3743}" srcOrd="1" destOrd="0" presId="urn:microsoft.com/office/officeart/2009/3/layout/RandomtoResultProcess"/>
    <dgm:cxn modelId="{B8806F43-4B55-154C-9890-EE2FEFEC267E}" type="presParOf" srcId="{0BE4BF0E-385E-054E-8584-D7A22CFB3743}" destId="{814E8C44-135F-1840-9BFA-3AD7D7031F94}" srcOrd="0" destOrd="0" presId="urn:microsoft.com/office/officeart/2009/3/layout/RandomtoResultProcess"/>
    <dgm:cxn modelId="{5DABAB51-F51F-4E46-AB92-86572A60605B}" type="presParOf" srcId="{0BE4BF0E-385E-054E-8584-D7A22CFB3743}" destId="{09E59420-B551-014B-8B76-452EB2BDE882}" srcOrd="1" destOrd="0" presId="urn:microsoft.com/office/officeart/2009/3/layout/RandomtoResultProcess"/>
    <dgm:cxn modelId="{01C9E9BC-C8CD-3141-A68C-CF6EB932AE46}" type="presParOf" srcId="{171D2FEB-A3FC-BD47-8F90-7F2030168391}" destId="{FCD1026C-247D-5342-97C5-11313E6193DB}" srcOrd="2" destOrd="0" presId="urn:microsoft.com/office/officeart/2009/3/layout/RandomtoResultProcess"/>
    <dgm:cxn modelId="{652D361D-76A7-0E4B-B3AD-C55FC5BBF5E1}" type="presParOf" srcId="{171D2FEB-A3FC-BD47-8F90-7F2030168391}" destId="{0080E61F-A22B-5346-AB99-8DB35ED2F0FA}" srcOrd="3" destOrd="0" presId="urn:microsoft.com/office/officeart/2009/3/layout/RandomtoResultProcess"/>
    <dgm:cxn modelId="{54172AFC-ADA3-3F44-8165-7015C1274D81}" type="presParOf" srcId="{0080E61F-A22B-5346-AB99-8DB35ED2F0FA}" destId="{0DDE3CC2-CE5C-A94E-95A0-6AAE4C8C33F0}" srcOrd="0" destOrd="0" presId="urn:microsoft.com/office/officeart/2009/3/layout/RandomtoResultProcess"/>
    <dgm:cxn modelId="{D9EED49E-2964-174D-AE70-325499AB9F47}" type="presParOf" srcId="{0080E61F-A22B-5346-AB99-8DB35ED2F0FA}" destId="{6ABBEF2A-46BA-DF45-A435-3DABEC813C01}" srcOrd="1" destOrd="0" presId="urn:microsoft.com/office/officeart/2009/3/layout/RandomtoResultProcess"/>
    <dgm:cxn modelId="{FC4AF5A4-00DF-324C-B1B2-D97C499A514E}" type="presParOf" srcId="{171D2FEB-A3FC-BD47-8F90-7F2030168391}" destId="{14770AA0-121F-DF43-A286-5E25EB92A6D8}" srcOrd="4" destOrd="0" presId="urn:microsoft.com/office/officeart/2009/3/layout/RandomtoResultProcess"/>
    <dgm:cxn modelId="{2C987574-12E4-D14B-A9B3-A50E0A961E57}" type="presParOf" srcId="{14770AA0-121F-DF43-A286-5E25EB92A6D8}" destId="{36F7B3E6-0740-E843-A513-3C64DFB6E2B5}" srcOrd="0" destOrd="0" presId="urn:microsoft.com/office/officeart/2009/3/layout/RandomtoResultProcess"/>
    <dgm:cxn modelId="{D0B08068-65A2-6C40-A8D4-B527B1A8F9DD}" type="presParOf" srcId="{14770AA0-121F-DF43-A286-5E25EB92A6D8}" destId="{139B7451-603A-4047-9D4B-2E9152186950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8697A045-D753-B549-838E-AB6629D05983}" type="doc">
      <dgm:prSet loTypeId="urn:microsoft.com/office/officeart/2009/3/layout/RandomtoResult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ECC498-E7ED-A840-B497-600ECF041D81}">
      <dgm:prSet phldrT="[Text]"/>
      <dgm:spPr/>
      <dgm:t>
        <a:bodyPr/>
        <a:lstStyle/>
        <a:p>
          <a:r>
            <a:rPr lang="en-US" dirty="0"/>
            <a:t>Data </a:t>
          </a:r>
          <a:br>
            <a:rPr lang="en-US" dirty="0"/>
          </a:br>
          <a:r>
            <a:rPr lang="en-US" dirty="0"/>
            <a:t>Producer</a:t>
          </a:r>
        </a:p>
      </dgm:t>
    </dgm:pt>
    <dgm:pt modelId="{A9FF438C-BB45-CE4C-BB93-8CA7F686E3A8}" type="parTrans" cxnId="{659D9F3E-18C4-A344-A803-CD9C5813B70C}">
      <dgm:prSet/>
      <dgm:spPr/>
      <dgm:t>
        <a:bodyPr/>
        <a:lstStyle/>
        <a:p>
          <a:endParaRPr lang="en-US"/>
        </a:p>
      </dgm:t>
    </dgm:pt>
    <dgm:pt modelId="{DE23759C-9267-9640-AFEC-C21B97D4F372}" type="sibTrans" cxnId="{659D9F3E-18C4-A344-A803-CD9C5813B70C}">
      <dgm:prSet/>
      <dgm:spPr/>
      <dgm:t>
        <a:bodyPr/>
        <a:lstStyle/>
        <a:p>
          <a:endParaRPr lang="en-US"/>
        </a:p>
      </dgm:t>
    </dgm:pt>
    <dgm:pt modelId="{E274F57D-4A5E-E548-89F2-5989E699D849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 err="1"/>
            <a:t>MemFile</a:t>
          </a:r>
          <a:endParaRPr lang="en-US" dirty="0"/>
        </a:p>
      </dgm:t>
    </dgm:pt>
    <dgm:pt modelId="{8BDD0444-FC4F-644F-81AE-01043DC3FC7D}" type="parTrans" cxnId="{03954C1F-1328-F24F-8A45-1471DF0A88F9}">
      <dgm:prSet/>
      <dgm:spPr/>
      <dgm:t>
        <a:bodyPr/>
        <a:lstStyle/>
        <a:p>
          <a:endParaRPr lang="en-US"/>
        </a:p>
      </dgm:t>
    </dgm:pt>
    <dgm:pt modelId="{0D15AEB2-B222-084A-972A-1CD1FF0F0785}" type="sibTrans" cxnId="{03954C1F-1328-F24F-8A45-1471DF0A88F9}">
      <dgm:prSet/>
      <dgm:spPr/>
      <dgm:t>
        <a:bodyPr/>
        <a:lstStyle/>
        <a:p>
          <a:endParaRPr lang="en-US"/>
        </a:p>
      </dgm:t>
    </dgm:pt>
    <dgm:pt modelId="{171D2FEB-A3FC-BD47-8F90-7F2030168391}" type="pres">
      <dgm:prSet presAssocID="{8697A045-D753-B549-838E-AB6629D05983}" presName="Name0" presStyleCnt="0">
        <dgm:presLayoutVars>
          <dgm:dir/>
          <dgm:animOne val="branch"/>
          <dgm:animLvl val="lvl"/>
        </dgm:presLayoutVars>
      </dgm:prSet>
      <dgm:spPr/>
    </dgm:pt>
    <dgm:pt modelId="{ECA91953-DB6D-674C-9DB8-69C5C296F50C}" type="pres">
      <dgm:prSet presAssocID="{2EECC498-E7ED-A840-B497-600ECF041D81}" presName="chaos" presStyleCnt="0"/>
      <dgm:spPr/>
    </dgm:pt>
    <dgm:pt modelId="{CFD9453C-C911-D248-84AD-ABC26E6D5847}" type="pres">
      <dgm:prSet presAssocID="{2EECC498-E7ED-A840-B497-600ECF041D81}" presName="parTx1" presStyleLbl="revTx" presStyleIdx="0" presStyleCnt="1"/>
      <dgm:spPr/>
    </dgm:pt>
    <dgm:pt modelId="{82007BC6-5E51-E64E-83A2-0A4B800AA0E1}" type="pres">
      <dgm:prSet presAssocID="{2EECC498-E7ED-A840-B497-600ECF041D81}" presName="c1" presStyleLbl="node1" presStyleIdx="0" presStyleCnt="19"/>
      <dgm:spPr/>
    </dgm:pt>
    <dgm:pt modelId="{BC1EE28A-1DCD-AD4F-946C-0F526B53DFE0}" type="pres">
      <dgm:prSet presAssocID="{2EECC498-E7ED-A840-B497-600ECF041D81}" presName="c2" presStyleLbl="node1" presStyleIdx="1" presStyleCnt="19"/>
      <dgm:spPr/>
    </dgm:pt>
    <dgm:pt modelId="{63496E6C-F6D0-3C45-80DF-CBD8A8FA812C}" type="pres">
      <dgm:prSet presAssocID="{2EECC498-E7ED-A840-B497-600ECF041D81}" presName="c3" presStyleLbl="node1" presStyleIdx="2" presStyleCnt="19"/>
      <dgm:spPr/>
    </dgm:pt>
    <dgm:pt modelId="{B0BA150E-33AC-9248-9515-742F19406D79}" type="pres">
      <dgm:prSet presAssocID="{2EECC498-E7ED-A840-B497-600ECF041D81}" presName="c4" presStyleLbl="node1" presStyleIdx="3" presStyleCnt="19"/>
      <dgm:spPr/>
    </dgm:pt>
    <dgm:pt modelId="{1AFA6B21-6C11-6B42-8B92-7B12EE333C2D}" type="pres">
      <dgm:prSet presAssocID="{2EECC498-E7ED-A840-B497-600ECF041D81}" presName="c5" presStyleLbl="node1" presStyleIdx="4" presStyleCnt="19"/>
      <dgm:spPr/>
    </dgm:pt>
    <dgm:pt modelId="{412E5776-8D3C-9F47-ABA9-82C9A32C9396}" type="pres">
      <dgm:prSet presAssocID="{2EECC498-E7ED-A840-B497-600ECF041D81}" presName="c6" presStyleLbl="node1" presStyleIdx="5" presStyleCnt="19"/>
      <dgm:spPr/>
    </dgm:pt>
    <dgm:pt modelId="{76BBFC51-544F-9043-AE9C-3172EF8282E8}" type="pres">
      <dgm:prSet presAssocID="{2EECC498-E7ED-A840-B497-600ECF041D81}" presName="c7" presStyleLbl="node1" presStyleIdx="6" presStyleCnt="19"/>
      <dgm:spPr/>
    </dgm:pt>
    <dgm:pt modelId="{A6202966-E976-524B-B52F-F5281B44300C}" type="pres">
      <dgm:prSet presAssocID="{2EECC498-E7ED-A840-B497-600ECF041D81}" presName="c8" presStyleLbl="node1" presStyleIdx="7" presStyleCnt="19"/>
      <dgm:spPr/>
    </dgm:pt>
    <dgm:pt modelId="{60ACB141-E84C-0E49-879A-023985FC11CB}" type="pres">
      <dgm:prSet presAssocID="{2EECC498-E7ED-A840-B497-600ECF041D81}" presName="c9" presStyleLbl="node1" presStyleIdx="8" presStyleCnt="19"/>
      <dgm:spPr/>
    </dgm:pt>
    <dgm:pt modelId="{B3549F9F-4D23-BC47-9785-281971292524}" type="pres">
      <dgm:prSet presAssocID="{2EECC498-E7ED-A840-B497-600ECF041D81}" presName="c10" presStyleLbl="node1" presStyleIdx="9" presStyleCnt="19"/>
      <dgm:spPr/>
    </dgm:pt>
    <dgm:pt modelId="{E9843D05-58DE-0A41-B760-A4EF8025A07B}" type="pres">
      <dgm:prSet presAssocID="{2EECC498-E7ED-A840-B497-600ECF041D81}" presName="c11" presStyleLbl="node1" presStyleIdx="10" presStyleCnt="19"/>
      <dgm:spPr/>
    </dgm:pt>
    <dgm:pt modelId="{080D37CC-18FF-7B4E-8841-7EFAE5332532}" type="pres">
      <dgm:prSet presAssocID="{2EECC498-E7ED-A840-B497-600ECF041D81}" presName="c12" presStyleLbl="node1" presStyleIdx="11" presStyleCnt="19"/>
      <dgm:spPr/>
    </dgm:pt>
    <dgm:pt modelId="{0A32D6CC-F7EE-F448-8206-98CB1EF1540F}" type="pres">
      <dgm:prSet presAssocID="{2EECC498-E7ED-A840-B497-600ECF041D81}" presName="c13" presStyleLbl="node1" presStyleIdx="12" presStyleCnt="19"/>
      <dgm:spPr/>
    </dgm:pt>
    <dgm:pt modelId="{96468CF9-0844-1F4E-BC3E-F915ABFDCEEE}" type="pres">
      <dgm:prSet presAssocID="{2EECC498-E7ED-A840-B497-600ECF041D81}" presName="c14" presStyleLbl="node1" presStyleIdx="13" presStyleCnt="19"/>
      <dgm:spPr/>
    </dgm:pt>
    <dgm:pt modelId="{FC13B703-8FC4-B040-AC5A-13E4BD416BF2}" type="pres">
      <dgm:prSet presAssocID="{2EECC498-E7ED-A840-B497-600ECF041D81}" presName="c15" presStyleLbl="node1" presStyleIdx="14" presStyleCnt="19"/>
      <dgm:spPr/>
    </dgm:pt>
    <dgm:pt modelId="{3DEB39AB-F80D-D344-A66B-99A1C9703AB4}" type="pres">
      <dgm:prSet presAssocID="{2EECC498-E7ED-A840-B497-600ECF041D81}" presName="c16" presStyleLbl="node1" presStyleIdx="15" presStyleCnt="19"/>
      <dgm:spPr/>
    </dgm:pt>
    <dgm:pt modelId="{5044E767-0B0D-FF42-B75C-E24D78FF200D}" type="pres">
      <dgm:prSet presAssocID="{2EECC498-E7ED-A840-B497-600ECF041D81}" presName="c17" presStyleLbl="node1" presStyleIdx="16" presStyleCnt="19"/>
      <dgm:spPr/>
    </dgm:pt>
    <dgm:pt modelId="{5BDD6261-D8B6-104F-B385-9C74B5E4EBB0}" type="pres">
      <dgm:prSet presAssocID="{2EECC498-E7ED-A840-B497-600ECF041D81}" presName="c18" presStyleLbl="node1" presStyleIdx="17" presStyleCnt="19"/>
      <dgm:spPr/>
    </dgm:pt>
    <dgm:pt modelId="{0BE4BF0E-385E-054E-8584-D7A22CFB3743}" type="pres">
      <dgm:prSet presAssocID="{DE23759C-9267-9640-AFEC-C21B97D4F372}" presName="chevronComposite1" presStyleCnt="0"/>
      <dgm:spPr/>
    </dgm:pt>
    <dgm:pt modelId="{814E8C44-135F-1840-9BFA-3AD7D7031F94}" type="pres">
      <dgm:prSet presAssocID="{DE23759C-9267-9640-AFEC-C21B97D4F372}" presName="chevron1" presStyleLbl="sibTrans2D1" presStyleIdx="0" presStyleCnt="2"/>
      <dgm:spPr/>
    </dgm:pt>
    <dgm:pt modelId="{09E59420-B551-014B-8B76-452EB2BDE882}" type="pres">
      <dgm:prSet presAssocID="{DE23759C-9267-9640-AFEC-C21B97D4F372}" presName="spChevron1" presStyleCnt="0"/>
      <dgm:spPr/>
    </dgm:pt>
    <dgm:pt modelId="{FCD1026C-247D-5342-97C5-11313E6193DB}" type="pres">
      <dgm:prSet presAssocID="{DE23759C-9267-9640-AFEC-C21B97D4F372}" presName="overlap" presStyleCnt="0"/>
      <dgm:spPr/>
    </dgm:pt>
    <dgm:pt modelId="{0080E61F-A22B-5346-AB99-8DB35ED2F0FA}" type="pres">
      <dgm:prSet presAssocID="{DE23759C-9267-9640-AFEC-C21B97D4F372}" presName="chevronComposite2" presStyleCnt="0"/>
      <dgm:spPr/>
    </dgm:pt>
    <dgm:pt modelId="{0DDE3CC2-CE5C-A94E-95A0-6AAE4C8C33F0}" type="pres">
      <dgm:prSet presAssocID="{DE23759C-9267-9640-AFEC-C21B97D4F372}" presName="chevron2" presStyleLbl="sibTrans2D1" presStyleIdx="1" presStyleCnt="2"/>
      <dgm:spPr/>
    </dgm:pt>
    <dgm:pt modelId="{6ABBEF2A-46BA-DF45-A435-3DABEC813C01}" type="pres">
      <dgm:prSet presAssocID="{DE23759C-9267-9640-AFEC-C21B97D4F372}" presName="spChevron2" presStyleCnt="0"/>
      <dgm:spPr/>
    </dgm:pt>
    <dgm:pt modelId="{14770AA0-121F-DF43-A286-5E25EB92A6D8}" type="pres">
      <dgm:prSet presAssocID="{E274F57D-4A5E-E548-89F2-5989E699D849}" presName="last" presStyleCnt="0"/>
      <dgm:spPr/>
    </dgm:pt>
    <dgm:pt modelId="{36F7B3E6-0740-E843-A513-3C64DFB6E2B5}" type="pres">
      <dgm:prSet presAssocID="{E274F57D-4A5E-E548-89F2-5989E699D849}" presName="circleTx" presStyleLbl="node1" presStyleIdx="18" presStyleCnt="19"/>
      <dgm:spPr/>
    </dgm:pt>
    <dgm:pt modelId="{139B7451-603A-4047-9D4B-2E9152186950}" type="pres">
      <dgm:prSet presAssocID="{E274F57D-4A5E-E548-89F2-5989E699D849}" presName="spN" presStyleCnt="0"/>
      <dgm:spPr/>
    </dgm:pt>
  </dgm:ptLst>
  <dgm:cxnLst>
    <dgm:cxn modelId="{5335B706-5F3E-B349-B1B4-74D31F846D2A}" type="presOf" srcId="{2EECC498-E7ED-A840-B497-600ECF041D81}" destId="{CFD9453C-C911-D248-84AD-ABC26E6D5847}" srcOrd="0" destOrd="0" presId="urn:microsoft.com/office/officeart/2009/3/layout/RandomtoResultProcess"/>
    <dgm:cxn modelId="{03954C1F-1328-F24F-8A45-1471DF0A88F9}" srcId="{8697A045-D753-B549-838E-AB6629D05983}" destId="{E274F57D-4A5E-E548-89F2-5989E699D849}" srcOrd="1" destOrd="0" parTransId="{8BDD0444-FC4F-644F-81AE-01043DC3FC7D}" sibTransId="{0D15AEB2-B222-084A-972A-1CD1FF0F0785}"/>
    <dgm:cxn modelId="{68B6EA32-58D0-6E40-8800-7D88696A63C4}" type="presOf" srcId="{E274F57D-4A5E-E548-89F2-5989E699D849}" destId="{36F7B3E6-0740-E843-A513-3C64DFB6E2B5}" srcOrd="0" destOrd="0" presId="urn:microsoft.com/office/officeart/2009/3/layout/RandomtoResultProcess"/>
    <dgm:cxn modelId="{659D9F3E-18C4-A344-A803-CD9C5813B70C}" srcId="{8697A045-D753-B549-838E-AB6629D05983}" destId="{2EECC498-E7ED-A840-B497-600ECF041D81}" srcOrd="0" destOrd="0" parTransId="{A9FF438C-BB45-CE4C-BB93-8CA7F686E3A8}" sibTransId="{DE23759C-9267-9640-AFEC-C21B97D4F372}"/>
    <dgm:cxn modelId="{9B2E32B4-17B8-F64F-87FD-844C3ADAC9EC}" type="presOf" srcId="{8697A045-D753-B549-838E-AB6629D05983}" destId="{171D2FEB-A3FC-BD47-8F90-7F2030168391}" srcOrd="0" destOrd="0" presId="urn:microsoft.com/office/officeart/2009/3/layout/RandomtoResultProcess"/>
    <dgm:cxn modelId="{C2667549-343A-9043-9B52-37E4DCD8E5A2}" type="presParOf" srcId="{171D2FEB-A3FC-BD47-8F90-7F2030168391}" destId="{ECA91953-DB6D-674C-9DB8-69C5C296F50C}" srcOrd="0" destOrd="0" presId="urn:microsoft.com/office/officeart/2009/3/layout/RandomtoResultProcess"/>
    <dgm:cxn modelId="{E4FBF587-D228-864C-9F09-BB05DBE6A09E}" type="presParOf" srcId="{ECA91953-DB6D-674C-9DB8-69C5C296F50C}" destId="{CFD9453C-C911-D248-84AD-ABC26E6D5847}" srcOrd="0" destOrd="0" presId="urn:microsoft.com/office/officeart/2009/3/layout/RandomtoResultProcess"/>
    <dgm:cxn modelId="{F48ED1C0-F96A-8240-9368-EEC97D8A535C}" type="presParOf" srcId="{ECA91953-DB6D-674C-9DB8-69C5C296F50C}" destId="{82007BC6-5E51-E64E-83A2-0A4B800AA0E1}" srcOrd="1" destOrd="0" presId="urn:microsoft.com/office/officeart/2009/3/layout/RandomtoResultProcess"/>
    <dgm:cxn modelId="{5D7E3DDF-D3BE-FF44-B408-82964C0CFDE8}" type="presParOf" srcId="{ECA91953-DB6D-674C-9DB8-69C5C296F50C}" destId="{BC1EE28A-1DCD-AD4F-946C-0F526B53DFE0}" srcOrd="2" destOrd="0" presId="urn:microsoft.com/office/officeart/2009/3/layout/RandomtoResultProcess"/>
    <dgm:cxn modelId="{833FCB0D-1605-0146-A5BD-2DBBA2D8B625}" type="presParOf" srcId="{ECA91953-DB6D-674C-9DB8-69C5C296F50C}" destId="{63496E6C-F6D0-3C45-80DF-CBD8A8FA812C}" srcOrd="3" destOrd="0" presId="urn:microsoft.com/office/officeart/2009/3/layout/RandomtoResultProcess"/>
    <dgm:cxn modelId="{796B1352-8770-0B43-ABC7-DE745F2CF021}" type="presParOf" srcId="{ECA91953-DB6D-674C-9DB8-69C5C296F50C}" destId="{B0BA150E-33AC-9248-9515-742F19406D79}" srcOrd="4" destOrd="0" presId="urn:microsoft.com/office/officeart/2009/3/layout/RandomtoResultProcess"/>
    <dgm:cxn modelId="{1B224501-C105-CE4B-9732-856EA8E5F2BD}" type="presParOf" srcId="{ECA91953-DB6D-674C-9DB8-69C5C296F50C}" destId="{1AFA6B21-6C11-6B42-8B92-7B12EE333C2D}" srcOrd="5" destOrd="0" presId="urn:microsoft.com/office/officeart/2009/3/layout/RandomtoResultProcess"/>
    <dgm:cxn modelId="{E16D8AA1-249E-8A42-8B70-F176056990D4}" type="presParOf" srcId="{ECA91953-DB6D-674C-9DB8-69C5C296F50C}" destId="{412E5776-8D3C-9F47-ABA9-82C9A32C9396}" srcOrd="6" destOrd="0" presId="urn:microsoft.com/office/officeart/2009/3/layout/RandomtoResultProcess"/>
    <dgm:cxn modelId="{8811ED57-C4A3-A142-B194-B014AA80B17C}" type="presParOf" srcId="{ECA91953-DB6D-674C-9DB8-69C5C296F50C}" destId="{76BBFC51-544F-9043-AE9C-3172EF8282E8}" srcOrd="7" destOrd="0" presId="urn:microsoft.com/office/officeart/2009/3/layout/RandomtoResultProcess"/>
    <dgm:cxn modelId="{E76D5931-6F52-1140-A6FD-FC217F3208DF}" type="presParOf" srcId="{ECA91953-DB6D-674C-9DB8-69C5C296F50C}" destId="{A6202966-E976-524B-B52F-F5281B44300C}" srcOrd="8" destOrd="0" presId="urn:microsoft.com/office/officeart/2009/3/layout/RandomtoResultProcess"/>
    <dgm:cxn modelId="{D396D28D-6360-3F47-BCA1-08B7C3EF715B}" type="presParOf" srcId="{ECA91953-DB6D-674C-9DB8-69C5C296F50C}" destId="{60ACB141-E84C-0E49-879A-023985FC11CB}" srcOrd="9" destOrd="0" presId="urn:microsoft.com/office/officeart/2009/3/layout/RandomtoResultProcess"/>
    <dgm:cxn modelId="{7B480AE7-74F6-FC42-BF28-1E6315F50A77}" type="presParOf" srcId="{ECA91953-DB6D-674C-9DB8-69C5C296F50C}" destId="{B3549F9F-4D23-BC47-9785-281971292524}" srcOrd="10" destOrd="0" presId="urn:microsoft.com/office/officeart/2009/3/layout/RandomtoResultProcess"/>
    <dgm:cxn modelId="{6CD194FC-18A6-D748-B89D-6749CD5A5661}" type="presParOf" srcId="{ECA91953-DB6D-674C-9DB8-69C5C296F50C}" destId="{E9843D05-58DE-0A41-B760-A4EF8025A07B}" srcOrd="11" destOrd="0" presId="urn:microsoft.com/office/officeart/2009/3/layout/RandomtoResultProcess"/>
    <dgm:cxn modelId="{A8C214E5-65BC-CF44-A417-B205F8AD274F}" type="presParOf" srcId="{ECA91953-DB6D-674C-9DB8-69C5C296F50C}" destId="{080D37CC-18FF-7B4E-8841-7EFAE5332532}" srcOrd="12" destOrd="0" presId="urn:microsoft.com/office/officeart/2009/3/layout/RandomtoResultProcess"/>
    <dgm:cxn modelId="{41726DCD-ED12-E34C-9639-06051DCFDD05}" type="presParOf" srcId="{ECA91953-DB6D-674C-9DB8-69C5C296F50C}" destId="{0A32D6CC-F7EE-F448-8206-98CB1EF1540F}" srcOrd="13" destOrd="0" presId="urn:microsoft.com/office/officeart/2009/3/layout/RandomtoResultProcess"/>
    <dgm:cxn modelId="{2C15ED02-689F-5D43-B7BD-DD654DB2CBB3}" type="presParOf" srcId="{ECA91953-DB6D-674C-9DB8-69C5C296F50C}" destId="{96468CF9-0844-1F4E-BC3E-F915ABFDCEEE}" srcOrd="14" destOrd="0" presId="urn:microsoft.com/office/officeart/2009/3/layout/RandomtoResultProcess"/>
    <dgm:cxn modelId="{7993AEB8-74CF-B941-880E-86D3F9D9A68B}" type="presParOf" srcId="{ECA91953-DB6D-674C-9DB8-69C5C296F50C}" destId="{FC13B703-8FC4-B040-AC5A-13E4BD416BF2}" srcOrd="15" destOrd="0" presId="urn:microsoft.com/office/officeart/2009/3/layout/RandomtoResultProcess"/>
    <dgm:cxn modelId="{A2AD5BF1-C8C7-2E48-BF22-A7DA66C5BCFF}" type="presParOf" srcId="{ECA91953-DB6D-674C-9DB8-69C5C296F50C}" destId="{3DEB39AB-F80D-D344-A66B-99A1C9703AB4}" srcOrd="16" destOrd="0" presId="urn:microsoft.com/office/officeart/2009/3/layout/RandomtoResultProcess"/>
    <dgm:cxn modelId="{591A12FA-58E2-EE47-B42D-3177F91ABD5E}" type="presParOf" srcId="{ECA91953-DB6D-674C-9DB8-69C5C296F50C}" destId="{5044E767-0B0D-FF42-B75C-E24D78FF200D}" srcOrd="17" destOrd="0" presId="urn:microsoft.com/office/officeart/2009/3/layout/RandomtoResultProcess"/>
    <dgm:cxn modelId="{BEB5115E-8846-0A40-9C8D-56C1ADA98A91}" type="presParOf" srcId="{ECA91953-DB6D-674C-9DB8-69C5C296F50C}" destId="{5BDD6261-D8B6-104F-B385-9C74B5E4EBB0}" srcOrd="18" destOrd="0" presId="urn:microsoft.com/office/officeart/2009/3/layout/RandomtoResultProcess"/>
    <dgm:cxn modelId="{10A4F227-74F7-704F-862D-80DBBCD7BCCF}" type="presParOf" srcId="{171D2FEB-A3FC-BD47-8F90-7F2030168391}" destId="{0BE4BF0E-385E-054E-8584-D7A22CFB3743}" srcOrd="1" destOrd="0" presId="urn:microsoft.com/office/officeart/2009/3/layout/RandomtoResultProcess"/>
    <dgm:cxn modelId="{B8806F43-4B55-154C-9890-EE2FEFEC267E}" type="presParOf" srcId="{0BE4BF0E-385E-054E-8584-D7A22CFB3743}" destId="{814E8C44-135F-1840-9BFA-3AD7D7031F94}" srcOrd="0" destOrd="0" presId="urn:microsoft.com/office/officeart/2009/3/layout/RandomtoResultProcess"/>
    <dgm:cxn modelId="{5DABAB51-F51F-4E46-AB92-86572A60605B}" type="presParOf" srcId="{0BE4BF0E-385E-054E-8584-D7A22CFB3743}" destId="{09E59420-B551-014B-8B76-452EB2BDE882}" srcOrd="1" destOrd="0" presId="urn:microsoft.com/office/officeart/2009/3/layout/RandomtoResultProcess"/>
    <dgm:cxn modelId="{01C9E9BC-C8CD-3141-A68C-CF6EB932AE46}" type="presParOf" srcId="{171D2FEB-A3FC-BD47-8F90-7F2030168391}" destId="{FCD1026C-247D-5342-97C5-11313E6193DB}" srcOrd="2" destOrd="0" presId="urn:microsoft.com/office/officeart/2009/3/layout/RandomtoResultProcess"/>
    <dgm:cxn modelId="{652D361D-76A7-0E4B-B3AD-C55FC5BBF5E1}" type="presParOf" srcId="{171D2FEB-A3FC-BD47-8F90-7F2030168391}" destId="{0080E61F-A22B-5346-AB99-8DB35ED2F0FA}" srcOrd="3" destOrd="0" presId="urn:microsoft.com/office/officeart/2009/3/layout/RandomtoResultProcess"/>
    <dgm:cxn modelId="{54172AFC-ADA3-3F44-8165-7015C1274D81}" type="presParOf" srcId="{0080E61F-A22B-5346-AB99-8DB35ED2F0FA}" destId="{0DDE3CC2-CE5C-A94E-95A0-6AAE4C8C33F0}" srcOrd="0" destOrd="0" presId="urn:microsoft.com/office/officeart/2009/3/layout/RandomtoResultProcess"/>
    <dgm:cxn modelId="{D9EED49E-2964-174D-AE70-325499AB9F47}" type="presParOf" srcId="{0080E61F-A22B-5346-AB99-8DB35ED2F0FA}" destId="{6ABBEF2A-46BA-DF45-A435-3DABEC813C01}" srcOrd="1" destOrd="0" presId="urn:microsoft.com/office/officeart/2009/3/layout/RandomtoResultProcess"/>
    <dgm:cxn modelId="{FC4AF5A4-00DF-324C-B1B2-D97C499A514E}" type="presParOf" srcId="{171D2FEB-A3FC-BD47-8F90-7F2030168391}" destId="{14770AA0-121F-DF43-A286-5E25EB92A6D8}" srcOrd="4" destOrd="0" presId="urn:microsoft.com/office/officeart/2009/3/layout/RandomtoResultProcess"/>
    <dgm:cxn modelId="{2C987574-12E4-D14B-A9B3-A50E0A961E57}" type="presParOf" srcId="{14770AA0-121F-DF43-A286-5E25EB92A6D8}" destId="{36F7B3E6-0740-E843-A513-3C64DFB6E2B5}" srcOrd="0" destOrd="0" presId="urn:microsoft.com/office/officeart/2009/3/layout/RandomtoResultProcess"/>
    <dgm:cxn modelId="{D0B08068-65A2-6C40-A8D4-B527B1A8F9DD}" type="presParOf" srcId="{14770AA0-121F-DF43-A286-5E25EB92A6D8}" destId="{139B7451-603A-4047-9D4B-2E9152186950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FB743C9B-308F-0B40-B7B1-BF335E6CEF78}" type="doc">
      <dgm:prSet loTypeId="urn:microsoft.com/office/officeart/2005/8/layout/funne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7CE47A-89A7-7642-B092-299CB1F9F6B6}">
      <dgm:prSet phldrT="[Text]"/>
      <dgm:spPr/>
      <dgm:t>
        <a:bodyPr/>
        <a:lstStyle/>
        <a:p>
          <a:r>
            <a:rPr lang="en-US" dirty="0"/>
            <a:t>Final Output (disk)</a:t>
          </a:r>
        </a:p>
      </dgm:t>
    </dgm:pt>
    <dgm:pt modelId="{8DC08D88-79C6-5249-9158-6ED9D615AA41}" type="parTrans" cxnId="{DB1C37F5-B0AD-DC48-9AA1-642AB297A3AC}">
      <dgm:prSet/>
      <dgm:spPr/>
      <dgm:t>
        <a:bodyPr/>
        <a:lstStyle/>
        <a:p>
          <a:endParaRPr lang="en-US"/>
        </a:p>
      </dgm:t>
    </dgm:pt>
    <dgm:pt modelId="{66963486-A66B-2745-8C7F-1162258C513B}" type="sibTrans" cxnId="{DB1C37F5-B0AD-DC48-9AA1-642AB297A3AC}">
      <dgm:prSet/>
      <dgm:spPr/>
      <dgm:t>
        <a:bodyPr/>
        <a:lstStyle/>
        <a:p>
          <a:endParaRPr lang="en-US"/>
        </a:p>
      </dgm:t>
    </dgm:pt>
    <dgm:pt modelId="{9C83EFB7-B39A-5A41-9213-2D3E103A7A86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 err="1"/>
            <a:t>MemFile</a:t>
          </a:r>
          <a:endParaRPr lang="en-US" dirty="0"/>
        </a:p>
      </dgm:t>
    </dgm:pt>
    <dgm:pt modelId="{04675A8C-EC5B-494C-840D-6C2F2049FAB2}" type="parTrans" cxnId="{D2BBF1E8-E038-AC4F-82EE-3BED5C3FF96C}">
      <dgm:prSet/>
      <dgm:spPr/>
      <dgm:t>
        <a:bodyPr/>
        <a:lstStyle/>
        <a:p>
          <a:endParaRPr lang="en-US"/>
        </a:p>
      </dgm:t>
    </dgm:pt>
    <dgm:pt modelId="{8059B50D-D509-1442-AC93-7752EC60E307}" type="sibTrans" cxnId="{D2BBF1E8-E038-AC4F-82EE-3BED5C3FF96C}">
      <dgm:prSet/>
      <dgm:spPr/>
      <dgm:t>
        <a:bodyPr/>
        <a:lstStyle/>
        <a:p>
          <a:endParaRPr lang="en-US"/>
        </a:p>
      </dgm:t>
    </dgm:pt>
    <dgm:pt modelId="{6A75A0A5-8C27-6746-9897-D450FCC31B50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 err="1"/>
            <a:t>MemFile</a:t>
          </a:r>
          <a:endParaRPr lang="en-US" dirty="0"/>
        </a:p>
      </dgm:t>
    </dgm:pt>
    <dgm:pt modelId="{033F2C5D-4F2C-FD46-BA98-5502EB7C75CD}" type="parTrans" cxnId="{15A884C9-F4A5-0447-A515-1F4874DFC1E8}">
      <dgm:prSet/>
      <dgm:spPr/>
      <dgm:t>
        <a:bodyPr/>
        <a:lstStyle/>
        <a:p>
          <a:endParaRPr lang="en-US"/>
        </a:p>
      </dgm:t>
    </dgm:pt>
    <dgm:pt modelId="{99514FD1-3FEF-BC4E-A55B-EABDD382E522}" type="sibTrans" cxnId="{15A884C9-F4A5-0447-A515-1F4874DFC1E8}">
      <dgm:prSet/>
      <dgm:spPr/>
      <dgm:t>
        <a:bodyPr/>
        <a:lstStyle/>
        <a:p>
          <a:endParaRPr lang="en-US"/>
        </a:p>
      </dgm:t>
    </dgm:pt>
    <dgm:pt modelId="{7F31CF14-C914-0447-84D8-48B640397654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err="1"/>
            <a:t>MemFile</a:t>
          </a:r>
          <a:endParaRPr lang="en-US" dirty="0"/>
        </a:p>
      </dgm:t>
    </dgm:pt>
    <dgm:pt modelId="{A3827FA2-9AB0-0249-8762-864AE9908505}" type="parTrans" cxnId="{B5106041-1592-054F-8ED0-846DB391B43A}">
      <dgm:prSet/>
      <dgm:spPr/>
      <dgm:t>
        <a:bodyPr/>
        <a:lstStyle/>
        <a:p>
          <a:endParaRPr lang="en-US"/>
        </a:p>
      </dgm:t>
    </dgm:pt>
    <dgm:pt modelId="{0EE459FB-455E-BC42-A711-B2A1ACB6A235}" type="sibTrans" cxnId="{B5106041-1592-054F-8ED0-846DB391B43A}">
      <dgm:prSet/>
      <dgm:spPr/>
      <dgm:t>
        <a:bodyPr/>
        <a:lstStyle/>
        <a:p>
          <a:endParaRPr lang="en-US"/>
        </a:p>
      </dgm:t>
    </dgm:pt>
    <dgm:pt modelId="{F511045A-098A-274E-AB5E-80A94D60C853}" type="pres">
      <dgm:prSet presAssocID="{FB743C9B-308F-0B40-B7B1-BF335E6CEF78}" presName="Name0" presStyleCnt="0">
        <dgm:presLayoutVars>
          <dgm:chMax val="4"/>
          <dgm:resizeHandles val="exact"/>
        </dgm:presLayoutVars>
      </dgm:prSet>
      <dgm:spPr/>
    </dgm:pt>
    <dgm:pt modelId="{90726BAB-8B78-CF41-836E-E0887F2F5D19}" type="pres">
      <dgm:prSet presAssocID="{FB743C9B-308F-0B40-B7B1-BF335E6CEF78}" presName="ellipse" presStyleLbl="trBgShp" presStyleIdx="0" presStyleCnt="1"/>
      <dgm:spPr/>
    </dgm:pt>
    <dgm:pt modelId="{0488F52E-D352-1445-83BE-05B19B71289C}" type="pres">
      <dgm:prSet presAssocID="{FB743C9B-308F-0B40-B7B1-BF335E6CEF78}" presName="arrow1" presStyleLbl="fgShp" presStyleIdx="0" presStyleCnt="1"/>
      <dgm:spPr/>
    </dgm:pt>
    <dgm:pt modelId="{78B63B3F-4F14-6B4B-944C-F1C958A0C721}" type="pres">
      <dgm:prSet presAssocID="{FB743C9B-308F-0B40-B7B1-BF335E6CEF78}" presName="rectangle" presStyleLbl="revTx" presStyleIdx="0" presStyleCnt="1">
        <dgm:presLayoutVars>
          <dgm:bulletEnabled val="1"/>
        </dgm:presLayoutVars>
      </dgm:prSet>
      <dgm:spPr/>
    </dgm:pt>
    <dgm:pt modelId="{3F44BEEF-77AD-614A-B139-CCBC911C2DCA}" type="pres">
      <dgm:prSet presAssocID="{6A75A0A5-8C27-6746-9897-D450FCC31B50}" presName="item1" presStyleLbl="node1" presStyleIdx="0" presStyleCnt="3">
        <dgm:presLayoutVars>
          <dgm:bulletEnabled val="1"/>
        </dgm:presLayoutVars>
      </dgm:prSet>
      <dgm:spPr/>
    </dgm:pt>
    <dgm:pt modelId="{0178CAC7-F4CB-0D45-9547-210B94E3B586}" type="pres">
      <dgm:prSet presAssocID="{7F31CF14-C914-0447-84D8-48B640397654}" presName="item2" presStyleLbl="node1" presStyleIdx="1" presStyleCnt="3">
        <dgm:presLayoutVars>
          <dgm:bulletEnabled val="1"/>
        </dgm:presLayoutVars>
      </dgm:prSet>
      <dgm:spPr/>
    </dgm:pt>
    <dgm:pt modelId="{98C24550-F7F3-FA4B-928A-A56822F88F3E}" type="pres">
      <dgm:prSet presAssocID="{557CE47A-89A7-7642-B092-299CB1F9F6B6}" presName="item3" presStyleLbl="node1" presStyleIdx="2" presStyleCnt="3">
        <dgm:presLayoutVars>
          <dgm:bulletEnabled val="1"/>
        </dgm:presLayoutVars>
      </dgm:prSet>
      <dgm:spPr/>
    </dgm:pt>
    <dgm:pt modelId="{9B10FA6D-0535-6B42-9ABF-02627775D925}" type="pres">
      <dgm:prSet presAssocID="{FB743C9B-308F-0B40-B7B1-BF335E6CEF78}" presName="funnel" presStyleLbl="trAlignAcc1" presStyleIdx="0" presStyleCnt="1"/>
      <dgm:spPr/>
    </dgm:pt>
  </dgm:ptLst>
  <dgm:cxnLst>
    <dgm:cxn modelId="{B5106041-1592-054F-8ED0-846DB391B43A}" srcId="{FB743C9B-308F-0B40-B7B1-BF335E6CEF78}" destId="{7F31CF14-C914-0447-84D8-48B640397654}" srcOrd="2" destOrd="0" parTransId="{A3827FA2-9AB0-0249-8762-864AE9908505}" sibTransId="{0EE459FB-455E-BC42-A711-B2A1ACB6A235}"/>
    <dgm:cxn modelId="{904DF544-84A4-CF4F-B791-AD4392464DFC}" type="presOf" srcId="{7F31CF14-C914-0447-84D8-48B640397654}" destId="{3F44BEEF-77AD-614A-B139-CCBC911C2DCA}" srcOrd="0" destOrd="0" presId="urn:microsoft.com/office/officeart/2005/8/layout/funnel1"/>
    <dgm:cxn modelId="{4755486A-A07C-2148-BA70-B1106D8F0D0D}" type="presOf" srcId="{557CE47A-89A7-7642-B092-299CB1F9F6B6}" destId="{78B63B3F-4F14-6B4B-944C-F1C958A0C721}" srcOrd="0" destOrd="0" presId="urn:microsoft.com/office/officeart/2005/8/layout/funnel1"/>
    <dgm:cxn modelId="{4CE94676-3536-6441-B170-CDF3C81D5F9A}" type="presOf" srcId="{6A75A0A5-8C27-6746-9897-D450FCC31B50}" destId="{0178CAC7-F4CB-0D45-9547-210B94E3B586}" srcOrd="0" destOrd="0" presId="urn:microsoft.com/office/officeart/2005/8/layout/funnel1"/>
    <dgm:cxn modelId="{3292097F-9704-794B-8579-BA51EB495DA7}" type="presOf" srcId="{9C83EFB7-B39A-5A41-9213-2D3E103A7A86}" destId="{98C24550-F7F3-FA4B-928A-A56822F88F3E}" srcOrd="0" destOrd="0" presId="urn:microsoft.com/office/officeart/2005/8/layout/funnel1"/>
    <dgm:cxn modelId="{15A884C9-F4A5-0447-A515-1F4874DFC1E8}" srcId="{FB743C9B-308F-0B40-B7B1-BF335E6CEF78}" destId="{6A75A0A5-8C27-6746-9897-D450FCC31B50}" srcOrd="1" destOrd="0" parTransId="{033F2C5D-4F2C-FD46-BA98-5502EB7C75CD}" sibTransId="{99514FD1-3FEF-BC4E-A55B-EABDD382E522}"/>
    <dgm:cxn modelId="{915025D2-1CB8-534A-964A-942AE7CD79D7}" type="presOf" srcId="{FB743C9B-308F-0B40-B7B1-BF335E6CEF78}" destId="{F511045A-098A-274E-AB5E-80A94D60C853}" srcOrd="0" destOrd="0" presId="urn:microsoft.com/office/officeart/2005/8/layout/funnel1"/>
    <dgm:cxn modelId="{D2BBF1E8-E038-AC4F-82EE-3BED5C3FF96C}" srcId="{FB743C9B-308F-0B40-B7B1-BF335E6CEF78}" destId="{9C83EFB7-B39A-5A41-9213-2D3E103A7A86}" srcOrd="0" destOrd="0" parTransId="{04675A8C-EC5B-494C-840D-6C2F2049FAB2}" sibTransId="{8059B50D-D509-1442-AC93-7752EC60E307}"/>
    <dgm:cxn modelId="{DB1C37F5-B0AD-DC48-9AA1-642AB297A3AC}" srcId="{FB743C9B-308F-0B40-B7B1-BF335E6CEF78}" destId="{557CE47A-89A7-7642-B092-299CB1F9F6B6}" srcOrd="3" destOrd="0" parTransId="{8DC08D88-79C6-5249-9158-6ED9D615AA41}" sibTransId="{66963486-A66B-2745-8C7F-1162258C513B}"/>
    <dgm:cxn modelId="{F9686079-3B3D-774B-9A06-5BA573A8FC27}" type="presParOf" srcId="{F511045A-098A-274E-AB5E-80A94D60C853}" destId="{90726BAB-8B78-CF41-836E-E0887F2F5D19}" srcOrd="0" destOrd="0" presId="urn:microsoft.com/office/officeart/2005/8/layout/funnel1"/>
    <dgm:cxn modelId="{B65B7B9C-9F7E-4C48-B5A8-B8786F629043}" type="presParOf" srcId="{F511045A-098A-274E-AB5E-80A94D60C853}" destId="{0488F52E-D352-1445-83BE-05B19B71289C}" srcOrd="1" destOrd="0" presId="urn:microsoft.com/office/officeart/2005/8/layout/funnel1"/>
    <dgm:cxn modelId="{C5868669-6B70-9F45-A22C-B7BFF3CB4DBA}" type="presParOf" srcId="{F511045A-098A-274E-AB5E-80A94D60C853}" destId="{78B63B3F-4F14-6B4B-944C-F1C958A0C721}" srcOrd="2" destOrd="0" presId="urn:microsoft.com/office/officeart/2005/8/layout/funnel1"/>
    <dgm:cxn modelId="{0FFC0DAA-2B63-334B-BC7B-B1888FAAA38C}" type="presParOf" srcId="{F511045A-098A-274E-AB5E-80A94D60C853}" destId="{3F44BEEF-77AD-614A-B139-CCBC911C2DCA}" srcOrd="3" destOrd="0" presId="urn:microsoft.com/office/officeart/2005/8/layout/funnel1"/>
    <dgm:cxn modelId="{C0EBDFF8-2B9F-B148-AB21-EF0A10D52D0A}" type="presParOf" srcId="{F511045A-098A-274E-AB5E-80A94D60C853}" destId="{0178CAC7-F4CB-0D45-9547-210B94E3B586}" srcOrd="4" destOrd="0" presId="urn:microsoft.com/office/officeart/2005/8/layout/funnel1"/>
    <dgm:cxn modelId="{889FC552-0A2B-5A45-858D-85B324ED448B}" type="presParOf" srcId="{F511045A-098A-274E-AB5E-80A94D60C853}" destId="{98C24550-F7F3-FA4B-928A-A56822F88F3E}" srcOrd="5" destOrd="0" presId="urn:microsoft.com/office/officeart/2005/8/layout/funnel1"/>
    <dgm:cxn modelId="{2EBC1DF6-C8A8-C647-BBC9-1B13E437CD6A}" type="presParOf" srcId="{F511045A-098A-274E-AB5E-80A94D60C853}" destId="{9B10FA6D-0535-6B42-9ABF-02627775D925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8697A045-D753-B549-838E-AB6629D05983}" type="doc">
      <dgm:prSet loTypeId="urn:microsoft.com/office/officeart/2009/3/layout/RandomtoResult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ECC498-E7ED-A840-B497-600ECF041D81}">
      <dgm:prSet phldrT="[Text]"/>
      <dgm:spPr/>
      <dgm:t>
        <a:bodyPr/>
        <a:lstStyle/>
        <a:p>
          <a:r>
            <a:rPr lang="en-US" dirty="0"/>
            <a:t>Data </a:t>
          </a:r>
          <a:br>
            <a:rPr lang="en-US" dirty="0"/>
          </a:br>
          <a:r>
            <a:rPr lang="en-US" dirty="0"/>
            <a:t>Producer</a:t>
          </a:r>
        </a:p>
      </dgm:t>
    </dgm:pt>
    <dgm:pt modelId="{A9FF438C-BB45-CE4C-BB93-8CA7F686E3A8}" type="parTrans" cxnId="{659D9F3E-18C4-A344-A803-CD9C5813B70C}">
      <dgm:prSet/>
      <dgm:spPr/>
      <dgm:t>
        <a:bodyPr/>
        <a:lstStyle/>
        <a:p>
          <a:endParaRPr lang="en-US"/>
        </a:p>
      </dgm:t>
    </dgm:pt>
    <dgm:pt modelId="{DE23759C-9267-9640-AFEC-C21B97D4F372}" type="sibTrans" cxnId="{659D9F3E-18C4-A344-A803-CD9C5813B70C}">
      <dgm:prSet/>
      <dgm:spPr/>
      <dgm:t>
        <a:bodyPr/>
        <a:lstStyle/>
        <a:p>
          <a:endParaRPr lang="en-US"/>
        </a:p>
      </dgm:t>
    </dgm:pt>
    <dgm:pt modelId="{E274F57D-4A5E-E548-89F2-5989E699D849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 err="1"/>
            <a:t>MemFile</a:t>
          </a:r>
          <a:endParaRPr lang="en-US" dirty="0"/>
        </a:p>
      </dgm:t>
    </dgm:pt>
    <dgm:pt modelId="{8BDD0444-FC4F-644F-81AE-01043DC3FC7D}" type="parTrans" cxnId="{03954C1F-1328-F24F-8A45-1471DF0A88F9}">
      <dgm:prSet/>
      <dgm:spPr/>
      <dgm:t>
        <a:bodyPr/>
        <a:lstStyle/>
        <a:p>
          <a:endParaRPr lang="en-US"/>
        </a:p>
      </dgm:t>
    </dgm:pt>
    <dgm:pt modelId="{0D15AEB2-B222-084A-972A-1CD1FF0F0785}" type="sibTrans" cxnId="{03954C1F-1328-F24F-8A45-1471DF0A88F9}">
      <dgm:prSet/>
      <dgm:spPr/>
      <dgm:t>
        <a:bodyPr/>
        <a:lstStyle/>
        <a:p>
          <a:endParaRPr lang="en-US"/>
        </a:p>
      </dgm:t>
    </dgm:pt>
    <dgm:pt modelId="{171D2FEB-A3FC-BD47-8F90-7F2030168391}" type="pres">
      <dgm:prSet presAssocID="{8697A045-D753-B549-838E-AB6629D05983}" presName="Name0" presStyleCnt="0">
        <dgm:presLayoutVars>
          <dgm:dir/>
          <dgm:animOne val="branch"/>
          <dgm:animLvl val="lvl"/>
        </dgm:presLayoutVars>
      </dgm:prSet>
      <dgm:spPr/>
    </dgm:pt>
    <dgm:pt modelId="{ECA91953-DB6D-674C-9DB8-69C5C296F50C}" type="pres">
      <dgm:prSet presAssocID="{2EECC498-E7ED-A840-B497-600ECF041D81}" presName="chaos" presStyleCnt="0"/>
      <dgm:spPr/>
    </dgm:pt>
    <dgm:pt modelId="{CFD9453C-C911-D248-84AD-ABC26E6D5847}" type="pres">
      <dgm:prSet presAssocID="{2EECC498-E7ED-A840-B497-600ECF041D81}" presName="parTx1" presStyleLbl="revTx" presStyleIdx="0" presStyleCnt="1"/>
      <dgm:spPr/>
    </dgm:pt>
    <dgm:pt modelId="{82007BC6-5E51-E64E-83A2-0A4B800AA0E1}" type="pres">
      <dgm:prSet presAssocID="{2EECC498-E7ED-A840-B497-600ECF041D81}" presName="c1" presStyleLbl="node1" presStyleIdx="0" presStyleCnt="19"/>
      <dgm:spPr/>
    </dgm:pt>
    <dgm:pt modelId="{BC1EE28A-1DCD-AD4F-946C-0F526B53DFE0}" type="pres">
      <dgm:prSet presAssocID="{2EECC498-E7ED-A840-B497-600ECF041D81}" presName="c2" presStyleLbl="node1" presStyleIdx="1" presStyleCnt="19"/>
      <dgm:spPr/>
    </dgm:pt>
    <dgm:pt modelId="{63496E6C-F6D0-3C45-80DF-CBD8A8FA812C}" type="pres">
      <dgm:prSet presAssocID="{2EECC498-E7ED-A840-B497-600ECF041D81}" presName="c3" presStyleLbl="node1" presStyleIdx="2" presStyleCnt="19"/>
      <dgm:spPr/>
    </dgm:pt>
    <dgm:pt modelId="{B0BA150E-33AC-9248-9515-742F19406D79}" type="pres">
      <dgm:prSet presAssocID="{2EECC498-E7ED-A840-B497-600ECF041D81}" presName="c4" presStyleLbl="node1" presStyleIdx="3" presStyleCnt="19"/>
      <dgm:spPr/>
    </dgm:pt>
    <dgm:pt modelId="{1AFA6B21-6C11-6B42-8B92-7B12EE333C2D}" type="pres">
      <dgm:prSet presAssocID="{2EECC498-E7ED-A840-B497-600ECF041D81}" presName="c5" presStyleLbl="node1" presStyleIdx="4" presStyleCnt="19"/>
      <dgm:spPr/>
    </dgm:pt>
    <dgm:pt modelId="{412E5776-8D3C-9F47-ABA9-82C9A32C9396}" type="pres">
      <dgm:prSet presAssocID="{2EECC498-E7ED-A840-B497-600ECF041D81}" presName="c6" presStyleLbl="node1" presStyleIdx="5" presStyleCnt="19"/>
      <dgm:spPr/>
    </dgm:pt>
    <dgm:pt modelId="{76BBFC51-544F-9043-AE9C-3172EF8282E8}" type="pres">
      <dgm:prSet presAssocID="{2EECC498-E7ED-A840-B497-600ECF041D81}" presName="c7" presStyleLbl="node1" presStyleIdx="6" presStyleCnt="19"/>
      <dgm:spPr/>
    </dgm:pt>
    <dgm:pt modelId="{A6202966-E976-524B-B52F-F5281B44300C}" type="pres">
      <dgm:prSet presAssocID="{2EECC498-E7ED-A840-B497-600ECF041D81}" presName="c8" presStyleLbl="node1" presStyleIdx="7" presStyleCnt="19"/>
      <dgm:spPr/>
    </dgm:pt>
    <dgm:pt modelId="{60ACB141-E84C-0E49-879A-023985FC11CB}" type="pres">
      <dgm:prSet presAssocID="{2EECC498-E7ED-A840-B497-600ECF041D81}" presName="c9" presStyleLbl="node1" presStyleIdx="8" presStyleCnt="19"/>
      <dgm:spPr/>
    </dgm:pt>
    <dgm:pt modelId="{B3549F9F-4D23-BC47-9785-281971292524}" type="pres">
      <dgm:prSet presAssocID="{2EECC498-E7ED-A840-B497-600ECF041D81}" presName="c10" presStyleLbl="node1" presStyleIdx="9" presStyleCnt="19"/>
      <dgm:spPr/>
    </dgm:pt>
    <dgm:pt modelId="{E9843D05-58DE-0A41-B760-A4EF8025A07B}" type="pres">
      <dgm:prSet presAssocID="{2EECC498-E7ED-A840-B497-600ECF041D81}" presName="c11" presStyleLbl="node1" presStyleIdx="10" presStyleCnt="19"/>
      <dgm:spPr/>
    </dgm:pt>
    <dgm:pt modelId="{080D37CC-18FF-7B4E-8841-7EFAE5332532}" type="pres">
      <dgm:prSet presAssocID="{2EECC498-E7ED-A840-B497-600ECF041D81}" presName="c12" presStyleLbl="node1" presStyleIdx="11" presStyleCnt="19"/>
      <dgm:spPr/>
    </dgm:pt>
    <dgm:pt modelId="{0A32D6CC-F7EE-F448-8206-98CB1EF1540F}" type="pres">
      <dgm:prSet presAssocID="{2EECC498-E7ED-A840-B497-600ECF041D81}" presName="c13" presStyleLbl="node1" presStyleIdx="12" presStyleCnt="19"/>
      <dgm:spPr/>
    </dgm:pt>
    <dgm:pt modelId="{96468CF9-0844-1F4E-BC3E-F915ABFDCEEE}" type="pres">
      <dgm:prSet presAssocID="{2EECC498-E7ED-A840-B497-600ECF041D81}" presName="c14" presStyleLbl="node1" presStyleIdx="13" presStyleCnt="19"/>
      <dgm:spPr/>
    </dgm:pt>
    <dgm:pt modelId="{FC13B703-8FC4-B040-AC5A-13E4BD416BF2}" type="pres">
      <dgm:prSet presAssocID="{2EECC498-E7ED-A840-B497-600ECF041D81}" presName="c15" presStyleLbl="node1" presStyleIdx="14" presStyleCnt="19"/>
      <dgm:spPr/>
    </dgm:pt>
    <dgm:pt modelId="{3DEB39AB-F80D-D344-A66B-99A1C9703AB4}" type="pres">
      <dgm:prSet presAssocID="{2EECC498-E7ED-A840-B497-600ECF041D81}" presName="c16" presStyleLbl="node1" presStyleIdx="15" presStyleCnt="19"/>
      <dgm:spPr/>
    </dgm:pt>
    <dgm:pt modelId="{5044E767-0B0D-FF42-B75C-E24D78FF200D}" type="pres">
      <dgm:prSet presAssocID="{2EECC498-E7ED-A840-B497-600ECF041D81}" presName="c17" presStyleLbl="node1" presStyleIdx="16" presStyleCnt="19"/>
      <dgm:spPr/>
    </dgm:pt>
    <dgm:pt modelId="{5BDD6261-D8B6-104F-B385-9C74B5E4EBB0}" type="pres">
      <dgm:prSet presAssocID="{2EECC498-E7ED-A840-B497-600ECF041D81}" presName="c18" presStyleLbl="node1" presStyleIdx="17" presStyleCnt="19"/>
      <dgm:spPr/>
    </dgm:pt>
    <dgm:pt modelId="{0BE4BF0E-385E-054E-8584-D7A22CFB3743}" type="pres">
      <dgm:prSet presAssocID="{DE23759C-9267-9640-AFEC-C21B97D4F372}" presName="chevronComposite1" presStyleCnt="0"/>
      <dgm:spPr/>
    </dgm:pt>
    <dgm:pt modelId="{814E8C44-135F-1840-9BFA-3AD7D7031F94}" type="pres">
      <dgm:prSet presAssocID="{DE23759C-9267-9640-AFEC-C21B97D4F372}" presName="chevron1" presStyleLbl="sibTrans2D1" presStyleIdx="0" presStyleCnt="2"/>
      <dgm:spPr/>
    </dgm:pt>
    <dgm:pt modelId="{09E59420-B551-014B-8B76-452EB2BDE882}" type="pres">
      <dgm:prSet presAssocID="{DE23759C-9267-9640-AFEC-C21B97D4F372}" presName="spChevron1" presStyleCnt="0"/>
      <dgm:spPr/>
    </dgm:pt>
    <dgm:pt modelId="{FCD1026C-247D-5342-97C5-11313E6193DB}" type="pres">
      <dgm:prSet presAssocID="{DE23759C-9267-9640-AFEC-C21B97D4F372}" presName="overlap" presStyleCnt="0"/>
      <dgm:spPr/>
    </dgm:pt>
    <dgm:pt modelId="{0080E61F-A22B-5346-AB99-8DB35ED2F0FA}" type="pres">
      <dgm:prSet presAssocID="{DE23759C-9267-9640-AFEC-C21B97D4F372}" presName="chevronComposite2" presStyleCnt="0"/>
      <dgm:spPr/>
    </dgm:pt>
    <dgm:pt modelId="{0DDE3CC2-CE5C-A94E-95A0-6AAE4C8C33F0}" type="pres">
      <dgm:prSet presAssocID="{DE23759C-9267-9640-AFEC-C21B97D4F372}" presName="chevron2" presStyleLbl="sibTrans2D1" presStyleIdx="1" presStyleCnt="2"/>
      <dgm:spPr/>
    </dgm:pt>
    <dgm:pt modelId="{6ABBEF2A-46BA-DF45-A435-3DABEC813C01}" type="pres">
      <dgm:prSet presAssocID="{DE23759C-9267-9640-AFEC-C21B97D4F372}" presName="spChevron2" presStyleCnt="0"/>
      <dgm:spPr/>
    </dgm:pt>
    <dgm:pt modelId="{14770AA0-121F-DF43-A286-5E25EB92A6D8}" type="pres">
      <dgm:prSet presAssocID="{E274F57D-4A5E-E548-89F2-5989E699D849}" presName="last" presStyleCnt="0"/>
      <dgm:spPr/>
    </dgm:pt>
    <dgm:pt modelId="{36F7B3E6-0740-E843-A513-3C64DFB6E2B5}" type="pres">
      <dgm:prSet presAssocID="{E274F57D-4A5E-E548-89F2-5989E699D849}" presName="circleTx" presStyleLbl="node1" presStyleIdx="18" presStyleCnt="19"/>
      <dgm:spPr/>
    </dgm:pt>
    <dgm:pt modelId="{139B7451-603A-4047-9D4B-2E9152186950}" type="pres">
      <dgm:prSet presAssocID="{E274F57D-4A5E-E548-89F2-5989E699D849}" presName="spN" presStyleCnt="0"/>
      <dgm:spPr/>
    </dgm:pt>
  </dgm:ptLst>
  <dgm:cxnLst>
    <dgm:cxn modelId="{5335B706-5F3E-B349-B1B4-74D31F846D2A}" type="presOf" srcId="{2EECC498-E7ED-A840-B497-600ECF041D81}" destId="{CFD9453C-C911-D248-84AD-ABC26E6D5847}" srcOrd="0" destOrd="0" presId="urn:microsoft.com/office/officeart/2009/3/layout/RandomtoResultProcess"/>
    <dgm:cxn modelId="{03954C1F-1328-F24F-8A45-1471DF0A88F9}" srcId="{8697A045-D753-B549-838E-AB6629D05983}" destId="{E274F57D-4A5E-E548-89F2-5989E699D849}" srcOrd="1" destOrd="0" parTransId="{8BDD0444-FC4F-644F-81AE-01043DC3FC7D}" sibTransId="{0D15AEB2-B222-084A-972A-1CD1FF0F0785}"/>
    <dgm:cxn modelId="{68B6EA32-58D0-6E40-8800-7D88696A63C4}" type="presOf" srcId="{E274F57D-4A5E-E548-89F2-5989E699D849}" destId="{36F7B3E6-0740-E843-A513-3C64DFB6E2B5}" srcOrd="0" destOrd="0" presId="urn:microsoft.com/office/officeart/2009/3/layout/RandomtoResultProcess"/>
    <dgm:cxn modelId="{659D9F3E-18C4-A344-A803-CD9C5813B70C}" srcId="{8697A045-D753-B549-838E-AB6629D05983}" destId="{2EECC498-E7ED-A840-B497-600ECF041D81}" srcOrd="0" destOrd="0" parTransId="{A9FF438C-BB45-CE4C-BB93-8CA7F686E3A8}" sibTransId="{DE23759C-9267-9640-AFEC-C21B97D4F372}"/>
    <dgm:cxn modelId="{9B2E32B4-17B8-F64F-87FD-844C3ADAC9EC}" type="presOf" srcId="{8697A045-D753-B549-838E-AB6629D05983}" destId="{171D2FEB-A3FC-BD47-8F90-7F2030168391}" srcOrd="0" destOrd="0" presId="urn:microsoft.com/office/officeart/2009/3/layout/RandomtoResultProcess"/>
    <dgm:cxn modelId="{C2667549-343A-9043-9B52-37E4DCD8E5A2}" type="presParOf" srcId="{171D2FEB-A3FC-BD47-8F90-7F2030168391}" destId="{ECA91953-DB6D-674C-9DB8-69C5C296F50C}" srcOrd="0" destOrd="0" presId="urn:microsoft.com/office/officeart/2009/3/layout/RandomtoResultProcess"/>
    <dgm:cxn modelId="{E4FBF587-D228-864C-9F09-BB05DBE6A09E}" type="presParOf" srcId="{ECA91953-DB6D-674C-9DB8-69C5C296F50C}" destId="{CFD9453C-C911-D248-84AD-ABC26E6D5847}" srcOrd="0" destOrd="0" presId="urn:microsoft.com/office/officeart/2009/3/layout/RandomtoResultProcess"/>
    <dgm:cxn modelId="{F48ED1C0-F96A-8240-9368-EEC97D8A535C}" type="presParOf" srcId="{ECA91953-DB6D-674C-9DB8-69C5C296F50C}" destId="{82007BC6-5E51-E64E-83A2-0A4B800AA0E1}" srcOrd="1" destOrd="0" presId="urn:microsoft.com/office/officeart/2009/3/layout/RandomtoResultProcess"/>
    <dgm:cxn modelId="{5D7E3DDF-D3BE-FF44-B408-82964C0CFDE8}" type="presParOf" srcId="{ECA91953-DB6D-674C-9DB8-69C5C296F50C}" destId="{BC1EE28A-1DCD-AD4F-946C-0F526B53DFE0}" srcOrd="2" destOrd="0" presId="urn:microsoft.com/office/officeart/2009/3/layout/RandomtoResultProcess"/>
    <dgm:cxn modelId="{833FCB0D-1605-0146-A5BD-2DBBA2D8B625}" type="presParOf" srcId="{ECA91953-DB6D-674C-9DB8-69C5C296F50C}" destId="{63496E6C-F6D0-3C45-80DF-CBD8A8FA812C}" srcOrd="3" destOrd="0" presId="urn:microsoft.com/office/officeart/2009/3/layout/RandomtoResultProcess"/>
    <dgm:cxn modelId="{796B1352-8770-0B43-ABC7-DE745F2CF021}" type="presParOf" srcId="{ECA91953-DB6D-674C-9DB8-69C5C296F50C}" destId="{B0BA150E-33AC-9248-9515-742F19406D79}" srcOrd="4" destOrd="0" presId="urn:microsoft.com/office/officeart/2009/3/layout/RandomtoResultProcess"/>
    <dgm:cxn modelId="{1B224501-C105-CE4B-9732-856EA8E5F2BD}" type="presParOf" srcId="{ECA91953-DB6D-674C-9DB8-69C5C296F50C}" destId="{1AFA6B21-6C11-6B42-8B92-7B12EE333C2D}" srcOrd="5" destOrd="0" presId="urn:microsoft.com/office/officeart/2009/3/layout/RandomtoResultProcess"/>
    <dgm:cxn modelId="{E16D8AA1-249E-8A42-8B70-F176056990D4}" type="presParOf" srcId="{ECA91953-DB6D-674C-9DB8-69C5C296F50C}" destId="{412E5776-8D3C-9F47-ABA9-82C9A32C9396}" srcOrd="6" destOrd="0" presId="urn:microsoft.com/office/officeart/2009/3/layout/RandomtoResultProcess"/>
    <dgm:cxn modelId="{8811ED57-C4A3-A142-B194-B014AA80B17C}" type="presParOf" srcId="{ECA91953-DB6D-674C-9DB8-69C5C296F50C}" destId="{76BBFC51-544F-9043-AE9C-3172EF8282E8}" srcOrd="7" destOrd="0" presId="urn:microsoft.com/office/officeart/2009/3/layout/RandomtoResultProcess"/>
    <dgm:cxn modelId="{E76D5931-6F52-1140-A6FD-FC217F3208DF}" type="presParOf" srcId="{ECA91953-DB6D-674C-9DB8-69C5C296F50C}" destId="{A6202966-E976-524B-B52F-F5281B44300C}" srcOrd="8" destOrd="0" presId="urn:microsoft.com/office/officeart/2009/3/layout/RandomtoResultProcess"/>
    <dgm:cxn modelId="{D396D28D-6360-3F47-BCA1-08B7C3EF715B}" type="presParOf" srcId="{ECA91953-DB6D-674C-9DB8-69C5C296F50C}" destId="{60ACB141-E84C-0E49-879A-023985FC11CB}" srcOrd="9" destOrd="0" presId="urn:microsoft.com/office/officeart/2009/3/layout/RandomtoResultProcess"/>
    <dgm:cxn modelId="{7B480AE7-74F6-FC42-BF28-1E6315F50A77}" type="presParOf" srcId="{ECA91953-DB6D-674C-9DB8-69C5C296F50C}" destId="{B3549F9F-4D23-BC47-9785-281971292524}" srcOrd="10" destOrd="0" presId="urn:microsoft.com/office/officeart/2009/3/layout/RandomtoResultProcess"/>
    <dgm:cxn modelId="{6CD194FC-18A6-D748-B89D-6749CD5A5661}" type="presParOf" srcId="{ECA91953-DB6D-674C-9DB8-69C5C296F50C}" destId="{E9843D05-58DE-0A41-B760-A4EF8025A07B}" srcOrd="11" destOrd="0" presId="urn:microsoft.com/office/officeart/2009/3/layout/RandomtoResultProcess"/>
    <dgm:cxn modelId="{A8C214E5-65BC-CF44-A417-B205F8AD274F}" type="presParOf" srcId="{ECA91953-DB6D-674C-9DB8-69C5C296F50C}" destId="{080D37CC-18FF-7B4E-8841-7EFAE5332532}" srcOrd="12" destOrd="0" presId="urn:microsoft.com/office/officeart/2009/3/layout/RandomtoResultProcess"/>
    <dgm:cxn modelId="{41726DCD-ED12-E34C-9639-06051DCFDD05}" type="presParOf" srcId="{ECA91953-DB6D-674C-9DB8-69C5C296F50C}" destId="{0A32D6CC-F7EE-F448-8206-98CB1EF1540F}" srcOrd="13" destOrd="0" presId="urn:microsoft.com/office/officeart/2009/3/layout/RandomtoResultProcess"/>
    <dgm:cxn modelId="{2C15ED02-689F-5D43-B7BD-DD654DB2CBB3}" type="presParOf" srcId="{ECA91953-DB6D-674C-9DB8-69C5C296F50C}" destId="{96468CF9-0844-1F4E-BC3E-F915ABFDCEEE}" srcOrd="14" destOrd="0" presId="urn:microsoft.com/office/officeart/2009/3/layout/RandomtoResultProcess"/>
    <dgm:cxn modelId="{7993AEB8-74CF-B941-880E-86D3F9D9A68B}" type="presParOf" srcId="{ECA91953-DB6D-674C-9DB8-69C5C296F50C}" destId="{FC13B703-8FC4-B040-AC5A-13E4BD416BF2}" srcOrd="15" destOrd="0" presId="urn:microsoft.com/office/officeart/2009/3/layout/RandomtoResultProcess"/>
    <dgm:cxn modelId="{A2AD5BF1-C8C7-2E48-BF22-A7DA66C5BCFF}" type="presParOf" srcId="{ECA91953-DB6D-674C-9DB8-69C5C296F50C}" destId="{3DEB39AB-F80D-D344-A66B-99A1C9703AB4}" srcOrd="16" destOrd="0" presId="urn:microsoft.com/office/officeart/2009/3/layout/RandomtoResultProcess"/>
    <dgm:cxn modelId="{591A12FA-58E2-EE47-B42D-3177F91ABD5E}" type="presParOf" srcId="{ECA91953-DB6D-674C-9DB8-69C5C296F50C}" destId="{5044E767-0B0D-FF42-B75C-E24D78FF200D}" srcOrd="17" destOrd="0" presId="urn:microsoft.com/office/officeart/2009/3/layout/RandomtoResultProcess"/>
    <dgm:cxn modelId="{BEB5115E-8846-0A40-9C8D-56C1ADA98A91}" type="presParOf" srcId="{ECA91953-DB6D-674C-9DB8-69C5C296F50C}" destId="{5BDD6261-D8B6-104F-B385-9C74B5E4EBB0}" srcOrd="18" destOrd="0" presId="urn:microsoft.com/office/officeart/2009/3/layout/RandomtoResultProcess"/>
    <dgm:cxn modelId="{10A4F227-74F7-704F-862D-80DBBCD7BCCF}" type="presParOf" srcId="{171D2FEB-A3FC-BD47-8F90-7F2030168391}" destId="{0BE4BF0E-385E-054E-8584-D7A22CFB3743}" srcOrd="1" destOrd="0" presId="urn:microsoft.com/office/officeart/2009/3/layout/RandomtoResultProcess"/>
    <dgm:cxn modelId="{B8806F43-4B55-154C-9890-EE2FEFEC267E}" type="presParOf" srcId="{0BE4BF0E-385E-054E-8584-D7A22CFB3743}" destId="{814E8C44-135F-1840-9BFA-3AD7D7031F94}" srcOrd="0" destOrd="0" presId="urn:microsoft.com/office/officeart/2009/3/layout/RandomtoResultProcess"/>
    <dgm:cxn modelId="{5DABAB51-F51F-4E46-AB92-86572A60605B}" type="presParOf" srcId="{0BE4BF0E-385E-054E-8584-D7A22CFB3743}" destId="{09E59420-B551-014B-8B76-452EB2BDE882}" srcOrd="1" destOrd="0" presId="urn:microsoft.com/office/officeart/2009/3/layout/RandomtoResultProcess"/>
    <dgm:cxn modelId="{01C9E9BC-C8CD-3141-A68C-CF6EB932AE46}" type="presParOf" srcId="{171D2FEB-A3FC-BD47-8F90-7F2030168391}" destId="{FCD1026C-247D-5342-97C5-11313E6193DB}" srcOrd="2" destOrd="0" presId="urn:microsoft.com/office/officeart/2009/3/layout/RandomtoResultProcess"/>
    <dgm:cxn modelId="{652D361D-76A7-0E4B-B3AD-C55FC5BBF5E1}" type="presParOf" srcId="{171D2FEB-A3FC-BD47-8F90-7F2030168391}" destId="{0080E61F-A22B-5346-AB99-8DB35ED2F0FA}" srcOrd="3" destOrd="0" presId="urn:microsoft.com/office/officeart/2009/3/layout/RandomtoResultProcess"/>
    <dgm:cxn modelId="{54172AFC-ADA3-3F44-8165-7015C1274D81}" type="presParOf" srcId="{0080E61F-A22B-5346-AB99-8DB35ED2F0FA}" destId="{0DDE3CC2-CE5C-A94E-95A0-6AAE4C8C33F0}" srcOrd="0" destOrd="0" presId="urn:microsoft.com/office/officeart/2009/3/layout/RandomtoResultProcess"/>
    <dgm:cxn modelId="{D9EED49E-2964-174D-AE70-325499AB9F47}" type="presParOf" srcId="{0080E61F-A22B-5346-AB99-8DB35ED2F0FA}" destId="{6ABBEF2A-46BA-DF45-A435-3DABEC813C01}" srcOrd="1" destOrd="0" presId="urn:microsoft.com/office/officeart/2009/3/layout/RandomtoResultProcess"/>
    <dgm:cxn modelId="{FC4AF5A4-00DF-324C-B1B2-D97C499A514E}" type="presParOf" srcId="{171D2FEB-A3FC-BD47-8F90-7F2030168391}" destId="{14770AA0-121F-DF43-A286-5E25EB92A6D8}" srcOrd="4" destOrd="0" presId="urn:microsoft.com/office/officeart/2009/3/layout/RandomtoResultProcess"/>
    <dgm:cxn modelId="{2C987574-12E4-D14B-A9B3-A50E0A961E57}" type="presParOf" srcId="{14770AA0-121F-DF43-A286-5E25EB92A6D8}" destId="{36F7B3E6-0740-E843-A513-3C64DFB6E2B5}" srcOrd="0" destOrd="0" presId="urn:microsoft.com/office/officeart/2009/3/layout/RandomtoResultProcess"/>
    <dgm:cxn modelId="{D0B08068-65A2-6C40-A8D4-B527B1A8F9DD}" type="presParOf" srcId="{14770AA0-121F-DF43-A286-5E25EB92A6D8}" destId="{139B7451-603A-4047-9D4B-2E9152186950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8697A045-D753-B549-838E-AB6629D05983}" type="doc">
      <dgm:prSet loTypeId="urn:microsoft.com/office/officeart/2009/3/layout/RandomtoResult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ECC498-E7ED-A840-B497-600ECF041D81}">
      <dgm:prSet phldrT="[Text]"/>
      <dgm:spPr/>
      <dgm:t>
        <a:bodyPr/>
        <a:lstStyle/>
        <a:p>
          <a:r>
            <a:rPr lang="en-US" dirty="0"/>
            <a:t>Data </a:t>
          </a:r>
          <a:br>
            <a:rPr lang="en-US" dirty="0"/>
          </a:br>
          <a:r>
            <a:rPr lang="en-US" dirty="0"/>
            <a:t>Producer</a:t>
          </a:r>
        </a:p>
      </dgm:t>
    </dgm:pt>
    <dgm:pt modelId="{A9FF438C-BB45-CE4C-BB93-8CA7F686E3A8}" type="parTrans" cxnId="{659D9F3E-18C4-A344-A803-CD9C5813B70C}">
      <dgm:prSet/>
      <dgm:spPr/>
      <dgm:t>
        <a:bodyPr/>
        <a:lstStyle/>
        <a:p>
          <a:endParaRPr lang="en-US"/>
        </a:p>
      </dgm:t>
    </dgm:pt>
    <dgm:pt modelId="{DE23759C-9267-9640-AFEC-C21B97D4F372}" type="sibTrans" cxnId="{659D9F3E-18C4-A344-A803-CD9C5813B70C}">
      <dgm:prSet/>
      <dgm:spPr/>
      <dgm:t>
        <a:bodyPr/>
        <a:lstStyle/>
        <a:p>
          <a:endParaRPr lang="en-US"/>
        </a:p>
      </dgm:t>
    </dgm:pt>
    <dgm:pt modelId="{E274F57D-4A5E-E548-89F2-5989E699D849}">
      <dgm:prSet phldrT="[Text]" custT="1"/>
      <dgm:spPr>
        <a:solidFill>
          <a:srgbClr val="0F9D58">
            <a:lumMod val="75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MemFile</a:t>
          </a:r>
          <a:endParaRPr lang="en-US" sz="1200" kern="120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8BDD0444-FC4F-644F-81AE-01043DC3FC7D}" type="parTrans" cxnId="{03954C1F-1328-F24F-8A45-1471DF0A88F9}">
      <dgm:prSet/>
      <dgm:spPr/>
      <dgm:t>
        <a:bodyPr/>
        <a:lstStyle/>
        <a:p>
          <a:endParaRPr lang="en-US"/>
        </a:p>
      </dgm:t>
    </dgm:pt>
    <dgm:pt modelId="{0D15AEB2-B222-084A-972A-1CD1FF0F0785}" type="sibTrans" cxnId="{03954C1F-1328-F24F-8A45-1471DF0A88F9}">
      <dgm:prSet/>
      <dgm:spPr/>
      <dgm:t>
        <a:bodyPr/>
        <a:lstStyle/>
        <a:p>
          <a:endParaRPr lang="en-US"/>
        </a:p>
      </dgm:t>
    </dgm:pt>
    <dgm:pt modelId="{171D2FEB-A3FC-BD47-8F90-7F2030168391}" type="pres">
      <dgm:prSet presAssocID="{8697A045-D753-B549-838E-AB6629D05983}" presName="Name0" presStyleCnt="0">
        <dgm:presLayoutVars>
          <dgm:dir/>
          <dgm:animOne val="branch"/>
          <dgm:animLvl val="lvl"/>
        </dgm:presLayoutVars>
      </dgm:prSet>
      <dgm:spPr/>
    </dgm:pt>
    <dgm:pt modelId="{ECA91953-DB6D-674C-9DB8-69C5C296F50C}" type="pres">
      <dgm:prSet presAssocID="{2EECC498-E7ED-A840-B497-600ECF041D81}" presName="chaos" presStyleCnt="0"/>
      <dgm:spPr/>
    </dgm:pt>
    <dgm:pt modelId="{CFD9453C-C911-D248-84AD-ABC26E6D5847}" type="pres">
      <dgm:prSet presAssocID="{2EECC498-E7ED-A840-B497-600ECF041D81}" presName="parTx1" presStyleLbl="revTx" presStyleIdx="0" presStyleCnt="1"/>
      <dgm:spPr/>
    </dgm:pt>
    <dgm:pt modelId="{82007BC6-5E51-E64E-83A2-0A4B800AA0E1}" type="pres">
      <dgm:prSet presAssocID="{2EECC498-E7ED-A840-B497-600ECF041D81}" presName="c1" presStyleLbl="node1" presStyleIdx="0" presStyleCnt="19"/>
      <dgm:spPr/>
    </dgm:pt>
    <dgm:pt modelId="{BC1EE28A-1DCD-AD4F-946C-0F526B53DFE0}" type="pres">
      <dgm:prSet presAssocID="{2EECC498-E7ED-A840-B497-600ECF041D81}" presName="c2" presStyleLbl="node1" presStyleIdx="1" presStyleCnt="19"/>
      <dgm:spPr/>
    </dgm:pt>
    <dgm:pt modelId="{63496E6C-F6D0-3C45-80DF-CBD8A8FA812C}" type="pres">
      <dgm:prSet presAssocID="{2EECC498-E7ED-A840-B497-600ECF041D81}" presName="c3" presStyleLbl="node1" presStyleIdx="2" presStyleCnt="19"/>
      <dgm:spPr/>
    </dgm:pt>
    <dgm:pt modelId="{B0BA150E-33AC-9248-9515-742F19406D79}" type="pres">
      <dgm:prSet presAssocID="{2EECC498-E7ED-A840-B497-600ECF041D81}" presName="c4" presStyleLbl="node1" presStyleIdx="3" presStyleCnt="19"/>
      <dgm:spPr/>
    </dgm:pt>
    <dgm:pt modelId="{1AFA6B21-6C11-6B42-8B92-7B12EE333C2D}" type="pres">
      <dgm:prSet presAssocID="{2EECC498-E7ED-A840-B497-600ECF041D81}" presName="c5" presStyleLbl="node1" presStyleIdx="4" presStyleCnt="19"/>
      <dgm:spPr/>
    </dgm:pt>
    <dgm:pt modelId="{412E5776-8D3C-9F47-ABA9-82C9A32C9396}" type="pres">
      <dgm:prSet presAssocID="{2EECC498-E7ED-A840-B497-600ECF041D81}" presName="c6" presStyleLbl="node1" presStyleIdx="5" presStyleCnt="19"/>
      <dgm:spPr/>
    </dgm:pt>
    <dgm:pt modelId="{76BBFC51-544F-9043-AE9C-3172EF8282E8}" type="pres">
      <dgm:prSet presAssocID="{2EECC498-E7ED-A840-B497-600ECF041D81}" presName="c7" presStyleLbl="node1" presStyleIdx="6" presStyleCnt="19"/>
      <dgm:spPr/>
    </dgm:pt>
    <dgm:pt modelId="{A6202966-E976-524B-B52F-F5281B44300C}" type="pres">
      <dgm:prSet presAssocID="{2EECC498-E7ED-A840-B497-600ECF041D81}" presName="c8" presStyleLbl="node1" presStyleIdx="7" presStyleCnt="19"/>
      <dgm:spPr/>
    </dgm:pt>
    <dgm:pt modelId="{60ACB141-E84C-0E49-879A-023985FC11CB}" type="pres">
      <dgm:prSet presAssocID="{2EECC498-E7ED-A840-B497-600ECF041D81}" presName="c9" presStyleLbl="node1" presStyleIdx="8" presStyleCnt="19"/>
      <dgm:spPr/>
    </dgm:pt>
    <dgm:pt modelId="{B3549F9F-4D23-BC47-9785-281971292524}" type="pres">
      <dgm:prSet presAssocID="{2EECC498-E7ED-A840-B497-600ECF041D81}" presName="c10" presStyleLbl="node1" presStyleIdx="9" presStyleCnt="19"/>
      <dgm:spPr/>
    </dgm:pt>
    <dgm:pt modelId="{E9843D05-58DE-0A41-B760-A4EF8025A07B}" type="pres">
      <dgm:prSet presAssocID="{2EECC498-E7ED-A840-B497-600ECF041D81}" presName="c11" presStyleLbl="node1" presStyleIdx="10" presStyleCnt="19"/>
      <dgm:spPr/>
    </dgm:pt>
    <dgm:pt modelId="{080D37CC-18FF-7B4E-8841-7EFAE5332532}" type="pres">
      <dgm:prSet presAssocID="{2EECC498-E7ED-A840-B497-600ECF041D81}" presName="c12" presStyleLbl="node1" presStyleIdx="11" presStyleCnt="19"/>
      <dgm:spPr/>
    </dgm:pt>
    <dgm:pt modelId="{0A32D6CC-F7EE-F448-8206-98CB1EF1540F}" type="pres">
      <dgm:prSet presAssocID="{2EECC498-E7ED-A840-B497-600ECF041D81}" presName="c13" presStyleLbl="node1" presStyleIdx="12" presStyleCnt="19"/>
      <dgm:spPr/>
    </dgm:pt>
    <dgm:pt modelId="{96468CF9-0844-1F4E-BC3E-F915ABFDCEEE}" type="pres">
      <dgm:prSet presAssocID="{2EECC498-E7ED-A840-B497-600ECF041D81}" presName="c14" presStyleLbl="node1" presStyleIdx="13" presStyleCnt="19"/>
      <dgm:spPr/>
    </dgm:pt>
    <dgm:pt modelId="{FC13B703-8FC4-B040-AC5A-13E4BD416BF2}" type="pres">
      <dgm:prSet presAssocID="{2EECC498-E7ED-A840-B497-600ECF041D81}" presName="c15" presStyleLbl="node1" presStyleIdx="14" presStyleCnt="19"/>
      <dgm:spPr/>
    </dgm:pt>
    <dgm:pt modelId="{3DEB39AB-F80D-D344-A66B-99A1C9703AB4}" type="pres">
      <dgm:prSet presAssocID="{2EECC498-E7ED-A840-B497-600ECF041D81}" presName="c16" presStyleLbl="node1" presStyleIdx="15" presStyleCnt="19"/>
      <dgm:spPr/>
    </dgm:pt>
    <dgm:pt modelId="{5044E767-0B0D-FF42-B75C-E24D78FF200D}" type="pres">
      <dgm:prSet presAssocID="{2EECC498-E7ED-A840-B497-600ECF041D81}" presName="c17" presStyleLbl="node1" presStyleIdx="16" presStyleCnt="19"/>
      <dgm:spPr/>
    </dgm:pt>
    <dgm:pt modelId="{5BDD6261-D8B6-104F-B385-9C74B5E4EBB0}" type="pres">
      <dgm:prSet presAssocID="{2EECC498-E7ED-A840-B497-600ECF041D81}" presName="c18" presStyleLbl="node1" presStyleIdx="17" presStyleCnt="19"/>
      <dgm:spPr/>
    </dgm:pt>
    <dgm:pt modelId="{0BE4BF0E-385E-054E-8584-D7A22CFB3743}" type="pres">
      <dgm:prSet presAssocID="{DE23759C-9267-9640-AFEC-C21B97D4F372}" presName="chevronComposite1" presStyleCnt="0"/>
      <dgm:spPr/>
    </dgm:pt>
    <dgm:pt modelId="{814E8C44-135F-1840-9BFA-3AD7D7031F94}" type="pres">
      <dgm:prSet presAssocID="{DE23759C-9267-9640-AFEC-C21B97D4F372}" presName="chevron1" presStyleLbl="sibTrans2D1" presStyleIdx="0" presStyleCnt="2"/>
      <dgm:spPr/>
    </dgm:pt>
    <dgm:pt modelId="{09E59420-B551-014B-8B76-452EB2BDE882}" type="pres">
      <dgm:prSet presAssocID="{DE23759C-9267-9640-AFEC-C21B97D4F372}" presName="spChevron1" presStyleCnt="0"/>
      <dgm:spPr/>
    </dgm:pt>
    <dgm:pt modelId="{FCD1026C-247D-5342-97C5-11313E6193DB}" type="pres">
      <dgm:prSet presAssocID="{DE23759C-9267-9640-AFEC-C21B97D4F372}" presName="overlap" presStyleCnt="0"/>
      <dgm:spPr/>
    </dgm:pt>
    <dgm:pt modelId="{0080E61F-A22B-5346-AB99-8DB35ED2F0FA}" type="pres">
      <dgm:prSet presAssocID="{DE23759C-9267-9640-AFEC-C21B97D4F372}" presName="chevronComposite2" presStyleCnt="0"/>
      <dgm:spPr/>
    </dgm:pt>
    <dgm:pt modelId="{0DDE3CC2-CE5C-A94E-95A0-6AAE4C8C33F0}" type="pres">
      <dgm:prSet presAssocID="{DE23759C-9267-9640-AFEC-C21B97D4F372}" presName="chevron2" presStyleLbl="sibTrans2D1" presStyleIdx="1" presStyleCnt="2"/>
      <dgm:spPr/>
    </dgm:pt>
    <dgm:pt modelId="{6ABBEF2A-46BA-DF45-A435-3DABEC813C01}" type="pres">
      <dgm:prSet presAssocID="{DE23759C-9267-9640-AFEC-C21B97D4F372}" presName="spChevron2" presStyleCnt="0"/>
      <dgm:spPr/>
    </dgm:pt>
    <dgm:pt modelId="{14770AA0-121F-DF43-A286-5E25EB92A6D8}" type="pres">
      <dgm:prSet presAssocID="{E274F57D-4A5E-E548-89F2-5989E699D849}" presName="last" presStyleCnt="0"/>
      <dgm:spPr/>
    </dgm:pt>
    <dgm:pt modelId="{36F7B3E6-0740-E843-A513-3C64DFB6E2B5}" type="pres">
      <dgm:prSet presAssocID="{E274F57D-4A5E-E548-89F2-5989E699D849}" presName="circleTx" presStyleLbl="node1" presStyleIdx="18" presStyleCnt="19"/>
      <dgm:spPr>
        <a:xfrm>
          <a:off x="2300974" y="132566"/>
          <a:ext cx="950330" cy="950330"/>
        </a:xfrm>
        <a:prstGeom prst="ellipse">
          <a:avLst/>
        </a:prstGeom>
      </dgm:spPr>
    </dgm:pt>
    <dgm:pt modelId="{139B7451-603A-4047-9D4B-2E9152186950}" type="pres">
      <dgm:prSet presAssocID="{E274F57D-4A5E-E548-89F2-5989E699D849}" presName="spN" presStyleCnt="0"/>
      <dgm:spPr/>
    </dgm:pt>
  </dgm:ptLst>
  <dgm:cxnLst>
    <dgm:cxn modelId="{5335B706-5F3E-B349-B1B4-74D31F846D2A}" type="presOf" srcId="{2EECC498-E7ED-A840-B497-600ECF041D81}" destId="{CFD9453C-C911-D248-84AD-ABC26E6D5847}" srcOrd="0" destOrd="0" presId="urn:microsoft.com/office/officeart/2009/3/layout/RandomtoResultProcess"/>
    <dgm:cxn modelId="{03954C1F-1328-F24F-8A45-1471DF0A88F9}" srcId="{8697A045-D753-B549-838E-AB6629D05983}" destId="{E274F57D-4A5E-E548-89F2-5989E699D849}" srcOrd="1" destOrd="0" parTransId="{8BDD0444-FC4F-644F-81AE-01043DC3FC7D}" sibTransId="{0D15AEB2-B222-084A-972A-1CD1FF0F0785}"/>
    <dgm:cxn modelId="{68B6EA32-58D0-6E40-8800-7D88696A63C4}" type="presOf" srcId="{E274F57D-4A5E-E548-89F2-5989E699D849}" destId="{36F7B3E6-0740-E843-A513-3C64DFB6E2B5}" srcOrd="0" destOrd="0" presId="urn:microsoft.com/office/officeart/2009/3/layout/RandomtoResultProcess"/>
    <dgm:cxn modelId="{659D9F3E-18C4-A344-A803-CD9C5813B70C}" srcId="{8697A045-D753-B549-838E-AB6629D05983}" destId="{2EECC498-E7ED-A840-B497-600ECF041D81}" srcOrd="0" destOrd="0" parTransId="{A9FF438C-BB45-CE4C-BB93-8CA7F686E3A8}" sibTransId="{DE23759C-9267-9640-AFEC-C21B97D4F372}"/>
    <dgm:cxn modelId="{9B2E32B4-17B8-F64F-87FD-844C3ADAC9EC}" type="presOf" srcId="{8697A045-D753-B549-838E-AB6629D05983}" destId="{171D2FEB-A3FC-BD47-8F90-7F2030168391}" srcOrd="0" destOrd="0" presId="urn:microsoft.com/office/officeart/2009/3/layout/RandomtoResultProcess"/>
    <dgm:cxn modelId="{C2667549-343A-9043-9B52-37E4DCD8E5A2}" type="presParOf" srcId="{171D2FEB-A3FC-BD47-8F90-7F2030168391}" destId="{ECA91953-DB6D-674C-9DB8-69C5C296F50C}" srcOrd="0" destOrd="0" presId="urn:microsoft.com/office/officeart/2009/3/layout/RandomtoResultProcess"/>
    <dgm:cxn modelId="{E4FBF587-D228-864C-9F09-BB05DBE6A09E}" type="presParOf" srcId="{ECA91953-DB6D-674C-9DB8-69C5C296F50C}" destId="{CFD9453C-C911-D248-84AD-ABC26E6D5847}" srcOrd="0" destOrd="0" presId="urn:microsoft.com/office/officeart/2009/3/layout/RandomtoResultProcess"/>
    <dgm:cxn modelId="{F48ED1C0-F96A-8240-9368-EEC97D8A535C}" type="presParOf" srcId="{ECA91953-DB6D-674C-9DB8-69C5C296F50C}" destId="{82007BC6-5E51-E64E-83A2-0A4B800AA0E1}" srcOrd="1" destOrd="0" presId="urn:microsoft.com/office/officeart/2009/3/layout/RandomtoResultProcess"/>
    <dgm:cxn modelId="{5D7E3DDF-D3BE-FF44-B408-82964C0CFDE8}" type="presParOf" srcId="{ECA91953-DB6D-674C-9DB8-69C5C296F50C}" destId="{BC1EE28A-1DCD-AD4F-946C-0F526B53DFE0}" srcOrd="2" destOrd="0" presId="urn:microsoft.com/office/officeart/2009/3/layout/RandomtoResultProcess"/>
    <dgm:cxn modelId="{833FCB0D-1605-0146-A5BD-2DBBA2D8B625}" type="presParOf" srcId="{ECA91953-DB6D-674C-9DB8-69C5C296F50C}" destId="{63496E6C-F6D0-3C45-80DF-CBD8A8FA812C}" srcOrd="3" destOrd="0" presId="urn:microsoft.com/office/officeart/2009/3/layout/RandomtoResultProcess"/>
    <dgm:cxn modelId="{796B1352-8770-0B43-ABC7-DE745F2CF021}" type="presParOf" srcId="{ECA91953-DB6D-674C-9DB8-69C5C296F50C}" destId="{B0BA150E-33AC-9248-9515-742F19406D79}" srcOrd="4" destOrd="0" presId="urn:microsoft.com/office/officeart/2009/3/layout/RandomtoResultProcess"/>
    <dgm:cxn modelId="{1B224501-C105-CE4B-9732-856EA8E5F2BD}" type="presParOf" srcId="{ECA91953-DB6D-674C-9DB8-69C5C296F50C}" destId="{1AFA6B21-6C11-6B42-8B92-7B12EE333C2D}" srcOrd="5" destOrd="0" presId="urn:microsoft.com/office/officeart/2009/3/layout/RandomtoResultProcess"/>
    <dgm:cxn modelId="{E16D8AA1-249E-8A42-8B70-F176056990D4}" type="presParOf" srcId="{ECA91953-DB6D-674C-9DB8-69C5C296F50C}" destId="{412E5776-8D3C-9F47-ABA9-82C9A32C9396}" srcOrd="6" destOrd="0" presId="urn:microsoft.com/office/officeart/2009/3/layout/RandomtoResultProcess"/>
    <dgm:cxn modelId="{8811ED57-C4A3-A142-B194-B014AA80B17C}" type="presParOf" srcId="{ECA91953-DB6D-674C-9DB8-69C5C296F50C}" destId="{76BBFC51-544F-9043-AE9C-3172EF8282E8}" srcOrd="7" destOrd="0" presId="urn:microsoft.com/office/officeart/2009/3/layout/RandomtoResultProcess"/>
    <dgm:cxn modelId="{E76D5931-6F52-1140-A6FD-FC217F3208DF}" type="presParOf" srcId="{ECA91953-DB6D-674C-9DB8-69C5C296F50C}" destId="{A6202966-E976-524B-B52F-F5281B44300C}" srcOrd="8" destOrd="0" presId="urn:microsoft.com/office/officeart/2009/3/layout/RandomtoResultProcess"/>
    <dgm:cxn modelId="{D396D28D-6360-3F47-BCA1-08B7C3EF715B}" type="presParOf" srcId="{ECA91953-DB6D-674C-9DB8-69C5C296F50C}" destId="{60ACB141-E84C-0E49-879A-023985FC11CB}" srcOrd="9" destOrd="0" presId="urn:microsoft.com/office/officeart/2009/3/layout/RandomtoResultProcess"/>
    <dgm:cxn modelId="{7B480AE7-74F6-FC42-BF28-1E6315F50A77}" type="presParOf" srcId="{ECA91953-DB6D-674C-9DB8-69C5C296F50C}" destId="{B3549F9F-4D23-BC47-9785-281971292524}" srcOrd="10" destOrd="0" presId="urn:microsoft.com/office/officeart/2009/3/layout/RandomtoResultProcess"/>
    <dgm:cxn modelId="{6CD194FC-18A6-D748-B89D-6749CD5A5661}" type="presParOf" srcId="{ECA91953-DB6D-674C-9DB8-69C5C296F50C}" destId="{E9843D05-58DE-0A41-B760-A4EF8025A07B}" srcOrd="11" destOrd="0" presId="urn:microsoft.com/office/officeart/2009/3/layout/RandomtoResultProcess"/>
    <dgm:cxn modelId="{A8C214E5-65BC-CF44-A417-B205F8AD274F}" type="presParOf" srcId="{ECA91953-DB6D-674C-9DB8-69C5C296F50C}" destId="{080D37CC-18FF-7B4E-8841-7EFAE5332532}" srcOrd="12" destOrd="0" presId="urn:microsoft.com/office/officeart/2009/3/layout/RandomtoResultProcess"/>
    <dgm:cxn modelId="{41726DCD-ED12-E34C-9639-06051DCFDD05}" type="presParOf" srcId="{ECA91953-DB6D-674C-9DB8-69C5C296F50C}" destId="{0A32D6CC-F7EE-F448-8206-98CB1EF1540F}" srcOrd="13" destOrd="0" presId="urn:microsoft.com/office/officeart/2009/3/layout/RandomtoResultProcess"/>
    <dgm:cxn modelId="{2C15ED02-689F-5D43-B7BD-DD654DB2CBB3}" type="presParOf" srcId="{ECA91953-DB6D-674C-9DB8-69C5C296F50C}" destId="{96468CF9-0844-1F4E-BC3E-F915ABFDCEEE}" srcOrd="14" destOrd="0" presId="urn:microsoft.com/office/officeart/2009/3/layout/RandomtoResultProcess"/>
    <dgm:cxn modelId="{7993AEB8-74CF-B941-880E-86D3F9D9A68B}" type="presParOf" srcId="{ECA91953-DB6D-674C-9DB8-69C5C296F50C}" destId="{FC13B703-8FC4-B040-AC5A-13E4BD416BF2}" srcOrd="15" destOrd="0" presId="urn:microsoft.com/office/officeart/2009/3/layout/RandomtoResultProcess"/>
    <dgm:cxn modelId="{A2AD5BF1-C8C7-2E48-BF22-A7DA66C5BCFF}" type="presParOf" srcId="{ECA91953-DB6D-674C-9DB8-69C5C296F50C}" destId="{3DEB39AB-F80D-D344-A66B-99A1C9703AB4}" srcOrd="16" destOrd="0" presId="urn:microsoft.com/office/officeart/2009/3/layout/RandomtoResultProcess"/>
    <dgm:cxn modelId="{591A12FA-58E2-EE47-B42D-3177F91ABD5E}" type="presParOf" srcId="{ECA91953-DB6D-674C-9DB8-69C5C296F50C}" destId="{5044E767-0B0D-FF42-B75C-E24D78FF200D}" srcOrd="17" destOrd="0" presId="urn:microsoft.com/office/officeart/2009/3/layout/RandomtoResultProcess"/>
    <dgm:cxn modelId="{BEB5115E-8846-0A40-9C8D-56C1ADA98A91}" type="presParOf" srcId="{ECA91953-DB6D-674C-9DB8-69C5C296F50C}" destId="{5BDD6261-D8B6-104F-B385-9C74B5E4EBB0}" srcOrd="18" destOrd="0" presId="urn:microsoft.com/office/officeart/2009/3/layout/RandomtoResultProcess"/>
    <dgm:cxn modelId="{10A4F227-74F7-704F-862D-80DBBCD7BCCF}" type="presParOf" srcId="{171D2FEB-A3FC-BD47-8F90-7F2030168391}" destId="{0BE4BF0E-385E-054E-8584-D7A22CFB3743}" srcOrd="1" destOrd="0" presId="urn:microsoft.com/office/officeart/2009/3/layout/RandomtoResultProcess"/>
    <dgm:cxn modelId="{B8806F43-4B55-154C-9890-EE2FEFEC267E}" type="presParOf" srcId="{0BE4BF0E-385E-054E-8584-D7A22CFB3743}" destId="{814E8C44-135F-1840-9BFA-3AD7D7031F94}" srcOrd="0" destOrd="0" presId="urn:microsoft.com/office/officeart/2009/3/layout/RandomtoResultProcess"/>
    <dgm:cxn modelId="{5DABAB51-F51F-4E46-AB92-86572A60605B}" type="presParOf" srcId="{0BE4BF0E-385E-054E-8584-D7A22CFB3743}" destId="{09E59420-B551-014B-8B76-452EB2BDE882}" srcOrd="1" destOrd="0" presId="urn:microsoft.com/office/officeart/2009/3/layout/RandomtoResultProcess"/>
    <dgm:cxn modelId="{01C9E9BC-C8CD-3141-A68C-CF6EB932AE46}" type="presParOf" srcId="{171D2FEB-A3FC-BD47-8F90-7F2030168391}" destId="{FCD1026C-247D-5342-97C5-11313E6193DB}" srcOrd="2" destOrd="0" presId="urn:microsoft.com/office/officeart/2009/3/layout/RandomtoResultProcess"/>
    <dgm:cxn modelId="{652D361D-76A7-0E4B-B3AD-C55FC5BBF5E1}" type="presParOf" srcId="{171D2FEB-A3FC-BD47-8F90-7F2030168391}" destId="{0080E61F-A22B-5346-AB99-8DB35ED2F0FA}" srcOrd="3" destOrd="0" presId="urn:microsoft.com/office/officeart/2009/3/layout/RandomtoResultProcess"/>
    <dgm:cxn modelId="{54172AFC-ADA3-3F44-8165-7015C1274D81}" type="presParOf" srcId="{0080E61F-A22B-5346-AB99-8DB35ED2F0FA}" destId="{0DDE3CC2-CE5C-A94E-95A0-6AAE4C8C33F0}" srcOrd="0" destOrd="0" presId="urn:microsoft.com/office/officeart/2009/3/layout/RandomtoResultProcess"/>
    <dgm:cxn modelId="{D9EED49E-2964-174D-AE70-325499AB9F47}" type="presParOf" srcId="{0080E61F-A22B-5346-AB99-8DB35ED2F0FA}" destId="{6ABBEF2A-46BA-DF45-A435-3DABEC813C01}" srcOrd="1" destOrd="0" presId="urn:microsoft.com/office/officeart/2009/3/layout/RandomtoResultProcess"/>
    <dgm:cxn modelId="{FC4AF5A4-00DF-324C-B1B2-D97C499A514E}" type="presParOf" srcId="{171D2FEB-A3FC-BD47-8F90-7F2030168391}" destId="{14770AA0-121F-DF43-A286-5E25EB92A6D8}" srcOrd="4" destOrd="0" presId="urn:microsoft.com/office/officeart/2009/3/layout/RandomtoResultProcess"/>
    <dgm:cxn modelId="{2C987574-12E4-D14B-A9B3-A50E0A961E57}" type="presParOf" srcId="{14770AA0-121F-DF43-A286-5E25EB92A6D8}" destId="{36F7B3E6-0740-E843-A513-3C64DFB6E2B5}" srcOrd="0" destOrd="0" presId="urn:microsoft.com/office/officeart/2009/3/layout/RandomtoResultProcess"/>
    <dgm:cxn modelId="{D0B08068-65A2-6C40-A8D4-B527B1A8F9DD}" type="presParOf" srcId="{14770AA0-121F-DF43-A286-5E25EB92A6D8}" destId="{139B7451-603A-4047-9D4B-2E9152186950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8697A045-D753-B549-838E-AB6629D05983}" type="doc">
      <dgm:prSet loTypeId="urn:microsoft.com/office/officeart/2009/3/layout/RandomtoResult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ECC498-E7ED-A840-B497-600ECF041D81}">
      <dgm:prSet phldrT="[Text]"/>
      <dgm:spPr/>
      <dgm:t>
        <a:bodyPr/>
        <a:lstStyle/>
        <a:p>
          <a:r>
            <a:rPr lang="en-US" dirty="0"/>
            <a:t>Data </a:t>
          </a:r>
          <a:br>
            <a:rPr lang="en-US" dirty="0"/>
          </a:br>
          <a:r>
            <a:rPr lang="en-US" dirty="0"/>
            <a:t>Producer</a:t>
          </a:r>
        </a:p>
      </dgm:t>
    </dgm:pt>
    <dgm:pt modelId="{A9FF438C-BB45-CE4C-BB93-8CA7F686E3A8}" type="parTrans" cxnId="{659D9F3E-18C4-A344-A803-CD9C5813B70C}">
      <dgm:prSet/>
      <dgm:spPr/>
      <dgm:t>
        <a:bodyPr/>
        <a:lstStyle/>
        <a:p>
          <a:endParaRPr lang="en-US"/>
        </a:p>
      </dgm:t>
    </dgm:pt>
    <dgm:pt modelId="{DE23759C-9267-9640-AFEC-C21B97D4F372}" type="sibTrans" cxnId="{659D9F3E-18C4-A344-A803-CD9C5813B70C}">
      <dgm:prSet/>
      <dgm:spPr/>
      <dgm:t>
        <a:bodyPr/>
        <a:lstStyle/>
        <a:p>
          <a:endParaRPr lang="en-US"/>
        </a:p>
      </dgm:t>
    </dgm:pt>
    <dgm:pt modelId="{E274F57D-4A5E-E548-89F2-5989E699D849}">
      <dgm:prSet phldrT="[Text]"/>
      <dgm:spPr/>
      <dgm:t>
        <a:bodyPr/>
        <a:lstStyle/>
        <a:p>
          <a:r>
            <a:rPr lang="en-US" dirty="0" err="1"/>
            <a:t>MemFile</a:t>
          </a:r>
          <a:endParaRPr lang="en-US" dirty="0"/>
        </a:p>
      </dgm:t>
    </dgm:pt>
    <dgm:pt modelId="{8BDD0444-FC4F-644F-81AE-01043DC3FC7D}" type="parTrans" cxnId="{03954C1F-1328-F24F-8A45-1471DF0A88F9}">
      <dgm:prSet/>
      <dgm:spPr/>
      <dgm:t>
        <a:bodyPr/>
        <a:lstStyle/>
        <a:p>
          <a:endParaRPr lang="en-US"/>
        </a:p>
      </dgm:t>
    </dgm:pt>
    <dgm:pt modelId="{0D15AEB2-B222-084A-972A-1CD1FF0F0785}" type="sibTrans" cxnId="{03954C1F-1328-F24F-8A45-1471DF0A88F9}">
      <dgm:prSet/>
      <dgm:spPr/>
      <dgm:t>
        <a:bodyPr/>
        <a:lstStyle/>
        <a:p>
          <a:endParaRPr lang="en-US"/>
        </a:p>
      </dgm:t>
    </dgm:pt>
    <dgm:pt modelId="{171D2FEB-A3FC-BD47-8F90-7F2030168391}" type="pres">
      <dgm:prSet presAssocID="{8697A045-D753-B549-838E-AB6629D05983}" presName="Name0" presStyleCnt="0">
        <dgm:presLayoutVars>
          <dgm:dir/>
          <dgm:animOne val="branch"/>
          <dgm:animLvl val="lvl"/>
        </dgm:presLayoutVars>
      </dgm:prSet>
      <dgm:spPr/>
    </dgm:pt>
    <dgm:pt modelId="{ECA91953-DB6D-674C-9DB8-69C5C296F50C}" type="pres">
      <dgm:prSet presAssocID="{2EECC498-E7ED-A840-B497-600ECF041D81}" presName="chaos" presStyleCnt="0"/>
      <dgm:spPr/>
    </dgm:pt>
    <dgm:pt modelId="{CFD9453C-C911-D248-84AD-ABC26E6D5847}" type="pres">
      <dgm:prSet presAssocID="{2EECC498-E7ED-A840-B497-600ECF041D81}" presName="parTx1" presStyleLbl="revTx" presStyleIdx="0" presStyleCnt="1"/>
      <dgm:spPr/>
    </dgm:pt>
    <dgm:pt modelId="{82007BC6-5E51-E64E-83A2-0A4B800AA0E1}" type="pres">
      <dgm:prSet presAssocID="{2EECC498-E7ED-A840-B497-600ECF041D81}" presName="c1" presStyleLbl="node1" presStyleIdx="0" presStyleCnt="19"/>
      <dgm:spPr/>
    </dgm:pt>
    <dgm:pt modelId="{BC1EE28A-1DCD-AD4F-946C-0F526B53DFE0}" type="pres">
      <dgm:prSet presAssocID="{2EECC498-E7ED-A840-B497-600ECF041D81}" presName="c2" presStyleLbl="node1" presStyleIdx="1" presStyleCnt="19"/>
      <dgm:spPr/>
    </dgm:pt>
    <dgm:pt modelId="{63496E6C-F6D0-3C45-80DF-CBD8A8FA812C}" type="pres">
      <dgm:prSet presAssocID="{2EECC498-E7ED-A840-B497-600ECF041D81}" presName="c3" presStyleLbl="node1" presStyleIdx="2" presStyleCnt="19"/>
      <dgm:spPr/>
    </dgm:pt>
    <dgm:pt modelId="{B0BA150E-33AC-9248-9515-742F19406D79}" type="pres">
      <dgm:prSet presAssocID="{2EECC498-E7ED-A840-B497-600ECF041D81}" presName="c4" presStyleLbl="node1" presStyleIdx="3" presStyleCnt="19"/>
      <dgm:spPr/>
    </dgm:pt>
    <dgm:pt modelId="{1AFA6B21-6C11-6B42-8B92-7B12EE333C2D}" type="pres">
      <dgm:prSet presAssocID="{2EECC498-E7ED-A840-B497-600ECF041D81}" presName="c5" presStyleLbl="node1" presStyleIdx="4" presStyleCnt="19"/>
      <dgm:spPr/>
    </dgm:pt>
    <dgm:pt modelId="{412E5776-8D3C-9F47-ABA9-82C9A32C9396}" type="pres">
      <dgm:prSet presAssocID="{2EECC498-E7ED-A840-B497-600ECF041D81}" presName="c6" presStyleLbl="node1" presStyleIdx="5" presStyleCnt="19"/>
      <dgm:spPr/>
    </dgm:pt>
    <dgm:pt modelId="{76BBFC51-544F-9043-AE9C-3172EF8282E8}" type="pres">
      <dgm:prSet presAssocID="{2EECC498-E7ED-A840-B497-600ECF041D81}" presName="c7" presStyleLbl="node1" presStyleIdx="6" presStyleCnt="19"/>
      <dgm:spPr/>
    </dgm:pt>
    <dgm:pt modelId="{A6202966-E976-524B-B52F-F5281B44300C}" type="pres">
      <dgm:prSet presAssocID="{2EECC498-E7ED-A840-B497-600ECF041D81}" presName="c8" presStyleLbl="node1" presStyleIdx="7" presStyleCnt="19"/>
      <dgm:spPr/>
    </dgm:pt>
    <dgm:pt modelId="{60ACB141-E84C-0E49-879A-023985FC11CB}" type="pres">
      <dgm:prSet presAssocID="{2EECC498-E7ED-A840-B497-600ECF041D81}" presName="c9" presStyleLbl="node1" presStyleIdx="8" presStyleCnt="19"/>
      <dgm:spPr/>
    </dgm:pt>
    <dgm:pt modelId="{B3549F9F-4D23-BC47-9785-281971292524}" type="pres">
      <dgm:prSet presAssocID="{2EECC498-E7ED-A840-B497-600ECF041D81}" presName="c10" presStyleLbl="node1" presStyleIdx="9" presStyleCnt="19"/>
      <dgm:spPr/>
    </dgm:pt>
    <dgm:pt modelId="{E9843D05-58DE-0A41-B760-A4EF8025A07B}" type="pres">
      <dgm:prSet presAssocID="{2EECC498-E7ED-A840-B497-600ECF041D81}" presName="c11" presStyleLbl="node1" presStyleIdx="10" presStyleCnt="19"/>
      <dgm:spPr/>
    </dgm:pt>
    <dgm:pt modelId="{080D37CC-18FF-7B4E-8841-7EFAE5332532}" type="pres">
      <dgm:prSet presAssocID="{2EECC498-E7ED-A840-B497-600ECF041D81}" presName="c12" presStyleLbl="node1" presStyleIdx="11" presStyleCnt="19"/>
      <dgm:spPr/>
    </dgm:pt>
    <dgm:pt modelId="{0A32D6CC-F7EE-F448-8206-98CB1EF1540F}" type="pres">
      <dgm:prSet presAssocID="{2EECC498-E7ED-A840-B497-600ECF041D81}" presName="c13" presStyleLbl="node1" presStyleIdx="12" presStyleCnt="19"/>
      <dgm:spPr/>
    </dgm:pt>
    <dgm:pt modelId="{96468CF9-0844-1F4E-BC3E-F915ABFDCEEE}" type="pres">
      <dgm:prSet presAssocID="{2EECC498-E7ED-A840-B497-600ECF041D81}" presName="c14" presStyleLbl="node1" presStyleIdx="13" presStyleCnt="19"/>
      <dgm:spPr/>
    </dgm:pt>
    <dgm:pt modelId="{FC13B703-8FC4-B040-AC5A-13E4BD416BF2}" type="pres">
      <dgm:prSet presAssocID="{2EECC498-E7ED-A840-B497-600ECF041D81}" presName="c15" presStyleLbl="node1" presStyleIdx="14" presStyleCnt="19"/>
      <dgm:spPr/>
    </dgm:pt>
    <dgm:pt modelId="{3DEB39AB-F80D-D344-A66B-99A1C9703AB4}" type="pres">
      <dgm:prSet presAssocID="{2EECC498-E7ED-A840-B497-600ECF041D81}" presName="c16" presStyleLbl="node1" presStyleIdx="15" presStyleCnt="19"/>
      <dgm:spPr/>
    </dgm:pt>
    <dgm:pt modelId="{5044E767-0B0D-FF42-B75C-E24D78FF200D}" type="pres">
      <dgm:prSet presAssocID="{2EECC498-E7ED-A840-B497-600ECF041D81}" presName="c17" presStyleLbl="node1" presStyleIdx="16" presStyleCnt="19"/>
      <dgm:spPr/>
    </dgm:pt>
    <dgm:pt modelId="{5BDD6261-D8B6-104F-B385-9C74B5E4EBB0}" type="pres">
      <dgm:prSet presAssocID="{2EECC498-E7ED-A840-B497-600ECF041D81}" presName="c18" presStyleLbl="node1" presStyleIdx="17" presStyleCnt="19"/>
      <dgm:spPr/>
    </dgm:pt>
    <dgm:pt modelId="{0BE4BF0E-385E-054E-8584-D7A22CFB3743}" type="pres">
      <dgm:prSet presAssocID="{DE23759C-9267-9640-AFEC-C21B97D4F372}" presName="chevronComposite1" presStyleCnt="0"/>
      <dgm:spPr/>
    </dgm:pt>
    <dgm:pt modelId="{814E8C44-135F-1840-9BFA-3AD7D7031F94}" type="pres">
      <dgm:prSet presAssocID="{DE23759C-9267-9640-AFEC-C21B97D4F372}" presName="chevron1" presStyleLbl="sibTrans2D1" presStyleIdx="0" presStyleCnt="2"/>
      <dgm:spPr/>
    </dgm:pt>
    <dgm:pt modelId="{09E59420-B551-014B-8B76-452EB2BDE882}" type="pres">
      <dgm:prSet presAssocID="{DE23759C-9267-9640-AFEC-C21B97D4F372}" presName="spChevron1" presStyleCnt="0"/>
      <dgm:spPr/>
    </dgm:pt>
    <dgm:pt modelId="{FCD1026C-247D-5342-97C5-11313E6193DB}" type="pres">
      <dgm:prSet presAssocID="{DE23759C-9267-9640-AFEC-C21B97D4F372}" presName="overlap" presStyleCnt="0"/>
      <dgm:spPr/>
    </dgm:pt>
    <dgm:pt modelId="{0080E61F-A22B-5346-AB99-8DB35ED2F0FA}" type="pres">
      <dgm:prSet presAssocID="{DE23759C-9267-9640-AFEC-C21B97D4F372}" presName="chevronComposite2" presStyleCnt="0"/>
      <dgm:spPr/>
    </dgm:pt>
    <dgm:pt modelId="{0DDE3CC2-CE5C-A94E-95A0-6AAE4C8C33F0}" type="pres">
      <dgm:prSet presAssocID="{DE23759C-9267-9640-AFEC-C21B97D4F372}" presName="chevron2" presStyleLbl="sibTrans2D1" presStyleIdx="1" presStyleCnt="2"/>
      <dgm:spPr/>
    </dgm:pt>
    <dgm:pt modelId="{6ABBEF2A-46BA-DF45-A435-3DABEC813C01}" type="pres">
      <dgm:prSet presAssocID="{DE23759C-9267-9640-AFEC-C21B97D4F372}" presName="spChevron2" presStyleCnt="0"/>
      <dgm:spPr/>
    </dgm:pt>
    <dgm:pt modelId="{14770AA0-121F-DF43-A286-5E25EB92A6D8}" type="pres">
      <dgm:prSet presAssocID="{E274F57D-4A5E-E548-89F2-5989E699D849}" presName="last" presStyleCnt="0"/>
      <dgm:spPr/>
    </dgm:pt>
    <dgm:pt modelId="{36F7B3E6-0740-E843-A513-3C64DFB6E2B5}" type="pres">
      <dgm:prSet presAssocID="{E274F57D-4A5E-E548-89F2-5989E699D849}" presName="circleTx" presStyleLbl="node1" presStyleIdx="18" presStyleCnt="19"/>
      <dgm:spPr/>
    </dgm:pt>
    <dgm:pt modelId="{139B7451-603A-4047-9D4B-2E9152186950}" type="pres">
      <dgm:prSet presAssocID="{E274F57D-4A5E-E548-89F2-5989E699D849}" presName="spN" presStyleCnt="0"/>
      <dgm:spPr/>
    </dgm:pt>
  </dgm:ptLst>
  <dgm:cxnLst>
    <dgm:cxn modelId="{5335B706-5F3E-B349-B1B4-74D31F846D2A}" type="presOf" srcId="{2EECC498-E7ED-A840-B497-600ECF041D81}" destId="{CFD9453C-C911-D248-84AD-ABC26E6D5847}" srcOrd="0" destOrd="0" presId="urn:microsoft.com/office/officeart/2009/3/layout/RandomtoResultProcess"/>
    <dgm:cxn modelId="{03954C1F-1328-F24F-8A45-1471DF0A88F9}" srcId="{8697A045-D753-B549-838E-AB6629D05983}" destId="{E274F57D-4A5E-E548-89F2-5989E699D849}" srcOrd="1" destOrd="0" parTransId="{8BDD0444-FC4F-644F-81AE-01043DC3FC7D}" sibTransId="{0D15AEB2-B222-084A-972A-1CD1FF0F0785}"/>
    <dgm:cxn modelId="{68B6EA32-58D0-6E40-8800-7D88696A63C4}" type="presOf" srcId="{E274F57D-4A5E-E548-89F2-5989E699D849}" destId="{36F7B3E6-0740-E843-A513-3C64DFB6E2B5}" srcOrd="0" destOrd="0" presId="urn:microsoft.com/office/officeart/2009/3/layout/RandomtoResultProcess"/>
    <dgm:cxn modelId="{659D9F3E-18C4-A344-A803-CD9C5813B70C}" srcId="{8697A045-D753-B549-838E-AB6629D05983}" destId="{2EECC498-E7ED-A840-B497-600ECF041D81}" srcOrd="0" destOrd="0" parTransId="{A9FF438C-BB45-CE4C-BB93-8CA7F686E3A8}" sibTransId="{DE23759C-9267-9640-AFEC-C21B97D4F372}"/>
    <dgm:cxn modelId="{9B2E32B4-17B8-F64F-87FD-844C3ADAC9EC}" type="presOf" srcId="{8697A045-D753-B549-838E-AB6629D05983}" destId="{171D2FEB-A3FC-BD47-8F90-7F2030168391}" srcOrd="0" destOrd="0" presId="urn:microsoft.com/office/officeart/2009/3/layout/RandomtoResultProcess"/>
    <dgm:cxn modelId="{C2667549-343A-9043-9B52-37E4DCD8E5A2}" type="presParOf" srcId="{171D2FEB-A3FC-BD47-8F90-7F2030168391}" destId="{ECA91953-DB6D-674C-9DB8-69C5C296F50C}" srcOrd="0" destOrd="0" presId="urn:microsoft.com/office/officeart/2009/3/layout/RandomtoResultProcess"/>
    <dgm:cxn modelId="{E4FBF587-D228-864C-9F09-BB05DBE6A09E}" type="presParOf" srcId="{ECA91953-DB6D-674C-9DB8-69C5C296F50C}" destId="{CFD9453C-C911-D248-84AD-ABC26E6D5847}" srcOrd="0" destOrd="0" presId="urn:microsoft.com/office/officeart/2009/3/layout/RandomtoResultProcess"/>
    <dgm:cxn modelId="{F48ED1C0-F96A-8240-9368-EEC97D8A535C}" type="presParOf" srcId="{ECA91953-DB6D-674C-9DB8-69C5C296F50C}" destId="{82007BC6-5E51-E64E-83A2-0A4B800AA0E1}" srcOrd="1" destOrd="0" presId="urn:microsoft.com/office/officeart/2009/3/layout/RandomtoResultProcess"/>
    <dgm:cxn modelId="{5D7E3DDF-D3BE-FF44-B408-82964C0CFDE8}" type="presParOf" srcId="{ECA91953-DB6D-674C-9DB8-69C5C296F50C}" destId="{BC1EE28A-1DCD-AD4F-946C-0F526B53DFE0}" srcOrd="2" destOrd="0" presId="urn:microsoft.com/office/officeart/2009/3/layout/RandomtoResultProcess"/>
    <dgm:cxn modelId="{833FCB0D-1605-0146-A5BD-2DBBA2D8B625}" type="presParOf" srcId="{ECA91953-DB6D-674C-9DB8-69C5C296F50C}" destId="{63496E6C-F6D0-3C45-80DF-CBD8A8FA812C}" srcOrd="3" destOrd="0" presId="urn:microsoft.com/office/officeart/2009/3/layout/RandomtoResultProcess"/>
    <dgm:cxn modelId="{796B1352-8770-0B43-ABC7-DE745F2CF021}" type="presParOf" srcId="{ECA91953-DB6D-674C-9DB8-69C5C296F50C}" destId="{B0BA150E-33AC-9248-9515-742F19406D79}" srcOrd="4" destOrd="0" presId="urn:microsoft.com/office/officeart/2009/3/layout/RandomtoResultProcess"/>
    <dgm:cxn modelId="{1B224501-C105-CE4B-9732-856EA8E5F2BD}" type="presParOf" srcId="{ECA91953-DB6D-674C-9DB8-69C5C296F50C}" destId="{1AFA6B21-6C11-6B42-8B92-7B12EE333C2D}" srcOrd="5" destOrd="0" presId="urn:microsoft.com/office/officeart/2009/3/layout/RandomtoResultProcess"/>
    <dgm:cxn modelId="{E16D8AA1-249E-8A42-8B70-F176056990D4}" type="presParOf" srcId="{ECA91953-DB6D-674C-9DB8-69C5C296F50C}" destId="{412E5776-8D3C-9F47-ABA9-82C9A32C9396}" srcOrd="6" destOrd="0" presId="urn:microsoft.com/office/officeart/2009/3/layout/RandomtoResultProcess"/>
    <dgm:cxn modelId="{8811ED57-C4A3-A142-B194-B014AA80B17C}" type="presParOf" srcId="{ECA91953-DB6D-674C-9DB8-69C5C296F50C}" destId="{76BBFC51-544F-9043-AE9C-3172EF8282E8}" srcOrd="7" destOrd="0" presId="urn:microsoft.com/office/officeart/2009/3/layout/RandomtoResultProcess"/>
    <dgm:cxn modelId="{E76D5931-6F52-1140-A6FD-FC217F3208DF}" type="presParOf" srcId="{ECA91953-DB6D-674C-9DB8-69C5C296F50C}" destId="{A6202966-E976-524B-B52F-F5281B44300C}" srcOrd="8" destOrd="0" presId="urn:microsoft.com/office/officeart/2009/3/layout/RandomtoResultProcess"/>
    <dgm:cxn modelId="{D396D28D-6360-3F47-BCA1-08B7C3EF715B}" type="presParOf" srcId="{ECA91953-DB6D-674C-9DB8-69C5C296F50C}" destId="{60ACB141-E84C-0E49-879A-023985FC11CB}" srcOrd="9" destOrd="0" presId="urn:microsoft.com/office/officeart/2009/3/layout/RandomtoResultProcess"/>
    <dgm:cxn modelId="{7B480AE7-74F6-FC42-BF28-1E6315F50A77}" type="presParOf" srcId="{ECA91953-DB6D-674C-9DB8-69C5C296F50C}" destId="{B3549F9F-4D23-BC47-9785-281971292524}" srcOrd="10" destOrd="0" presId="urn:microsoft.com/office/officeart/2009/3/layout/RandomtoResultProcess"/>
    <dgm:cxn modelId="{6CD194FC-18A6-D748-B89D-6749CD5A5661}" type="presParOf" srcId="{ECA91953-DB6D-674C-9DB8-69C5C296F50C}" destId="{E9843D05-58DE-0A41-B760-A4EF8025A07B}" srcOrd="11" destOrd="0" presId="urn:microsoft.com/office/officeart/2009/3/layout/RandomtoResultProcess"/>
    <dgm:cxn modelId="{A8C214E5-65BC-CF44-A417-B205F8AD274F}" type="presParOf" srcId="{ECA91953-DB6D-674C-9DB8-69C5C296F50C}" destId="{080D37CC-18FF-7B4E-8841-7EFAE5332532}" srcOrd="12" destOrd="0" presId="urn:microsoft.com/office/officeart/2009/3/layout/RandomtoResultProcess"/>
    <dgm:cxn modelId="{41726DCD-ED12-E34C-9639-06051DCFDD05}" type="presParOf" srcId="{ECA91953-DB6D-674C-9DB8-69C5C296F50C}" destId="{0A32D6CC-F7EE-F448-8206-98CB1EF1540F}" srcOrd="13" destOrd="0" presId="urn:microsoft.com/office/officeart/2009/3/layout/RandomtoResultProcess"/>
    <dgm:cxn modelId="{2C15ED02-689F-5D43-B7BD-DD654DB2CBB3}" type="presParOf" srcId="{ECA91953-DB6D-674C-9DB8-69C5C296F50C}" destId="{96468CF9-0844-1F4E-BC3E-F915ABFDCEEE}" srcOrd="14" destOrd="0" presId="urn:microsoft.com/office/officeart/2009/3/layout/RandomtoResultProcess"/>
    <dgm:cxn modelId="{7993AEB8-74CF-B941-880E-86D3F9D9A68B}" type="presParOf" srcId="{ECA91953-DB6D-674C-9DB8-69C5C296F50C}" destId="{FC13B703-8FC4-B040-AC5A-13E4BD416BF2}" srcOrd="15" destOrd="0" presId="urn:microsoft.com/office/officeart/2009/3/layout/RandomtoResultProcess"/>
    <dgm:cxn modelId="{A2AD5BF1-C8C7-2E48-BF22-A7DA66C5BCFF}" type="presParOf" srcId="{ECA91953-DB6D-674C-9DB8-69C5C296F50C}" destId="{3DEB39AB-F80D-D344-A66B-99A1C9703AB4}" srcOrd="16" destOrd="0" presId="urn:microsoft.com/office/officeart/2009/3/layout/RandomtoResultProcess"/>
    <dgm:cxn modelId="{591A12FA-58E2-EE47-B42D-3177F91ABD5E}" type="presParOf" srcId="{ECA91953-DB6D-674C-9DB8-69C5C296F50C}" destId="{5044E767-0B0D-FF42-B75C-E24D78FF200D}" srcOrd="17" destOrd="0" presId="urn:microsoft.com/office/officeart/2009/3/layout/RandomtoResultProcess"/>
    <dgm:cxn modelId="{BEB5115E-8846-0A40-9C8D-56C1ADA98A91}" type="presParOf" srcId="{ECA91953-DB6D-674C-9DB8-69C5C296F50C}" destId="{5BDD6261-D8B6-104F-B385-9C74B5E4EBB0}" srcOrd="18" destOrd="0" presId="urn:microsoft.com/office/officeart/2009/3/layout/RandomtoResultProcess"/>
    <dgm:cxn modelId="{10A4F227-74F7-704F-862D-80DBBCD7BCCF}" type="presParOf" srcId="{171D2FEB-A3FC-BD47-8F90-7F2030168391}" destId="{0BE4BF0E-385E-054E-8584-D7A22CFB3743}" srcOrd="1" destOrd="0" presId="urn:microsoft.com/office/officeart/2009/3/layout/RandomtoResultProcess"/>
    <dgm:cxn modelId="{B8806F43-4B55-154C-9890-EE2FEFEC267E}" type="presParOf" srcId="{0BE4BF0E-385E-054E-8584-D7A22CFB3743}" destId="{814E8C44-135F-1840-9BFA-3AD7D7031F94}" srcOrd="0" destOrd="0" presId="urn:microsoft.com/office/officeart/2009/3/layout/RandomtoResultProcess"/>
    <dgm:cxn modelId="{5DABAB51-F51F-4E46-AB92-86572A60605B}" type="presParOf" srcId="{0BE4BF0E-385E-054E-8584-D7A22CFB3743}" destId="{09E59420-B551-014B-8B76-452EB2BDE882}" srcOrd="1" destOrd="0" presId="urn:microsoft.com/office/officeart/2009/3/layout/RandomtoResultProcess"/>
    <dgm:cxn modelId="{01C9E9BC-C8CD-3141-A68C-CF6EB932AE46}" type="presParOf" srcId="{171D2FEB-A3FC-BD47-8F90-7F2030168391}" destId="{FCD1026C-247D-5342-97C5-11313E6193DB}" srcOrd="2" destOrd="0" presId="urn:microsoft.com/office/officeart/2009/3/layout/RandomtoResultProcess"/>
    <dgm:cxn modelId="{652D361D-76A7-0E4B-B3AD-C55FC5BBF5E1}" type="presParOf" srcId="{171D2FEB-A3FC-BD47-8F90-7F2030168391}" destId="{0080E61F-A22B-5346-AB99-8DB35ED2F0FA}" srcOrd="3" destOrd="0" presId="urn:microsoft.com/office/officeart/2009/3/layout/RandomtoResultProcess"/>
    <dgm:cxn modelId="{54172AFC-ADA3-3F44-8165-7015C1274D81}" type="presParOf" srcId="{0080E61F-A22B-5346-AB99-8DB35ED2F0FA}" destId="{0DDE3CC2-CE5C-A94E-95A0-6AAE4C8C33F0}" srcOrd="0" destOrd="0" presId="urn:microsoft.com/office/officeart/2009/3/layout/RandomtoResultProcess"/>
    <dgm:cxn modelId="{D9EED49E-2964-174D-AE70-325499AB9F47}" type="presParOf" srcId="{0080E61F-A22B-5346-AB99-8DB35ED2F0FA}" destId="{6ABBEF2A-46BA-DF45-A435-3DABEC813C01}" srcOrd="1" destOrd="0" presId="urn:microsoft.com/office/officeart/2009/3/layout/RandomtoResultProcess"/>
    <dgm:cxn modelId="{FC4AF5A4-00DF-324C-B1B2-D97C499A514E}" type="presParOf" srcId="{171D2FEB-A3FC-BD47-8F90-7F2030168391}" destId="{14770AA0-121F-DF43-A286-5E25EB92A6D8}" srcOrd="4" destOrd="0" presId="urn:microsoft.com/office/officeart/2009/3/layout/RandomtoResultProcess"/>
    <dgm:cxn modelId="{2C987574-12E4-D14B-A9B3-A50E0A961E57}" type="presParOf" srcId="{14770AA0-121F-DF43-A286-5E25EB92A6D8}" destId="{36F7B3E6-0740-E843-A513-3C64DFB6E2B5}" srcOrd="0" destOrd="0" presId="urn:microsoft.com/office/officeart/2009/3/layout/RandomtoResultProcess"/>
    <dgm:cxn modelId="{D0B08068-65A2-6C40-A8D4-B527B1A8F9DD}" type="presParOf" srcId="{14770AA0-121F-DF43-A286-5E25EB92A6D8}" destId="{139B7451-603A-4047-9D4B-2E9152186950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8697A045-D753-B549-838E-AB6629D05983}" type="doc">
      <dgm:prSet loTypeId="urn:microsoft.com/office/officeart/2009/3/layout/RandomtoResult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ECC498-E7ED-A840-B497-600ECF041D81}">
      <dgm:prSet phldrT="[Text]"/>
      <dgm:spPr/>
      <dgm:t>
        <a:bodyPr/>
        <a:lstStyle/>
        <a:p>
          <a:r>
            <a:rPr lang="en-US" dirty="0"/>
            <a:t>Data </a:t>
          </a:r>
          <a:br>
            <a:rPr lang="en-US" dirty="0"/>
          </a:br>
          <a:r>
            <a:rPr lang="en-US" dirty="0"/>
            <a:t>Producer</a:t>
          </a:r>
        </a:p>
      </dgm:t>
    </dgm:pt>
    <dgm:pt modelId="{A9FF438C-BB45-CE4C-BB93-8CA7F686E3A8}" type="parTrans" cxnId="{659D9F3E-18C4-A344-A803-CD9C5813B70C}">
      <dgm:prSet/>
      <dgm:spPr/>
      <dgm:t>
        <a:bodyPr/>
        <a:lstStyle/>
        <a:p>
          <a:endParaRPr lang="en-US"/>
        </a:p>
      </dgm:t>
    </dgm:pt>
    <dgm:pt modelId="{DE23759C-9267-9640-AFEC-C21B97D4F372}" type="sibTrans" cxnId="{659D9F3E-18C4-A344-A803-CD9C5813B70C}">
      <dgm:prSet/>
      <dgm:spPr/>
      <dgm:t>
        <a:bodyPr/>
        <a:lstStyle/>
        <a:p>
          <a:endParaRPr lang="en-US"/>
        </a:p>
      </dgm:t>
    </dgm:pt>
    <dgm:pt modelId="{E274F57D-4A5E-E548-89F2-5989E699D849}">
      <dgm:prSet phldrT="[Text]"/>
      <dgm:spPr/>
      <dgm:t>
        <a:bodyPr/>
        <a:lstStyle/>
        <a:p>
          <a:r>
            <a:rPr lang="en-US" dirty="0" err="1"/>
            <a:t>MemFile</a:t>
          </a:r>
          <a:endParaRPr lang="en-US" dirty="0"/>
        </a:p>
      </dgm:t>
    </dgm:pt>
    <dgm:pt modelId="{8BDD0444-FC4F-644F-81AE-01043DC3FC7D}" type="parTrans" cxnId="{03954C1F-1328-F24F-8A45-1471DF0A88F9}">
      <dgm:prSet/>
      <dgm:spPr/>
      <dgm:t>
        <a:bodyPr/>
        <a:lstStyle/>
        <a:p>
          <a:endParaRPr lang="en-US"/>
        </a:p>
      </dgm:t>
    </dgm:pt>
    <dgm:pt modelId="{0D15AEB2-B222-084A-972A-1CD1FF0F0785}" type="sibTrans" cxnId="{03954C1F-1328-F24F-8A45-1471DF0A88F9}">
      <dgm:prSet/>
      <dgm:spPr/>
      <dgm:t>
        <a:bodyPr/>
        <a:lstStyle/>
        <a:p>
          <a:endParaRPr lang="en-US"/>
        </a:p>
      </dgm:t>
    </dgm:pt>
    <dgm:pt modelId="{171D2FEB-A3FC-BD47-8F90-7F2030168391}" type="pres">
      <dgm:prSet presAssocID="{8697A045-D753-B549-838E-AB6629D05983}" presName="Name0" presStyleCnt="0">
        <dgm:presLayoutVars>
          <dgm:dir/>
          <dgm:animOne val="branch"/>
          <dgm:animLvl val="lvl"/>
        </dgm:presLayoutVars>
      </dgm:prSet>
      <dgm:spPr/>
    </dgm:pt>
    <dgm:pt modelId="{ECA91953-DB6D-674C-9DB8-69C5C296F50C}" type="pres">
      <dgm:prSet presAssocID="{2EECC498-E7ED-A840-B497-600ECF041D81}" presName="chaos" presStyleCnt="0"/>
      <dgm:spPr/>
    </dgm:pt>
    <dgm:pt modelId="{CFD9453C-C911-D248-84AD-ABC26E6D5847}" type="pres">
      <dgm:prSet presAssocID="{2EECC498-E7ED-A840-B497-600ECF041D81}" presName="parTx1" presStyleLbl="revTx" presStyleIdx="0" presStyleCnt="1"/>
      <dgm:spPr/>
    </dgm:pt>
    <dgm:pt modelId="{82007BC6-5E51-E64E-83A2-0A4B800AA0E1}" type="pres">
      <dgm:prSet presAssocID="{2EECC498-E7ED-A840-B497-600ECF041D81}" presName="c1" presStyleLbl="node1" presStyleIdx="0" presStyleCnt="19"/>
      <dgm:spPr/>
    </dgm:pt>
    <dgm:pt modelId="{BC1EE28A-1DCD-AD4F-946C-0F526B53DFE0}" type="pres">
      <dgm:prSet presAssocID="{2EECC498-E7ED-A840-B497-600ECF041D81}" presName="c2" presStyleLbl="node1" presStyleIdx="1" presStyleCnt="19"/>
      <dgm:spPr/>
    </dgm:pt>
    <dgm:pt modelId="{63496E6C-F6D0-3C45-80DF-CBD8A8FA812C}" type="pres">
      <dgm:prSet presAssocID="{2EECC498-E7ED-A840-B497-600ECF041D81}" presName="c3" presStyleLbl="node1" presStyleIdx="2" presStyleCnt="19"/>
      <dgm:spPr/>
    </dgm:pt>
    <dgm:pt modelId="{B0BA150E-33AC-9248-9515-742F19406D79}" type="pres">
      <dgm:prSet presAssocID="{2EECC498-E7ED-A840-B497-600ECF041D81}" presName="c4" presStyleLbl="node1" presStyleIdx="3" presStyleCnt="19"/>
      <dgm:spPr/>
    </dgm:pt>
    <dgm:pt modelId="{1AFA6B21-6C11-6B42-8B92-7B12EE333C2D}" type="pres">
      <dgm:prSet presAssocID="{2EECC498-E7ED-A840-B497-600ECF041D81}" presName="c5" presStyleLbl="node1" presStyleIdx="4" presStyleCnt="19"/>
      <dgm:spPr/>
    </dgm:pt>
    <dgm:pt modelId="{412E5776-8D3C-9F47-ABA9-82C9A32C9396}" type="pres">
      <dgm:prSet presAssocID="{2EECC498-E7ED-A840-B497-600ECF041D81}" presName="c6" presStyleLbl="node1" presStyleIdx="5" presStyleCnt="19"/>
      <dgm:spPr/>
    </dgm:pt>
    <dgm:pt modelId="{76BBFC51-544F-9043-AE9C-3172EF8282E8}" type="pres">
      <dgm:prSet presAssocID="{2EECC498-E7ED-A840-B497-600ECF041D81}" presName="c7" presStyleLbl="node1" presStyleIdx="6" presStyleCnt="19"/>
      <dgm:spPr/>
    </dgm:pt>
    <dgm:pt modelId="{A6202966-E976-524B-B52F-F5281B44300C}" type="pres">
      <dgm:prSet presAssocID="{2EECC498-E7ED-A840-B497-600ECF041D81}" presName="c8" presStyleLbl="node1" presStyleIdx="7" presStyleCnt="19"/>
      <dgm:spPr/>
    </dgm:pt>
    <dgm:pt modelId="{60ACB141-E84C-0E49-879A-023985FC11CB}" type="pres">
      <dgm:prSet presAssocID="{2EECC498-E7ED-A840-B497-600ECF041D81}" presName="c9" presStyleLbl="node1" presStyleIdx="8" presStyleCnt="19"/>
      <dgm:spPr/>
    </dgm:pt>
    <dgm:pt modelId="{B3549F9F-4D23-BC47-9785-281971292524}" type="pres">
      <dgm:prSet presAssocID="{2EECC498-E7ED-A840-B497-600ECF041D81}" presName="c10" presStyleLbl="node1" presStyleIdx="9" presStyleCnt="19"/>
      <dgm:spPr/>
    </dgm:pt>
    <dgm:pt modelId="{E9843D05-58DE-0A41-B760-A4EF8025A07B}" type="pres">
      <dgm:prSet presAssocID="{2EECC498-E7ED-A840-B497-600ECF041D81}" presName="c11" presStyleLbl="node1" presStyleIdx="10" presStyleCnt="19"/>
      <dgm:spPr/>
    </dgm:pt>
    <dgm:pt modelId="{080D37CC-18FF-7B4E-8841-7EFAE5332532}" type="pres">
      <dgm:prSet presAssocID="{2EECC498-E7ED-A840-B497-600ECF041D81}" presName="c12" presStyleLbl="node1" presStyleIdx="11" presStyleCnt="19"/>
      <dgm:spPr/>
    </dgm:pt>
    <dgm:pt modelId="{0A32D6CC-F7EE-F448-8206-98CB1EF1540F}" type="pres">
      <dgm:prSet presAssocID="{2EECC498-E7ED-A840-B497-600ECF041D81}" presName="c13" presStyleLbl="node1" presStyleIdx="12" presStyleCnt="19"/>
      <dgm:spPr/>
    </dgm:pt>
    <dgm:pt modelId="{96468CF9-0844-1F4E-BC3E-F915ABFDCEEE}" type="pres">
      <dgm:prSet presAssocID="{2EECC498-E7ED-A840-B497-600ECF041D81}" presName="c14" presStyleLbl="node1" presStyleIdx="13" presStyleCnt="19"/>
      <dgm:spPr/>
    </dgm:pt>
    <dgm:pt modelId="{FC13B703-8FC4-B040-AC5A-13E4BD416BF2}" type="pres">
      <dgm:prSet presAssocID="{2EECC498-E7ED-A840-B497-600ECF041D81}" presName="c15" presStyleLbl="node1" presStyleIdx="14" presStyleCnt="19"/>
      <dgm:spPr/>
    </dgm:pt>
    <dgm:pt modelId="{3DEB39AB-F80D-D344-A66B-99A1C9703AB4}" type="pres">
      <dgm:prSet presAssocID="{2EECC498-E7ED-A840-B497-600ECF041D81}" presName="c16" presStyleLbl="node1" presStyleIdx="15" presStyleCnt="19"/>
      <dgm:spPr/>
    </dgm:pt>
    <dgm:pt modelId="{5044E767-0B0D-FF42-B75C-E24D78FF200D}" type="pres">
      <dgm:prSet presAssocID="{2EECC498-E7ED-A840-B497-600ECF041D81}" presName="c17" presStyleLbl="node1" presStyleIdx="16" presStyleCnt="19"/>
      <dgm:spPr/>
    </dgm:pt>
    <dgm:pt modelId="{5BDD6261-D8B6-104F-B385-9C74B5E4EBB0}" type="pres">
      <dgm:prSet presAssocID="{2EECC498-E7ED-A840-B497-600ECF041D81}" presName="c18" presStyleLbl="node1" presStyleIdx="17" presStyleCnt="19"/>
      <dgm:spPr/>
    </dgm:pt>
    <dgm:pt modelId="{0BE4BF0E-385E-054E-8584-D7A22CFB3743}" type="pres">
      <dgm:prSet presAssocID="{DE23759C-9267-9640-AFEC-C21B97D4F372}" presName="chevronComposite1" presStyleCnt="0"/>
      <dgm:spPr/>
    </dgm:pt>
    <dgm:pt modelId="{814E8C44-135F-1840-9BFA-3AD7D7031F94}" type="pres">
      <dgm:prSet presAssocID="{DE23759C-9267-9640-AFEC-C21B97D4F372}" presName="chevron1" presStyleLbl="sibTrans2D1" presStyleIdx="0" presStyleCnt="2"/>
      <dgm:spPr/>
    </dgm:pt>
    <dgm:pt modelId="{09E59420-B551-014B-8B76-452EB2BDE882}" type="pres">
      <dgm:prSet presAssocID="{DE23759C-9267-9640-AFEC-C21B97D4F372}" presName="spChevron1" presStyleCnt="0"/>
      <dgm:spPr/>
    </dgm:pt>
    <dgm:pt modelId="{FCD1026C-247D-5342-97C5-11313E6193DB}" type="pres">
      <dgm:prSet presAssocID="{DE23759C-9267-9640-AFEC-C21B97D4F372}" presName="overlap" presStyleCnt="0"/>
      <dgm:spPr/>
    </dgm:pt>
    <dgm:pt modelId="{0080E61F-A22B-5346-AB99-8DB35ED2F0FA}" type="pres">
      <dgm:prSet presAssocID="{DE23759C-9267-9640-AFEC-C21B97D4F372}" presName="chevronComposite2" presStyleCnt="0"/>
      <dgm:spPr/>
    </dgm:pt>
    <dgm:pt modelId="{0DDE3CC2-CE5C-A94E-95A0-6AAE4C8C33F0}" type="pres">
      <dgm:prSet presAssocID="{DE23759C-9267-9640-AFEC-C21B97D4F372}" presName="chevron2" presStyleLbl="sibTrans2D1" presStyleIdx="1" presStyleCnt="2"/>
      <dgm:spPr/>
    </dgm:pt>
    <dgm:pt modelId="{6ABBEF2A-46BA-DF45-A435-3DABEC813C01}" type="pres">
      <dgm:prSet presAssocID="{DE23759C-9267-9640-AFEC-C21B97D4F372}" presName="spChevron2" presStyleCnt="0"/>
      <dgm:spPr/>
    </dgm:pt>
    <dgm:pt modelId="{14770AA0-121F-DF43-A286-5E25EB92A6D8}" type="pres">
      <dgm:prSet presAssocID="{E274F57D-4A5E-E548-89F2-5989E699D849}" presName="last" presStyleCnt="0"/>
      <dgm:spPr/>
    </dgm:pt>
    <dgm:pt modelId="{36F7B3E6-0740-E843-A513-3C64DFB6E2B5}" type="pres">
      <dgm:prSet presAssocID="{E274F57D-4A5E-E548-89F2-5989E699D849}" presName="circleTx" presStyleLbl="node1" presStyleIdx="18" presStyleCnt="19"/>
      <dgm:spPr/>
    </dgm:pt>
    <dgm:pt modelId="{139B7451-603A-4047-9D4B-2E9152186950}" type="pres">
      <dgm:prSet presAssocID="{E274F57D-4A5E-E548-89F2-5989E699D849}" presName="spN" presStyleCnt="0"/>
      <dgm:spPr/>
    </dgm:pt>
  </dgm:ptLst>
  <dgm:cxnLst>
    <dgm:cxn modelId="{5335B706-5F3E-B349-B1B4-74D31F846D2A}" type="presOf" srcId="{2EECC498-E7ED-A840-B497-600ECF041D81}" destId="{CFD9453C-C911-D248-84AD-ABC26E6D5847}" srcOrd="0" destOrd="0" presId="urn:microsoft.com/office/officeart/2009/3/layout/RandomtoResultProcess"/>
    <dgm:cxn modelId="{03954C1F-1328-F24F-8A45-1471DF0A88F9}" srcId="{8697A045-D753-B549-838E-AB6629D05983}" destId="{E274F57D-4A5E-E548-89F2-5989E699D849}" srcOrd="1" destOrd="0" parTransId="{8BDD0444-FC4F-644F-81AE-01043DC3FC7D}" sibTransId="{0D15AEB2-B222-084A-972A-1CD1FF0F0785}"/>
    <dgm:cxn modelId="{68B6EA32-58D0-6E40-8800-7D88696A63C4}" type="presOf" srcId="{E274F57D-4A5E-E548-89F2-5989E699D849}" destId="{36F7B3E6-0740-E843-A513-3C64DFB6E2B5}" srcOrd="0" destOrd="0" presId="urn:microsoft.com/office/officeart/2009/3/layout/RandomtoResultProcess"/>
    <dgm:cxn modelId="{659D9F3E-18C4-A344-A803-CD9C5813B70C}" srcId="{8697A045-D753-B549-838E-AB6629D05983}" destId="{2EECC498-E7ED-A840-B497-600ECF041D81}" srcOrd="0" destOrd="0" parTransId="{A9FF438C-BB45-CE4C-BB93-8CA7F686E3A8}" sibTransId="{DE23759C-9267-9640-AFEC-C21B97D4F372}"/>
    <dgm:cxn modelId="{9B2E32B4-17B8-F64F-87FD-844C3ADAC9EC}" type="presOf" srcId="{8697A045-D753-B549-838E-AB6629D05983}" destId="{171D2FEB-A3FC-BD47-8F90-7F2030168391}" srcOrd="0" destOrd="0" presId="urn:microsoft.com/office/officeart/2009/3/layout/RandomtoResultProcess"/>
    <dgm:cxn modelId="{C2667549-343A-9043-9B52-37E4DCD8E5A2}" type="presParOf" srcId="{171D2FEB-A3FC-BD47-8F90-7F2030168391}" destId="{ECA91953-DB6D-674C-9DB8-69C5C296F50C}" srcOrd="0" destOrd="0" presId="urn:microsoft.com/office/officeart/2009/3/layout/RandomtoResultProcess"/>
    <dgm:cxn modelId="{E4FBF587-D228-864C-9F09-BB05DBE6A09E}" type="presParOf" srcId="{ECA91953-DB6D-674C-9DB8-69C5C296F50C}" destId="{CFD9453C-C911-D248-84AD-ABC26E6D5847}" srcOrd="0" destOrd="0" presId="urn:microsoft.com/office/officeart/2009/3/layout/RandomtoResultProcess"/>
    <dgm:cxn modelId="{F48ED1C0-F96A-8240-9368-EEC97D8A535C}" type="presParOf" srcId="{ECA91953-DB6D-674C-9DB8-69C5C296F50C}" destId="{82007BC6-5E51-E64E-83A2-0A4B800AA0E1}" srcOrd="1" destOrd="0" presId="urn:microsoft.com/office/officeart/2009/3/layout/RandomtoResultProcess"/>
    <dgm:cxn modelId="{5D7E3DDF-D3BE-FF44-B408-82964C0CFDE8}" type="presParOf" srcId="{ECA91953-DB6D-674C-9DB8-69C5C296F50C}" destId="{BC1EE28A-1DCD-AD4F-946C-0F526B53DFE0}" srcOrd="2" destOrd="0" presId="urn:microsoft.com/office/officeart/2009/3/layout/RandomtoResultProcess"/>
    <dgm:cxn modelId="{833FCB0D-1605-0146-A5BD-2DBBA2D8B625}" type="presParOf" srcId="{ECA91953-DB6D-674C-9DB8-69C5C296F50C}" destId="{63496E6C-F6D0-3C45-80DF-CBD8A8FA812C}" srcOrd="3" destOrd="0" presId="urn:microsoft.com/office/officeart/2009/3/layout/RandomtoResultProcess"/>
    <dgm:cxn modelId="{796B1352-8770-0B43-ABC7-DE745F2CF021}" type="presParOf" srcId="{ECA91953-DB6D-674C-9DB8-69C5C296F50C}" destId="{B0BA150E-33AC-9248-9515-742F19406D79}" srcOrd="4" destOrd="0" presId="urn:microsoft.com/office/officeart/2009/3/layout/RandomtoResultProcess"/>
    <dgm:cxn modelId="{1B224501-C105-CE4B-9732-856EA8E5F2BD}" type="presParOf" srcId="{ECA91953-DB6D-674C-9DB8-69C5C296F50C}" destId="{1AFA6B21-6C11-6B42-8B92-7B12EE333C2D}" srcOrd="5" destOrd="0" presId="urn:microsoft.com/office/officeart/2009/3/layout/RandomtoResultProcess"/>
    <dgm:cxn modelId="{E16D8AA1-249E-8A42-8B70-F176056990D4}" type="presParOf" srcId="{ECA91953-DB6D-674C-9DB8-69C5C296F50C}" destId="{412E5776-8D3C-9F47-ABA9-82C9A32C9396}" srcOrd="6" destOrd="0" presId="urn:microsoft.com/office/officeart/2009/3/layout/RandomtoResultProcess"/>
    <dgm:cxn modelId="{8811ED57-C4A3-A142-B194-B014AA80B17C}" type="presParOf" srcId="{ECA91953-DB6D-674C-9DB8-69C5C296F50C}" destId="{76BBFC51-544F-9043-AE9C-3172EF8282E8}" srcOrd="7" destOrd="0" presId="urn:microsoft.com/office/officeart/2009/3/layout/RandomtoResultProcess"/>
    <dgm:cxn modelId="{E76D5931-6F52-1140-A6FD-FC217F3208DF}" type="presParOf" srcId="{ECA91953-DB6D-674C-9DB8-69C5C296F50C}" destId="{A6202966-E976-524B-B52F-F5281B44300C}" srcOrd="8" destOrd="0" presId="urn:microsoft.com/office/officeart/2009/3/layout/RandomtoResultProcess"/>
    <dgm:cxn modelId="{D396D28D-6360-3F47-BCA1-08B7C3EF715B}" type="presParOf" srcId="{ECA91953-DB6D-674C-9DB8-69C5C296F50C}" destId="{60ACB141-E84C-0E49-879A-023985FC11CB}" srcOrd="9" destOrd="0" presId="urn:microsoft.com/office/officeart/2009/3/layout/RandomtoResultProcess"/>
    <dgm:cxn modelId="{7B480AE7-74F6-FC42-BF28-1E6315F50A77}" type="presParOf" srcId="{ECA91953-DB6D-674C-9DB8-69C5C296F50C}" destId="{B3549F9F-4D23-BC47-9785-281971292524}" srcOrd="10" destOrd="0" presId="urn:microsoft.com/office/officeart/2009/3/layout/RandomtoResultProcess"/>
    <dgm:cxn modelId="{6CD194FC-18A6-D748-B89D-6749CD5A5661}" type="presParOf" srcId="{ECA91953-DB6D-674C-9DB8-69C5C296F50C}" destId="{E9843D05-58DE-0A41-B760-A4EF8025A07B}" srcOrd="11" destOrd="0" presId="urn:microsoft.com/office/officeart/2009/3/layout/RandomtoResultProcess"/>
    <dgm:cxn modelId="{A8C214E5-65BC-CF44-A417-B205F8AD274F}" type="presParOf" srcId="{ECA91953-DB6D-674C-9DB8-69C5C296F50C}" destId="{080D37CC-18FF-7B4E-8841-7EFAE5332532}" srcOrd="12" destOrd="0" presId="urn:microsoft.com/office/officeart/2009/3/layout/RandomtoResultProcess"/>
    <dgm:cxn modelId="{41726DCD-ED12-E34C-9639-06051DCFDD05}" type="presParOf" srcId="{ECA91953-DB6D-674C-9DB8-69C5C296F50C}" destId="{0A32D6CC-F7EE-F448-8206-98CB1EF1540F}" srcOrd="13" destOrd="0" presId="urn:microsoft.com/office/officeart/2009/3/layout/RandomtoResultProcess"/>
    <dgm:cxn modelId="{2C15ED02-689F-5D43-B7BD-DD654DB2CBB3}" type="presParOf" srcId="{ECA91953-DB6D-674C-9DB8-69C5C296F50C}" destId="{96468CF9-0844-1F4E-BC3E-F915ABFDCEEE}" srcOrd="14" destOrd="0" presId="urn:microsoft.com/office/officeart/2009/3/layout/RandomtoResultProcess"/>
    <dgm:cxn modelId="{7993AEB8-74CF-B941-880E-86D3F9D9A68B}" type="presParOf" srcId="{ECA91953-DB6D-674C-9DB8-69C5C296F50C}" destId="{FC13B703-8FC4-B040-AC5A-13E4BD416BF2}" srcOrd="15" destOrd="0" presId="urn:microsoft.com/office/officeart/2009/3/layout/RandomtoResultProcess"/>
    <dgm:cxn modelId="{A2AD5BF1-C8C7-2E48-BF22-A7DA66C5BCFF}" type="presParOf" srcId="{ECA91953-DB6D-674C-9DB8-69C5C296F50C}" destId="{3DEB39AB-F80D-D344-A66B-99A1C9703AB4}" srcOrd="16" destOrd="0" presId="urn:microsoft.com/office/officeart/2009/3/layout/RandomtoResultProcess"/>
    <dgm:cxn modelId="{591A12FA-58E2-EE47-B42D-3177F91ABD5E}" type="presParOf" srcId="{ECA91953-DB6D-674C-9DB8-69C5C296F50C}" destId="{5044E767-0B0D-FF42-B75C-E24D78FF200D}" srcOrd="17" destOrd="0" presId="urn:microsoft.com/office/officeart/2009/3/layout/RandomtoResultProcess"/>
    <dgm:cxn modelId="{BEB5115E-8846-0A40-9C8D-56C1ADA98A91}" type="presParOf" srcId="{ECA91953-DB6D-674C-9DB8-69C5C296F50C}" destId="{5BDD6261-D8B6-104F-B385-9C74B5E4EBB0}" srcOrd="18" destOrd="0" presId="urn:microsoft.com/office/officeart/2009/3/layout/RandomtoResultProcess"/>
    <dgm:cxn modelId="{10A4F227-74F7-704F-862D-80DBBCD7BCCF}" type="presParOf" srcId="{171D2FEB-A3FC-BD47-8F90-7F2030168391}" destId="{0BE4BF0E-385E-054E-8584-D7A22CFB3743}" srcOrd="1" destOrd="0" presId="urn:microsoft.com/office/officeart/2009/3/layout/RandomtoResultProcess"/>
    <dgm:cxn modelId="{B8806F43-4B55-154C-9890-EE2FEFEC267E}" type="presParOf" srcId="{0BE4BF0E-385E-054E-8584-D7A22CFB3743}" destId="{814E8C44-135F-1840-9BFA-3AD7D7031F94}" srcOrd="0" destOrd="0" presId="urn:microsoft.com/office/officeart/2009/3/layout/RandomtoResultProcess"/>
    <dgm:cxn modelId="{5DABAB51-F51F-4E46-AB92-86572A60605B}" type="presParOf" srcId="{0BE4BF0E-385E-054E-8584-D7A22CFB3743}" destId="{09E59420-B551-014B-8B76-452EB2BDE882}" srcOrd="1" destOrd="0" presId="urn:microsoft.com/office/officeart/2009/3/layout/RandomtoResultProcess"/>
    <dgm:cxn modelId="{01C9E9BC-C8CD-3141-A68C-CF6EB932AE46}" type="presParOf" srcId="{171D2FEB-A3FC-BD47-8F90-7F2030168391}" destId="{FCD1026C-247D-5342-97C5-11313E6193DB}" srcOrd="2" destOrd="0" presId="urn:microsoft.com/office/officeart/2009/3/layout/RandomtoResultProcess"/>
    <dgm:cxn modelId="{652D361D-76A7-0E4B-B3AD-C55FC5BBF5E1}" type="presParOf" srcId="{171D2FEB-A3FC-BD47-8F90-7F2030168391}" destId="{0080E61F-A22B-5346-AB99-8DB35ED2F0FA}" srcOrd="3" destOrd="0" presId="urn:microsoft.com/office/officeart/2009/3/layout/RandomtoResultProcess"/>
    <dgm:cxn modelId="{54172AFC-ADA3-3F44-8165-7015C1274D81}" type="presParOf" srcId="{0080E61F-A22B-5346-AB99-8DB35ED2F0FA}" destId="{0DDE3CC2-CE5C-A94E-95A0-6AAE4C8C33F0}" srcOrd="0" destOrd="0" presId="urn:microsoft.com/office/officeart/2009/3/layout/RandomtoResultProcess"/>
    <dgm:cxn modelId="{D9EED49E-2964-174D-AE70-325499AB9F47}" type="presParOf" srcId="{0080E61F-A22B-5346-AB99-8DB35ED2F0FA}" destId="{6ABBEF2A-46BA-DF45-A435-3DABEC813C01}" srcOrd="1" destOrd="0" presId="urn:microsoft.com/office/officeart/2009/3/layout/RandomtoResultProcess"/>
    <dgm:cxn modelId="{FC4AF5A4-00DF-324C-B1B2-D97C499A514E}" type="presParOf" srcId="{171D2FEB-A3FC-BD47-8F90-7F2030168391}" destId="{14770AA0-121F-DF43-A286-5E25EB92A6D8}" srcOrd="4" destOrd="0" presId="urn:microsoft.com/office/officeart/2009/3/layout/RandomtoResultProcess"/>
    <dgm:cxn modelId="{2C987574-12E4-D14B-A9B3-A50E0A961E57}" type="presParOf" srcId="{14770AA0-121F-DF43-A286-5E25EB92A6D8}" destId="{36F7B3E6-0740-E843-A513-3C64DFB6E2B5}" srcOrd="0" destOrd="0" presId="urn:microsoft.com/office/officeart/2009/3/layout/RandomtoResultProcess"/>
    <dgm:cxn modelId="{D0B08068-65A2-6C40-A8D4-B527B1A8F9DD}" type="presParOf" srcId="{14770AA0-121F-DF43-A286-5E25EB92A6D8}" destId="{139B7451-603A-4047-9D4B-2E9152186950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8697A045-D753-B549-838E-AB6629D05983}" type="doc">
      <dgm:prSet loTypeId="urn:microsoft.com/office/officeart/2009/3/layout/RandomtoResult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ECC498-E7ED-A840-B497-600ECF041D81}">
      <dgm:prSet phldrT="[Text]"/>
      <dgm:spPr/>
      <dgm:t>
        <a:bodyPr/>
        <a:lstStyle/>
        <a:p>
          <a:r>
            <a:rPr lang="en-US" dirty="0"/>
            <a:t>Data </a:t>
          </a:r>
          <a:br>
            <a:rPr lang="en-US" dirty="0"/>
          </a:br>
          <a:r>
            <a:rPr lang="en-US" dirty="0"/>
            <a:t>Producer</a:t>
          </a:r>
        </a:p>
      </dgm:t>
    </dgm:pt>
    <dgm:pt modelId="{A9FF438C-BB45-CE4C-BB93-8CA7F686E3A8}" type="parTrans" cxnId="{659D9F3E-18C4-A344-A803-CD9C5813B70C}">
      <dgm:prSet/>
      <dgm:spPr/>
      <dgm:t>
        <a:bodyPr/>
        <a:lstStyle/>
        <a:p>
          <a:endParaRPr lang="en-US"/>
        </a:p>
      </dgm:t>
    </dgm:pt>
    <dgm:pt modelId="{DE23759C-9267-9640-AFEC-C21B97D4F372}" type="sibTrans" cxnId="{659D9F3E-18C4-A344-A803-CD9C5813B70C}">
      <dgm:prSet/>
      <dgm:spPr/>
      <dgm:t>
        <a:bodyPr/>
        <a:lstStyle/>
        <a:p>
          <a:endParaRPr lang="en-US"/>
        </a:p>
      </dgm:t>
    </dgm:pt>
    <dgm:pt modelId="{E274F57D-4A5E-E548-89F2-5989E699D849}">
      <dgm:prSet phldrT="[Text]" custT="1"/>
      <dgm:spPr>
        <a:solidFill>
          <a:srgbClr val="0F9D58">
            <a:lumMod val="75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MemFile</a:t>
          </a:r>
          <a:endParaRPr lang="en-US" sz="1200" kern="120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8BDD0444-FC4F-644F-81AE-01043DC3FC7D}" type="parTrans" cxnId="{03954C1F-1328-F24F-8A45-1471DF0A88F9}">
      <dgm:prSet/>
      <dgm:spPr/>
      <dgm:t>
        <a:bodyPr/>
        <a:lstStyle/>
        <a:p>
          <a:endParaRPr lang="en-US"/>
        </a:p>
      </dgm:t>
    </dgm:pt>
    <dgm:pt modelId="{0D15AEB2-B222-084A-972A-1CD1FF0F0785}" type="sibTrans" cxnId="{03954C1F-1328-F24F-8A45-1471DF0A88F9}">
      <dgm:prSet/>
      <dgm:spPr/>
      <dgm:t>
        <a:bodyPr/>
        <a:lstStyle/>
        <a:p>
          <a:endParaRPr lang="en-US"/>
        </a:p>
      </dgm:t>
    </dgm:pt>
    <dgm:pt modelId="{171D2FEB-A3FC-BD47-8F90-7F2030168391}" type="pres">
      <dgm:prSet presAssocID="{8697A045-D753-B549-838E-AB6629D05983}" presName="Name0" presStyleCnt="0">
        <dgm:presLayoutVars>
          <dgm:dir/>
          <dgm:animOne val="branch"/>
          <dgm:animLvl val="lvl"/>
        </dgm:presLayoutVars>
      </dgm:prSet>
      <dgm:spPr/>
    </dgm:pt>
    <dgm:pt modelId="{ECA91953-DB6D-674C-9DB8-69C5C296F50C}" type="pres">
      <dgm:prSet presAssocID="{2EECC498-E7ED-A840-B497-600ECF041D81}" presName="chaos" presStyleCnt="0"/>
      <dgm:spPr/>
    </dgm:pt>
    <dgm:pt modelId="{CFD9453C-C911-D248-84AD-ABC26E6D5847}" type="pres">
      <dgm:prSet presAssocID="{2EECC498-E7ED-A840-B497-600ECF041D81}" presName="parTx1" presStyleLbl="revTx" presStyleIdx="0" presStyleCnt="1"/>
      <dgm:spPr/>
    </dgm:pt>
    <dgm:pt modelId="{82007BC6-5E51-E64E-83A2-0A4B800AA0E1}" type="pres">
      <dgm:prSet presAssocID="{2EECC498-E7ED-A840-B497-600ECF041D81}" presName="c1" presStyleLbl="node1" presStyleIdx="0" presStyleCnt="19"/>
      <dgm:spPr/>
    </dgm:pt>
    <dgm:pt modelId="{BC1EE28A-1DCD-AD4F-946C-0F526B53DFE0}" type="pres">
      <dgm:prSet presAssocID="{2EECC498-E7ED-A840-B497-600ECF041D81}" presName="c2" presStyleLbl="node1" presStyleIdx="1" presStyleCnt="19"/>
      <dgm:spPr/>
    </dgm:pt>
    <dgm:pt modelId="{63496E6C-F6D0-3C45-80DF-CBD8A8FA812C}" type="pres">
      <dgm:prSet presAssocID="{2EECC498-E7ED-A840-B497-600ECF041D81}" presName="c3" presStyleLbl="node1" presStyleIdx="2" presStyleCnt="19"/>
      <dgm:spPr/>
    </dgm:pt>
    <dgm:pt modelId="{B0BA150E-33AC-9248-9515-742F19406D79}" type="pres">
      <dgm:prSet presAssocID="{2EECC498-E7ED-A840-B497-600ECF041D81}" presName="c4" presStyleLbl="node1" presStyleIdx="3" presStyleCnt="19"/>
      <dgm:spPr/>
    </dgm:pt>
    <dgm:pt modelId="{1AFA6B21-6C11-6B42-8B92-7B12EE333C2D}" type="pres">
      <dgm:prSet presAssocID="{2EECC498-E7ED-A840-B497-600ECF041D81}" presName="c5" presStyleLbl="node1" presStyleIdx="4" presStyleCnt="19"/>
      <dgm:spPr/>
    </dgm:pt>
    <dgm:pt modelId="{412E5776-8D3C-9F47-ABA9-82C9A32C9396}" type="pres">
      <dgm:prSet presAssocID="{2EECC498-E7ED-A840-B497-600ECF041D81}" presName="c6" presStyleLbl="node1" presStyleIdx="5" presStyleCnt="19"/>
      <dgm:spPr/>
    </dgm:pt>
    <dgm:pt modelId="{76BBFC51-544F-9043-AE9C-3172EF8282E8}" type="pres">
      <dgm:prSet presAssocID="{2EECC498-E7ED-A840-B497-600ECF041D81}" presName="c7" presStyleLbl="node1" presStyleIdx="6" presStyleCnt="19"/>
      <dgm:spPr/>
    </dgm:pt>
    <dgm:pt modelId="{A6202966-E976-524B-B52F-F5281B44300C}" type="pres">
      <dgm:prSet presAssocID="{2EECC498-E7ED-A840-B497-600ECF041D81}" presName="c8" presStyleLbl="node1" presStyleIdx="7" presStyleCnt="19"/>
      <dgm:spPr/>
    </dgm:pt>
    <dgm:pt modelId="{60ACB141-E84C-0E49-879A-023985FC11CB}" type="pres">
      <dgm:prSet presAssocID="{2EECC498-E7ED-A840-B497-600ECF041D81}" presName="c9" presStyleLbl="node1" presStyleIdx="8" presStyleCnt="19"/>
      <dgm:spPr/>
    </dgm:pt>
    <dgm:pt modelId="{B3549F9F-4D23-BC47-9785-281971292524}" type="pres">
      <dgm:prSet presAssocID="{2EECC498-E7ED-A840-B497-600ECF041D81}" presName="c10" presStyleLbl="node1" presStyleIdx="9" presStyleCnt="19"/>
      <dgm:spPr/>
    </dgm:pt>
    <dgm:pt modelId="{E9843D05-58DE-0A41-B760-A4EF8025A07B}" type="pres">
      <dgm:prSet presAssocID="{2EECC498-E7ED-A840-B497-600ECF041D81}" presName="c11" presStyleLbl="node1" presStyleIdx="10" presStyleCnt="19"/>
      <dgm:spPr/>
    </dgm:pt>
    <dgm:pt modelId="{080D37CC-18FF-7B4E-8841-7EFAE5332532}" type="pres">
      <dgm:prSet presAssocID="{2EECC498-E7ED-A840-B497-600ECF041D81}" presName="c12" presStyleLbl="node1" presStyleIdx="11" presStyleCnt="19"/>
      <dgm:spPr/>
    </dgm:pt>
    <dgm:pt modelId="{0A32D6CC-F7EE-F448-8206-98CB1EF1540F}" type="pres">
      <dgm:prSet presAssocID="{2EECC498-E7ED-A840-B497-600ECF041D81}" presName="c13" presStyleLbl="node1" presStyleIdx="12" presStyleCnt="19"/>
      <dgm:spPr/>
    </dgm:pt>
    <dgm:pt modelId="{96468CF9-0844-1F4E-BC3E-F915ABFDCEEE}" type="pres">
      <dgm:prSet presAssocID="{2EECC498-E7ED-A840-B497-600ECF041D81}" presName="c14" presStyleLbl="node1" presStyleIdx="13" presStyleCnt="19"/>
      <dgm:spPr/>
    </dgm:pt>
    <dgm:pt modelId="{FC13B703-8FC4-B040-AC5A-13E4BD416BF2}" type="pres">
      <dgm:prSet presAssocID="{2EECC498-E7ED-A840-B497-600ECF041D81}" presName="c15" presStyleLbl="node1" presStyleIdx="14" presStyleCnt="19"/>
      <dgm:spPr/>
    </dgm:pt>
    <dgm:pt modelId="{3DEB39AB-F80D-D344-A66B-99A1C9703AB4}" type="pres">
      <dgm:prSet presAssocID="{2EECC498-E7ED-A840-B497-600ECF041D81}" presName="c16" presStyleLbl="node1" presStyleIdx="15" presStyleCnt="19"/>
      <dgm:spPr/>
    </dgm:pt>
    <dgm:pt modelId="{5044E767-0B0D-FF42-B75C-E24D78FF200D}" type="pres">
      <dgm:prSet presAssocID="{2EECC498-E7ED-A840-B497-600ECF041D81}" presName="c17" presStyleLbl="node1" presStyleIdx="16" presStyleCnt="19"/>
      <dgm:spPr/>
    </dgm:pt>
    <dgm:pt modelId="{5BDD6261-D8B6-104F-B385-9C74B5E4EBB0}" type="pres">
      <dgm:prSet presAssocID="{2EECC498-E7ED-A840-B497-600ECF041D81}" presName="c18" presStyleLbl="node1" presStyleIdx="17" presStyleCnt="19"/>
      <dgm:spPr/>
    </dgm:pt>
    <dgm:pt modelId="{0BE4BF0E-385E-054E-8584-D7A22CFB3743}" type="pres">
      <dgm:prSet presAssocID="{DE23759C-9267-9640-AFEC-C21B97D4F372}" presName="chevronComposite1" presStyleCnt="0"/>
      <dgm:spPr/>
    </dgm:pt>
    <dgm:pt modelId="{814E8C44-135F-1840-9BFA-3AD7D7031F94}" type="pres">
      <dgm:prSet presAssocID="{DE23759C-9267-9640-AFEC-C21B97D4F372}" presName="chevron1" presStyleLbl="sibTrans2D1" presStyleIdx="0" presStyleCnt="2"/>
      <dgm:spPr/>
    </dgm:pt>
    <dgm:pt modelId="{09E59420-B551-014B-8B76-452EB2BDE882}" type="pres">
      <dgm:prSet presAssocID="{DE23759C-9267-9640-AFEC-C21B97D4F372}" presName="spChevron1" presStyleCnt="0"/>
      <dgm:spPr/>
    </dgm:pt>
    <dgm:pt modelId="{FCD1026C-247D-5342-97C5-11313E6193DB}" type="pres">
      <dgm:prSet presAssocID="{DE23759C-9267-9640-AFEC-C21B97D4F372}" presName="overlap" presStyleCnt="0"/>
      <dgm:spPr/>
    </dgm:pt>
    <dgm:pt modelId="{0080E61F-A22B-5346-AB99-8DB35ED2F0FA}" type="pres">
      <dgm:prSet presAssocID="{DE23759C-9267-9640-AFEC-C21B97D4F372}" presName="chevronComposite2" presStyleCnt="0"/>
      <dgm:spPr/>
    </dgm:pt>
    <dgm:pt modelId="{0DDE3CC2-CE5C-A94E-95A0-6AAE4C8C33F0}" type="pres">
      <dgm:prSet presAssocID="{DE23759C-9267-9640-AFEC-C21B97D4F372}" presName="chevron2" presStyleLbl="sibTrans2D1" presStyleIdx="1" presStyleCnt="2"/>
      <dgm:spPr/>
    </dgm:pt>
    <dgm:pt modelId="{6ABBEF2A-46BA-DF45-A435-3DABEC813C01}" type="pres">
      <dgm:prSet presAssocID="{DE23759C-9267-9640-AFEC-C21B97D4F372}" presName="spChevron2" presStyleCnt="0"/>
      <dgm:spPr/>
    </dgm:pt>
    <dgm:pt modelId="{14770AA0-121F-DF43-A286-5E25EB92A6D8}" type="pres">
      <dgm:prSet presAssocID="{E274F57D-4A5E-E548-89F2-5989E699D849}" presName="last" presStyleCnt="0"/>
      <dgm:spPr/>
    </dgm:pt>
    <dgm:pt modelId="{36F7B3E6-0740-E843-A513-3C64DFB6E2B5}" type="pres">
      <dgm:prSet presAssocID="{E274F57D-4A5E-E548-89F2-5989E699D849}" presName="circleTx" presStyleLbl="node1" presStyleIdx="18" presStyleCnt="19"/>
      <dgm:spPr>
        <a:xfrm>
          <a:off x="2300974" y="132566"/>
          <a:ext cx="950330" cy="950330"/>
        </a:xfrm>
        <a:prstGeom prst="ellipse">
          <a:avLst/>
        </a:prstGeom>
      </dgm:spPr>
    </dgm:pt>
    <dgm:pt modelId="{139B7451-603A-4047-9D4B-2E9152186950}" type="pres">
      <dgm:prSet presAssocID="{E274F57D-4A5E-E548-89F2-5989E699D849}" presName="spN" presStyleCnt="0"/>
      <dgm:spPr/>
    </dgm:pt>
  </dgm:ptLst>
  <dgm:cxnLst>
    <dgm:cxn modelId="{5335B706-5F3E-B349-B1B4-74D31F846D2A}" type="presOf" srcId="{2EECC498-E7ED-A840-B497-600ECF041D81}" destId="{CFD9453C-C911-D248-84AD-ABC26E6D5847}" srcOrd="0" destOrd="0" presId="urn:microsoft.com/office/officeart/2009/3/layout/RandomtoResultProcess"/>
    <dgm:cxn modelId="{03954C1F-1328-F24F-8A45-1471DF0A88F9}" srcId="{8697A045-D753-B549-838E-AB6629D05983}" destId="{E274F57D-4A5E-E548-89F2-5989E699D849}" srcOrd="1" destOrd="0" parTransId="{8BDD0444-FC4F-644F-81AE-01043DC3FC7D}" sibTransId="{0D15AEB2-B222-084A-972A-1CD1FF0F0785}"/>
    <dgm:cxn modelId="{68B6EA32-58D0-6E40-8800-7D88696A63C4}" type="presOf" srcId="{E274F57D-4A5E-E548-89F2-5989E699D849}" destId="{36F7B3E6-0740-E843-A513-3C64DFB6E2B5}" srcOrd="0" destOrd="0" presId="urn:microsoft.com/office/officeart/2009/3/layout/RandomtoResultProcess"/>
    <dgm:cxn modelId="{659D9F3E-18C4-A344-A803-CD9C5813B70C}" srcId="{8697A045-D753-B549-838E-AB6629D05983}" destId="{2EECC498-E7ED-A840-B497-600ECF041D81}" srcOrd="0" destOrd="0" parTransId="{A9FF438C-BB45-CE4C-BB93-8CA7F686E3A8}" sibTransId="{DE23759C-9267-9640-AFEC-C21B97D4F372}"/>
    <dgm:cxn modelId="{9B2E32B4-17B8-F64F-87FD-844C3ADAC9EC}" type="presOf" srcId="{8697A045-D753-B549-838E-AB6629D05983}" destId="{171D2FEB-A3FC-BD47-8F90-7F2030168391}" srcOrd="0" destOrd="0" presId="urn:microsoft.com/office/officeart/2009/3/layout/RandomtoResultProcess"/>
    <dgm:cxn modelId="{C2667549-343A-9043-9B52-37E4DCD8E5A2}" type="presParOf" srcId="{171D2FEB-A3FC-BD47-8F90-7F2030168391}" destId="{ECA91953-DB6D-674C-9DB8-69C5C296F50C}" srcOrd="0" destOrd="0" presId="urn:microsoft.com/office/officeart/2009/3/layout/RandomtoResultProcess"/>
    <dgm:cxn modelId="{E4FBF587-D228-864C-9F09-BB05DBE6A09E}" type="presParOf" srcId="{ECA91953-DB6D-674C-9DB8-69C5C296F50C}" destId="{CFD9453C-C911-D248-84AD-ABC26E6D5847}" srcOrd="0" destOrd="0" presId="urn:microsoft.com/office/officeart/2009/3/layout/RandomtoResultProcess"/>
    <dgm:cxn modelId="{F48ED1C0-F96A-8240-9368-EEC97D8A535C}" type="presParOf" srcId="{ECA91953-DB6D-674C-9DB8-69C5C296F50C}" destId="{82007BC6-5E51-E64E-83A2-0A4B800AA0E1}" srcOrd="1" destOrd="0" presId="urn:microsoft.com/office/officeart/2009/3/layout/RandomtoResultProcess"/>
    <dgm:cxn modelId="{5D7E3DDF-D3BE-FF44-B408-82964C0CFDE8}" type="presParOf" srcId="{ECA91953-DB6D-674C-9DB8-69C5C296F50C}" destId="{BC1EE28A-1DCD-AD4F-946C-0F526B53DFE0}" srcOrd="2" destOrd="0" presId="urn:microsoft.com/office/officeart/2009/3/layout/RandomtoResultProcess"/>
    <dgm:cxn modelId="{833FCB0D-1605-0146-A5BD-2DBBA2D8B625}" type="presParOf" srcId="{ECA91953-DB6D-674C-9DB8-69C5C296F50C}" destId="{63496E6C-F6D0-3C45-80DF-CBD8A8FA812C}" srcOrd="3" destOrd="0" presId="urn:microsoft.com/office/officeart/2009/3/layout/RandomtoResultProcess"/>
    <dgm:cxn modelId="{796B1352-8770-0B43-ABC7-DE745F2CF021}" type="presParOf" srcId="{ECA91953-DB6D-674C-9DB8-69C5C296F50C}" destId="{B0BA150E-33AC-9248-9515-742F19406D79}" srcOrd="4" destOrd="0" presId="urn:microsoft.com/office/officeart/2009/3/layout/RandomtoResultProcess"/>
    <dgm:cxn modelId="{1B224501-C105-CE4B-9732-856EA8E5F2BD}" type="presParOf" srcId="{ECA91953-DB6D-674C-9DB8-69C5C296F50C}" destId="{1AFA6B21-6C11-6B42-8B92-7B12EE333C2D}" srcOrd="5" destOrd="0" presId="urn:microsoft.com/office/officeart/2009/3/layout/RandomtoResultProcess"/>
    <dgm:cxn modelId="{E16D8AA1-249E-8A42-8B70-F176056990D4}" type="presParOf" srcId="{ECA91953-DB6D-674C-9DB8-69C5C296F50C}" destId="{412E5776-8D3C-9F47-ABA9-82C9A32C9396}" srcOrd="6" destOrd="0" presId="urn:microsoft.com/office/officeart/2009/3/layout/RandomtoResultProcess"/>
    <dgm:cxn modelId="{8811ED57-C4A3-A142-B194-B014AA80B17C}" type="presParOf" srcId="{ECA91953-DB6D-674C-9DB8-69C5C296F50C}" destId="{76BBFC51-544F-9043-AE9C-3172EF8282E8}" srcOrd="7" destOrd="0" presId="urn:microsoft.com/office/officeart/2009/3/layout/RandomtoResultProcess"/>
    <dgm:cxn modelId="{E76D5931-6F52-1140-A6FD-FC217F3208DF}" type="presParOf" srcId="{ECA91953-DB6D-674C-9DB8-69C5C296F50C}" destId="{A6202966-E976-524B-B52F-F5281B44300C}" srcOrd="8" destOrd="0" presId="urn:microsoft.com/office/officeart/2009/3/layout/RandomtoResultProcess"/>
    <dgm:cxn modelId="{D396D28D-6360-3F47-BCA1-08B7C3EF715B}" type="presParOf" srcId="{ECA91953-DB6D-674C-9DB8-69C5C296F50C}" destId="{60ACB141-E84C-0E49-879A-023985FC11CB}" srcOrd="9" destOrd="0" presId="urn:microsoft.com/office/officeart/2009/3/layout/RandomtoResultProcess"/>
    <dgm:cxn modelId="{7B480AE7-74F6-FC42-BF28-1E6315F50A77}" type="presParOf" srcId="{ECA91953-DB6D-674C-9DB8-69C5C296F50C}" destId="{B3549F9F-4D23-BC47-9785-281971292524}" srcOrd="10" destOrd="0" presId="urn:microsoft.com/office/officeart/2009/3/layout/RandomtoResultProcess"/>
    <dgm:cxn modelId="{6CD194FC-18A6-D748-B89D-6749CD5A5661}" type="presParOf" srcId="{ECA91953-DB6D-674C-9DB8-69C5C296F50C}" destId="{E9843D05-58DE-0A41-B760-A4EF8025A07B}" srcOrd="11" destOrd="0" presId="urn:microsoft.com/office/officeart/2009/3/layout/RandomtoResultProcess"/>
    <dgm:cxn modelId="{A8C214E5-65BC-CF44-A417-B205F8AD274F}" type="presParOf" srcId="{ECA91953-DB6D-674C-9DB8-69C5C296F50C}" destId="{080D37CC-18FF-7B4E-8841-7EFAE5332532}" srcOrd="12" destOrd="0" presId="urn:microsoft.com/office/officeart/2009/3/layout/RandomtoResultProcess"/>
    <dgm:cxn modelId="{41726DCD-ED12-E34C-9639-06051DCFDD05}" type="presParOf" srcId="{ECA91953-DB6D-674C-9DB8-69C5C296F50C}" destId="{0A32D6CC-F7EE-F448-8206-98CB1EF1540F}" srcOrd="13" destOrd="0" presId="urn:microsoft.com/office/officeart/2009/3/layout/RandomtoResultProcess"/>
    <dgm:cxn modelId="{2C15ED02-689F-5D43-B7BD-DD654DB2CBB3}" type="presParOf" srcId="{ECA91953-DB6D-674C-9DB8-69C5C296F50C}" destId="{96468CF9-0844-1F4E-BC3E-F915ABFDCEEE}" srcOrd="14" destOrd="0" presId="urn:microsoft.com/office/officeart/2009/3/layout/RandomtoResultProcess"/>
    <dgm:cxn modelId="{7993AEB8-74CF-B941-880E-86D3F9D9A68B}" type="presParOf" srcId="{ECA91953-DB6D-674C-9DB8-69C5C296F50C}" destId="{FC13B703-8FC4-B040-AC5A-13E4BD416BF2}" srcOrd="15" destOrd="0" presId="urn:microsoft.com/office/officeart/2009/3/layout/RandomtoResultProcess"/>
    <dgm:cxn modelId="{A2AD5BF1-C8C7-2E48-BF22-A7DA66C5BCFF}" type="presParOf" srcId="{ECA91953-DB6D-674C-9DB8-69C5C296F50C}" destId="{3DEB39AB-F80D-D344-A66B-99A1C9703AB4}" srcOrd="16" destOrd="0" presId="urn:microsoft.com/office/officeart/2009/3/layout/RandomtoResultProcess"/>
    <dgm:cxn modelId="{591A12FA-58E2-EE47-B42D-3177F91ABD5E}" type="presParOf" srcId="{ECA91953-DB6D-674C-9DB8-69C5C296F50C}" destId="{5044E767-0B0D-FF42-B75C-E24D78FF200D}" srcOrd="17" destOrd="0" presId="urn:microsoft.com/office/officeart/2009/3/layout/RandomtoResultProcess"/>
    <dgm:cxn modelId="{BEB5115E-8846-0A40-9C8D-56C1ADA98A91}" type="presParOf" srcId="{ECA91953-DB6D-674C-9DB8-69C5C296F50C}" destId="{5BDD6261-D8B6-104F-B385-9C74B5E4EBB0}" srcOrd="18" destOrd="0" presId="urn:microsoft.com/office/officeart/2009/3/layout/RandomtoResultProcess"/>
    <dgm:cxn modelId="{10A4F227-74F7-704F-862D-80DBBCD7BCCF}" type="presParOf" srcId="{171D2FEB-A3FC-BD47-8F90-7F2030168391}" destId="{0BE4BF0E-385E-054E-8584-D7A22CFB3743}" srcOrd="1" destOrd="0" presId="urn:microsoft.com/office/officeart/2009/3/layout/RandomtoResultProcess"/>
    <dgm:cxn modelId="{B8806F43-4B55-154C-9890-EE2FEFEC267E}" type="presParOf" srcId="{0BE4BF0E-385E-054E-8584-D7A22CFB3743}" destId="{814E8C44-135F-1840-9BFA-3AD7D7031F94}" srcOrd="0" destOrd="0" presId="urn:microsoft.com/office/officeart/2009/3/layout/RandomtoResultProcess"/>
    <dgm:cxn modelId="{5DABAB51-F51F-4E46-AB92-86572A60605B}" type="presParOf" srcId="{0BE4BF0E-385E-054E-8584-D7A22CFB3743}" destId="{09E59420-B551-014B-8B76-452EB2BDE882}" srcOrd="1" destOrd="0" presId="urn:microsoft.com/office/officeart/2009/3/layout/RandomtoResultProcess"/>
    <dgm:cxn modelId="{01C9E9BC-C8CD-3141-A68C-CF6EB932AE46}" type="presParOf" srcId="{171D2FEB-A3FC-BD47-8F90-7F2030168391}" destId="{FCD1026C-247D-5342-97C5-11313E6193DB}" srcOrd="2" destOrd="0" presId="urn:microsoft.com/office/officeart/2009/3/layout/RandomtoResultProcess"/>
    <dgm:cxn modelId="{652D361D-76A7-0E4B-B3AD-C55FC5BBF5E1}" type="presParOf" srcId="{171D2FEB-A3FC-BD47-8F90-7F2030168391}" destId="{0080E61F-A22B-5346-AB99-8DB35ED2F0FA}" srcOrd="3" destOrd="0" presId="urn:microsoft.com/office/officeart/2009/3/layout/RandomtoResultProcess"/>
    <dgm:cxn modelId="{54172AFC-ADA3-3F44-8165-7015C1274D81}" type="presParOf" srcId="{0080E61F-A22B-5346-AB99-8DB35ED2F0FA}" destId="{0DDE3CC2-CE5C-A94E-95A0-6AAE4C8C33F0}" srcOrd="0" destOrd="0" presId="urn:microsoft.com/office/officeart/2009/3/layout/RandomtoResultProcess"/>
    <dgm:cxn modelId="{D9EED49E-2964-174D-AE70-325499AB9F47}" type="presParOf" srcId="{0080E61F-A22B-5346-AB99-8DB35ED2F0FA}" destId="{6ABBEF2A-46BA-DF45-A435-3DABEC813C01}" srcOrd="1" destOrd="0" presId="urn:microsoft.com/office/officeart/2009/3/layout/RandomtoResultProcess"/>
    <dgm:cxn modelId="{FC4AF5A4-00DF-324C-B1B2-D97C499A514E}" type="presParOf" srcId="{171D2FEB-A3FC-BD47-8F90-7F2030168391}" destId="{14770AA0-121F-DF43-A286-5E25EB92A6D8}" srcOrd="4" destOrd="0" presId="urn:microsoft.com/office/officeart/2009/3/layout/RandomtoResultProcess"/>
    <dgm:cxn modelId="{2C987574-12E4-D14B-A9B3-A50E0A961E57}" type="presParOf" srcId="{14770AA0-121F-DF43-A286-5E25EB92A6D8}" destId="{36F7B3E6-0740-E843-A513-3C64DFB6E2B5}" srcOrd="0" destOrd="0" presId="urn:microsoft.com/office/officeart/2009/3/layout/RandomtoResultProcess"/>
    <dgm:cxn modelId="{D0B08068-65A2-6C40-A8D4-B527B1A8F9DD}" type="presParOf" srcId="{14770AA0-121F-DF43-A286-5E25EB92A6D8}" destId="{139B7451-603A-4047-9D4B-2E9152186950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8697A045-D753-B549-838E-AB6629D05983}" type="doc">
      <dgm:prSet loTypeId="urn:microsoft.com/office/officeart/2009/3/layout/RandomtoResult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ECC498-E7ED-A840-B497-600ECF041D81}">
      <dgm:prSet phldrT="[Text]"/>
      <dgm:spPr/>
      <dgm:t>
        <a:bodyPr/>
        <a:lstStyle/>
        <a:p>
          <a:r>
            <a:rPr lang="en-US" dirty="0"/>
            <a:t>Data </a:t>
          </a:r>
          <a:br>
            <a:rPr lang="en-US" dirty="0"/>
          </a:br>
          <a:r>
            <a:rPr lang="en-US" dirty="0"/>
            <a:t>Producer</a:t>
          </a:r>
        </a:p>
      </dgm:t>
    </dgm:pt>
    <dgm:pt modelId="{A9FF438C-BB45-CE4C-BB93-8CA7F686E3A8}" type="parTrans" cxnId="{659D9F3E-18C4-A344-A803-CD9C5813B70C}">
      <dgm:prSet/>
      <dgm:spPr/>
      <dgm:t>
        <a:bodyPr/>
        <a:lstStyle/>
        <a:p>
          <a:endParaRPr lang="en-US"/>
        </a:p>
      </dgm:t>
    </dgm:pt>
    <dgm:pt modelId="{DE23759C-9267-9640-AFEC-C21B97D4F372}" type="sibTrans" cxnId="{659D9F3E-18C4-A344-A803-CD9C5813B70C}">
      <dgm:prSet/>
      <dgm:spPr/>
      <dgm:t>
        <a:bodyPr/>
        <a:lstStyle/>
        <a:p>
          <a:endParaRPr lang="en-US"/>
        </a:p>
      </dgm:t>
    </dgm:pt>
    <dgm:pt modelId="{E274F57D-4A5E-E548-89F2-5989E699D849}">
      <dgm:prSet phldrT="[Text]"/>
      <dgm:spPr/>
      <dgm:t>
        <a:bodyPr/>
        <a:lstStyle/>
        <a:p>
          <a:r>
            <a:rPr lang="en-US" dirty="0" err="1"/>
            <a:t>MemFile</a:t>
          </a:r>
          <a:endParaRPr lang="en-US" dirty="0"/>
        </a:p>
      </dgm:t>
    </dgm:pt>
    <dgm:pt modelId="{8BDD0444-FC4F-644F-81AE-01043DC3FC7D}" type="parTrans" cxnId="{03954C1F-1328-F24F-8A45-1471DF0A88F9}">
      <dgm:prSet/>
      <dgm:spPr/>
      <dgm:t>
        <a:bodyPr/>
        <a:lstStyle/>
        <a:p>
          <a:endParaRPr lang="en-US"/>
        </a:p>
      </dgm:t>
    </dgm:pt>
    <dgm:pt modelId="{0D15AEB2-B222-084A-972A-1CD1FF0F0785}" type="sibTrans" cxnId="{03954C1F-1328-F24F-8A45-1471DF0A88F9}">
      <dgm:prSet/>
      <dgm:spPr/>
      <dgm:t>
        <a:bodyPr/>
        <a:lstStyle/>
        <a:p>
          <a:endParaRPr lang="en-US"/>
        </a:p>
      </dgm:t>
    </dgm:pt>
    <dgm:pt modelId="{171D2FEB-A3FC-BD47-8F90-7F2030168391}" type="pres">
      <dgm:prSet presAssocID="{8697A045-D753-B549-838E-AB6629D05983}" presName="Name0" presStyleCnt="0">
        <dgm:presLayoutVars>
          <dgm:dir/>
          <dgm:animOne val="branch"/>
          <dgm:animLvl val="lvl"/>
        </dgm:presLayoutVars>
      </dgm:prSet>
      <dgm:spPr/>
    </dgm:pt>
    <dgm:pt modelId="{ECA91953-DB6D-674C-9DB8-69C5C296F50C}" type="pres">
      <dgm:prSet presAssocID="{2EECC498-E7ED-A840-B497-600ECF041D81}" presName="chaos" presStyleCnt="0"/>
      <dgm:spPr/>
    </dgm:pt>
    <dgm:pt modelId="{CFD9453C-C911-D248-84AD-ABC26E6D5847}" type="pres">
      <dgm:prSet presAssocID="{2EECC498-E7ED-A840-B497-600ECF041D81}" presName="parTx1" presStyleLbl="revTx" presStyleIdx="0" presStyleCnt="1"/>
      <dgm:spPr/>
    </dgm:pt>
    <dgm:pt modelId="{82007BC6-5E51-E64E-83A2-0A4B800AA0E1}" type="pres">
      <dgm:prSet presAssocID="{2EECC498-E7ED-A840-B497-600ECF041D81}" presName="c1" presStyleLbl="node1" presStyleIdx="0" presStyleCnt="19"/>
      <dgm:spPr/>
    </dgm:pt>
    <dgm:pt modelId="{BC1EE28A-1DCD-AD4F-946C-0F526B53DFE0}" type="pres">
      <dgm:prSet presAssocID="{2EECC498-E7ED-A840-B497-600ECF041D81}" presName="c2" presStyleLbl="node1" presStyleIdx="1" presStyleCnt="19"/>
      <dgm:spPr/>
    </dgm:pt>
    <dgm:pt modelId="{63496E6C-F6D0-3C45-80DF-CBD8A8FA812C}" type="pres">
      <dgm:prSet presAssocID="{2EECC498-E7ED-A840-B497-600ECF041D81}" presName="c3" presStyleLbl="node1" presStyleIdx="2" presStyleCnt="19"/>
      <dgm:spPr/>
    </dgm:pt>
    <dgm:pt modelId="{B0BA150E-33AC-9248-9515-742F19406D79}" type="pres">
      <dgm:prSet presAssocID="{2EECC498-E7ED-A840-B497-600ECF041D81}" presName="c4" presStyleLbl="node1" presStyleIdx="3" presStyleCnt="19"/>
      <dgm:spPr/>
    </dgm:pt>
    <dgm:pt modelId="{1AFA6B21-6C11-6B42-8B92-7B12EE333C2D}" type="pres">
      <dgm:prSet presAssocID="{2EECC498-E7ED-A840-B497-600ECF041D81}" presName="c5" presStyleLbl="node1" presStyleIdx="4" presStyleCnt="19"/>
      <dgm:spPr/>
    </dgm:pt>
    <dgm:pt modelId="{412E5776-8D3C-9F47-ABA9-82C9A32C9396}" type="pres">
      <dgm:prSet presAssocID="{2EECC498-E7ED-A840-B497-600ECF041D81}" presName="c6" presStyleLbl="node1" presStyleIdx="5" presStyleCnt="19"/>
      <dgm:spPr/>
    </dgm:pt>
    <dgm:pt modelId="{76BBFC51-544F-9043-AE9C-3172EF8282E8}" type="pres">
      <dgm:prSet presAssocID="{2EECC498-E7ED-A840-B497-600ECF041D81}" presName="c7" presStyleLbl="node1" presStyleIdx="6" presStyleCnt="19"/>
      <dgm:spPr/>
    </dgm:pt>
    <dgm:pt modelId="{A6202966-E976-524B-B52F-F5281B44300C}" type="pres">
      <dgm:prSet presAssocID="{2EECC498-E7ED-A840-B497-600ECF041D81}" presName="c8" presStyleLbl="node1" presStyleIdx="7" presStyleCnt="19"/>
      <dgm:spPr/>
    </dgm:pt>
    <dgm:pt modelId="{60ACB141-E84C-0E49-879A-023985FC11CB}" type="pres">
      <dgm:prSet presAssocID="{2EECC498-E7ED-A840-B497-600ECF041D81}" presName="c9" presStyleLbl="node1" presStyleIdx="8" presStyleCnt="19"/>
      <dgm:spPr/>
    </dgm:pt>
    <dgm:pt modelId="{B3549F9F-4D23-BC47-9785-281971292524}" type="pres">
      <dgm:prSet presAssocID="{2EECC498-E7ED-A840-B497-600ECF041D81}" presName="c10" presStyleLbl="node1" presStyleIdx="9" presStyleCnt="19"/>
      <dgm:spPr/>
    </dgm:pt>
    <dgm:pt modelId="{E9843D05-58DE-0A41-B760-A4EF8025A07B}" type="pres">
      <dgm:prSet presAssocID="{2EECC498-E7ED-A840-B497-600ECF041D81}" presName="c11" presStyleLbl="node1" presStyleIdx="10" presStyleCnt="19"/>
      <dgm:spPr/>
    </dgm:pt>
    <dgm:pt modelId="{080D37CC-18FF-7B4E-8841-7EFAE5332532}" type="pres">
      <dgm:prSet presAssocID="{2EECC498-E7ED-A840-B497-600ECF041D81}" presName="c12" presStyleLbl="node1" presStyleIdx="11" presStyleCnt="19"/>
      <dgm:spPr/>
    </dgm:pt>
    <dgm:pt modelId="{0A32D6CC-F7EE-F448-8206-98CB1EF1540F}" type="pres">
      <dgm:prSet presAssocID="{2EECC498-E7ED-A840-B497-600ECF041D81}" presName="c13" presStyleLbl="node1" presStyleIdx="12" presStyleCnt="19"/>
      <dgm:spPr/>
    </dgm:pt>
    <dgm:pt modelId="{96468CF9-0844-1F4E-BC3E-F915ABFDCEEE}" type="pres">
      <dgm:prSet presAssocID="{2EECC498-E7ED-A840-B497-600ECF041D81}" presName="c14" presStyleLbl="node1" presStyleIdx="13" presStyleCnt="19"/>
      <dgm:spPr/>
    </dgm:pt>
    <dgm:pt modelId="{FC13B703-8FC4-B040-AC5A-13E4BD416BF2}" type="pres">
      <dgm:prSet presAssocID="{2EECC498-E7ED-A840-B497-600ECF041D81}" presName="c15" presStyleLbl="node1" presStyleIdx="14" presStyleCnt="19"/>
      <dgm:spPr/>
    </dgm:pt>
    <dgm:pt modelId="{3DEB39AB-F80D-D344-A66B-99A1C9703AB4}" type="pres">
      <dgm:prSet presAssocID="{2EECC498-E7ED-A840-B497-600ECF041D81}" presName="c16" presStyleLbl="node1" presStyleIdx="15" presStyleCnt="19"/>
      <dgm:spPr/>
    </dgm:pt>
    <dgm:pt modelId="{5044E767-0B0D-FF42-B75C-E24D78FF200D}" type="pres">
      <dgm:prSet presAssocID="{2EECC498-E7ED-A840-B497-600ECF041D81}" presName="c17" presStyleLbl="node1" presStyleIdx="16" presStyleCnt="19"/>
      <dgm:spPr/>
    </dgm:pt>
    <dgm:pt modelId="{5BDD6261-D8B6-104F-B385-9C74B5E4EBB0}" type="pres">
      <dgm:prSet presAssocID="{2EECC498-E7ED-A840-B497-600ECF041D81}" presName="c18" presStyleLbl="node1" presStyleIdx="17" presStyleCnt="19"/>
      <dgm:spPr/>
    </dgm:pt>
    <dgm:pt modelId="{0BE4BF0E-385E-054E-8584-D7A22CFB3743}" type="pres">
      <dgm:prSet presAssocID="{DE23759C-9267-9640-AFEC-C21B97D4F372}" presName="chevronComposite1" presStyleCnt="0"/>
      <dgm:spPr/>
    </dgm:pt>
    <dgm:pt modelId="{814E8C44-135F-1840-9BFA-3AD7D7031F94}" type="pres">
      <dgm:prSet presAssocID="{DE23759C-9267-9640-AFEC-C21B97D4F372}" presName="chevron1" presStyleLbl="sibTrans2D1" presStyleIdx="0" presStyleCnt="2"/>
      <dgm:spPr/>
    </dgm:pt>
    <dgm:pt modelId="{09E59420-B551-014B-8B76-452EB2BDE882}" type="pres">
      <dgm:prSet presAssocID="{DE23759C-9267-9640-AFEC-C21B97D4F372}" presName="spChevron1" presStyleCnt="0"/>
      <dgm:spPr/>
    </dgm:pt>
    <dgm:pt modelId="{FCD1026C-247D-5342-97C5-11313E6193DB}" type="pres">
      <dgm:prSet presAssocID="{DE23759C-9267-9640-AFEC-C21B97D4F372}" presName="overlap" presStyleCnt="0"/>
      <dgm:spPr/>
    </dgm:pt>
    <dgm:pt modelId="{0080E61F-A22B-5346-AB99-8DB35ED2F0FA}" type="pres">
      <dgm:prSet presAssocID="{DE23759C-9267-9640-AFEC-C21B97D4F372}" presName="chevronComposite2" presStyleCnt="0"/>
      <dgm:spPr/>
    </dgm:pt>
    <dgm:pt modelId="{0DDE3CC2-CE5C-A94E-95A0-6AAE4C8C33F0}" type="pres">
      <dgm:prSet presAssocID="{DE23759C-9267-9640-AFEC-C21B97D4F372}" presName="chevron2" presStyleLbl="sibTrans2D1" presStyleIdx="1" presStyleCnt="2"/>
      <dgm:spPr/>
    </dgm:pt>
    <dgm:pt modelId="{6ABBEF2A-46BA-DF45-A435-3DABEC813C01}" type="pres">
      <dgm:prSet presAssocID="{DE23759C-9267-9640-AFEC-C21B97D4F372}" presName="spChevron2" presStyleCnt="0"/>
      <dgm:spPr/>
    </dgm:pt>
    <dgm:pt modelId="{14770AA0-121F-DF43-A286-5E25EB92A6D8}" type="pres">
      <dgm:prSet presAssocID="{E274F57D-4A5E-E548-89F2-5989E699D849}" presName="last" presStyleCnt="0"/>
      <dgm:spPr/>
    </dgm:pt>
    <dgm:pt modelId="{36F7B3E6-0740-E843-A513-3C64DFB6E2B5}" type="pres">
      <dgm:prSet presAssocID="{E274F57D-4A5E-E548-89F2-5989E699D849}" presName="circleTx" presStyleLbl="node1" presStyleIdx="18" presStyleCnt="19"/>
      <dgm:spPr/>
    </dgm:pt>
    <dgm:pt modelId="{139B7451-603A-4047-9D4B-2E9152186950}" type="pres">
      <dgm:prSet presAssocID="{E274F57D-4A5E-E548-89F2-5989E699D849}" presName="spN" presStyleCnt="0"/>
      <dgm:spPr/>
    </dgm:pt>
  </dgm:ptLst>
  <dgm:cxnLst>
    <dgm:cxn modelId="{5335B706-5F3E-B349-B1B4-74D31F846D2A}" type="presOf" srcId="{2EECC498-E7ED-A840-B497-600ECF041D81}" destId="{CFD9453C-C911-D248-84AD-ABC26E6D5847}" srcOrd="0" destOrd="0" presId="urn:microsoft.com/office/officeart/2009/3/layout/RandomtoResultProcess"/>
    <dgm:cxn modelId="{03954C1F-1328-F24F-8A45-1471DF0A88F9}" srcId="{8697A045-D753-B549-838E-AB6629D05983}" destId="{E274F57D-4A5E-E548-89F2-5989E699D849}" srcOrd="1" destOrd="0" parTransId="{8BDD0444-FC4F-644F-81AE-01043DC3FC7D}" sibTransId="{0D15AEB2-B222-084A-972A-1CD1FF0F0785}"/>
    <dgm:cxn modelId="{68B6EA32-58D0-6E40-8800-7D88696A63C4}" type="presOf" srcId="{E274F57D-4A5E-E548-89F2-5989E699D849}" destId="{36F7B3E6-0740-E843-A513-3C64DFB6E2B5}" srcOrd="0" destOrd="0" presId="urn:microsoft.com/office/officeart/2009/3/layout/RandomtoResultProcess"/>
    <dgm:cxn modelId="{659D9F3E-18C4-A344-A803-CD9C5813B70C}" srcId="{8697A045-D753-B549-838E-AB6629D05983}" destId="{2EECC498-E7ED-A840-B497-600ECF041D81}" srcOrd="0" destOrd="0" parTransId="{A9FF438C-BB45-CE4C-BB93-8CA7F686E3A8}" sibTransId="{DE23759C-9267-9640-AFEC-C21B97D4F372}"/>
    <dgm:cxn modelId="{9B2E32B4-17B8-F64F-87FD-844C3ADAC9EC}" type="presOf" srcId="{8697A045-D753-B549-838E-AB6629D05983}" destId="{171D2FEB-A3FC-BD47-8F90-7F2030168391}" srcOrd="0" destOrd="0" presId="urn:microsoft.com/office/officeart/2009/3/layout/RandomtoResultProcess"/>
    <dgm:cxn modelId="{C2667549-343A-9043-9B52-37E4DCD8E5A2}" type="presParOf" srcId="{171D2FEB-A3FC-BD47-8F90-7F2030168391}" destId="{ECA91953-DB6D-674C-9DB8-69C5C296F50C}" srcOrd="0" destOrd="0" presId="urn:microsoft.com/office/officeart/2009/3/layout/RandomtoResultProcess"/>
    <dgm:cxn modelId="{E4FBF587-D228-864C-9F09-BB05DBE6A09E}" type="presParOf" srcId="{ECA91953-DB6D-674C-9DB8-69C5C296F50C}" destId="{CFD9453C-C911-D248-84AD-ABC26E6D5847}" srcOrd="0" destOrd="0" presId="urn:microsoft.com/office/officeart/2009/3/layout/RandomtoResultProcess"/>
    <dgm:cxn modelId="{F48ED1C0-F96A-8240-9368-EEC97D8A535C}" type="presParOf" srcId="{ECA91953-DB6D-674C-9DB8-69C5C296F50C}" destId="{82007BC6-5E51-E64E-83A2-0A4B800AA0E1}" srcOrd="1" destOrd="0" presId="urn:microsoft.com/office/officeart/2009/3/layout/RandomtoResultProcess"/>
    <dgm:cxn modelId="{5D7E3DDF-D3BE-FF44-B408-82964C0CFDE8}" type="presParOf" srcId="{ECA91953-DB6D-674C-9DB8-69C5C296F50C}" destId="{BC1EE28A-1DCD-AD4F-946C-0F526B53DFE0}" srcOrd="2" destOrd="0" presId="urn:microsoft.com/office/officeart/2009/3/layout/RandomtoResultProcess"/>
    <dgm:cxn modelId="{833FCB0D-1605-0146-A5BD-2DBBA2D8B625}" type="presParOf" srcId="{ECA91953-DB6D-674C-9DB8-69C5C296F50C}" destId="{63496E6C-F6D0-3C45-80DF-CBD8A8FA812C}" srcOrd="3" destOrd="0" presId="urn:microsoft.com/office/officeart/2009/3/layout/RandomtoResultProcess"/>
    <dgm:cxn modelId="{796B1352-8770-0B43-ABC7-DE745F2CF021}" type="presParOf" srcId="{ECA91953-DB6D-674C-9DB8-69C5C296F50C}" destId="{B0BA150E-33AC-9248-9515-742F19406D79}" srcOrd="4" destOrd="0" presId="urn:microsoft.com/office/officeart/2009/3/layout/RandomtoResultProcess"/>
    <dgm:cxn modelId="{1B224501-C105-CE4B-9732-856EA8E5F2BD}" type="presParOf" srcId="{ECA91953-DB6D-674C-9DB8-69C5C296F50C}" destId="{1AFA6B21-6C11-6B42-8B92-7B12EE333C2D}" srcOrd="5" destOrd="0" presId="urn:microsoft.com/office/officeart/2009/3/layout/RandomtoResultProcess"/>
    <dgm:cxn modelId="{E16D8AA1-249E-8A42-8B70-F176056990D4}" type="presParOf" srcId="{ECA91953-DB6D-674C-9DB8-69C5C296F50C}" destId="{412E5776-8D3C-9F47-ABA9-82C9A32C9396}" srcOrd="6" destOrd="0" presId="urn:microsoft.com/office/officeart/2009/3/layout/RandomtoResultProcess"/>
    <dgm:cxn modelId="{8811ED57-C4A3-A142-B194-B014AA80B17C}" type="presParOf" srcId="{ECA91953-DB6D-674C-9DB8-69C5C296F50C}" destId="{76BBFC51-544F-9043-AE9C-3172EF8282E8}" srcOrd="7" destOrd="0" presId="urn:microsoft.com/office/officeart/2009/3/layout/RandomtoResultProcess"/>
    <dgm:cxn modelId="{E76D5931-6F52-1140-A6FD-FC217F3208DF}" type="presParOf" srcId="{ECA91953-DB6D-674C-9DB8-69C5C296F50C}" destId="{A6202966-E976-524B-B52F-F5281B44300C}" srcOrd="8" destOrd="0" presId="urn:microsoft.com/office/officeart/2009/3/layout/RandomtoResultProcess"/>
    <dgm:cxn modelId="{D396D28D-6360-3F47-BCA1-08B7C3EF715B}" type="presParOf" srcId="{ECA91953-DB6D-674C-9DB8-69C5C296F50C}" destId="{60ACB141-E84C-0E49-879A-023985FC11CB}" srcOrd="9" destOrd="0" presId="urn:microsoft.com/office/officeart/2009/3/layout/RandomtoResultProcess"/>
    <dgm:cxn modelId="{7B480AE7-74F6-FC42-BF28-1E6315F50A77}" type="presParOf" srcId="{ECA91953-DB6D-674C-9DB8-69C5C296F50C}" destId="{B3549F9F-4D23-BC47-9785-281971292524}" srcOrd="10" destOrd="0" presId="urn:microsoft.com/office/officeart/2009/3/layout/RandomtoResultProcess"/>
    <dgm:cxn modelId="{6CD194FC-18A6-D748-B89D-6749CD5A5661}" type="presParOf" srcId="{ECA91953-DB6D-674C-9DB8-69C5C296F50C}" destId="{E9843D05-58DE-0A41-B760-A4EF8025A07B}" srcOrd="11" destOrd="0" presId="urn:microsoft.com/office/officeart/2009/3/layout/RandomtoResultProcess"/>
    <dgm:cxn modelId="{A8C214E5-65BC-CF44-A417-B205F8AD274F}" type="presParOf" srcId="{ECA91953-DB6D-674C-9DB8-69C5C296F50C}" destId="{080D37CC-18FF-7B4E-8841-7EFAE5332532}" srcOrd="12" destOrd="0" presId="urn:microsoft.com/office/officeart/2009/3/layout/RandomtoResultProcess"/>
    <dgm:cxn modelId="{41726DCD-ED12-E34C-9639-06051DCFDD05}" type="presParOf" srcId="{ECA91953-DB6D-674C-9DB8-69C5C296F50C}" destId="{0A32D6CC-F7EE-F448-8206-98CB1EF1540F}" srcOrd="13" destOrd="0" presId="urn:microsoft.com/office/officeart/2009/3/layout/RandomtoResultProcess"/>
    <dgm:cxn modelId="{2C15ED02-689F-5D43-B7BD-DD654DB2CBB3}" type="presParOf" srcId="{ECA91953-DB6D-674C-9DB8-69C5C296F50C}" destId="{96468CF9-0844-1F4E-BC3E-F915ABFDCEEE}" srcOrd="14" destOrd="0" presId="urn:microsoft.com/office/officeart/2009/3/layout/RandomtoResultProcess"/>
    <dgm:cxn modelId="{7993AEB8-74CF-B941-880E-86D3F9D9A68B}" type="presParOf" srcId="{ECA91953-DB6D-674C-9DB8-69C5C296F50C}" destId="{FC13B703-8FC4-B040-AC5A-13E4BD416BF2}" srcOrd="15" destOrd="0" presId="urn:microsoft.com/office/officeart/2009/3/layout/RandomtoResultProcess"/>
    <dgm:cxn modelId="{A2AD5BF1-C8C7-2E48-BF22-A7DA66C5BCFF}" type="presParOf" srcId="{ECA91953-DB6D-674C-9DB8-69C5C296F50C}" destId="{3DEB39AB-F80D-D344-A66B-99A1C9703AB4}" srcOrd="16" destOrd="0" presId="urn:microsoft.com/office/officeart/2009/3/layout/RandomtoResultProcess"/>
    <dgm:cxn modelId="{591A12FA-58E2-EE47-B42D-3177F91ABD5E}" type="presParOf" srcId="{ECA91953-DB6D-674C-9DB8-69C5C296F50C}" destId="{5044E767-0B0D-FF42-B75C-E24D78FF200D}" srcOrd="17" destOrd="0" presId="urn:microsoft.com/office/officeart/2009/3/layout/RandomtoResultProcess"/>
    <dgm:cxn modelId="{BEB5115E-8846-0A40-9C8D-56C1ADA98A91}" type="presParOf" srcId="{ECA91953-DB6D-674C-9DB8-69C5C296F50C}" destId="{5BDD6261-D8B6-104F-B385-9C74B5E4EBB0}" srcOrd="18" destOrd="0" presId="urn:microsoft.com/office/officeart/2009/3/layout/RandomtoResultProcess"/>
    <dgm:cxn modelId="{10A4F227-74F7-704F-862D-80DBBCD7BCCF}" type="presParOf" srcId="{171D2FEB-A3FC-BD47-8F90-7F2030168391}" destId="{0BE4BF0E-385E-054E-8584-D7A22CFB3743}" srcOrd="1" destOrd="0" presId="urn:microsoft.com/office/officeart/2009/3/layout/RandomtoResultProcess"/>
    <dgm:cxn modelId="{B8806F43-4B55-154C-9890-EE2FEFEC267E}" type="presParOf" srcId="{0BE4BF0E-385E-054E-8584-D7A22CFB3743}" destId="{814E8C44-135F-1840-9BFA-3AD7D7031F94}" srcOrd="0" destOrd="0" presId="urn:microsoft.com/office/officeart/2009/3/layout/RandomtoResultProcess"/>
    <dgm:cxn modelId="{5DABAB51-F51F-4E46-AB92-86572A60605B}" type="presParOf" srcId="{0BE4BF0E-385E-054E-8584-D7A22CFB3743}" destId="{09E59420-B551-014B-8B76-452EB2BDE882}" srcOrd="1" destOrd="0" presId="urn:microsoft.com/office/officeart/2009/3/layout/RandomtoResultProcess"/>
    <dgm:cxn modelId="{01C9E9BC-C8CD-3141-A68C-CF6EB932AE46}" type="presParOf" srcId="{171D2FEB-A3FC-BD47-8F90-7F2030168391}" destId="{FCD1026C-247D-5342-97C5-11313E6193DB}" srcOrd="2" destOrd="0" presId="urn:microsoft.com/office/officeart/2009/3/layout/RandomtoResultProcess"/>
    <dgm:cxn modelId="{652D361D-76A7-0E4B-B3AD-C55FC5BBF5E1}" type="presParOf" srcId="{171D2FEB-A3FC-BD47-8F90-7F2030168391}" destId="{0080E61F-A22B-5346-AB99-8DB35ED2F0FA}" srcOrd="3" destOrd="0" presId="urn:microsoft.com/office/officeart/2009/3/layout/RandomtoResultProcess"/>
    <dgm:cxn modelId="{54172AFC-ADA3-3F44-8165-7015C1274D81}" type="presParOf" srcId="{0080E61F-A22B-5346-AB99-8DB35ED2F0FA}" destId="{0DDE3CC2-CE5C-A94E-95A0-6AAE4C8C33F0}" srcOrd="0" destOrd="0" presId="urn:microsoft.com/office/officeart/2009/3/layout/RandomtoResultProcess"/>
    <dgm:cxn modelId="{D9EED49E-2964-174D-AE70-325499AB9F47}" type="presParOf" srcId="{0080E61F-A22B-5346-AB99-8DB35ED2F0FA}" destId="{6ABBEF2A-46BA-DF45-A435-3DABEC813C01}" srcOrd="1" destOrd="0" presId="urn:microsoft.com/office/officeart/2009/3/layout/RandomtoResultProcess"/>
    <dgm:cxn modelId="{FC4AF5A4-00DF-324C-B1B2-D97C499A514E}" type="presParOf" srcId="{171D2FEB-A3FC-BD47-8F90-7F2030168391}" destId="{14770AA0-121F-DF43-A286-5E25EB92A6D8}" srcOrd="4" destOrd="0" presId="urn:microsoft.com/office/officeart/2009/3/layout/RandomtoResultProcess"/>
    <dgm:cxn modelId="{2C987574-12E4-D14B-A9B3-A50E0A961E57}" type="presParOf" srcId="{14770AA0-121F-DF43-A286-5E25EB92A6D8}" destId="{36F7B3E6-0740-E843-A513-3C64DFB6E2B5}" srcOrd="0" destOrd="0" presId="urn:microsoft.com/office/officeart/2009/3/layout/RandomtoResultProcess"/>
    <dgm:cxn modelId="{D0B08068-65A2-6C40-A8D4-B527B1A8F9DD}" type="presParOf" srcId="{14770AA0-121F-DF43-A286-5E25EB92A6D8}" destId="{139B7451-603A-4047-9D4B-2E9152186950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FB743C9B-308F-0B40-B7B1-BF335E6CEF78}" type="doc">
      <dgm:prSet loTypeId="urn:microsoft.com/office/officeart/2005/8/layout/funne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7CE47A-89A7-7642-B092-299CB1F9F6B6}">
      <dgm:prSet phldrT="[Text]"/>
      <dgm:spPr/>
      <dgm:t>
        <a:bodyPr/>
        <a:lstStyle/>
        <a:p>
          <a:r>
            <a:rPr lang="en-US" dirty="0"/>
            <a:t>Final Output (disk)</a:t>
          </a:r>
        </a:p>
      </dgm:t>
    </dgm:pt>
    <dgm:pt modelId="{66963486-A66B-2745-8C7F-1162258C513B}" type="sibTrans" cxnId="{DB1C37F5-B0AD-DC48-9AA1-642AB297A3AC}">
      <dgm:prSet/>
      <dgm:spPr/>
      <dgm:t>
        <a:bodyPr/>
        <a:lstStyle/>
        <a:p>
          <a:endParaRPr lang="en-US"/>
        </a:p>
      </dgm:t>
    </dgm:pt>
    <dgm:pt modelId="{8DC08D88-79C6-5249-9158-6ED9D615AA41}" type="parTrans" cxnId="{DB1C37F5-B0AD-DC48-9AA1-642AB297A3AC}">
      <dgm:prSet/>
      <dgm:spPr/>
      <dgm:t>
        <a:bodyPr/>
        <a:lstStyle/>
        <a:p>
          <a:endParaRPr lang="en-US"/>
        </a:p>
      </dgm:t>
    </dgm:pt>
    <dgm:pt modelId="{F511045A-098A-274E-AB5E-80A94D60C853}" type="pres">
      <dgm:prSet presAssocID="{FB743C9B-308F-0B40-B7B1-BF335E6CEF78}" presName="Name0" presStyleCnt="0">
        <dgm:presLayoutVars>
          <dgm:chMax val="4"/>
          <dgm:resizeHandles val="exact"/>
        </dgm:presLayoutVars>
      </dgm:prSet>
      <dgm:spPr/>
    </dgm:pt>
    <dgm:pt modelId="{90726BAB-8B78-CF41-836E-E0887F2F5D19}" type="pres">
      <dgm:prSet presAssocID="{FB743C9B-308F-0B40-B7B1-BF335E6CEF78}" presName="ellipse" presStyleLbl="trBgShp" presStyleIdx="0" presStyleCnt="1"/>
      <dgm:spPr/>
    </dgm:pt>
    <dgm:pt modelId="{0488F52E-D352-1445-83BE-05B19B71289C}" type="pres">
      <dgm:prSet presAssocID="{FB743C9B-308F-0B40-B7B1-BF335E6CEF78}" presName="arrow1" presStyleLbl="fgShp" presStyleIdx="0" presStyleCnt="1"/>
      <dgm:spPr/>
    </dgm:pt>
    <dgm:pt modelId="{78B63B3F-4F14-6B4B-944C-F1C958A0C721}" type="pres">
      <dgm:prSet presAssocID="{FB743C9B-308F-0B40-B7B1-BF335E6CEF78}" presName="rectangle" presStyleLbl="revTx" presStyleIdx="0" presStyleCnt="1">
        <dgm:presLayoutVars>
          <dgm:bulletEnabled val="1"/>
        </dgm:presLayoutVars>
      </dgm:prSet>
      <dgm:spPr/>
    </dgm:pt>
    <dgm:pt modelId="{9B10FA6D-0535-6B42-9ABF-02627775D925}" type="pres">
      <dgm:prSet presAssocID="{FB743C9B-308F-0B40-B7B1-BF335E6CEF78}" presName="funnel" presStyleLbl="trAlignAcc1" presStyleIdx="0" presStyleCnt="1"/>
      <dgm:spPr/>
    </dgm:pt>
  </dgm:ptLst>
  <dgm:cxnLst>
    <dgm:cxn modelId="{4755486A-A07C-2148-BA70-B1106D8F0D0D}" type="presOf" srcId="{557CE47A-89A7-7642-B092-299CB1F9F6B6}" destId="{78B63B3F-4F14-6B4B-944C-F1C958A0C721}" srcOrd="0" destOrd="0" presId="urn:microsoft.com/office/officeart/2005/8/layout/funnel1"/>
    <dgm:cxn modelId="{915025D2-1CB8-534A-964A-942AE7CD79D7}" type="presOf" srcId="{FB743C9B-308F-0B40-B7B1-BF335E6CEF78}" destId="{F511045A-098A-274E-AB5E-80A94D60C853}" srcOrd="0" destOrd="0" presId="urn:microsoft.com/office/officeart/2005/8/layout/funnel1"/>
    <dgm:cxn modelId="{DB1C37F5-B0AD-DC48-9AA1-642AB297A3AC}" srcId="{FB743C9B-308F-0B40-B7B1-BF335E6CEF78}" destId="{557CE47A-89A7-7642-B092-299CB1F9F6B6}" srcOrd="0" destOrd="0" parTransId="{8DC08D88-79C6-5249-9158-6ED9D615AA41}" sibTransId="{66963486-A66B-2745-8C7F-1162258C513B}"/>
    <dgm:cxn modelId="{F9686079-3B3D-774B-9A06-5BA573A8FC27}" type="presParOf" srcId="{F511045A-098A-274E-AB5E-80A94D60C853}" destId="{90726BAB-8B78-CF41-836E-E0887F2F5D19}" srcOrd="0" destOrd="0" presId="urn:microsoft.com/office/officeart/2005/8/layout/funnel1"/>
    <dgm:cxn modelId="{B65B7B9C-9F7E-4C48-B5A8-B8786F629043}" type="presParOf" srcId="{F511045A-098A-274E-AB5E-80A94D60C853}" destId="{0488F52E-D352-1445-83BE-05B19B71289C}" srcOrd="1" destOrd="0" presId="urn:microsoft.com/office/officeart/2005/8/layout/funnel1"/>
    <dgm:cxn modelId="{C5868669-6B70-9F45-A22C-B7BFF3CB4DBA}" type="presParOf" srcId="{F511045A-098A-274E-AB5E-80A94D60C853}" destId="{78B63B3F-4F14-6B4B-944C-F1C958A0C721}" srcOrd="2" destOrd="0" presId="urn:microsoft.com/office/officeart/2005/8/layout/funnel1"/>
    <dgm:cxn modelId="{2EBC1DF6-C8A8-C647-BBC9-1B13E437CD6A}" type="presParOf" srcId="{F511045A-098A-274E-AB5E-80A94D60C853}" destId="{9B10FA6D-0535-6B42-9ABF-02627775D925}" srcOrd="3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4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97A045-D753-B549-838E-AB6629D05983}" type="doc">
      <dgm:prSet loTypeId="urn:microsoft.com/office/officeart/2009/3/layout/RandomtoResult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ECC498-E7ED-A840-B497-600ECF041D81}">
      <dgm:prSet phldrT="[Text]"/>
      <dgm:spPr/>
      <dgm:t>
        <a:bodyPr/>
        <a:lstStyle/>
        <a:p>
          <a:r>
            <a:rPr lang="en-US" dirty="0"/>
            <a:t>Data </a:t>
          </a:r>
          <a:br>
            <a:rPr lang="en-US" dirty="0"/>
          </a:br>
          <a:r>
            <a:rPr lang="en-US" dirty="0"/>
            <a:t>Producer</a:t>
          </a:r>
        </a:p>
      </dgm:t>
    </dgm:pt>
    <dgm:pt modelId="{A9FF438C-BB45-CE4C-BB93-8CA7F686E3A8}" type="parTrans" cxnId="{659D9F3E-18C4-A344-A803-CD9C5813B70C}">
      <dgm:prSet/>
      <dgm:spPr/>
      <dgm:t>
        <a:bodyPr/>
        <a:lstStyle/>
        <a:p>
          <a:endParaRPr lang="en-US"/>
        </a:p>
      </dgm:t>
    </dgm:pt>
    <dgm:pt modelId="{DE23759C-9267-9640-AFEC-C21B97D4F372}" type="sibTrans" cxnId="{659D9F3E-18C4-A344-A803-CD9C5813B70C}">
      <dgm:prSet/>
      <dgm:spPr/>
      <dgm:t>
        <a:bodyPr/>
        <a:lstStyle/>
        <a:p>
          <a:endParaRPr lang="en-US"/>
        </a:p>
      </dgm:t>
    </dgm:pt>
    <dgm:pt modelId="{E274F57D-4A5E-E548-89F2-5989E699D849}">
      <dgm:prSet phldrT="[Text]"/>
      <dgm:spPr/>
      <dgm:t>
        <a:bodyPr/>
        <a:lstStyle/>
        <a:p>
          <a:r>
            <a:rPr lang="en-US" dirty="0" err="1"/>
            <a:t>MemFile</a:t>
          </a:r>
          <a:endParaRPr lang="en-US" dirty="0"/>
        </a:p>
      </dgm:t>
    </dgm:pt>
    <dgm:pt modelId="{8BDD0444-FC4F-644F-81AE-01043DC3FC7D}" type="parTrans" cxnId="{03954C1F-1328-F24F-8A45-1471DF0A88F9}">
      <dgm:prSet/>
      <dgm:spPr/>
      <dgm:t>
        <a:bodyPr/>
        <a:lstStyle/>
        <a:p>
          <a:endParaRPr lang="en-US"/>
        </a:p>
      </dgm:t>
    </dgm:pt>
    <dgm:pt modelId="{0D15AEB2-B222-084A-972A-1CD1FF0F0785}" type="sibTrans" cxnId="{03954C1F-1328-F24F-8A45-1471DF0A88F9}">
      <dgm:prSet/>
      <dgm:spPr/>
      <dgm:t>
        <a:bodyPr/>
        <a:lstStyle/>
        <a:p>
          <a:endParaRPr lang="en-US"/>
        </a:p>
      </dgm:t>
    </dgm:pt>
    <dgm:pt modelId="{171D2FEB-A3FC-BD47-8F90-7F2030168391}" type="pres">
      <dgm:prSet presAssocID="{8697A045-D753-B549-838E-AB6629D05983}" presName="Name0" presStyleCnt="0">
        <dgm:presLayoutVars>
          <dgm:dir/>
          <dgm:animOne val="branch"/>
          <dgm:animLvl val="lvl"/>
        </dgm:presLayoutVars>
      </dgm:prSet>
      <dgm:spPr/>
    </dgm:pt>
    <dgm:pt modelId="{ECA91953-DB6D-674C-9DB8-69C5C296F50C}" type="pres">
      <dgm:prSet presAssocID="{2EECC498-E7ED-A840-B497-600ECF041D81}" presName="chaos" presStyleCnt="0"/>
      <dgm:spPr/>
    </dgm:pt>
    <dgm:pt modelId="{CFD9453C-C911-D248-84AD-ABC26E6D5847}" type="pres">
      <dgm:prSet presAssocID="{2EECC498-E7ED-A840-B497-600ECF041D81}" presName="parTx1" presStyleLbl="revTx" presStyleIdx="0" presStyleCnt="1"/>
      <dgm:spPr/>
    </dgm:pt>
    <dgm:pt modelId="{82007BC6-5E51-E64E-83A2-0A4B800AA0E1}" type="pres">
      <dgm:prSet presAssocID="{2EECC498-E7ED-A840-B497-600ECF041D81}" presName="c1" presStyleLbl="node1" presStyleIdx="0" presStyleCnt="19"/>
      <dgm:spPr/>
    </dgm:pt>
    <dgm:pt modelId="{BC1EE28A-1DCD-AD4F-946C-0F526B53DFE0}" type="pres">
      <dgm:prSet presAssocID="{2EECC498-E7ED-A840-B497-600ECF041D81}" presName="c2" presStyleLbl="node1" presStyleIdx="1" presStyleCnt="19"/>
      <dgm:spPr/>
    </dgm:pt>
    <dgm:pt modelId="{63496E6C-F6D0-3C45-80DF-CBD8A8FA812C}" type="pres">
      <dgm:prSet presAssocID="{2EECC498-E7ED-A840-B497-600ECF041D81}" presName="c3" presStyleLbl="node1" presStyleIdx="2" presStyleCnt="19"/>
      <dgm:spPr/>
    </dgm:pt>
    <dgm:pt modelId="{B0BA150E-33AC-9248-9515-742F19406D79}" type="pres">
      <dgm:prSet presAssocID="{2EECC498-E7ED-A840-B497-600ECF041D81}" presName="c4" presStyleLbl="node1" presStyleIdx="3" presStyleCnt="19"/>
      <dgm:spPr/>
    </dgm:pt>
    <dgm:pt modelId="{1AFA6B21-6C11-6B42-8B92-7B12EE333C2D}" type="pres">
      <dgm:prSet presAssocID="{2EECC498-E7ED-A840-B497-600ECF041D81}" presName="c5" presStyleLbl="node1" presStyleIdx="4" presStyleCnt="19"/>
      <dgm:spPr/>
    </dgm:pt>
    <dgm:pt modelId="{412E5776-8D3C-9F47-ABA9-82C9A32C9396}" type="pres">
      <dgm:prSet presAssocID="{2EECC498-E7ED-A840-B497-600ECF041D81}" presName="c6" presStyleLbl="node1" presStyleIdx="5" presStyleCnt="19"/>
      <dgm:spPr/>
    </dgm:pt>
    <dgm:pt modelId="{76BBFC51-544F-9043-AE9C-3172EF8282E8}" type="pres">
      <dgm:prSet presAssocID="{2EECC498-E7ED-A840-B497-600ECF041D81}" presName="c7" presStyleLbl="node1" presStyleIdx="6" presStyleCnt="19"/>
      <dgm:spPr/>
    </dgm:pt>
    <dgm:pt modelId="{A6202966-E976-524B-B52F-F5281B44300C}" type="pres">
      <dgm:prSet presAssocID="{2EECC498-E7ED-A840-B497-600ECF041D81}" presName="c8" presStyleLbl="node1" presStyleIdx="7" presStyleCnt="19"/>
      <dgm:spPr/>
    </dgm:pt>
    <dgm:pt modelId="{60ACB141-E84C-0E49-879A-023985FC11CB}" type="pres">
      <dgm:prSet presAssocID="{2EECC498-E7ED-A840-B497-600ECF041D81}" presName="c9" presStyleLbl="node1" presStyleIdx="8" presStyleCnt="19"/>
      <dgm:spPr/>
    </dgm:pt>
    <dgm:pt modelId="{B3549F9F-4D23-BC47-9785-281971292524}" type="pres">
      <dgm:prSet presAssocID="{2EECC498-E7ED-A840-B497-600ECF041D81}" presName="c10" presStyleLbl="node1" presStyleIdx="9" presStyleCnt="19"/>
      <dgm:spPr/>
    </dgm:pt>
    <dgm:pt modelId="{E9843D05-58DE-0A41-B760-A4EF8025A07B}" type="pres">
      <dgm:prSet presAssocID="{2EECC498-E7ED-A840-B497-600ECF041D81}" presName="c11" presStyleLbl="node1" presStyleIdx="10" presStyleCnt="19"/>
      <dgm:spPr/>
    </dgm:pt>
    <dgm:pt modelId="{080D37CC-18FF-7B4E-8841-7EFAE5332532}" type="pres">
      <dgm:prSet presAssocID="{2EECC498-E7ED-A840-B497-600ECF041D81}" presName="c12" presStyleLbl="node1" presStyleIdx="11" presStyleCnt="19"/>
      <dgm:spPr/>
    </dgm:pt>
    <dgm:pt modelId="{0A32D6CC-F7EE-F448-8206-98CB1EF1540F}" type="pres">
      <dgm:prSet presAssocID="{2EECC498-E7ED-A840-B497-600ECF041D81}" presName="c13" presStyleLbl="node1" presStyleIdx="12" presStyleCnt="19"/>
      <dgm:spPr/>
    </dgm:pt>
    <dgm:pt modelId="{96468CF9-0844-1F4E-BC3E-F915ABFDCEEE}" type="pres">
      <dgm:prSet presAssocID="{2EECC498-E7ED-A840-B497-600ECF041D81}" presName="c14" presStyleLbl="node1" presStyleIdx="13" presStyleCnt="19"/>
      <dgm:spPr/>
    </dgm:pt>
    <dgm:pt modelId="{FC13B703-8FC4-B040-AC5A-13E4BD416BF2}" type="pres">
      <dgm:prSet presAssocID="{2EECC498-E7ED-A840-B497-600ECF041D81}" presName="c15" presStyleLbl="node1" presStyleIdx="14" presStyleCnt="19"/>
      <dgm:spPr/>
    </dgm:pt>
    <dgm:pt modelId="{3DEB39AB-F80D-D344-A66B-99A1C9703AB4}" type="pres">
      <dgm:prSet presAssocID="{2EECC498-E7ED-A840-B497-600ECF041D81}" presName="c16" presStyleLbl="node1" presStyleIdx="15" presStyleCnt="19"/>
      <dgm:spPr/>
    </dgm:pt>
    <dgm:pt modelId="{5044E767-0B0D-FF42-B75C-E24D78FF200D}" type="pres">
      <dgm:prSet presAssocID="{2EECC498-E7ED-A840-B497-600ECF041D81}" presName="c17" presStyleLbl="node1" presStyleIdx="16" presStyleCnt="19"/>
      <dgm:spPr/>
    </dgm:pt>
    <dgm:pt modelId="{5BDD6261-D8B6-104F-B385-9C74B5E4EBB0}" type="pres">
      <dgm:prSet presAssocID="{2EECC498-E7ED-A840-B497-600ECF041D81}" presName="c18" presStyleLbl="node1" presStyleIdx="17" presStyleCnt="19"/>
      <dgm:spPr/>
    </dgm:pt>
    <dgm:pt modelId="{0BE4BF0E-385E-054E-8584-D7A22CFB3743}" type="pres">
      <dgm:prSet presAssocID="{DE23759C-9267-9640-AFEC-C21B97D4F372}" presName="chevronComposite1" presStyleCnt="0"/>
      <dgm:spPr/>
    </dgm:pt>
    <dgm:pt modelId="{814E8C44-135F-1840-9BFA-3AD7D7031F94}" type="pres">
      <dgm:prSet presAssocID="{DE23759C-9267-9640-AFEC-C21B97D4F372}" presName="chevron1" presStyleLbl="sibTrans2D1" presStyleIdx="0" presStyleCnt="2"/>
      <dgm:spPr/>
    </dgm:pt>
    <dgm:pt modelId="{09E59420-B551-014B-8B76-452EB2BDE882}" type="pres">
      <dgm:prSet presAssocID="{DE23759C-9267-9640-AFEC-C21B97D4F372}" presName="spChevron1" presStyleCnt="0"/>
      <dgm:spPr/>
    </dgm:pt>
    <dgm:pt modelId="{FCD1026C-247D-5342-97C5-11313E6193DB}" type="pres">
      <dgm:prSet presAssocID="{DE23759C-9267-9640-AFEC-C21B97D4F372}" presName="overlap" presStyleCnt="0"/>
      <dgm:spPr/>
    </dgm:pt>
    <dgm:pt modelId="{0080E61F-A22B-5346-AB99-8DB35ED2F0FA}" type="pres">
      <dgm:prSet presAssocID="{DE23759C-9267-9640-AFEC-C21B97D4F372}" presName="chevronComposite2" presStyleCnt="0"/>
      <dgm:spPr/>
    </dgm:pt>
    <dgm:pt modelId="{0DDE3CC2-CE5C-A94E-95A0-6AAE4C8C33F0}" type="pres">
      <dgm:prSet presAssocID="{DE23759C-9267-9640-AFEC-C21B97D4F372}" presName="chevron2" presStyleLbl="sibTrans2D1" presStyleIdx="1" presStyleCnt="2"/>
      <dgm:spPr/>
    </dgm:pt>
    <dgm:pt modelId="{6ABBEF2A-46BA-DF45-A435-3DABEC813C01}" type="pres">
      <dgm:prSet presAssocID="{DE23759C-9267-9640-AFEC-C21B97D4F372}" presName="spChevron2" presStyleCnt="0"/>
      <dgm:spPr/>
    </dgm:pt>
    <dgm:pt modelId="{14770AA0-121F-DF43-A286-5E25EB92A6D8}" type="pres">
      <dgm:prSet presAssocID="{E274F57D-4A5E-E548-89F2-5989E699D849}" presName="last" presStyleCnt="0"/>
      <dgm:spPr/>
    </dgm:pt>
    <dgm:pt modelId="{36F7B3E6-0740-E843-A513-3C64DFB6E2B5}" type="pres">
      <dgm:prSet presAssocID="{E274F57D-4A5E-E548-89F2-5989E699D849}" presName="circleTx" presStyleLbl="node1" presStyleIdx="18" presStyleCnt="19"/>
      <dgm:spPr/>
    </dgm:pt>
    <dgm:pt modelId="{139B7451-603A-4047-9D4B-2E9152186950}" type="pres">
      <dgm:prSet presAssocID="{E274F57D-4A5E-E548-89F2-5989E699D849}" presName="spN" presStyleCnt="0"/>
      <dgm:spPr/>
    </dgm:pt>
  </dgm:ptLst>
  <dgm:cxnLst>
    <dgm:cxn modelId="{5335B706-5F3E-B349-B1B4-74D31F846D2A}" type="presOf" srcId="{2EECC498-E7ED-A840-B497-600ECF041D81}" destId="{CFD9453C-C911-D248-84AD-ABC26E6D5847}" srcOrd="0" destOrd="0" presId="urn:microsoft.com/office/officeart/2009/3/layout/RandomtoResultProcess"/>
    <dgm:cxn modelId="{03954C1F-1328-F24F-8A45-1471DF0A88F9}" srcId="{8697A045-D753-B549-838E-AB6629D05983}" destId="{E274F57D-4A5E-E548-89F2-5989E699D849}" srcOrd="1" destOrd="0" parTransId="{8BDD0444-FC4F-644F-81AE-01043DC3FC7D}" sibTransId="{0D15AEB2-B222-084A-972A-1CD1FF0F0785}"/>
    <dgm:cxn modelId="{68B6EA32-58D0-6E40-8800-7D88696A63C4}" type="presOf" srcId="{E274F57D-4A5E-E548-89F2-5989E699D849}" destId="{36F7B3E6-0740-E843-A513-3C64DFB6E2B5}" srcOrd="0" destOrd="0" presId="urn:microsoft.com/office/officeart/2009/3/layout/RandomtoResultProcess"/>
    <dgm:cxn modelId="{659D9F3E-18C4-A344-A803-CD9C5813B70C}" srcId="{8697A045-D753-B549-838E-AB6629D05983}" destId="{2EECC498-E7ED-A840-B497-600ECF041D81}" srcOrd="0" destOrd="0" parTransId="{A9FF438C-BB45-CE4C-BB93-8CA7F686E3A8}" sibTransId="{DE23759C-9267-9640-AFEC-C21B97D4F372}"/>
    <dgm:cxn modelId="{9B2E32B4-17B8-F64F-87FD-844C3ADAC9EC}" type="presOf" srcId="{8697A045-D753-B549-838E-AB6629D05983}" destId="{171D2FEB-A3FC-BD47-8F90-7F2030168391}" srcOrd="0" destOrd="0" presId="urn:microsoft.com/office/officeart/2009/3/layout/RandomtoResultProcess"/>
    <dgm:cxn modelId="{C2667549-343A-9043-9B52-37E4DCD8E5A2}" type="presParOf" srcId="{171D2FEB-A3FC-BD47-8F90-7F2030168391}" destId="{ECA91953-DB6D-674C-9DB8-69C5C296F50C}" srcOrd="0" destOrd="0" presId="urn:microsoft.com/office/officeart/2009/3/layout/RandomtoResultProcess"/>
    <dgm:cxn modelId="{E4FBF587-D228-864C-9F09-BB05DBE6A09E}" type="presParOf" srcId="{ECA91953-DB6D-674C-9DB8-69C5C296F50C}" destId="{CFD9453C-C911-D248-84AD-ABC26E6D5847}" srcOrd="0" destOrd="0" presId="urn:microsoft.com/office/officeart/2009/3/layout/RandomtoResultProcess"/>
    <dgm:cxn modelId="{F48ED1C0-F96A-8240-9368-EEC97D8A535C}" type="presParOf" srcId="{ECA91953-DB6D-674C-9DB8-69C5C296F50C}" destId="{82007BC6-5E51-E64E-83A2-0A4B800AA0E1}" srcOrd="1" destOrd="0" presId="urn:microsoft.com/office/officeart/2009/3/layout/RandomtoResultProcess"/>
    <dgm:cxn modelId="{5D7E3DDF-D3BE-FF44-B408-82964C0CFDE8}" type="presParOf" srcId="{ECA91953-DB6D-674C-9DB8-69C5C296F50C}" destId="{BC1EE28A-1DCD-AD4F-946C-0F526B53DFE0}" srcOrd="2" destOrd="0" presId="urn:microsoft.com/office/officeart/2009/3/layout/RandomtoResultProcess"/>
    <dgm:cxn modelId="{833FCB0D-1605-0146-A5BD-2DBBA2D8B625}" type="presParOf" srcId="{ECA91953-DB6D-674C-9DB8-69C5C296F50C}" destId="{63496E6C-F6D0-3C45-80DF-CBD8A8FA812C}" srcOrd="3" destOrd="0" presId="urn:microsoft.com/office/officeart/2009/3/layout/RandomtoResultProcess"/>
    <dgm:cxn modelId="{796B1352-8770-0B43-ABC7-DE745F2CF021}" type="presParOf" srcId="{ECA91953-DB6D-674C-9DB8-69C5C296F50C}" destId="{B0BA150E-33AC-9248-9515-742F19406D79}" srcOrd="4" destOrd="0" presId="urn:microsoft.com/office/officeart/2009/3/layout/RandomtoResultProcess"/>
    <dgm:cxn modelId="{1B224501-C105-CE4B-9732-856EA8E5F2BD}" type="presParOf" srcId="{ECA91953-DB6D-674C-9DB8-69C5C296F50C}" destId="{1AFA6B21-6C11-6B42-8B92-7B12EE333C2D}" srcOrd="5" destOrd="0" presId="urn:microsoft.com/office/officeart/2009/3/layout/RandomtoResultProcess"/>
    <dgm:cxn modelId="{E16D8AA1-249E-8A42-8B70-F176056990D4}" type="presParOf" srcId="{ECA91953-DB6D-674C-9DB8-69C5C296F50C}" destId="{412E5776-8D3C-9F47-ABA9-82C9A32C9396}" srcOrd="6" destOrd="0" presId="urn:microsoft.com/office/officeart/2009/3/layout/RandomtoResultProcess"/>
    <dgm:cxn modelId="{8811ED57-C4A3-A142-B194-B014AA80B17C}" type="presParOf" srcId="{ECA91953-DB6D-674C-9DB8-69C5C296F50C}" destId="{76BBFC51-544F-9043-AE9C-3172EF8282E8}" srcOrd="7" destOrd="0" presId="urn:microsoft.com/office/officeart/2009/3/layout/RandomtoResultProcess"/>
    <dgm:cxn modelId="{E76D5931-6F52-1140-A6FD-FC217F3208DF}" type="presParOf" srcId="{ECA91953-DB6D-674C-9DB8-69C5C296F50C}" destId="{A6202966-E976-524B-B52F-F5281B44300C}" srcOrd="8" destOrd="0" presId="urn:microsoft.com/office/officeart/2009/3/layout/RandomtoResultProcess"/>
    <dgm:cxn modelId="{D396D28D-6360-3F47-BCA1-08B7C3EF715B}" type="presParOf" srcId="{ECA91953-DB6D-674C-9DB8-69C5C296F50C}" destId="{60ACB141-E84C-0E49-879A-023985FC11CB}" srcOrd="9" destOrd="0" presId="urn:microsoft.com/office/officeart/2009/3/layout/RandomtoResultProcess"/>
    <dgm:cxn modelId="{7B480AE7-74F6-FC42-BF28-1E6315F50A77}" type="presParOf" srcId="{ECA91953-DB6D-674C-9DB8-69C5C296F50C}" destId="{B3549F9F-4D23-BC47-9785-281971292524}" srcOrd="10" destOrd="0" presId="urn:microsoft.com/office/officeart/2009/3/layout/RandomtoResultProcess"/>
    <dgm:cxn modelId="{6CD194FC-18A6-D748-B89D-6749CD5A5661}" type="presParOf" srcId="{ECA91953-DB6D-674C-9DB8-69C5C296F50C}" destId="{E9843D05-58DE-0A41-B760-A4EF8025A07B}" srcOrd="11" destOrd="0" presId="urn:microsoft.com/office/officeart/2009/3/layout/RandomtoResultProcess"/>
    <dgm:cxn modelId="{A8C214E5-65BC-CF44-A417-B205F8AD274F}" type="presParOf" srcId="{ECA91953-DB6D-674C-9DB8-69C5C296F50C}" destId="{080D37CC-18FF-7B4E-8841-7EFAE5332532}" srcOrd="12" destOrd="0" presId="urn:microsoft.com/office/officeart/2009/3/layout/RandomtoResultProcess"/>
    <dgm:cxn modelId="{41726DCD-ED12-E34C-9639-06051DCFDD05}" type="presParOf" srcId="{ECA91953-DB6D-674C-9DB8-69C5C296F50C}" destId="{0A32D6CC-F7EE-F448-8206-98CB1EF1540F}" srcOrd="13" destOrd="0" presId="urn:microsoft.com/office/officeart/2009/3/layout/RandomtoResultProcess"/>
    <dgm:cxn modelId="{2C15ED02-689F-5D43-B7BD-DD654DB2CBB3}" type="presParOf" srcId="{ECA91953-DB6D-674C-9DB8-69C5C296F50C}" destId="{96468CF9-0844-1F4E-BC3E-F915ABFDCEEE}" srcOrd="14" destOrd="0" presId="urn:microsoft.com/office/officeart/2009/3/layout/RandomtoResultProcess"/>
    <dgm:cxn modelId="{7993AEB8-74CF-B941-880E-86D3F9D9A68B}" type="presParOf" srcId="{ECA91953-DB6D-674C-9DB8-69C5C296F50C}" destId="{FC13B703-8FC4-B040-AC5A-13E4BD416BF2}" srcOrd="15" destOrd="0" presId="urn:microsoft.com/office/officeart/2009/3/layout/RandomtoResultProcess"/>
    <dgm:cxn modelId="{A2AD5BF1-C8C7-2E48-BF22-A7DA66C5BCFF}" type="presParOf" srcId="{ECA91953-DB6D-674C-9DB8-69C5C296F50C}" destId="{3DEB39AB-F80D-D344-A66B-99A1C9703AB4}" srcOrd="16" destOrd="0" presId="urn:microsoft.com/office/officeart/2009/3/layout/RandomtoResultProcess"/>
    <dgm:cxn modelId="{591A12FA-58E2-EE47-B42D-3177F91ABD5E}" type="presParOf" srcId="{ECA91953-DB6D-674C-9DB8-69C5C296F50C}" destId="{5044E767-0B0D-FF42-B75C-E24D78FF200D}" srcOrd="17" destOrd="0" presId="urn:microsoft.com/office/officeart/2009/3/layout/RandomtoResultProcess"/>
    <dgm:cxn modelId="{BEB5115E-8846-0A40-9C8D-56C1ADA98A91}" type="presParOf" srcId="{ECA91953-DB6D-674C-9DB8-69C5C296F50C}" destId="{5BDD6261-D8B6-104F-B385-9C74B5E4EBB0}" srcOrd="18" destOrd="0" presId="urn:microsoft.com/office/officeart/2009/3/layout/RandomtoResultProcess"/>
    <dgm:cxn modelId="{10A4F227-74F7-704F-862D-80DBBCD7BCCF}" type="presParOf" srcId="{171D2FEB-A3FC-BD47-8F90-7F2030168391}" destId="{0BE4BF0E-385E-054E-8584-D7A22CFB3743}" srcOrd="1" destOrd="0" presId="urn:microsoft.com/office/officeart/2009/3/layout/RandomtoResultProcess"/>
    <dgm:cxn modelId="{B8806F43-4B55-154C-9890-EE2FEFEC267E}" type="presParOf" srcId="{0BE4BF0E-385E-054E-8584-D7A22CFB3743}" destId="{814E8C44-135F-1840-9BFA-3AD7D7031F94}" srcOrd="0" destOrd="0" presId="urn:microsoft.com/office/officeart/2009/3/layout/RandomtoResultProcess"/>
    <dgm:cxn modelId="{5DABAB51-F51F-4E46-AB92-86572A60605B}" type="presParOf" srcId="{0BE4BF0E-385E-054E-8584-D7A22CFB3743}" destId="{09E59420-B551-014B-8B76-452EB2BDE882}" srcOrd="1" destOrd="0" presId="urn:microsoft.com/office/officeart/2009/3/layout/RandomtoResultProcess"/>
    <dgm:cxn modelId="{01C9E9BC-C8CD-3141-A68C-CF6EB932AE46}" type="presParOf" srcId="{171D2FEB-A3FC-BD47-8F90-7F2030168391}" destId="{FCD1026C-247D-5342-97C5-11313E6193DB}" srcOrd="2" destOrd="0" presId="urn:microsoft.com/office/officeart/2009/3/layout/RandomtoResultProcess"/>
    <dgm:cxn modelId="{652D361D-76A7-0E4B-B3AD-C55FC5BBF5E1}" type="presParOf" srcId="{171D2FEB-A3FC-BD47-8F90-7F2030168391}" destId="{0080E61F-A22B-5346-AB99-8DB35ED2F0FA}" srcOrd="3" destOrd="0" presId="urn:microsoft.com/office/officeart/2009/3/layout/RandomtoResultProcess"/>
    <dgm:cxn modelId="{54172AFC-ADA3-3F44-8165-7015C1274D81}" type="presParOf" srcId="{0080E61F-A22B-5346-AB99-8DB35ED2F0FA}" destId="{0DDE3CC2-CE5C-A94E-95A0-6AAE4C8C33F0}" srcOrd="0" destOrd="0" presId="urn:microsoft.com/office/officeart/2009/3/layout/RandomtoResultProcess"/>
    <dgm:cxn modelId="{D9EED49E-2964-174D-AE70-325499AB9F47}" type="presParOf" srcId="{0080E61F-A22B-5346-AB99-8DB35ED2F0FA}" destId="{6ABBEF2A-46BA-DF45-A435-3DABEC813C01}" srcOrd="1" destOrd="0" presId="urn:microsoft.com/office/officeart/2009/3/layout/RandomtoResultProcess"/>
    <dgm:cxn modelId="{FC4AF5A4-00DF-324C-B1B2-D97C499A514E}" type="presParOf" srcId="{171D2FEB-A3FC-BD47-8F90-7F2030168391}" destId="{14770AA0-121F-DF43-A286-5E25EB92A6D8}" srcOrd="4" destOrd="0" presId="urn:microsoft.com/office/officeart/2009/3/layout/RandomtoResultProcess"/>
    <dgm:cxn modelId="{2C987574-12E4-D14B-A9B3-A50E0A961E57}" type="presParOf" srcId="{14770AA0-121F-DF43-A286-5E25EB92A6D8}" destId="{36F7B3E6-0740-E843-A513-3C64DFB6E2B5}" srcOrd="0" destOrd="0" presId="urn:microsoft.com/office/officeart/2009/3/layout/RandomtoResultProcess"/>
    <dgm:cxn modelId="{D0B08068-65A2-6C40-A8D4-B527B1A8F9DD}" type="presParOf" srcId="{14770AA0-121F-DF43-A286-5E25EB92A6D8}" destId="{139B7451-603A-4047-9D4B-2E9152186950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697A045-D753-B549-838E-AB6629D05983}" type="doc">
      <dgm:prSet loTypeId="urn:microsoft.com/office/officeart/2009/3/layout/RandomtoResult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ECC498-E7ED-A840-B497-600ECF041D81}">
      <dgm:prSet phldrT="[Text]"/>
      <dgm:spPr/>
      <dgm:t>
        <a:bodyPr/>
        <a:lstStyle/>
        <a:p>
          <a:r>
            <a:rPr lang="en-US" dirty="0"/>
            <a:t>Data </a:t>
          </a:r>
          <a:br>
            <a:rPr lang="en-US" dirty="0"/>
          </a:br>
          <a:r>
            <a:rPr lang="en-US" dirty="0"/>
            <a:t>Producer</a:t>
          </a:r>
        </a:p>
      </dgm:t>
    </dgm:pt>
    <dgm:pt modelId="{A9FF438C-BB45-CE4C-BB93-8CA7F686E3A8}" type="parTrans" cxnId="{659D9F3E-18C4-A344-A803-CD9C5813B70C}">
      <dgm:prSet/>
      <dgm:spPr/>
      <dgm:t>
        <a:bodyPr/>
        <a:lstStyle/>
        <a:p>
          <a:endParaRPr lang="en-US"/>
        </a:p>
      </dgm:t>
    </dgm:pt>
    <dgm:pt modelId="{DE23759C-9267-9640-AFEC-C21B97D4F372}" type="sibTrans" cxnId="{659D9F3E-18C4-A344-A803-CD9C5813B70C}">
      <dgm:prSet/>
      <dgm:spPr/>
      <dgm:t>
        <a:bodyPr/>
        <a:lstStyle/>
        <a:p>
          <a:endParaRPr lang="en-US"/>
        </a:p>
      </dgm:t>
    </dgm:pt>
    <dgm:pt modelId="{E274F57D-4A5E-E548-89F2-5989E699D849}">
      <dgm:prSet phldrT="[Text]"/>
      <dgm:spPr/>
      <dgm:t>
        <a:bodyPr/>
        <a:lstStyle/>
        <a:p>
          <a:r>
            <a:rPr lang="en-US" dirty="0" err="1"/>
            <a:t>MemFile</a:t>
          </a:r>
          <a:endParaRPr lang="en-US" dirty="0"/>
        </a:p>
      </dgm:t>
    </dgm:pt>
    <dgm:pt modelId="{8BDD0444-FC4F-644F-81AE-01043DC3FC7D}" type="parTrans" cxnId="{03954C1F-1328-F24F-8A45-1471DF0A88F9}">
      <dgm:prSet/>
      <dgm:spPr/>
      <dgm:t>
        <a:bodyPr/>
        <a:lstStyle/>
        <a:p>
          <a:endParaRPr lang="en-US"/>
        </a:p>
      </dgm:t>
    </dgm:pt>
    <dgm:pt modelId="{0D15AEB2-B222-084A-972A-1CD1FF0F0785}" type="sibTrans" cxnId="{03954C1F-1328-F24F-8A45-1471DF0A88F9}">
      <dgm:prSet/>
      <dgm:spPr/>
      <dgm:t>
        <a:bodyPr/>
        <a:lstStyle/>
        <a:p>
          <a:endParaRPr lang="en-US"/>
        </a:p>
      </dgm:t>
    </dgm:pt>
    <dgm:pt modelId="{171D2FEB-A3FC-BD47-8F90-7F2030168391}" type="pres">
      <dgm:prSet presAssocID="{8697A045-D753-B549-838E-AB6629D05983}" presName="Name0" presStyleCnt="0">
        <dgm:presLayoutVars>
          <dgm:dir/>
          <dgm:animOne val="branch"/>
          <dgm:animLvl val="lvl"/>
        </dgm:presLayoutVars>
      </dgm:prSet>
      <dgm:spPr/>
    </dgm:pt>
    <dgm:pt modelId="{ECA91953-DB6D-674C-9DB8-69C5C296F50C}" type="pres">
      <dgm:prSet presAssocID="{2EECC498-E7ED-A840-B497-600ECF041D81}" presName="chaos" presStyleCnt="0"/>
      <dgm:spPr/>
    </dgm:pt>
    <dgm:pt modelId="{CFD9453C-C911-D248-84AD-ABC26E6D5847}" type="pres">
      <dgm:prSet presAssocID="{2EECC498-E7ED-A840-B497-600ECF041D81}" presName="parTx1" presStyleLbl="revTx" presStyleIdx="0" presStyleCnt="1"/>
      <dgm:spPr/>
    </dgm:pt>
    <dgm:pt modelId="{82007BC6-5E51-E64E-83A2-0A4B800AA0E1}" type="pres">
      <dgm:prSet presAssocID="{2EECC498-E7ED-A840-B497-600ECF041D81}" presName="c1" presStyleLbl="node1" presStyleIdx="0" presStyleCnt="19"/>
      <dgm:spPr/>
    </dgm:pt>
    <dgm:pt modelId="{BC1EE28A-1DCD-AD4F-946C-0F526B53DFE0}" type="pres">
      <dgm:prSet presAssocID="{2EECC498-E7ED-A840-B497-600ECF041D81}" presName="c2" presStyleLbl="node1" presStyleIdx="1" presStyleCnt="19"/>
      <dgm:spPr/>
    </dgm:pt>
    <dgm:pt modelId="{63496E6C-F6D0-3C45-80DF-CBD8A8FA812C}" type="pres">
      <dgm:prSet presAssocID="{2EECC498-E7ED-A840-B497-600ECF041D81}" presName="c3" presStyleLbl="node1" presStyleIdx="2" presStyleCnt="19"/>
      <dgm:spPr/>
    </dgm:pt>
    <dgm:pt modelId="{B0BA150E-33AC-9248-9515-742F19406D79}" type="pres">
      <dgm:prSet presAssocID="{2EECC498-E7ED-A840-B497-600ECF041D81}" presName="c4" presStyleLbl="node1" presStyleIdx="3" presStyleCnt="19"/>
      <dgm:spPr/>
    </dgm:pt>
    <dgm:pt modelId="{1AFA6B21-6C11-6B42-8B92-7B12EE333C2D}" type="pres">
      <dgm:prSet presAssocID="{2EECC498-E7ED-A840-B497-600ECF041D81}" presName="c5" presStyleLbl="node1" presStyleIdx="4" presStyleCnt="19"/>
      <dgm:spPr/>
    </dgm:pt>
    <dgm:pt modelId="{412E5776-8D3C-9F47-ABA9-82C9A32C9396}" type="pres">
      <dgm:prSet presAssocID="{2EECC498-E7ED-A840-B497-600ECF041D81}" presName="c6" presStyleLbl="node1" presStyleIdx="5" presStyleCnt="19"/>
      <dgm:spPr/>
    </dgm:pt>
    <dgm:pt modelId="{76BBFC51-544F-9043-AE9C-3172EF8282E8}" type="pres">
      <dgm:prSet presAssocID="{2EECC498-E7ED-A840-B497-600ECF041D81}" presName="c7" presStyleLbl="node1" presStyleIdx="6" presStyleCnt="19"/>
      <dgm:spPr/>
    </dgm:pt>
    <dgm:pt modelId="{A6202966-E976-524B-B52F-F5281B44300C}" type="pres">
      <dgm:prSet presAssocID="{2EECC498-E7ED-A840-B497-600ECF041D81}" presName="c8" presStyleLbl="node1" presStyleIdx="7" presStyleCnt="19"/>
      <dgm:spPr/>
    </dgm:pt>
    <dgm:pt modelId="{60ACB141-E84C-0E49-879A-023985FC11CB}" type="pres">
      <dgm:prSet presAssocID="{2EECC498-E7ED-A840-B497-600ECF041D81}" presName="c9" presStyleLbl="node1" presStyleIdx="8" presStyleCnt="19"/>
      <dgm:spPr/>
    </dgm:pt>
    <dgm:pt modelId="{B3549F9F-4D23-BC47-9785-281971292524}" type="pres">
      <dgm:prSet presAssocID="{2EECC498-E7ED-A840-B497-600ECF041D81}" presName="c10" presStyleLbl="node1" presStyleIdx="9" presStyleCnt="19"/>
      <dgm:spPr/>
    </dgm:pt>
    <dgm:pt modelId="{E9843D05-58DE-0A41-B760-A4EF8025A07B}" type="pres">
      <dgm:prSet presAssocID="{2EECC498-E7ED-A840-B497-600ECF041D81}" presName="c11" presStyleLbl="node1" presStyleIdx="10" presStyleCnt="19"/>
      <dgm:spPr/>
    </dgm:pt>
    <dgm:pt modelId="{080D37CC-18FF-7B4E-8841-7EFAE5332532}" type="pres">
      <dgm:prSet presAssocID="{2EECC498-E7ED-A840-B497-600ECF041D81}" presName="c12" presStyleLbl="node1" presStyleIdx="11" presStyleCnt="19"/>
      <dgm:spPr/>
    </dgm:pt>
    <dgm:pt modelId="{0A32D6CC-F7EE-F448-8206-98CB1EF1540F}" type="pres">
      <dgm:prSet presAssocID="{2EECC498-E7ED-A840-B497-600ECF041D81}" presName="c13" presStyleLbl="node1" presStyleIdx="12" presStyleCnt="19"/>
      <dgm:spPr/>
    </dgm:pt>
    <dgm:pt modelId="{96468CF9-0844-1F4E-BC3E-F915ABFDCEEE}" type="pres">
      <dgm:prSet presAssocID="{2EECC498-E7ED-A840-B497-600ECF041D81}" presName="c14" presStyleLbl="node1" presStyleIdx="13" presStyleCnt="19"/>
      <dgm:spPr/>
    </dgm:pt>
    <dgm:pt modelId="{FC13B703-8FC4-B040-AC5A-13E4BD416BF2}" type="pres">
      <dgm:prSet presAssocID="{2EECC498-E7ED-A840-B497-600ECF041D81}" presName="c15" presStyleLbl="node1" presStyleIdx="14" presStyleCnt="19"/>
      <dgm:spPr/>
    </dgm:pt>
    <dgm:pt modelId="{3DEB39AB-F80D-D344-A66B-99A1C9703AB4}" type="pres">
      <dgm:prSet presAssocID="{2EECC498-E7ED-A840-B497-600ECF041D81}" presName="c16" presStyleLbl="node1" presStyleIdx="15" presStyleCnt="19"/>
      <dgm:spPr/>
    </dgm:pt>
    <dgm:pt modelId="{5044E767-0B0D-FF42-B75C-E24D78FF200D}" type="pres">
      <dgm:prSet presAssocID="{2EECC498-E7ED-A840-B497-600ECF041D81}" presName="c17" presStyleLbl="node1" presStyleIdx="16" presStyleCnt="19"/>
      <dgm:spPr/>
    </dgm:pt>
    <dgm:pt modelId="{5BDD6261-D8B6-104F-B385-9C74B5E4EBB0}" type="pres">
      <dgm:prSet presAssocID="{2EECC498-E7ED-A840-B497-600ECF041D81}" presName="c18" presStyleLbl="node1" presStyleIdx="17" presStyleCnt="19"/>
      <dgm:spPr/>
    </dgm:pt>
    <dgm:pt modelId="{0BE4BF0E-385E-054E-8584-D7A22CFB3743}" type="pres">
      <dgm:prSet presAssocID="{DE23759C-9267-9640-AFEC-C21B97D4F372}" presName="chevronComposite1" presStyleCnt="0"/>
      <dgm:spPr/>
    </dgm:pt>
    <dgm:pt modelId="{814E8C44-135F-1840-9BFA-3AD7D7031F94}" type="pres">
      <dgm:prSet presAssocID="{DE23759C-9267-9640-AFEC-C21B97D4F372}" presName="chevron1" presStyleLbl="sibTrans2D1" presStyleIdx="0" presStyleCnt="2"/>
      <dgm:spPr/>
    </dgm:pt>
    <dgm:pt modelId="{09E59420-B551-014B-8B76-452EB2BDE882}" type="pres">
      <dgm:prSet presAssocID="{DE23759C-9267-9640-AFEC-C21B97D4F372}" presName="spChevron1" presStyleCnt="0"/>
      <dgm:spPr/>
    </dgm:pt>
    <dgm:pt modelId="{FCD1026C-247D-5342-97C5-11313E6193DB}" type="pres">
      <dgm:prSet presAssocID="{DE23759C-9267-9640-AFEC-C21B97D4F372}" presName="overlap" presStyleCnt="0"/>
      <dgm:spPr/>
    </dgm:pt>
    <dgm:pt modelId="{0080E61F-A22B-5346-AB99-8DB35ED2F0FA}" type="pres">
      <dgm:prSet presAssocID="{DE23759C-9267-9640-AFEC-C21B97D4F372}" presName="chevronComposite2" presStyleCnt="0"/>
      <dgm:spPr/>
    </dgm:pt>
    <dgm:pt modelId="{0DDE3CC2-CE5C-A94E-95A0-6AAE4C8C33F0}" type="pres">
      <dgm:prSet presAssocID="{DE23759C-9267-9640-AFEC-C21B97D4F372}" presName="chevron2" presStyleLbl="sibTrans2D1" presStyleIdx="1" presStyleCnt="2"/>
      <dgm:spPr/>
    </dgm:pt>
    <dgm:pt modelId="{6ABBEF2A-46BA-DF45-A435-3DABEC813C01}" type="pres">
      <dgm:prSet presAssocID="{DE23759C-9267-9640-AFEC-C21B97D4F372}" presName="spChevron2" presStyleCnt="0"/>
      <dgm:spPr/>
    </dgm:pt>
    <dgm:pt modelId="{14770AA0-121F-DF43-A286-5E25EB92A6D8}" type="pres">
      <dgm:prSet presAssocID="{E274F57D-4A5E-E548-89F2-5989E699D849}" presName="last" presStyleCnt="0"/>
      <dgm:spPr/>
    </dgm:pt>
    <dgm:pt modelId="{36F7B3E6-0740-E843-A513-3C64DFB6E2B5}" type="pres">
      <dgm:prSet presAssocID="{E274F57D-4A5E-E548-89F2-5989E699D849}" presName="circleTx" presStyleLbl="node1" presStyleIdx="18" presStyleCnt="19"/>
      <dgm:spPr/>
    </dgm:pt>
    <dgm:pt modelId="{139B7451-603A-4047-9D4B-2E9152186950}" type="pres">
      <dgm:prSet presAssocID="{E274F57D-4A5E-E548-89F2-5989E699D849}" presName="spN" presStyleCnt="0"/>
      <dgm:spPr/>
    </dgm:pt>
  </dgm:ptLst>
  <dgm:cxnLst>
    <dgm:cxn modelId="{5335B706-5F3E-B349-B1B4-74D31F846D2A}" type="presOf" srcId="{2EECC498-E7ED-A840-B497-600ECF041D81}" destId="{CFD9453C-C911-D248-84AD-ABC26E6D5847}" srcOrd="0" destOrd="0" presId="urn:microsoft.com/office/officeart/2009/3/layout/RandomtoResultProcess"/>
    <dgm:cxn modelId="{03954C1F-1328-F24F-8A45-1471DF0A88F9}" srcId="{8697A045-D753-B549-838E-AB6629D05983}" destId="{E274F57D-4A5E-E548-89F2-5989E699D849}" srcOrd="1" destOrd="0" parTransId="{8BDD0444-FC4F-644F-81AE-01043DC3FC7D}" sibTransId="{0D15AEB2-B222-084A-972A-1CD1FF0F0785}"/>
    <dgm:cxn modelId="{68B6EA32-58D0-6E40-8800-7D88696A63C4}" type="presOf" srcId="{E274F57D-4A5E-E548-89F2-5989E699D849}" destId="{36F7B3E6-0740-E843-A513-3C64DFB6E2B5}" srcOrd="0" destOrd="0" presId="urn:microsoft.com/office/officeart/2009/3/layout/RandomtoResultProcess"/>
    <dgm:cxn modelId="{659D9F3E-18C4-A344-A803-CD9C5813B70C}" srcId="{8697A045-D753-B549-838E-AB6629D05983}" destId="{2EECC498-E7ED-A840-B497-600ECF041D81}" srcOrd="0" destOrd="0" parTransId="{A9FF438C-BB45-CE4C-BB93-8CA7F686E3A8}" sibTransId="{DE23759C-9267-9640-AFEC-C21B97D4F372}"/>
    <dgm:cxn modelId="{9B2E32B4-17B8-F64F-87FD-844C3ADAC9EC}" type="presOf" srcId="{8697A045-D753-B549-838E-AB6629D05983}" destId="{171D2FEB-A3FC-BD47-8F90-7F2030168391}" srcOrd="0" destOrd="0" presId="urn:microsoft.com/office/officeart/2009/3/layout/RandomtoResultProcess"/>
    <dgm:cxn modelId="{C2667549-343A-9043-9B52-37E4DCD8E5A2}" type="presParOf" srcId="{171D2FEB-A3FC-BD47-8F90-7F2030168391}" destId="{ECA91953-DB6D-674C-9DB8-69C5C296F50C}" srcOrd="0" destOrd="0" presId="urn:microsoft.com/office/officeart/2009/3/layout/RandomtoResultProcess"/>
    <dgm:cxn modelId="{E4FBF587-D228-864C-9F09-BB05DBE6A09E}" type="presParOf" srcId="{ECA91953-DB6D-674C-9DB8-69C5C296F50C}" destId="{CFD9453C-C911-D248-84AD-ABC26E6D5847}" srcOrd="0" destOrd="0" presId="urn:microsoft.com/office/officeart/2009/3/layout/RandomtoResultProcess"/>
    <dgm:cxn modelId="{F48ED1C0-F96A-8240-9368-EEC97D8A535C}" type="presParOf" srcId="{ECA91953-DB6D-674C-9DB8-69C5C296F50C}" destId="{82007BC6-5E51-E64E-83A2-0A4B800AA0E1}" srcOrd="1" destOrd="0" presId="urn:microsoft.com/office/officeart/2009/3/layout/RandomtoResultProcess"/>
    <dgm:cxn modelId="{5D7E3DDF-D3BE-FF44-B408-82964C0CFDE8}" type="presParOf" srcId="{ECA91953-DB6D-674C-9DB8-69C5C296F50C}" destId="{BC1EE28A-1DCD-AD4F-946C-0F526B53DFE0}" srcOrd="2" destOrd="0" presId="urn:microsoft.com/office/officeart/2009/3/layout/RandomtoResultProcess"/>
    <dgm:cxn modelId="{833FCB0D-1605-0146-A5BD-2DBBA2D8B625}" type="presParOf" srcId="{ECA91953-DB6D-674C-9DB8-69C5C296F50C}" destId="{63496E6C-F6D0-3C45-80DF-CBD8A8FA812C}" srcOrd="3" destOrd="0" presId="urn:microsoft.com/office/officeart/2009/3/layout/RandomtoResultProcess"/>
    <dgm:cxn modelId="{796B1352-8770-0B43-ABC7-DE745F2CF021}" type="presParOf" srcId="{ECA91953-DB6D-674C-9DB8-69C5C296F50C}" destId="{B0BA150E-33AC-9248-9515-742F19406D79}" srcOrd="4" destOrd="0" presId="urn:microsoft.com/office/officeart/2009/3/layout/RandomtoResultProcess"/>
    <dgm:cxn modelId="{1B224501-C105-CE4B-9732-856EA8E5F2BD}" type="presParOf" srcId="{ECA91953-DB6D-674C-9DB8-69C5C296F50C}" destId="{1AFA6B21-6C11-6B42-8B92-7B12EE333C2D}" srcOrd="5" destOrd="0" presId="urn:microsoft.com/office/officeart/2009/3/layout/RandomtoResultProcess"/>
    <dgm:cxn modelId="{E16D8AA1-249E-8A42-8B70-F176056990D4}" type="presParOf" srcId="{ECA91953-DB6D-674C-9DB8-69C5C296F50C}" destId="{412E5776-8D3C-9F47-ABA9-82C9A32C9396}" srcOrd="6" destOrd="0" presId="urn:microsoft.com/office/officeart/2009/3/layout/RandomtoResultProcess"/>
    <dgm:cxn modelId="{8811ED57-C4A3-A142-B194-B014AA80B17C}" type="presParOf" srcId="{ECA91953-DB6D-674C-9DB8-69C5C296F50C}" destId="{76BBFC51-544F-9043-AE9C-3172EF8282E8}" srcOrd="7" destOrd="0" presId="urn:microsoft.com/office/officeart/2009/3/layout/RandomtoResultProcess"/>
    <dgm:cxn modelId="{E76D5931-6F52-1140-A6FD-FC217F3208DF}" type="presParOf" srcId="{ECA91953-DB6D-674C-9DB8-69C5C296F50C}" destId="{A6202966-E976-524B-B52F-F5281B44300C}" srcOrd="8" destOrd="0" presId="urn:microsoft.com/office/officeart/2009/3/layout/RandomtoResultProcess"/>
    <dgm:cxn modelId="{D396D28D-6360-3F47-BCA1-08B7C3EF715B}" type="presParOf" srcId="{ECA91953-DB6D-674C-9DB8-69C5C296F50C}" destId="{60ACB141-E84C-0E49-879A-023985FC11CB}" srcOrd="9" destOrd="0" presId="urn:microsoft.com/office/officeart/2009/3/layout/RandomtoResultProcess"/>
    <dgm:cxn modelId="{7B480AE7-74F6-FC42-BF28-1E6315F50A77}" type="presParOf" srcId="{ECA91953-DB6D-674C-9DB8-69C5C296F50C}" destId="{B3549F9F-4D23-BC47-9785-281971292524}" srcOrd="10" destOrd="0" presId="urn:microsoft.com/office/officeart/2009/3/layout/RandomtoResultProcess"/>
    <dgm:cxn modelId="{6CD194FC-18A6-D748-B89D-6749CD5A5661}" type="presParOf" srcId="{ECA91953-DB6D-674C-9DB8-69C5C296F50C}" destId="{E9843D05-58DE-0A41-B760-A4EF8025A07B}" srcOrd="11" destOrd="0" presId="urn:microsoft.com/office/officeart/2009/3/layout/RandomtoResultProcess"/>
    <dgm:cxn modelId="{A8C214E5-65BC-CF44-A417-B205F8AD274F}" type="presParOf" srcId="{ECA91953-DB6D-674C-9DB8-69C5C296F50C}" destId="{080D37CC-18FF-7B4E-8841-7EFAE5332532}" srcOrd="12" destOrd="0" presId="urn:microsoft.com/office/officeart/2009/3/layout/RandomtoResultProcess"/>
    <dgm:cxn modelId="{41726DCD-ED12-E34C-9639-06051DCFDD05}" type="presParOf" srcId="{ECA91953-DB6D-674C-9DB8-69C5C296F50C}" destId="{0A32D6CC-F7EE-F448-8206-98CB1EF1540F}" srcOrd="13" destOrd="0" presId="urn:microsoft.com/office/officeart/2009/3/layout/RandomtoResultProcess"/>
    <dgm:cxn modelId="{2C15ED02-689F-5D43-B7BD-DD654DB2CBB3}" type="presParOf" srcId="{ECA91953-DB6D-674C-9DB8-69C5C296F50C}" destId="{96468CF9-0844-1F4E-BC3E-F915ABFDCEEE}" srcOrd="14" destOrd="0" presId="urn:microsoft.com/office/officeart/2009/3/layout/RandomtoResultProcess"/>
    <dgm:cxn modelId="{7993AEB8-74CF-B941-880E-86D3F9D9A68B}" type="presParOf" srcId="{ECA91953-DB6D-674C-9DB8-69C5C296F50C}" destId="{FC13B703-8FC4-B040-AC5A-13E4BD416BF2}" srcOrd="15" destOrd="0" presId="urn:microsoft.com/office/officeart/2009/3/layout/RandomtoResultProcess"/>
    <dgm:cxn modelId="{A2AD5BF1-C8C7-2E48-BF22-A7DA66C5BCFF}" type="presParOf" srcId="{ECA91953-DB6D-674C-9DB8-69C5C296F50C}" destId="{3DEB39AB-F80D-D344-A66B-99A1C9703AB4}" srcOrd="16" destOrd="0" presId="urn:microsoft.com/office/officeart/2009/3/layout/RandomtoResultProcess"/>
    <dgm:cxn modelId="{591A12FA-58E2-EE47-B42D-3177F91ABD5E}" type="presParOf" srcId="{ECA91953-DB6D-674C-9DB8-69C5C296F50C}" destId="{5044E767-0B0D-FF42-B75C-E24D78FF200D}" srcOrd="17" destOrd="0" presId="urn:microsoft.com/office/officeart/2009/3/layout/RandomtoResultProcess"/>
    <dgm:cxn modelId="{BEB5115E-8846-0A40-9C8D-56C1ADA98A91}" type="presParOf" srcId="{ECA91953-DB6D-674C-9DB8-69C5C296F50C}" destId="{5BDD6261-D8B6-104F-B385-9C74B5E4EBB0}" srcOrd="18" destOrd="0" presId="urn:microsoft.com/office/officeart/2009/3/layout/RandomtoResultProcess"/>
    <dgm:cxn modelId="{10A4F227-74F7-704F-862D-80DBBCD7BCCF}" type="presParOf" srcId="{171D2FEB-A3FC-BD47-8F90-7F2030168391}" destId="{0BE4BF0E-385E-054E-8584-D7A22CFB3743}" srcOrd="1" destOrd="0" presId="urn:microsoft.com/office/officeart/2009/3/layout/RandomtoResultProcess"/>
    <dgm:cxn modelId="{B8806F43-4B55-154C-9890-EE2FEFEC267E}" type="presParOf" srcId="{0BE4BF0E-385E-054E-8584-D7A22CFB3743}" destId="{814E8C44-135F-1840-9BFA-3AD7D7031F94}" srcOrd="0" destOrd="0" presId="urn:microsoft.com/office/officeart/2009/3/layout/RandomtoResultProcess"/>
    <dgm:cxn modelId="{5DABAB51-F51F-4E46-AB92-86572A60605B}" type="presParOf" srcId="{0BE4BF0E-385E-054E-8584-D7A22CFB3743}" destId="{09E59420-B551-014B-8B76-452EB2BDE882}" srcOrd="1" destOrd="0" presId="urn:microsoft.com/office/officeart/2009/3/layout/RandomtoResultProcess"/>
    <dgm:cxn modelId="{01C9E9BC-C8CD-3141-A68C-CF6EB932AE46}" type="presParOf" srcId="{171D2FEB-A3FC-BD47-8F90-7F2030168391}" destId="{FCD1026C-247D-5342-97C5-11313E6193DB}" srcOrd="2" destOrd="0" presId="urn:microsoft.com/office/officeart/2009/3/layout/RandomtoResultProcess"/>
    <dgm:cxn modelId="{652D361D-76A7-0E4B-B3AD-C55FC5BBF5E1}" type="presParOf" srcId="{171D2FEB-A3FC-BD47-8F90-7F2030168391}" destId="{0080E61F-A22B-5346-AB99-8DB35ED2F0FA}" srcOrd="3" destOrd="0" presId="urn:microsoft.com/office/officeart/2009/3/layout/RandomtoResultProcess"/>
    <dgm:cxn modelId="{54172AFC-ADA3-3F44-8165-7015C1274D81}" type="presParOf" srcId="{0080E61F-A22B-5346-AB99-8DB35ED2F0FA}" destId="{0DDE3CC2-CE5C-A94E-95A0-6AAE4C8C33F0}" srcOrd="0" destOrd="0" presId="urn:microsoft.com/office/officeart/2009/3/layout/RandomtoResultProcess"/>
    <dgm:cxn modelId="{D9EED49E-2964-174D-AE70-325499AB9F47}" type="presParOf" srcId="{0080E61F-A22B-5346-AB99-8DB35ED2F0FA}" destId="{6ABBEF2A-46BA-DF45-A435-3DABEC813C01}" srcOrd="1" destOrd="0" presId="urn:microsoft.com/office/officeart/2009/3/layout/RandomtoResultProcess"/>
    <dgm:cxn modelId="{FC4AF5A4-00DF-324C-B1B2-D97C499A514E}" type="presParOf" srcId="{171D2FEB-A3FC-BD47-8F90-7F2030168391}" destId="{14770AA0-121F-DF43-A286-5E25EB92A6D8}" srcOrd="4" destOrd="0" presId="urn:microsoft.com/office/officeart/2009/3/layout/RandomtoResultProcess"/>
    <dgm:cxn modelId="{2C987574-12E4-D14B-A9B3-A50E0A961E57}" type="presParOf" srcId="{14770AA0-121F-DF43-A286-5E25EB92A6D8}" destId="{36F7B3E6-0740-E843-A513-3C64DFB6E2B5}" srcOrd="0" destOrd="0" presId="urn:microsoft.com/office/officeart/2009/3/layout/RandomtoResultProcess"/>
    <dgm:cxn modelId="{D0B08068-65A2-6C40-A8D4-B527B1A8F9DD}" type="presParOf" srcId="{14770AA0-121F-DF43-A286-5E25EB92A6D8}" destId="{139B7451-603A-4047-9D4B-2E9152186950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697A045-D753-B549-838E-AB6629D05983}" type="doc">
      <dgm:prSet loTypeId="urn:microsoft.com/office/officeart/2009/3/layout/RandomtoResult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ECC498-E7ED-A840-B497-600ECF041D81}">
      <dgm:prSet phldrT="[Text]"/>
      <dgm:spPr/>
      <dgm:t>
        <a:bodyPr/>
        <a:lstStyle/>
        <a:p>
          <a:r>
            <a:rPr lang="en-US" dirty="0"/>
            <a:t>Data </a:t>
          </a:r>
          <a:br>
            <a:rPr lang="en-US" dirty="0"/>
          </a:br>
          <a:r>
            <a:rPr lang="en-US" dirty="0"/>
            <a:t>Producer</a:t>
          </a:r>
        </a:p>
      </dgm:t>
    </dgm:pt>
    <dgm:pt modelId="{A9FF438C-BB45-CE4C-BB93-8CA7F686E3A8}" type="parTrans" cxnId="{659D9F3E-18C4-A344-A803-CD9C5813B70C}">
      <dgm:prSet/>
      <dgm:spPr/>
      <dgm:t>
        <a:bodyPr/>
        <a:lstStyle/>
        <a:p>
          <a:endParaRPr lang="en-US"/>
        </a:p>
      </dgm:t>
    </dgm:pt>
    <dgm:pt modelId="{DE23759C-9267-9640-AFEC-C21B97D4F372}" type="sibTrans" cxnId="{659D9F3E-18C4-A344-A803-CD9C5813B70C}">
      <dgm:prSet/>
      <dgm:spPr/>
      <dgm:t>
        <a:bodyPr/>
        <a:lstStyle/>
        <a:p>
          <a:endParaRPr lang="en-US"/>
        </a:p>
      </dgm:t>
    </dgm:pt>
    <dgm:pt modelId="{E274F57D-4A5E-E548-89F2-5989E699D849}">
      <dgm:prSet phldrT="[Text]"/>
      <dgm:spPr/>
      <dgm:t>
        <a:bodyPr/>
        <a:lstStyle/>
        <a:p>
          <a:r>
            <a:rPr lang="en-US" dirty="0" err="1"/>
            <a:t>MemFile</a:t>
          </a:r>
          <a:endParaRPr lang="en-US" dirty="0"/>
        </a:p>
      </dgm:t>
    </dgm:pt>
    <dgm:pt modelId="{8BDD0444-FC4F-644F-81AE-01043DC3FC7D}" type="parTrans" cxnId="{03954C1F-1328-F24F-8A45-1471DF0A88F9}">
      <dgm:prSet/>
      <dgm:spPr/>
      <dgm:t>
        <a:bodyPr/>
        <a:lstStyle/>
        <a:p>
          <a:endParaRPr lang="en-US"/>
        </a:p>
      </dgm:t>
    </dgm:pt>
    <dgm:pt modelId="{0D15AEB2-B222-084A-972A-1CD1FF0F0785}" type="sibTrans" cxnId="{03954C1F-1328-F24F-8A45-1471DF0A88F9}">
      <dgm:prSet/>
      <dgm:spPr/>
      <dgm:t>
        <a:bodyPr/>
        <a:lstStyle/>
        <a:p>
          <a:endParaRPr lang="en-US"/>
        </a:p>
      </dgm:t>
    </dgm:pt>
    <dgm:pt modelId="{171D2FEB-A3FC-BD47-8F90-7F2030168391}" type="pres">
      <dgm:prSet presAssocID="{8697A045-D753-B549-838E-AB6629D05983}" presName="Name0" presStyleCnt="0">
        <dgm:presLayoutVars>
          <dgm:dir/>
          <dgm:animOne val="branch"/>
          <dgm:animLvl val="lvl"/>
        </dgm:presLayoutVars>
      </dgm:prSet>
      <dgm:spPr/>
    </dgm:pt>
    <dgm:pt modelId="{ECA91953-DB6D-674C-9DB8-69C5C296F50C}" type="pres">
      <dgm:prSet presAssocID="{2EECC498-E7ED-A840-B497-600ECF041D81}" presName="chaos" presStyleCnt="0"/>
      <dgm:spPr/>
    </dgm:pt>
    <dgm:pt modelId="{CFD9453C-C911-D248-84AD-ABC26E6D5847}" type="pres">
      <dgm:prSet presAssocID="{2EECC498-E7ED-A840-B497-600ECF041D81}" presName="parTx1" presStyleLbl="revTx" presStyleIdx="0" presStyleCnt="1"/>
      <dgm:spPr/>
    </dgm:pt>
    <dgm:pt modelId="{82007BC6-5E51-E64E-83A2-0A4B800AA0E1}" type="pres">
      <dgm:prSet presAssocID="{2EECC498-E7ED-A840-B497-600ECF041D81}" presName="c1" presStyleLbl="node1" presStyleIdx="0" presStyleCnt="19"/>
      <dgm:spPr/>
    </dgm:pt>
    <dgm:pt modelId="{BC1EE28A-1DCD-AD4F-946C-0F526B53DFE0}" type="pres">
      <dgm:prSet presAssocID="{2EECC498-E7ED-A840-B497-600ECF041D81}" presName="c2" presStyleLbl="node1" presStyleIdx="1" presStyleCnt="19"/>
      <dgm:spPr/>
    </dgm:pt>
    <dgm:pt modelId="{63496E6C-F6D0-3C45-80DF-CBD8A8FA812C}" type="pres">
      <dgm:prSet presAssocID="{2EECC498-E7ED-A840-B497-600ECF041D81}" presName="c3" presStyleLbl="node1" presStyleIdx="2" presStyleCnt="19"/>
      <dgm:spPr/>
    </dgm:pt>
    <dgm:pt modelId="{B0BA150E-33AC-9248-9515-742F19406D79}" type="pres">
      <dgm:prSet presAssocID="{2EECC498-E7ED-A840-B497-600ECF041D81}" presName="c4" presStyleLbl="node1" presStyleIdx="3" presStyleCnt="19"/>
      <dgm:spPr/>
    </dgm:pt>
    <dgm:pt modelId="{1AFA6B21-6C11-6B42-8B92-7B12EE333C2D}" type="pres">
      <dgm:prSet presAssocID="{2EECC498-E7ED-A840-B497-600ECF041D81}" presName="c5" presStyleLbl="node1" presStyleIdx="4" presStyleCnt="19"/>
      <dgm:spPr/>
    </dgm:pt>
    <dgm:pt modelId="{412E5776-8D3C-9F47-ABA9-82C9A32C9396}" type="pres">
      <dgm:prSet presAssocID="{2EECC498-E7ED-A840-B497-600ECF041D81}" presName="c6" presStyleLbl="node1" presStyleIdx="5" presStyleCnt="19"/>
      <dgm:spPr/>
    </dgm:pt>
    <dgm:pt modelId="{76BBFC51-544F-9043-AE9C-3172EF8282E8}" type="pres">
      <dgm:prSet presAssocID="{2EECC498-E7ED-A840-B497-600ECF041D81}" presName="c7" presStyleLbl="node1" presStyleIdx="6" presStyleCnt="19"/>
      <dgm:spPr/>
    </dgm:pt>
    <dgm:pt modelId="{A6202966-E976-524B-B52F-F5281B44300C}" type="pres">
      <dgm:prSet presAssocID="{2EECC498-E7ED-A840-B497-600ECF041D81}" presName="c8" presStyleLbl="node1" presStyleIdx="7" presStyleCnt="19"/>
      <dgm:spPr/>
    </dgm:pt>
    <dgm:pt modelId="{60ACB141-E84C-0E49-879A-023985FC11CB}" type="pres">
      <dgm:prSet presAssocID="{2EECC498-E7ED-A840-B497-600ECF041D81}" presName="c9" presStyleLbl="node1" presStyleIdx="8" presStyleCnt="19"/>
      <dgm:spPr/>
    </dgm:pt>
    <dgm:pt modelId="{B3549F9F-4D23-BC47-9785-281971292524}" type="pres">
      <dgm:prSet presAssocID="{2EECC498-E7ED-A840-B497-600ECF041D81}" presName="c10" presStyleLbl="node1" presStyleIdx="9" presStyleCnt="19"/>
      <dgm:spPr/>
    </dgm:pt>
    <dgm:pt modelId="{E9843D05-58DE-0A41-B760-A4EF8025A07B}" type="pres">
      <dgm:prSet presAssocID="{2EECC498-E7ED-A840-B497-600ECF041D81}" presName="c11" presStyleLbl="node1" presStyleIdx="10" presStyleCnt="19"/>
      <dgm:spPr/>
    </dgm:pt>
    <dgm:pt modelId="{080D37CC-18FF-7B4E-8841-7EFAE5332532}" type="pres">
      <dgm:prSet presAssocID="{2EECC498-E7ED-A840-B497-600ECF041D81}" presName="c12" presStyleLbl="node1" presStyleIdx="11" presStyleCnt="19"/>
      <dgm:spPr/>
    </dgm:pt>
    <dgm:pt modelId="{0A32D6CC-F7EE-F448-8206-98CB1EF1540F}" type="pres">
      <dgm:prSet presAssocID="{2EECC498-E7ED-A840-B497-600ECF041D81}" presName="c13" presStyleLbl="node1" presStyleIdx="12" presStyleCnt="19"/>
      <dgm:spPr/>
    </dgm:pt>
    <dgm:pt modelId="{96468CF9-0844-1F4E-BC3E-F915ABFDCEEE}" type="pres">
      <dgm:prSet presAssocID="{2EECC498-E7ED-A840-B497-600ECF041D81}" presName="c14" presStyleLbl="node1" presStyleIdx="13" presStyleCnt="19"/>
      <dgm:spPr/>
    </dgm:pt>
    <dgm:pt modelId="{FC13B703-8FC4-B040-AC5A-13E4BD416BF2}" type="pres">
      <dgm:prSet presAssocID="{2EECC498-E7ED-A840-B497-600ECF041D81}" presName="c15" presStyleLbl="node1" presStyleIdx="14" presStyleCnt="19"/>
      <dgm:spPr/>
    </dgm:pt>
    <dgm:pt modelId="{3DEB39AB-F80D-D344-A66B-99A1C9703AB4}" type="pres">
      <dgm:prSet presAssocID="{2EECC498-E7ED-A840-B497-600ECF041D81}" presName="c16" presStyleLbl="node1" presStyleIdx="15" presStyleCnt="19"/>
      <dgm:spPr/>
    </dgm:pt>
    <dgm:pt modelId="{5044E767-0B0D-FF42-B75C-E24D78FF200D}" type="pres">
      <dgm:prSet presAssocID="{2EECC498-E7ED-A840-B497-600ECF041D81}" presName="c17" presStyleLbl="node1" presStyleIdx="16" presStyleCnt="19"/>
      <dgm:spPr/>
    </dgm:pt>
    <dgm:pt modelId="{5BDD6261-D8B6-104F-B385-9C74B5E4EBB0}" type="pres">
      <dgm:prSet presAssocID="{2EECC498-E7ED-A840-B497-600ECF041D81}" presName="c18" presStyleLbl="node1" presStyleIdx="17" presStyleCnt="19"/>
      <dgm:spPr/>
    </dgm:pt>
    <dgm:pt modelId="{0BE4BF0E-385E-054E-8584-D7A22CFB3743}" type="pres">
      <dgm:prSet presAssocID="{DE23759C-9267-9640-AFEC-C21B97D4F372}" presName="chevronComposite1" presStyleCnt="0"/>
      <dgm:spPr/>
    </dgm:pt>
    <dgm:pt modelId="{814E8C44-135F-1840-9BFA-3AD7D7031F94}" type="pres">
      <dgm:prSet presAssocID="{DE23759C-9267-9640-AFEC-C21B97D4F372}" presName="chevron1" presStyleLbl="sibTrans2D1" presStyleIdx="0" presStyleCnt="2"/>
      <dgm:spPr/>
    </dgm:pt>
    <dgm:pt modelId="{09E59420-B551-014B-8B76-452EB2BDE882}" type="pres">
      <dgm:prSet presAssocID="{DE23759C-9267-9640-AFEC-C21B97D4F372}" presName="spChevron1" presStyleCnt="0"/>
      <dgm:spPr/>
    </dgm:pt>
    <dgm:pt modelId="{FCD1026C-247D-5342-97C5-11313E6193DB}" type="pres">
      <dgm:prSet presAssocID="{DE23759C-9267-9640-AFEC-C21B97D4F372}" presName="overlap" presStyleCnt="0"/>
      <dgm:spPr/>
    </dgm:pt>
    <dgm:pt modelId="{0080E61F-A22B-5346-AB99-8DB35ED2F0FA}" type="pres">
      <dgm:prSet presAssocID="{DE23759C-9267-9640-AFEC-C21B97D4F372}" presName="chevronComposite2" presStyleCnt="0"/>
      <dgm:spPr/>
    </dgm:pt>
    <dgm:pt modelId="{0DDE3CC2-CE5C-A94E-95A0-6AAE4C8C33F0}" type="pres">
      <dgm:prSet presAssocID="{DE23759C-9267-9640-AFEC-C21B97D4F372}" presName="chevron2" presStyleLbl="sibTrans2D1" presStyleIdx="1" presStyleCnt="2"/>
      <dgm:spPr/>
    </dgm:pt>
    <dgm:pt modelId="{6ABBEF2A-46BA-DF45-A435-3DABEC813C01}" type="pres">
      <dgm:prSet presAssocID="{DE23759C-9267-9640-AFEC-C21B97D4F372}" presName="spChevron2" presStyleCnt="0"/>
      <dgm:spPr/>
    </dgm:pt>
    <dgm:pt modelId="{14770AA0-121F-DF43-A286-5E25EB92A6D8}" type="pres">
      <dgm:prSet presAssocID="{E274F57D-4A5E-E548-89F2-5989E699D849}" presName="last" presStyleCnt="0"/>
      <dgm:spPr/>
    </dgm:pt>
    <dgm:pt modelId="{36F7B3E6-0740-E843-A513-3C64DFB6E2B5}" type="pres">
      <dgm:prSet presAssocID="{E274F57D-4A5E-E548-89F2-5989E699D849}" presName="circleTx" presStyleLbl="node1" presStyleIdx="18" presStyleCnt="19"/>
      <dgm:spPr/>
    </dgm:pt>
    <dgm:pt modelId="{139B7451-603A-4047-9D4B-2E9152186950}" type="pres">
      <dgm:prSet presAssocID="{E274F57D-4A5E-E548-89F2-5989E699D849}" presName="spN" presStyleCnt="0"/>
      <dgm:spPr/>
    </dgm:pt>
  </dgm:ptLst>
  <dgm:cxnLst>
    <dgm:cxn modelId="{5335B706-5F3E-B349-B1B4-74D31F846D2A}" type="presOf" srcId="{2EECC498-E7ED-A840-B497-600ECF041D81}" destId="{CFD9453C-C911-D248-84AD-ABC26E6D5847}" srcOrd="0" destOrd="0" presId="urn:microsoft.com/office/officeart/2009/3/layout/RandomtoResultProcess"/>
    <dgm:cxn modelId="{03954C1F-1328-F24F-8A45-1471DF0A88F9}" srcId="{8697A045-D753-B549-838E-AB6629D05983}" destId="{E274F57D-4A5E-E548-89F2-5989E699D849}" srcOrd="1" destOrd="0" parTransId="{8BDD0444-FC4F-644F-81AE-01043DC3FC7D}" sibTransId="{0D15AEB2-B222-084A-972A-1CD1FF0F0785}"/>
    <dgm:cxn modelId="{68B6EA32-58D0-6E40-8800-7D88696A63C4}" type="presOf" srcId="{E274F57D-4A5E-E548-89F2-5989E699D849}" destId="{36F7B3E6-0740-E843-A513-3C64DFB6E2B5}" srcOrd="0" destOrd="0" presId="urn:microsoft.com/office/officeart/2009/3/layout/RandomtoResultProcess"/>
    <dgm:cxn modelId="{659D9F3E-18C4-A344-A803-CD9C5813B70C}" srcId="{8697A045-D753-B549-838E-AB6629D05983}" destId="{2EECC498-E7ED-A840-B497-600ECF041D81}" srcOrd="0" destOrd="0" parTransId="{A9FF438C-BB45-CE4C-BB93-8CA7F686E3A8}" sibTransId="{DE23759C-9267-9640-AFEC-C21B97D4F372}"/>
    <dgm:cxn modelId="{9B2E32B4-17B8-F64F-87FD-844C3ADAC9EC}" type="presOf" srcId="{8697A045-D753-B549-838E-AB6629D05983}" destId="{171D2FEB-A3FC-BD47-8F90-7F2030168391}" srcOrd="0" destOrd="0" presId="urn:microsoft.com/office/officeart/2009/3/layout/RandomtoResultProcess"/>
    <dgm:cxn modelId="{C2667549-343A-9043-9B52-37E4DCD8E5A2}" type="presParOf" srcId="{171D2FEB-A3FC-BD47-8F90-7F2030168391}" destId="{ECA91953-DB6D-674C-9DB8-69C5C296F50C}" srcOrd="0" destOrd="0" presId="urn:microsoft.com/office/officeart/2009/3/layout/RandomtoResultProcess"/>
    <dgm:cxn modelId="{E4FBF587-D228-864C-9F09-BB05DBE6A09E}" type="presParOf" srcId="{ECA91953-DB6D-674C-9DB8-69C5C296F50C}" destId="{CFD9453C-C911-D248-84AD-ABC26E6D5847}" srcOrd="0" destOrd="0" presId="urn:microsoft.com/office/officeart/2009/3/layout/RandomtoResultProcess"/>
    <dgm:cxn modelId="{F48ED1C0-F96A-8240-9368-EEC97D8A535C}" type="presParOf" srcId="{ECA91953-DB6D-674C-9DB8-69C5C296F50C}" destId="{82007BC6-5E51-E64E-83A2-0A4B800AA0E1}" srcOrd="1" destOrd="0" presId="urn:microsoft.com/office/officeart/2009/3/layout/RandomtoResultProcess"/>
    <dgm:cxn modelId="{5D7E3DDF-D3BE-FF44-B408-82964C0CFDE8}" type="presParOf" srcId="{ECA91953-DB6D-674C-9DB8-69C5C296F50C}" destId="{BC1EE28A-1DCD-AD4F-946C-0F526B53DFE0}" srcOrd="2" destOrd="0" presId="urn:microsoft.com/office/officeart/2009/3/layout/RandomtoResultProcess"/>
    <dgm:cxn modelId="{833FCB0D-1605-0146-A5BD-2DBBA2D8B625}" type="presParOf" srcId="{ECA91953-DB6D-674C-9DB8-69C5C296F50C}" destId="{63496E6C-F6D0-3C45-80DF-CBD8A8FA812C}" srcOrd="3" destOrd="0" presId="urn:microsoft.com/office/officeart/2009/3/layout/RandomtoResultProcess"/>
    <dgm:cxn modelId="{796B1352-8770-0B43-ABC7-DE745F2CF021}" type="presParOf" srcId="{ECA91953-DB6D-674C-9DB8-69C5C296F50C}" destId="{B0BA150E-33AC-9248-9515-742F19406D79}" srcOrd="4" destOrd="0" presId="urn:microsoft.com/office/officeart/2009/3/layout/RandomtoResultProcess"/>
    <dgm:cxn modelId="{1B224501-C105-CE4B-9732-856EA8E5F2BD}" type="presParOf" srcId="{ECA91953-DB6D-674C-9DB8-69C5C296F50C}" destId="{1AFA6B21-6C11-6B42-8B92-7B12EE333C2D}" srcOrd="5" destOrd="0" presId="urn:microsoft.com/office/officeart/2009/3/layout/RandomtoResultProcess"/>
    <dgm:cxn modelId="{E16D8AA1-249E-8A42-8B70-F176056990D4}" type="presParOf" srcId="{ECA91953-DB6D-674C-9DB8-69C5C296F50C}" destId="{412E5776-8D3C-9F47-ABA9-82C9A32C9396}" srcOrd="6" destOrd="0" presId="urn:microsoft.com/office/officeart/2009/3/layout/RandomtoResultProcess"/>
    <dgm:cxn modelId="{8811ED57-C4A3-A142-B194-B014AA80B17C}" type="presParOf" srcId="{ECA91953-DB6D-674C-9DB8-69C5C296F50C}" destId="{76BBFC51-544F-9043-AE9C-3172EF8282E8}" srcOrd="7" destOrd="0" presId="urn:microsoft.com/office/officeart/2009/3/layout/RandomtoResultProcess"/>
    <dgm:cxn modelId="{E76D5931-6F52-1140-A6FD-FC217F3208DF}" type="presParOf" srcId="{ECA91953-DB6D-674C-9DB8-69C5C296F50C}" destId="{A6202966-E976-524B-B52F-F5281B44300C}" srcOrd="8" destOrd="0" presId="urn:microsoft.com/office/officeart/2009/3/layout/RandomtoResultProcess"/>
    <dgm:cxn modelId="{D396D28D-6360-3F47-BCA1-08B7C3EF715B}" type="presParOf" srcId="{ECA91953-DB6D-674C-9DB8-69C5C296F50C}" destId="{60ACB141-E84C-0E49-879A-023985FC11CB}" srcOrd="9" destOrd="0" presId="urn:microsoft.com/office/officeart/2009/3/layout/RandomtoResultProcess"/>
    <dgm:cxn modelId="{7B480AE7-74F6-FC42-BF28-1E6315F50A77}" type="presParOf" srcId="{ECA91953-DB6D-674C-9DB8-69C5C296F50C}" destId="{B3549F9F-4D23-BC47-9785-281971292524}" srcOrd="10" destOrd="0" presId="urn:microsoft.com/office/officeart/2009/3/layout/RandomtoResultProcess"/>
    <dgm:cxn modelId="{6CD194FC-18A6-D748-B89D-6749CD5A5661}" type="presParOf" srcId="{ECA91953-DB6D-674C-9DB8-69C5C296F50C}" destId="{E9843D05-58DE-0A41-B760-A4EF8025A07B}" srcOrd="11" destOrd="0" presId="urn:microsoft.com/office/officeart/2009/3/layout/RandomtoResultProcess"/>
    <dgm:cxn modelId="{A8C214E5-65BC-CF44-A417-B205F8AD274F}" type="presParOf" srcId="{ECA91953-DB6D-674C-9DB8-69C5C296F50C}" destId="{080D37CC-18FF-7B4E-8841-7EFAE5332532}" srcOrd="12" destOrd="0" presId="urn:microsoft.com/office/officeart/2009/3/layout/RandomtoResultProcess"/>
    <dgm:cxn modelId="{41726DCD-ED12-E34C-9639-06051DCFDD05}" type="presParOf" srcId="{ECA91953-DB6D-674C-9DB8-69C5C296F50C}" destId="{0A32D6CC-F7EE-F448-8206-98CB1EF1540F}" srcOrd="13" destOrd="0" presId="urn:microsoft.com/office/officeart/2009/3/layout/RandomtoResultProcess"/>
    <dgm:cxn modelId="{2C15ED02-689F-5D43-B7BD-DD654DB2CBB3}" type="presParOf" srcId="{ECA91953-DB6D-674C-9DB8-69C5C296F50C}" destId="{96468CF9-0844-1F4E-BC3E-F915ABFDCEEE}" srcOrd="14" destOrd="0" presId="urn:microsoft.com/office/officeart/2009/3/layout/RandomtoResultProcess"/>
    <dgm:cxn modelId="{7993AEB8-74CF-B941-880E-86D3F9D9A68B}" type="presParOf" srcId="{ECA91953-DB6D-674C-9DB8-69C5C296F50C}" destId="{FC13B703-8FC4-B040-AC5A-13E4BD416BF2}" srcOrd="15" destOrd="0" presId="urn:microsoft.com/office/officeart/2009/3/layout/RandomtoResultProcess"/>
    <dgm:cxn modelId="{A2AD5BF1-C8C7-2E48-BF22-A7DA66C5BCFF}" type="presParOf" srcId="{ECA91953-DB6D-674C-9DB8-69C5C296F50C}" destId="{3DEB39AB-F80D-D344-A66B-99A1C9703AB4}" srcOrd="16" destOrd="0" presId="urn:microsoft.com/office/officeart/2009/3/layout/RandomtoResultProcess"/>
    <dgm:cxn modelId="{591A12FA-58E2-EE47-B42D-3177F91ABD5E}" type="presParOf" srcId="{ECA91953-DB6D-674C-9DB8-69C5C296F50C}" destId="{5044E767-0B0D-FF42-B75C-E24D78FF200D}" srcOrd="17" destOrd="0" presId="urn:microsoft.com/office/officeart/2009/3/layout/RandomtoResultProcess"/>
    <dgm:cxn modelId="{BEB5115E-8846-0A40-9C8D-56C1ADA98A91}" type="presParOf" srcId="{ECA91953-DB6D-674C-9DB8-69C5C296F50C}" destId="{5BDD6261-D8B6-104F-B385-9C74B5E4EBB0}" srcOrd="18" destOrd="0" presId="urn:microsoft.com/office/officeart/2009/3/layout/RandomtoResultProcess"/>
    <dgm:cxn modelId="{10A4F227-74F7-704F-862D-80DBBCD7BCCF}" type="presParOf" srcId="{171D2FEB-A3FC-BD47-8F90-7F2030168391}" destId="{0BE4BF0E-385E-054E-8584-D7A22CFB3743}" srcOrd="1" destOrd="0" presId="urn:microsoft.com/office/officeart/2009/3/layout/RandomtoResultProcess"/>
    <dgm:cxn modelId="{B8806F43-4B55-154C-9890-EE2FEFEC267E}" type="presParOf" srcId="{0BE4BF0E-385E-054E-8584-D7A22CFB3743}" destId="{814E8C44-135F-1840-9BFA-3AD7D7031F94}" srcOrd="0" destOrd="0" presId="urn:microsoft.com/office/officeart/2009/3/layout/RandomtoResultProcess"/>
    <dgm:cxn modelId="{5DABAB51-F51F-4E46-AB92-86572A60605B}" type="presParOf" srcId="{0BE4BF0E-385E-054E-8584-D7A22CFB3743}" destId="{09E59420-B551-014B-8B76-452EB2BDE882}" srcOrd="1" destOrd="0" presId="urn:microsoft.com/office/officeart/2009/3/layout/RandomtoResultProcess"/>
    <dgm:cxn modelId="{01C9E9BC-C8CD-3141-A68C-CF6EB932AE46}" type="presParOf" srcId="{171D2FEB-A3FC-BD47-8F90-7F2030168391}" destId="{FCD1026C-247D-5342-97C5-11313E6193DB}" srcOrd="2" destOrd="0" presId="urn:microsoft.com/office/officeart/2009/3/layout/RandomtoResultProcess"/>
    <dgm:cxn modelId="{652D361D-76A7-0E4B-B3AD-C55FC5BBF5E1}" type="presParOf" srcId="{171D2FEB-A3FC-BD47-8F90-7F2030168391}" destId="{0080E61F-A22B-5346-AB99-8DB35ED2F0FA}" srcOrd="3" destOrd="0" presId="urn:microsoft.com/office/officeart/2009/3/layout/RandomtoResultProcess"/>
    <dgm:cxn modelId="{54172AFC-ADA3-3F44-8165-7015C1274D81}" type="presParOf" srcId="{0080E61F-A22B-5346-AB99-8DB35ED2F0FA}" destId="{0DDE3CC2-CE5C-A94E-95A0-6AAE4C8C33F0}" srcOrd="0" destOrd="0" presId="urn:microsoft.com/office/officeart/2009/3/layout/RandomtoResultProcess"/>
    <dgm:cxn modelId="{D9EED49E-2964-174D-AE70-325499AB9F47}" type="presParOf" srcId="{0080E61F-A22B-5346-AB99-8DB35ED2F0FA}" destId="{6ABBEF2A-46BA-DF45-A435-3DABEC813C01}" srcOrd="1" destOrd="0" presId="urn:microsoft.com/office/officeart/2009/3/layout/RandomtoResultProcess"/>
    <dgm:cxn modelId="{FC4AF5A4-00DF-324C-B1B2-D97C499A514E}" type="presParOf" srcId="{171D2FEB-A3FC-BD47-8F90-7F2030168391}" destId="{14770AA0-121F-DF43-A286-5E25EB92A6D8}" srcOrd="4" destOrd="0" presId="urn:microsoft.com/office/officeart/2009/3/layout/RandomtoResultProcess"/>
    <dgm:cxn modelId="{2C987574-12E4-D14B-A9B3-A50E0A961E57}" type="presParOf" srcId="{14770AA0-121F-DF43-A286-5E25EB92A6D8}" destId="{36F7B3E6-0740-E843-A513-3C64DFB6E2B5}" srcOrd="0" destOrd="0" presId="urn:microsoft.com/office/officeart/2009/3/layout/RandomtoResultProcess"/>
    <dgm:cxn modelId="{D0B08068-65A2-6C40-A8D4-B527B1A8F9DD}" type="presParOf" srcId="{14770AA0-121F-DF43-A286-5E25EB92A6D8}" destId="{139B7451-603A-4047-9D4B-2E9152186950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697A045-D753-B549-838E-AB6629D05983}" type="doc">
      <dgm:prSet loTypeId="urn:microsoft.com/office/officeart/2009/3/layout/RandomtoResult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ECC498-E7ED-A840-B497-600ECF041D81}">
      <dgm:prSet phldrT="[Text]"/>
      <dgm:spPr/>
      <dgm:t>
        <a:bodyPr/>
        <a:lstStyle/>
        <a:p>
          <a:r>
            <a:rPr lang="en-US" dirty="0"/>
            <a:t>Data </a:t>
          </a:r>
          <a:br>
            <a:rPr lang="en-US" dirty="0"/>
          </a:br>
          <a:r>
            <a:rPr lang="en-US" dirty="0"/>
            <a:t>Producer</a:t>
          </a:r>
        </a:p>
      </dgm:t>
    </dgm:pt>
    <dgm:pt modelId="{A9FF438C-BB45-CE4C-BB93-8CA7F686E3A8}" type="parTrans" cxnId="{659D9F3E-18C4-A344-A803-CD9C5813B70C}">
      <dgm:prSet/>
      <dgm:spPr/>
      <dgm:t>
        <a:bodyPr/>
        <a:lstStyle/>
        <a:p>
          <a:endParaRPr lang="en-US"/>
        </a:p>
      </dgm:t>
    </dgm:pt>
    <dgm:pt modelId="{DE23759C-9267-9640-AFEC-C21B97D4F372}" type="sibTrans" cxnId="{659D9F3E-18C4-A344-A803-CD9C5813B70C}">
      <dgm:prSet/>
      <dgm:spPr/>
      <dgm:t>
        <a:bodyPr/>
        <a:lstStyle/>
        <a:p>
          <a:endParaRPr lang="en-US"/>
        </a:p>
      </dgm:t>
    </dgm:pt>
    <dgm:pt modelId="{E274F57D-4A5E-E548-89F2-5989E699D849}">
      <dgm:prSet phldrT="[Text]"/>
      <dgm:spPr/>
      <dgm:t>
        <a:bodyPr/>
        <a:lstStyle/>
        <a:p>
          <a:r>
            <a:rPr lang="en-US" dirty="0" err="1"/>
            <a:t>MemFile</a:t>
          </a:r>
          <a:endParaRPr lang="en-US" dirty="0"/>
        </a:p>
      </dgm:t>
    </dgm:pt>
    <dgm:pt modelId="{8BDD0444-FC4F-644F-81AE-01043DC3FC7D}" type="parTrans" cxnId="{03954C1F-1328-F24F-8A45-1471DF0A88F9}">
      <dgm:prSet/>
      <dgm:spPr/>
      <dgm:t>
        <a:bodyPr/>
        <a:lstStyle/>
        <a:p>
          <a:endParaRPr lang="en-US"/>
        </a:p>
      </dgm:t>
    </dgm:pt>
    <dgm:pt modelId="{0D15AEB2-B222-084A-972A-1CD1FF0F0785}" type="sibTrans" cxnId="{03954C1F-1328-F24F-8A45-1471DF0A88F9}">
      <dgm:prSet/>
      <dgm:spPr/>
      <dgm:t>
        <a:bodyPr/>
        <a:lstStyle/>
        <a:p>
          <a:endParaRPr lang="en-US"/>
        </a:p>
      </dgm:t>
    </dgm:pt>
    <dgm:pt modelId="{171D2FEB-A3FC-BD47-8F90-7F2030168391}" type="pres">
      <dgm:prSet presAssocID="{8697A045-D753-B549-838E-AB6629D05983}" presName="Name0" presStyleCnt="0">
        <dgm:presLayoutVars>
          <dgm:dir/>
          <dgm:animOne val="branch"/>
          <dgm:animLvl val="lvl"/>
        </dgm:presLayoutVars>
      </dgm:prSet>
      <dgm:spPr/>
    </dgm:pt>
    <dgm:pt modelId="{ECA91953-DB6D-674C-9DB8-69C5C296F50C}" type="pres">
      <dgm:prSet presAssocID="{2EECC498-E7ED-A840-B497-600ECF041D81}" presName="chaos" presStyleCnt="0"/>
      <dgm:spPr/>
    </dgm:pt>
    <dgm:pt modelId="{CFD9453C-C911-D248-84AD-ABC26E6D5847}" type="pres">
      <dgm:prSet presAssocID="{2EECC498-E7ED-A840-B497-600ECF041D81}" presName="parTx1" presStyleLbl="revTx" presStyleIdx="0" presStyleCnt="1"/>
      <dgm:spPr/>
    </dgm:pt>
    <dgm:pt modelId="{82007BC6-5E51-E64E-83A2-0A4B800AA0E1}" type="pres">
      <dgm:prSet presAssocID="{2EECC498-E7ED-A840-B497-600ECF041D81}" presName="c1" presStyleLbl="node1" presStyleIdx="0" presStyleCnt="19"/>
      <dgm:spPr/>
    </dgm:pt>
    <dgm:pt modelId="{BC1EE28A-1DCD-AD4F-946C-0F526B53DFE0}" type="pres">
      <dgm:prSet presAssocID="{2EECC498-E7ED-A840-B497-600ECF041D81}" presName="c2" presStyleLbl="node1" presStyleIdx="1" presStyleCnt="19"/>
      <dgm:spPr/>
    </dgm:pt>
    <dgm:pt modelId="{63496E6C-F6D0-3C45-80DF-CBD8A8FA812C}" type="pres">
      <dgm:prSet presAssocID="{2EECC498-E7ED-A840-B497-600ECF041D81}" presName="c3" presStyleLbl="node1" presStyleIdx="2" presStyleCnt="19"/>
      <dgm:spPr/>
    </dgm:pt>
    <dgm:pt modelId="{B0BA150E-33AC-9248-9515-742F19406D79}" type="pres">
      <dgm:prSet presAssocID="{2EECC498-E7ED-A840-B497-600ECF041D81}" presName="c4" presStyleLbl="node1" presStyleIdx="3" presStyleCnt="19"/>
      <dgm:spPr/>
    </dgm:pt>
    <dgm:pt modelId="{1AFA6B21-6C11-6B42-8B92-7B12EE333C2D}" type="pres">
      <dgm:prSet presAssocID="{2EECC498-E7ED-A840-B497-600ECF041D81}" presName="c5" presStyleLbl="node1" presStyleIdx="4" presStyleCnt="19"/>
      <dgm:spPr/>
    </dgm:pt>
    <dgm:pt modelId="{412E5776-8D3C-9F47-ABA9-82C9A32C9396}" type="pres">
      <dgm:prSet presAssocID="{2EECC498-E7ED-A840-B497-600ECF041D81}" presName="c6" presStyleLbl="node1" presStyleIdx="5" presStyleCnt="19"/>
      <dgm:spPr/>
    </dgm:pt>
    <dgm:pt modelId="{76BBFC51-544F-9043-AE9C-3172EF8282E8}" type="pres">
      <dgm:prSet presAssocID="{2EECC498-E7ED-A840-B497-600ECF041D81}" presName="c7" presStyleLbl="node1" presStyleIdx="6" presStyleCnt="19"/>
      <dgm:spPr/>
    </dgm:pt>
    <dgm:pt modelId="{A6202966-E976-524B-B52F-F5281B44300C}" type="pres">
      <dgm:prSet presAssocID="{2EECC498-E7ED-A840-B497-600ECF041D81}" presName="c8" presStyleLbl="node1" presStyleIdx="7" presStyleCnt="19"/>
      <dgm:spPr/>
    </dgm:pt>
    <dgm:pt modelId="{60ACB141-E84C-0E49-879A-023985FC11CB}" type="pres">
      <dgm:prSet presAssocID="{2EECC498-E7ED-A840-B497-600ECF041D81}" presName="c9" presStyleLbl="node1" presStyleIdx="8" presStyleCnt="19"/>
      <dgm:spPr/>
    </dgm:pt>
    <dgm:pt modelId="{B3549F9F-4D23-BC47-9785-281971292524}" type="pres">
      <dgm:prSet presAssocID="{2EECC498-E7ED-A840-B497-600ECF041D81}" presName="c10" presStyleLbl="node1" presStyleIdx="9" presStyleCnt="19"/>
      <dgm:spPr/>
    </dgm:pt>
    <dgm:pt modelId="{E9843D05-58DE-0A41-B760-A4EF8025A07B}" type="pres">
      <dgm:prSet presAssocID="{2EECC498-E7ED-A840-B497-600ECF041D81}" presName="c11" presStyleLbl="node1" presStyleIdx="10" presStyleCnt="19"/>
      <dgm:spPr/>
    </dgm:pt>
    <dgm:pt modelId="{080D37CC-18FF-7B4E-8841-7EFAE5332532}" type="pres">
      <dgm:prSet presAssocID="{2EECC498-E7ED-A840-B497-600ECF041D81}" presName="c12" presStyleLbl="node1" presStyleIdx="11" presStyleCnt="19"/>
      <dgm:spPr/>
    </dgm:pt>
    <dgm:pt modelId="{0A32D6CC-F7EE-F448-8206-98CB1EF1540F}" type="pres">
      <dgm:prSet presAssocID="{2EECC498-E7ED-A840-B497-600ECF041D81}" presName="c13" presStyleLbl="node1" presStyleIdx="12" presStyleCnt="19"/>
      <dgm:spPr/>
    </dgm:pt>
    <dgm:pt modelId="{96468CF9-0844-1F4E-BC3E-F915ABFDCEEE}" type="pres">
      <dgm:prSet presAssocID="{2EECC498-E7ED-A840-B497-600ECF041D81}" presName="c14" presStyleLbl="node1" presStyleIdx="13" presStyleCnt="19"/>
      <dgm:spPr/>
    </dgm:pt>
    <dgm:pt modelId="{FC13B703-8FC4-B040-AC5A-13E4BD416BF2}" type="pres">
      <dgm:prSet presAssocID="{2EECC498-E7ED-A840-B497-600ECF041D81}" presName="c15" presStyleLbl="node1" presStyleIdx="14" presStyleCnt="19"/>
      <dgm:spPr/>
    </dgm:pt>
    <dgm:pt modelId="{3DEB39AB-F80D-D344-A66B-99A1C9703AB4}" type="pres">
      <dgm:prSet presAssocID="{2EECC498-E7ED-A840-B497-600ECF041D81}" presName="c16" presStyleLbl="node1" presStyleIdx="15" presStyleCnt="19"/>
      <dgm:spPr/>
    </dgm:pt>
    <dgm:pt modelId="{5044E767-0B0D-FF42-B75C-E24D78FF200D}" type="pres">
      <dgm:prSet presAssocID="{2EECC498-E7ED-A840-B497-600ECF041D81}" presName="c17" presStyleLbl="node1" presStyleIdx="16" presStyleCnt="19"/>
      <dgm:spPr/>
    </dgm:pt>
    <dgm:pt modelId="{5BDD6261-D8B6-104F-B385-9C74B5E4EBB0}" type="pres">
      <dgm:prSet presAssocID="{2EECC498-E7ED-A840-B497-600ECF041D81}" presName="c18" presStyleLbl="node1" presStyleIdx="17" presStyleCnt="19"/>
      <dgm:spPr/>
    </dgm:pt>
    <dgm:pt modelId="{0BE4BF0E-385E-054E-8584-D7A22CFB3743}" type="pres">
      <dgm:prSet presAssocID="{DE23759C-9267-9640-AFEC-C21B97D4F372}" presName="chevronComposite1" presStyleCnt="0"/>
      <dgm:spPr/>
    </dgm:pt>
    <dgm:pt modelId="{814E8C44-135F-1840-9BFA-3AD7D7031F94}" type="pres">
      <dgm:prSet presAssocID="{DE23759C-9267-9640-AFEC-C21B97D4F372}" presName="chevron1" presStyleLbl="sibTrans2D1" presStyleIdx="0" presStyleCnt="2"/>
      <dgm:spPr/>
    </dgm:pt>
    <dgm:pt modelId="{09E59420-B551-014B-8B76-452EB2BDE882}" type="pres">
      <dgm:prSet presAssocID="{DE23759C-9267-9640-AFEC-C21B97D4F372}" presName="spChevron1" presStyleCnt="0"/>
      <dgm:spPr/>
    </dgm:pt>
    <dgm:pt modelId="{FCD1026C-247D-5342-97C5-11313E6193DB}" type="pres">
      <dgm:prSet presAssocID="{DE23759C-9267-9640-AFEC-C21B97D4F372}" presName="overlap" presStyleCnt="0"/>
      <dgm:spPr/>
    </dgm:pt>
    <dgm:pt modelId="{0080E61F-A22B-5346-AB99-8DB35ED2F0FA}" type="pres">
      <dgm:prSet presAssocID="{DE23759C-9267-9640-AFEC-C21B97D4F372}" presName="chevronComposite2" presStyleCnt="0"/>
      <dgm:spPr/>
    </dgm:pt>
    <dgm:pt modelId="{0DDE3CC2-CE5C-A94E-95A0-6AAE4C8C33F0}" type="pres">
      <dgm:prSet presAssocID="{DE23759C-9267-9640-AFEC-C21B97D4F372}" presName="chevron2" presStyleLbl="sibTrans2D1" presStyleIdx="1" presStyleCnt="2"/>
      <dgm:spPr/>
    </dgm:pt>
    <dgm:pt modelId="{6ABBEF2A-46BA-DF45-A435-3DABEC813C01}" type="pres">
      <dgm:prSet presAssocID="{DE23759C-9267-9640-AFEC-C21B97D4F372}" presName="spChevron2" presStyleCnt="0"/>
      <dgm:spPr/>
    </dgm:pt>
    <dgm:pt modelId="{14770AA0-121F-DF43-A286-5E25EB92A6D8}" type="pres">
      <dgm:prSet presAssocID="{E274F57D-4A5E-E548-89F2-5989E699D849}" presName="last" presStyleCnt="0"/>
      <dgm:spPr/>
    </dgm:pt>
    <dgm:pt modelId="{36F7B3E6-0740-E843-A513-3C64DFB6E2B5}" type="pres">
      <dgm:prSet presAssocID="{E274F57D-4A5E-E548-89F2-5989E699D849}" presName="circleTx" presStyleLbl="node1" presStyleIdx="18" presStyleCnt="19"/>
      <dgm:spPr/>
    </dgm:pt>
    <dgm:pt modelId="{139B7451-603A-4047-9D4B-2E9152186950}" type="pres">
      <dgm:prSet presAssocID="{E274F57D-4A5E-E548-89F2-5989E699D849}" presName="spN" presStyleCnt="0"/>
      <dgm:spPr/>
    </dgm:pt>
  </dgm:ptLst>
  <dgm:cxnLst>
    <dgm:cxn modelId="{5335B706-5F3E-B349-B1B4-74D31F846D2A}" type="presOf" srcId="{2EECC498-E7ED-A840-B497-600ECF041D81}" destId="{CFD9453C-C911-D248-84AD-ABC26E6D5847}" srcOrd="0" destOrd="0" presId="urn:microsoft.com/office/officeart/2009/3/layout/RandomtoResultProcess"/>
    <dgm:cxn modelId="{03954C1F-1328-F24F-8A45-1471DF0A88F9}" srcId="{8697A045-D753-B549-838E-AB6629D05983}" destId="{E274F57D-4A5E-E548-89F2-5989E699D849}" srcOrd="1" destOrd="0" parTransId="{8BDD0444-FC4F-644F-81AE-01043DC3FC7D}" sibTransId="{0D15AEB2-B222-084A-972A-1CD1FF0F0785}"/>
    <dgm:cxn modelId="{68B6EA32-58D0-6E40-8800-7D88696A63C4}" type="presOf" srcId="{E274F57D-4A5E-E548-89F2-5989E699D849}" destId="{36F7B3E6-0740-E843-A513-3C64DFB6E2B5}" srcOrd="0" destOrd="0" presId="urn:microsoft.com/office/officeart/2009/3/layout/RandomtoResultProcess"/>
    <dgm:cxn modelId="{659D9F3E-18C4-A344-A803-CD9C5813B70C}" srcId="{8697A045-D753-B549-838E-AB6629D05983}" destId="{2EECC498-E7ED-A840-B497-600ECF041D81}" srcOrd="0" destOrd="0" parTransId="{A9FF438C-BB45-CE4C-BB93-8CA7F686E3A8}" sibTransId="{DE23759C-9267-9640-AFEC-C21B97D4F372}"/>
    <dgm:cxn modelId="{9B2E32B4-17B8-F64F-87FD-844C3ADAC9EC}" type="presOf" srcId="{8697A045-D753-B549-838E-AB6629D05983}" destId="{171D2FEB-A3FC-BD47-8F90-7F2030168391}" srcOrd="0" destOrd="0" presId="urn:microsoft.com/office/officeart/2009/3/layout/RandomtoResultProcess"/>
    <dgm:cxn modelId="{C2667549-343A-9043-9B52-37E4DCD8E5A2}" type="presParOf" srcId="{171D2FEB-A3FC-BD47-8F90-7F2030168391}" destId="{ECA91953-DB6D-674C-9DB8-69C5C296F50C}" srcOrd="0" destOrd="0" presId="urn:microsoft.com/office/officeart/2009/3/layout/RandomtoResultProcess"/>
    <dgm:cxn modelId="{E4FBF587-D228-864C-9F09-BB05DBE6A09E}" type="presParOf" srcId="{ECA91953-DB6D-674C-9DB8-69C5C296F50C}" destId="{CFD9453C-C911-D248-84AD-ABC26E6D5847}" srcOrd="0" destOrd="0" presId="urn:microsoft.com/office/officeart/2009/3/layout/RandomtoResultProcess"/>
    <dgm:cxn modelId="{F48ED1C0-F96A-8240-9368-EEC97D8A535C}" type="presParOf" srcId="{ECA91953-DB6D-674C-9DB8-69C5C296F50C}" destId="{82007BC6-5E51-E64E-83A2-0A4B800AA0E1}" srcOrd="1" destOrd="0" presId="urn:microsoft.com/office/officeart/2009/3/layout/RandomtoResultProcess"/>
    <dgm:cxn modelId="{5D7E3DDF-D3BE-FF44-B408-82964C0CFDE8}" type="presParOf" srcId="{ECA91953-DB6D-674C-9DB8-69C5C296F50C}" destId="{BC1EE28A-1DCD-AD4F-946C-0F526B53DFE0}" srcOrd="2" destOrd="0" presId="urn:microsoft.com/office/officeart/2009/3/layout/RandomtoResultProcess"/>
    <dgm:cxn modelId="{833FCB0D-1605-0146-A5BD-2DBBA2D8B625}" type="presParOf" srcId="{ECA91953-DB6D-674C-9DB8-69C5C296F50C}" destId="{63496E6C-F6D0-3C45-80DF-CBD8A8FA812C}" srcOrd="3" destOrd="0" presId="urn:microsoft.com/office/officeart/2009/3/layout/RandomtoResultProcess"/>
    <dgm:cxn modelId="{796B1352-8770-0B43-ABC7-DE745F2CF021}" type="presParOf" srcId="{ECA91953-DB6D-674C-9DB8-69C5C296F50C}" destId="{B0BA150E-33AC-9248-9515-742F19406D79}" srcOrd="4" destOrd="0" presId="urn:microsoft.com/office/officeart/2009/3/layout/RandomtoResultProcess"/>
    <dgm:cxn modelId="{1B224501-C105-CE4B-9732-856EA8E5F2BD}" type="presParOf" srcId="{ECA91953-DB6D-674C-9DB8-69C5C296F50C}" destId="{1AFA6B21-6C11-6B42-8B92-7B12EE333C2D}" srcOrd="5" destOrd="0" presId="urn:microsoft.com/office/officeart/2009/3/layout/RandomtoResultProcess"/>
    <dgm:cxn modelId="{E16D8AA1-249E-8A42-8B70-F176056990D4}" type="presParOf" srcId="{ECA91953-DB6D-674C-9DB8-69C5C296F50C}" destId="{412E5776-8D3C-9F47-ABA9-82C9A32C9396}" srcOrd="6" destOrd="0" presId="urn:microsoft.com/office/officeart/2009/3/layout/RandomtoResultProcess"/>
    <dgm:cxn modelId="{8811ED57-C4A3-A142-B194-B014AA80B17C}" type="presParOf" srcId="{ECA91953-DB6D-674C-9DB8-69C5C296F50C}" destId="{76BBFC51-544F-9043-AE9C-3172EF8282E8}" srcOrd="7" destOrd="0" presId="urn:microsoft.com/office/officeart/2009/3/layout/RandomtoResultProcess"/>
    <dgm:cxn modelId="{E76D5931-6F52-1140-A6FD-FC217F3208DF}" type="presParOf" srcId="{ECA91953-DB6D-674C-9DB8-69C5C296F50C}" destId="{A6202966-E976-524B-B52F-F5281B44300C}" srcOrd="8" destOrd="0" presId="urn:microsoft.com/office/officeart/2009/3/layout/RandomtoResultProcess"/>
    <dgm:cxn modelId="{D396D28D-6360-3F47-BCA1-08B7C3EF715B}" type="presParOf" srcId="{ECA91953-DB6D-674C-9DB8-69C5C296F50C}" destId="{60ACB141-E84C-0E49-879A-023985FC11CB}" srcOrd="9" destOrd="0" presId="urn:microsoft.com/office/officeart/2009/3/layout/RandomtoResultProcess"/>
    <dgm:cxn modelId="{7B480AE7-74F6-FC42-BF28-1E6315F50A77}" type="presParOf" srcId="{ECA91953-DB6D-674C-9DB8-69C5C296F50C}" destId="{B3549F9F-4D23-BC47-9785-281971292524}" srcOrd="10" destOrd="0" presId="urn:microsoft.com/office/officeart/2009/3/layout/RandomtoResultProcess"/>
    <dgm:cxn modelId="{6CD194FC-18A6-D748-B89D-6749CD5A5661}" type="presParOf" srcId="{ECA91953-DB6D-674C-9DB8-69C5C296F50C}" destId="{E9843D05-58DE-0A41-B760-A4EF8025A07B}" srcOrd="11" destOrd="0" presId="urn:microsoft.com/office/officeart/2009/3/layout/RandomtoResultProcess"/>
    <dgm:cxn modelId="{A8C214E5-65BC-CF44-A417-B205F8AD274F}" type="presParOf" srcId="{ECA91953-DB6D-674C-9DB8-69C5C296F50C}" destId="{080D37CC-18FF-7B4E-8841-7EFAE5332532}" srcOrd="12" destOrd="0" presId="urn:microsoft.com/office/officeart/2009/3/layout/RandomtoResultProcess"/>
    <dgm:cxn modelId="{41726DCD-ED12-E34C-9639-06051DCFDD05}" type="presParOf" srcId="{ECA91953-DB6D-674C-9DB8-69C5C296F50C}" destId="{0A32D6CC-F7EE-F448-8206-98CB1EF1540F}" srcOrd="13" destOrd="0" presId="urn:microsoft.com/office/officeart/2009/3/layout/RandomtoResultProcess"/>
    <dgm:cxn modelId="{2C15ED02-689F-5D43-B7BD-DD654DB2CBB3}" type="presParOf" srcId="{ECA91953-DB6D-674C-9DB8-69C5C296F50C}" destId="{96468CF9-0844-1F4E-BC3E-F915ABFDCEEE}" srcOrd="14" destOrd="0" presId="urn:microsoft.com/office/officeart/2009/3/layout/RandomtoResultProcess"/>
    <dgm:cxn modelId="{7993AEB8-74CF-B941-880E-86D3F9D9A68B}" type="presParOf" srcId="{ECA91953-DB6D-674C-9DB8-69C5C296F50C}" destId="{FC13B703-8FC4-B040-AC5A-13E4BD416BF2}" srcOrd="15" destOrd="0" presId="urn:microsoft.com/office/officeart/2009/3/layout/RandomtoResultProcess"/>
    <dgm:cxn modelId="{A2AD5BF1-C8C7-2E48-BF22-A7DA66C5BCFF}" type="presParOf" srcId="{ECA91953-DB6D-674C-9DB8-69C5C296F50C}" destId="{3DEB39AB-F80D-D344-A66B-99A1C9703AB4}" srcOrd="16" destOrd="0" presId="urn:microsoft.com/office/officeart/2009/3/layout/RandomtoResultProcess"/>
    <dgm:cxn modelId="{591A12FA-58E2-EE47-B42D-3177F91ABD5E}" type="presParOf" srcId="{ECA91953-DB6D-674C-9DB8-69C5C296F50C}" destId="{5044E767-0B0D-FF42-B75C-E24D78FF200D}" srcOrd="17" destOrd="0" presId="urn:microsoft.com/office/officeart/2009/3/layout/RandomtoResultProcess"/>
    <dgm:cxn modelId="{BEB5115E-8846-0A40-9C8D-56C1ADA98A91}" type="presParOf" srcId="{ECA91953-DB6D-674C-9DB8-69C5C296F50C}" destId="{5BDD6261-D8B6-104F-B385-9C74B5E4EBB0}" srcOrd="18" destOrd="0" presId="urn:microsoft.com/office/officeart/2009/3/layout/RandomtoResultProcess"/>
    <dgm:cxn modelId="{10A4F227-74F7-704F-862D-80DBBCD7BCCF}" type="presParOf" srcId="{171D2FEB-A3FC-BD47-8F90-7F2030168391}" destId="{0BE4BF0E-385E-054E-8584-D7A22CFB3743}" srcOrd="1" destOrd="0" presId="urn:microsoft.com/office/officeart/2009/3/layout/RandomtoResultProcess"/>
    <dgm:cxn modelId="{B8806F43-4B55-154C-9890-EE2FEFEC267E}" type="presParOf" srcId="{0BE4BF0E-385E-054E-8584-D7A22CFB3743}" destId="{814E8C44-135F-1840-9BFA-3AD7D7031F94}" srcOrd="0" destOrd="0" presId="urn:microsoft.com/office/officeart/2009/3/layout/RandomtoResultProcess"/>
    <dgm:cxn modelId="{5DABAB51-F51F-4E46-AB92-86572A60605B}" type="presParOf" srcId="{0BE4BF0E-385E-054E-8584-D7A22CFB3743}" destId="{09E59420-B551-014B-8B76-452EB2BDE882}" srcOrd="1" destOrd="0" presId="urn:microsoft.com/office/officeart/2009/3/layout/RandomtoResultProcess"/>
    <dgm:cxn modelId="{01C9E9BC-C8CD-3141-A68C-CF6EB932AE46}" type="presParOf" srcId="{171D2FEB-A3FC-BD47-8F90-7F2030168391}" destId="{FCD1026C-247D-5342-97C5-11313E6193DB}" srcOrd="2" destOrd="0" presId="urn:microsoft.com/office/officeart/2009/3/layout/RandomtoResultProcess"/>
    <dgm:cxn modelId="{652D361D-76A7-0E4B-B3AD-C55FC5BBF5E1}" type="presParOf" srcId="{171D2FEB-A3FC-BD47-8F90-7F2030168391}" destId="{0080E61F-A22B-5346-AB99-8DB35ED2F0FA}" srcOrd="3" destOrd="0" presId="urn:microsoft.com/office/officeart/2009/3/layout/RandomtoResultProcess"/>
    <dgm:cxn modelId="{54172AFC-ADA3-3F44-8165-7015C1274D81}" type="presParOf" srcId="{0080E61F-A22B-5346-AB99-8DB35ED2F0FA}" destId="{0DDE3CC2-CE5C-A94E-95A0-6AAE4C8C33F0}" srcOrd="0" destOrd="0" presId="urn:microsoft.com/office/officeart/2009/3/layout/RandomtoResultProcess"/>
    <dgm:cxn modelId="{D9EED49E-2964-174D-AE70-325499AB9F47}" type="presParOf" srcId="{0080E61F-A22B-5346-AB99-8DB35ED2F0FA}" destId="{6ABBEF2A-46BA-DF45-A435-3DABEC813C01}" srcOrd="1" destOrd="0" presId="urn:microsoft.com/office/officeart/2009/3/layout/RandomtoResultProcess"/>
    <dgm:cxn modelId="{FC4AF5A4-00DF-324C-B1B2-D97C499A514E}" type="presParOf" srcId="{171D2FEB-A3FC-BD47-8F90-7F2030168391}" destId="{14770AA0-121F-DF43-A286-5E25EB92A6D8}" srcOrd="4" destOrd="0" presId="urn:microsoft.com/office/officeart/2009/3/layout/RandomtoResultProcess"/>
    <dgm:cxn modelId="{2C987574-12E4-D14B-A9B3-A50E0A961E57}" type="presParOf" srcId="{14770AA0-121F-DF43-A286-5E25EB92A6D8}" destId="{36F7B3E6-0740-E843-A513-3C64DFB6E2B5}" srcOrd="0" destOrd="0" presId="urn:microsoft.com/office/officeart/2009/3/layout/RandomtoResultProcess"/>
    <dgm:cxn modelId="{D0B08068-65A2-6C40-A8D4-B527B1A8F9DD}" type="presParOf" srcId="{14770AA0-121F-DF43-A286-5E25EB92A6D8}" destId="{139B7451-603A-4047-9D4B-2E9152186950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B743C9B-308F-0B40-B7B1-BF335E6CEF78}" type="doc">
      <dgm:prSet loTypeId="urn:microsoft.com/office/officeart/2005/8/layout/funne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7CE47A-89A7-7642-B092-299CB1F9F6B6}">
      <dgm:prSet phldrT="[Text]"/>
      <dgm:spPr/>
      <dgm:t>
        <a:bodyPr/>
        <a:lstStyle/>
        <a:p>
          <a:r>
            <a:rPr lang="en-US" dirty="0"/>
            <a:t>Final Output (disk)</a:t>
          </a:r>
        </a:p>
      </dgm:t>
    </dgm:pt>
    <dgm:pt modelId="{8DC08D88-79C6-5249-9158-6ED9D615AA41}" type="parTrans" cxnId="{DB1C37F5-B0AD-DC48-9AA1-642AB297A3AC}">
      <dgm:prSet/>
      <dgm:spPr/>
      <dgm:t>
        <a:bodyPr/>
        <a:lstStyle/>
        <a:p>
          <a:endParaRPr lang="en-US"/>
        </a:p>
      </dgm:t>
    </dgm:pt>
    <dgm:pt modelId="{66963486-A66B-2745-8C7F-1162258C513B}" type="sibTrans" cxnId="{DB1C37F5-B0AD-DC48-9AA1-642AB297A3AC}">
      <dgm:prSet/>
      <dgm:spPr/>
      <dgm:t>
        <a:bodyPr/>
        <a:lstStyle/>
        <a:p>
          <a:endParaRPr lang="en-US"/>
        </a:p>
      </dgm:t>
    </dgm:pt>
    <dgm:pt modelId="{9C83EFB7-B39A-5A41-9213-2D3E103A7A86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err="1"/>
            <a:t>MemFile</a:t>
          </a:r>
          <a:endParaRPr lang="en-US" dirty="0"/>
        </a:p>
      </dgm:t>
    </dgm:pt>
    <dgm:pt modelId="{04675A8C-EC5B-494C-840D-6C2F2049FAB2}" type="parTrans" cxnId="{D2BBF1E8-E038-AC4F-82EE-3BED5C3FF96C}">
      <dgm:prSet/>
      <dgm:spPr/>
      <dgm:t>
        <a:bodyPr/>
        <a:lstStyle/>
        <a:p>
          <a:endParaRPr lang="en-US"/>
        </a:p>
      </dgm:t>
    </dgm:pt>
    <dgm:pt modelId="{8059B50D-D509-1442-AC93-7752EC60E307}" type="sibTrans" cxnId="{D2BBF1E8-E038-AC4F-82EE-3BED5C3FF96C}">
      <dgm:prSet/>
      <dgm:spPr/>
      <dgm:t>
        <a:bodyPr/>
        <a:lstStyle/>
        <a:p>
          <a:endParaRPr lang="en-US"/>
        </a:p>
      </dgm:t>
    </dgm:pt>
    <dgm:pt modelId="{6A75A0A5-8C27-6746-9897-D450FCC31B50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err="1"/>
            <a:t>MemFile</a:t>
          </a:r>
          <a:endParaRPr lang="en-US" dirty="0"/>
        </a:p>
      </dgm:t>
    </dgm:pt>
    <dgm:pt modelId="{033F2C5D-4F2C-FD46-BA98-5502EB7C75CD}" type="parTrans" cxnId="{15A884C9-F4A5-0447-A515-1F4874DFC1E8}">
      <dgm:prSet/>
      <dgm:spPr/>
      <dgm:t>
        <a:bodyPr/>
        <a:lstStyle/>
        <a:p>
          <a:endParaRPr lang="en-US"/>
        </a:p>
      </dgm:t>
    </dgm:pt>
    <dgm:pt modelId="{99514FD1-3FEF-BC4E-A55B-EABDD382E522}" type="sibTrans" cxnId="{15A884C9-F4A5-0447-A515-1F4874DFC1E8}">
      <dgm:prSet/>
      <dgm:spPr/>
      <dgm:t>
        <a:bodyPr/>
        <a:lstStyle/>
        <a:p>
          <a:endParaRPr lang="en-US"/>
        </a:p>
      </dgm:t>
    </dgm:pt>
    <dgm:pt modelId="{7F31CF14-C914-0447-84D8-48B640397654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err="1"/>
            <a:t>MemFile</a:t>
          </a:r>
          <a:endParaRPr lang="en-US" dirty="0"/>
        </a:p>
      </dgm:t>
    </dgm:pt>
    <dgm:pt modelId="{A3827FA2-9AB0-0249-8762-864AE9908505}" type="parTrans" cxnId="{B5106041-1592-054F-8ED0-846DB391B43A}">
      <dgm:prSet/>
      <dgm:spPr/>
      <dgm:t>
        <a:bodyPr/>
        <a:lstStyle/>
        <a:p>
          <a:endParaRPr lang="en-US"/>
        </a:p>
      </dgm:t>
    </dgm:pt>
    <dgm:pt modelId="{0EE459FB-455E-BC42-A711-B2A1ACB6A235}" type="sibTrans" cxnId="{B5106041-1592-054F-8ED0-846DB391B43A}">
      <dgm:prSet/>
      <dgm:spPr/>
      <dgm:t>
        <a:bodyPr/>
        <a:lstStyle/>
        <a:p>
          <a:endParaRPr lang="en-US"/>
        </a:p>
      </dgm:t>
    </dgm:pt>
    <dgm:pt modelId="{F511045A-098A-274E-AB5E-80A94D60C853}" type="pres">
      <dgm:prSet presAssocID="{FB743C9B-308F-0B40-B7B1-BF335E6CEF78}" presName="Name0" presStyleCnt="0">
        <dgm:presLayoutVars>
          <dgm:chMax val="4"/>
          <dgm:resizeHandles val="exact"/>
        </dgm:presLayoutVars>
      </dgm:prSet>
      <dgm:spPr/>
    </dgm:pt>
    <dgm:pt modelId="{90726BAB-8B78-CF41-836E-E0887F2F5D19}" type="pres">
      <dgm:prSet presAssocID="{FB743C9B-308F-0B40-B7B1-BF335E6CEF78}" presName="ellipse" presStyleLbl="trBgShp" presStyleIdx="0" presStyleCnt="1"/>
      <dgm:spPr/>
    </dgm:pt>
    <dgm:pt modelId="{0488F52E-D352-1445-83BE-05B19B71289C}" type="pres">
      <dgm:prSet presAssocID="{FB743C9B-308F-0B40-B7B1-BF335E6CEF78}" presName="arrow1" presStyleLbl="fgShp" presStyleIdx="0" presStyleCnt="1"/>
      <dgm:spPr/>
    </dgm:pt>
    <dgm:pt modelId="{78B63B3F-4F14-6B4B-944C-F1C958A0C721}" type="pres">
      <dgm:prSet presAssocID="{FB743C9B-308F-0B40-B7B1-BF335E6CEF78}" presName="rectangle" presStyleLbl="revTx" presStyleIdx="0" presStyleCnt="1">
        <dgm:presLayoutVars>
          <dgm:bulletEnabled val="1"/>
        </dgm:presLayoutVars>
      </dgm:prSet>
      <dgm:spPr/>
    </dgm:pt>
    <dgm:pt modelId="{3F44BEEF-77AD-614A-B139-CCBC911C2DCA}" type="pres">
      <dgm:prSet presAssocID="{6A75A0A5-8C27-6746-9897-D450FCC31B50}" presName="item1" presStyleLbl="node1" presStyleIdx="0" presStyleCnt="3">
        <dgm:presLayoutVars>
          <dgm:bulletEnabled val="1"/>
        </dgm:presLayoutVars>
      </dgm:prSet>
      <dgm:spPr/>
    </dgm:pt>
    <dgm:pt modelId="{0178CAC7-F4CB-0D45-9547-210B94E3B586}" type="pres">
      <dgm:prSet presAssocID="{7F31CF14-C914-0447-84D8-48B640397654}" presName="item2" presStyleLbl="node1" presStyleIdx="1" presStyleCnt="3">
        <dgm:presLayoutVars>
          <dgm:bulletEnabled val="1"/>
        </dgm:presLayoutVars>
      </dgm:prSet>
      <dgm:spPr/>
    </dgm:pt>
    <dgm:pt modelId="{98C24550-F7F3-FA4B-928A-A56822F88F3E}" type="pres">
      <dgm:prSet presAssocID="{557CE47A-89A7-7642-B092-299CB1F9F6B6}" presName="item3" presStyleLbl="node1" presStyleIdx="2" presStyleCnt="3">
        <dgm:presLayoutVars>
          <dgm:bulletEnabled val="1"/>
        </dgm:presLayoutVars>
      </dgm:prSet>
      <dgm:spPr/>
    </dgm:pt>
    <dgm:pt modelId="{9B10FA6D-0535-6B42-9ABF-02627775D925}" type="pres">
      <dgm:prSet presAssocID="{FB743C9B-308F-0B40-B7B1-BF335E6CEF78}" presName="funnel" presStyleLbl="trAlignAcc1" presStyleIdx="0" presStyleCnt="1"/>
      <dgm:spPr/>
    </dgm:pt>
  </dgm:ptLst>
  <dgm:cxnLst>
    <dgm:cxn modelId="{B5106041-1592-054F-8ED0-846DB391B43A}" srcId="{FB743C9B-308F-0B40-B7B1-BF335E6CEF78}" destId="{7F31CF14-C914-0447-84D8-48B640397654}" srcOrd="2" destOrd="0" parTransId="{A3827FA2-9AB0-0249-8762-864AE9908505}" sibTransId="{0EE459FB-455E-BC42-A711-B2A1ACB6A235}"/>
    <dgm:cxn modelId="{904DF544-84A4-CF4F-B791-AD4392464DFC}" type="presOf" srcId="{7F31CF14-C914-0447-84D8-48B640397654}" destId="{3F44BEEF-77AD-614A-B139-CCBC911C2DCA}" srcOrd="0" destOrd="0" presId="urn:microsoft.com/office/officeart/2005/8/layout/funnel1"/>
    <dgm:cxn modelId="{4755486A-A07C-2148-BA70-B1106D8F0D0D}" type="presOf" srcId="{557CE47A-89A7-7642-B092-299CB1F9F6B6}" destId="{78B63B3F-4F14-6B4B-944C-F1C958A0C721}" srcOrd="0" destOrd="0" presId="urn:microsoft.com/office/officeart/2005/8/layout/funnel1"/>
    <dgm:cxn modelId="{4CE94676-3536-6441-B170-CDF3C81D5F9A}" type="presOf" srcId="{6A75A0A5-8C27-6746-9897-D450FCC31B50}" destId="{0178CAC7-F4CB-0D45-9547-210B94E3B586}" srcOrd="0" destOrd="0" presId="urn:microsoft.com/office/officeart/2005/8/layout/funnel1"/>
    <dgm:cxn modelId="{3292097F-9704-794B-8579-BA51EB495DA7}" type="presOf" srcId="{9C83EFB7-B39A-5A41-9213-2D3E103A7A86}" destId="{98C24550-F7F3-FA4B-928A-A56822F88F3E}" srcOrd="0" destOrd="0" presId="urn:microsoft.com/office/officeart/2005/8/layout/funnel1"/>
    <dgm:cxn modelId="{15A884C9-F4A5-0447-A515-1F4874DFC1E8}" srcId="{FB743C9B-308F-0B40-B7B1-BF335E6CEF78}" destId="{6A75A0A5-8C27-6746-9897-D450FCC31B50}" srcOrd="1" destOrd="0" parTransId="{033F2C5D-4F2C-FD46-BA98-5502EB7C75CD}" sibTransId="{99514FD1-3FEF-BC4E-A55B-EABDD382E522}"/>
    <dgm:cxn modelId="{915025D2-1CB8-534A-964A-942AE7CD79D7}" type="presOf" srcId="{FB743C9B-308F-0B40-B7B1-BF335E6CEF78}" destId="{F511045A-098A-274E-AB5E-80A94D60C853}" srcOrd="0" destOrd="0" presId="urn:microsoft.com/office/officeart/2005/8/layout/funnel1"/>
    <dgm:cxn modelId="{D2BBF1E8-E038-AC4F-82EE-3BED5C3FF96C}" srcId="{FB743C9B-308F-0B40-B7B1-BF335E6CEF78}" destId="{9C83EFB7-B39A-5A41-9213-2D3E103A7A86}" srcOrd="0" destOrd="0" parTransId="{04675A8C-EC5B-494C-840D-6C2F2049FAB2}" sibTransId="{8059B50D-D509-1442-AC93-7752EC60E307}"/>
    <dgm:cxn modelId="{DB1C37F5-B0AD-DC48-9AA1-642AB297A3AC}" srcId="{FB743C9B-308F-0B40-B7B1-BF335E6CEF78}" destId="{557CE47A-89A7-7642-B092-299CB1F9F6B6}" srcOrd="3" destOrd="0" parTransId="{8DC08D88-79C6-5249-9158-6ED9D615AA41}" sibTransId="{66963486-A66B-2745-8C7F-1162258C513B}"/>
    <dgm:cxn modelId="{F9686079-3B3D-774B-9A06-5BA573A8FC27}" type="presParOf" srcId="{F511045A-098A-274E-AB5E-80A94D60C853}" destId="{90726BAB-8B78-CF41-836E-E0887F2F5D19}" srcOrd="0" destOrd="0" presId="urn:microsoft.com/office/officeart/2005/8/layout/funnel1"/>
    <dgm:cxn modelId="{B65B7B9C-9F7E-4C48-B5A8-B8786F629043}" type="presParOf" srcId="{F511045A-098A-274E-AB5E-80A94D60C853}" destId="{0488F52E-D352-1445-83BE-05B19B71289C}" srcOrd="1" destOrd="0" presId="urn:microsoft.com/office/officeart/2005/8/layout/funnel1"/>
    <dgm:cxn modelId="{C5868669-6B70-9F45-A22C-B7BFF3CB4DBA}" type="presParOf" srcId="{F511045A-098A-274E-AB5E-80A94D60C853}" destId="{78B63B3F-4F14-6B4B-944C-F1C958A0C721}" srcOrd="2" destOrd="0" presId="urn:microsoft.com/office/officeart/2005/8/layout/funnel1"/>
    <dgm:cxn modelId="{0FFC0DAA-2B63-334B-BC7B-B1888FAAA38C}" type="presParOf" srcId="{F511045A-098A-274E-AB5E-80A94D60C853}" destId="{3F44BEEF-77AD-614A-B139-CCBC911C2DCA}" srcOrd="3" destOrd="0" presId="urn:microsoft.com/office/officeart/2005/8/layout/funnel1"/>
    <dgm:cxn modelId="{C0EBDFF8-2B9F-B148-AB21-EF0A10D52D0A}" type="presParOf" srcId="{F511045A-098A-274E-AB5E-80A94D60C853}" destId="{0178CAC7-F4CB-0D45-9547-210B94E3B586}" srcOrd="4" destOrd="0" presId="urn:microsoft.com/office/officeart/2005/8/layout/funnel1"/>
    <dgm:cxn modelId="{889FC552-0A2B-5A45-858D-85B324ED448B}" type="presParOf" srcId="{F511045A-098A-274E-AB5E-80A94D60C853}" destId="{98C24550-F7F3-FA4B-928A-A56822F88F3E}" srcOrd="5" destOrd="0" presId="urn:microsoft.com/office/officeart/2005/8/layout/funnel1"/>
    <dgm:cxn modelId="{2EBC1DF6-C8A8-C647-BBC9-1B13E437CD6A}" type="presParOf" srcId="{F511045A-098A-274E-AB5E-80A94D60C853}" destId="{9B10FA6D-0535-6B42-9ABF-02627775D925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697A045-D753-B549-838E-AB6629D05983}" type="doc">
      <dgm:prSet loTypeId="urn:microsoft.com/office/officeart/2009/3/layout/RandomtoResult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ECC498-E7ED-A840-B497-600ECF041D81}">
      <dgm:prSet phldrT="[Text]"/>
      <dgm:spPr/>
      <dgm:t>
        <a:bodyPr/>
        <a:lstStyle/>
        <a:p>
          <a:r>
            <a:rPr lang="en-US" dirty="0"/>
            <a:t>Data </a:t>
          </a:r>
          <a:br>
            <a:rPr lang="en-US" dirty="0"/>
          </a:br>
          <a:r>
            <a:rPr lang="en-US" dirty="0"/>
            <a:t>Producer</a:t>
          </a:r>
        </a:p>
      </dgm:t>
    </dgm:pt>
    <dgm:pt modelId="{A9FF438C-BB45-CE4C-BB93-8CA7F686E3A8}" type="parTrans" cxnId="{659D9F3E-18C4-A344-A803-CD9C5813B70C}">
      <dgm:prSet/>
      <dgm:spPr/>
      <dgm:t>
        <a:bodyPr/>
        <a:lstStyle/>
        <a:p>
          <a:endParaRPr lang="en-US"/>
        </a:p>
      </dgm:t>
    </dgm:pt>
    <dgm:pt modelId="{DE23759C-9267-9640-AFEC-C21B97D4F372}" type="sibTrans" cxnId="{659D9F3E-18C4-A344-A803-CD9C5813B70C}">
      <dgm:prSet/>
      <dgm:spPr/>
      <dgm:t>
        <a:bodyPr/>
        <a:lstStyle/>
        <a:p>
          <a:endParaRPr lang="en-US"/>
        </a:p>
      </dgm:t>
    </dgm:pt>
    <dgm:pt modelId="{E274F57D-4A5E-E548-89F2-5989E699D849}">
      <dgm:prSet phldrT="[Text]"/>
      <dgm:spPr/>
      <dgm:t>
        <a:bodyPr/>
        <a:lstStyle/>
        <a:p>
          <a:r>
            <a:rPr lang="en-US" dirty="0" err="1"/>
            <a:t>MemFile</a:t>
          </a:r>
          <a:endParaRPr lang="en-US" dirty="0"/>
        </a:p>
      </dgm:t>
    </dgm:pt>
    <dgm:pt modelId="{8BDD0444-FC4F-644F-81AE-01043DC3FC7D}" type="parTrans" cxnId="{03954C1F-1328-F24F-8A45-1471DF0A88F9}">
      <dgm:prSet/>
      <dgm:spPr/>
      <dgm:t>
        <a:bodyPr/>
        <a:lstStyle/>
        <a:p>
          <a:endParaRPr lang="en-US"/>
        </a:p>
      </dgm:t>
    </dgm:pt>
    <dgm:pt modelId="{0D15AEB2-B222-084A-972A-1CD1FF0F0785}" type="sibTrans" cxnId="{03954C1F-1328-F24F-8A45-1471DF0A88F9}">
      <dgm:prSet/>
      <dgm:spPr/>
      <dgm:t>
        <a:bodyPr/>
        <a:lstStyle/>
        <a:p>
          <a:endParaRPr lang="en-US"/>
        </a:p>
      </dgm:t>
    </dgm:pt>
    <dgm:pt modelId="{171D2FEB-A3FC-BD47-8F90-7F2030168391}" type="pres">
      <dgm:prSet presAssocID="{8697A045-D753-B549-838E-AB6629D05983}" presName="Name0" presStyleCnt="0">
        <dgm:presLayoutVars>
          <dgm:dir/>
          <dgm:animOne val="branch"/>
          <dgm:animLvl val="lvl"/>
        </dgm:presLayoutVars>
      </dgm:prSet>
      <dgm:spPr/>
    </dgm:pt>
    <dgm:pt modelId="{ECA91953-DB6D-674C-9DB8-69C5C296F50C}" type="pres">
      <dgm:prSet presAssocID="{2EECC498-E7ED-A840-B497-600ECF041D81}" presName="chaos" presStyleCnt="0"/>
      <dgm:spPr/>
    </dgm:pt>
    <dgm:pt modelId="{CFD9453C-C911-D248-84AD-ABC26E6D5847}" type="pres">
      <dgm:prSet presAssocID="{2EECC498-E7ED-A840-B497-600ECF041D81}" presName="parTx1" presStyleLbl="revTx" presStyleIdx="0" presStyleCnt="1"/>
      <dgm:spPr/>
    </dgm:pt>
    <dgm:pt modelId="{82007BC6-5E51-E64E-83A2-0A4B800AA0E1}" type="pres">
      <dgm:prSet presAssocID="{2EECC498-E7ED-A840-B497-600ECF041D81}" presName="c1" presStyleLbl="node1" presStyleIdx="0" presStyleCnt="19"/>
      <dgm:spPr/>
    </dgm:pt>
    <dgm:pt modelId="{BC1EE28A-1DCD-AD4F-946C-0F526B53DFE0}" type="pres">
      <dgm:prSet presAssocID="{2EECC498-E7ED-A840-B497-600ECF041D81}" presName="c2" presStyleLbl="node1" presStyleIdx="1" presStyleCnt="19"/>
      <dgm:spPr/>
    </dgm:pt>
    <dgm:pt modelId="{63496E6C-F6D0-3C45-80DF-CBD8A8FA812C}" type="pres">
      <dgm:prSet presAssocID="{2EECC498-E7ED-A840-B497-600ECF041D81}" presName="c3" presStyleLbl="node1" presStyleIdx="2" presStyleCnt="19"/>
      <dgm:spPr/>
    </dgm:pt>
    <dgm:pt modelId="{B0BA150E-33AC-9248-9515-742F19406D79}" type="pres">
      <dgm:prSet presAssocID="{2EECC498-E7ED-A840-B497-600ECF041D81}" presName="c4" presStyleLbl="node1" presStyleIdx="3" presStyleCnt="19"/>
      <dgm:spPr/>
    </dgm:pt>
    <dgm:pt modelId="{1AFA6B21-6C11-6B42-8B92-7B12EE333C2D}" type="pres">
      <dgm:prSet presAssocID="{2EECC498-E7ED-A840-B497-600ECF041D81}" presName="c5" presStyleLbl="node1" presStyleIdx="4" presStyleCnt="19"/>
      <dgm:spPr/>
    </dgm:pt>
    <dgm:pt modelId="{412E5776-8D3C-9F47-ABA9-82C9A32C9396}" type="pres">
      <dgm:prSet presAssocID="{2EECC498-E7ED-A840-B497-600ECF041D81}" presName="c6" presStyleLbl="node1" presStyleIdx="5" presStyleCnt="19"/>
      <dgm:spPr/>
    </dgm:pt>
    <dgm:pt modelId="{76BBFC51-544F-9043-AE9C-3172EF8282E8}" type="pres">
      <dgm:prSet presAssocID="{2EECC498-E7ED-A840-B497-600ECF041D81}" presName="c7" presStyleLbl="node1" presStyleIdx="6" presStyleCnt="19"/>
      <dgm:spPr/>
    </dgm:pt>
    <dgm:pt modelId="{A6202966-E976-524B-B52F-F5281B44300C}" type="pres">
      <dgm:prSet presAssocID="{2EECC498-E7ED-A840-B497-600ECF041D81}" presName="c8" presStyleLbl="node1" presStyleIdx="7" presStyleCnt="19"/>
      <dgm:spPr/>
    </dgm:pt>
    <dgm:pt modelId="{60ACB141-E84C-0E49-879A-023985FC11CB}" type="pres">
      <dgm:prSet presAssocID="{2EECC498-E7ED-A840-B497-600ECF041D81}" presName="c9" presStyleLbl="node1" presStyleIdx="8" presStyleCnt="19"/>
      <dgm:spPr/>
    </dgm:pt>
    <dgm:pt modelId="{B3549F9F-4D23-BC47-9785-281971292524}" type="pres">
      <dgm:prSet presAssocID="{2EECC498-E7ED-A840-B497-600ECF041D81}" presName="c10" presStyleLbl="node1" presStyleIdx="9" presStyleCnt="19"/>
      <dgm:spPr/>
    </dgm:pt>
    <dgm:pt modelId="{E9843D05-58DE-0A41-B760-A4EF8025A07B}" type="pres">
      <dgm:prSet presAssocID="{2EECC498-E7ED-A840-B497-600ECF041D81}" presName="c11" presStyleLbl="node1" presStyleIdx="10" presStyleCnt="19"/>
      <dgm:spPr/>
    </dgm:pt>
    <dgm:pt modelId="{080D37CC-18FF-7B4E-8841-7EFAE5332532}" type="pres">
      <dgm:prSet presAssocID="{2EECC498-E7ED-A840-B497-600ECF041D81}" presName="c12" presStyleLbl="node1" presStyleIdx="11" presStyleCnt="19"/>
      <dgm:spPr/>
    </dgm:pt>
    <dgm:pt modelId="{0A32D6CC-F7EE-F448-8206-98CB1EF1540F}" type="pres">
      <dgm:prSet presAssocID="{2EECC498-E7ED-A840-B497-600ECF041D81}" presName="c13" presStyleLbl="node1" presStyleIdx="12" presStyleCnt="19"/>
      <dgm:spPr/>
    </dgm:pt>
    <dgm:pt modelId="{96468CF9-0844-1F4E-BC3E-F915ABFDCEEE}" type="pres">
      <dgm:prSet presAssocID="{2EECC498-E7ED-A840-B497-600ECF041D81}" presName="c14" presStyleLbl="node1" presStyleIdx="13" presStyleCnt="19"/>
      <dgm:spPr/>
    </dgm:pt>
    <dgm:pt modelId="{FC13B703-8FC4-B040-AC5A-13E4BD416BF2}" type="pres">
      <dgm:prSet presAssocID="{2EECC498-E7ED-A840-B497-600ECF041D81}" presName="c15" presStyleLbl="node1" presStyleIdx="14" presStyleCnt="19"/>
      <dgm:spPr/>
    </dgm:pt>
    <dgm:pt modelId="{3DEB39AB-F80D-D344-A66B-99A1C9703AB4}" type="pres">
      <dgm:prSet presAssocID="{2EECC498-E7ED-A840-B497-600ECF041D81}" presName="c16" presStyleLbl="node1" presStyleIdx="15" presStyleCnt="19"/>
      <dgm:spPr/>
    </dgm:pt>
    <dgm:pt modelId="{5044E767-0B0D-FF42-B75C-E24D78FF200D}" type="pres">
      <dgm:prSet presAssocID="{2EECC498-E7ED-A840-B497-600ECF041D81}" presName="c17" presStyleLbl="node1" presStyleIdx="16" presStyleCnt="19"/>
      <dgm:spPr/>
    </dgm:pt>
    <dgm:pt modelId="{5BDD6261-D8B6-104F-B385-9C74B5E4EBB0}" type="pres">
      <dgm:prSet presAssocID="{2EECC498-E7ED-A840-B497-600ECF041D81}" presName="c18" presStyleLbl="node1" presStyleIdx="17" presStyleCnt="19"/>
      <dgm:spPr/>
    </dgm:pt>
    <dgm:pt modelId="{0BE4BF0E-385E-054E-8584-D7A22CFB3743}" type="pres">
      <dgm:prSet presAssocID="{DE23759C-9267-9640-AFEC-C21B97D4F372}" presName="chevronComposite1" presStyleCnt="0"/>
      <dgm:spPr/>
    </dgm:pt>
    <dgm:pt modelId="{814E8C44-135F-1840-9BFA-3AD7D7031F94}" type="pres">
      <dgm:prSet presAssocID="{DE23759C-9267-9640-AFEC-C21B97D4F372}" presName="chevron1" presStyleLbl="sibTrans2D1" presStyleIdx="0" presStyleCnt="2"/>
      <dgm:spPr/>
    </dgm:pt>
    <dgm:pt modelId="{09E59420-B551-014B-8B76-452EB2BDE882}" type="pres">
      <dgm:prSet presAssocID="{DE23759C-9267-9640-AFEC-C21B97D4F372}" presName="spChevron1" presStyleCnt="0"/>
      <dgm:spPr/>
    </dgm:pt>
    <dgm:pt modelId="{FCD1026C-247D-5342-97C5-11313E6193DB}" type="pres">
      <dgm:prSet presAssocID="{DE23759C-9267-9640-AFEC-C21B97D4F372}" presName="overlap" presStyleCnt="0"/>
      <dgm:spPr/>
    </dgm:pt>
    <dgm:pt modelId="{0080E61F-A22B-5346-AB99-8DB35ED2F0FA}" type="pres">
      <dgm:prSet presAssocID="{DE23759C-9267-9640-AFEC-C21B97D4F372}" presName="chevronComposite2" presStyleCnt="0"/>
      <dgm:spPr/>
    </dgm:pt>
    <dgm:pt modelId="{0DDE3CC2-CE5C-A94E-95A0-6AAE4C8C33F0}" type="pres">
      <dgm:prSet presAssocID="{DE23759C-9267-9640-AFEC-C21B97D4F372}" presName="chevron2" presStyleLbl="sibTrans2D1" presStyleIdx="1" presStyleCnt="2"/>
      <dgm:spPr/>
    </dgm:pt>
    <dgm:pt modelId="{6ABBEF2A-46BA-DF45-A435-3DABEC813C01}" type="pres">
      <dgm:prSet presAssocID="{DE23759C-9267-9640-AFEC-C21B97D4F372}" presName="spChevron2" presStyleCnt="0"/>
      <dgm:spPr/>
    </dgm:pt>
    <dgm:pt modelId="{14770AA0-121F-DF43-A286-5E25EB92A6D8}" type="pres">
      <dgm:prSet presAssocID="{E274F57D-4A5E-E548-89F2-5989E699D849}" presName="last" presStyleCnt="0"/>
      <dgm:spPr/>
    </dgm:pt>
    <dgm:pt modelId="{36F7B3E6-0740-E843-A513-3C64DFB6E2B5}" type="pres">
      <dgm:prSet presAssocID="{E274F57D-4A5E-E548-89F2-5989E699D849}" presName="circleTx" presStyleLbl="node1" presStyleIdx="18" presStyleCnt="19"/>
      <dgm:spPr/>
    </dgm:pt>
    <dgm:pt modelId="{139B7451-603A-4047-9D4B-2E9152186950}" type="pres">
      <dgm:prSet presAssocID="{E274F57D-4A5E-E548-89F2-5989E699D849}" presName="spN" presStyleCnt="0"/>
      <dgm:spPr/>
    </dgm:pt>
  </dgm:ptLst>
  <dgm:cxnLst>
    <dgm:cxn modelId="{5335B706-5F3E-B349-B1B4-74D31F846D2A}" type="presOf" srcId="{2EECC498-E7ED-A840-B497-600ECF041D81}" destId="{CFD9453C-C911-D248-84AD-ABC26E6D5847}" srcOrd="0" destOrd="0" presId="urn:microsoft.com/office/officeart/2009/3/layout/RandomtoResultProcess"/>
    <dgm:cxn modelId="{03954C1F-1328-F24F-8A45-1471DF0A88F9}" srcId="{8697A045-D753-B549-838E-AB6629D05983}" destId="{E274F57D-4A5E-E548-89F2-5989E699D849}" srcOrd="1" destOrd="0" parTransId="{8BDD0444-FC4F-644F-81AE-01043DC3FC7D}" sibTransId="{0D15AEB2-B222-084A-972A-1CD1FF0F0785}"/>
    <dgm:cxn modelId="{68B6EA32-58D0-6E40-8800-7D88696A63C4}" type="presOf" srcId="{E274F57D-4A5E-E548-89F2-5989E699D849}" destId="{36F7B3E6-0740-E843-A513-3C64DFB6E2B5}" srcOrd="0" destOrd="0" presId="urn:microsoft.com/office/officeart/2009/3/layout/RandomtoResultProcess"/>
    <dgm:cxn modelId="{659D9F3E-18C4-A344-A803-CD9C5813B70C}" srcId="{8697A045-D753-B549-838E-AB6629D05983}" destId="{2EECC498-E7ED-A840-B497-600ECF041D81}" srcOrd="0" destOrd="0" parTransId="{A9FF438C-BB45-CE4C-BB93-8CA7F686E3A8}" sibTransId="{DE23759C-9267-9640-AFEC-C21B97D4F372}"/>
    <dgm:cxn modelId="{9B2E32B4-17B8-F64F-87FD-844C3ADAC9EC}" type="presOf" srcId="{8697A045-D753-B549-838E-AB6629D05983}" destId="{171D2FEB-A3FC-BD47-8F90-7F2030168391}" srcOrd="0" destOrd="0" presId="urn:microsoft.com/office/officeart/2009/3/layout/RandomtoResultProcess"/>
    <dgm:cxn modelId="{C2667549-343A-9043-9B52-37E4DCD8E5A2}" type="presParOf" srcId="{171D2FEB-A3FC-BD47-8F90-7F2030168391}" destId="{ECA91953-DB6D-674C-9DB8-69C5C296F50C}" srcOrd="0" destOrd="0" presId="urn:microsoft.com/office/officeart/2009/3/layout/RandomtoResultProcess"/>
    <dgm:cxn modelId="{E4FBF587-D228-864C-9F09-BB05DBE6A09E}" type="presParOf" srcId="{ECA91953-DB6D-674C-9DB8-69C5C296F50C}" destId="{CFD9453C-C911-D248-84AD-ABC26E6D5847}" srcOrd="0" destOrd="0" presId="urn:microsoft.com/office/officeart/2009/3/layout/RandomtoResultProcess"/>
    <dgm:cxn modelId="{F48ED1C0-F96A-8240-9368-EEC97D8A535C}" type="presParOf" srcId="{ECA91953-DB6D-674C-9DB8-69C5C296F50C}" destId="{82007BC6-5E51-E64E-83A2-0A4B800AA0E1}" srcOrd="1" destOrd="0" presId="urn:microsoft.com/office/officeart/2009/3/layout/RandomtoResultProcess"/>
    <dgm:cxn modelId="{5D7E3DDF-D3BE-FF44-B408-82964C0CFDE8}" type="presParOf" srcId="{ECA91953-DB6D-674C-9DB8-69C5C296F50C}" destId="{BC1EE28A-1DCD-AD4F-946C-0F526B53DFE0}" srcOrd="2" destOrd="0" presId="urn:microsoft.com/office/officeart/2009/3/layout/RandomtoResultProcess"/>
    <dgm:cxn modelId="{833FCB0D-1605-0146-A5BD-2DBBA2D8B625}" type="presParOf" srcId="{ECA91953-DB6D-674C-9DB8-69C5C296F50C}" destId="{63496E6C-F6D0-3C45-80DF-CBD8A8FA812C}" srcOrd="3" destOrd="0" presId="urn:microsoft.com/office/officeart/2009/3/layout/RandomtoResultProcess"/>
    <dgm:cxn modelId="{796B1352-8770-0B43-ABC7-DE745F2CF021}" type="presParOf" srcId="{ECA91953-DB6D-674C-9DB8-69C5C296F50C}" destId="{B0BA150E-33AC-9248-9515-742F19406D79}" srcOrd="4" destOrd="0" presId="urn:microsoft.com/office/officeart/2009/3/layout/RandomtoResultProcess"/>
    <dgm:cxn modelId="{1B224501-C105-CE4B-9732-856EA8E5F2BD}" type="presParOf" srcId="{ECA91953-DB6D-674C-9DB8-69C5C296F50C}" destId="{1AFA6B21-6C11-6B42-8B92-7B12EE333C2D}" srcOrd="5" destOrd="0" presId="urn:microsoft.com/office/officeart/2009/3/layout/RandomtoResultProcess"/>
    <dgm:cxn modelId="{E16D8AA1-249E-8A42-8B70-F176056990D4}" type="presParOf" srcId="{ECA91953-DB6D-674C-9DB8-69C5C296F50C}" destId="{412E5776-8D3C-9F47-ABA9-82C9A32C9396}" srcOrd="6" destOrd="0" presId="urn:microsoft.com/office/officeart/2009/3/layout/RandomtoResultProcess"/>
    <dgm:cxn modelId="{8811ED57-C4A3-A142-B194-B014AA80B17C}" type="presParOf" srcId="{ECA91953-DB6D-674C-9DB8-69C5C296F50C}" destId="{76BBFC51-544F-9043-AE9C-3172EF8282E8}" srcOrd="7" destOrd="0" presId="urn:microsoft.com/office/officeart/2009/3/layout/RandomtoResultProcess"/>
    <dgm:cxn modelId="{E76D5931-6F52-1140-A6FD-FC217F3208DF}" type="presParOf" srcId="{ECA91953-DB6D-674C-9DB8-69C5C296F50C}" destId="{A6202966-E976-524B-B52F-F5281B44300C}" srcOrd="8" destOrd="0" presId="urn:microsoft.com/office/officeart/2009/3/layout/RandomtoResultProcess"/>
    <dgm:cxn modelId="{D396D28D-6360-3F47-BCA1-08B7C3EF715B}" type="presParOf" srcId="{ECA91953-DB6D-674C-9DB8-69C5C296F50C}" destId="{60ACB141-E84C-0E49-879A-023985FC11CB}" srcOrd="9" destOrd="0" presId="urn:microsoft.com/office/officeart/2009/3/layout/RandomtoResultProcess"/>
    <dgm:cxn modelId="{7B480AE7-74F6-FC42-BF28-1E6315F50A77}" type="presParOf" srcId="{ECA91953-DB6D-674C-9DB8-69C5C296F50C}" destId="{B3549F9F-4D23-BC47-9785-281971292524}" srcOrd="10" destOrd="0" presId="urn:microsoft.com/office/officeart/2009/3/layout/RandomtoResultProcess"/>
    <dgm:cxn modelId="{6CD194FC-18A6-D748-B89D-6749CD5A5661}" type="presParOf" srcId="{ECA91953-DB6D-674C-9DB8-69C5C296F50C}" destId="{E9843D05-58DE-0A41-B760-A4EF8025A07B}" srcOrd="11" destOrd="0" presId="urn:microsoft.com/office/officeart/2009/3/layout/RandomtoResultProcess"/>
    <dgm:cxn modelId="{A8C214E5-65BC-CF44-A417-B205F8AD274F}" type="presParOf" srcId="{ECA91953-DB6D-674C-9DB8-69C5C296F50C}" destId="{080D37CC-18FF-7B4E-8841-7EFAE5332532}" srcOrd="12" destOrd="0" presId="urn:microsoft.com/office/officeart/2009/3/layout/RandomtoResultProcess"/>
    <dgm:cxn modelId="{41726DCD-ED12-E34C-9639-06051DCFDD05}" type="presParOf" srcId="{ECA91953-DB6D-674C-9DB8-69C5C296F50C}" destId="{0A32D6CC-F7EE-F448-8206-98CB1EF1540F}" srcOrd="13" destOrd="0" presId="urn:microsoft.com/office/officeart/2009/3/layout/RandomtoResultProcess"/>
    <dgm:cxn modelId="{2C15ED02-689F-5D43-B7BD-DD654DB2CBB3}" type="presParOf" srcId="{ECA91953-DB6D-674C-9DB8-69C5C296F50C}" destId="{96468CF9-0844-1F4E-BC3E-F915ABFDCEEE}" srcOrd="14" destOrd="0" presId="urn:microsoft.com/office/officeart/2009/3/layout/RandomtoResultProcess"/>
    <dgm:cxn modelId="{7993AEB8-74CF-B941-880E-86D3F9D9A68B}" type="presParOf" srcId="{ECA91953-DB6D-674C-9DB8-69C5C296F50C}" destId="{FC13B703-8FC4-B040-AC5A-13E4BD416BF2}" srcOrd="15" destOrd="0" presId="urn:microsoft.com/office/officeart/2009/3/layout/RandomtoResultProcess"/>
    <dgm:cxn modelId="{A2AD5BF1-C8C7-2E48-BF22-A7DA66C5BCFF}" type="presParOf" srcId="{ECA91953-DB6D-674C-9DB8-69C5C296F50C}" destId="{3DEB39AB-F80D-D344-A66B-99A1C9703AB4}" srcOrd="16" destOrd="0" presId="urn:microsoft.com/office/officeart/2009/3/layout/RandomtoResultProcess"/>
    <dgm:cxn modelId="{591A12FA-58E2-EE47-B42D-3177F91ABD5E}" type="presParOf" srcId="{ECA91953-DB6D-674C-9DB8-69C5C296F50C}" destId="{5044E767-0B0D-FF42-B75C-E24D78FF200D}" srcOrd="17" destOrd="0" presId="urn:microsoft.com/office/officeart/2009/3/layout/RandomtoResultProcess"/>
    <dgm:cxn modelId="{BEB5115E-8846-0A40-9C8D-56C1ADA98A91}" type="presParOf" srcId="{ECA91953-DB6D-674C-9DB8-69C5C296F50C}" destId="{5BDD6261-D8B6-104F-B385-9C74B5E4EBB0}" srcOrd="18" destOrd="0" presId="urn:microsoft.com/office/officeart/2009/3/layout/RandomtoResultProcess"/>
    <dgm:cxn modelId="{10A4F227-74F7-704F-862D-80DBBCD7BCCF}" type="presParOf" srcId="{171D2FEB-A3FC-BD47-8F90-7F2030168391}" destId="{0BE4BF0E-385E-054E-8584-D7A22CFB3743}" srcOrd="1" destOrd="0" presId="urn:microsoft.com/office/officeart/2009/3/layout/RandomtoResultProcess"/>
    <dgm:cxn modelId="{B8806F43-4B55-154C-9890-EE2FEFEC267E}" type="presParOf" srcId="{0BE4BF0E-385E-054E-8584-D7A22CFB3743}" destId="{814E8C44-135F-1840-9BFA-3AD7D7031F94}" srcOrd="0" destOrd="0" presId="urn:microsoft.com/office/officeart/2009/3/layout/RandomtoResultProcess"/>
    <dgm:cxn modelId="{5DABAB51-F51F-4E46-AB92-86572A60605B}" type="presParOf" srcId="{0BE4BF0E-385E-054E-8584-D7A22CFB3743}" destId="{09E59420-B551-014B-8B76-452EB2BDE882}" srcOrd="1" destOrd="0" presId="urn:microsoft.com/office/officeart/2009/3/layout/RandomtoResultProcess"/>
    <dgm:cxn modelId="{01C9E9BC-C8CD-3141-A68C-CF6EB932AE46}" type="presParOf" srcId="{171D2FEB-A3FC-BD47-8F90-7F2030168391}" destId="{FCD1026C-247D-5342-97C5-11313E6193DB}" srcOrd="2" destOrd="0" presId="urn:microsoft.com/office/officeart/2009/3/layout/RandomtoResultProcess"/>
    <dgm:cxn modelId="{652D361D-76A7-0E4B-B3AD-C55FC5BBF5E1}" type="presParOf" srcId="{171D2FEB-A3FC-BD47-8F90-7F2030168391}" destId="{0080E61F-A22B-5346-AB99-8DB35ED2F0FA}" srcOrd="3" destOrd="0" presId="urn:microsoft.com/office/officeart/2009/3/layout/RandomtoResultProcess"/>
    <dgm:cxn modelId="{54172AFC-ADA3-3F44-8165-7015C1274D81}" type="presParOf" srcId="{0080E61F-A22B-5346-AB99-8DB35ED2F0FA}" destId="{0DDE3CC2-CE5C-A94E-95A0-6AAE4C8C33F0}" srcOrd="0" destOrd="0" presId="urn:microsoft.com/office/officeart/2009/3/layout/RandomtoResultProcess"/>
    <dgm:cxn modelId="{D9EED49E-2964-174D-AE70-325499AB9F47}" type="presParOf" srcId="{0080E61F-A22B-5346-AB99-8DB35ED2F0FA}" destId="{6ABBEF2A-46BA-DF45-A435-3DABEC813C01}" srcOrd="1" destOrd="0" presId="urn:microsoft.com/office/officeart/2009/3/layout/RandomtoResultProcess"/>
    <dgm:cxn modelId="{FC4AF5A4-00DF-324C-B1B2-D97C499A514E}" type="presParOf" srcId="{171D2FEB-A3FC-BD47-8F90-7F2030168391}" destId="{14770AA0-121F-DF43-A286-5E25EB92A6D8}" srcOrd="4" destOrd="0" presId="urn:microsoft.com/office/officeart/2009/3/layout/RandomtoResultProcess"/>
    <dgm:cxn modelId="{2C987574-12E4-D14B-A9B3-A50E0A961E57}" type="presParOf" srcId="{14770AA0-121F-DF43-A286-5E25EB92A6D8}" destId="{36F7B3E6-0740-E843-A513-3C64DFB6E2B5}" srcOrd="0" destOrd="0" presId="urn:microsoft.com/office/officeart/2009/3/layout/RandomtoResultProcess"/>
    <dgm:cxn modelId="{D0B08068-65A2-6C40-A8D4-B527B1A8F9DD}" type="presParOf" srcId="{14770AA0-121F-DF43-A286-5E25EB92A6D8}" destId="{139B7451-603A-4047-9D4B-2E9152186950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726BAB-8B78-CF41-836E-E0887F2F5D19}">
      <dsp:nvSpPr>
        <dsp:cNvPr id="0" name=""/>
        <dsp:cNvSpPr/>
      </dsp:nvSpPr>
      <dsp:spPr>
        <a:xfrm>
          <a:off x="1179147" y="120331"/>
          <a:ext cx="2388109" cy="829358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88F52E-D352-1445-83BE-05B19B71289C}">
      <dsp:nvSpPr>
        <dsp:cNvPr id="0" name=""/>
        <dsp:cNvSpPr/>
      </dsp:nvSpPr>
      <dsp:spPr>
        <a:xfrm>
          <a:off x="2145499" y="2151149"/>
          <a:ext cx="462811" cy="296199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B63B3F-4F14-6B4B-944C-F1C958A0C721}">
      <dsp:nvSpPr>
        <dsp:cNvPr id="0" name=""/>
        <dsp:cNvSpPr/>
      </dsp:nvSpPr>
      <dsp:spPr>
        <a:xfrm>
          <a:off x="1266156" y="2388109"/>
          <a:ext cx="2221496" cy="555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Final Output (disk)</a:t>
          </a:r>
        </a:p>
      </dsp:txBody>
      <dsp:txXfrm>
        <a:off x="1266156" y="2388109"/>
        <a:ext cx="2221496" cy="555374"/>
      </dsp:txXfrm>
    </dsp:sp>
    <dsp:sp modelId="{C6B15A08-6AF2-B145-A23D-F0E221F428F3}">
      <dsp:nvSpPr>
        <dsp:cNvPr id="0" name=""/>
        <dsp:cNvSpPr/>
      </dsp:nvSpPr>
      <dsp:spPr>
        <a:xfrm>
          <a:off x="2047382" y="1013743"/>
          <a:ext cx="833061" cy="833061"/>
        </a:xfrm>
        <a:prstGeom prst="ellips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MemFile</a:t>
          </a:r>
          <a:endParaRPr lang="en-US" sz="1100" kern="1200" dirty="0"/>
        </a:p>
      </dsp:txBody>
      <dsp:txXfrm>
        <a:off x="2169381" y="1135742"/>
        <a:ext cx="589063" cy="589063"/>
      </dsp:txXfrm>
    </dsp:sp>
    <dsp:sp modelId="{581FDE5F-B423-0042-B675-2E60F14E9BBA}">
      <dsp:nvSpPr>
        <dsp:cNvPr id="0" name=""/>
        <dsp:cNvSpPr/>
      </dsp:nvSpPr>
      <dsp:spPr>
        <a:xfrm>
          <a:off x="1451281" y="388761"/>
          <a:ext cx="833061" cy="833061"/>
        </a:xfrm>
        <a:prstGeom prst="ellips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MemFile</a:t>
          </a:r>
          <a:endParaRPr lang="en-US" sz="1100" kern="1200" dirty="0"/>
        </a:p>
      </dsp:txBody>
      <dsp:txXfrm>
        <a:off x="1573280" y="510760"/>
        <a:ext cx="589063" cy="589063"/>
      </dsp:txXfrm>
    </dsp:sp>
    <dsp:sp modelId="{3E860BAE-D6FF-E244-B7DF-E22F65860214}">
      <dsp:nvSpPr>
        <dsp:cNvPr id="0" name=""/>
        <dsp:cNvSpPr/>
      </dsp:nvSpPr>
      <dsp:spPr>
        <a:xfrm>
          <a:off x="2302855" y="187346"/>
          <a:ext cx="833061" cy="833061"/>
        </a:xfrm>
        <a:prstGeom prst="ellips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MemFile</a:t>
          </a:r>
          <a:endParaRPr lang="en-US" sz="1100" kern="1200" dirty="0"/>
        </a:p>
      </dsp:txBody>
      <dsp:txXfrm>
        <a:off x="2424854" y="309345"/>
        <a:ext cx="589063" cy="589063"/>
      </dsp:txXfrm>
    </dsp:sp>
    <dsp:sp modelId="{9B10FA6D-0535-6B42-9ABF-02627775D925}">
      <dsp:nvSpPr>
        <dsp:cNvPr id="0" name=""/>
        <dsp:cNvSpPr/>
      </dsp:nvSpPr>
      <dsp:spPr>
        <a:xfrm>
          <a:off x="1081031" y="18512"/>
          <a:ext cx="2591746" cy="2073397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9453C-C911-D248-84AD-ABC26E6D5847}">
      <dsp:nvSpPr>
        <dsp:cNvPr id="0" name=""/>
        <dsp:cNvSpPr/>
      </dsp:nvSpPr>
      <dsp:spPr>
        <a:xfrm>
          <a:off x="352832" y="408862"/>
          <a:ext cx="1116694" cy="368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</a:t>
          </a:r>
          <a:br>
            <a:rPr lang="en-US" sz="1200" kern="1200" dirty="0"/>
          </a:br>
          <a:r>
            <a:rPr lang="en-US" sz="1200" kern="1200" dirty="0"/>
            <a:t>Producer</a:t>
          </a:r>
        </a:p>
      </dsp:txBody>
      <dsp:txXfrm>
        <a:off x="352832" y="408862"/>
        <a:ext cx="1116694" cy="368001"/>
      </dsp:txXfrm>
    </dsp:sp>
    <dsp:sp modelId="{82007BC6-5E51-E64E-83A2-0A4B800AA0E1}">
      <dsp:nvSpPr>
        <dsp:cNvPr id="0" name=""/>
        <dsp:cNvSpPr/>
      </dsp:nvSpPr>
      <dsp:spPr>
        <a:xfrm>
          <a:off x="351563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1EE28A-1DCD-AD4F-946C-0F526B53DFE0}">
      <dsp:nvSpPr>
        <dsp:cNvPr id="0" name=""/>
        <dsp:cNvSpPr/>
      </dsp:nvSpPr>
      <dsp:spPr>
        <a:xfrm>
          <a:off x="413742" y="172580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496E6C-F6D0-3C45-80DF-CBD8A8FA812C}">
      <dsp:nvSpPr>
        <dsp:cNvPr id="0" name=""/>
        <dsp:cNvSpPr/>
      </dsp:nvSpPr>
      <dsp:spPr>
        <a:xfrm>
          <a:off x="562973" y="197452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A150E-33AC-9248-9515-742F19406D79}">
      <dsp:nvSpPr>
        <dsp:cNvPr id="0" name=""/>
        <dsp:cNvSpPr/>
      </dsp:nvSpPr>
      <dsp:spPr>
        <a:xfrm>
          <a:off x="687332" y="60657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FA6B21-6C11-6B42-8B92-7B12EE333C2D}">
      <dsp:nvSpPr>
        <dsp:cNvPr id="0" name=""/>
        <dsp:cNvSpPr/>
      </dsp:nvSpPr>
      <dsp:spPr>
        <a:xfrm>
          <a:off x="848999" y="10913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E5776-8D3C-9F47-ABA9-82C9A32C9396}">
      <dsp:nvSpPr>
        <dsp:cNvPr id="0" name=""/>
        <dsp:cNvSpPr/>
      </dsp:nvSpPr>
      <dsp:spPr>
        <a:xfrm>
          <a:off x="1047974" y="9796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BBFC51-544F-9043-AE9C-3172EF8282E8}">
      <dsp:nvSpPr>
        <dsp:cNvPr id="0" name=""/>
        <dsp:cNvSpPr/>
      </dsp:nvSpPr>
      <dsp:spPr>
        <a:xfrm>
          <a:off x="1172333" y="160144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02966-E976-524B-B52F-F5281B44300C}">
      <dsp:nvSpPr>
        <dsp:cNvPr id="0" name=""/>
        <dsp:cNvSpPr/>
      </dsp:nvSpPr>
      <dsp:spPr>
        <a:xfrm>
          <a:off x="1346436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ACB141-E84C-0E49-879A-023985FC11CB}">
      <dsp:nvSpPr>
        <dsp:cNvPr id="0" name=""/>
        <dsp:cNvSpPr/>
      </dsp:nvSpPr>
      <dsp:spPr>
        <a:xfrm>
          <a:off x="1421052" y="43373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549F9F-4D23-BC47-9785-281971292524}">
      <dsp:nvSpPr>
        <dsp:cNvPr id="0" name=""/>
        <dsp:cNvSpPr/>
      </dsp:nvSpPr>
      <dsp:spPr>
        <a:xfrm>
          <a:off x="774384" y="172580"/>
          <a:ext cx="228414" cy="2284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43D05-58DE-0A41-B760-A4EF8025A07B}">
      <dsp:nvSpPr>
        <dsp:cNvPr id="0" name=""/>
        <dsp:cNvSpPr/>
      </dsp:nvSpPr>
      <dsp:spPr>
        <a:xfrm>
          <a:off x="289383" y="645145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0D37CC-18FF-7B4E-8841-7EFAE5332532}">
      <dsp:nvSpPr>
        <dsp:cNvPr id="0" name=""/>
        <dsp:cNvSpPr/>
      </dsp:nvSpPr>
      <dsp:spPr>
        <a:xfrm>
          <a:off x="363999" y="757068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2D6CC-F7EE-F448-8206-98CB1EF1540F}">
      <dsp:nvSpPr>
        <dsp:cNvPr id="0" name=""/>
        <dsp:cNvSpPr/>
      </dsp:nvSpPr>
      <dsp:spPr>
        <a:xfrm>
          <a:off x="550537" y="856555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68CF9-0844-1F4E-BC3E-F915ABFDCEEE}">
      <dsp:nvSpPr>
        <dsp:cNvPr id="0" name=""/>
        <dsp:cNvSpPr/>
      </dsp:nvSpPr>
      <dsp:spPr>
        <a:xfrm>
          <a:off x="811692" y="1018222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3B703-8FC4-B040-AC5A-13E4BD416BF2}">
      <dsp:nvSpPr>
        <dsp:cNvPr id="0" name=""/>
        <dsp:cNvSpPr/>
      </dsp:nvSpPr>
      <dsp:spPr>
        <a:xfrm>
          <a:off x="861435" y="856555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B39AB-F80D-D344-A66B-99A1C9703AB4}">
      <dsp:nvSpPr>
        <dsp:cNvPr id="0" name=""/>
        <dsp:cNvSpPr/>
      </dsp:nvSpPr>
      <dsp:spPr>
        <a:xfrm>
          <a:off x="985794" y="1030658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4E767-0B0D-FF42-B75C-E24D78FF200D}">
      <dsp:nvSpPr>
        <dsp:cNvPr id="0" name=""/>
        <dsp:cNvSpPr/>
      </dsp:nvSpPr>
      <dsp:spPr>
        <a:xfrm>
          <a:off x="1097718" y="831683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DD6261-D8B6-104F-B385-9C74B5E4EBB0}">
      <dsp:nvSpPr>
        <dsp:cNvPr id="0" name=""/>
        <dsp:cNvSpPr/>
      </dsp:nvSpPr>
      <dsp:spPr>
        <a:xfrm>
          <a:off x="1371308" y="781940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E8C44-135F-1840-9BFA-3AD7D7031F94}">
      <dsp:nvSpPr>
        <dsp:cNvPr id="0" name=""/>
        <dsp:cNvSpPr/>
      </dsp:nvSpPr>
      <dsp:spPr>
        <a:xfrm>
          <a:off x="1510895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E3CC2-CE5C-A94E-95A0-6AAE4C8C33F0}">
      <dsp:nvSpPr>
        <dsp:cNvPr id="0" name=""/>
        <dsp:cNvSpPr/>
      </dsp:nvSpPr>
      <dsp:spPr>
        <a:xfrm>
          <a:off x="1846306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7B3E6-0740-E843-A513-3C64DFB6E2B5}">
      <dsp:nvSpPr>
        <dsp:cNvPr id="0" name=""/>
        <dsp:cNvSpPr/>
      </dsp:nvSpPr>
      <dsp:spPr>
        <a:xfrm>
          <a:off x="2300974" y="132566"/>
          <a:ext cx="950330" cy="9503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MemFile</a:t>
          </a:r>
          <a:endParaRPr lang="en-US" sz="1200" kern="1200" dirty="0"/>
        </a:p>
      </dsp:txBody>
      <dsp:txXfrm>
        <a:off x="2440147" y="271739"/>
        <a:ext cx="671984" cy="67198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9453C-C911-D248-84AD-ABC26E6D5847}">
      <dsp:nvSpPr>
        <dsp:cNvPr id="0" name=""/>
        <dsp:cNvSpPr/>
      </dsp:nvSpPr>
      <dsp:spPr>
        <a:xfrm>
          <a:off x="352832" y="408862"/>
          <a:ext cx="1116694" cy="368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</a:t>
          </a:r>
          <a:br>
            <a:rPr lang="en-US" sz="1200" kern="1200" dirty="0"/>
          </a:br>
          <a:r>
            <a:rPr lang="en-US" sz="1200" kern="1200" dirty="0"/>
            <a:t>Producer</a:t>
          </a:r>
        </a:p>
      </dsp:txBody>
      <dsp:txXfrm>
        <a:off x="352832" y="408862"/>
        <a:ext cx="1116694" cy="368001"/>
      </dsp:txXfrm>
    </dsp:sp>
    <dsp:sp modelId="{82007BC6-5E51-E64E-83A2-0A4B800AA0E1}">
      <dsp:nvSpPr>
        <dsp:cNvPr id="0" name=""/>
        <dsp:cNvSpPr/>
      </dsp:nvSpPr>
      <dsp:spPr>
        <a:xfrm>
          <a:off x="351563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1EE28A-1DCD-AD4F-946C-0F526B53DFE0}">
      <dsp:nvSpPr>
        <dsp:cNvPr id="0" name=""/>
        <dsp:cNvSpPr/>
      </dsp:nvSpPr>
      <dsp:spPr>
        <a:xfrm>
          <a:off x="413742" y="172580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496E6C-F6D0-3C45-80DF-CBD8A8FA812C}">
      <dsp:nvSpPr>
        <dsp:cNvPr id="0" name=""/>
        <dsp:cNvSpPr/>
      </dsp:nvSpPr>
      <dsp:spPr>
        <a:xfrm>
          <a:off x="562973" y="197452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A150E-33AC-9248-9515-742F19406D79}">
      <dsp:nvSpPr>
        <dsp:cNvPr id="0" name=""/>
        <dsp:cNvSpPr/>
      </dsp:nvSpPr>
      <dsp:spPr>
        <a:xfrm>
          <a:off x="687332" y="60657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FA6B21-6C11-6B42-8B92-7B12EE333C2D}">
      <dsp:nvSpPr>
        <dsp:cNvPr id="0" name=""/>
        <dsp:cNvSpPr/>
      </dsp:nvSpPr>
      <dsp:spPr>
        <a:xfrm>
          <a:off x="848999" y="10913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E5776-8D3C-9F47-ABA9-82C9A32C9396}">
      <dsp:nvSpPr>
        <dsp:cNvPr id="0" name=""/>
        <dsp:cNvSpPr/>
      </dsp:nvSpPr>
      <dsp:spPr>
        <a:xfrm>
          <a:off x="1047974" y="9796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BBFC51-544F-9043-AE9C-3172EF8282E8}">
      <dsp:nvSpPr>
        <dsp:cNvPr id="0" name=""/>
        <dsp:cNvSpPr/>
      </dsp:nvSpPr>
      <dsp:spPr>
        <a:xfrm>
          <a:off x="1172333" y="160144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02966-E976-524B-B52F-F5281B44300C}">
      <dsp:nvSpPr>
        <dsp:cNvPr id="0" name=""/>
        <dsp:cNvSpPr/>
      </dsp:nvSpPr>
      <dsp:spPr>
        <a:xfrm>
          <a:off x="1346436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ACB141-E84C-0E49-879A-023985FC11CB}">
      <dsp:nvSpPr>
        <dsp:cNvPr id="0" name=""/>
        <dsp:cNvSpPr/>
      </dsp:nvSpPr>
      <dsp:spPr>
        <a:xfrm>
          <a:off x="1421052" y="43373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549F9F-4D23-BC47-9785-281971292524}">
      <dsp:nvSpPr>
        <dsp:cNvPr id="0" name=""/>
        <dsp:cNvSpPr/>
      </dsp:nvSpPr>
      <dsp:spPr>
        <a:xfrm>
          <a:off x="774384" y="172580"/>
          <a:ext cx="228414" cy="2284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43D05-58DE-0A41-B760-A4EF8025A07B}">
      <dsp:nvSpPr>
        <dsp:cNvPr id="0" name=""/>
        <dsp:cNvSpPr/>
      </dsp:nvSpPr>
      <dsp:spPr>
        <a:xfrm>
          <a:off x="289383" y="645145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0D37CC-18FF-7B4E-8841-7EFAE5332532}">
      <dsp:nvSpPr>
        <dsp:cNvPr id="0" name=""/>
        <dsp:cNvSpPr/>
      </dsp:nvSpPr>
      <dsp:spPr>
        <a:xfrm>
          <a:off x="363999" y="757068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2D6CC-F7EE-F448-8206-98CB1EF1540F}">
      <dsp:nvSpPr>
        <dsp:cNvPr id="0" name=""/>
        <dsp:cNvSpPr/>
      </dsp:nvSpPr>
      <dsp:spPr>
        <a:xfrm>
          <a:off x="550537" y="856555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68CF9-0844-1F4E-BC3E-F915ABFDCEEE}">
      <dsp:nvSpPr>
        <dsp:cNvPr id="0" name=""/>
        <dsp:cNvSpPr/>
      </dsp:nvSpPr>
      <dsp:spPr>
        <a:xfrm>
          <a:off x="811692" y="1018222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3B703-8FC4-B040-AC5A-13E4BD416BF2}">
      <dsp:nvSpPr>
        <dsp:cNvPr id="0" name=""/>
        <dsp:cNvSpPr/>
      </dsp:nvSpPr>
      <dsp:spPr>
        <a:xfrm>
          <a:off x="861435" y="856555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B39AB-F80D-D344-A66B-99A1C9703AB4}">
      <dsp:nvSpPr>
        <dsp:cNvPr id="0" name=""/>
        <dsp:cNvSpPr/>
      </dsp:nvSpPr>
      <dsp:spPr>
        <a:xfrm>
          <a:off x="985794" y="1030658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4E767-0B0D-FF42-B75C-E24D78FF200D}">
      <dsp:nvSpPr>
        <dsp:cNvPr id="0" name=""/>
        <dsp:cNvSpPr/>
      </dsp:nvSpPr>
      <dsp:spPr>
        <a:xfrm>
          <a:off x="1097718" y="831683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DD6261-D8B6-104F-B385-9C74B5E4EBB0}">
      <dsp:nvSpPr>
        <dsp:cNvPr id="0" name=""/>
        <dsp:cNvSpPr/>
      </dsp:nvSpPr>
      <dsp:spPr>
        <a:xfrm>
          <a:off x="1371308" y="781940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E8C44-135F-1840-9BFA-3AD7D7031F94}">
      <dsp:nvSpPr>
        <dsp:cNvPr id="0" name=""/>
        <dsp:cNvSpPr/>
      </dsp:nvSpPr>
      <dsp:spPr>
        <a:xfrm>
          <a:off x="1510895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E3CC2-CE5C-A94E-95A0-6AAE4C8C33F0}">
      <dsp:nvSpPr>
        <dsp:cNvPr id="0" name=""/>
        <dsp:cNvSpPr/>
      </dsp:nvSpPr>
      <dsp:spPr>
        <a:xfrm>
          <a:off x="1846306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7B3E6-0740-E843-A513-3C64DFB6E2B5}">
      <dsp:nvSpPr>
        <dsp:cNvPr id="0" name=""/>
        <dsp:cNvSpPr/>
      </dsp:nvSpPr>
      <dsp:spPr>
        <a:xfrm>
          <a:off x="2300974" y="132566"/>
          <a:ext cx="950330" cy="9503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MemFile</a:t>
          </a:r>
          <a:endParaRPr lang="en-US" sz="1200" kern="1200" dirty="0"/>
        </a:p>
      </dsp:txBody>
      <dsp:txXfrm>
        <a:off x="2440147" y="271739"/>
        <a:ext cx="671984" cy="67198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9453C-C911-D248-84AD-ABC26E6D5847}">
      <dsp:nvSpPr>
        <dsp:cNvPr id="0" name=""/>
        <dsp:cNvSpPr/>
      </dsp:nvSpPr>
      <dsp:spPr>
        <a:xfrm>
          <a:off x="352832" y="408862"/>
          <a:ext cx="1116694" cy="368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</a:t>
          </a:r>
          <a:br>
            <a:rPr lang="en-US" sz="1200" kern="1200" dirty="0"/>
          </a:br>
          <a:r>
            <a:rPr lang="en-US" sz="1200" kern="1200" dirty="0"/>
            <a:t>Producer</a:t>
          </a:r>
        </a:p>
      </dsp:txBody>
      <dsp:txXfrm>
        <a:off x="352832" y="408862"/>
        <a:ext cx="1116694" cy="368001"/>
      </dsp:txXfrm>
    </dsp:sp>
    <dsp:sp modelId="{82007BC6-5E51-E64E-83A2-0A4B800AA0E1}">
      <dsp:nvSpPr>
        <dsp:cNvPr id="0" name=""/>
        <dsp:cNvSpPr/>
      </dsp:nvSpPr>
      <dsp:spPr>
        <a:xfrm>
          <a:off x="351563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1EE28A-1DCD-AD4F-946C-0F526B53DFE0}">
      <dsp:nvSpPr>
        <dsp:cNvPr id="0" name=""/>
        <dsp:cNvSpPr/>
      </dsp:nvSpPr>
      <dsp:spPr>
        <a:xfrm>
          <a:off x="413742" y="172580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496E6C-F6D0-3C45-80DF-CBD8A8FA812C}">
      <dsp:nvSpPr>
        <dsp:cNvPr id="0" name=""/>
        <dsp:cNvSpPr/>
      </dsp:nvSpPr>
      <dsp:spPr>
        <a:xfrm>
          <a:off x="562973" y="197452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A150E-33AC-9248-9515-742F19406D79}">
      <dsp:nvSpPr>
        <dsp:cNvPr id="0" name=""/>
        <dsp:cNvSpPr/>
      </dsp:nvSpPr>
      <dsp:spPr>
        <a:xfrm>
          <a:off x="687332" y="60657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FA6B21-6C11-6B42-8B92-7B12EE333C2D}">
      <dsp:nvSpPr>
        <dsp:cNvPr id="0" name=""/>
        <dsp:cNvSpPr/>
      </dsp:nvSpPr>
      <dsp:spPr>
        <a:xfrm>
          <a:off x="848999" y="10913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E5776-8D3C-9F47-ABA9-82C9A32C9396}">
      <dsp:nvSpPr>
        <dsp:cNvPr id="0" name=""/>
        <dsp:cNvSpPr/>
      </dsp:nvSpPr>
      <dsp:spPr>
        <a:xfrm>
          <a:off x="1047974" y="9796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BBFC51-544F-9043-AE9C-3172EF8282E8}">
      <dsp:nvSpPr>
        <dsp:cNvPr id="0" name=""/>
        <dsp:cNvSpPr/>
      </dsp:nvSpPr>
      <dsp:spPr>
        <a:xfrm>
          <a:off x="1172333" y="160144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02966-E976-524B-B52F-F5281B44300C}">
      <dsp:nvSpPr>
        <dsp:cNvPr id="0" name=""/>
        <dsp:cNvSpPr/>
      </dsp:nvSpPr>
      <dsp:spPr>
        <a:xfrm>
          <a:off x="1346436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ACB141-E84C-0E49-879A-023985FC11CB}">
      <dsp:nvSpPr>
        <dsp:cNvPr id="0" name=""/>
        <dsp:cNvSpPr/>
      </dsp:nvSpPr>
      <dsp:spPr>
        <a:xfrm>
          <a:off x="1421052" y="43373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549F9F-4D23-BC47-9785-281971292524}">
      <dsp:nvSpPr>
        <dsp:cNvPr id="0" name=""/>
        <dsp:cNvSpPr/>
      </dsp:nvSpPr>
      <dsp:spPr>
        <a:xfrm>
          <a:off x="774384" y="172580"/>
          <a:ext cx="228414" cy="2284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43D05-58DE-0A41-B760-A4EF8025A07B}">
      <dsp:nvSpPr>
        <dsp:cNvPr id="0" name=""/>
        <dsp:cNvSpPr/>
      </dsp:nvSpPr>
      <dsp:spPr>
        <a:xfrm>
          <a:off x="289383" y="645145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0D37CC-18FF-7B4E-8841-7EFAE5332532}">
      <dsp:nvSpPr>
        <dsp:cNvPr id="0" name=""/>
        <dsp:cNvSpPr/>
      </dsp:nvSpPr>
      <dsp:spPr>
        <a:xfrm>
          <a:off x="363999" y="757068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2D6CC-F7EE-F448-8206-98CB1EF1540F}">
      <dsp:nvSpPr>
        <dsp:cNvPr id="0" name=""/>
        <dsp:cNvSpPr/>
      </dsp:nvSpPr>
      <dsp:spPr>
        <a:xfrm>
          <a:off x="550537" y="856555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68CF9-0844-1F4E-BC3E-F915ABFDCEEE}">
      <dsp:nvSpPr>
        <dsp:cNvPr id="0" name=""/>
        <dsp:cNvSpPr/>
      </dsp:nvSpPr>
      <dsp:spPr>
        <a:xfrm>
          <a:off x="811692" y="1018222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3B703-8FC4-B040-AC5A-13E4BD416BF2}">
      <dsp:nvSpPr>
        <dsp:cNvPr id="0" name=""/>
        <dsp:cNvSpPr/>
      </dsp:nvSpPr>
      <dsp:spPr>
        <a:xfrm>
          <a:off x="861435" y="856555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B39AB-F80D-D344-A66B-99A1C9703AB4}">
      <dsp:nvSpPr>
        <dsp:cNvPr id="0" name=""/>
        <dsp:cNvSpPr/>
      </dsp:nvSpPr>
      <dsp:spPr>
        <a:xfrm>
          <a:off x="985794" y="1030658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4E767-0B0D-FF42-B75C-E24D78FF200D}">
      <dsp:nvSpPr>
        <dsp:cNvPr id="0" name=""/>
        <dsp:cNvSpPr/>
      </dsp:nvSpPr>
      <dsp:spPr>
        <a:xfrm>
          <a:off x="1097718" y="831683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DD6261-D8B6-104F-B385-9C74B5E4EBB0}">
      <dsp:nvSpPr>
        <dsp:cNvPr id="0" name=""/>
        <dsp:cNvSpPr/>
      </dsp:nvSpPr>
      <dsp:spPr>
        <a:xfrm>
          <a:off x="1371308" y="781940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E8C44-135F-1840-9BFA-3AD7D7031F94}">
      <dsp:nvSpPr>
        <dsp:cNvPr id="0" name=""/>
        <dsp:cNvSpPr/>
      </dsp:nvSpPr>
      <dsp:spPr>
        <a:xfrm>
          <a:off x="1510895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E3CC2-CE5C-A94E-95A0-6AAE4C8C33F0}">
      <dsp:nvSpPr>
        <dsp:cNvPr id="0" name=""/>
        <dsp:cNvSpPr/>
      </dsp:nvSpPr>
      <dsp:spPr>
        <a:xfrm>
          <a:off x="1846306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7B3E6-0740-E843-A513-3C64DFB6E2B5}">
      <dsp:nvSpPr>
        <dsp:cNvPr id="0" name=""/>
        <dsp:cNvSpPr/>
      </dsp:nvSpPr>
      <dsp:spPr>
        <a:xfrm>
          <a:off x="2300974" y="132566"/>
          <a:ext cx="950330" cy="9503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MemFile</a:t>
          </a:r>
          <a:endParaRPr lang="en-US" sz="1200" kern="1200" dirty="0"/>
        </a:p>
      </dsp:txBody>
      <dsp:txXfrm>
        <a:off x="2440147" y="271739"/>
        <a:ext cx="671984" cy="67198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9453C-C911-D248-84AD-ABC26E6D5847}">
      <dsp:nvSpPr>
        <dsp:cNvPr id="0" name=""/>
        <dsp:cNvSpPr/>
      </dsp:nvSpPr>
      <dsp:spPr>
        <a:xfrm>
          <a:off x="352832" y="408862"/>
          <a:ext cx="1116694" cy="368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</a:t>
          </a:r>
          <a:br>
            <a:rPr lang="en-US" sz="1200" kern="1200" dirty="0"/>
          </a:br>
          <a:r>
            <a:rPr lang="en-US" sz="1200" kern="1200" dirty="0"/>
            <a:t>Producer</a:t>
          </a:r>
        </a:p>
      </dsp:txBody>
      <dsp:txXfrm>
        <a:off x="352832" y="408862"/>
        <a:ext cx="1116694" cy="368001"/>
      </dsp:txXfrm>
    </dsp:sp>
    <dsp:sp modelId="{82007BC6-5E51-E64E-83A2-0A4B800AA0E1}">
      <dsp:nvSpPr>
        <dsp:cNvPr id="0" name=""/>
        <dsp:cNvSpPr/>
      </dsp:nvSpPr>
      <dsp:spPr>
        <a:xfrm>
          <a:off x="351563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1EE28A-1DCD-AD4F-946C-0F526B53DFE0}">
      <dsp:nvSpPr>
        <dsp:cNvPr id="0" name=""/>
        <dsp:cNvSpPr/>
      </dsp:nvSpPr>
      <dsp:spPr>
        <a:xfrm>
          <a:off x="413742" y="172580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496E6C-F6D0-3C45-80DF-CBD8A8FA812C}">
      <dsp:nvSpPr>
        <dsp:cNvPr id="0" name=""/>
        <dsp:cNvSpPr/>
      </dsp:nvSpPr>
      <dsp:spPr>
        <a:xfrm>
          <a:off x="562973" y="197452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A150E-33AC-9248-9515-742F19406D79}">
      <dsp:nvSpPr>
        <dsp:cNvPr id="0" name=""/>
        <dsp:cNvSpPr/>
      </dsp:nvSpPr>
      <dsp:spPr>
        <a:xfrm>
          <a:off x="687332" y="60657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FA6B21-6C11-6B42-8B92-7B12EE333C2D}">
      <dsp:nvSpPr>
        <dsp:cNvPr id="0" name=""/>
        <dsp:cNvSpPr/>
      </dsp:nvSpPr>
      <dsp:spPr>
        <a:xfrm>
          <a:off x="848999" y="10913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E5776-8D3C-9F47-ABA9-82C9A32C9396}">
      <dsp:nvSpPr>
        <dsp:cNvPr id="0" name=""/>
        <dsp:cNvSpPr/>
      </dsp:nvSpPr>
      <dsp:spPr>
        <a:xfrm>
          <a:off x="1047974" y="9796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BBFC51-544F-9043-AE9C-3172EF8282E8}">
      <dsp:nvSpPr>
        <dsp:cNvPr id="0" name=""/>
        <dsp:cNvSpPr/>
      </dsp:nvSpPr>
      <dsp:spPr>
        <a:xfrm>
          <a:off x="1172333" y="160144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02966-E976-524B-B52F-F5281B44300C}">
      <dsp:nvSpPr>
        <dsp:cNvPr id="0" name=""/>
        <dsp:cNvSpPr/>
      </dsp:nvSpPr>
      <dsp:spPr>
        <a:xfrm>
          <a:off x="1346436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ACB141-E84C-0E49-879A-023985FC11CB}">
      <dsp:nvSpPr>
        <dsp:cNvPr id="0" name=""/>
        <dsp:cNvSpPr/>
      </dsp:nvSpPr>
      <dsp:spPr>
        <a:xfrm>
          <a:off x="1421052" y="43373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549F9F-4D23-BC47-9785-281971292524}">
      <dsp:nvSpPr>
        <dsp:cNvPr id="0" name=""/>
        <dsp:cNvSpPr/>
      </dsp:nvSpPr>
      <dsp:spPr>
        <a:xfrm>
          <a:off x="774384" y="172580"/>
          <a:ext cx="228414" cy="2284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43D05-58DE-0A41-B760-A4EF8025A07B}">
      <dsp:nvSpPr>
        <dsp:cNvPr id="0" name=""/>
        <dsp:cNvSpPr/>
      </dsp:nvSpPr>
      <dsp:spPr>
        <a:xfrm>
          <a:off x="289383" y="645145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0D37CC-18FF-7B4E-8841-7EFAE5332532}">
      <dsp:nvSpPr>
        <dsp:cNvPr id="0" name=""/>
        <dsp:cNvSpPr/>
      </dsp:nvSpPr>
      <dsp:spPr>
        <a:xfrm>
          <a:off x="363999" y="757068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2D6CC-F7EE-F448-8206-98CB1EF1540F}">
      <dsp:nvSpPr>
        <dsp:cNvPr id="0" name=""/>
        <dsp:cNvSpPr/>
      </dsp:nvSpPr>
      <dsp:spPr>
        <a:xfrm>
          <a:off x="550537" y="856555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68CF9-0844-1F4E-BC3E-F915ABFDCEEE}">
      <dsp:nvSpPr>
        <dsp:cNvPr id="0" name=""/>
        <dsp:cNvSpPr/>
      </dsp:nvSpPr>
      <dsp:spPr>
        <a:xfrm>
          <a:off x="811692" y="1018222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3B703-8FC4-B040-AC5A-13E4BD416BF2}">
      <dsp:nvSpPr>
        <dsp:cNvPr id="0" name=""/>
        <dsp:cNvSpPr/>
      </dsp:nvSpPr>
      <dsp:spPr>
        <a:xfrm>
          <a:off x="861435" y="856555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B39AB-F80D-D344-A66B-99A1C9703AB4}">
      <dsp:nvSpPr>
        <dsp:cNvPr id="0" name=""/>
        <dsp:cNvSpPr/>
      </dsp:nvSpPr>
      <dsp:spPr>
        <a:xfrm>
          <a:off x="985794" y="1030658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4E767-0B0D-FF42-B75C-E24D78FF200D}">
      <dsp:nvSpPr>
        <dsp:cNvPr id="0" name=""/>
        <dsp:cNvSpPr/>
      </dsp:nvSpPr>
      <dsp:spPr>
        <a:xfrm>
          <a:off x="1097718" y="831683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DD6261-D8B6-104F-B385-9C74B5E4EBB0}">
      <dsp:nvSpPr>
        <dsp:cNvPr id="0" name=""/>
        <dsp:cNvSpPr/>
      </dsp:nvSpPr>
      <dsp:spPr>
        <a:xfrm>
          <a:off x="1371308" y="781940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E8C44-135F-1840-9BFA-3AD7D7031F94}">
      <dsp:nvSpPr>
        <dsp:cNvPr id="0" name=""/>
        <dsp:cNvSpPr/>
      </dsp:nvSpPr>
      <dsp:spPr>
        <a:xfrm>
          <a:off x="1510895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E3CC2-CE5C-A94E-95A0-6AAE4C8C33F0}">
      <dsp:nvSpPr>
        <dsp:cNvPr id="0" name=""/>
        <dsp:cNvSpPr/>
      </dsp:nvSpPr>
      <dsp:spPr>
        <a:xfrm>
          <a:off x="1846306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7B3E6-0740-E843-A513-3C64DFB6E2B5}">
      <dsp:nvSpPr>
        <dsp:cNvPr id="0" name=""/>
        <dsp:cNvSpPr/>
      </dsp:nvSpPr>
      <dsp:spPr>
        <a:xfrm>
          <a:off x="2300974" y="132566"/>
          <a:ext cx="950330" cy="9503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MemFile</a:t>
          </a:r>
          <a:endParaRPr lang="en-US" sz="1200" kern="1200" dirty="0"/>
        </a:p>
      </dsp:txBody>
      <dsp:txXfrm>
        <a:off x="2440147" y="271739"/>
        <a:ext cx="671984" cy="67198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9453C-C911-D248-84AD-ABC26E6D5847}">
      <dsp:nvSpPr>
        <dsp:cNvPr id="0" name=""/>
        <dsp:cNvSpPr/>
      </dsp:nvSpPr>
      <dsp:spPr>
        <a:xfrm>
          <a:off x="352832" y="408862"/>
          <a:ext cx="1116694" cy="368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</a:t>
          </a:r>
          <a:br>
            <a:rPr lang="en-US" sz="1200" kern="1200" dirty="0"/>
          </a:br>
          <a:r>
            <a:rPr lang="en-US" sz="1200" kern="1200" dirty="0"/>
            <a:t>Producer</a:t>
          </a:r>
        </a:p>
      </dsp:txBody>
      <dsp:txXfrm>
        <a:off x="352832" y="408862"/>
        <a:ext cx="1116694" cy="368001"/>
      </dsp:txXfrm>
    </dsp:sp>
    <dsp:sp modelId="{82007BC6-5E51-E64E-83A2-0A4B800AA0E1}">
      <dsp:nvSpPr>
        <dsp:cNvPr id="0" name=""/>
        <dsp:cNvSpPr/>
      </dsp:nvSpPr>
      <dsp:spPr>
        <a:xfrm>
          <a:off x="351563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1EE28A-1DCD-AD4F-946C-0F526B53DFE0}">
      <dsp:nvSpPr>
        <dsp:cNvPr id="0" name=""/>
        <dsp:cNvSpPr/>
      </dsp:nvSpPr>
      <dsp:spPr>
        <a:xfrm>
          <a:off x="413742" y="172580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496E6C-F6D0-3C45-80DF-CBD8A8FA812C}">
      <dsp:nvSpPr>
        <dsp:cNvPr id="0" name=""/>
        <dsp:cNvSpPr/>
      </dsp:nvSpPr>
      <dsp:spPr>
        <a:xfrm>
          <a:off x="562973" y="197452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A150E-33AC-9248-9515-742F19406D79}">
      <dsp:nvSpPr>
        <dsp:cNvPr id="0" name=""/>
        <dsp:cNvSpPr/>
      </dsp:nvSpPr>
      <dsp:spPr>
        <a:xfrm>
          <a:off x="687332" y="60657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FA6B21-6C11-6B42-8B92-7B12EE333C2D}">
      <dsp:nvSpPr>
        <dsp:cNvPr id="0" name=""/>
        <dsp:cNvSpPr/>
      </dsp:nvSpPr>
      <dsp:spPr>
        <a:xfrm>
          <a:off x="848999" y="10913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E5776-8D3C-9F47-ABA9-82C9A32C9396}">
      <dsp:nvSpPr>
        <dsp:cNvPr id="0" name=""/>
        <dsp:cNvSpPr/>
      </dsp:nvSpPr>
      <dsp:spPr>
        <a:xfrm>
          <a:off x="1047974" y="9796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BBFC51-544F-9043-AE9C-3172EF8282E8}">
      <dsp:nvSpPr>
        <dsp:cNvPr id="0" name=""/>
        <dsp:cNvSpPr/>
      </dsp:nvSpPr>
      <dsp:spPr>
        <a:xfrm>
          <a:off x="1172333" y="160144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02966-E976-524B-B52F-F5281B44300C}">
      <dsp:nvSpPr>
        <dsp:cNvPr id="0" name=""/>
        <dsp:cNvSpPr/>
      </dsp:nvSpPr>
      <dsp:spPr>
        <a:xfrm>
          <a:off x="1346436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ACB141-E84C-0E49-879A-023985FC11CB}">
      <dsp:nvSpPr>
        <dsp:cNvPr id="0" name=""/>
        <dsp:cNvSpPr/>
      </dsp:nvSpPr>
      <dsp:spPr>
        <a:xfrm>
          <a:off x="1421052" y="43373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549F9F-4D23-BC47-9785-281971292524}">
      <dsp:nvSpPr>
        <dsp:cNvPr id="0" name=""/>
        <dsp:cNvSpPr/>
      </dsp:nvSpPr>
      <dsp:spPr>
        <a:xfrm>
          <a:off x="774384" y="172580"/>
          <a:ext cx="228414" cy="2284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43D05-58DE-0A41-B760-A4EF8025A07B}">
      <dsp:nvSpPr>
        <dsp:cNvPr id="0" name=""/>
        <dsp:cNvSpPr/>
      </dsp:nvSpPr>
      <dsp:spPr>
        <a:xfrm>
          <a:off x="289383" y="645145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0D37CC-18FF-7B4E-8841-7EFAE5332532}">
      <dsp:nvSpPr>
        <dsp:cNvPr id="0" name=""/>
        <dsp:cNvSpPr/>
      </dsp:nvSpPr>
      <dsp:spPr>
        <a:xfrm>
          <a:off x="363999" y="757068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2D6CC-F7EE-F448-8206-98CB1EF1540F}">
      <dsp:nvSpPr>
        <dsp:cNvPr id="0" name=""/>
        <dsp:cNvSpPr/>
      </dsp:nvSpPr>
      <dsp:spPr>
        <a:xfrm>
          <a:off x="550537" y="856555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68CF9-0844-1F4E-BC3E-F915ABFDCEEE}">
      <dsp:nvSpPr>
        <dsp:cNvPr id="0" name=""/>
        <dsp:cNvSpPr/>
      </dsp:nvSpPr>
      <dsp:spPr>
        <a:xfrm>
          <a:off x="811692" y="1018222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3B703-8FC4-B040-AC5A-13E4BD416BF2}">
      <dsp:nvSpPr>
        <dsp:cNvPr id="0" name=""/>
        <dsp:cNvSpPr/>
      </dsp:nvSpPr>
      <dsp:spPr>
        <a:xfrm>
          <a:off x="861435" y="856555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B39AB-F80D-D344-A66B-99A1C9703AB4}">
      <dsp:nvSpPr>
        <dsp:cNvPr id="0" name=""/>
        <dsp:cNvSpPr/>
      </dsp:nvSpPr>
      <dsp:spPr>
        <a:xfrm>
          <a:off x="985794" y="1030658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4E767-0B0D-FF42-B75C-E24D78FF200D}">
      <dsp:nvSpPr>
        <dsp:cNvPr id="0" name=""/>
        <dsp:cNvSpPr/>
      </dsp:nvSpPr>
      <dsp:spPr>
        <a:xfrm>
          <a:off x="1097718" y="831683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DD6261-D8B6-104F-B385-9C74B5E4EBB0}">
      <dsp:nvSpPr>
        <dsp:cNvPr id="0" name=""/>
        <dsp:cNvSpPr/>
      </dsp:nvSpPr>
      <dsp:spPr>
        <a:xfrm>
          <a:off x="1371308" y="781940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E8C44-135F-1840-9BFA-3AD7D7031F94}">
      <dsp:nvSpPr>
        <dsp:cNvPr id="0" name=""/>
        <dsp:cNvSpPr/>
      </dsp:nvSpPr>
      <dsp:spPr>
        <a:xfrm>
          <a:off x="1510895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E3CC2-CE5C-A94E-95A0-6AAE4C8C33F0}">
      <dsp:nvSpPr>
        <dsp:cNvPr id="0" name=""/>
        <dsp:cNvSpPr/>
      </dsp:nvSpPr>
      <dsp:spPr>
        <a:xfrm>
          <a:off x="1846306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7B3E6-0740-E843-A513-3C64DFB6E2B5}">
      <dsp:nvSpPr>
        <dsp:cNvPr id="0" name=""/>
        <dsp:cNvSpPr/>
      </dsp:nvSpPr>
      <dsp:spPr>
        <a:xfrm>
          <a:off x="2300974" y="132566"/>
          <a:ext cx="950330" cy="9503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MemFile</a:t>
          </a:r>
          <a:endParaRPr lang="en-US" sz="1200" kern="1200" dirty="0"/>
        </a:p>
      </dsp:txBody>
      <dsp:txXfrm>
        <a:off x="2440147" y="271739"/>
        <a:ext cx="671984" cy="67198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9453C-C911-D248-84AD-ABC26E6D5847}">
      <dsp:nvSpPr>
        <dsp:cNvPr id="0" name=""/>
        <dsp:cNvSpPr/>
      </dsp:nvSpPr>
      <dsp:spPr>
        <a:xfrm>
          <a:off x="352832" y="408862"/>
          <a:ext cx="1116694" cy="368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</a:t>
          </a:r>
          <a:br>
            <a:rPr lang="en-US" sz="1200" kern="1200" dirty="0"/>
          </a:br>
          <a:r>
            <a:rPr lang="en-US" sz="1200" kern="1200" dirty="0"/>
            <a:t>Producer</a:t>
          </a:r>
        </a:p>
      </dsp:txBody>
      <dsp:txXfrm>
        <a:off x="352832" y="408862"/>
        <a:ext cx="1116694" cy="368001"/>
      </dsp:txXfrm>
    </dsp:sp>
    <dsp:sp modelId="{82007BC6-5E51-E64E-83A2-0A4B800AA0E1}">
      <dsp:nvSpPr>
        <dsp:cNvPr id="0" name=""/>
        <dsp:cNvSpPr/>
      </dsp:nvSpPr>
      <dsp:spPr>
        <a:xfrm>
          <a:off x="351563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1EE28A-1DCD-AD4F-946C-0F526B53DFE0}">
      <dsp:nvSpPr>
        <dsp:cNvPr id="0" name=""/>
        <dsp:cNvSpPr/>
      </dsp:nvSpPr>
      <dsp:spPr>
        <a:xfrm>
          <a:off x="413742" y="172580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496E6C-F6D0-3C45-80DF-CBD8A8FA812C}">
      <dsp:nvSpPr>
        <dsp:cNvPr id="0" name=""/>
        <dsp:cNvSpPr/>
      </dsp:nvSpPr>
      <dsp:spPr>
        <a:xfrm>
          <a:off x="562973" y="197452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A150E-33AC-9248-9515-742F19406D79}">
      <dsp:nvSpPr>
        <dsp:cNvPr id="0" name=""/>
        <dsp:cNvSpPr/>
      </dsp:nvSpPr>
      <dsp:spPr>
        <a:xfrm>
          <a:off x="687332" y="60657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FA6B21-6C11-6B42-8B92-7B12EE333C2D}">
      <dsp:nvSpPr>
        <dsp:cNvPr id="0" name=""/>
        <dsp:cNvSpPr/>
      </dsp:nvSpPr>
      <dsp:spPr>
        <a:xfrm>
          <a:off x="848999" y="10913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E5776-8D3C-9F47-ABA9-82C9A32C9396}">
      <dsp:nvSpPr>
        <dsp:cNvPr id="0" name=""/>
        <dsp:cNvSpPr/>
      </dsp:nvSpPr>
      <dsp:spPr>
        <a:xfrm>
          <a:off x="1047974" y="9796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BBFC51-544F-9043-AE9C-3172EF8282E8}">
      <dsp:nvSpPr>
        <dsp:cNvPr id="0" name=""/>
        <dsp:cNvSpPr/>
      </dsp:nvSpPr>
      <dsp:spPr>
        <a:xfrm>
          <a:off x="1172333" y="160144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02966-E976-524B-B52F-F5281B44300C}">
      <dsp:nvSpPr>
        <dsp:cNvPr id="0" name=""/>
        <dsp:cNvSpPr/>
      </dsp:nvSpPr>
      <dsp:spPr>
        <a:xfrm>
          <a:off x="1346436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ACB141-E84C-0E49-879A-023985FC11CB}">
      <dsp:nvSpPr>
        <dsp:cNvPr id="0" name=""/>
        <dsp:cNvSpPr/>
      </dsp:nvSpPr>
      <dsp:spPr>
        <a:xfrm>
          <a:off x="1421052" y="43373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549F9F-4D23-BC47-9785-281971292524}">
      <dsp:nvSpPr>
        <dsp:cNvPr id="0" name=""/>
        <dsp:cNvSpPr/>
      </dsp:nvSpPr>
      <dsp:spPr>
        <a:xfrm>
          <a:off x="774384" y="172580"/>
          <a:ext cx="228414" cy="2284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43D05-58DE-0A41-B760-A4EF8025A07B}">
      <dsp:nvSpPr>
        <dsp:cNvPr id="0" name=""/>
        <dsp:cNvSpPr/>
      </dsp:nvSpPr>
      <dsp:spPr>
        <a:xfrm>
          <a:off x="289383" y="645145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0D37CC-18FF-7B4E-8841-7EFAE5332532}">
      <dsp:nvSpPr>
        <dsp:cNvPr id="0" name=""/>
        <dsp:cNvSpPr/>
      </dsp:nvSpPr>
      <dsp:spPr>
        <a:xfrm>
          <a:off x="363999" y="757068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2D6CC-F7EE-F448-8206-98CB1EF1540F}">
      <dsp:nvSpPr>
        <dsp:cNvPr id="0" name=""/>
        <dsp:cNvSpPr/>
      </dsp:nvSpPr>
      <dsp:spPr>
        <a:xfrm>
          <a:off x="550537" y="856555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68CF9-0844-1F4E-BC3E-F915ABFDCEEE}">
      <dsp:nvSpPr>
        <dsp:cNvPr id="0" name=""/>
        <dsp:cNvSpPr/>
      </dsp:nvSpPr>
      <dsp:spPr>
        <a:xfrm>
          <a:off x="811692" y="1018222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3B703-8FC4-B040-AC5A-13E4BD416BF2}">
      <dsp:nvSpPr>
        <dsp:cNvPr id="0" name=""/>
        <dsp:cNvSpPr/>
      </dsp:nvSpPr>
      <dsp:spPr>
        <a:xfrm>
          <a:off x="861435" y="856555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B39AB-F80D-D344-A66B-99A1C9703AB4}">
      <dsp:nvSpPr>
        <dsp:cNvPr id="0" name=""/>
        <dsp:cNvSpPr/>
      </dsp:nvSpPr>
      <dsp:spPr>
        <a:xfrm>
          <a:off x="985794" y="1030658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4E767-0B0D-FF42-B75C-E24D78FF200D}">
      <dsp:nvSpPr>
        <dsp:cNvPr id="0" name=""/>
        <dsp:cNvSpPr/>
      </dsp:nvSpPr>
      <dsp:spPr>
        <a:xfrm>
          <a:off x="1097718" y="831683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DD6261-D8B6-104F-B385-9C74B5E4EBB0}">
      <dsp:nvSpPr>
        <dsp:cNvPr id="0" name=""/>
        <dsp:cNvSpPr/>
      </dsp:nvSpPr>
      <dsp:spPr>
        <a:xfrm>
          <a:off x="1371308" y="781940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E8C44-135F-1840-9BFA-3AD7D7031F94}">
      <dsp:nvSpPr>
        <dsp:cNvPr id="0" name=""/>
        <dsp:cNvSpPr/>
      </dsp:nvSpPr>
      <dsp:spPr>
        <a:xfrm>
          <a:off x="1510895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E3CC2-CE5C-A94E-95A0-6AAE4C8C33F0}">
      <dsp:nvSpPr>
        <dsp:cNvPr id="0" name=""/>
        <dsp:cNvSpPr/>
      </dsp:nvSpPr>
      <dsp:spPr>
        <a:xfrm>
          <a:off x="1846306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7B3E6-0740-E843-A513-3C64DFB6E2B5}">
      <dsp:nvSpPr>
        <dsp:cNvPr id="0" name=""/>
        <dsp:cNvSpPr/>
      </dsp:nvSpPr>
      <dsp:spPr>
        <a:xfrm>
          <a:off x="2300974" y="132566"/>
          <a:ext cx="950330" cy="950330"/>
        </a:xfrm>
        <a:prstGeom prst="ellips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MemFile</a:t>
          </a:r>
          <a:endParaRPr lang="en-US" sz="1200" kern="1200" dirty="0"/>
        </a:p>
      </dsp:txBody>
      <dsp:txXfrm>
        <a:off x="2440147" y="271739"/>
        <a:ext cx="671984" cy="67198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726BAB-8B78-CF41-836E-E0887F2F5D19}">
      <dsp:nvSpPr>
        <dsp:cNvPr id="0" name=""/>
        <dsp:cNvSpPr/>
      </dsp:nvSpPr>
      <dsp:spPr>
        <a:xfrm>
          <a:off x="1179147" y="120331"/>
          <a:ext cx="2388109" cy="829358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88F52E-D352-1445-83BE-05B19B71289C}">
      <dsp:nvSpPr>
        <dsp:cNvPr id="0" name=""/>
        <dsp:cNvSpPr/>
      </dsp:nvSpPr>
      <dsp:spPr>
        <a:xfrm>
          <a:off x="2145499" y="2151149"/>
          <a:ext cx="462811" cy="296199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B63B3F-4F14-6B4B-944C-F1C958A0C721}">
      <dsp:nvSpPr>
        <dsp:cNvPr id="0" name=""/>
        <dsp:cNvSpPr/>
      </dsp:nvSpPr>
      <dsp:spPr>
        <a:xfrm>
          <a:off x="1266156" y="2388109"/>
          <a:ext cx="2221496" cy="555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Final Output (disk)</a:t>
          </a:r>
        </a:p>
      </dsp:txBody>
      <dsp:txXfrm>
        <a:off x="1266156" y="2388109"/>
        <a:ext cx="2221496" cy="555374"/>
      </dsp:txXfrm>
    </dsp:sp>
    <dsp:sp modelId="{1013DD2B-568D-354F-A358-0CAD4A931B24}">
      <dsp:nvSpPr>
        <dsp:cNvPr id="0" name=""/>
        <dsp:cNvSpPr/>
      </dsp:nvSpPr>
      <dsp:spPr>
        <a:xfrm>
          <a:off x="2359271" y="243250"/>
          <a:ext cx="832106" cy="832106"/>
        </a:xfrm>
        <a:prstGeom prst="ellips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MemFile</a:t>
          </a:r>
          <a:endParaRPr lang="en-US" sz="1100" kern="1200" dirty="0"/>
        </a:p>
      </dsp:txBody>
      <dsp:txXfrm>
        <a:off x="2481130" y="365109"/>
        <a:ext cx="588388" cy="588388"/>
      </dsp:txXfrm>
    </dsp:sp>
    <dsp:sp modelId="{9B10FA6D-0535-6B42-9ABF-02627775D925}">
      <dsp:nvSpPr>
        <dsp:cNvPr id="0" name=""/>
        <dsp:cNvSpPr/>
      </dsp:nvSpPr>
      <dsp:spPr>
        <a:xfrm>
          <a:off x="1081031" y="18512"/>
          <a:ext cx="2591746" cy="2073397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9453C-C911-D248-84AD-ABC26E6D5847}">
      <dsp:nvSpPr>
        <dsp:cNvPr id="0" name=""/>
        <dsp:cNvSpPr/>
      </dsp:nvSpPr>
      <dsp:spPr>
        <a:xfrm>
          <a:off x="93172" y="408862"/>
          <a:ext cx="1116694" cy="368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</a:t>
          </a:r>
          <a:br>
            <a:rPr lang="en-US" sz="1200" kern="1200" dirty="0"/>
          </a:br>
          <a:r>
            <a:rPr lang="en-US" sz="1200" kern="1200" dirty="0"/>
            <a:t>Producer</a:t>
          </a:r>
        </a:p>
      </dsp:txBody>
      <dsp:txXfrm>
        <a:off x="93172" y="408862"/>
        <a:ext cx="1116694" cy="368001"/>
      </dsp:txXfrm>
    </dsp:sp>
    <dsp:sp modelId="{82007BC6-5E51-E64E-83A2-0A4B800AA0E1}">
      <dsp:nvSpPr>
        <dsp:cNvPr id="0" name=""/>
        <dsp:cNvSpPr/>
      </dsp:nvSpPr>
      <dsp:spPr>
        <a:xfrm>
          <a:off x="91903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1EE28A-1DCD-AD4F-946C-0F526B53DFE0}">
      <dsp:nvSpPr>
        <dsp:cNvPr id="0" name=""/>
        <dsp:cNvSpPr/>
      </dsp:nvSpPr>
      <dsp:spPr>
        <a:xfrm>
          <a:off x="154082" y="172580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496E6C-F6D0-3C45-80DF-CBD8A8FA812C}">
      <dsp:nvSpPr>
        <dsp:cNvPr id="0" name=""/>
        <dsp:cNvSpPr/>
      </dsp:nvSpPr>
      <dsp:spPr>
        <a:xfrm>
          <a:off x="303313" y="197452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A150E-33AC-9248-9515-742F19406D79}">
      <dsp:nvSpPr>
        <dsp:cNvPr id="0" name=""/>
        <dsp:cNvSpPr/>
      </dsp:nvSpPr>
      <dsp:spPr>
        <a:xfrm>
          <a:off x="427673" y="60657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FA6B21-6C11-6B42-8B92-7B12EE333C2D}">
      <dsp:nvSpPr>
        <dsp:cNvPr id="0" name=""/>
        <dsp:cNvSpPr/>
      </dsp:nvSpPr>
      <dsp:spPr>
        <a:xfrm>
          <a:off x="589340" y="10913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E5776-8D3C-9F47-ABA9-82C9A32C9396}">
      <dsp:nvSpPr>
        <dsp:cNvPr id="0" name=""/>
        <dsp:cNvSpPr/>
      </dsp:nvSpPr>
      <dsp:spPr>
        <a:xfrm>
          <a:off x="788314" y="9796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BBFC51-544F-9043-AE9C-3172EF8282E8}">
      <dsp:nvSpPr>
        <dsp:cNvPr id="0" name=""/>
        <dsp:cNvSpPr/>
      </dsp:nvSpPr>
      <dsp:spPr>
        <a:xfrm>
          <a:off x="912673" y="160144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02966-E976-524B-B52F-F5281B44300C}">
      <dsp:nvSpPr>
        <dsp:cNvPr id="0" name=""/>
        <dsp:cNvSpPr/>
      </dsp:nvSpPr>
      <dsp:spPr>
        <a:xfrm>
          <a:off x="1086776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ACB141-E84C-0E49-879A-023985FC11CB}">
      <dsp:nvSpPr>
        <dsp:cNvPr id="0" name=""/>
        <dsp:cNvSpPr/>
      </dsp:nvSpPr>
      <dsp:spPr>
        <a:xfrm>
          <a:off x="1161392" y="43373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549F9F-4D23-BC47-9785-281971292524}">
      <dsp:nvSpPr>
        <dsp:cNvPr id="0" name=""/>
        <dsp:cNvSpPr/>
      </dsp:nvSpPr>
      <dsp:spPr>
        <a:xfrm>
          <a:off x="514724" y="172580"/>
          <a:ext cx="228414" cy="2284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43D05-58DE-0A41-B760-A4EF8025A07B}">
      <dsp:nvSpPr>
        <dsp:cNvPr id="0" name=""/>
        <dsp:cNvSpPr/>
      </dsp:nvSpPr>
      <dsp:spPr>
        <a:xfrm>
          <a:off x="29723" y="645145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0D37CC-18FF-7B4E-8841-7EFAE5332532}">
      <dsp:nvSpPr>
        <dsp:cNvPr id="0" name=""/>
        <dsp:cNvSpPr/>
      </dsp:nvSpPr>
      <dsp:spPr>
        <a:xfrm>
          <a:off x="104339" y="757068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2D6CC-F7EE-F448-8206-98CB1EF1540F}">
      <dsp:nvSpPr>
        <dsp:cNvPr id="0" name=""/>
        <dsp:cNvSpPr/>
      </dsp:nvSpPr>
      <dsp:spPr>
        <a:xfrm>
          <a:off x="290878" y="856555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68CF9-0844-1F4E-BC3E-F915ABFDCEEE}">
      <dsp:nvSpPr>
        <dsp:cNvPr id="0" name=""/>
        <dsp:cNvSpPr/>
      </dsp:nvSpPr>
      <dsp:spPr>
        <a:xfrm>
          <a:off x="552032" y="1018222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3B703-8FC4-B040-AC5A-13E4BD416BF2}">
      <dsp:nvSpPr>
        <dsp:cNvPr id="0" name=""/>
        <dsp:cNvSpPr/>
      </dsp:nvSpPr>
      <dsp:spPr>
        <a:xfrm>
          <a:off x="601775" y="856555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B39AB-F80D-D344-A66B-99A1C9703AB4}">
      <dsp:nvSpPr>
        <dsp:cNvPr id="0" name=""/>
        <dsp:cNvSpPr/>
      </dsp:nvSpPr>
      <dsp:spPr>
        <a:xfrm>
          <a:off x="726135" y="1030658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4E767-0B0D-FF42-B75C-E24D78FF200D}">
      <dsp:nvSpPr>
        <dsp:cNvPr id="0" name=""/>
        <dsp:cNvSpPr/>
      </dsp:nvSpPr>
      <dsp:spPr>
        <a:xfrm>
          <a:off x="838058" y="831683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DD6261-D8B6-104F-B385-9C74B5E4EBB0}">
      <dsp:nvSpPr>
        <dsp:cNvPr id="0" name=""/>
        <dsp:cNvSpPr/>
      </dsp:nvSpPr>
      <dsp:spPr>
        <a:xfrm>
          <a:off x="1111648" y="781940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E8C44-135F-1840-9BFA-3AD7D7031F94}">
      <dsp:nvSpPr>
        <dsp:cNvPr id="0" name=""/>
        <dsp:cNvSpPr/>
      </dsp:nvSpPr>
      <dsp:spPr>
        <a:xfrm>
          <a:off x="1251235" y="197245"/>
          <a:ext cx="882053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E3CC2-CE5C-A94E-95A0-6AAE4C8C33F0}">
      <dsp:nvSpPr>
        <dsp:cNvPr id="0" name=""/>
        <dsp:cNvSpPr/>
      </dsp:nvSpPr>
      <dsp:spPr>
        <a:xfrm>
          <a:off x="2058753" y="197245"/>
          <a:ext cx="1351405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7B3E6-0740-E843-A513-3C64DFB6E2B5}">
      <dsp:nvSpPr>
        <dsp:cNvPr id="0" name=""/>
        <dsp:cNvSpPr/>
      </dsp:nvSpPr>
      <dsp:spPr>
        <a:xfrm>
          <a:off x="3454879" y="132566"/>
          <a:ext cx="950330" cy="9503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MemFile</a:t>
          </a:r>
          <a:endParaRPr lang="en-US" sz="1200" kern="1200" dirty="0"/>
        </a:p>
      </dsp:txBody>
      <dsp:txXfrm>
        <a:off x="3594052" y="271739"/>
        <a:ext cx="671984" cy="67198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9453C-C911-D248-84AD-ABC26E6D5847}">
      <dsp:nvSpPr>
        <dsp:cNvPr id="0" name=""/>
        <dsp:cNvSpPr/>
      </dsp:nvSpPr>
      <dsp:spPr>
        <a:xfrm>
          <a:off x="155307" y="408862"/>
          <a:ext cx="1116694" cy="368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</a:t>
          </a:r>
          <a:br>
            <a:rPr lang="en-US" sz="1200" kern="1200" dirty="0"/>
          </a:br>
          <a:r>
            <a:rPr lang="en-US" sz="1200" kern="1200" dirty="0"/>
            <a:t>Producer</a:t>
          </a:r>
        </a:p>
      </dsp:txBody>
      <dsp:txXfrm>
        <a:off x="155307" y="408862"/>
        <a:ext cx="1116694" cy="368001"/>
      </dsp:txXfrm>
    </dsp:sp>
    <dsp:sp modelId="{82007BC6-5E51-E64E-83A2-0A4B800AA0E1}">
      <dsp:nvSpPr>
        <dsp:cNvPr id="0" name=""/>
        <dsp:cNvSpPr/>
      </dsp:nvSpPr>
      <dsp:spPr>
        <a:xfrm>
          <a:off x="154038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1EE28A-1DCD-AD4F-946C-0F526B53DFE0}">
      <dsp:nvSpPr>
        <dsp:cNvPr id="0" name=""/>
        <dsp:cNvSpPr/>
      </dsp:nvSpPr>
      <dsp:spPr>
        <a:xfrm>
          <a:off x="216218" y="172580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496E6C-F6D0-3C45-80DF-CBD8A8FA812C}">
      <dsp:nvSpPr>
        <dsp:cNvPr id="0" name=""/>
        <dsp:cNvSpPr/>
      </dsp:nvSpPr>
      <dsp:spPr>
        <a:xfrm>
          <a:off x="365449" y="197452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A150E-33AC-9248-9515-742F19406D79}">
      <dsp:nvSpPr>
        <dsp:cNvPr id="0" name=""/>
        <dsp:cNvSpPr/>
      </dsp:nvSpPr>
      <dsp:spPr>
        <a:xfrm>
          <a:off x="489808" y="60657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FA6B21-6C11-6B42-8B92-7B12EE333C2D}">
      <dsp:nvSpPr>
        <dsp:cNvPr id="0" name=""/>
        <dsp:cNvSpPr/>
      </dsp:nvSpPr>
      <dsp:spPr>
        <a:xfrm>
          <a:off x="651475" y="10913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E5776-8D3C-9F47-ABA9-82C9A32C9396}">
      <dsp:nvSpPr>
        <dsp:cNvPr id="0" name=""/>
        <dsp:cNvSpPr/>
      </dsp:nvSpPr>
      <dsp:spPr>
        <a:xfrm>
          <a:off x="850450" y="9796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BBFC51-544F-9043-AE9C-3172EF8282E8}">
      <dsp:nvSpPr>
        <dsp:cNvPr id="0" name=""/>
        <dsp:cNvSpPr/>
      </dsp:nvSpPr>
      <dsp:spPr>
        <a:xfrm>
          <a:off x="974809" y="160144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02966-E976-524B-B52F-F5281B44300C}">
      <dsp:nvSpPr>
        <dsp:cNvPr id="0" name=""/>
        <dsp:cNvSpPr/>
      </dsp:nvSpPr>
      <dsp:spPr>
        <a:xfrm>
          <a:off x="1148912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ACB141-E84C-0E49-879A-023985FC11CB}">
      <dsp:nvSpPr>
        <dsp:cNvPr id="0" name=""/>
        <dsp:cNvSpPr/>
      </dsp:nvSpPr>
      <dsp:spPr>
        <a:xfrm>
          <a:off x="1223527" y="43373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549F9F-4D23-BC47-9785-281971292524}">
      <dsp:nvSpPr>
        <dsp:cNvPr id="0" name=""/>
        <dsp:cNvSpPr/>
      </dsp:nvSpPr>
      <dsp:spPr>
        <a:xfrm>
          <a:off x="576860" y="172580"/>
          <a:ext cx="228414" cy="2284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43D05-58DE-0A41-B760-A4EF8025A07B}">
      <dsp:nvSpPr>
        <dsp:cNvPr id="0" name=""/>
        <dsp:cNvSpPr/>
      </dsp:nvSpPr>
      <dsp:spPr>
        <a:xfrm>
          <a:off x="91859" y="645145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0D37CC-18FF-7B4E-8841-7EFAE5332532}">
      <dsp:nvSpPr>
        <dsp:cNvPr id="0" name=""/>
        <dsp:cNvSpPr/>
      </dsp:nvSpPr>
      <dsp:spPr>
        <a:xfrm>
          <a:off x="166474" y="757068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2D6CC-F7EE-F448-8206-98CB1EF1540F}">
      <dsp:nvSpPr>
        <dsp:cNvPr id="0" name=""/>
        <dsp:cNvSpPr/>
      </dsp:nvSpPr>
      <dsp:spPr>
        <a:xfrm>
          <a:off x="353013" y="856555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68CF9-0844-1F4E-BC3E-F915ABFDCEEE}">
      <dsp:nvSpPr>
        <dsp:cNvPr id="0" name=""/>
        <dsp:cNvSpPr/>
      </dsp:nvSpPr>
      <dsp:spPr>
        <a:xfrm>
          <a:off x="614167" y="1018222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3B703-8FC4-B040-AC5A-13E4BD416BF2}">
      <dsp:nvSpPr>
        <dsp:cNvPr id="0" name=""/>
        <dsp:cNvSpPr/>
      </dsp:nvSpPr>
      <dsp:spPr>
        <a:xfrm>
          <a:off x="663911" y="856555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B39AB-F80D-D344-A66B-99A1C9703AB4}">
      <dsp:nvSpPr>
        <dsp:cNvPr id="0" name=""/>
        <dsp:cNvSpPr/>
      </dsp:nvSpPr>
      <dsp:spPr>
        <a:xfrm>
          <a:off x="788270" y="1030658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4E767-0B0D-FF42-B75C-E24D78FF200D}">
      <dsp:nvSpPr>
        <dsp:cNvPr id="0" name=""/>
        <dsp:cNvSpPr/>
      </dsp:nvSpPr>
      <dsp:spPr>
        <a:xfrm>
          <a:off x="900193" y="831683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DD6261-D8B6-104F-B385-9C74B5E4EBB0}">
      <dsp:nvSpPr>
        <dsp:cNvPr id="0" name=""/>
        <dsp:cNvSpPr/>
      </dsp:nvSpPr>
      <dsp:spPr>
        <a:xfrm>
          <a:off x="1173784" y="781940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E8C44-135F-1840-9BFA-3AD7D7031F94}">
      <dsp:nvSpPr>
        <dsp:cNvPr id="0" name=""/>
        <dsp:cNvSpPr/>
      </dsp:nvSpPr>
      <dsp:spPr>
        <a:xfrm>
          <a:off x="1313370" y="197245"/>
          <a:ext cx="767953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E3CC2-CE5C-A94E-95A0-6AAE4C8C33F0}">
      <dsp:nvSpPr>
        <dsp:cNvPr id="0" name=""/>
        <dsp:cNvSpPr/>
      </dsp:nvSpPr>
      <dsp:spPr>
        <a:xfrm>
          <a:off x="2006788" y="197245"/>
          <a:ext cx="733738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7B3E6-0740-E843-A513-3C64DFB6E2B5}">
      <dsp:nvSpPr>
        <dsp:cNvPr id="0" name=""/>
        <dsp:cNvSpPr/>
      </dsp:nvSpPr>
      <dsp:spPr>
        <a:xfrm>
          <a:off x="2785248" y="132566"/>
          <a:ext cx="950330" cy="9503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MemFile</a:t>
          </a:r>
          <a:endParaRPr lang="en-US" sz="1200" kern="1200" dirty="0"/>
        </a:p>
      </dsp:txBody>
      <dsp:txXfrm>
        <a:off x="2924421" y="271739"/>
        <a:ext cx="671984" cy="671984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9453C-C911-D248-84AD-ABC26E6D5847}">
      <dsp:nvSpPr>
        <dsp:cNvPr id="0" name=""/>
        <dsp:cNvSpPr/>
      </dsp:nvSpPr>
      <dsp:spPr>
        <a:xfrm>
          <a:off x="155307" y="408862"/>
          <a:ext cx="1116694" cy="368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</a:t>
          </a:r>
          <a:br>
            <a:rPr lang="en-US" sz="1200" kern="1200" dirty="0"/>
          </a:br>
          <a:r>
            <a:rPr lang="en-US" sz="1200" kern="1200" dirty="0"/>
            <a:t>Producer</a:t>
          </a:r>
        </a:p>
      </dsp:txBody>
      <dsp:txXfrm>
        <a:off x="155307" y="408862"/>
        <a:ext cx="1116694" cy="368001"/>
      </dsp:txXfrm>
    </dsp:sp>
    <dsp:sp modelId="{82007BC6-5E51-E64E-83A2-0A4B800AA0E1}">
      <dsp:nvSpPr>
        <dsp:cNvPr id="0" name=""/>
        <dsp:cNvSpPr/>
      </dsp:nvSpPr>
      <dsp:spPr>
        <a:xfrm>
          <a:off x="154038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1EE28A-1DCD-AD4F-946C-0F526B53DFE0}">
      <dsp:nvSpPr>
        <dsp:cNvPr id="0" name=""/>
        <dsp:cNvSpPr/>
      </dsp:nvSpPr>
      <dsp:spPr>
        <a:xfrm>
          <a:off x="216218" y="172580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496E6C-F6D0-3C45-80DF-CBD8A8FA812C}">
      <dsp:nvSpPr>
        <dsp:cNvPr id="0" name=""/>
        <dsp:cNvSpPr/>
      </dsp:nvSpPr>
      <dsp:spPr>
        <a:xfrm>
          <a:off x="365449" y="197452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A150E-33AC-9248-9515-742F19406D79}">
      <dsp:nvSpPr>
        <dsp:cNvPr id="0" name=""/>
        <dsp:cNvSpPr/>
      </dsp:nvSpPr>
      <dsp:spPr>
        <a:xfrm>
          <a:off x="489808" y="60657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FA6B21-6C11-6B42-8B92-7B12EE333C2D}">
      <dsp:nvSpPr>
        <dsp:cNvPr id="0" name=""/>
        <dsp:cNvSpPr/>
      </dsp:nvSpPr>
      <dsp:spPr>
        <a:xfrm>
          <a:off x="651475" y="10913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E5776-8D3C-9F47-ABA9-82C9A32C9396}">
      <dsp:nvSpPr>
        <dsp:cNvPr id="0" name=""/>
        <dsp:cNvSpPr/>
      </dsp:nvSpPr>
      <dsp:spPr>
        <a:xfrm>
          <a:off x="850450" y="9796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BBFC51-544F-9043-AE9C-3172EF8282E8}">
      <dsp:nvSpPr>
        <dsp:cNvPr id="0" name=""/>
        <dsp:cNvSpPr/>
      </dsp:nvSpPr>
      <dsp:spPr>
        <a:xfrm>
          <a:off x="974809" y="160144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02966-E976-524B-B52F-F5281B44300C}">
      <dsp:nvSpPr>
        <dsp:cNvPr id="0" name=""/>
        <dsp:cNvSpPr/>
      </dsp:nvSpPr>
      <dsp:spPr>
        <a:xfrm>
          <a:off x="1148912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ACB141-E84C-0E49-879A-023985FC11CB}">
      <dsp:nvSpPr>
        <dsp:cNvPr id="0" name=""/>
        <dsp:cNvSpPr/>
      </dsp:nvSpPr>
      <dsp:spPr>
        <a:xfrm>
          <a:off x="1223527" y="43373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549F9F-4D23-BC47-9785-281971292524}">
      <dsp:nvSpPr>
        <dsp:cNvPr id="0" name=""/>
        <dsp:cNvSpPr/>
      </dsp:nvSpPr>
      <dsp:spPr>
        <a:xfrm>
          <a:off x="576860" y="172580"/>
          <a:ext cx="228414" cy="2284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43D05-58DE-0A41-B760-A4EF8025A07B}">
      <dsp:nvSpPr>
        <dsp:cNvPr id="0" name=""/>
        <dsp:cNvSpPr/>
      </dsp:nvSpPr>
      <dsp:spPr>
        <a:xfrm>
          <a:off x="91859" y="645145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0D37CC-18FF-7B4E-8841-7EFAE5332532}">
      <dsp:nvSpPr>
        <dsp:cNvPr id="0" name=""/>
        <dsp:cNvSpPr/>
      </dsp:nvSpPr>
      <dsp:spPr>
        <a:xfrm>
          <a:off x="166474" y="757068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2D6CC-F7EE-F448-8206-98CB1EF1540F}">
      <dsp:nvSpPr>
        <dsp:cNvPr id="0" name=""/>
        <dsp:cNvSpPr/>
      </dsp:nvSpPr>
      <dsp:spPr>
        <a:xfrm>
          <a:off x="353013" y="856555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68CF9-0844-1F4E-BC3E-F915ABFDCEEE}">
      <dsp:nvSpPr>
        <dsp:cNvPr id="0" name=""/>
        <dsp:cNvSpPr/>
      </dsp:nvSpPr>
      <dsp:spPr>
        <a:xfrm>
          <a:off x="614167" y="1018222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3B703-8FC4-B040-AC5A-13E4BD416BF2}">
      <dsp:nvSpPr>
        <dsp:cNvPr id="0" name=""/>
        <dsp:cNvSpPr/>
      </dsp:nvSpPr>
      <dsp:spPr>
        <a:xfrm>
          <a:off x="663911" y="856555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B39AB-F80D-D344-A66B-99A1C9703AB4}">
      <dsp:nvSpPr>
        <dsp:cNvPr id="0" name=""/>
        <dsp:cNvSpPr/>
      </dsp:nvSpPr>
      <dsp:spPr>
        <a:xfrm>
          <a:off x="788270" y="1030658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4E767-0B0D-FF42-B75C-E24D78FF200D}">
      <dsp:nvSpPr>
        <dsp:cNvPr id="0" name=""/>
        <dsp:cNvSpPr/>
      </dsp:nvSpPr>
      <dsp:spPr>
        <a:xfrm>
          <a:off x="900193" y="831683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DD6261-D8B6-104F-B385-9C74B5E4EBB0}">
      <dsp:nvSpPr>
        <dsp:cNvPr id="0" name=""/>
        <dsp:cNvSpPr/>
      </dsp:nvSpPr>
      <dsp:spPr>
        <a:xfrm>
          <a:off x="1173784" y="781940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E8C44-135F-1840-9BFA-3AD7D7031F94}">
      <dsp:nvSpPr>
        <dsp:cNvPr id="0" name=""/>
        <dsp:cNvSpPr/>
      </dsp:nvSpPr>
      <dsp:spPr>
        <a:xfrm>
          <a:off x="1313370" y="197245"/>
          <a:ext cx="767953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E3CC2-CE5C-A94E-95A0-6AAE4C8C33F0}">
      <dsp:nvSpPr>
        <dsp:cNvPr id="0" name=""/>
        <dsp:cNvSpPr/>
      </dsp:nvSpPr>
      <dsp:spPr>
        <a:xfrm>
          <a:off x="2006788" y="197245"/>
          <a:ext cx="733738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7B3E6-0740-E843-A513-3C64DFB6E2B5}">
      <dsp:nvSpPr>
        <dsp:cNvPr id="0" name=""/>
        <dsp:cNvSpPr/>
      </dsp:nvSpPr>
      <dsp:spPr>
        <a:xfrm>
          <a:off x="2785248" y="132566"/>
          <a:ext cx="950330" cy="9503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MemFile</a:t>
          </a:r>
          <a:endParaRPr lang="en-US" sz="1200" kern="1200" dirty="0"/>
        </a:p>
      </dsp:txBody>
      <dsp:txXfrm>
        <a:off x="2924421" y="271739"/>
        <a:ext cx="671984" cy="6719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9453C-C911-D248-84AD-ABC26E6D5847}">
      <dsp:nvSpPr>
        <dsp:cNvPr id="0" name=""/>
        <dsp:cNvSpPr/>
      </dsp:nvSpPr>
      <dsp:spPr>
        <a:xfrm>
          <a:off x="352832" y="408862"/>
          <a:ext cx="1116694" cy="368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</a:t>
          </a:r>
          <a:br>
            <a:rPr lang="en-US" sz="1200" kern="1200" dirty="0"/>
          </a:br>
          <a:r>
            <a:rPr lang="en-US" sz="1200" kern="1200" dirty="0"/>
            <a:t>Producer</a:t>
          </a:r>
        </a:p>
      </dsp:txBody>
      <dsp:txXfrm>
        <a:off x="352832" y="408862"/>
        <a:ext cx="1116694" cy="368001"/>
      </dsp:txXfrm>
    </dsp:sp>
    <dsp:sp modelId="{82007BC6-5E51-E64E-83A2-0A4B800AA0E1}">
      <dsp:nvSpPr>
        <dsp:cNvPr id="0" name=""/>
        <dsp:cNvSpPr/>
      </dsp:nvSpPr>
      <dsp:spPr>
        <a:xfrm>
          <a:off x="351563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1EE28A-1DCD-AD4F-946C-0F526B53DFE0}">
      <dsp:nvSpPr>
        <dsp:cNvPr id="0" name=""/>
        <dsp:cNvSpPr/>
      </dsp:nvSpPr>
      <dsp:spPr>
        <a:xfrm>
          <a:off x="413742" y="172580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496E6C-F6D0-3C45-80DF-CBD8A8FA812C}">
      <dsp:nvSpPr>
        <dsp:cNvPr id="0" name=""/>
        <dsp:cNvSpPr/>
      </dsp:nvSpPr>
      <dsp:spPr>
        <a:xfrm>
          <a:off x="562973" y="197452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A150E-33AC-9248-9515-742F19406D79}">
      <dsp:nvSpPr>
        <dsp:cNvPr id="0" name=""/>
        <dsp:cNvSpPr/>
      </dsp:nvSpPr>
      <dsp:spPr>
        <a:xfrm>
          <a:off x="687332" y="60657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FA6B21-6C11-6B42-8B92-7B12EE333C2D}">
      <dsp:nvSpPr>
        <dsp:cNvPr id="0" name=""/>
        <dsp:cNvSpPr/>
      </dsp:nvSpPr>
      <dsp:spPr>
        <a:xfrm>
          <a:off x="848999" y="10913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E5776-8D3C-9F47-ABA9-82C9A32C9396}">
      <dsp:nvSpPr>
        <dsp:cNvPr id="0" name=""/>
        <dsp:cNvSpPr/>
      </dsp:nvSpPr>
      <dsp:spPr>
        <a:xfrm>
          <a:off x="1047974" y="9796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BBFC51-544F-9043-AE9C-3172EF8282E8}">
      <dsp:nvSpPr>
        <dsp:cNvPr id="0" name=""/>
        <dsp:cNvSpPr/>
      </dsp:nvSpPr>
      <dsp:spPr>
        <a:xfrm>
          <a:off x="1172333" y="160144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02966-E976-524B-B52F-F5281B44300C}">
      <dsp:nvSpPr>
        <dsp:cNvPr id="0" name=""/>
        <dsp:cNvSpPr/>
      </dsp:nvSpPr>
      <dsp:spPr>
        <a:xfrm>
          <a:off x="1346436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ACB141-E84C-0E49-879A-023985FC11CB}">
      <dsp:nvSpPr>
        <dsp:cNvPr id="0" name=""/>
        <dsp:cNvSpPr/>
      </dsp:nvSpPr>
      <dsp:spPr>
        <a:xfrm>
          <a:off x="1421052" y="43373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549F9F-4D23-BC47-9785-281971292524}">
      <dsp:nvSpPr>
        <dsp:cNvPr id="0" name=""/>
        <dsp:cNvSpPr/>
      </dsp:nvSpPr>
      <dsp:spPr>
        <a:xfrm>
          <a:off x="774384" y="172580"/>
          <a:ext cx="228414" cy="2284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43D05-58DE-0A41-B760-A4EF8025A07B}">
      <dsp:nvSpPr>
        <dsp:cNvPr id="0" name=""/>
        <dsp:cNvSpPr/>
      </dsp:nvSpPr>
      <dsp:spPr>
        <a:xfrm>
          <a:off x="289383" y="645145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0D37CC-18FF-7B4E-8841-7EFAE5332532}">
      <dsp:nvSpPr>
        <dsp:cNvPr id="0" name=""/>
        <dsp:cNvSpPr/>
      </dsp:nvSpPr>
      <dsp:spPr>
        <a:xfrm>
          <a:off x="363999" y="757068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2D6CC-F7EE-F448-8206-98CB1EF1540F}">
      <dsp:nvSpPr>
        <dsp:cNvPr id="0" name=""/>
        <dsp:cNvSpPr/>
      </dsp:nvSpPr>
      <dsp:spPr>
        <a:xfrm>
          <a:off x="550537" y="856555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68CF9-0844-1F4E-BC3E-F915ABFDCEEE}">
      <dsp:nvSpPr>
        <dsp:cNvPr id="0" name=""/>
        <dsp:cNvSpPr/>
      </dsp:nvSpPr>
      <dsp:spPr>
        <a:xfrm>
          <a:off x="811692" y="1018222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3B703-8FC4-B040-AC5A-13E4BD416BF2}">
      <dsp:nvSpPr>
        <dsp:cNvPr id="0" name=""/>
        <dsp:cNvSpPr/>
      </dsp:nvSpPr>
      <dsp:spPr>
        <a:xfrm>
          <a:off x="861435" y="856555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B39AB-F80D-D344-A66B-99A1C9703AB4}">
      <dsp:nvSpPr>
        <dsp:cNvPr id="0" name=""/>
        <dsp:cNvSpPr/>
      </dsp:nvSpPr>
      <dsp:spPr>
        <a:xfrm>
          <a:off x="985794" y="1030658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4E767-0B0D-FF42-B75C-E24D78FF200D}">
      <dsp:nvSpPr>
        <dsp:cNvPr id="0" name=""/>
        <dsp:cNvSpPr/>
      </dsp:nvSpPr>
      <dsp:spPr>
        <a:xfrm>
          <a:off x="1097718" y="831683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DD6261-D8B6-104F-B385-9C74B5E4EBB0}">
      <dsp:nvSpPr>
        <dsp:cNvPr id="0" name=""/>
        <dsp:cNvSpPr/>
      </dsp:nvSpPr>
      <dsp:spPr>
        <a:xfrm>
          <a:off x="1371308" y="781940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E8C44-135F-1840-9BFA-3AD7D7031F94}">
      <dsp:nvSpPr>
        <dsp:cNvPr id="0" name=""/>
        <dsp:cNvSpPr/>
      </dsp:nvSpPr>
      <dsp:spPr>
        <a:xfrm>
          <a:off x="1510895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E3CC2-CE5C-A94E-95A0-6AAE4C8C33F0}">
      <dsp:nvSpPr>
        <dsp:cNvPr id="0" name=""/>
        <dsp:cNvSpPr/>
      </dsp:nvSpPr>
      <dsp:spPr>
        <a:xfrm>
          <a:off x="1846306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7B3E6-0740-E843-A513-3C64DFB6E2B5}">
      <dsp:nvSpPr>
        <dsp:cNvPr id="0" name=""/>
        <dsp:cNvSpPr/>
      </dsp:nvSpPr>
      <dsp:spPr>
        <a:xfrm>
          <a:off x="2300974" y="132566"/>
          <a:ext cx="950330" cy="9503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MemFile</a:t>
          </a:r>
          <a:endParaRPr lang="en-US" sz="1200" kern="1200" dirty="0"/>
        </a:p>
      </dsp:txBody>
      <dsp:txXfrm>
        <a:off x="2440147" y="271739"/>
        <a:ext cx="671984" cy="671984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9453C-C911-D248-84AD-ABC26E6D5847}">
      <dsp:nvSpPr>
        <dsp:cNvPr id="0" name=""/>
        <dsp:cNvSpPr/>
      </dsp:nvSpPr>
      <dsp:spPr>
        <a:xfrm>
          <a:off x="352832" y="408862"/>
          <a:ext cx="1116694" cy="368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</a:t>
          </a:r>
          <a:br>
            <a:rPr lang="en-US" sz="1200" kern="1200" dirty="0"/>
          </a:br>
          <a:r>
            <a:rPr lang="en-US" sz="1200" kern="1200" dirty="0"/>
            <a:t>Producer</a:t>
          </a:r>
        </a:p>
      </dsp:txBody>
      <dsp:txXfrm>
        <a:off x="352832" y="408862"/>
        <a:ext cx="1116694" cy="368001"/>
      </dsp:txXfrm>
    </dsp:sp>
    <dsp:sp modelId="{82007BC6-5E51-E64E-83A2-0A4B800AA0E1}">
      <dsp:nvSpPr>
        <dsp:cNvPr id="0" name=""/>
        <dsp:cNvSpPr/>
      </dsp:nvSpPr>
      <dsp:spPr>
        <a:xfrm>
          <a:off x="351563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1EE28A-1DCD-AD4F-946C-0F526B53DFE0}">
      <dsp:nvSpPr>
        <dsp:cNvPr id="0" name=""/>
        <dsp:cNvSpPr/>
      </dsp:nvSpPr>
      <dsp:spPr>
        <a:xfrm>
          <a:off x="413742" y="172580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496E6C-F6D0-3C45-80DF-CBD8A8FA812C}">
      <dsp:nvSpPr>
        <dsp:cNvPr id="0" name=""/>
        <dsp:cNvSpPr/>
      </dsp:nvSpPr>
      <dsp:spPr>
        <a:xfrm>
          <a:off x="562973" y="197452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A150E-33AC-9248-9515-742F19406D79}">
      <dsp:nvSpPr>
        <dsp:cNvPr id="0" name=""/>
        <dsp:cNvSpPr/>
      </dsp:nvSpPr>
      <dsp:spPr>
        <a:xfrm>
          <a:off x="687332" y="60657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FA6B21-6C11-6B42-8B92-7B12EE333C2D}">
      <dsp:nvSpPr>
        <dsp:cNvPr id="0" name=""/>
        <dsp:cNvSpPr/>
      </dsp:nvSpPr>
      <dsp:spPr>
        <a:xfrm>
          <a:off x="848999" y="10913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E5776-8D3C-9F47-ABA9-82C9A32C9396}">
      <dsp:nvSpPr>
        <dsp:cNvPr id="0" name=""/>
        <dsp:cNvSpPr/>
      </dsp:nvSpPr>
      <dsp:spPr>
        <a:xfrm>
          <a:off x="1047974" y="9796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BBFC51-544F-9043-AE9C-3172EF8282E8}">
      <dsp:nvSpPr>
        <dsp:cNvPr id="0" name=""/>
        <dsp:cNvSpPr/>
      </dsp:nvSpPr>
      <dsp:spPr>
        <a:xfrm>
          <a:off x="1172333" y="160144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02966-E976-524B-B52F-F5281B44300C}">
      <dsp:nvSpPr>
        <dsp:cNvPr id="0" name=""/>
        <dsp:cNvSpPr/>
      </dsp:nvSpPr>
      <dsp:spPr>
        <a:xfrm>
          <a:off x="1346436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ACB141-E84C-0E49-879A-023985FC11CB}">
      <dsp:nvSpPr>
        <dsp:cNvPr id="0" name=""/>
        <dsp:cNvSpPr/>
      </dsp:nvSpPr>
      <dsp:spPr>
        <a:xfrm>
          <a:off x="1421052" y="43373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549F9F-4D23-BC47-9785-281971292524}">
      <dsp:nvSpPr>
        <dsp:cNvPr id="0" name=""/>
        <dsp:cNvSpPr/>
      </dsp:nvSpPr>
      <dsp:spPr>
        <a:xfrm>
          <a:off x="774384" y="172580"/>
          <a:ext cx="228414" cy="2284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43D05-58DE-0A41-B760-A4EF8025A07B}">
      <dsp:nvSpPr>
        <dsp:cNvPr id="0" name=""/>
        <dsp:cNvSpPr/>
      </dsp:nvSpPr>
      <dsp:spPr>
        <a:xfrm>
          <a:off x="289383" y="645145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0D37CC-18FF-7B4E-8841-7EFAE5332532}">
      <dsp:nvSpPr>
        <dsp:cNvPr id="0" name=""/>
        <dsp:cNvSpPr/>
      </dsp:nvSpPr>
      <dsp:spPr>
        <a:xfrm>
          <a:off x="363999" y="757068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2D6CC-F7EE-F448-8206-98CB1EF1540F}">
      <dsp:nvSpPr>
        <dsp:cNvPr id="0" name=""/>
        <dsp:cNvSpPr/>
      </dsp:nvSpPr>
      <dsp:spPr>
        <a:xfrm>
          <a:off x="550537" y="856555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68CF9-0844-1F4E-BC3E-F915ABFDCEEE}">
      <dsp:nvSpPr>
        <dsp:cNvPr id="0" name=""/>
        <dsp:cNvSpPr/>
      </dsp:nvSpPr>
      <dsp:spPr>
        <a:xfrm>
          <a:off x="811692" y="1018222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3B703-8FC4-B040-AC5A-13E4BD416BF2}">
      <dsp:nvSpPr>
        <dsp:cNvPr id="0" name=""/>
        <dsp:cNvSpPr/>
      </dsp:nvSpPr>
      <dsp:spPr>
        <a:xfrm>
          <a:off x="861435" y="856555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B39AB-F80D-D344-A66B-99A1C9703AB4}">
      <dsp:nvSpPr>
        <dsp:cNvPr id="0" name=""/>
        <dsp:cNvSpPr/>
      </dsp:nvSpPr>
      <dsp:spPr>
        <a:xfrm>
          <a:off x="985794" y="1030658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4E767-0B0D-FF42-B75C-E24D78FF200D}">
      <dsp:nvSpPr>
        <dsp:cNvPr id="0" name=""/>
        <dsp:cNvSpPr/>
      </dsp:nvSpPr>
      <dsp:spPr>
        <a:xfrm>
          <a:off x="1097718" y="831683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DD6261-D8B6-104F-B385-9C74B5E4EBB0}">
      <dsp:nvSpPr>
        <dsp:cNvPr id="0" name=""/>
        <dsp:cNvSpPr/>
      </dsp:nvSpPr>
      <dsp:spPr>
        <a:xfrm>
          <a:off x="1371308" y="781940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E8C44-135F-1840-9BFA-3AD7D7031F94}">
      <dsp:nvSpPr>
        <dsp:cNvPr id="0" name=""/>
        <dsp:cNvSpPr/>
      </dsp:nvSpPr>
      <dsp:spPr>
        <a:xfrm>
          <a:off x="1510895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E3CC2-CE5C-A94E-95A0-6AAE4C8C33F0}">
      <dsp:nvSpPr>
        <dsp:cNvPr id="0" name=""/>
        <dsp:cNvSpPr/>
      </dsp:nvSpPr>
      <dsp:spPr>
        <a:xfrm>
          <a:off x="1846306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7B3E6-0740-E843-A513-3C64DFB6E2B5}">
      <dsp:nvSpPr>
        <dsp:cNvPr id="0" name=""/>
        <dsp:cNvSpPr/>
      </dsp:nvSpPr>
      <dsp:spPr>
        <a:xfrm>
          <a:off x="2300974" y="132566"/>
          <a:ext cx="950330" cy="950330"/>
        </a:xfrm>
        <a:prstGeom prst="ellips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MemFile</a:t>
          </a:r>
          <a:endParaRPr lang="en-US" sz="1200" kern="1200" dirty="0"/>
        </a:p>
      </dsp:txBody>
      <dsp:txXfrm>
        <a:off x="2440147" y="271739"/>
        <a:ext cx="671984" cy="671984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9453C-C911-D248-84AD-ABC26E6D5847}">
      <dsp:nvSpPr>
        <dsp:cNvPr id="0" name=""/>
        <dsp:cNvSpPr/>
      </dsp:nvSpPr>
      <dsp:spPr>
        <a:xfrm>
          <a:off x="352832" y="408862"/>
          <a:ext cx="1116694" cy="368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</a:t>
          </a:r>
          <a:br>
            <a:rPr lang="en-US" sz="1200" kern="1200" dirty="0"/>
          </a:br>
          <a:r>
            <a:rPr lang="en-US" sz="1200" kern="1200" dirty="0"/>
            <a:t>Producer</a:t>
          </a:r>
        </a:p>
      </dsp:txBody>
      <dsp:txXfrm>
        <a:off x="352832" y="408862"/>
        <a:ext cx="1116694" cy="368001"/>
      </dsp:txXfrm>
    </dsp:sp>
    <dsp:sp modelId="{82007BC6-5E51-E64E-83A2-0A4B800AA0E1}">
      <dsp:nvSpPr>
        <dsp:cNvPr id="0" name=""/>
        <dsp:cNvSpPr/>
      </dsp:nvSpPr>
      <dsp:spPr>
        <a:xfrm>
          <a:off x="351563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1EE28A-1DCD-AD4F-946C-0F526B53DFE0}">
      <dsp:nvSpPr>
        <dsp:cNvPr id="0" name=""/>
        <dsp:cNvSpPr/>
      </dsp:nvSpPr>
      <dsp:spPr>
        <a:xfrm>
          <a:off x="413742" y="172580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496E6C-F6D0-3C45-80DF-CBD8A8FA812C}">
      <dsp:nvSpPr>
        <dsp:cNvPr id="0" name=""/>
        <dsp:cNvSpPr/>
      </dsp:nvSpPr>
      <dsp:spPr>
        <a:xfrm>
          <a:off x="562973" y="197452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A150E-33AC-9248-9515-742F19406D79}">
      <dsp:nvSpPr>
        <dsp:cNvPr id="0" name=""/>
        <dsp:cNvSpPr/>
      </dsp:nvSpPr>
      <dsp:spPr>
        <a:xfrm>
          <a:off x="687332" y="60657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FA6B21-6C11-6B42-8B92-7B12EE333C2D}">
      <dsp:nvSpPr>
        <dsp:cNvPr id="0" name=""/>
        <dsp:cNvSpPr/>
      </dsp:nvSpPr>
      <dsp:spPr>
        <a:xfrm>
          <a:off x="848999" y="10913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E5776-8D3C-9F47-ABA9-82C9A32C9396}">
      <dsp:nvSpPr>
        <dsp:cNvPr id="0" name=""/>
        <dsp:cNvSpPr/>
      </dsp:nvSpPr>
      <dsp:spPr>
        <a:xfrm>
          <a:off x="1047974" y="9796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BBFC51-544F-9043-AE9C-3172EF8282E8}">
      <dsp:nvSpPr>
        <dsp:cNvPr id="0" name=""/>
        <dsp:cNvSpPr/>
      </dsp:nvSpPr>
      <dsp:spPr>
        <a:xfrm>
          <a:off x="1172333" y="160144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02966-E976-524B-B52F-F5281B44300C}">
      <dsp:nvSpPr>
        <dsp:cNvPr id="0" name=""/>
        <dsp:cNvSpPr/>
      </dsp:nvSpPr>
      <dsp:spPr>
        <a:xfrm>
          <a:off x="1346436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ACB141-E84C-0E49-879A-023985FC11CB}">
      <dsp:nvSpPr>
        <dsp:cNvPr id="0" name=""/>
        <dsp:cNvSpPr/>
      </dsp:nvSpPr>
      <dsp:spPr>
        <a:xfrm>
          <a:off x="1421052" y="43373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549F9F-4D23-BC47-9785-281971292524}">
      <dsp:nvSpPr>
        <dsp:cNvPr id="0" name=""/>
        <dsp:cNvSpPr/>
      </dsp:nvSpPr>
      <dsp:spPr>
        <a:xfrm>
          <a:off x="774384" y="172580"/>
          <a:ext cx="228414" cy="2284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43D05-58DE-0A41-B760-A4EF8025A07B}">
      <dsp:nvSpPr>
        <dsp:cNvPr id="0" name=""/>
        <dsp:cNvSpPr/>
      </dsp:nvSpPr>
      <dsp:spPr>
        <a:xfrm>
          <a:off x="289383" y="645145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0D37CC-18FF-7B4E-8841-7EFAE5332532}">
      <dsp:nvSpPr>
        <dsp:cNvPr id="0" name=""/>
        <dsp:cNvSpPr/>
      </dsp:nvSpPr>
      <dsp:spPr>
        <a:xfrm>
          <a:off x="363999" y="757068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2D6CC-F7EE-F448-8206-98CB1EF1540F}">
      <dsp:nvSpPr>
        <dsp:cNvPr id="0" name=""/>
        <dsp:cNvSpPr/>
      </dsp:nvSpPr>
      <dsp:spPr>
        <a:xfrm>
          <a:off x="550537" y="856555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68CF9-0844-1F4E-BC3E-F915ABFDCEEE}">
      <dsp:nvSpPr>
        <dsp:cNvPr id="0" name=""/>
        <dsp:cNvSpPr/>
      </dsp:nvSpPr>
      <dsp:spPr>
        <a:xfrm>
          <a:off x="811692" y="1018222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3B703-8FC4-B040-AC5A-13E4BD416BF2}">
      <dsp:nvSpPr>
        <dsp:cNvPr id="0" name=""/>
        <dsp:cNvSpPr/>
      </dsp:nvSpPr>
      <dsp:spPr>
        <a:xfrm>
          <a:off x="861435" y="856555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B39AB-F80D-D344-A66B-99A1C9703AB4}">
      <dsp:nvSpPr>
        <dsp:cNvPr id="0" name=""/>
        <dsp:cNvSpPr/>
      </dsp:nvSpPr>
      <dsp:spPr>
        <a:xfrm>
          <a:off x="985794" y="1030658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4E767-0B0D-FF42-B75C-E24D78FF200D}">
      <dsp:nvSpPr>
        <dsp:cNvPr id="0" name=""/>
        <dsp:cNvSpPr/>
      </dsp:nvSpPr>
      <dsp:spPr>
        <a:xfrm>
          <a:off x="1097718" y="831683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DD6261-D8B6-104F-B385-9C74B5E4EBB0}">
      <dsp:nvSpPr>
        <dsp:cNvPr id="0" name=""/>
        <dsp:cNvSpPr/>
      </dsp:nvSpPr>
      <dsp:spPr>
        <a:xfrm>
          <a:off x="1371308" y="781940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E8C44-135F-1840-9BFA-3AD7D7031F94}">
      <dsp:nvSpPr>
        <dsp:cNvPr id="0" name=""/>
        <dsp:cNvSpPr/>
      </dsp:nvSpPr>
      <dsp:spPr>
        <a:xfrm>
          <a:off x="1510895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E3CC2-CE5C-A94E-95A0-6AAE4C8C33F0}">
      <dsp:nvSpPr>
        <dsp:cNvPr id="0" name=""/>
        <dsp:cNvSpPr/>
      </dsp:nvSpPr>
      <dsp:spPr>
        <a:xfrm>
          <a:off x="1846306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7B3E6-0740-E843-A513-3C64DFB6E2B5}">
      <dsp:nvSpPr>
        <dsp:cNvPr id="0" name=""/>
        <dsp:cNvSpPr/>
      </dsp:nvSpPr>
      <dsp:spPr>
        <a:xfrm>
          <a:off x="2300974" y="132566"/>
          <a:ext cx="950330" cy="950330"/>
        </a:xfrm>
        <a:prstGeom prst="ellips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MemFile</a:t>
          </a:r>
          <a:endParaRPr lang="en-US" sz="1200" kern="1200" dirty="0"/>
        </a:p>
      </dsp:txBody>
      <dsp:txXfrm>
        <a:off x="2440147" y="271739"/>
        <a:ext cx="671984" cy="671984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726BAB-8B78-CF41-836E-E0887F2F5D19}">
      <dsp:nvSpPr>
        <dsp:cNvPr id="0" name=""/>
        <dsp:cNvSpPr/>
      </dsp:nvSpPr>
      <dsp:spPr>
        <a:xfrm>
          <a:off x="1179147" y="120331"/>
          <a:ext cx="2388109" cy="829358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88F52E-D352-1445-83BE-05B19B71289C}">
      <dsp:nvSpPr>
        <dsp:cNvPr id="0" name=""/>
        <dsp:cNvSpPr/>
      </dsp:nvSpPr>
      <dsp:spPr>
        <a:xfrm>
          <a:off x="2145499" y="2151149"/>
          <a:ext cx="462811" cy="296199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B63B3F-4F14-6B4B-944C-F1C958A0C721}">
      <dsp:nvSpPr>
        <dsp:cNvPr id="0" name=""/>
        <dsp:cNvSpPr/>
      </dsp:nvSpPr>
      <dsp:spPr>
        <a:xfrm>
          <a:off x="1266156" y="2388109"/>
          <a:ext cx="2221496" cy="555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Final Output (disk)</a:t>
          </a:r>
        </a:p>
      </dsp:txBody>
      <dsp:txXfrm>
        <a:off x="1266156" y="2388109"/>
        <a:ext cx="2221496" cy="555374"/>
      </dsp:txXfrm>
    </dsp:sp>
    <dsp:sp modelId="{9B10FA6D-0535-6B42-9ABF-02627775D925}">
      <dsp:nvSpPr>
        <dsp:cNvPr id="0" name=""/>
        <dsp:cNvSpPr/>
      </dsp:nvSpPr>
      <dsp:spPr>
        <a:xfrm>
          <a:off x="1081031" y="18512"/>
          <a:ext cx="2591746" cy="2073397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9453C-C911-D248-84AD-ABC26E6D5847}">
      <dsp:nvSpPr>
        <dsp:cNvPr id="0" name=""/>
        <dsp:cNvSpPr/>
      </dsp:nvSpPr>
      <dsp:spPr>
        <a:xfrm>
          <a:off x="93172" y="408862"/>
          <a:ext cx="1116694" cy="368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</a:t>
          </a:r>
          <a:br>
            <a:rPr lang="en-US" sz="1200" kern="1200" dirty="0"/>
          </a:br>
          <a:r>
            <a:rPr lang="en-US" sz="1200" kern="1200" dirty="0"/>
            <a:t>Producer</a:t>
          </a:r>
        </a:p>
      </dsp:txBody>
      <dsp:txXfrm>
        <a:off x="93172" y="408862"/>
        <a:ext cx="1116694" cy="368001"/>
      </dsp:txXfrm>
    </dsp:sp>
    <dsp:sp modelId="{82007BC6-5E51-E64E-83A2-0A4B800AA0E1}">
      <dsp:nvSpPr>
        <dsp:cNvPr id="0" name=""/>
        <dsp:cNvSpPr/>
      </dsp:nvSpPr>
      <dsp:spPr>
        <a:xfrm>
          <a:off x="91903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1EE28A-1DCD-AD4F-946C-0F526B53DFE0}">
      <dsp:nvSpPr>
        <dsp:cNvPr id="0" name=""/>
        <dsp:cNvSpPr/>
      </dsp:nvSpPr>
      <dsp:spPr>
        <a:xfrm>
          <a:off x="154082" y="172580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496E6C-F6D0-3C45-80DF-CBD8A8FA812C}">
      <dsp:nvSpPr>
        <dsp:cNvPr id="0" name=""/>
        <dsp:cNvSpPr/>
      </dsp:nvSpPr>
      <dsp:spPr>
        <a:xfrm>
          <a:off x="303313" y="197452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A150E-33AC-9248-9515-742F19406D79}">
      <dsp:nvSpPr>
        <dsp:cNvPr id="0" name=""/>
        <dsp:cNvSpPr/>
      </dsp:nvSpPr>
      <dsp:spPr>
        <a:xfrm>
          <a:off x="427673" y="60657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FA6B21-6C11-6B42-8B92-7B12EE333C2D}">
      <dsp:nvSpPr>
        <dsp:cNvPr id="0" name=""/>
        <dsp:cNvSpPr/>
      </dsp:nvSpPr>
      <dsp:spPr>
        <a:xfrm>
          <a:off x="589340" y="10913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E5776-8D3C-9F47-ABA9-82C9A32C9396}">
      <dsp:nvSpPr>
        <dsp:cNvPr id="0" name=""/>
        <dsp:cNvSpPr/>
      </dsp:nvSpPr>
      <dsp:spPr>
        <a:xfrm>
          <a:off x="788314" y="9796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BBFC51-544F-9043-AE9C-3172EF8282E8}">
      <dsp:nvSpPr>
        <dsp:cNvPr id="0" name=""/>
        <dsp:cNvSpPr/>
      </dsp:nvSpPr>
      <dsp:spPr>
        <a:xfrm>
          <a:off x="912673" y="160144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02966-E976-524B-B52F-F5281B44300C}">
      <dsp:nvSpPr>
        <dsp:cNvPr id="0" name=""/>
        <dsp:cNvSpPr/>
      </dsp:nvSpPr>
      <dsp:spPr>
        <a:xfrm>
          <a:off x="1086776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ACB141-E84C-0E49-879A-023985FC11CB}">
      <dsp:nvSpPr>
        <dsp:cNvPr id="0" name=""/>
        <dsp:cNvSpPr/>
      </dsp:nvSpPr>
      <dsp:spPr>
        <a:xfrm>
          <a:off x="1161392" y="43373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549F9F-4D23-BC47-9785-281971292524}">
      <dsp:nvSpPr>
        <dsp:cNvPr id="0" name=""/>
        <dsp:cNvSpPr/>
      </dsp:nvSpPr>
      <dsp:spPr>
        <a:xfrm>
          <a:off x="514724" y="172580"/>
          <a:ext cx="228414" cy="2284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43D05-58DE-0A41-B760-A4EF8025A07B}">
      <dsp:nvSpPr>
        <dsp:cNvPr id="0" name=""/>
        <dsp:cNvSpPr/>
      </dsp:nvSpPr>
      <dsp:spPr>
        <a:xfrm>
          <a:off x="29723" y="645145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0D37CC-18FF-7B4E-8841-7EFAE5332532}">
      <dsp:nvSpPr>
        <dsp:cNvPr id="0" name=""/>
        <dsp:cNvSpPr/>
      </dsp:nvSpPr>
      <dsp:spPr>
        <a:xfrm>
          <a:off x="104339" y="757068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2D6CC-F7EE-F448-8206-98CB1EF1540F}">
      <dsp:nvSpPr>
        <dsp:cNvPr id="0" name=""/>
        <dsp:cNvSpPr/>
      </dsp:nvSpPr>
      <dsp:spPr>
        <a:xfrm>
          <a:off x="290878" y="856555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68CF9-0844-1F4E-BC3E-F915ABFDCEEE}">
      <dsp:nvSpPr>
        <dsp:cNvPr id="0" name=""/>
        <dsp:cNvSpPr/>
      </dsp:nvSpPr>
      <dsp:spPr>
        <a:xfrm>
          <a:off x="552032" y="1018222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3B703-8FC4-B040-AC5A-13E4BD416BF2}">
      <dsp:nvSpPr>
        <dsp:cNvPr id="0" name=""/>
        <dsp:cNvSpPr/>
      </dsp:nvSpPr>
      <dsp:spPr>
        <a:xfrm>
          <a:off x="601775" y="856555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B39AB-F80D-D344-A66B-99A1C9703AB4}">
      <dsp:nvSpPr>
        <dsp:cNvPr id="0" name=""/>
        <dsp:cNvSpPr/>
      </dsp:nvSpPr>
      <dsp:spPr>
        <a:xfrm>
          <a:off x="726135" y="1030658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4E767-0B0D-FF42-B75C-E24D78FF200D}">
      <dsp:nvSpPr>
        <dsp:cNvPr id="0" name=""/>
        <dsp:cNvSpPr/>
      </dsp:nvSpPr>
      <dsp:spPr>
        <a:xfrm>
          <a:off x="838058" y="831683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DD6261-D8B6-104F-B385-9C74B5E4EBB0}">
      <dsp:nvSpPr>
        <dsp:cNvPr id="0" name=""/>
        <dsp:cNvSpPr/>
      </dsp:nvSpPr>
      <dsp:spPr>
        <a:xfrm>
          <a:off x="1111648" y="781940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E8C44-135F-1840-9BFA-3AD7D7031F94}">
      <dsp:nvSpPr>
        <dsp:cNvPr id="0" name=""/>
        <dsp:cNvSpPr/>
      </dsp:nvSpPr>
      <dsp:spPr>
        <a:xfrm>
          <a:off x="1251235" y="197245"/>
          <a:ext cx="882053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E3CC2-CE5C-A94E-95A0-6AAE4C8C33F0}">
      <dsp:nvSpPr>
        <dsp:cNvPr id="0" name=""/>
        <dsp:cNvSpPr/>
      </dsp:nvSpPr>
      <dsp:spPr>
        <a:xfrm>
          <a:off x="2058753" y="197245"/>
          <a:ext cx="1351405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7B3E6-0740-E843-A513-3C64DFB6E2B5}">
      <dsp:nvSpPr>
        <dsp:cNvPr id="0" name=""/>
        <dsp:cNvSpPr/>
      </dsp:nvSpPr>
      <dsp:spPr>
        <a:xfrm>
          <a:off x="3454879" y="132566"/>
          <a:ext cx="950330" cy="9503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MemFile</a:t>
          </a:r>
          <a:endParaRPr lang="en-US" sz="1200" kern="1200" dirty="0"/>
        </a:p>
      </dsp:txBody>
      <dsp:txXfrm>
        <a:off x="3594052" y="271739"/>
        <a:ext cx="671984" cy="671984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726BAB-8B78-CF41-836E-E0887F2F5D19}">
      <dsp:nvSpPr>
        <dsp:cNvPr id="0" name=""/>
        <dsp:cNvSpPr/>
      </dsp:nvSpPr>
      <dsp:spPr>
        <a:xfrm>
          <a:off x="1179147" y="120331"/>
          <a:ext cx="2388109" cy="829358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88F52E-D352-1445-83BE-05B19B71289C}">
      <dsp:nvSpPr>
        <dsp:cNvPr id="0" name=""/>
        <dsp:cNvSpPr/>
      </dsp:nvSpPr>
      <dsp:spPr>
        <a:xfrm>
          <a:off x="2145499" y="2151149"/>
          <a:ext cx="462811" cy="296199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B63B3F-4F14-6B4B-944C-F1C958A0C721}">
      <dsp:nvSpPr>
        <dsp:cNvPr id="0" name=""/>
        <dsp:cNvSpPr/>
      </dsp:nvSpPr>
      <dsp:spPr>
        <a:xfrm>
          <a:off x="1266156" y="2388109"/>
          <a:ext cx="2221496" cy="555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Final Output (disk)</a:t>
          </a:r>
        </a:p>
      </dsp:txBody>
      <dsp:txXfrm>
        <a:off x="1266156" y="2388109"/>
        <a:ext cx="2221496" cy="555374"/>
      </dsp:txXfrm>
    </dsp:sp>
    <dsp:sp modelId="{9338D869-D448-9E4A-879F-D3DF5FCCDF73}">
      <dsp:nvSpPr>
        <dsp:cNvPr id="0" name=""/>
        <dsp:cNvSpPr/>
      </dsp:nvSpPr>
      <dsp:spPr>
        <a:xfrm>
          <a:off x="1775727" y="398495"/>
          <a:ext cx="832106" cy="832106"/>
        </a:xfrm>
        <a:prstGeom prst="ellips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MemFile</a:t>
          </a:r>
          <a:endParaRPr lang="en-US" sz="1100" kern="1200" dirty="0"/>
        </a:p>
      </dsp:txBody>
      <dsp:txXfrm>
        <a:off x="1897586" y="520354"/>
        <a:ext cx="588388" cy="588388"/>
      </dsp:txXfrm>
    </dsp:sp>
    <dsp:sp modelId="{9B10FA6D-0535-6B42-9ABF-02627775D925}">
      <dsp:nvSpPr>
        <dsp:cNvPr id="0" name=""/>
        <dsp:cNvSpPr/>
      </dsp:nvSpPr>
      <dsp:spPr>
        <a:xfrm>
          <a:off x="1081031" y="18512"/>
          <a:ext cx="2591746" cy="2073397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726BAB-8B78-CF41-836E-E0887F2F5D19}">
      <dsp:nvSpPr>
        <dsp:cNvPr id="0" name=""/>
        <dsp:cNvSpPr/>
      </dsp:nvSpPr>
      <dsp:spPr>
        <a:xfrm>
          <a:off x="1179147" y="120331"/>
          <a:ext cx="2388109" cy="829358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88F52E-D352-1445-83BE-05B19B71289C}">
      <dsp:nvSpPr>
        <dsp:cNvPr id="0" name=""/>
        <dsp:cNvSpPr/>
      </dsp:nvSpPr>
      <dsp:spPr>
        <a:xfrm>
          <a:off x="2145499" y="2151149"/>
          <a:ext cx="462811" cy="296199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B63B3F-4F14-6B4B-944C-F1C958A0C721}">
      <dsp:nvSpPr>
        <dsp:cNvPr id="0" name=""/>
        <dsp:cNvSpPr/>
      </dsp:nvSpPr>
      <dsp:spPr>
        <a:xfrm>
          <a:off x="1266156" y="2388109"/>
          <a:ext cx="2221496" cy="555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Final Output (disk)</a:t>
          </a:r>
        </a:p>
      </dsp:txBody>
      <dsp:txXfrm>
        <a:off x="1266156" y="2388109"/>
        <a:ext cx="2221496" cy="555374"/>
      </dsp:txXfrm>
    </dsp:sp>
    <dsp:sp modelId="{3F44BEEF-77AD-614A-B139-CCBC911C2DCA}">
      <dsp:nvSpPr>
        <dsp:cNvPr id="0" name=""/>
        <dsp:cNvSpPr/>
      </dsp:nvSpPr>
      <dsp:spPr>
        <a:xfrm>
          <a:off x="2047382" y="1013743"/>
          <a:ext cx="833061" cy="833061"/>
        </a:xfrm>
        <a:prstGeom prst="ellipse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MemFile</a:t>
          </a:r>
          <a:endParaRPr lang="en-US" sz="1100" kern="1200" dirty="0"/>
        </a:p>
      </dsp:txBody>
      <dsp:txXfrm>
        <a:off x="2169381" y="1135742"/>
        <a:ext cx="589063" cy="589063"/>
      </dsp:txXfrm>
    </dsp:sp>
    <dsp:sp modelId="{0178CAC7-F4CB-0D45-9547-210B94E3B586}">
      <dsp:nvSpPr>
        <dsp:cNvPr id="0" name=""/>
        <dsp:cNvSpPr/>
      </dsp:nvSpPr>
      <dsp:spPr>
        <a:xfrm>
          <a:off x="1451281" y="388761"/>
          <a:ext cx="833061" cy="833061"/>
        </a:xfrm>
        <a:prstGeom prst="ellipse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MemFile</a:t>
          </a:r>
          <a:endParaRPr lang="en-US" sz="1100" kern="1200" dirty="0"/>
        </a:p>
      </dsp:txBody>
      <dsp:txXfrm>
        <a:off x="1573280" y="510760"/>
        <a:ext cx="589063" cy="589063"/>
      </dsp:txXfrm>
    </dsp:sp>
    <dsp:sp modelId="{98C24550-F7F3-FA4B-928A-A56822F88F3E}">
      <dsp:nvSpPr>
        <dsp:cNvPr id="0" name=""/>
        <dsp:cNvSpPr/>
      </dsp:nvSpPr>
      <dsp:spPr>
        <a:xfrm>
          <a:off x="2302855" y="187346"/>
          <a:ext cx="833061" cy="833061"/>
        </a:xfrm>
        <a:prstGeom prst="ellipse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MemFile</a:t>
          </a:r>
          <a:endParaRPr lang="en-US" sz="1100" kern="1200" dirty="0"/>
        </a:p>
      </dsp:txBody>
      <dsp:txXfrm>
        <a:off x="2424854" y="309345"/>
        <a:ext cx="589063" cy="589063"/>
      </dsp:txXfrm>
    </dsp:sp>
    <dsp:sp modelId="{9B10FA6D-0535-6B42-9ABF-02627775D925}">
      <dsp:nvSpPr>
        <dsp:cNvPr id="0" name=""/>
        <dsp:cNvSpPr/>
      </dsp:nvSpPr>
      <dsp:spPr>
        <a:xfrm>
          <a:off x="1081031" y="18512"/>
          <a:ext cx="2591746" cy="2073397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726BAB-8B78-CF41-836E-E0887F2F5D19}">
      <dsp:nvSpPr>
        <dsp:cNvPr id="0" name=""/>
        <dsp:cNvSpPr/>
      </dsp:nvSpPr>
      <dsp:spPr>
        <a:xfrm>
          <a:off x="1179147" y="120331"/>
          <a:ext cx="2388109" cy="829358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88F52E-D352-1445-83BE-05B19B71289C}">
      <dsp:nvSpPr>
        <dsp:cNvPr id="0" name=""/>
        <dsp:cNvSpPr/>
      </dsp:nvSpPr>
      <dsp:spPr>
        <a:xfrm>
          <a:off x="2145499" y="2151149"/>
          <a:ext cx="462811" cy="296199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B63B3F-4F14-6B4B-944C-F1C958A0C721}">
      <dsp:nvSpPr>
        <dsp:cNvPr id="0" name=""/>
        <dsp:cNvSpPr/>
      </dsp:nvSpPr>
      <dsp:spPr>
        <a:xfrm>
          <a:off x="1266156" y="2388109"/>
          <a:ext cx="2221496" cy="555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Final Output (disk)</a:t>
          </a:r>
        </a:p>
      </dsp:txBody>
      <dsp:txXfrm>
        <a:off x="1266156" y="2388109"/>
        <a:ext cx="2221496" cy="555374"/>
      </dsp:txXfrm>
    </dsp:sp>
    <dsp:sp modelId="{1013DD2B-568D-354F-A358-0CAD4A931B24}">
      <dsp:nvSpPr>
        <dsp:cNvPr id="0" name=""/>
        <dsp:cNvSpPr/>
      </dsp:nvSpPr>
      <dsp:spPr>
        <a:xfrm>
          <a:off x="2094576" y="359088"/>
          <a:ext cx="832106" cy="832106"/>
        </a:xfrm>
        <a:prstGeom prst="ellips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MemFile</a:t>
          </a:r>
          <a:endParaRPr lang="en-US" sz="1100" kern="1200" dirty="0"/>
        </a:p>
      </dsp:txBody>
      <dsp:txXfrm>
        <a:off x="2216435" y="480947"/>
        <a:ext cx="588388" cy="588388"/>
      </dsp:txXfrm>
    </dsp:sp>
    <dsp:sp modelId="{9B10FA6D-0535-6B42-9ABF-02627775D925}">
      <dsp:nvSpPr>
        <dsp:cNvPr id="0" name=""/>
        <dsp:cNvSpPr/>
      </dsp:nvSpPr>
      <dsp:spPr>
        <a:xfrm>
          <a:off x="1081031" y="18512"/>
          <a:ext cx="2591746" cy="2073397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9453C-C911-D248-84AD-ABC26E6D5847}">
      <dsp:nvSpPr>
        <dsp:cNvPr id="0" name=""/>
        <dsp:cNvSpPr/>
      </dsp:nvSpPr>
      <dsp:spPr>
        <a:xfrm>
          <a:off x="93172" y="408862"/>
          <a:ext cx="1116694" cy="368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</a:t>
          </a:r>
          <a:br>
            <a:rPr lang="en-US" sz="1200" kern="1200" dirty="0"/>
          </a:br>
          <a:r>
            <a:rPr lang="en-US" sz="1200" kern="1200" dirty="0"/>
            <a:t>Producer</a:t>
          </a:r>
        </a:p>
      </dsp:txBody>
      <dsp:txXfrm>
        <a:off x="93172" y="408862"/>
        <a:ext cx="1116694" cy="368001"/>
      </dsp:txXfrm>
    </dsp:sp>
    <dsp:sp modelId="{82007BC6-5E51-E64E-83A2-0A4B800AA0E1}">
      <dsp:nvSpPr>
        <dsp:cNvPr id="0" name=""/>
        <dsp:cNvSpPr/>
      </dsp:nvSpPr>
      <dsp:spPr>
        <a:xfrm>
          <a:off x="91903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1EE28A-1DCD-AD4F-946C-0F526B53DFE0}">
      <dsp:nvSpPr>
        <dsp:cNvPr id="0" name=""/>
        <dsp:cNvSpPr/>
      </dsp:nvSpPr>
      <dsp:spPr>
        <a:xfrm>
          <a:off x="154082" y="172580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496E6C-F6D0-3C45-80DF-CBD8A8FA812C}">
      <dsp:nvSpPr>
        <dsp:cNvPr id="0" name=""/>
        <dsp:cNvSpPr/>
      </dsp:nvSpPr>
      <dsp:spPr>
        <a:xfrm>
          <a:off x="303313" y="197452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A150E-33AC-9248-9515-742F19406D79}">
      <dsp:nvSpPr>
        <dsp:cNvPr id="0" name=""/>
        <dsp:cNvSpPr/>
      </dsp:nvSpPr>
      <dsp:spPr>
        <a:xfrm>
          <a:off x="427673" y="60657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FA6B21-6C11-6B42-8B92-7B12EE333C2D}">
      <dsp:nvSpPr>
        <dsp:cNvPr id="0" name=""/>
        <dsp:cNvSpPr/>
      </dsp:nvSpPr>
      <dsp:spPr>
        <a:xfrm>
          <a:off x="589340" y="10913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E5776-8D3C-9F47-ABA9-82C9A32C9396}">
      <dsp:nvSpPr>
        <dsp:cNvPr id="0" name=""/>
        <dsp:cNvSpPr/>
      </dsp:nvSpPr>
      <dsp:spPr>
        <a:xfrm>
          <a:off x="788314" y="9796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BBFC51-544F-9043-AE9C-3172EF8282E8}">
      <dsp:nvSpPr>
        <dsp:cNvPr id="0" name=""/>
        <dsp:cNvSpPr/>
      </dsp:nvSpPr>
      <dsp:spPr>
        <a:xfrm>
          <a:off x="912673" y="160144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02966-E976-524B-B52F-F5281B44300C}">
      <dsp:nvSpPr>
        <dsp:cNvPr id="0" name=""/>
        <dsp:cNvSpPr/>
      </dsp:nvSpPr>
      <dsp:spPr>
        <a:xfrm>
          <a:off x="1086776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ACB141-E84C-0E49-879A-023985FC11CB}">
      <dsp:nvSpPr>
        <dsp:cNvPr id="0" name=""/>
        <dsp:cNvSpPr/>
      </dsp:nvSpPr>
      <dsp:spPr>
        <a:xfrm>
          <a:off x="1161392" y="43373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549F9F-4D23-BC47-9785-281971292524}">
      <dsp:nvSpPr>
        <dsp:cNvPr id="0" name=""/>
        <dsp:cNvSpPr/>
      </dsp:nvSpPr>
      <dsp:spPr>
        <a:xfrm>
          <a:off x="514724" y="172580"/>
          <a:ext cx="228414" cy="2284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43D05-58DE-0A41-B760-A4EF8025A07B}">
      <dsp:nvSpPr>
        <dsp:cNvPr id="0" name=""/>
        <dsp:cNvSpPr/>
      </dsp:nvSpPr>
      <dsp:spPr>
        <a:xfrm>
          <a:off x="29723" y="645145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0D37CC-18FF-7B4E-8841-7EFAE5332532}">
      <dsp:nvSpPr>
        <dsp:cNvPr id="0" name=""/>
        <dsp:cNvSpPr/>
      </dsp:nvSpPr>
      <dsp:spPr>
        <a:xfrm>
          <a:off x="104339" y="757068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2D6CC-F7EE-F448-8206-98CB1EF1540F}">
      <dsp:nvSpPr>
        <dsp:cNvPr id="0" name=""/>
        <dsp:cNvSpPr/>
      </dsp:nvSpPr>
      <dsp:spPr>
        <a:xfrm>
          <a:off x="290878" y="856555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68CF9-0844-1F4E-BC3E-F915ABFDCEEE}">
      <dsp:nvSpPr>
        <dsp:cNvPr id="0" name=""/>
        <dsp:cNvSpPr/>
      </dsp:nvSpPr>
      <dsp:spPr>
        <a:xfrm>
          <a:off x="552032" y="1018222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3B703-8FC4-B040-AC5A-13E4BD416BF2}">
      <dsp:nvSpPr>
        <dsp:cNvPr id="0" name=""/>
        <dsp:cNvSpPr/>
      </dsp:nvSpPr>
      <dsp:spPr>
        <a:xfrm>
          <a:off x="601775" y="856555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B39AB-F80D-D344-A66B-99A1C9703AB4}">
      <dsp:nvSpPr>
        <dsp:cNvPr id="0" name=""/>
        <dsp:cNvSpPr/>
      </dsp:nvSpPr>
      <dsp:spPr>
        <a:xfrm>
          <a:off x="726135" y="1030658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4E767-0B0D-FF42-B75C-E24D78FF200D}">
      <dsp:nvSpPr>
        <dsp:cNvPr id="0" name=""/>
        <dsp:cNvSpPr/>
      </dsp:nvSpPr>
      <dsp:spPr>
        <a:xfrm>
          <a:off x="838058" y="831683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DD6261-D8B6-104F-B385-9C74B5E4EBB0}">
      <dsp:nvSpPr>
        <dsp:cNvPr id="0" name=""/>
        <dsp:cNvSpPr/>
      </dsp:nvSpPr>
      <dsp:spPr>
        <a:xfrm>
          <a:off x="1111648" y="781940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E8C44-135F-1840-9BFA-3AD7D7031F94}">
      <dsp:nvSpPr>
        <dsp:cNvPr id="0" name=""/>
        <dsp:cNvSpPr/>
      </dsp:nvSpPr>
      <dsp:spPr>
        <a:xfrm>
          <a:off x="1251235" y="197245"/>
          <a:ext cx="882053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E3CC2-CE5C-A94E-95A0-6AAE4C8C33F0}">
      <dsp:nvSpPr>
        <dsp:cNvPr id="0" name=""/>
        <dsp:cNvSpPr/>
      </dsp:nvSpPr>
      <dsp:spPr>
        <a:xfrm>
          <a:off x="2058753" y="197245"/>
          <a:ext cx="1351405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7B3E6-0740-E843-A513-3C64DFB6E2B5}">
      <dsp:nvSpPr>
        <dsp:cNvPr id="0" name=""/>
        <dsp:cNvSpPr/>
      </dsp:nvSpPr>
      <dsp:spPr>
        <a:xfrm>
          <a:off x="3454879" y="132566"/>
          <a:ext cx="950330" cy="9503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MemFile</a:t>
          </a:r>
          <a:endParaRPr lang="en-US" sz="1200" kern="1200" dirty="0"/>
        </a:p>
      </dsp:txBody>
      <dsp:txXfrm>
        <a:off x="3594052" y="271739"/>
        <a:ext cx="671984" cy="671984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9453C-C911-D248-84AD-ABC26E6D5847}">
      <dsp:nvSpPr>
        <dsp:cNvPr id="0" name=""/>
        <dsp:cNvSpPr/>
      </dsp:nvSpPr>
      <dsp:spPr>
        <a:xfrm>
          <a:off x="155307" y="408862"/>
          <a:ext cx="1116694" cy="368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</a:t>
          </a:r>
          <a:br>
            <a:rPr lang="en-US" sz="1200" kern="1200" dirty="0"/>
          </a:br>
          <a:r>
            <a:rPr lang="en-US" sz="1200" kern="1200" dirty="0"/>
            <a:t>Producer</a:t>
          </a:r>
        </a:p>
      </dsp:txBody>
      <dsp:txXfrm>
        <a:off x="155307" y="408862"/>
        <a:ext cx="1116694" cy="368001"/>
      </dsp:txXfrm>
    </dsp:sp>
    <dsp:sp modelId="{82007BC6-5E51-E64E-83A2-0A4B800AA0E1}">
      <dsp:nvSpPr>
        <dsp:cNvPr id="0" name=""/>
        <dsp:cNvSpPr/>
      </dsp:nvSpPr>
      <dsp:spPr>
        <a:xfrm>
          <a:off x="154038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1EE28A-1DCD-AD4F-946C-0F526B53DFE0}">
      <dsp:nvSpPr>
        <dsp:cNvPr id="0" name=""/>
        <dsp:cNvSpPr/>
      </dsp:nvSpPr>
      <dsp:spPr>
        <a:xfrm>
          <a:off x="216218" y="172580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496E6C-F6D0-3C45-80DF-CBD8A8FA812C}">
      <dsp:nvSpPr>
        <dsp:cNvPr id="0" name=""/>
        <dsp:cNvSpPr/>
      </dsp:nvSpPr>
      <dsp:spPr>
        <a:xfrm>
          <a:off x="365449" y="197452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A150E-33AC-9248-9515-742F19406D79}">
      <dsp:nvSpPr>
        <dsp:cNvPr id="0" name=""/>
        <dsp:cNvSpPr/>
      </dsp:nvSpPr>
      <dsp:spPr>
        <a:xfrm>
          <a:off x="489808" y="60657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FA6B21-6C11-6B42-8B92-7B12EE333C2D}">
      <dsp:nvSpPr>
        <dsp:cNvPr id="0" name=""/>
        <dsp:cNvSpPr/>
      </dsp:nvSpPr>
      <dsp:spPr>
        <a:xfrm>
          <a:off x="651475" y="10913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E5776-8D3C-9F47-ABA9-82C9A32C9396}">
      <dsp:nvSpPr>
        <dsp:cNvPr id="0" name=""/>
        <dsp:cNvSpPr/>
      </dsp:nvSpPr>
      <dsp:spPr>
        <a:xfrm>
          <a:off x="850450" y="9796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BBFC51-544F-9043-AE9C-3172EF8282E8}">
      <dsp:nvSpPr>
        <dsp:cNvPr id="0" name=""/>
        <dsp:cNvSpPr/>
      </dsp:nvSpPr>
      <dsp:spPr>
        <a:xfrm>
          <a:off x="974809" y="160144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02966-E976-524B-B52F-F5281B44300C}">
      <dsp:nvSpPr>
        <dsp:cNvPr id="0" name=""/>
        <dsp:cNvSpPr/>
      </dsp:nvSpPr>
      <dsp:spPr>
        <a:xfrm>
          <a:off x="1148912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ACB141-E84C-0E49-879A-023985FC11CB}">
      <dsp:nvSpPr>
        <dsp:cNvPr id="0" name=""/>
        <dsp:cNvSpPr/>
      </dsp:nvSpPr>
      <dsp:spPr>
        <a:xfrm>
          <a:off x="1223527" y="43373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549F9F-4D23-BC47-9785-281971292524}">
      <dsp:nvSpPr>
        <dsp:cNvPr id="0" name=""/>
        <dsp:cNvSpPr/>
      </dsp:nvSpPr>
      <dsp:spPr>
        <a:xfrm>
          <a:off x="576860" y="172580"/>
          <a:ext cx="228414" cy="2284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43D05-58DE-0A41-B760-A4EF8025A07B}">
      <dsp:nvSpPr>
        <dsp:cNvPr id="0" name=""/>
        <dsp:cNvSpPr/>
      </dsp:nvSpPr>
      <dsp:spPr>
        <a:xfrm>
          <a:off x="91859" y="645145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0D37CC-18FF-7B4E-8841-7EFAE5332532}">
      <dsp:nvSpPr>
        <dsp:cNvPr id="0" name=""/>
        <dsp:cNvSpPr/>
      </dsp:nvSpPr>
      <dsp:spPr>
        <a:xfrm>
          <a:off x="166474" y="757068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2D6CC-F7EE-F448-8206-98CB1EF1540F}">
      <dsp:nvSpPr>
        <dsp:cNvPr id="0" name=""/>
        <dsp:cNvSpPr/>
      </dsp:nvSpPr>
      <dsp:spPr>
        <a:xfrm>
          <a:off x="353013" y="856555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68CF9-0844-1F4E-BC3E-F915ABFDCEEE}">
      <dsp:nvSpPr>
        <dsp:cNvPr id="0" name=""/>
        <dsp:cNvSpPr/>
      </dsp:nvSpPr>
      <dsp:spPr>
        <a:xfrm>
          <a:off x="614167" y="1018222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3B703-8FC4-B040-AC5A-13E4BD416BF2}">
      <dsp:nvSpPr>
        <dsp:cNvPr id="0" name=""/>
        <dsp:cNvSpPr/>
      </dsp:nvSpPr>
      <dsp:spPr>
        <a:xfrm>
          <a:off x="663911" y="856555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B39AB-F80D-D344-A66B-99A1C9703AB4}">
      <dsp:nvSpPr>
        <dsp:cNvPr id="0" name=""/>
        <dsp:cNvSpPr/>
      </dsp:nvSpPr>
      <dsp:spPr>
        <a:xfrm>
          <a:off x="788270" y="1030658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4E767-0B0D-FF42-B75C-E24D78FF200D}">
      <dsp:nvSpPr>
        <dsp:cNvPr id="0" name=""/>
        <dsp:cNvSpPr/>
      </dsp:nvSpPr>
      <dsp:spPr>
        <a:xfrm>
          <a:off x="900193" y="831683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DD6261-D8B6-104F-B385-9C74B5E4EBB0}">
      <dsp:nvSpPr>
        <dsp:cNvPr id="0" name=""/>
        <dsp:cNvSpPr/>
      </dsp:nvSpPr>
      <dsp:spPr>
        <a:xfrm>
          <a:off x="1173784" y="781940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E8C44-135F-1840-9BFA-3AD7D7031F94}">
      <dsp:nvSpPr>
        <dsp:cNvPr id="0" name=""/>
        <dsp:cNvSpPr/>
      </dsp:nvSpPr>
      <dsp:spPr>
        <a:xfrm>
          <a:off x="1313370" y="197245"/>
          <a:ext cx="767953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E3CC2-CE5C-A94E-95A0-6AAE4C8C33F0}">
      <dsp:nvSpPr>
        <dsp:cNvPr id="0" name=""/>
        <dsp:cNvSpPr/>
      </dsp:nvSpPr>
      <dsp:spPr>
        <a:xfrm>
          <a:off x="2006788" y="197245"/>
          <a:ext cx="733738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7B3E6-0740-E843-A513-3C64DFB6E2B5}">
      <dsp:nvSpPr>
        <dsp:cNvPr id="0" name=""/>
        <dsp:cNvSpPr/>
      </dsp:nvSpPr>
      <dsp:spPr>
        <a:xfrm>
          <a:off x="2785248" y="132566"/>
          <a:ext cx="950330" cy="9503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MemFile</a:t>
          </a:r>
          <a:endParaRPr lang="en-US" sz="1200" kern="1200" dirty="0"/>
        </a:p>
      </dsp:txBody>
      <dsp:txXfrm>
        <a:off x="2924421" y="271739"/>
        <a:ext cx="671984" cy="671984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9453C-C911-D248-84AD-ABC26E6D5847}">
      <dsp:nvSpPr>
        <dsp:cNvPr id="0" name=""/>
        <dsp:cNvSpPr/>
      </dsp:nvSpPr>
      <dsp:spPr>
        <a:xfrm>
          <a:off x="352832" y="408862"/>
          <a:ext cx="1116694" cy="368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</a:t>
          </a:r>
          <a:br>
            <a:rPr lang="en-US" sz="1200" kern="1200" dirty="0"/>
          </a:br>
          <a:r>
            <a:rPr lang="en-US" sz="1200" kern="1200" dirty="0"/>
            <a:t>Producer</a:t>
          </a:r>
        </a:p>
      </dsp:txBody>
      <dsp:txXfrm>
        <a:off x="352832" y="408862"/>
        <a:ext cx="1116694" cy="368001"/>
      </dsp:txXfrm>
    </dsp:sp>
    <dsp:sp modelId="{82007BC6-5E51-E64E-83A2-0A4B800AA0E1}">
      <dsp:nvSpPr>
        <dsp:cNvPr id="0" name=""/>
        <dsp:cNvSpPr/>
      </dsp:nvSpPr>
      <dsp:spPr>
        <a:xfrm>
          <a:off x="351563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1EE28A-1DCD-AD4F-946C-0F526B53DFE0}">
      <dsp:nvSpPr>
        <dsp:cNvPr id="0" name=""/>
        <dsp:cNvSpPr/>
      </dsp:nvSpPr>
      <dsp:spPr>
        <a:xfrm>
          <a:off x="413742" y="172580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496E6C-F6D0-3C45-80DF-CBD8A8FA812C}">
      <dsp:nvSpPr>
        <dsp:cNvPr id="0" name=""/>
        <dsp:cNvSpPr/>
      </dsp:nvSpPr>
      <dsp:spPr>
        <a:xfrm>
          <a:off x="562973" y="197452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A150E-33AC-9248-9515-742F19406D79}">
      <dsp:nvSpPr>
        <dsp:cNvPr id="0" name=""/>
        <dsp:cNvSpPr/>
      </dsp:nvSpPr>
      <dsp:spPr>
        <a:xfrm>
          <a:off x="687332" y="60657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FA6B21-6C11-6B42-8B92-7B12EE333C2D}">
      <dsp:nvSpPr>
        <dsp:cNvPr id="0" name=""/>
        <dsp:cNvSpPr/>
      </dsp:nvSpPr>
      <dsp:spPr>
        <a:xfrm>
          <a:off x="848999" y="10913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E5776-8D3C-9F47-ABA9-82C9A32C9396}">
      <dsp:nvSpPr>
        <dsp:cNvPr id="0" name=""/>
        <dsp:cNvSpPr/>
      </dsp:nvSpPr>
      <dsp:spPr>
        <a:xfrm>
          <a:off x="1047974" y="9796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BBFC51-544F-9043-AE9C-3172EF8282E8}">
      <dsp:nvSpPr>
        <dsp:cNvPr id="0" name=""/>
        <dsp:cNvSpPr/>
      </dsp:nvSpPr>
      <dsp:spPr>
        <a:xfrm>
          <a:off x="1172333" y="160144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02966-E976-524B-B52F-F5281B44300C}">
      <dsp:nvSpPr>
        <dsp:cNvPr id="0" name=""/>
        <dsp:cNvSpPr/>
      </dsp:nvSpPr>
      <dsp:spPr>
        <a:xfrm>
          <a:off x="1346436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ACB141-E84C-0E49-879A-023985FC11CB}">
      <dsp:nvSpPr>
        <dsp:cNvPr id="0" name=""/>
        <dsp:cNvSpPr/>
      </dsp:nvSpPr>
      <dsp:spPr>
        <a:xfrm>
          <a:off x="1421052" y="43373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549F9F-4D23-BC47-9785-281971292524}">
      <dsp:nvSpPr>
        <dsp:cNvPr id="0" name=""/>
        <dsp:cNvSpPr/>
      </dsp:nvSpPr>
      <dsp:spPr>
        <a:xfrm>
          <a:off x="774384" y="172580"/>
          <a:ext cx="228414" cy="2284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43D05-58DE-0A41-B760-A4EF8025A07B}">
      <dsp:nvSpPr>
        <dsp:cNvPr id="0" name=""/>
        <dsp:cNvSpPr/>
      </dsp:nvSpPr>
      <dsp:spPr>
        <a:xfrm>
          <a:off x="289383" y="645145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0D37CC-18FF-7B4E-8841-7EFAE5332532}">
      <dsp:nvSpPr>
        <dsp:cNvPr id="0" name=""/>
        <dsp:cNvSpPr/>
      </dsp:nvSpPr>
      <dsp:spPr>
        <a:xfrm>
          <a:off x="363999" y="757068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2D6CC-F7EE-F448-8206-98CB1EF1540F}">
      <dsp:nvSpPr>
        <dsp:cNvPr id="0" name=""/>
        <dsp:cNvSpPr/>
      </dsp:nvSpPr>
      <dsp:spPr>
        <a:xfrm>
          <a:off x="550537" y="856555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68CF9-0844-1F4E-BC3E-F915ABFDCEEE}">
      <dsp:nvSpPr>
        <dsp:cNvPr id="0" name=""/>
        <dsp:cNvSpPr/>
      </dsp:nvSpPr>
      <dsp:spPr>
        <a:xfrm>
          <a:off x="811692" y="1018222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3B703-8FC4-B040-AC5A-13E4BD416BF2}">
      <dsp:nvSpPr>
        <dsp:cNvPr id="0" name=""/>
        <dsp:cNvSpPr/>
      </dsp:nvSpPr>
      <dsp:spPr>
        <a:xfrm>
          <a:off x="861435" y="856555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B39AB-F80D-D344-A66B-99A1C9703AB4}">
      <dsp:nvSpPr>
        <dsp:cNvPr id="0" name=""/>
        <dsp:cNvSpPr/>
      </dsp:nvSpPr>
      <dsp:spPr>
        <a:xfrm>
          <a:off x="985794" y="1030658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4E767-0B0D-FF42-B75C-E24D78FF200D}">
      <dsp:nvSpPr>
        <dsp:cNvPr id="0" name=""/>
        <dsp:cNvSpPr/>
      </dsp:nvSpPr>
      <dsp:spPr>
        <a:xfrm>
          <a:off x="1097718" y="831683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DD6261-D8B6-104F-B385-9C74B5E4EBB0}">
      <dsp:nvSpPr>
        <dsp:cNvPr id="0" name=""/>
        <dsp:cNvSpPr/>
      </dsp:nvSpPr>
      <dsp:spPr>
        <a:xfrm>
          <a:off x="1371308" y="781940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E8C44-135F-1840-9BFA-3AD7D7031F94}">
      <dsp:nvSpPr>
        <dsp:cNvPr id="0" name=""/>
        <dsp:cNvSpPr/>
      </dsp:nvSpPr>
      <dsp:spPr>
        <a:xfrm>
          <a:off x="1510895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E3CC2-CE5C-A94E-95A0-6AAE4C8C33F0}">
      <dsp:nvSpPr>
        <dsp:cNvPr id="0" name=""/>
        <dsp:cNvSpPr/>
      </dsp:nvSpPr>
      <dsp:spPr>
        <a:xfrm>
          <a:off x="1846306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7B3E6-0740-E843-A513-3C64DFB6E2B5}">
      <dsp:nvSpPr>
        <dsp:cNvPr id="0" name=""/>
        <dsp:cNvSpPr/>
      </dsp:nvSpPr>
      <dsp:spPr>
        <a:xfrm>
          <a:off x="2300974" y="132566"/>
          <a:ext cx="950330" cy="9503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MemFile</a:t>
          </a:r>
          <a:endParaRPr lang="en-US" sz="1200" kern="1200" dirty="0"/>
        </a:p>
      </dsp:txBody>
      <dsp:txXfrm>
        <a:off x="2440147" y="271739"/>
        <a:ext cx="671984" cy="6719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9453C-C911-D248-84AD-ABC26E6D5847}">
      <dsp:nvSpPr>
        <dsp:cNvPr id="0" name=""/>
        <dsp:cNvSpPr/>
      </dsp:nvSpPr>
      <dsp:spPr>
        <a:xfrm>
          <a:off x="352832" y="408862"/>
          <a:ext cx="1116694" cy="368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</a:t>
          </a:r>
          <a:br>
            <a:rPr lang="en-US" sz="1200" kern="1200" dirty="0"/>
          </a:br>
          <a:r>
            <a:rPr lang="en-US" sz="1200" kern="1200" dirty="0"/>
            <a:t>Producer</a:t>
          </a:r>
        </a:p>
      </dsp:txBody>
      <dsp:txXfrm>
        <a:off x="352832" y="408862"/>
        <a:ext cx="1116694" cy="368001"/>
      </dsp:txXfrm>
    </dsp:sp>
    <dsp:sp modelId="{82007BC6-5E51-E64E-83A2-0A4B800AA0E1}">
      <dsp:nvSpPr>
        <dsp:cNvPr id="0" name=""/>
        <dsp:cNvSpPr/>
      </dsp:nvSpPr>
      <dsp:spPr>
        <a:xfrm>
          <a:off x="351563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1EE28A-1DCD-AD4F-946C-0F526B53DFE0}">
      <dsp:nvSpPr>
        <dsp:cNvPr id="0" name=""/>
        <dsp:cNvSpPr/>
      </dsp:nvSpPr>
      <dsp:spPr>
        <a:xfrm>
          <a:off x="413742" y="172580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496E6C-F6D0-3C45-80DF-CBD8A8FA812C}">
      <dsp:nvSpPr>
        <dsp:cNvPr id="0" name=""/>
        <dsp:cNvSpPr/>
      </dsp:nvSpPr>
      <dsp:spPr>
        <a:xfrm>
          <a:off x="562973" y="197452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A150E-33AC-9248-9515-742F19406D79}">
      <dsp:nvSpPr>
        <dsp:cNvPr id="0" name=""/>
        <dsp:cNvSpPr/>
      </dsp:nvSpPr>
      <dsp:spPr>
        <a:xfrm>
          <a:off x="687332" y="60657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FA6B21-6C11-6B42-8B92-7B12EE333C2D}">
      <dsp:nvSpPr>
        <dsp:cNvPr id="0" name=""/>
        <dsp:cNvSpPr/>
      </dsp:nvSpPr>
      <dsp:spPr>
        <a:xfrm>
          <a:off x="848999" y="10913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E5776-8D3C-9F47-ABA9-82C9A32C9396}">
      <dsp:nvSpPr>
        <dsp:cNvPr id="0" name=""/>
        <dsp:cNvSpPr/>
      </dsp:nvSpPr>
      <dsp:spPr>
        <a:xfrm>
          <a:off x="1047974" y="9796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BBFC51-544F-9043-AE9C-3172EF8282E8}">
      <dsp:nvSpPr>
        <dsp:cNvPr id="0" name=""/>
        <dsp:cNvSpPr/>
      </dsp:nvSpPr>
      <dsp:spPr>
        <a:xfrm>
          <a:off x="1172333" y="160144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02966-E976-524B-B52F-F5281B44300C}">
      <dsp:nvSpPr>
        <dsp:cNvPr id="0" name=""/>
        <dsp:cNvSpPr/>
      </dsp:nvSpPr>
      <dsp:spPr>
        <a:xfrm>
          <a:off x="1346436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ACB141-E84C-0E49-879A-023985FC11CB}">
      <dsp:nvSpPr>
        <dsp:cNvPr id="0" name=""/>
        <dsp:cNvSpPr/>
      </dsp:nvSpPr>
      <dsp:spPr>
        <a:xfrm>
          <a:off x="1421052" y="43373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549F9F-4D23-BC47-9785-281971292524}">
      <dsp:nvSpPr>
        <dsp:cNvPr id="0" name=""/>
        <dsp:cNvSpPr/>
      </dsp:nvSpPr>
      <dsp:spPr>
        <a:xfrm>
          <a:off x="774384" y="172580"/>
          <a:ext cx="228414" cy="2284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43D05-58DE-0A41-B760-A4EF8025A07B}">
      <dsp:nvSpPr>
        <dsp:cNvPr id="0" name=""/>
        <dsp:cNvSpPr/>
      </dsp:nvSpPr>
      <dsp:spPr>
        <a:xfrm>
          <a:off x="289383" y="645145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0D37CC-18FF-7B4E-8841-7EFAE5332532}">
      <dsp:nvSpPr>
        <dsp:cNvPr id="0" name=""/>
        <dsp:cNvSpPr/>
      </dsp:nvSpPr>
      <dsp:spPr>
        <a:xfrm>
          <a:off x="363999" y="757068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2D6CC-F7EE-F448-8206-98CB1EF1540F}">
      <dsp:nvSpPr>
        <dsp:cNvPr id="0" name=""/>
        <dsp:cNvSpPr/>
      </dsp:nvSpPr>
      <dsp:spPr>
        <a:xfrm>
          <a:off x="550537" y="856555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68CF9-0844-1F4E-BC3E-F915ABFDCEEE}">
      <dsp:nvSpPr>
        <dsp:cNvPr id="0" name=""/>
        <dsp:cNvSpPr/>
      </dsp:nvSpPr>
      <dsp:spPr>
        <a:xfrm>
          <a:off x="811692" y="1018222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3B703-8FC4-B040-AC5A-13E4BD416BF2}">
      <dsp:nvSpPr>
        <dsp:cNvPr id="0" name=""/>
        <dsp:cNvSpPr/>
      </dsp:nvSpPr>
      <dsp:spPr>
        <a:xfrm>
          <a:off x="861435" y="856555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B39AB-F80D-D344-A66B-99A1C9703AB4}">
      <dsp:nvSpPr>
        <dsp:cNvPr id="0" name=""/>
        <dsp:cNvSpPr/>
      </dsp:nvSpPr>
      <dsp:spPr>
        <a:xfrm>
          <a:off x="985794" y="1030658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4E767-0B0D-FF42-B75C-E24D78FF200D}">
      <dsp:nvSpPr>
        <dsp:cNvPr id="0" name=""/>
        <dsp:cNvSpPr/>
      </dsp:nvSpPr>
      <dsp:spPr>
        <a:xfrm>
          <a:off x="1097718" y="831683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DD6261-D8B6-104F-B385-9C74B5E4EBB0}">
      <dsp:nvSpPr>
        <dsp:cNvPr id="0" name=""/>
        <dsp:cNvSpPr/>
      </dsp:nvSpPr>
      <dsp:spPr>
        <a:xfrm>
          <a:off x="1371308" y="781940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E8C44-135F-1840-9BFA-3AD7D7031F94}">
      <dsp:nvSpPr>
        <dsp:cNvPr id="0" name=""/>
        <dsp:cNvSpPr/>
      </dsp:nvSpPr>
      <dsp:spPr>
        <a:xfrm>
          <a:off x="1510895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E3CC2-CE5C-A94E-95A0-6AAE4C8C33F0}">
      <dsp:nvSpPr>
        <dsp:cNvPr id="0" name=""/>
        <dsp:cNvSpPr/>
      </dsp:nvSpPr>
      <dsp:spPr>
        <a:xfrm>
          <a:off x="1846306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7B3E6-0740-E843-A513-3C64DFB6E2B5}">
      <dsp:nvSpPr>
        <dsp:cNvPr id="0" name=""/>
        <dsp:cNvSpPr/>
      </dsp:nvSpPr>
      <dsp:spPr>
        <a:xfrm>
          <a:off x="2300974" y="132566"/>
          <a:ext cx="950330" cy="9503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MemFile</a:t>
          </a:r>
          <a:endParaRPr lang="en-US" sz="1200" kern="1200" dirty="0"/>
        </a:p>
      </dsp:txBody>
      <dsp:txXfrm>
        <a:off x="2440147" y="271739"/>
        <a:ext cx="671984" cy="671984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9453C-C911-D248-84AD-ABC26E6D5847}">
      <dsp:nvSpPr>
        <dsp:cNvPr id="0" name=""/>
        <dsp:cNvSpPr/>
      </dsp:nvSpPr>
      <dsp:spPr>
        <a:xfrm>
          <a:off x="352832" y="408862"/>
          <a:ext cx="1116694" cy="368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</a:t>
          </a:r>
          <a:br>
            <a:rPr lang="en-US" sz="1200" kern="1200" dirty="0"/>
          </a:br>
          <a:r>
            <a:rPr lang="en-US" sz="1200" kern="1200" dirty="0"/>
            <a:t>Producer</a:t>
          </a:r>
        </a:p>
      </dsp:txBody>
      <dsp:txXfrm>
        <a:off x="352832" y="408862"/>
        <a:ext cx="1116694" cy="368001"/>
      </dsp:txXfrm>
    </dsp:sp>
    <dsp:sp modelId="{82007BC6-5E51-E64E-83A2-0A4B800AA0E1}">
      <dsp:nvSpPr>
        <dsp:cNvPr id="0" name=""/>
        <dsp:cNvSpPr/>
      </dsp:nvSpPr>
      <dsp:spPr>
        <a:xfrm>
          <a:off x="351563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1EE28A-1DCD-AD4F-946C-0F526B53DFE0}">
      <dsp:nvSpPr>
        <dsp:cNvPr id="0" name=""/>
        <dsp:cNvSpPr/>
      </dsp:nvSpPr>
      <dsp:spPr>
        <a:xfrm>
          <a:off x="413742" y="172580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496E6C-F6D0-3C45-80DF-CBD8A8FA812C}">
      <dsp:nvSpPr>
        <dsp:cNvPr id="0" name=""/>
        <dsp:cNvSpPr/>
      </dsp:nvSpPr>
      <dsp:spPr>
        <a:xfrm>
          <a:off x="562973" y="197452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A150E-33AC-9248-9515-742F19406D79}">
      <dsp:nvSpPr>
        <dsp:cNvPr id="0" name=""/>
        <dsp:cNvSpPr/>
      </dsp:nvSpPr>
      <dsp:spPr>
        <a:xfrm>
          <a:off x="687332" y="60657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FA6B21-6C11-6B42-8B92-7B12EE333C2D}">
      <dsp:nvSpPr>
        <dsp:cNvPr id="0" name=""/>
        <dsp:cNvSpPr/>
      </dsp:nvSpPr>
      <dsp:spPr>
        <a:xfrm>
          <a:off x="848999" y="10913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E5776-8D3C-9F47-ABA9-82C9A32C9396}">
      <dsp:nvSpPr>
        <dsp:cNvPr id="0" name=""/>
        <dsp:cNvSpPr/>
      </dsp:nvSpPr>
      <dsp:spPr>
        <a:xfrm>
          <a:off x="1047974" y="9796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BBFC51-544F-9043-AE9C-3172EF8282E8}">
      <dsp:nvSpPr>
        <dsp:cNvPr id="0" name=""/>
        <dsp:cNvSpPr/>
      </dsp:nvSpPr>
      <dsp:spPr>
        <a:xfrm>
          <a:off x="1172333" y="160144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02966-E976-524B-B52F-F5281B44300C}">
      <dsp:nvSpPr>
        <dsp:cNvPr id="0" name=""/>
        <dsp:cNvSpPr/>
      </dsp:nvSpPr>
      <dsp:spPr>
        <a:xfrm>
          <a:off x="1346436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ACB141-E84C-0E49-879A-023985FC11CB}">
      <dsp:nvSpPr>
        <dsp:cNvPr id="0" name=""/>
        <dsp:cNvSpPr/>
      </dsp:nvSpPr>
      <dsp:spPr>
        <a:xfrm>
          <a:off x="1421052" y="43373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549F9F-4D23-BC47-9785-281971292524}">
      <dsp:nvSpPr>
        <dsp:cNvPr id="0" name=""/>
        <dsp:cNvSpPr/>
      </dsp:nvSpPr>
      <dsp:spPr>
        <a:xfrm>
          <a:off x="774384" y="172580"/>
          <a:ext cx="228414" cy="2284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43D05-58DE-0A41-B760-A4EF8025A07B}">
      <dsp:nvSpPr>
        <dsp:cNvPr id="0" name=""/>
        <dsp:cNvSpPr/>
      </dsp:nvSpPr>
      <dsp:spPr>
        <a:xfrm>
          <a:off x="289383" y="645145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0D37CC-18FF-7B4E-8841-7EFAE5332532}">
      <dsp:nvSpPr>
        <dsp:cNvPr id="0" name=""/>
        <dsp:cNvSpPr/>
      </dsp:nvSpPr>
      <dsp:spPr>
        <a:xfrm>
          <a:off x="363999" y="757068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2D6CC-F7EE-F448-8206-98CB1EF1540F}">
      <dsp:nvSpPr>
        <dsp:cNvPr id="0" name=""/>
        <dsp:cNvSpPr/>
      </dsp:nvSpPr>
      <dsp:spPr>
        <a:xfrm>
          <a:off x="550537" y="856555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68CF9-0844-1F4E-BC3E-F915ABFDCEEE}">
      <dsp:nvSpPr>
        <dsp:cNvPr id="0" name=""/>
        <dsp:cNvSpPr/>
      </dsp:nvSpPr>
      <dsp:spPr>
        <a:xfrm>
          <a:off x="811692" y="1018222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3B703-8FC4-B040-AC5A-13E4BD416BF2}">
      <dsp:nvSpPr>
        <dsp:cNvPr id="0" name=""/>
        <dsp:cNvSpPr/>
      </dsp:nvSpPr>
      <dsp:spPr>
        <a:xfrm>
          <a:off x="861435" y="856555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B39AB-F80D-D344-A66B-99A1C9703AB4}">
      <dsp:nvSpPr>
        <dsp:cNvPr id="0" name=""/>
        <dsp:cNvSpPr/>
      </dsp:nvSpPr>
      <dsp:spPr>
        <a:xfrm>
          <a:off x="985794" y="1030658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4E767-0B0D-FF42-B75C-E24D78FF200D}">
      <dsp:nvSpPr>
        <dsp:cNvPr id="0" name=""/>
        <dsp:cNvSpPr/>
      </dsp:nvSpPr>
      <dsp:spPr>
        <a:xfrm>
          <a:off x="1097718" y="831683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DD6261-D8B6-104F-B385-9C74B5E4EBB0}">
      <dsp:nvSpPr>
        <dsp:cNvPr id="0" name=""/>
        <dsp:cNvSpPr/>
      </dsp:nvSpPr>
      <dsp:spPr>
        <a:xfrm>
          <a:off x="1371308" y="781940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E8C44-135F-1840-9BFA-3AD7D7031F94}">
      <dsp:nvSpPr>
        <dsp:cNvPr id="0" name=""/>
        <dsp:cNvSpPr/>
      </dsp:nvSpPr>
      <dsp:spPr>
        <a:xfrm>
          <a:off x="1510895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E3CC2-CE5C-A94E-95A0-6AAE4C8C33F0}">
      <dsp:nvSpPr>
        <dsp:cNvPr id="0" name=""/>
        <dsp:cNvSpPr/>
      </dsp:nvSpPr>
      <dsp:spPr>
        <a:xfrm>
          <a:off x="1846306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7B3E6-0740-E843-A513-3C64DFB6E2B5}">
      <dsp:nvSpPr>
        <dsp:cNvPr id="0" name=""/>
        <dsp:cNvSpPr/>
      </dsp:nvSpPr>
      <dsp:spPr>
        <a:xfrm>
          <a:off x="2300974" y="132566"/>
          <a:ext cx="950330" cy="950330"/>
        </a:xfrm>
        <a:prstGeom prst="ellips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MemFile</a:t>
          </a:r>
          <a:endParaRPr lang="en-US" sz="1200" kern="1200" dirty="0"/>
        </a:p>
      </dsp:txBody>
      <dsp:txXfrm>
        <a:off x="2440147" y="271739"/>
        <a:ext cx="671984" cy="671984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9453C-C911-D248-84AD-ABC26E6D5847}">
      <dsp:nvSpPr>
        <dsp:cNvPr id="0" name=""/>
        <dsp:cNvSpPr/>
      </dsp:nvSpPr>
      <dsp:spPr>
        <a:xfrm>
          <a:off x="352832" y="408862"/>
          <a:ext cx="1116694" cy="368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</a:t>
          </a:r>
          <a:br>
            <a:rPr lang="en-US" sz="1200" kern="1200" dirty="0"/>
          </a:br>
          <a:r>
            <a:rPr lang="en-US" sz="1200" kern="1200" dirty="0"/>
            <a:t>Producer</a:t>
          </a:r>
        </a:p>
      </dsp:txBody>
      <dsp:txXfrm>
        <a:off x="352832" y="408862"/>
        <a:ext cx="1116694" cy="368001"/>
      </dsp:txXfrm>
    </dsp:sp>
    <dsp:sp modelId="{82007BC6-5E51-E64E-83A2-0A4B800AA0E1}">
      <dsp:nvSpPr>
        <dsp:cNvPr id="0" name=""/>
        <dsp:cNvSpPr/>
      </dsp:nvSpPr>
      <dsp:spPr>
        <a:xfrm>
          <a:off x="351563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1EE28A-1DCD-AD4F-946C-0F526B53DFE0}">
      <dsp:nvSpPr>
        <dsp:cNvPr id="0" name=""/>
        <dsp:cNvSpPr/>
      </dsp:nvSpPr>
      <dsp:spPr>
        <a:xfrm>
          <a:off x="413742" y="172580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496E6C-F6D0-3C45-80DF-CBD8A8FA812C}">
      <dsp:nvSpPr>
        <dsp:cNvPr id="0" name=""/>
        <dsp:cNvSpPr/>
      </dsp:nvSpPr>
      <dsp:spPr>
        <a:xfrm>
          <a:off x="562973" y="197452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A150E-33AC-9248-9515-742F19406D79}">
      <dsp:nvSpPr>
        <dsp:cNvPr id="0" name=""/>
        <dsp:cNvSpPr/>
      </dsp:nvSpPr>
      <dsp:spPr>
        <a:xfrm>
          <a:off x="687332" y="60657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FA6B21-6C11-6B42-8B92-7B12EE333C2D}">
      <dsp:nvSpPr>
        <dsp:cNvPr id="0" name=""/>
        <dsp:cNvSpPr/>
      </dsp:nvSpPr>
      <dsp:spPr>
        <a:xfrm>
          <a:off x="848999" y="10913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E5776-8D3C-9F47-ABA9-82C9A32C9396}">
      <dsp:nvSpPr>
        <dsp:cNvPr id="0" name=""/>
        <dsp:cNvSpPr/>
      </dsp:nvSpPr>
      <dsp:spPr>
        <a:xfrm>
          <a:off x="1047974" y="9796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BBFC51-544F-9043-AE9C-3172EF8282E8}">
      <dsp:nvSpPr>
        <dsp:cNvPr id="0" name=""/>
        <dsp:cNvSpPr/>
      </dsp:nvSpPr>
      <dsp:spPr>
        <a:xfrm>
          <a:off x="1172333" y="160144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02966-E976-524B-B52F-F5281B44300C}">
      <dsp:nvSpPr>
        <dsp:cNvPr id="0" name=""/>
        <dsp:cNvSpPr/>
      </dsp:nvSpPr>
      <dsp:spPr>
        <a:xfrm>
          <a:off x="1346436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ACB141-E84C-0E49-879A-023985FC11CB}">
      <dsp:nvSpPr>
        <dsp:cNvPr id="0" name=""/>
        <dsp:cNvSpPr/>
      </dsp:nvSpPr>
      <dsp:spPr>
        <a:xfrm>
          <a:off x="1421052" y="43373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549F9F-4D23-BC47-9785-281971292524}">
      <dsp:nvSpPr>
        <dsp:cNvPr id="0" name=""/>
        <dsp:cNvSpPr/>
      </dsp:nvSpPr>
      <dsp:spPr>
        <a:xfrm>
          <a:off x="774384" y="172580"/>
          <a:ext cx="228414" cy="2284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43D05-58DE-0A41-B760-A4EF8025A07B}">
      <dsp:nvSpPr>
        <dsp:cNvPr id="0" name=""/>
        <dsp:cNvSpPr/>
      </dsp:nvSpPr>
      <dsp:spPr>
        <a:xfrm>
          <a:off x="289383" y="645145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0D37CC-18FF-7B4E-8841-7EFAE5332532}">
      <dsp:nvSpPr>
        <dsp:cNvPr id="0" name=""/>
        <dsp:cNvSpPr/>
      </dsp:nvSpPr>
      <dsp:spPr>
        <a:xfrm>
          <a:off x="363999" y="757068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2D6CC-F7EE-F448-8206-98CB1EF1540F}">
      <dsp:nvSpPr>
        <dsp:cNvPr id="0" name=""/>
        <dsp:cNvSpPr/>
      </dsp:nvSpPr>
      <dsp:spPr>
        <a:xfrm>
          <a:off x="550537" y="856555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68CF9-0844-1F4E-BC3E-F915ABFDCEEE}">
      <dsp:nvSpPr>
        <dsp:cNvPr id="0" name=""/>
        <dsp:cNvSpPr/>
      </dsp:nvSpPr>
      <dsp:spPr>
        <a:xfrm>
          <a:off x="811692" y="1018222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3B703-8FC4-B040-AC5A-13E4BD416BF2}">
      <dsp:nvSpPr>
        <dsp:cNvPr id="0" name=""/>
        <dsp:cNvSpPr/>
      </dsp:nvSpPr>
      <dsp:spPr>
        <a:xfrm>
          <a:off x="861435" y="856555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B39AB-F80D-D344-A66B-99A1C9703AB4}">
      <dsp:nvSpPr>
        <dsp:cNvPr id="0" name=""/>
        <dsp:cNvSpPr/>
      </dsp:nvSpPr>
      <dsp:spPr>
        <a:xfrm>
          <a:off x="985794" y="1030658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4E767-0B0D-FF42-B75C-E24D78FF200D}">
      <dsp:nvSpPr>
        <dsp:cNvPr id="0" name=""/>
        <dsp:cNvSpPr/>
      </dsp:nvSpPr>
      <dsp:spPr>
        <a:xfrm>
          <a:off x="1097718" y="831683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DD6261-D8B6-104F-B385-9C74B5E4EBB0}">
      <dsp:nvSpPr>
        <dsp:cNvPr id="0" name=""/>
        <dsp:cNvSpPr/>
      </dsp:nvSpPr>
      <dsp:spPr>
        <a:xfrm>
          <a:off x="1371308" y="781940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E8C44-135F-1840-9BFA-3AD7D7031F94}">
      <dsp:nvSpPr>
        <dsp:cNvPr id="0" name=""/>
        <dsp:cNvSpPr/>
      </dsp:nvSpPr>
      <dsp:spPr>
        <a:xfrm>
          <a:off x="1510895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E3CC2-CE5C-A94E-95A0-6AAE4C8C33F0}">
      <dsp:nvSpPr>
        <dsp:cNvPr id="0" name=""/>
        <dsp:cNvSpPr/>
      </dsp:nvSpPr>
      <dsp:spPr>
        <a:xfrm>
          <a:off x="1846306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7B3E6-0740-E843-A513-3C64DFB6E2B5}">
      <dsp:nvSpPr>
        <dsp:cNvPr id="0" name=""/>
        <dsp:cNvSpPr/>
      </dsp:nvSpPr>
      <dsp:spPr>
        <a:xfrm>
          <a:off x="2300974" y="132566"/>
          <a:ext cx="950330" cy="950330"/>
        </a:xfrm>
        <a:prstGeom prst="ellips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MemFile</a:t>
          </a:r>
          <a:endParaRPr lang="en-US" sz="1200" kern="1200" dirty="0"/>
        </a:p>
      </dsp:txBody>
      <dsp:txXfrm>
        <a:off x="2440147" y="271739"/>
        <a:ext cx="671984" cy="671984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726BAB-8B78-CF41-836E-E0887F2F5D19}">
      <dsp:nvSpPr>
        <dsp:cNvPr id="0" name=""/>
        <dsp:cNvSpPr/>
      </dsp:nvSpPr>
      <dsp:spPr>
        <a:xfrm>
          <a:off x="1179147" y="120331"/>
          <a:ext cx="2388109" cy="829358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88F52E-D352-1445-83BE-05B19B71289C}">
      <dsp:nvSpPr>
        <dsp:cNvPr id="0" name=""/>
        <dsp:cNvSpPr/>
      </dsp:nvSpPr>
      <dsp:spPr>
        <a:xfrm>
          <a:off x="2145499" y="2151149"/>
          <a:ext cx="462811" cy="296199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B63B3F-4F14-6B4B-944C-F1C958A0C721}">
      <dsp:nvSpPr>
        <dsp:cNvPr id="0" name=""/>
        <dsp:cNvSpPr/>
      </dsp:nvSpPr>
      <dsp:spPr>
        <a:xfrm>
          <a:off x="1266156" y="2388109"/>
          <a:ext cx="2221496" cy="555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Final Output (disk)</a:t>
          </a:r>
        </a:p>
      </dsp:txBody>
      <dsp:txXfrm>
        <a:off x="1266156" y="2388109"/>
        <a:ext cx="2221496" cy="555374"/>
      </dsp:txXfrm>
    </dsp:sp>
    <dsp:sp modelId="{3F44BEEF-77AD-614A-B139-CCBC911C2DCA}">
      <dsp:nvSpPr>
        <dsp:cNvPr id="0" name=""/>
        <dsp:cNvSpPr/>
      </dsp:nvSpPr>
      <dsp:spPr>
        <a:xfrm>
          <a:off x="2047382" y="1013743"/>
          <a:ext cx="833061" cy="833061"/>
        </a:xfrm>
        <a:prstGeom prst="ellipse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MemFile</a:t>
          </a:r>
          <a:endParaRPr lang="en-US" sz="1100" kern="1200" dirty="0"/>
        </a:p>
      </dsp:txBody>
      <dsp:txXfrm>
        <a:off x="2169381" y="1135742"/>
        <a:ext cx="589063" cy="589063"/>
      </dsp:txXfrm>
    </dsp:sp>
    <dsp:sp modelId="{0178CAC7-F4CB-0D45-9547-210B94E3B586}">
      <dsp:nvSpPr>
        <dsp:cNvPr id="0" name=""/>
        <dsp:cNvSpPr/>
      </dsp:nvSpPr>
      <dsp:spPr>
        <a:xfrm>
          <a:off x="1451281" y="388761"/>
          <a:ext cx="833061" cy="833061"/>
        </a:xfrm>
        <a:prstGeom prst="ellips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MemFile</a:t>
          </a:r>
          <a:endParaRPr lang="en-US" sz="1100" kern="1200" dirty="0"/>
        </a:p>
      </dsp:txBody>
      <dsp:txXfrm>
        <a:off x="1573280" y="510760"/>
        <a:ext cx="589063" cy="589063"/>
      </dsp:txXfrm>
    </dsp:sp>
    <dsp:sp modelId="{98C24550-F7F3-FA4B-928A-A56822F88F3E}">
      <dsp:nvSpPr>
        <dsp:cNvPr id="0" name=""/>
        <dsp:cNvSpPr/>
      </dsp:nvSpPr>
      <dsp:spPr>
        <a:xfrm>
          <a:off x="2302855" y="187346"/>
          <a:ext cx="833061" cy="833061"/>
        </a:xfrm>
        <a:prstGeom prst="ellips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MemFile</a:t>
          </a:r>
          <a:endParaRPr lang="en-US" sz="1100" kern="1200" dirty="0"/>
        </a:p>
      </dsp:txBody>
      <dsp:txXfrm>
        <a:off x="2424854" y="309345"/>
        <a:ext cx="589063" cy="589063"/>
      </dsp:txXfrm>
    </dsp:sp>
    <dsp:sp modelId="{9B10FA6D-0535-6B42-9ABF-02627775D925}">
      <dsp:nvSpPr>
        <dsp:cNvPr id="0" name=""/>
        <dsp:cNvSpPr/>
      </dsp:nvSpPr>
      <dsp:spPr>
        <a:xfrm>
          <a:off x="1081031" y="18512"/>
          <a:ext cx="2591746" cy="2073397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9453C-C911-D248-84AD-ABC26E6D5847}">
      <dsp:nvSpPr>
        <dsp:cNvPr id="0" name=""/>
        <dsp:cNvSpPr/>
      </dsp:nvSpPr>
      <dsp:spPr>
        <a:xfrm>
          <a:off x="352832" y="408862"/>
          <a:ext cx="1116694" cy="368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</a:t>
          </a:r>
          <a:br>
            <a:rPr lang="en-US" sz="1200" kern="1200" dirty="0"/>
          </a:br>
          <a:r>
            <a:rPr lang="en-US" sz="1200" kern="1200" dirty="0"/>
            <a:t>Producer</a:t>
          </a:r>
        </a:p>
      </dsp:txBody>
      <dsp:txXfrm>
        <a:off x="352832" y="408862"/>
        <a:ext cx="1116694" cy="368001"/>
      </dsp:txXfrm>
    </dsp:sp>
    <dsp:sp modelId="{82007BC6-5E51-E64E-83A2-0A4B800AA0E1}">
      <dsp:nvSpPr>
        <dsp:cNvPr id="0" name=""/>
        <dsp:cNvSpPr/>
      </dsp:nvSpPr>
      <dsp:spPr>
        <a:xfrm>
          <a:off x="351563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1EE28A-1DCD-AD4F-946C-0F526B53DFE0}">
      <dsp:nvSpPr>
        <dsp:cNvPr id="0" name=""/>
        <dsp:cNvSpPr/>
      </dsp:nvSpPr>
      <dsp:spPr>
        <a:xfrm>
          <a:off x="413742" y="172580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496E6C-F6D0-3C45-80DF-CBD8A8FA812C}">
      <dsp:nvSpPr>
        <dsp:cNvPr id="0" name=""/>
        <dsp:cNvSpPr/>
      </dsp:nvSpPr>
      <dsp:spPr>
        <a:xfrm>
          <a:off x="562973" y="197452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A150E-33AC-9248-9515-742F19406D79}">
      <dsp:nvSpPr>
        <dsp:cNvPr id="0" name=""/>
        <dsp:cNvSpPr/>
      </dsp:nvSpPr>
      <dsp:spPr>
        <a:xfrm>
          <a:off x="687332" y="60657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FA6B21-6C11-6B42-8B92-7B12EE333C2D}">
      <dsp:nvSpPr>
        <dsp:cNvPr id="0" name=""/>
        <dsp:cNvSpPr/>
      </dsp:nvSpPr>
      <dsp:spPr>
        <a:xfrm>
          <a:off x="848999" y="10913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E5776-8D3C-9F47-ABA9-82C9A32C9396}">
      <dsp:nvSpPr>
        <dsp:cNvPr id="0" name=""/>
        <dsp:cNvSpPr/>
      </dsp:nvSpPr>
      <dsp:spPr>
        <a:xfrm>
          <a:off x="1047974" y="9796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BBFC51-544F-9043-AE9C-3172EF8282E8}">
      <dsp:nvSpPr>
        <dsp:cNvPr id="0" name=""/>
        <dsp:cNvSpPr/>
      </dsp:nvSpPr>
      <dsp:spPr>
        <a:xfrm>
          <a:off x="1172333" y="160144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02966-E976-524B-B52F-F5281B44300C}">
      <dsp:nvSpPr>
        <dsp:cNvPr id="0" name=""/>
        <dsp:cNvSpPr/>
      </dsp:nvSpPr>
      <dsp:spPr>
        <a:xfrm>
          <a:off x="1346436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ACB141-E84C-0E49-879A-023985FC11CB}">
      <dsp:nvSpPr>
        <dsp:cNvPr id="0" name=""/>
        <dsp:cNvSpPr/>
      </dsp:nvSpPr>
      <dsp:spPr>
        <a:xfrm>
          <a:off x="1421052" y="43373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549F9F-4D23-BC47-9785-281971292524}">
      <dsp:nvSpPr>
        <dsp:cNvPr id="0" name=""/>
        <dsp:cNvSpPr/>
      </dsp:nvSpPr>
      <dsp:spPr>
        <a:xfrm>
          <a:off x="774384" y="172580"/>
          <a:ext cx="228414" cy="2284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43D05-58DE-0A41-B760-A4EF8025A07B}">
      <dsp:nvSpPr>
        <dsp:cNvPr id="0" name=""/>
        <dsp:cNvSpPr/>
      </dsp:nvSpPr>
      <dsp:spPr>
        <a:xfrm>
          <a:off x="289383" y="645145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0D37CC-18FF-7B4E-8841-7EFAE5332532}">
      <dsp:nvSpPr>
        <dsp:cNvPr id="0" name=""/>
        <dsp:cNvSpPr/>
      </dsp:nvSpPr>
      <dsp:spPr>
        <a:xfrm>
          <a:off x="363999" y="757068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2D6CC-F7EE-F448-8206-98CB1EF1540F}">
      <dsp:nvSpPr>
        <dsp:cNvPr id="0" name=""/>
        <dsp:cNvSpPr/>
      </dsp:nvSpPr>
      <dsp:spPr>
        <a:xfrm>
          <a:off x="550537" y="856555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68CF9-0844-1F4E-BC3E-F915ABFDCEEE}">
      <dsp:nvSpPr>
        <dsp:cNvPr id="0" name=""/>
        <dsp:cNvSpPr/>
      </dsp:nvSpPr>
      <dsp:spPr>
        <a:xfrm>
          <a:off x="811692" y="1018222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3B703-8FC4-B040-AC5A-13E4BD416BF2}">
      <dsp:nvSpPr>
        <dsp:cNvPr id="0" name=""/>
        <dsp:cNvSpPr/>
      </dsp:nvSpPr>
      <dsp:spPr>
        <a:xfrm>
          <a:off x="861435" y="856555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B39AB-F80D-D344-A66B-99A1C9703AB4}">
      <dsp:nvSpPr>
        <dsp:cNvPr id="0" name=""/>
        <dsp:cNvSpPr/>
      </dsp:nvSpPr>
      <dsp:spPr>
        <a:xfrm>
          <a:off x="985794" y="1030658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4E767-0B0D-FF42-B75C-E24D78FF200D}">
      <dsp:nvSpPr>
        <dsp:cNvPr id="0" name=""/>
        <dsp:cNvSpPr/>
      </dsp:nvSpPr>
      <dsp:spPr>
        <a:xfrm>
          <a:off x="1097718" y="831683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DD6261-D8B6-104F-B385-9C74B5E4EBB0}">
      <dsp:nvSpPr>
        <dsp:cNvPr id="0" name=""/>
        <dsp:cNvSpPr/>
      </dsp:nvSpPr>
      <dsp:spPr>
        <a:xfrm>
          <a:off x="1371308" y="781940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E8C44-135F-1840-9BFA-3AD7D7031F94}">
      <dsp:nvSpPr>
        <dsp:cNvPr id="0" name=""/>
        <dsp:cNvSpPr/>
      </dsp:nvSpPr>
      <dsp:spPr>
        <a:xfrm>
          <a:off x="1510895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E3CC2-CE5C-A94E-95A0-6AAE4C8C33F0}">
      <dsp:nvSpPr>
        <dsp:cNvPr id="0" name=""/>
        <dsp:cNvSpPr/>
      </dsp:nvSpPr>
      <dsp:spPr>
        <a:xfrm>
          <a:off x="1846306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7B3E6-0740-E843-A513-3C64DFB6E2B5}">
      <dsp:nvSpPr>
        <dsp:cNvPr id="0" name=""/>
        <dsp:cNvSpPr/>
      </dsp:nvSpPr>
      <dsp:spPr>
        <a:xfrm>
          <a:off x="2300974" y="132566"/>
          <a:ext cx="950330" cy="950330"/>
        </a:xfrm>
        <a:prstGeom prst="ellips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MemFile</a:t>
          </a:r>
          <a:endParaRPr lang="en-US" sz="1200" kern="1200" dirty="0"/>
        </a:p>
      </dsp:txBody>
      <dsp:txXfrm>
        <a:off x="2440147" y="271739"/>
        <a:ext cx="671984" cy="671984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9453C-C911-D248-84AD-ABC26E6D5847}">
      <dsp:nvSpPr>
        <dsp:cNvPr id="0" name=""/>
        <dsp:cNvSpPr/>
      </dsp:nvSpPr>
      <dsp:spPr>
        <a:xfrm>
          <a:off x="352832" y="408862"/>
          <a:ext cx="1116694" cy="368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</a:t>
          </a:r>
          <a:br>
            <a:rPr lang="en-US" sz="1200" kern="1200" dirty="0"/>
          </a:br>
          <a:r>
            <a:rPr lang="en-US" sz="1200" kern="1200" dirty="0"/>
            <a:t>Producer</a:t>
          </a:r>
        </a:p>
      </dsp:txBody>
      <dsp:txXfrm>
        <a:off x="352832" y="408862"/>
        <a:ext cx="1116694" cy="368001"/>
      </dsp:txXfrm>
    </dsp:sp>
    <dsp:sp modelId="{82007BC6-5E51-E64E-83A2-0A4B800AA0E1}">
      <dsp:nvSpPr>
        <dsp:cNvPr id="0" name=""/>
        <dsp:cNvSpPr/>
      </dsp:nvSpPr>
      <dsp:spPr>
        <a:xfrm>
          <a:off x="351563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1EE28A-1DCD-AD4F-946C-0F526B53DFE0}">
      <dsp:nvSpPr>
        <dsp:cNvPr id="0" name=""/>
        <dsp:cNvSpPr/>
      </dsp:nvSpPr>
      <dsp:spPr>
        <a:xfrm>
          <a:off x="413742" y="172580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496E6C-F6D0-3C45-80DF-CBD8A8FA812C}">
      <dsp:nvSpPr>
        <dsp:cNvPr id="0" name=""/>
        <dsp:cNvSpPr/>
      </dsp:nvSpPr>
      <dsp:spPr>
        <a:xfrm>
          <a:off x="562973" y="197452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A150E-33AC-9248-9515-742F19406D79}">
      <dsp:nvSpPr>
        <dsp:cNvPr id="0" name=""/>
        <dsp:cNvSpPr/>
      </dsp:nvSpPr>
      <dsp:spPr>
        <a:xfrm>
          <a:off x="687332" y="60657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FA6B21-6C11-6B42-8B92-7B12EE333C2D}">
      <dsp:nvSpPr>
        <dsp:cNvPr id="0" name=""/>
        <dsp:cNvSpPr/>
      </dsp:nvSpPr>
      <dsp:spPr>
        <a:xfrm>
          <a:off x="848999" y="10913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E5776-8D3C-9F47-ABA9-82C9A32C9396}">
      <dsp:nvSpPr>
        <dsp:cNvPr id="0" name=""/>
        <dsp:cNvSpPr/>
      </dsp:nvSpPr>
      <dsp:spPr>
        <a:xfrm>
          <a:off x="1047974" y="9796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BBFC51-544F-9043-AE9C-3172EF8282E8}">
      <dsp:nvSpPr>
        <dsp:cNvPr id="0" name=""/>
        <dsp:cNvSpPr/>
      </dsp:nvSpPr>
      <dsp:spPr>
        <a:xfrm>
          <a:off x="1172333" y="160144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02966-E976-524B-B52F-F5281B44300C}">
      <dsp:nvSpPr>
        <dsp:cNvPr id="0" name=""/>
        <dsp:cNvSpPr/>
      </dsp:nvSpPr>
      <dsp:spPr>
        <a:xfrm>
          <a:off x="1346436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ACB141-E84C-0E49-879A-023985FC11CB}">
      <dsp:nvSpPr>
        <dsp:cNvPr id="0" name=""/>
        <dsp:cNvSpPr/>
      </dsp:nvSpPr>
      <dsp:spPr>
        <a:xfrm>
          <a:off x="1421052" y="43373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549F9F-4D23-BC47-9785-281971292524}">
      <dsp:nvSpPr>
        <dsp:cNvPr id="0" name=""/>
        <dsp:cNvSpPr/>
      </dsp:nvSpPr>
      <dsp:spPr>
        <a:xfrm>
          <a:off x="774384" y="172580"/>
          <a:ext cx="228414" cy="2284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43D05-58DE-0A41-B760-A4EF8025A07B}">
      <dsp:nvSpPr>
        <dsp:cNvPr id="0" name=""/>
        <dsp:cNvSpPr/>
      </dsp:nvSpPr>
      <dsp:spPr>
        <a:xfrm>
          <a:off x="289383" y="645145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0D37CC-18FF-7B4E-8841-7EFAE5332532}">
      <dsp:nvSpPr>
        <dsp:cNvPr id="0" name=""/>
        <dsp:cNvSpPr/>
      </dsp:nvSpPr>
      <dsp:spPr>
        <a:xfrm>
          <a:off x="363999" y="757068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2D6CC-F7EE-F448-8206-98CB1EF1540F}">
      <dsp:nvSpPr>
        <dsp:cNvPr id="0" name=""/>
        <dsp:cNvSpPr/>
      </dsp:nvSpPr>
      <dsp:spPr>
        <a:xfrm>
          <a:off x="550537" y="856555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68CF9-0844-1F4E-BC3E-F915ABFDCEEE}">
      <dsp:nvSpPr>
        <dsp:cNvPr id="0" name=""/>
        <dsp:cNvSpPr/>
      </dsp:nvSpPr>
      <dsp:spPr>
        <a:xfrm>
          <a:off x="811692" y="1018222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3B703-8FC4-B040-AC5A-13E4BD416BF2}">
      <dsp:nvSpPr>
        <dsp:cNvPr id="0" name=""/>
        <dsp:cNvSpPr/>
      </dsp:nvSpPr>
      <dsp:spPr>
        <a:xfrm>
          <a:off x="861435" y="856555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B39AB-F80D-D344-A66B-99A1C9703AB4}">
      <dsp:nvSpPr>
        <dsp:cNvPr id="0" name=""/>
        <dsp:cNvSpPr/>
      </dsp:nvSpPr>
      <dsp:spPr>
        <a:xfrm>
          <a:off x="985794" y="1030658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4E767-0B0D-FF42-B75C-E24D78FF200D}">
      <dsp:nvSpPr>
        <dsp:cNvPr id="0" name=""/>
        <dsp:cNvSpPr/>
      </dsp:nvSpPr>
      <dsp:spPr>
        <a:xfrm>
          <a:off x="1097718" y="831683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DD6261-D8B6-104F-B385-9C74B5E4EBB0}">
      <dsp:nvSpPr>
        <dsp:cNvPr id="0" name=""/>
        <dsp:cNvSpPr/>
      </dsp:nvSpPr>
      <dsp:spPr>
        <a:xfrm>
          <a:off x="1371308" y="781940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E8C44-135F-1840-9BFA-3AD7D7031F94}">
      <dsp:nvSpPr>
        <dsp:cNvPr id="0" name=""/>
        <dsp:cNvSpPr/>
      </dsp:nvSpPr>
      <dsp:spPr>
        <a:xfrm>
          <a:off x="1510895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E3CC2-CE5C-A94E-95A0-6AAE4C8C33F0}">
      <dsp:nvSpPr>
        <dsp:cNvPr id="0" name=""/>
        <dsp:cNvSpPr/>
      </dsp:nvSpPr>
      <dsp:spPr>
        <a:xfrm>
          <a:off x="1846306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7B3E6-0740-E843-A513-3C64DFB6E2B5}">
      <dsp:nvSpPr>
        <dsp:cNvPr id="0" name=""/>
        <dsp:cNvSpPr/>
      </dsp:nvSpPr>
      <dsp:spPr>
        <a:xfrm>
          <a:off x="2300974" y="132566"/>
          <a:ext cx="950330" cy="950330"/>
        </a:xfrm>
        <a:prstGeom prst="ellipse">
          <a:avLst/>
        </a:prstGeom>
        <a:solidFill>
          <a:srgbClr val="0F9D58">
            <a:lumMod val="75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MemFile</a:t>
          </a:r>
          <a:endParaRPr lang="en-US" sz="1200" kern="1200" dirty="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>
        <a:off x="2440147" y="271739"/>
        <a:ext cx="671984" cy="671984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9453C-C911-D248-84AD-ABC26E6D5847}">
      <dsp:nvSpPr>
        <dsp:cNvPr id="0" name=""/>
        <dsp:cNvSpPr/>
      </dsp:nvSpPr>
      <dsp:spPr>
        <a:xfrm>
          <a:off x="352832" y="408862"/>
          <a:ext cx="1116694" cy="368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</a:t>
          </a:r>
          <a:br>
            <a:rPr lang="en-US" sz="1200" kern="1200" dirty="0"/>
          </a:br>
          <a:r>
            <a:rPr lang="en-US" sz="1200" kern="1200" dirty="0"/>
            <a:t>Producer</a:t>
          </a:r>
        </a:p>
      </dsp:txBody>
      <dsp:txXfrm>
        <a:off x="352832" y="408862"/>
        <a:ext cx="1116694" cy="368001"/>
      </dsp:txXfrm>
    </dsp:sp>
    <dsp:sp modelId="{82007BC6-5E51-E64E-83A2-0A4B800AA0E1}">
      <dsp:nvSpPr>
        <dsp:cNvPr id="0" name=""/>
        <dsp:cNvSpPr/>
      </dsp:nvSpPr>
      <dsp:spPr>
        <a:xfrm>
          <a:off x="351563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1EE28A-1DCD-AD4F-946C-0F526B53DFE0}">
      <dsp:nvSpPr>
        <dsp:cNvPr id="0" name=""/>
        <dsp:cNvSpPr/>
      </dsp:nvSpPr>
      <dsp:spPr>
        <a:xfrm>
          <a:off x="413742" y="172580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496E6C-F6D0-3C45-80DF-CBD8A8FA812C}">
      <dsp:nvSpPr>
        <dsp:cNvPr id="0" name=""/>
        <dsp:cNvSpPr/>
      </dsp:nvSpPr>
      <dsp:spPr>
        <a:xfrm>
          <a:off x="562973" y="197452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A150E-33AC-9248-9515-742F19406D79}">
      <dsp:nvSpPr>
        <dsp:cNvPr id="0" name=""/>
        <dsp:cNvSpPr/>
      </dsp:nvSpPr>
      <dsp:spPr>
        <a:xfrm>
          <a:off x="687332" y="60657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FA6B21-6C11-6B42-8B92-7B12EE333C2D}">
      <dsp:nvSpPr>
        <dsp:cNvPr id="0" name=""/>
        <dsp:cNvSpPr/>
      </dsp:nvSpPr>
      <dsp:spPr>
        <a:xfrm>
          <a:off x="848999" y="10913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E5776-8D3C-9F47-ABA9-82C9A32C9396}">
      <dsp:nvSpPr>
        <dsp:cNvPr id="0" name=""/>
        <dsp:cNvSpPr/>
      </dsp:nvSpPr>
      <dsp:spPr>
        <a:xfrm>
          <a:off x="1047974" y="9796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BBFC51-544F-9043-AE9C-3172EF8282E8}">
      <dsp:nvSpPr>
        <dsp:cNvPr id="0" name=""/>
        <dsp:cNvSpPr/>
      </dsp:nvSpPr>
      <dsp:spPr>
        <a:xfrm>
          <a:off x="1172333" y="160144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02966-E976-524B-B52F-F5281B44300C}">
      <dsp:nvSpPr>
        <dsp:cNvPr id="0" name=""/>
        <dsp:cNvSpPr/>
      </dsp:nvSpPr>
      <dsp:spPr>
        <a:xfrm>
          <a:off x="1346436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ACB141-E84C-0E49-879A-023985FC11CB}">
      <dsp:nvSpPr>
        <dsp:cNvPr id="0" name=""/>
        <dsp:cNvSpPr/>
      </dsp:nvSpPr>
      <dsp:spPr>
        <a:xfrm>
          <a:off x="1421052" y="43373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549F9F-4D23-BC47-9785-281971292524}">
      <dsp:nvSpPr>
        <dsp:cNvPr id="0" name=""/>
        <dsp:cNvSpPr/>
      </dsp:nvSpPr>
      <dsp:spPr>
        <a:xfrm>
          <a:off x="774384" y="172580"/>
          <a:ext cx="228414" cy="2284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43D05-58DE-0A41-B760-A4EF8025A07B}">
      <dsp:nvSpPr>
        <dsp:cNvPr id="0" name=""/>
        <dsp:cNvSpPr/>
      </dsp:nvSpPr>
      <dsp:spPr>
        <a:xfrm>
          <a:off x="289383" y="645145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0D37CC-18FF-7B4E-8841-7EFAE5332532}">
      <dsp:nvSpPr>
        <dsp:cNvPr id="0" name=""/>
        <dsp:cNvSpPr/>
      </dsp:nvSpPr>
      <dsp:spPr>
        <a:xfrm>
          <a:off x="363999" y="757068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2D6CC-F7EE-F448-8206-98CB1EF1540F}">
      <dsp:nvSpPr>
        <dsp:cNvPr id="0" name=""/>
        <dsp:cNvSpPr/>
      </dsp:nvSpPr>
      <dsp:spPr>
        <a:xfrm>
          <a:off x="550537" y="856555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68CF9-0844-1F4E-BC3E-F915ABFDCEEE}">
      <dsp:nvSpPr>
        <dsp:cNvPr id="0" name=""/>
        <dsp:cNvSpPr/>
      </dsp:nvSpPr>
      <dsp:spPr>
        <a:xfrm>
          <a:off x="811692" y="1018222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3B703-8FC4-B040-AC5A-13E4BD416BF2}">
      <dsp:nvSpPr>
        <dsp:cNvPr id="0" name=""/>
        <dsp:cNvSpPr/>
      </dsp:nvSpPr>
      <dsp:spPr>
        <a:xfrm>
          <a:off x="861435" y="856555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B39AB-F80D-D344-A66B-99A1C9703AB4}">
      <dsp:nvSpPr>
        <dsp:cNvPr id="0" name=""/>
        <dsp:cNvSpPr/>
      </dsp:nvSpPr>
      <dsp:spPr>
        <a:xfrm>
          <a:off x="985794" y="1030658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4E767-0B0D-FF42-B75C-E24D78FF200D}">
      <dsp:nvSpPr>
        <dsp:cNvPr id="0" name=""/>
        <dsp:cNvSpPr/>
      </dsp:nvSpPr>
      <dsp:spPr>
        <a:xfrm>
          <a:off x="1097718" y="831683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DD6261-D8B6-104F-B385-9C74B5E4EBB0}">
      <dsp:nvSpPr>
        <dsp:cNvPr id="0" name=""/>
        <dsp:cNvSpPr/>
      </dsp:nvSpPr>
      <dsp:spPr>
        <a:xfrm>
          <a:off x="1371308" y="781940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E8C44-135F-1840-9BFA-3AD7D7031F94}">
      <dsp:nvSpPr>
        <dsp:cNvPr id="0" name=""/>
        <dsp:cNvSpPr/>
      </dsp:nvSpPr>
      <dsp:spPr>
        <a:xfrm>
          <a:off x="1510895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E3CC2-CE5C-A94E-95A0-6AAE4C8C33F0}">
      <dsp:nvSpPr>
        <dsp:cNvPr id="0" name=""/>
        <dsp:cNvSpPr/>
      </dsp:nvSpPr>
      <dsp:spPr>
        <a:xfrm>
          <a:off x="1846306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7B3E6-0740-E843-A513-3C64DFB6E2B5}">
      <dsp:nvSpPr>
        <dsp:cNvPr id="0" name=""/>
        <dsp:cNvSpPr/>
      </dsp:nvSpPr>
      <dsp:spPr>
        <a:xfrm>
          <a:off x="2300974" y="132566"/>
          <a:ext cx="950330" cy="9503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MemFile</a:t>
          </a:r>
          <a:endParaRPr lang="en-US" sz="1200" kern="1200" dirty="0"/>
        </a:p>
      </dsp:txBody>
      <dsp:txXfrm>
        <a:off x="2440147" y="271739"/>
        <a:ext cx="671984" cy="671984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9453C-C911-D248-84AD-ABC26E6D5847}">
      <dsp:nvSpPr>
        <dsp:cNvPr id="0" name=""/>
        <dsp:cNvSpPr/>
      </dsp:nvSpPr>
      <dsp:spPr>
        <a:xfrm>
          <a:off x="352832" y="408862"/>
          <a:ext cx="1116694" cy="368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</a:t>
          </a:r>
          <a:br>
            <a:rPr lang="en-US" sz="1200" kern="1200" dirty="0"/>
          </a:br>
          <a:r>
            <a:rPr lang="en-US" sz="1200" kern="1200" dirty="0"/>
            <a:t>Producer</a:t>
          </a:r>
        </a:p>
      </dsp:txBody>
      <dsp:txXfrm>
        <a:off x="352832" y="408862"/>
        <a:ext cx="1116694" cy="368001"/>
      </dsp:txXfrm>
    </dsp:sp>
    <dsp:sp modelId="{82007BC6-5E51-E64E-83A2-0A4B800AA0E1}">
      <dsp:nvSpPr>
        <dsp:cNvPr id="0" name=""/>
        <dsp:cNvSpPr/>
      </dsp:nvSpPr>
      <dsp:spPr>
        <a:xfrm>
          <a:off x="351563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1EE28A-1DCD-AD4F-946C-0F526B53DFE0}">
      <dsp:nvSpPr>
        <dsp:cNvPr id="0" name=""/>
        <dsp:cNvSpPr/>
      </dsp:nvSpPr>
      <dsp:spPr>
        <a:xfrm>
          <a:off x="413742" y="172580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496E6C-F6D0-3C45-80DF-CBD8A8FA812C}">
      <dsp:nvSpPr>
        <dsp:cNvPr id="0" name=""/>
        <dsp:cNvSpPr/>
      </dsp:nvSpPr>
      <dsp:spPr>
        <a:xfrm>
          <a:off x="562973" y="197452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A150E-33AC-9248-9515-742F19406D79}">
      <dsp:nvSpPr>
        <dsp:cNvPr id="0" name=""/>
        <dsp:cNvSpPr/>
      </dsp:nvSpPr>
      <dsp:spPr>
        <a:xfrm>
          <a:off x="687332" y="60657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FA6B21-6C11-6B42-8B92-7B12EE333C2D}">
      <dsp:nvSpPr>
        <dsp:cNvPr id="0" name=""/>
        <dsp:cNvSpPr/>
      </dsp:nvSpPr>
      <dsp:spPr>
        <a:xfrm>
          <a:off x="848999" y="10913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E5776-8D3C-9F47-ABA9-82C9A32C9396}">
      <dsp:nvSpPr>
        <dsp:cNvPr id="0" name=""/>
        <dsp:cNvSpPr/>
      </dsp:nvSpPr>
      <dsp:spPr>
        <a:xfrm>
          <a:off x="1047974" y="9796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BBFC51-544F-9043-AE9C-3172EF8282E8}">
      <dsp:nvSpPr>
        <dsp:cNvPr id="0" name=""/>
        <dsp:cNvSpPr/>
      </dsp:nvSpPr>
      <dsp:spPr>
        <a:xfrm>
          <a:off x="1172333" y="160144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02966-E976-524B-B52F-F5281B44300C}">
      <dsp:nvSpPr>
        <dsp:cNvPr id="0" name=""/>
        <dsp:cNvSpPr/>
      </dsp:nvSpPr>
      <dsp:spPr>
        <a:xfrm>
          <a:off x="1346436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ACB141-E84C-0E49-879A-023985FC11CB}">
      <dsp:nvSpPr>
        <dsp:cNvPr id="0" name=""/>
        <dsp:cNvSpPr/>
      </dsp:nvSpPr>
      <dsp:spPr>
        <a:xfrm>
          <a:off x="1421052" y="43373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549F9F-4D23-BC47-9785-281971292524}">
      <dsp:nvSpPr>
        <dsp:cNvPr id="0" name=""/>
        <dsp:cNvSpPr/>
      </dsp:nvSpPr>
      <dsp:spPr>
        <a:xfrm>
          <a:off x="774384" y="172580"/>
          <a:ext cx="228414" cy="2284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43D05-58DE-0A41-B760-A4EF8025A07B}">
      <dsp:nvSpPr>
        <dsp:cNvPr id="0" name=""/>
        <dsp:cNvSpPr/>
      </dsp:nvSpPr>
      <dsp:spPr>
        <a:xfrm>
          <a:off x="289383" y="645145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0D37CC-18FF-7B4E-8841-7EFAE5332532}">
      <dsp:nvSpPr>
        <dsp:cNvPr id="0" name=""/>
        <dsp:cNvSpPr/>
      </dsp:nvSpPr>
      <dsp:spPr>
        <a:xfrm>
          <a:off x="363999" y="757068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2D6CC-F7EE-F448-8206-98CB1EF1540F}">
      <dsp:nvSpPr>
        <dsp:cNvPr id="0" name=""/>
        <dsp:cNvSpPr/>
      </dsp:nvSpPr>
      <dsp:spPr>
        <a:xfrm>
          <a:off x="550537" y="856555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68CF9-0844-1F4E-BC3E-F915ABFDCEEE}">
      <dsp:nvSpPr>
        <dsp:cNvPr id="0" name=""/>
        <dsp:cNvSpPr/>
      </dsp:nvSpPr>
      <dsp:spPr>
        <a:xfrm>
          <a:off x="811692" y="1018222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3B703-8FC4-B040-AC5A-13E4BD416BF2}">
      <dsp:nvSpPr>
        <dsp:cNvPr id="0" name=""/>
        <dsp:cNvSpPr/>
      </dsp:nvSpPr>
      <dsp:spPr>
        <a:xfrm>
          <a:off x="861435" y="856555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B39AB-F80D-D344-A66B-99A1C9703AB4}">
      <dsp:nvSpPr>
        <dsp:cNvPr id="0" name=""/>
        <dsp:cNvSpPr/>
      </dsp:nvSpPr>
      <dsp:spPr>
        <a:xfrm>
          <a:off x="985794" y="1030658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4E767-0B0D-FF42-B75C-E24D78FF200D}">
      <dsp:nvSpPr>
        <dsp:cNvPr id="0" name=""/>
        <dsp:cNvSpPr/>
      </dsp:nvSpPr>
      <dsp:spPr>
        <a:xfrm>
          <a:off x="1097718" y="831683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DD6261-D8B6-104F-B385-9C74B5E4EBB0}">
      <dsp:nvSpPr>
        <dsp:cNvPr id="0" name=""/>
        <dsp:cNvSpPr/>
      </dsp:nvSpPr>
      <dsp:spPr>
        <a:xfrm>
          <a:off x="1371308" y="781940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E8C44-135F-1840-9BFA-3AD7D7031F94}">
      <dsp:nvSpPr>
        <dsp:cNvPr id="0" name=""/>
        <dsp:cNvSpPr/>
      </dsp:nvSpPr>
      <dsp:spPr>
        <a:xfrm>
          <a:off x="1510895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E3CC2-CE5C-A94E-95A0-6AAE4C8C33F0}">
      <dsp:nvSpPr>
        <dsp:cNvPr id="0" name=""/>
        <dsp:cNvSpPr/>
      </dsp:nvSpPr>
      <dsp:spPr>
        <a:xfrm>
          <a:off x="1846306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7B3E6-0740-E843-A513-3C64DFB6E2B5}">
      <dsp:nvSpPr>
        <dsp:cNvPr id="0" name=""/>
        <dsp:cNvSpPr/>
      </dsp:nvSpPr>
      <dsp:spPr>
        <a:xfrm>
          <a:off x="2300974" y="132566"/>
          <a:ext cx="950330" cy="9503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MemFile</a:t>
          </a:r>
          <a:endParaRPr lang="en-US" sz="1200" kern="1200" dirty="0"/>
        </a:p>
      </dsp:txBody>
      <dsp:txXfrm>
        <a:off x="2440147" y="271739"/>
        <a:ext cx="671984" cy="671984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9453C-C911-D248-84AD-ABC26E6D5847}">
      <dsp:nvSpPr>
        <dsp:cNvPr id="0" name=""/>
        <dsp:cNvSpPr/>
      </dsp:nvSpPr>
      <dsp:spPr>
        <a:xfrm>
          <a:off x="352832" y="408862"/>
          <a:ext cx="1116694" cy="368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</a:t>
          </a:r>
          <a:br>
            <a:rPr lang="en-US" sz="1200" kern="1200" dirty="0"/>
          </a:br>
          <a:r>
            <a:rPr lang="en-US" sz="1200" kern="1200" dirty="0"/>
            <a:t>Producer</a:t>
          </a:r>
        </a:p>
      </dsp:txBody>
      <dsp:txXfrm>
        <a:off x="352832" y="408862"/>
        <a:ext cx="1116694" cy="368001"/>
      </dsp:txXfrm>
    </dsp:sp>
    <dsp:sp modelId="{82007BC6-5E51-E64E-83A2-0A4B800AA0E1}">
      <dsp:nvSpPr>
        <dsp:cNvPr id="0" name=""/>
        <dsp:cNvSpPr/>
      </dsp:nvSpPr>
      <dsp:spPr>
        <a:xfrm>
          <a:off x="351563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1EE28A-1DCD-AD4F-946C-0F526B53DFE0}">
      <dsp:nvSpPr>
        <dsp:cNvPr id="0" name=""/>
        <dsp:cNvSpPr/>
      </dsp:nvSpPr>
      <dsp:spPr>
        <a:xfrm>
          <a:off x="413742" y="172580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496E6C-F6D0-3C45-80DF-CBD8A8FA812C}">
      <dsp:nvSpPr>
        <dsp:cNvPr id="0" name=""/>
        <dsp:cNvSpPr/>
      </dsp:nvSpPr>
      <dsp:spPr>
        <a:xfrm>
          <a:off x="562973" y="197452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A150E-33AC-9248-9515-742F19406D79}">
      <dsp:nvSpPr>
        <dsp:cNvPr id="0" name=""/>
        <dsp:cNvSpPr/>
      </dsp:nvSpPr>
      <dsp:spPr>
        <a:xfrm>
          <a:off x="687332" y="60657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FA6B21-6C11-6B42-8B92-7B12EE333C2D}">
      <dsp:nvSpPr>
        <dsp:cNvPr id="0" name=""/>
        <dsp:cNvSpPr/>
      </dsp:nvSpPr>
      <dsp:spPr>
        <a:xfrm>
          <a:off x="848999" y="10913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E5776-8D3C-9F47-ABA9-82C9A32C9396}">
      <dsp:nvSpPr>
        <dsp:cNvPr id="0" name=""/>
        <dsp:cNvSpPr/>
      </dsp:nvSpPr>
      <dsp:spPr>
        <a:xfrm>
          <a:off x="1047974" y="9796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BBFC51-544F-9043-AE9C-3172EF8282E8}">
      <dsp:nvSpPr>
        <dsp:cNvPr id="0" name=""/>
        <dsp:cNvSpPr/>
      </dsp:nvSpPr>
      <dsp:spPr>
        <a:xfrm>
          <a:off x="1172333" y="160144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02966-E976-524B-B52F-F5281B44300C}">
      <dsp:nvSpPr>
        <dsp:cNvPr id="0" name=""/>
        <dsp:cNvSpPr/>
      </dsp:nvSpPr>
      <dsp:spPr>
        <a:xfrm>
          <a:off x="1346436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ACB141-E84C-0E49-879A-023985FC11CB}">
      <dsp:nvSpPr>
        <dsp:cNvPr id="0" name=""/>
        <dsp:cNvSpPr/>
      </dsp:nvSpPr>
      <dsp:spPr>
        <a:xfrm>
          <a:off x="1421052" y="43373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549F9F-4D23-BC47-9785-281971292524}">
      <dsp:nvSpPr>
        <dsp:cNvPr id="0" name=""/>
        <dsp:cNvSpPr/>
      </dsp:nvSpPr>
      <dsp:spPr>
        <a:xfrm>
          <a:off x="774384" y="172580"/>
          <a:ext cx="228414" cy="2284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43D05-58DE-0A41-B760-A4EF8025A07B}">
      <dsp:nvSpPr>
        <dsp:cNvPr id="0" name=""/>
        <dsp:cNvSpPr/>
      </dsp:nvSpPr>
      <dsp:spPr>
        <a:xfrm>
          <a:off x="289383" y="645145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0D37CC-18FF-7B4E-8841-7EFAE5332532}">
      <dsp:nvSpPr>
        <dsp:cNvPr id="0" name=""/>
        <dsp:cNvSpPr/>
      </dsp:nvSpPr>
      <dsp:spPr>
        <a:xfrm>
          <a:off x="363999" y="757068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2D6CC-F7EE-F448-8206-98CB1EF1540F}">
      <dsp:nvSpPr>
        <dsp:cNvPr id="0" name=""/>
        <dsp:cNvSpPr/>
      </dsp:nvSpPr>
      <dsp:spPr>
        <a:xfrm>
          <a:off x="550537" y="856555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68CF9-0844-1F4E-BC3E-F915ABFDCEEE}">
      <dsp:nvSpPr>
        <dsp:cNvPr id="0" name=""/>
        <dsp:cNvSpPr/>
      </dsp:nvSpPr>
      <dsp:spPr>
        <a:xfrm>
          <a:off x="811692" y="1018222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3B703-8FC4-B040-AC5A-13E4BD416BF2}">
      <dsp:nvSpPr>
        <dsp:cNvPr id="0" name=""/>
        <dsp:cNvSpPr/>
      </dsp:nvSpPr>
      <dsp:spPr>
        <a:xfrm>
          <a:off x="861435" y="856555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B39AB-F80D-D344-A66B-99A1C9703AB4}">
      <dsp:nvSpPr>
        <dsp:cNvPr id="0" name=""/>
        <dsp:cNvSpPr/>
      </dsp:nvSpPr>
      <dsp:spPr>
        <a:xfrm>
          <a:off x="985794" y="1030658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4E767-0B0D-FF42-B75C-E24D78FF200D}">
      <dsp:nvSpPr>
        <dsp:cNvPr id="0" name=""/>
        <dsp:cNvSpPr/>
      </dsp:nvSpPr>
      <dsp:spPr>
        <a:xfrm>
          <a:off x="1097718" y="831683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DD6261-D8B6-104F-B385-9C74B5E4EBB0}">
      <dsp:nvSpPr>
        <dsp:cNvPr id="0" name=""/>
        <dsp:cNvSpPr/>
      </dsp:nvSpPr>
      <dsp:spPr>
        <a:xfrm>
          <a:off x="1371308" y="781940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E8C44-135F-1840-9BFA-3AD7D7031F94}">
      <dsp:nvSpPr>
        <dsp:cNvPr id="0" name=""/>
        <dsp:cNvSpPr/>
      </dsp:nvSpPr>
      <dsp:spPr>
        <a:xfrm>
          <a:off x="1510895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E3CC2-CE5C-A94E-95A0-6AAE4C8C33F0}">
      <dsp:nvSpPr>
        <dsp:cNvPr id="0" name=""/>
        <dsp:cNvSpPr/>
      </dsp:nvSpPr>
      <dsp:spPr>
        <a:xfrm>
          <a:off x="1846306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7B3E6-0740-E843-A513-3C64DFB6E2B5}">
      <dsp:nvSpPr>
        <dsp:cNvPr id="0" name=""/>
        <dsp:cNvSpPr/>
      </dsp:nvSpPr>
      <dsp:spPr>
        <a:xfrm>
          <a:off x="2300974" y="132566"/>
          <a:ext cx="950330" cy="950330"/>
        </a:xfrm>
        <a:prstGeom prst="ellipse">
          <a:avLst/>
        </a:prstGeom>
        <a:solidFill>
          <a:srgbClr val="0F9D58">
            <a:lumMod val="75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MemFile</a:t>
          </a:r>
          <a:endParaRPr lang="en-US" sz="1200" kern="1200" dirty="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>
        <a:off x="2440147" y="271739"/>
        <a:ext cx="671984" cy="671984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9453C-C911-D248-84AD-ABC26E6D5847}">
      <dsp:nvSpPr>
        <dsp:cNvPr id="0" name=""/>
        <dsp:cNvSpPr/>
      </dsp:nvSpPr>
      <dsp:spPr>
        <a:xfrm>
          <a:off x="352832" y="408862"/>
          <a:ext cx="1116694" cy="368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</a:t>
          </a:r>
          <a:br>
            <a:rPr lang="en-US" sz="1200" kern="1200" dirty="0"/>
          </a:br>
          <a:r>
            <a:rPr lang="en-US" sz="1200" kern="1200" dirty="0"/>
            <a:t>Producer</a:t>
          </a:r>
        </a:p>
      </dsp:txBody>
      <dsp:txXfrm>
        <a:off x="352832" y="408862"/>
        <a:ext cx="1116694" cy="368001"/>
      </dsp:txXfrm>
    </dsp:sp>
    <dsp:sp modelId="{82007BC6-5E51-E64E-83A2-0A4B800AA0E1}">
      <dsp:nvSpPr>
        <dsp:cNvPr id="0" name=""/>
        <dsp:cNvSpPr/>
      </dsp:nvSpPr>
      <dsp:spPr>
        <a:xfrm>
          <a:off x="351563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1EE28A-1DCD-AD4F-946C-0F526B53DFE0}">
      <dsp:nvSpPr>
        <dsp:cNvPr id="0" name=""/>
        <dsp:cNvSpPr/>
      </dsp:nvSpPr>
      <dsp:spPr>
        <a:xfrm>
          <a:off x="413742" y="172580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496E6C-F6D0-3C45-80DF-CBD8A8FA812C}">
      <dsp:nvSpPr>
        <dsp:cNvPr id="0" name=""/>
        <dsp:cNvSpPr/>
      </dsp:nvSpPr>
      <dsp:spPr>
        <a:xfrm>
          <a:off x="562973" y="197452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A150E-33AC-9248-9515-742F19406D79}">
      <dsp:nvSpPr>
        <dsp:cNvPr id="0" name=""/>
        <dsp:cNvSpPr/>
      </dsp:nvSpPr>
      <dsp:spPr>
        <a:xfrm>
          <a:off x="687332" y="60657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FA6B21-6C11-6B42-8B92-7B12EE333C2D}">
      <dsp:nvSpPr>
        <dsp:cNvPr id="0" name=""/>
        <dsp:cNvSpPr/>
      </dsp:nvSpPr>
      <dsp:spPr>
        <a:xfrm>
          <a:off x="848999" y="10913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E5776-8D3C-9F47-ABA9-82C9A32C9396}">
      <dsp:nvSpPr>
        <dsp:cNvPr id="0" name=""/>
        <dsp:cNvSpPr/>
      </dsp:nvSpPr>
      <dsp:spPr>
        <a:xfrm>
          <a:off x="1047974" y="9796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BBFC51-544F-9043-AE9C-3172EF8282E8}">
      <dsp:nvSpPr>
        <dsp:cNvPr id="0" name=""/>
        <dsp:cNvSpPr/>
      </dsp:nvSpPr>
      <dsp:spPr>
        <a:xfrm>
          <a:off x="1172333" y="160144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02966-E976-524B-B52F-F5281B44300C}">
      <dsp:nvSpPr>
        <dsp:cNvPr id="0" name=""/>
        <dsp:cNvSpPr/>
      </dsp:nvSpPr>
      <dsp:spPr>
        <a:xfrm>
          <a:off x="1346436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ACB141-E84C-0E49-879A-023985FC11CB}">
      <dsp:nvSpPr>
        <dsp:cNvPr id="0" name=""/>
        <dsp:cNvSpPr/>
      </dsp:nvSpPr>
      <dsp:spPr>
        <a:xfrm>
          <a:off x="1421052" y="43373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549F9F-4D23-BC47-9785-281971292524}">
      <dsp:nvSpPr>
        <dsp:cNvPr id="0" name=""/>
        <dsp:cNvSpPr/>
      </dsp:nvSpPr>
      <dsp:spPr>
        <a:xfrm>
          <a:off x="774384" y="172580"/>
          <a:ext cx="228414" cy="2284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43D05-58DE-0A41-B760-A4EF8025A07B}">
      <dsp:nvSpPr>
        <dsp:cNvPr id="0" name=""/>
        <dsp:cNvSpPr/>
      </dsp:nvSpPr>
      <dsp:spPr>
        <a:xfrm>
          <a:off x="289383" y="645145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0D37CC-18FF-7B4E-8841-7EFAE5332532}">
      <dsp:nvSpPr>
        <dsp:cNvPr id="0" name=""/>
        <dsp:cNvSpPr/>
      </dsp:nvSpPr>
      <dsp:spPr>
        <a:xfrm>
          <a:off x="363999" y="757068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2D6CC-F7EE-F448-8206-98CB1EF1540F}">
      <dsp:nvSpPr>
        <dsp:cNvPr id="0" name=""/>
        <dsp:cNvSpPr/>
      </dsp:nvSpPr>
      <dsp:spPr>
        <a:xfrm>
          <a:off x="550537" y="856555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68CF9-0844-1F4E-BC3E-F915ABFDCEEE}">
      <dsp:nvSpPr>
        <dsp:cNvPr id="0" name=""/>
        <dsp:cNvSpPr/>
      </dsp:nvSpPr>
      <dsp:spPr>
        <a:xfrm>
          <a:off x="811692" y="1018222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3B703-8FC4-B040-AC5A-13E4BD416BF2}">
      <dsp:nvSpPr>
        <dsp:cNvPr id="0" name=""/>
        <dsp:cNvSpPr/>
      </dsp:nvSpPr>
      <dsp:spPr>
        <a:xfrm>
          <a:off x="861435" y="856555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B39AB-F80D-D344-A66B-99A1C9703AB4}">
      <dsp:nvSpPr>
        <dsp:cNvPr id="0" name=""/>
        <dsp:cNvSpPr/>
      </dsp:nvSpPr>
      <dsp:spPr>
        <a:xfrm>
          <a:off x="985794" y="1030658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4E767-0B0D-FF42-B75C-E24D78FF200D}">
      <dsp:nvSpPr>
        <dsp:cNvPr id="0" name=""/>
        <dsp:cNvSpPr/>
      </dsp:nvSpPr>
      <dsp:spPr>
        <a:xfrm>
          <a:off x="1097718" y="831683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DD6261-D8B6-104F-B385-9C74B5E4EBB0}">
      <dsp:nvSpPr>
        <dsp:cNvPr id="0" name=""/>
        <dsp:cNvSpPr/>
      </dsp:nvSpPr>
      <dsp:spPr>
        <a:xfrm>
          <a:off x="1371308" y="781940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E8C44-135F-1840-9BFA-3AD7D7031F94}">
      <dsp:nvSpPr>
        <dsp:cNvPr id="0" name=""/>
        <dsp:cNvSpPr/>
      </dsp:nvSpPr>
      <dsp:spPr>
        <a:xfrm>
          <a:off x="1510895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E3CC2-CE5C-A94E-95A0-6AAE4C8C33F0}">
      <dsp:nvSpPr>
        <dsp:cNvPr id="0" name=""/>
        <dsp:cNvSpPr/>
      </dsp:nvSpPr>
      <dsp:spPr>
        <a:xfrm>
          <a:off x="1846306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7B3E6-0740-E843-A513-3C64DFB6E2B5}">
      <dsp:nvSpPr>
        <dsp:cNvPr id="0" name=""/>
        <dsp:cNvSpPr/>
      </dsp:nvSpPr>
      <dsp:spPr>
        <a:xfrm>
          <a:off x="2300974" y="132566"/>
          <a:ext cx="950330" cy="9503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MemFile</a:t>
          </a:r>
          <a:endParaRPr lang="en-US" sz="1200" kern="1200" dirty="0"/>
        </a:p>
      </dsp:txBody>
      <dsp:txXfrm>
        <a:off x="2440147" y="271739"/>
        <a:ext cx="671984" cy="671984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726BAB-8B78-CF41-836E-E0887F2F5D19}">
      <dsp:nvSpPr>
        <dsp:cNvPr id="0" name=""/>
        <dsp:cNvSpPr/>
      </dsp:nvSpPr>
      <dsp:spPr>
        <a:xfrm>
          <a:off x="1179147" y="120331"/>
          <a:ext cx="2388109" cy="829358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88F52E-D352-1445-83BE-05B19B71289C}">
      <dsp:nvSpPr>
        <dsp:cNvPr id="0" name=""/>
        <dsp:cNvSpPr/>
      </dsp:nvSpPr>
      <dsp:spPr>
        <a:xfrm>
          <a:off x="2145499" y="2151149"/>
          <a:ext cx="462811" cy="296199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B63B3F-4F14-6B4B-944C-F1C958A0C721}">
      <dsp:nvSpPr>
        <dsp:cNvPr id="0" name=""/>
        <dsp:cNvSpPr/>
      </dsp:nvSpPr>
      <dsp:spPr>
        <a:xfrm>
          <a:off x="1266156" y="2388109"/>
          <a:ext cx="2221496" cy="555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Final Output (disk)</a:t>
          </a:r>
        </a:p>
      </dsp:txBody>
      <dsp:txXfrm>
        <a:off x="1266156" y="2388109"/>
        <a:ext cx="2221496" cy="555374"/>
      </dsp:txXfrm>
    </dsp:sp>
    <dsp:sp modelId="{9B10FA6D-0535-6B42-9ABF-02627775D925}">
      <dsp:nvSpPr>
        <dsp:cNvPr id="0" name=""/>
        <dsp:cNvSpPr/>
      </dsp:nvSpPr>
      <dsp:spPr>
        <a:xfrm>
          <a:off x="1081031" y="18512"/>
          <a:ext cx="2591746" cy="2073397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9453C-C911-D248-84AD-ABC26E6D5847}">
      <dsp:nvSpPr>
        <dsp:cNvPr id="0" name=""/>
        <dsp:cNvSpPr/>
      </dsp:nvSpPr>
      <dsp:spPr>
        <a:xfrm>
          <a:off x="352832" y="408862"/>
          <a:ext cx="1116694" cy="368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</a:t>
          </a:r>
          <a:br>
            <a:rPr lang="en-US" sz="1200" kern="1200" dirty="0"/>
          </a:br>
          <a:r>
            <a:rPr lang="en-US" sz="1200" kern="1200" dirty="0"/>
            <a:t>Producer</a:t>
          </a:r>
        </a:p>
      </dsp:txBody>
      <dsp:txXfrm>
        <a:off x="352832" y="408862"/>
        <a:ext cx="1116694" cy="368001"/>
      </dsp:txXfrm>
    </dsp:sp>
    <dsp:sp modelId="{82007BC6-5E51-E64E-83A2-0A4B800AA0E1}">
      <dsp:nvSpPr>
        <dsp:cNvPr id="0" name=""/>
        <dsp:cNvSpPr/>
      </dsp:nvSpPr>
      <dsp:spPr>
        <a:xfrm>
          <a:off x="351563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1EE28A-1DCD-AD4F-946C-0F526B53DFE0}">
      <dsp:nvSpPr>
        <dsp:cNvPr id="0" name=""/>
        <dsp:cNvSpPr/>
      </dsp:nvSpPr>
      <dsp:spPr>
        <a:xfrm>
          <a:off x="413742" y="172580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496E6C-F6D0-3C45-80DF-CBD8A8FA812C}">
      <dsp:nvSpPr>
        <dsp:cNvPr id="0" name=""/>
        <dsp:cNvSpPr/>
      </dsp:nvSpPr>
      <dsp:spPr>
        <a:xfrm>
          <a:off x="562973" y="197452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A150E-33AC-9248-9515-742F19406D79}">
      <dsp:nvSpPr>
        <dsp:cNvPr id="0" name=""/>
        <dsp:cNvSpPr/>
      </dsp:nvSpPr>
      <dsp:spPr>
        <a:xfrm>
          <a:off x="687332" y="60657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FA6B21-6C11-6B42-8B92-7B12EE333C2D}">
      <dsp:nvSpPr>
        <dsp:cNvPr id="0" name=""/>
        <dsp:cNvSpPr/>
      </dsp:nvSpPr>
      <dsp:spPr>
        <a:xfrm>
          <a:off x="848999" y="10913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E5776-8D3C-9F47-ABA9-82C9A32C9396}">
      <dsp:nvSpPr>
        <dsp:cNvPr id="0" name=""/>
        <dsp:cNvSpPr/>
      </dsp:nvSpPr>
      <dsp:spPr>
        <a:xfrm>
          <a:off x="1047974" y="9796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BBFC51-544F-9043-AE9C-3172EF8282E8}">
      <dsp:nvSpPr>
        <dsp:cNvPr id="0" name=""/>
        <dsp:cNvSpPr/>
      </dsp:nvSpPr>
      <dsp:spPr>
        <a:xfrm>
          <a:off x="1172333" y="160144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02966-E976-524B-B52F-F5281B44300C}">
      <dsp:nvSpPr>
        <dsp:cNvPr id="0" name=""/>
        <dsp:cNvSpPr/>
      </dsp:nvSpPr>
      <dsp:spPr>
        <a:xfrm>
          <a:off x="1346436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ACB141-E84C-0E49-879A-023985FC11CB}">
      <dsp:nvSpPr>
        <dsp:cNvPr id="0" name=""/>
        <dsp:cNvSpPr/>
      </dsp:nvSpPr>
      <dsp:spPr>
        <a:xfrm>
          <a:off x="1421052" y="43373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549F9F-4D23-BC47-9785-281971292524}">
      <dsp:nvSpPr>
        <dsp:cNvPr id="0" name=""/>
        <dsp:cNvSpPr/>
      </dsp:nvSpPr>
      <dsp:spPr>
        <a:xfrm>
          <a:off x="774384" y="172580"/>
          <a:ext cx="228414" cy="2284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43D05-58DE-0A41-B760-A4EF8025A07B}">
      <dsp:nvSpPr>
        <dsp:cNvPr id="0" name=""/>
        <dsp:cNvSpPr/>
      </dsp:nvSpPr>
      <dsp:spPr>
        <a:xfrm>
          <a:off x="289383" y="645145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0D37CC-18FF-7B4E-8841-7EFAE5332532}">
      <dsp:nvSpPr>
        <dsp:cNvPr id="0" name=""/>
        <dsp:cNvSpPr/>
      </dsp:nvSpPr>
      <dsp:spPr>
        <a:xfrm>
          <a:off x="363999" y="757068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2D6CC-F7EE-F448-8206-98CB1EF1540F}">
      <dsp:nvSpPr>
        <dsp:cNvPr id="0" name=""/>
        <dsp:cNvSpPr/>
      </dsp:nvSpPr>
      <dsp:spPr>
        <a:xfrm>
          <a:off x="550537" y="856555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68CF9-0844-1F4E-BC3E-F915ABFDCEEE}">
      <dsp:nvSpPr>
        <dsp:cNvPr id="0" name=""/>
        <dsp:cNvSpPr/>
      </dsp:nvSpPr>
      <dsp:spPr>
        <a:xfrm>
          <a:off x="811692" y="1018222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3B703-8FC4-B040-AC5A-13E4BD416BF2}">
      <dsp:nvSpPr>
        <dsp:cNvPr id="0" name=""/>
        <dsp:cNvSpPr/>
      </dsp:nvSpPr>
      <dsp:spPr>
        <a:xfrm>
          <a:off x="861435" y="856555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B39AB-F80D-D344-A66B-99A1C9703AB4}">
      <dsp:nvSpPr>
        <dsp:cNvPr id="0" name=""/>
        <dsp:cNvSpPr/>
      </dsp:nvSpPr>
      <dsp:spPr>
        <a:xfrm>
          <a:off x="985794" y="1030658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4E767-0B0D-FF42-B75C-E24D78FF200D}">
      <dsp:nvSpPr>
        <dsp:cNvPr id="0" name=""/>
        <dsp:cNvSpPr/>
      </dsp:nvSpPr>
      <dsp:spPr>
        <a:xfrm>
          <a:off x="1097718" y="831683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DD6261-D8B6-104F-B385-9C74B5E4EBB0}">
      <dsp:nvSpPr>
        <dsp:cNvPr id="0" name=""/>
        <dsp:cNvSpPr/>
      </dsp:nvSpPr>
      <dsp:spPr>
        <a:xfrm>
          <a:off x="1371308" y="781940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E8C44-135F-1840-9BFA-3AD7D7031F94}">
      <dsp:nvSpPr>
        <dsp:cNvPr id="0" name=""/>
        <dsp:cNvSpPr/>
      </dsp:nvSpPr>
      <dsp:spPr>
        <a:xfrm>
          <a:off x="1510895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E3CC2-CE5C-A94E-95A0-6AAE4C8C33F0}">
      <dsp:nvSpPr>
        <dsp:cNvPr id="0" name=""/>
        <dsp:cNvSpPr/>
      </dsp:nvSpPr>
      <dsp:spPr>
        <a:xfrm>
          <a:off x="1846306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7B3E6-0740-E843-A513-3C64DFB6E2B5}">
      <dsp:nvSpPr>
        <dsp:cNvPr id="0" name=""/>
        <dsp:cNvSpPr/>
      </dsp:nvSpPr>
      <dsp:spPr>
        <a:xfrm>
          <a:off x="2300974" y="132566"/>
          <a:ext cx="950330" cy="9503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MemFile</a:t>
          </a:r>
          <a:endParaRPr lang="en-US" sz="1200" kern="1200" dirty="0"/>
        </a:p>
      </dsp:txBody>
      <dsp:txXfrm>
        <a:off x="2440147" y="271739"/>
        <a:ext cx="671984" cy="6719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9453C-C911-D248-84AD-ABC26E6D5847}">
      <dsp:nvSpPr>
        <dsp:cNvPr id="0" name=""/>
        <dsp:cNvSpPr/>
      </dsp:nvSpPr>
      <dsp:spPr>
        <a:xfrm>
          <a:off x="352832" y="408862"/>
          <a:ext cx="1116694" cy="368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</a:t>
          </a:r>
          <a:br>
            <a:rPr lang="en-US" sz="1200" kern="1200" dirty="0"/>
          </a:br>
          <a:r>
            <a:rPr lang="en-US" sz="1200" kern="1200" dirty="0"/>
            <a:t>Producer</a:t>
          </a:r>
        </a:p>
      </dsp:txBody>
      <dsp:txXfrm>
        <a:off x="352832" y="408862"/>
        <a:ext cx="1116694" cy="368001"/>
      </dsp:txXfrm>
    </dsp:sp>
    <dsp:sp modelId="{82007BC6-5E51-E64E-83A2-0A4B800AA0E1}">
      <dsp:nvSpPr>
        <dsp:cNvPr id="0" name=""/>
        <dsp:cNvSpPr/>
      </dsp:nvSpPr>
      <dsp:spPr>
        <a:xfrm>
          <a:off x="351563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1EE28A-1DCD-AD4F-946C-0F526B53DFE0}">
      <dsp:nvSpPr>
        <dsp:cNvPr id="0" name=""/>
        <dsp:cNvSpPr/>
      </dsp:nvSpPr>
      <dsp:spPr>
        <a:xfrm>
          <a:off x="413742" y="172580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496E6C-F6D0-3C45-80DF-CBD8A8FA812C}">
      <dsp:nvSpPr>
        <dsp:cNvPr id="0" name=""/>
        <dsp:cNvSpPr/>
      </dsp:nvSpPr>
      <dsp:spPr>
        <a:xfrm>
          <a:off x="562973" y="197452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A150E-33AC-9248-9515-742F19406D79}">
      <dsp:nvSpPr>
        <dsp:cNvPr id="0" name=""/>
        <dsp:cNvSpPr/>
      </dsp:nvSpPr>
      <dsp:spPr>
        <a:xfrm>
          <a:off x="687332" y="60657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FA6B21-6C11-6B42-8B92-7B12EE333C2D}">
      <dsp:nvSpPr>
        <dsp:cNvPr id="0" name=""/>
        <dsp:cNvSpPr/>
      </dsp:nvSpPr>
      <dsp:spPr>
        <a:xfrm>
          <a:off x="848999" y="10913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E5776-8D3C-9F47-ABA9-82C9A32C9396}">
      <dsp:nvSpPr>
        <dsp:cNvPr id="0" name=""/>
        <dsp:cNvSpPr/>
      </dsp:nvSpPr>
      <dsp:spPr>
        <a:xfrm>
          <a:off x="1047974" y="9796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BBFC51-544F-9043-AE9C-3172EF8282E8}">
      <dsp:nvSpPr>
        <dsp:cNvPr id="0" name=""/>
        <dsp:cNvSpPr/>
      </dsp:nvSpPr>
      <dsp:spPr>
        <a:xfrm>
          <a:off x="1172333" y="160144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02966-E976-524B-B52F-F5281B44300C}">
      <dsp:nvSpPr>
        <dsp:cNvPr id="0" name=""/>
        <dsp:cNvSpPr/>
      </dsp:nvSpPr>
      <dsp:spPr>
        <a:xfrm>
          <a:off x="1346436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ACB141-E84C-0E49-879A-023985FC11CB}">
      <dsp:nvSpPr>
        <dsp:cNvPr id="0" name=""/>
        <dsp:cNvSpPr/>
      </dsp:nvSpPr>
      <dsp:spPr>
        <a:xfrm>
          <a:off x="1421052" y="43373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549F9F-4D23-BC47-9785-281971292524}">
      <dsp:nvSpPr>
        <dsp:cNvPr id="0" name=""/>
        <dsp:cNvSpPr/>
      </dsp:nvSpPr>
      <dsp:spPr>
        <a:xfrm>
          <a:off x="774384" y="172580"/>
          <a:ext cx="228414" cy="2284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43D05-58DE-0A41-B760-A4EF8025A07B}">
      <dsp:nvSpPr>
        <dsp:cNvPr id="0" name=""/>
        <dsp:cNvSpPr/>
      </dsp:nvSpPr>
      <dsp:spPr>
        <a:xfrm>
          <a:off x="289383" y="645145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0D37CC-18FF-7B4E-8841-7EFAE5332532}">
      <dsp:nvSpPr>
        <dsp:cNvPr id="0" name=""/>
        <dsp:cNvSpPr/>
      </dsp:nvSpPr>
      <dsp:spPr>
        <a:xfrm>
          <a:off x="363999" y="757068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2D6CC-F7EE-F448-8206-98CB1EF1540F}">
      <dsp:nvSpPr>
        <dsp:cNvPr id="0" name=""/>
        <dsp:cNvSpPr/>
      </dsp:nvSpPr>
      <dsp:spPr>
        <a:xfrm>
          <a:off x="550537" y="856555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68CF9-0844-1F4E-BC3E-F915ABFDCEEE}">
      <dsp:nvSpPr>
        <dsp:cNvPr id="0" name=""/>
        <dsp:cNvSpPr/>
      </dsp:nvSpPr>
      <dsp:spPr>
        <a:xfrm>
          <a:off x="811692" y="1018222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3B703-8FC4-B040-AC5A-13E4BD416BF2}">
      <dsp:nvSpPr>
        <dsp:cNvPr id="0" name=""/>
        <dsp:cNvSpPr/>
      </dsp:nvSpPr>
      <dsp:spPr>
        <a:xfrm>
          <a:off x="861435" y="856555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B39AB-F80D-D344-A66B-99A1C9703AB4}">
      <dsp:nvSpPr>
        <dsp:cNvPr id="0" name=""/>
        <dsp:cNvSpPr/>
      </dsp:nvSpPr>
      <dsp:spPr>
        <a:xfrm>
          <a:off x="985794" y="1030658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4E767-0B0D-FF42-B75C-E24D78FF200D}">
      <dsp:nvSpPr>
        <dsp:cNvPr id="0" name=""/>
        <dsp:cNvSpPr/>
      </dsp:nvSpPr>
      <dsp:spPr>
        <a:xfrm>
          <a:off x="1097718" y="831683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DD6261-D8B6-104F-B385-9C74B5E4EBB0}">
      <dsp:nvSpPr>
        <dsp:cNvPr id="0" name=""/>
        <dsp:cNvSpPr/>
      </dsp:nvSpPr>
      <dsp:spPr>
        <a:xfrm>
          <a:off x="1371308" y="781940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E8C44-135F-1840-9BFA-3AD7D7031F94}">
      <dsp:nvSpPr>
        <dsp:cNvPr id="0" name=""/>
        <dsp:cNvSpPr/>
      </dsp:nvSpPr>
      <dsp:spPr>
        <a:xfrm>
          <a:off x="1510895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E3CC2-CE5C-A94E-95A0-6AAE4C8C33F0}">
      <dsp:nvSpPr>
        <dsp:cNvPr id="0" name=""/>
        <dsp:cNvSpPr/>
      </dsp:nvSpPr>
      <dsp:spPr>
        <a:xfrm>
          <a:off x="1846306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7B3E6-0740-E843-A513-3C64DFB6E2B5}">
      <dsp:nvSpPr>
        <dsp:cNvPr id="0" name=""/>
        <dsp:cNvSpPr/>
      </dsp:nvSpPr>
      <dsp:spPr>
        <a:xfrm>
          <a:off x="2300974" y="132566"/>
          <a:ext cx="950330" cy="9503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MemFile</a:t>
          </a:r>
          <a:endParaRPr lang="en-US" sz="1200" kern="1200" dirty="0"/>
        </a:p>
      </dsp:txBody>
      <dsp:txXfrm>
        <a:off x="2440147" y="271739"/>
        <a:ext cx="671984" cy="67198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9453C-C911-D248-84AD-ABC26E6D5847}">
      <dsp:nvSpPr>
        <dsp:cNvPr id="0" name=""/>
        <dsp:cNvSpPr/>
      </dsp:nvSpPr>
      <dsp:spPr>
        <a:xfrm>
          <a:off x="352832" y="408862"/>
          <a:ext cx="1116694" cy="368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</a:t>
          </a:r>
          <a:br>
            <a:rPr lang="en-US" sz="1200" kern="1200" dirty="0"/>
          </a:br>
          <a:r>
            <a:rPr lang="en-US" sz="1200" kern="1200" dirty="0"/>
            <a:t>Producer</a:t>
          </a:r>
        </a:p>
      </dsp:txBody>
      <dsp:txXfrm>
        <a:off x="352832" y="408862"/>
        <a:ext cx="1116694" cy="368001"/>
      </dsp:txXfrm>
    </dsp:sp>
    <dsp:sp modelId="{82007BC6-5E51-E64E-83A2-0A4B800AA0E1}">
      <dsp:nvSpPr>
        <dsp:cNvPr id="0" name=""/>
        <dsp:cNvSpPr/>
      </dsp:nvSpPr>
      <dsp:spPr>
        <a:xfrm>
          <a:off x="351563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1EE28A-1DCD-AD4F-946C-0F526B53DFE0}">
      <dsp:nvSpPr>
        <dsp:cNvPr id="0" name=""/>
        <dsp:cNvSpPr/>
      </dsp:nvSpPr>
      <dsp:spPr>
        <a:xfrm>
          <a:off x="413742" y="172580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496E6C-F6D0-3C45-80DF-CBD8A8FA812C}">
      <dsp:nvSpPr>
        <dsp:cNvPr id="0" name=""/>
        <dsp:cNvSpPr/>
      </dsp:nvSpPr>
      <dsp:spPr>
        <a:xfrm>
          <a:off x="562973" y="197452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A150E-33AC-9248-9515-742F19406D79}">
      <dsp:nvSpPr>
        <dsp:cNvPr id="0" name=""/>
        <dsp:cNvSpPr/>
      </dsp:nvSpPr>
      <dsp:spPr>
        <a:xfrm>
          <a:off x="687332" y="60657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FA6B21-6C11-6B42-8B92-7B12EE333C2D}">
      <dsp:nvSpPr>
        <dsp:cNvPr id="0" name=""/>
        <dsp:cNvSpPr/>
      </dsp:nvSpPr>
      <dsp:spPr>
        <a:xfrm>
          <a:off x="848999" y="10913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E5776-8D3C-9F47-ABA9-82C9A32C9396}">
      <dsp:nvSpPr>
        <dsp:cNvPr id="0" name=""/>
        <dsp:cNvSpPr/>
      </dsp:nvSpPr>
      <dsp:spPr>
        <a:xfrm>
          <a:off x="1047974" y="9796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BBFC51-544F-9043-AE9C-3172EF8282E8}">
      <dsp:nvSpPr>
        <dsp:cNvPr id="0" name=""/>
        <dsp:cNvSpPr/>
      </dsp:nvSpPr>
      <dsp:spPr>
        <a:xfrm>
          <a:off x="1172333" y="160144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02966-E976-524B-B52F-F5281B44300C}">
      <dsp:nvSpPr>
        <dsp:cNvPr id="0" name=""/>
        <dsp:cNvSpPr/>
      </dsp:nvSpPr>
      <dsp:spPr>
        <a:xfrm>
          <a:off x="1346436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ACB141-E84C-0E49-879A-023985FC11CB}">
      <dsp:nvSpPr>
        <dsp:cNvPr id="0" name=""/>
        <dsp:cNvSpPr/>
      </dsp:nvSpPr>
      <dsp:spPr>
        <a:xfrm>
          <a:off x="1421052" y="43373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549F9F-4D23-BC47-9785-281971292524}">
      <dsp:nvSpPr>
        <dsp:cNvPr id="0" name=""/>
        <dsp:cNvSpPr/>
      </dsp:nvSpPr>
      <dsp:spPr>
        <a:xfrm>
          <a:off x="774384" y="172580"/>
          <a:ext cx="228414" cy="2284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43D05-58DE-0A41-B760-A4EF8025A07B}">
      <dsp:nvSpPr>
        <dsp:cNvPr id="0" name=""/>
        <dsp:cNvSpPr/>
      </dsp:nvSpPr>
      <dsp:spPr>
        <a:xfrm>
          <a:off x="289383" y="645145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0D37CC-18FF-7B4E-8841-7EFAE5332532}">
      <dsp:nvSpPr>
        <dsp:cNvPr id="0" name=""/>
        <dsp:cNvSpPr/>
      </dsp:nvSpPr>
      <dsp:spPr>
        <a:xfrm>
          <a:off x="363999" y="757068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2D6CC-F7EE-F448-8206-98CB1EF1540F}">
      <dsp:nvSpPr>
        <dsp:cNvPr id="0" name=""/>
        <dsp:cNvSpPr/>
      </dsp:nvSpPr>
      <dsp:spPr>
        <a:xfrm>
          <a:off x="550537" y="856555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68CF9-0844-1F4E-BC3E-F915ABFDCEEE}">
      <dsp:nvSpPr>
        <dsp:cNvPr id="0" name=""/>
        <dsp:cNvSpPr/>
      </dsp:nvSpPr>
      <dsp:spPr>
        <a:xfrm>
          <a:off x="811692" y="1018222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3B703-8FC4-B040-AC5A-13E4BD416BF2}">
      <dsp:nvSpPr>
        <dsp:cNvPr id="0" name=""/>
        <dsp:cNvSpPr/>
      </dsp:nvSpPr>
      <dsp:spPr>
        <a:xfrm>
          <a:off x="861435" y="856555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B39AB-F80D-D344-A66B-99A1C9703AB4}">
      <dsp:nvSpPr>
        <dsp:cNvPr id="0" name=""/>
        <dsp:cNvSpPr/>
      </dsp:nvSpPr>
      <dsp:spPr>
        <a:xfrm>
          <a:off x="985794" y="1030658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4E767-0B0D-FF42-B75C-E24D78FF200D}">
      <dsp:nvSpPr>
        <dsp:cNvPr id="0" name=""/>
        <dsp:cNvSpPr/>
      </dsp:nvSpPr>
      <dsp:spPr>
        <a:xfrm>
          <a:off x="1097718" y="831683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DD6261-D8B6-104F-B385-9C74B5E4EBB0}">
      <dsp:nvSpPr>
        <dsp:cNvPr id="0" name=""/>
        <dsp:cNvSpPr/>
      </dsp:nvSpPr>
      <dsp:spPr>
        <a:xfrm>
          <a:off x="1371308" y="781940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E8C44-135F-1840-9BFA-3AD7D7031F94}">
      <dsp:nvSpPr>
        <dsp:cNvPr id="0" name=""/>
        <dsp:cNvSpPr/>
      </dsp:nvSpPr>
      <dsp:spPr>
        <a:xfrm>
          <a:off x="1510895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E3CC2-CE5C-A94E-95A0-6AAE4C8C33F0}">
      <dsp:nvSpPr>
        <dsp:cNvPr id="0" name=""/>
        <dsp:cNvSpPr/>
      </dsp:nvSpPr>
      <dsp:spPr>
        <a:xfrm>
          <a:off x="1846306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7B3E6-0740-E843-A513-3C64DFB6E2B5}">
      <dsp:nvSpPr>
        <dsp:cNvPr id="0" name=""/>
        <dsp:cNvSpPr/>
      </dsp:nvSpPr>
      <dsp:spPr>
        <a:xfrm>
          <a:off x="2300974" y="132566"/>
          <a:ext cx="950330" cy="9503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MemFile</a:t>
          </a:r>
          <a:endParaRPr lang="en-US" sz="1200" kern="1200" dirty="0"/>
        </a:p>
      </dsp:txBody>
      <dsp:txXfrm>
        <a:off x="2440147" y="271739"/>
        <a:ext cx="671984" cy="67198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9453C-C911-D248-84AD-ABC26E6D5847}">
      <dsp:nvSpPr>
        <dsp:cNvPr id="0" name=""/>
        <dsp:cNvSpPr/>
      </dsp:nvSpPr>
      <dsp:spPr>
        <a:xfrm>
          <a:off x="352832" y="408862"/>
          <a:ext cx="1116694" cy="368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</a:t>
          </a:r>
          <a:br>
            <a:rPr lang="en-US" sz="1200" kern="1200" dirty="0"/>
          </a:br>
          <a:r>
            <a:rPr lang="en-US" sz="1200" kern="1200" dirty="0"/>
            <a:t>Producer</a:t>
          </a:r>
        </a:p>
      </dsp:txBody>
      <dsp:txXfrm>
        <a:off x="352832" y="408862"/>
        <a:ext cx="1116694" cy="368001"/>
      </dsp:txXfrm>
    </dsp:sp>
    <dsp:sp modelId="{82007BC6-5E51-E64E-83A2-0A4B800AA0E1}">
      <dsp:nvSpPr>
        <dsp:cNvPr id="0" name=""/>
        <dsp:cNvSpPr/>
      </dsp:nvSpPr>
      <dsp:spPr>
        <a:xfrm>
          <a:off x="351563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1EE28A-1DCD-AD4F-946C-0F526B53DFE0}">
      <dsp:nvSpPr>
        <dsp:cNvPr id="0" name=""/>
        <dsp:cNvSpPr/>
      </dsp:nvSpPr>
      <dsp:spPr>
        <a:xfrm>
          <a:off x="413742" y="172580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496E6C-F6D0-3C45-80DF-CBD8A8FA812C}">
      <dsp:nvSpPr>
        <dsp:cNvPr id="0" name=""/>
        <dsp:cNvSpPr/>
      </dsp:nvSpPr>
      <dsp:spPr>
        <a:xfrm>
          <a:off x="562973" y="197452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A150E-33AC-9248-9515-742F19406D79}">
      <dsp:nvSpPr>
        <dsp:cNvPr id="0" name=""/>
        <dsp:cNvSpPr/>
      </dsp:nvSpPr>
      <dsp:spPr>
        <a:xfrm>
          <a:off x="687332" y="60657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FA6B21-6C11-6B42-8B92-7B12EE333C2D}">
      <dsp:nvSpPr>
        <dsp:cNvPr id="0" name=""/>
        <dsp:cNvSpPr/>
      </dsp:nvSpPr>
      <dsp:spPr>
        <a:xfrm>
          <a:off x="848999" y="10913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E5776-8D3C-9F47-ABA9-82C9A32C9396}">
      <dsp:nvSpPr>
        <dsp:cNvPr id="0" name=""/>
        <dsp:cNvSpPr/>
      </dsp:nvSpPr>
      <dsp:spPr>
        <a:xfrm>
          <a:off x="1047974" y="9796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BBFC51-544F-9043-AE9C-3172EF8282E8}">
      <dsp:nvSpPr>
        <dsp:cNvPr id="0" name=""/>
        <dsp:cNvSpPr/>
      </dsp:nvSpPr>
      <dsp:spPr>
        <a:xfrm>
          <a:off x="1172333" y="160144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02966-E976-524B-B52F-F5281B44300C}">
      <dsp:nvSpPr>
        <dsp:cNvPr id="0" name=""/>
        <dsp:cNvSpPr/>
      </dsp:nvSpPr>
      <dsp:spPr>
        <a:xfrm>
          <a:off x="1346436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ACB141-E84C-0E49-879A-023985FC11CB}">
      <dsp:nvSpPr>
        <dsp:cNvPr id="0" name=""/>
        <dsp:cNvSpPr/>
      </dsp:nvSpPr>
      <dsp:spPr>
        <a:xfrm>
          <a:off x="1421052" y="43373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549F9F-4D23-BC47-9785-281971292524}">
      <dsp:nvSpPr>
        <dsp:cNvPr id="0" name=""/>
        <dsp:cNvSpPr/>
      </dsp:nvSpPr>
      <dsp:spPr>
        <a:xfrm>
          <a:off x="774384" y="172580"/>
          <a:ext cx="228414" cy="2284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43D05-58DE-0A41-B760-A4EF8025A07B}">
      <dsp:nvSpPr>
        <dsp:cNvPr id="0" name=""/>
        <dsp:cNvSpPr/>
      </dsp:nvSpPr>
      <dsp:spPr>
        <a:xfrm>
          <a:off x="289383" y="645145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0D37CC-18FF-7B4E-8841-7EFAE5332532}">
      <dsp:nvSpPr>
        <dsp:cNvPr id="0" name=""/>
        <dsp:cNvSpPr/>
      </dsp:nvSpPr>
      <dsp:spPr>
        <a:xfrm>
          <a:off x="363999" y="757068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2D6CC-F7EE-F448-8206-98CB1EF1540F}">
      <dsp:nvSpPr>
        <dsp:cNvPr id="0" name=""/>
        <dsp:cNvSpPr/>
      </dsp:nvSpPr>
      <dsp:spPr>
        <a:xfrm>
          <a:off x="550537" y="856555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68CF9-0844-1F4E-BC3E-F915ABFDCEEE}">
      <dsp:nvSpPr>
        <dsp:cNvPr id="0" name=""/>
        <dsp:cNvSpPr/>
      </dsp:nvSpPr>
      <dsp:spPr>
        <a:xfrm>
          <a:off x="811692" y="1018222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3B703-8FC4-B040-AC5A-13E4BD416BF2}">
      <dsp:nvSpPr>
        <dsp:cNvPr id="0" name=""/>
        <dsp:cNvSpPr/>
      </dsp:nvSpPr>
      <dsp:spPr>
        <a:xfrm>
          <a:off x="861435" y="856555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B39AB-F80D-D344-A66B-99A1C9703AB4}">
      <dsp:nvSpPr>
        <dsp:cNvPr id="0" name=""/>
        <dsp:cNvSpPr/>
      </dsp:nvSpPr>
      <dsp:spPr>
        <a:xfrm>
          <a:off x="985794" y="1030658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4E767-0B0D-FF42-B75C-E24D78FF200D}">
      <dsp:nvSpPr>
        <dsp:cNvPr id="0" name=""/>
        <dsp:cNvSpPr/>
      </dsp:nvSpPr>
      <dsp:spPr>
        <a:xfrm>
          <a:off x="1097718" y="831683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DD6261-D8B6-104F-B385-9C74B5E4EBB0}">
      <dsp:nvSpPr>
        <dsp:cNvPr id="0" name=""/>
        <dsp:cNvSpPr/>
      </dsp:nvSpPr>
      <dsp:spPr>
        <a:xfrm>
          <a:off x="1371308" y="781940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E8C44-135F-1840-9BFA-3AD7D7031F94}">
      <dsp:nvSpPr>
        <dsp:cNvPr id="0" name=""/>
        <dsp:cNvSpPr/>
      </dsp:nvSpPr>
      <dsp:spPr>
        <a:xfrm>
          <a:off x="1510895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E3CC2-CE5C-A94E-95A0-6AAE4C8C33F0}">
      <dsp:nvSpPr>
        <dsp:cNvPr id="0" name=""/>
        <dsp:cNvSpPr/>
      </dsp:nvSpPr>
      <dsp:spPr>
        <a:xfrm>
          <a:off x="1846306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7B3E6-0740-E843-A513-3C64DFB6E2B5}">
      <dsp:nvSpPr>
        <dsp:cNvPr id="0" name=""/>
        <dsp:cNvSpPr/>
      </dsp:nvSpPr>
      <dsp:spPr>
        <a:xfrm>
          <a:off x="2300974" y="132566"/>
          <a:ext cx="950330" cy="9503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MemFile</a:t>
          </a:r>
          <a:endParaRPr lang="en-US" sz="1200" kern="1200" dirty="0"/>
        </a:p>
      </dsp:txBody>
      <dsp:txXfrm>
        <a:off x="2440147" y="271739"/>
        <a:ext cx="671984" cy="67198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726BAB-8B78-CF41-836E-E0887F2F5D19}">
      <dsp:nvSpPr>
        <dsp:cNvPr id="0" name=""/>
        <dsp:cNvSpPr/>
      </dsp:nvSpPr>
      <dsp:spPr>
        <a:xfrm>
          <a:off x="1179147" y="120331"/>
          <a:ext cx="2388109" cy="829358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88F52E-D352-1445-83BE-05B19B71289C}">
      <dsp:nvSpPr>
        <dsp:cNvPr id="0" name=""/>
        <dsp:cNvSpPr/>
      </dsp:nvSpPr>
      <dsp:spPr>
        <a:xfrm>
          <a:off x="2145499" y="2151149"/>
          <a:ext cx="462811" cy="296199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B63B3F-4F14-6B4B-944C-F1C958A0C721}">
      <dsp:nvSpPr>
        <dsp:cNvPr id="0" name=""/>
        <dsp:cNvSpPr/>
      </dsp:nvSpPr>
      <dsp:spPr>
        <a:xfrm>
          <a:off x="1266156" y="2388109"/>
          <a:ext cx="2221496" cy="555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Final Output (disk)</a:t>
          </a:r>
        </a:p>
      </dsp:txBody>
      <dsp:txXfrm>
        <a:off x="1266156" y="2388109"/>
        <a:ext cx="2221496" cy="555374"/>
      </dsp:txXfrm>
    </dsp:sp>
    <dsp:sp modelId="{3F44BEEF-77AD-614A-B139-CCBC911C2DCA}">
      <dsp:nvSpPr>
        <dsp:cNvPr id="0" name=""/>
        <dsp:cNvSpPr/>
      </dsp:nvSpPr>
      <dsp:spPr>
        <a:xfrm>
          <a:off x="2047382" y="1013743"/>
          <a:ext cx="833061" cy="833061"/>
        </a:xfrm>
        <a:prstGeom prst="ellipse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MemFile</a:t>
          </a:r>
          <a:endParaRPr lang="en-US" sz="1100" kern="1200" dirty="0"/>
        </a:p>
      </dsp:txBody>
      <dsp:txXfrm>
        <a:off x="2169381" y="1135742"/>
        <a:ext cx="589063" cy="589063"/>
      </dsp:txXfrm>
    </dsp:sp>
    <dsp:sp modelId="{0178CAC7-F4CB-0D45-9547-210B94E3B586}">
      <dsp:nvSpPr>
        <dsp:cNvPr id="0" name=""/>
        <dsp:cNvSpPr/>
      </dsp:nvSpPr>
      <dsp:spPr>
        <a:xfrm>
          <a:off x="1451281" y="388761"/>
          <a:ext cx="833061" cy="833061"/>
        </a:xfrm>
        <a:prstGeom prst="ellipse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MemFile</a:t>
          </a:r>
          <a:endParaRPr lang="en-US" sz="1100" kern="1200" dirty="0"/>
        </a:p>
      </dsp:txBody>
      <dsp:txXfrm>
        <a:off x="1573280" y="510760"/>
        <a:ext cx="589063" cy="589063"/>
      </dsp:txXfrm>
    </dsp:sp>
    <dsp:sp modelId="{98C24550-F7F3-FA4B-928A-A56822F88F3E}">
      <dsp:nvSpPr>
        <dsp:cNvPr id="0" name=""/>
        <dsp:cNvSpPr/>
      </dsp:nvSpPr>
      <dsp:spPr>
        <a:xfrm>
          <a:off x="2302855" y="187346"/>
          <a:ext cx="833061" cy="833061"/>
        </a:xfrm>
        <a:prstGeom prst="ellipse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MemFile</a:t>
          </a:r>
          <a:endParaRPr lang="en-US" sz="1100" kern="1200" dirty="0"/>
        </a:p>
      </dsp:txBody>
      <dsp:txXfrm>
        <a:off x="2424854" y="309345"/>
        <a:ext cx="589063" cy="589063"/>
      </dsp:txXfrm>
    </dsp:sp>
    <dsp:sp modelId="{9B10FA6D-0535-6B42-9ABF-02627775D925}">
      <dsp:nvSpPr>
        <dsp:cNvPr id="0" name=""/>
        <dsp:cNvSpPr/>
      </dsp:nvSpPr>
      <dsp:spPr>
        <a:xfrm>
          <a:off x="1081031" y="18512"/>
          <a:ext cx="2591746" cy="2073397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9453C-C911-D248-84AD-ABC26E6D5847}">
      <dsp:nvSpPr>
        <dsp:cNvPr id="0" name=""/>
        <dsp:cNvSpPr/>
      </dsp:nvSpPr>
      <dsp:spPr>
        <a:xfrm>
          <a:off x="352832" y="408862"/>
          <a:ext cx="1116694" cy="368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</a:t>
          </a:r>
          <a:br>
            <a:rPr lang="en-US" sz="1200" kern="1200" dirty="0"/>
          </a:br>
          <a:r>
            <a:rPr lang="en-US" sz="1200" kern="1200" dirty="0"/>
            <a:t>Producer</a:t>
          </a:r>
        </a:p>
      </dsp:txBody>
      <dsp:txXfrm>
        <a:off x="352832" y="408862"/>
        <a:ext cx="1116694" cy="368001"/>
      </dsp:txXfrm>
    </dsp:sp>
    <dsp:sp modelId="{82007BC6-5E51-E64E-83A2-0A4B800AA0E1}">
      <dsp:nvSpPr>
        <dsp:cNvPr id="0" name=""/>
        <dsp:cNvSpPr/>
      </dsp:nvSpPr>
      <dsp:spPr>
        <a:xfrm>
          <a:off x="351563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1EE28A-1DCD-AD4F-946C-0F526B53DFE0}">
      <dsp:nvSpPr>
        <dsp:cNvPr id="0" name=""/>
        <dsp:cNvSpPr/>
      </dsp:nvSpPr>
      <dsp:spPr>
        <a:xfrm>
          <a:off x="413742" y="172580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496E6C-F6D0-3C45-80DF-CBD8A8FA812C}">
      <dsp:nvSpPr>
        <dsp:cNvPr id="0" name=""/>
        <dsp:cNvSpPr/>
      </dsp:nvSpPr>
      <dsp:spPr>
        <a:xfrm>
          <a:off x="562973" y="197452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A150E-33AC-9248-9515-742F19406D79}">
      <dsp:nvSpPr>
        <dsp:cNvPr id="0" name=""/>
        <dsp:cNvSpPr/>
      </dsp:nvSpPr>
      <dsp:spPr>
        <a:xfrm>
          <a:off x="687332" y="60657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FA6B21-6C11-6B42-8B92-7B12EE333C2D}">
      <dsp:nvSpPr>
        <dsp:cNvPr id="0" name=""/>
        <dsp:cNvSpPr/>
      </dsp:nvSpPr>
      <dsp:spPr>
        <a:xfrm>
          <a:off x="848999" y="10913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E5776-8D3C-9F47-ABA9-82C9A32C9396}">
      <dsp:nvSpPr>
        <dsp:cNvPr id="0" name=""/>
        <dsp:cNvSpPr/>
      </dsp:nvSpPr>
      <dsp:spPr>
        <a:xfrm>
          <a:off x="1047974" y="9796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BBFC51-544F-9043-AE9C-3172EF8282E8}">
      <dsp:nvSpPr>
        <dsp:cNvPr id="0" name=""/>
        <dsp:cNvSpPr/>
      </dsp:nvSpPr>
      <dsp:spPr>
        <a:xfrm>
          <a:off x="1172333" y="160144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02966-E976-524B-B52F-F5281B44300C}">
      <dsp:nvSpPr>
        <dsp:cNvPr id="0" name=""/>
        <dsp:cNvSpPr/>
      </dsp:nvSpPr>
      <dsp:spPr>
        <a:xfrm>
          <a:off x="1346436" y="296939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ACB141-E84C-0E49-879A-023985FC11CB}">
      <dsp:nvSpPr>
        <dsp:cNvPr id="0" name=""/>
        <dsp:cNvSpPr/>
      </dsp:nvSpPr>
      <dsp:spPr>
        <a:xfrm>
          <a:off x="1421052" y="433734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549F9F-4D23-BC47-9785-281971292524}">
      <dsp:nvSpPr>
        <dsp:cNvPr id="0" name=""/>
        <dsp:cNvSpPr/>
      </dsp:nvSpPr>
      <dsp:spPr>
        <a:xfrm>
          <a:off x="774384" y="172580"/>
          <a:ext cx="228414" cy="2284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43D05-58DE-0A41-B760-A4EF8025A07B}">
      <dsp:nvSpPr>
        <dsp:cNvPr id="0" name=""/>
        <dsp:cNvSpPr/>
      </dsp:nvSpPr>
      <dsp:spPr>
        <a:xfrm>
          <a:off x="289383" y="645145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0D37CC-18FF-7B4E-8841-7EFAE5332532}">
      <dsp:nvSpPr>
        <dsp:cNvPr id="0" name=""/>
        <dsp:cNvSpPr/>
      </dsp:nvSpPr>
      <dsp:spPr>
        <a:xfrm>
          <a:off x="363999" y="757068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2D6CC-F7EE-F448-8206-98CB1EF1540F}">
      <dsp:nvSpPr>
        <dsp:cNvPr id="0" name=""/>
        <dsp:cNvSpPr/>
      </dsp:nvSpPr>
      <dsp:spPr>
        <a:xfrm>
          <a:off x="550537" y="856555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68CF9-0844-1F4E-BC3E-F915ABFDCEEE}">
      <dsp:nvSpPr>
        <dsp:cNvPr id="0" name=""/>
        <dsp:cNvSpPr/>
      </dsp:nvSpPr>
      <dsp:spPr>
        <a:xfrm>
          <a:off x="811692" y="1018222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3B703-8FC4-B040-AC5A-13E4BD416BF2}">
      <dsp:nvSpPr>
        <dsp:cNvPr id="0" name=""/>
        <dsp:cNvSpPr/>
      </dsp:nvSpPr>
      <dsp:spPr>
        <a:xfrm>
          <a:off x="861435" y="856555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B39AB-F80D-D344-A66B-99A1C9703AB4}">
      <dsp:nvSpPr>
        <dsp:cNvPr id="0" name=""/>
        <dsp:cNvSpPr/>
      </dsp:nvSpPr>
      <dsp:spPr>
        <a:xfrm>
          <a:off x="985794" y="1030658"/>
          <a:ext cx="88827" cy="888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4E767-0B0D-FF42-B75C-E24D78FF200D}">
      <dsp:nvSpPr>
        <dsp:cNvPr id="0" name=""/>
        <dsp:cNvSpPr/>
      </dsp:nvSpPr>
      <dsp:spPr>
        <a:xfrm>
          <a:off x="1097718" y="831683"/>
          <a:ext cx="203035" cy="203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DD6261-D8B6-104F-B385-9C74B5E4EBB0}">
      <dsp:nvSpPr>
        <dsp:cNvPr id="0" name=""/>
        <dsp:cNvSpPr/>
      </dsp:nvSpPr>
      <dsp:spPr>
        <a:xfrm>
          <a:off x="1371308" y="781940"/>
          <a:ext cx="139586" cy="139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E8C44-135F-1840-9BFA-3AD7D7031F94}">
      <dsp:nvSpPr>
        <dsp:cNvPr id="0" name=""/>
        <dsp:cNvSpPr/>
      </dsp:nvSpPr>
      <dsp:spPr>
        <a:xfrm>
          <a:off x="1510895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E3CC2-CE5C-A94E-95A0-6AAE4C8C33F0}">
      <dsp:nvSpPr>
        <dsp:cNvPr id="0" name=""/>
        <dsp:cNvSpPr/>
      </dsp:nvSpPr>
      <dsp:spPr>
        <a:xfrm>
          <a:off x="1846306" y="197245"/>
          <a:ext cx="409946" cy="782632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7B3E6-0740-E843-A513-3C64DFB6E2B5}">
      <dsp:nvSpPr>
        <dsp:cNvPr id="0" name=""/>
        <dsp:cNvSpPr/>
      </dsp:nvSpPr>
      <dsp:spPr>
        <a:xfrm>
          <a:off x="2300974" y="132566"/>
          <a:ext cx="950330" cy="9503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MemFile</a:t>
          </a:r>
          <a:endParaRPr lang="en-US" sz="1200" kern="1200" dirty="0"/>
        </a:p>
      </dsp:txBody>
      <dsp:txXfrm>
        <a:off x="2440147" y="271739"/>
        <a:ext cx="671984" cy="6719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B9C5C-61A3-CB41-B88C-8BD0E73C8049}" type="datetimeFigureOut">
              <a:rPr lang="en-US" smtClean="0"/>
              <a:t>5/6/23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895B3-4A42-9349-9398-C1ABDC559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357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root-project/root/pull/11384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github.com/root-project/root/pull/11384/commits/e2869915082d986d463faf744efb5b57d2de5303" TargetMode="External"/><Relationship Id="rId5" Type="http://schemas.openxmlformats.org/officeDocument/2006/relationships/hyperlink" Target="https://github.com/root-project/root/pull/11384/commits/3760a01f45645462466f637ba43d600fe0502288" TargetMode="External"/><Relationship Id="rId4" Type="http://schemas.openxmlformats.org/officeDocument/2006/relationships/hyperlink" Target="https://github.com/root-project/root/pull/11384/commits/7b9400de49fe5cbf62b4549209069e8be26b7553" TargetMode="Externa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root-project/root/pull/6062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n.cppreference.com/w/cpp/atomic/memory_order#Sequentially-consistent_ordering" TargetMode="External"/><Relationship Id="rId4" Type="http://schemas.openxmlformats.org/officeDocument/2006/relationships/hyperlink" Target="https://en.cppreference.com/w/cpp/atomic/memory_order#Relaxed_ordering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root-project/root/pull/10369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root-project/root/pull/12090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github.com/root-project/root/pull/11908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an example I was investigating for this talk, I uncovered 4 layers of issues and did not even get to the bottom.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895B3-4A42-9349-9398-C1ABDC559FD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0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895B3-4A42-9349-9398-C1ABDC559FD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77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895B3-4A42-9349-9398-C1ABDC559FD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10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724b60bf6b_2_9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g724b60bf6b_2_9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724b60bf6b_2_10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g724b60bf6b_2_10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724b60bf6b_2_1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g724b60bf6b_2_1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724b60bf6b_2_1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9" name="Google Shape;629;g724b60bf6b_2_1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82b02fc6f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82b02fc6f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https://github.com/root-project/root/pull/11384</a:t>
            </a:r>
            <a:endParaRPr lang="en-US" dirty="0"/>
          </a:p>
          <a:p>
            <a:pPr lvl="1"/>
            <a:r>
              <a:rPr lang="en-US" dirty="0"/>
              <a:t>(probably to minor to mention.  Maybe interesting-</a:t>
            </a:r>
            <a:r>
              <a:rPr lang="en-US" dirty="0" err="1"/>
              <a:t>ish</a:t>
            </a:r>
            <a:r>
              <a:rPr lang="en-US" dirty="0"/>
              <a:t> in the set of commit to get to the right </a:t>
            </a:r>
            <a:r>
              <a:rPr lang="en-US" dirty="0" err="1"/>
              <a:t>impl</a:t>
            </a:r>
            <a:r>
              <a:rPr lang="en-US" dirty="0"/>
              <a:t>)</a:t>
            </a:r>
          </a:p>
          <a:p>
            <a:r>
              <a:rPr lang="en-US" dirty="0">
                <a:hlinkClick r:id="rId4"/>
              </a:rPr>
              <a:t>	Extra protection for the unlikely case where gEnv is nullptr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>
                <a:hlinkClick r:id="rId5"/>
              </a:rPr>
              <a:t>Update gErrorIgnoreLevel only if gEnv is available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>
                <a:hlinkClick r:id="rId6"/>
              </a:rPr>
              <a:t>ErrorHandler: test gEnv value only once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895B3-4A42-9349-9398-C1ABDC559FD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905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895B3-4A42-9349-9398-C1ABDC559FD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09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895B3-4A42-9349-9398-C1ABDC559FD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321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/root-project/root/pull/6062</a:t>
            </a:r>
          </a:p>
          <a:p>
            <a:r>
              <a:rPr lang="en-US" b="1" dirty="0">
                <a:hlinkClick r:id="rId3"/>
              </a:rPr>
              <a:t>Reduce contention on some atomics in core/meta and io</a:t>
            </a:r>
            <a:endParaRPr lang="en-US" b="1" dirty="0"/>
          </a:p>
          <a:p>
            <a:pPr lvl="1"/>
            <a:r>
              <a:rPr lang="en-US" dirty="0"/>
              <a:t>Show the influence (with a graph) of selecting the atomic load memory model</a:t>
            </a:r>
          </a:p>
          <a:p>
            <a:pPr lvl="1"/>
            <a:endParaRPr lang="en-US" dirty="0"/>
          </a:p>
          <a:p>
            <a:r>
              <a:rPr lang="en-US" dirty="0"/>
              <a:t>The results below are dramatic enough to be </a:t>
            </a:r>
            <a:r>
              <a:rPr lang="en-US" dirty="0" err="1"/>
              <a:t>revelant</a:t>
            </a:r>
            <a:r>
              <a:rPr lang="en-US" dirty="0"/>
              <a:t> event-though they are just one 1 with 2 jobs running at the same time, one with N threads and another with 32-N threads on a 32 real core machine (so the machine is always at full capacity).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memory_order_relaxed</a:t>
            </a:r>
            <a:r>
              <a:rPr lang="en-US" dirty="0"/>
              <a:t> Relaxed operation: there are no synchronization or ordering constraints imposed on other reads or writes, only this operation's atomicity is guaranteed (see </a:t>
            </a:r>
            <a:r>
              <a:rPr lang="en-US" dirty="0">
                <a:hlinkClick r:id="rId4"/>
              </a:rPr>
              <a:t>Relaxed ordering</a:t>
            </a:r>
            <a:r>
              <a:rPr lang="en-US" dirty="0"/>
              <a:t> below) </a:t>
            </a:r>
          </a:p>
          <a:p>
            <a:endParaRPr lang="en-US" dirty="0"/>
          </a:p>
          <a:p>
            <a:r>
              <a:rPr lang="en-US" dirty="0" err="1"/>
              <a:t>memory_order_seq_cst</a:t>
            </a:r>
            <a:r>
              <a:rPr lang="en-US" dirty="0"/>
              <a:t> A load operation with this memory order performs an </a:t>
            </a:r>
            <a:r>
              <a:rPr lang="en-US" i="1" dirty="0"/>
              <a:t>acquire operation</a:t>
            </a:r>
            <a:r>
              <a:rPr lang="en-US" dirty="0"/>
              <a:t>, a store performs a </a:t>
            </a:r>
            <a:r>
              <a:rPr lang="en-US" i="1" dirty="0"/>
              <a:t>release operation</a:t>
            </a:r>
            <a:r>
              <a:rPr lang="en-US" dirty="0"/>
              <a:t>, and read-modify-write performs both an </a:t>
            </a:r>
            <a:r>
              <a:rPr lang="en-US" i="1" dirty="0"/>
              <a:t>acquire operation</a:t>
            </a:r>
            <a:r>
              <a:rPr lang="en-US" dirty="0"/>
              <a:t> and a </a:t>
            </a:r>
            <a:r>
              <a:rPr lang="en-US" i="1" dirty="0"/>
              <a:t>release operation</a:t>
            </a:r>
            <a:r>
              <a:rPr lang="en-US" dirty="0"/>
              <a:t>, plus a single total order exists in which all threads observe all modifications in the same order (see </a:t>
            </a:r>
            <a:r>
              <a:rPr lang="en-US" dirty="0">
                <a:hlinkClick r:id="rId5"/>
              </a:rPr>
              <a:t>Sequentially-consistent ordering</a:t>
            </a:r>
            <a:r>
              <a:rPr lang="en-US" dirty="0"/>
              <a:t> below)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895B3-4A42-9349-9398-C1ABDC559F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505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895B3-4A42-9349-9398-C1ABDC559FD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219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895B3-4A42-9349-9398-C1ABDC559FD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2533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895B3-4A42-9349-9398-C1ABDC559FD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6478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2"/>
                </a:solidFill>
              </a:rPr>
              <a:t>Problem if time to merge output of N threads take longer than the work time of a single thread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895B3-4A42-9349-9398-C1ABDC559FD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176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hlinkClick r:id="rId3"/>
              </a:rPr>
              <a:t>TClassEdit: make usage of static cache container thread safe</a:t>
            </a:r>
            <a:endParaRPr lang="en-US" dirty="0"/>
          </a:p>
          <a:p>
            <a:pPr lvl="1"/>
            <a:r>
              <a:rPr lang="en-US" dirty="0"/>
              <a:t>Interesting to present the static + lambda initialization</a:t>
            </a:r>
          </a:p>
          <a:p>
            <a:endParaRPr lang="en-US" dirty="0"/>
          </a:p>
          <a:p>
            <a:r>
              <a:rPr lang="en-US" dirty="0"/>
              <a:t>auto </a:t>
            </a:r>
            <a:r>
              <a:rPr lang="en-US" dirty="0" err="1"/>
              <a:t>initLengthsVector</a:t>
            </a:r>
            <a:r>
              <a:rPr lang="en-US" dirty="0"/>
              <a:t> = []() {</a:t>
            </a:r>
          </a:p>
          <a:p>
            <a:r>
              <a:rPr lang="en-US" dirty="0"/>
              <a:t>  std::vector&lt;</a:t>
            </a:r>
            <a:r>
              <a:rPr lang="en-US" dirty="0" err="1"/>
              <a:t>size_t</a:t>
            </a:r>
            <a:r>
              <a:rPr lang="en-US" dirty="0"/>
              <a:t>&gt; </a:t>
            </a:r>
            <a:r>
              <a:rPr lang="en-US" dirty="0" err="1"/>
              <a:t>create_lengths</a:t>
            </a:r>
            <a:r>
              <a:rPr lang="en-US" dirty="0"/>
              <a:t>;</a:t>
            </a:r>
          </a:p>
          <a:p>
            <a:r>
              <a:rPr lang="en-US" dirty="0"/>
              <a:t>  for (int k=0; remove[k]; ++k) {</a:t>
            </a:r>
          </a:p>
          <a:p>
            <a:r>
              <a:rPr lang="en-US" dirty="0"/>
              <a:t>    </a:t>
            </a:r>
            <a:r>
              <a:rPr lang="en-US" dirty="0" err="1"/>
              <a:t>create_lengths.push_back</a:t>
            </a:r>
            <a:r>
              <a:rPr lang="en-US" dirty="0"/>
              <a:t>(</a:t>
            </a:r>
            <a:r>
              <a:rPr lang="en-US" dirty="0" err="1"/>
              <a:t>strlen</a:t>
            </a:r>
            <a:r>
              <a:rPr lang="en-US" dirty="0"/>
              <a:t>(remove[k]));</a:t>
            </a:r>
          </a:p>
          <a:p>
            <a:r>
              <a:rPr lang="en-US" dirty="0"/>
              <a:t>  }</a:t>
            </a:r>
          </a:p>
          <a:p>
            <a:r>
              <a:rPr lang="en-US" dirty="0"/>
              <a:t>  return </a:t>
            </a:r>
            <a:r>
              <a:rPr lang="en-US" dirty="0" err="1"/>
              <a:t>create_lengths</a:t>
            </a:r>
            <a:r>
              <a:rPr lang="en-US" dirty="0"/>
              <a:t>;</a:t>
            </a:r>
          </a:p>
          <a:p>
            <a:r>
              <a:rPr lang="en-US" dirty="0"/>
              <a:t>};</a:t>
            </a:r>
          </a:p>
          <a:p>
            <a:r>
              <a:rPr lang="en-US" dirty="0"/>
              <a:t>static std::vector&lt;</a:t>
            </a:r>
            <a:r>
              <a:rPr lang="en-US" dirty="0" err="1"/>
              <a:t>size_t</a:t>
            </a:r>
            <a:r>
              <a:rPr lang="en-US" dirty="0"/>
              <a:t>&gt; lengths{ </a:t>
            </a:r>
            <a:r>
              <a:rPr lang="en-US" dirty="0" err="1"/>
              <a:t>initLengthsVector</a:t>
            </a:r>
            <a:r>
              <a:rPr lang="en-US" dirty="0"/>
              <a:t>() };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895B3-4A42-9349-9398-C1ABDC559FD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448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895B3-4A42-9349-9398-C1ABDC559F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48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>
              <a:solidFill>
                <a:schemeClr val="accent2"/>
              </a:solidFill>
              <a:latin typeface="Monaco" pitchFamily="2" charset="77"/>
            </a:endParaRPr>
          </a:p>
          <a:p>
            <a:r>
              <a:rPr lang="en-US" b="1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Re-enable registration of thread-local </a:t>
            </a:r>
            <a:r>
              <a:rPr lang="en-US" b="1" dirty="0">
                <a:solidFill>
                  <a:schemeClr val="accent2"/>
                </a:solidFill>
                <a:latin typeface="Monaco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gDirectory</a:t>
            </a:r>
            <a:r>
              <a:rPr lang="en-US" b="1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to gROOT.</a:t>
            </a:r>
            <a:endParaRPr lang="en-US" b="1" dirty="0">
              <a:solidFill>
                <a:schemeClr val="bg2"/>
              </a:solidFill>
            </a:endParaRPr>
          </a:p>
          <a:p>
            <a:r>
              <a:rPr lang="en-US" b="1" dirty="0">
                <a:solidFill>
                  <a:schemeClr val="bg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Reenable the cleanup of </a:t>
            </a:r>
            <a:r>
              <a:rPr lang="en-US" b="1" dirty="0">
                <a:solidFill>
                  <a:schemeClr val="bg2"/>
                </a:solidFill>
                <a:latin typeface="Monaco" pitchFamily="2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gDirectory</a:t>
            </a:r>
            <a:r>
              <a:rPr lang="en-US" b="1" dirty="0">
                <a:solidFill>
                  <a:schemeClr val="bg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in other threads upon file deletion.</a:t>
            </a:r>
            <a:endParaRPr lang="en-US" b="1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895B3-4A42-9349-9398-C1ABDC559F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07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724b60bf6b_2_1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g724b60bf6b_2_1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7419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724b60bf6b_2_1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9" name="Google Shape;629;g724b60bf6b_2_1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3507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724b60bf6b_2_1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9" name="Google Shape;629;g724b60bf6b_2_1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0257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set of improvements to TBufferMerger (and more) was inspired by the terrible performance of the parallel merging (and fast merging in general) in the case where the TTree has a very large number of branches (1000+).</a:t>
            </a:r>
          </a:p>
          <a:p>
            <a:r>
              <a:rPr lang="en-US" dirty="0"/>
              <a:t>Where in the original version a TBufferMerger with a file with 1000+ branches and only 50s and ran with any number of threads would take more than 3m (did not wait until the end) the new version takes 11s with 1 thread, 8s with 6 threads and 22s with 6 thread when increased to 500 events. (using the CMS file ../data//250202_181_RECO.root).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895B3-4A42-9349-9398-C1ABDC559FD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30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root.cern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root.cern.ch/" TargetMode="External"/><Relationship Id="rId4" Type="http://schemas.openxmlformats.org/officeDocument/2006/relationships/hyperlink" Target="http://sftweb.cern.ch/" TargetMode="Externa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32E80-863C-322F-0BAB-69928ACC49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008D13-519B-7710-9A4E-27D4D69E9A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D5B298-F730-978D-3A02-C58C0AC93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94710-5554-8A24-BDE4-B5B9EE607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ROOT I/O --- CHEP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89E11-1A50-A03D-6A63-69B15C84D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A5006-DDA9-924B-83CC-1F1EB01933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630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D9C90-4167-659E-0CE4-E81E6AC3C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599A95-7CDB-F1C8-90AC-0215648C80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8059E-4D5D-7AA4-B627-05D30CF0F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766AE-3252-2385-04BA-4EF73230D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ROOT I/O --- CHEP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43820-4F1B-19EB-BA77-B1957B6DC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A5006-DDA9-924B-83CC-1F1EB01933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77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0C2D65-365F-AA88-6DF3-A6B516BE62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917BD-F879-0479-7C0F-66CABFD6C4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1C855-0E60-8BEA-DFB8-D1D3F55C6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A8E8F-BC7F-7992-C768-A85BE4AE9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ROOT I/O --- CHEP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1C444-F90D-8048-71B0-75E7E21E9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A5006-DDA9-924B-83CC-1F1EB01933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966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>
  <p:cSld name="Somente Títul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 descr="logo_full-350.png"/>
          <p:cNvPicPr preferRelativeResize="0"/>
          <p:nvPr/>
        </p:nvPicPr>
        <p:blipFill rotWithShape="1">
          <a:blip r:embed="rId2">
            <a:alphaModFix amt="85000"/>
          </a:blip>
          <a:srcRect l="6210" t="25816" r="6200" b="25817"/>
          <a:stretch/>
        </p:blipFill>
        <p:spPr>
          <a:xfrm>
            <a:off x="1" y="0"/>
            <a:ext cx="2047167" cy="1130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" name="Google Shape;71;p16"/>
          <p:cNvGrpSpPr/>
          <p:nvPr/>
        </p:nvGrpSpPr>
        <p:grpSpPr>
          <a:xfrm>
            <a:off x="0" y="1130400"/>
            <a:ext cx="12192000" cy="5727600"/>
            <a:chOff x="0" y="847800"/>
            <a:chExt cx="9144000" cy="4295700"/>
          </a:xfrm>
        </p:grpSpPr>
        <p:sp>
          <p:nvSpPr>
            <p:cNvPr id="72" name="Google Shape;72;p16"/>
            <p:cNvSpPr/>
            <p:nvPr/>
          </p:nvSpPr>
          <p:spPr>
            <a:xfrm rot="10800000" flipH="1">
              <a:off x="0" y="939900"/>
              <a:ext cx="9144000" cy="4203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16"/>
            <p:cNvSpPr/>
            <p:nvPr/>
          </p:nvSpPr>
          <p:spPr>
            <a:xfrm>
              <a:off x="0" y="847800"/>
              <a:ext cx="9144000" cy="108600"/>
            </a:xfrm>
            <a:prstGeom prst="rect">
              <a:avLst/>
            </a:prstGeom>
            <a:gradFill>
              <a:gsLst>
                <a:gs pos="0">
                  <a:srgbClr val="F9F9F9"/>
                </a:gs>
                <a:gs pos="36000">
                  <a:srgbClr val="F9F9F9"/>
                </a:gs>
                <a:gs pos="80000">
                  <a:srgbClr val="DEDEDE"/>
                </a:gs>
                <a:gs pos="100000">
                  <a:srgbClr val="999999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ldNum" idx="12"/>
          </p:nvPr>
        </p:nvSpPr>
        <p:spPr>
          <a:xfrm>
            <a:off x="11364733" y="6484267"/>
            <a:ext cx="7316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600748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5" descr="logo_full-350.png"/>
          <p:cNvPicPr preferRelativeResize="0"/>
          <p:nvPr/>
        </p:nvPicPr>
        <p:blipFill rotWithShape="1">
          <a:blip r:embed="rId2">
            <a:alphaModFix amt="85000"/>
          </a:blip>
          <a:srcRect l="6210" t="25816" r="6200" b="25817"/>
          <a:stretch/>
        </p:blipFill>
        <p:spPr>
          <a:xfrm>
            <a:off x="1" y="0"/>
            <a:ext cx="2047167" cy="11304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5"/>
          <p:cNvSpPr/>
          <p:nvPr/>
        </p:nvSpPr>
        <p:spPr>
          <a:xfrm rot="10800000" flipH="1">
            <a:off x="0" y="1270400"/>
            <a:ext cx="12192000" cy="558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5"/>
          <p:cNvSpPr/>
          <p:nvPr/>
        </p:nvSpPr>
        <p:spPr>
          <a:xfrm>
            <a:off x="0" y="1130400"/>
            <a:ext cx="12192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167" y="0"/>
            <a:ext cx="12192000" cy="11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247367" y="1275200"/>
            <a:ext cx="11720000" cy="52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oto Sans Symbols"/>
              <a:buChar char="🔹"/>
              <a:defRPr/>
            </a:lvl1pPr>
            <a:lvl2pPr marL="1219170" lvl="1" indent="-457189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Char char="●"/>
              <a:defRPr>
                <a:solidFill>
                  <a:schemeClr val="dk2"/>
                </a:solidFill>
              </a:defRPr>
            </a:lvl2pPr>
            <a:lvl3pPr marL="1828754" lvl="2" indent="-474121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2000"/>
              <a:buChar char="◼"/>
              <a:defRPr sz="2667">
                <a:solidFill>
                  <a:srgbClr val="434343"/>
                </a:solidFill>
              </a:defRPr>
            </a:lvl3pPr>
            <a:lvl4pPr marL="2438339" lvl="3" indent="-457189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800"/>
              <a:buChar char="⬩"/>
              <a:defRPr sz="2400">
                <a:solidFill>
                  <a:srgbClr val="666666"/>
                </a:solidFill>
              </a:defRPr>
            </a:lvl4pPr>
            <a:lvl5pPr marL="3047924" lvl="4" indent="-423323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Char char="▹"/>
              <a:defRPr sz="1867"/>
            </a:lvl5pPr>
            <a:lvl6pPr marL="3657509" lvl="5" indent="-40639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200"/>
              <a:buChar char="⭘"/>
              <a:defRPr/>
            </a:lvl6pPr>
            <a:lvl7pPr marL="4267093" lvl="6" indent="-40639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200"/>
              <a:buChar char="◻"/>
              <a:defRPr/>
            </a:lvl7pPr>
            <a:lvl8pPr marL="4876678" lvl="7" indent="-40639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200"/>
              <a:buChar char="◇"/>
              <a:defRPr/>
            </a:lvl8pPr>
            <a:lvl9pPr marL="5486263" lvl="8" indent="-406390" algn="l">
              <a:lnSpc>
                <a:spcPct val="100000"/>
              </a:lnSpc>
              <a:spcBef>
                <a:spcPts val="1333"/>
              </a:spcBef>
              <a:spcAft>
                <a:spcPts val="1333"/>
              </a:spcAft>
              <a:buSzPts val="1200"/>
              <a:buChar char="○"/>
              <a:defRPr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11364733" y="6484267"/>
            <a:ext cx="7316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6625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520700" y="1808800"/>
            <a:ext cx="10962800" cy="19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Open Sans Light"/>
              <a:buNone/>
              <a:defRPr sz="64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520700" y="3312431"/>
            <a:ext cx="109628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 Light"/>
              <a:buNone/>
              <a:defRPr sz="3200" i="1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 Light"/>
              <a:buNone/>
              <a:defRPr sz="32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 Light"/>
              <a:buNone/>
              <a:defRPr sz="32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 Light"/>
              <a:buNone/>
              <a:defRPr sz="32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 Light"/>
              <a:buNone/>
              <a:defRPr sz="32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 Light"/>
              <a:buNone/>
              <a:defRPr sz="32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 Light"/>
              <a:buNone/>
              <a:defRPr sz="32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 Light"/>
              <a:buNone/>
              <a:defRPr sz="32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 Light"/>
              <a:buNone/>
              <a:defRPr sz="32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/>
          <p:nvPr/>
        </p:nvSpPr>
        <p:spPr>
          <a:xfrm>
            <a:off x="4359600" y="6457845"/>
            <a:ext cx="3421600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1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Source Code Pro"/>
                <a:ea typeface="Source Code Pro"/>
                <a:cs typeface="Source Code Pro"/>
                <a:sym typeface="Source Code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https://root.cern</a:t>
            </a:r>
            <a:endParaRPr kumimoji="0" sz="21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>
            <a:off x="4464095" y="5456248"/>
            <a:ext cx="3268624" cy="1023453"/>
            <a:chOff x="3602505" y="3736071"/>
            <a:chExt cx="1926195" cy="767590"/>
          </a:xfrm>
        </p:grpSpPr>
        <p:sp>
          <p:nvSpPr>
            <p:cNvPr id="15" name="Google Shape;15;p2"/>
            <p:cNvSpPr txBox="1"/>
            <p:nvPr/>
          </p:nvSpPr>
          <p:spPr>
            <a:xfrm>
              <a:off x="3615300" y="3736071"/>
              <a:ext cx="1913400" cy="60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66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Open Sans Light"/>
                  <a:cs typeface="Open Sans Light"/>
                  <a:sym typeface="Open Sans Light"/>
                </a:rPr>
                <a:t>ROOT</a:t>
              </a:r>
              <a:endParaRPr kumimoji="0" sz="66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16" name="Google Shape;16;p2"/>
            <p:cNvSpPr txBox="1"/>
            <p:nvPr/>
          </p:nvSpPr>
          <p:spPr>
            <a:xfrm>
              <a:off x="3602505" y="4239060"/>
              <a:ext cx="1913400" cy="26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4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Open Sans Light"/>
                  <a:cs typeface="Open Sans Light"/>
                  <a:sym typeface="Open Sans Light"/>
                </a:rPr>
                <a:t>Data Analysis Framework</a:t>
              </a:r>
              <a:endParaRPr kumimoji="0" sz="14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</p:grpSp>
      <p:sp>
        <p:nvSpPr>
          <p:cNvPr id="17" name="Google Shape;17;p2"/>
          <p:cNvSpPr txBox="1">
            <a:spLocks noGrp="1"/>
          </p:cNvSpPr>
          <p:nvPr>
            <p:ph type="subTitle" idx="2"/>
          </p:nvPr>
        </p:nvSpPr>
        <p:spPr>
          <a:xfrm>
            <a:off x="614600" y="4722131"/>
            <a:ext cx="109628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 Light"/>
              <a:buNone/>
              <a:defRPr sz="2667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 Light"/>
              <a:buNone/>
              <a:defRPr sz="32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 Light"/>
              <a:buNone/>
              <a:defRPr sz="32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 Light"/>
              <a:buNone/>
              <a:defRPr sz="32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 Light"/>
              <a:buNone/>
              <a:defRPr sz="32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 Light"/>
              <a:buNone/>
              <a:defRPr sz="32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 Light"/>
              <a:buNone/>
              <a:defRPr sz="32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 Light"/>
              <a:buNone/>
              <a:defRPr sz="32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 Light"/>
              <a:buNone/>
              <a:defRPr sz="32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1074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 rot="10800000" flipH="1">
            <a:off x="0" y="1270400"/>
            <a:ext cx="12192000" cy="558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R="0" lvl="0" indent="0" defTabSz="121917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pic>
        <p:nvPicPr>
          <p:cNvPr id="19" name="Google Shape;19;p3" descr="logo_full-350.png"/>
          <p:cNvPicPr preferRelativeResize="0"/>
          <p:nvPr/>
        </p:nvPicPr>
        <p:blipFill rotWithShape="1">
          <a:blip r:embed="rId2">
            <a:alphaModFix amt="85000"/>
          </a:blip>
          <a:srcRect l="6210" t="25817" r="6201" b="25817"/>
          <a:stretch/>
        </p:blipFill>
        <p:spPr>
          <a:xfrm>
            <a:off x="1" y="0"/>
            <a:ext cx="2047167" cy="113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/>
          <p:nvPr/>
        </p:nvSpPr>
        <p:spPr>
          <a:xfrm>
            <a:off x="0" y="1130400"/>
            <a:ext cx="12192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" y="0"/>
            <a:ext cx="12192166" cy="1130400"/>
          </a:xfrm>
          <a:prstGeom prst="rect">
            <a:avLst/>
          </a:prstGeom>
        </p:spPr>
        <p:txBody>
          <a:bodyPr spcFirstLastPara="1" wrap="square" lIns="91440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247367" y="1275200"/>
            <a:ext cx="11720000" cy="50962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507987">
              <a:spcBef>
                <a:spcPts val="600"/>
              </a:spcBef>
              <a:spcAft>
                <a:spcPts val="0"/>
              </a:spcAft>
              <a:buSzPts val="2400"/>
              <a:buFont typeface="Wingdings" pitchFamily="2" charset="2"/>
              <a:buChar char="§"/>
              <a:defRPr/>
            </a:lvl1pPr>
            <a:lvl2pPr marL="1219170" lvl="1" indent="-457189">
              <a:spcBef>
                <a:spcPts val="1333"/>
              </a:spcBef>
              <a:spcAft>
                <a:spcPts val="0"/>
              </a:spcAft>
              <a:buSzPts val="1800"/>
              <a:buFont typeface="Wingdings" pitchFamily="2" charset="2"/>
              <a:buChar char="§"/>
              <a:defRPr>
                <a:solidFill>
                  <a:schemeClr val="dk2"/>
                </a:solidFill>
              </a:defRPr>
            </a:lvl2pPr>
            <a:lvl3pPr marL="1828754" lvl="2" indent="-474121">
              <a:spcBef>
                <a:spcPts val="1333"/>
              </a:spcBef>
              <a:spcAft>
                <a:spcPts val="0"/>
              </a:spcAft>
              <a:buSzPts val="2000"/>
              <a:buFont typeface="Wingdings" pitchFamily="2" charset="2"/>
              <a:buChar char="§"/>
              <a:defRPr sz="1800">
                <a:solidFill>
                  <a:srgbClr val="434343"/>
                </a:solidFill>
              </a:defRPr>
            </a:lvl3pPr>
            <a:lvl4pPr marL="2438339" lvl="3" indent="-457189">
              <a:spcBef>
                <a:spcPts val="1333"/>
              </a:spcBef>
              <a:spcAft>
                <a:spcPts val="0"/>
              </a:spcAft>
              <a:buSzPts val="1800"/>
              <a:buChar char="⬩"/>
              <a:defRPr sz="2400">
                <a:solidFill>
                  <a:srgbClr val="666666"/>
                </a:solidFill>
              </a:defRPr>
            </a:lvl4pPr>
            <a:lvl5pPr marL="3047924" lvl="4" indent="-423323">
              <a:spcBef>
                <a:spcPts val="1333"/>
              </a:spcBef>
              <a:spcAft>
                <a:spcPts val="0"/>
              </a:spcAft>
              <a:buSzPts val="1400"/>
              <a:buChar char="▹"/>
              <a:defRPr sz="1867"/>
            </a:lvl5pPr>
            <a:lvl6pPr marL="3657509" lvl="5" indent="-406390">
              <a:spcBef>
                <a:spcPts val="1333"/>
              </a:spcBef>
              <a:spcAft>
                <a:spcPts val="0"/>
              </a:spcAft>
              <a:buSzPts val="1200"/>
              <a:buChar char="⭘"/>
              <a:defRPr/>
            </a:lvl6pPr>
            <a:lvl7pPr marL="4267093" lvl="6" indent="-406390">
              <a:spcBef>
                <a:spcPts val="1333"/>
              </a:spcBef>
              <a:spcAft>
                <a:spcPts val="0"/>
              </a:spcAft>
              <a:buSzPts val="1200"/>
              <a:buChar char="◻"/>
              <a:defRPr/>
            </a:lvl7pPr>
            <a:lvl8pPr marL="4876678" lvl="7" indent="-406390">
              <a:spcBef>
                <a:spcPts val="1333"/>
              </a:spcBef>
              <a:spcAft>
                <a:spcPts val="0"/>
              </a:spcAft>
              <a:buSzPts val="1200"/>
              <a:buChar char="◇"/>
              <a:defRPr/>
            </a:lvl8pPr>
            <a:lvl9pPr marL="5486263" lvl="8" indent="-406390">
              <a:spcBef>
                <a:spcPts val="1333"/>
              </a:spcBef>
              <a:spcAft>
                <a:spcPts val="1333"/>
              </a:spcAft>
              <a:buSzPts val="1200"/>
              <a:buChar char="○"/>
              <a:defRPr/>
            </a:lvl9pPr>
          </a:lstStyle>
          <a:p>
            <a:endParaRPr dirty="0"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11364733" y="6516228"/>
            <a:ext cx="731600" cy="3011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40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pt-BR" kern="0" smtClean="0">
                <a:solidFill>
                  <a:srgbClr val="424242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pt-BR" kern="0" dirty="0">
              <a:solidFill>
                <a:srgbClr val="424242"/>
              </a:solidFill>
            </a:endParaRP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F59E3A1-D837-3B52-1481-77EF54BEE5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7367" y="6516228"/>
            <a:ext cx="2743200" cy="301200"/>
          </a:xfrm>
          <a:prstGeom prst="rect">
            <a:avLst/>
          </a:prstGeom>
        </p:spPr>
        <p:txBody>
          <a:bodyPr/>
          <a:lstStyle>
            <a:lvl1pPr>
              <a:defRPr sz="1400" i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May 8, 2023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03A3AB0-136B-1F9D-E9CD-31FC1A8BF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9967" y="6516229"/>
            <a:ext cx="4114800" cy="301200"/>
          </a:xfrm>
          <a:prstGeom prst="rect">
            <a:avLst/>
          </a:prstGeom>
        </p:spPr>
        <p:txBody>
          <a:bodyPr/>
          <a:lstStyle>
            <a:lvl1pPr>
              <a:defRPr sz="1400" i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 dirty="0"/>
              <a:t>ROOT I/O --- CHEP 2023</a:t>
            </a:r>
          </a:p>
        </p:txBody>
      </p:sp>
    </p:spTree>
    <p:extLst>
      <p:ext uri="{BB962C8B-B14F-4D97-AF65-F5344CB8AC3E}">
        <p14:creationId xmlns:p14="http://schemas.microsoft.com/office/powerpoint/2010/main" val="2118964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preserve="1">
  <p:cSld name="Section header 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4" descr="logo_full-350.png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3873500" y="1206500"/>
            <a:ext cx="4445000" cy="44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614600" y="2408000"/>
            <a:ext cx="10962800" cy="20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Font typeface="Open Sans Light"/>
              <a:buNone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9132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bg>
      <p:bgPr>
        <a:solidFill>
          <a:srgbClr val="FFFFFF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/>
        </p:nvSpPr>
        <p:spPr>
          <a:xfrm>
            <a:off x="0" y="-8400"/>
            <a:ext cx="12192000" cy="1130400"/>
          </a:xfrm>
          <a:prstGeom prst="rect">
            <a:avLst/>
          </a:prstGeom>
          <a:solidFill>
            <a:srgbClr val="32619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0" name="Google Shape;30;p5" descr="logo_full-350.png"/>
          <p:cNvPicPr preferRelativeResize="0"/>
          <p:nvPr/>
        </p:nvPicPr>
        <p:blipFill rotWithShape="1">
          <a:blip r:embed="rId2">
            <a:alphaModFix amt="85000"/>
          </a:blip>
          <a:srcRect l="6210" t="25817" r="6201" b="25817"/>
          <a:stretch/>
        </p:blipFill>
        <p:spPr>
          <a:xfrm>
            <a:off x="1" y="0"/>
            <a:ext cx="2047167" cy="113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247367" y="1313707"/>
            <a:ext cx="5715200" cy="51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91054">
              <a:spcBef>
                <a:spcPts val="0"/>
              </a:spcBef>
              <a:spcAft>
                <a:spcPts val="0"/>
              </a:spcAft>
              <a:buSzPts val="2200"/>
              <a:buFont typeface="Wingdings" pitchFamily="2" charset="2"/>
              <a:buChar char="§"/>
              <a:defRPr sz="2933"/>
            </a:lvl1pPr>
            <a:lvl2pPr marL="1219170" lvl="1" indent="-474121">
              <a:spcBef>
                <a:spcPts val="1333"/>
              </a:spcBef>
              <a:spcAft>
                <a:spcPts val="0"/>
              </a:spcAft>
              <a:buSzPts val="2000"/>
              <a:buChar char="●"/>
              <a:defRPr sz="2667"/>
            </a:lvl2pPr>
            <a:lvl3pPr marL="1828754" lvl="2" indent="-423323">
              <a:spcBef>
                <a:spcPts val="1333"/>
              </a:spcBef>
              <a:spcAft>
                <a:spcPts val="0"/>
              </a:spcAft>
              <a:buSzPts val="1400"/>
              <a:buChar char="◼"/>
              <a:defRPr/>
            </a:lvl3pPr>
            <a:lvl4pPr marL="2438339" lvl="3" indent="-406390">
              <a:spcBef>
                <a:spcPts val="1333"/>
              </a:spcBef>
              <a:spcAft>
                <a:spcPts val="0"/>
              </a:spcAft>
              <a:buSzPts val="1200"/>
              <a:buChar char="⬩"/>
              <a:defRPr/>
            </a:lvl4pPr>
            <a:lvl5pPr marL="3047924" lvl="4" indent="-423323">
              <a:spcBef>
                <a:spcPts val="1333"/>
              </a:spcBef>
              <a:spcAft>
                <a:spcPts val="0"/>
              </a:spcAft>
              <a:buSzPts val="1400"/>
              <a:buChar char="▹"/>
              <a:defRPr sz="1867"/>
            </a:lvl5pPr>
            <a:lvl6pPr marL="3657509" lvl="5" indent="-423323">
              <a:spcBef>
                <a:spcPts val="1333"/>
              </a:spcBef>
              <a:spcAft>
                <a:spcPts val="0"/>
              </a:spcAft>
              <a:buSzPts val="1400"/>
              <a:buChar char="⭘"/>
              <a:defRPr sz="1867"/>
            </a:lvl6pPr>
            <a:lvl7pPr marL="4267093" lvl="6" indent="-423323">
              <a:spcBef>
                <a:spcPts val="1333"/>
              </a:spcBef>
              <a:spcAft>
                <a:spcPts val="0"/>
              </a:spcAft>
              <a:buSzPts val="1400"/>
              <a:buChar char="◻"/>
              <a:defRPr sz="1867"/>
            </a:lvl7pPr>
            <a:lvl8pPr marL="4876678" lvl="7" indent="-423323">
              <a:spcBef>
                <a:spcPts val="1333"/>
              </a:spcBef>
              <a:spcAft>
                <a:spcPts val="0"/>
              </a:spcAft>
              <a:buSzPts val="1400"/>
              <a:buChar char="◇"/>
              <a:defRPr sz="1867"/>
            </a:lvl8pPr>
            <a:lvl9pPr marL="5486263" lvl="8" indent="-423323">
              <a:spcBef>
                <a:spcPts val="1333"/>
              </a:spcBef>
              <a:spcAft>
                <a:spcPts val="1333"/>
              </a:spcAft>
              <a:buSzPts val="1400"/>
              <a:buChar char="○"/>
              <a:defRPr sz="1867"/>
            </a:lvl9pPr>
          </a:lstStyle>
          <a:p>
            <a:endParaRPr dirty="0"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5962567" y="1313600"/>
            <a:ext cx="5987600" cy="51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91054">
              <a:spcBef>
                <a:spcPts val="0"/>
              </a:spcBef>
              <a:spcAft>
                <a:spcPts val="0"/>
              </a:spcAft>
              <a:buSzPts val="2200"/>
              <a:buFont typeface="Wingdings" pitchFamily="2" charset="2"/>
              <a:buChar char="§"/>
              <a:defRPr sz="2933"/>
            </a:lvl1pPr>
            <a:lvl2pPr marL="1219170" lvl="1" indent="-474121">
              <a:spcBef>
                <a:spcPts val="1333"/>
              </a:spcBef>
              <a:spcAft>
                <a:spcPts val="0"/>
              </a:spcAft>
              <a:buSzPts val="2000"/>
              <a:buChar char="●"/>
              <a:defRPr sz="2667"/>
            </a:lvl2pPr>
            <a:lvl3pPr marL="1828754" lvl="2" indent="-423323">
              <a:spcBef>
                <a:spcPts val="1333"/>
              </a:spcBef>
              <a:spcAft>
                <a:spcPts val="0"/>
              </a:spcAft>
              <a:buSzPts val="1400"/>
              <a:buChar char="◼"/>
              <a:defRPr/>
            </a:lvl3pPr>
            <a:lvl4pPr marL="2438339" lvl="3" indent="-406390">
              <a:spcBef>
                <a:spcPts val="1333"/>
              </a:spcBef>
              <a:spcAft>
                <a:spcPts val="0"/>
              </a:spcAft>
              <a:buSzPts val="1200"/>
              <a:buChar char="⬩"/>
              <a:defRPr/>
            </a:lvl4pPr>
            <a:lvl5pPr marL="3047924" lvl="4" indent="-423323">
              <a:spcBef>
                <a:spcPts val="1333"/>
              </a:spcBef>
              <a:spcAft>
                <a:spcPts val="0"/>
              </a:spcAft>
              <a:buSzPts val="1400"/>
              <a:buChar char="▹"/>
              <a:defRPr sz="1867"/>
            </a:lvl5pPr>
            <a:lvl6pPr marL="3657509" lvl="5" indent="-423323">
              <a:spcBef>
                <a:spcPts val="1333"/>
              </a:spcBef>
              <a:spcAft>
                <a:spcPts val="0"/>
              </a:spcAft>
              <a:buSzPts val="1400"/>
              <a:buChar char="⭘"/>
              <a:defRPr sz="1867"/>
            </a:lvl6pPr>
            <a:lvl7pPr marL="4267093" lvl="6" indent="-423323">
              <a:spcBef>
                <a:spcPts val="1333"/>
              </a:spcBef>
              <a:spcAft>
                <a:spcPts val="0"/>
              </a:spcAft>
              <a:buSzPts val="1400"/>
              <a:buChar char="◻"/>
              <a:defRPr sz="1867"/>
            </a:lvl7pPr>
            <a:lvl8pPr marL="4876678" lvl="7" indent="-423323">
              <a:spcBef>
                <a:spcPts val="1333"/>
              </a:spcBef>
              <a:spcAft>
                <a:spcPts val="0"/>
              </a:spcAft>
              <a:buSzPts val="1400"/>
              <a:buChar char="◇"/>
              <a:defRPr sz="1867"/>
            </a:lvl8pPr>
            <a:lvl9pPr marL="5486263" lvl="8" indent="-423323">
              <a:spcBef>
                <a:spcPts val="1333"/>
              </a:spcBef>
              <a:spcAft>
                <a:spcPts val="1333"/>
              </a:spcAft>
              <a:buSzPts val="1400"/>
              <a:buChar char="○"/>
              <a:defRPr sz="1867"/>
            </a:lvl9pPr>
          </a:lstStyle>
          <a:p>
            <a:endParaRPr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5D89229-6BFF-5105-6814-CCF1FC159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7367" y="6516228"/>
            <a:ext cx="2743200" cy="301200"/>
          </a:xfrm>
          <a:prstGeom prst="rect">
            <a:avLst/>
          </a:prstGeom>
        </p:spPr>
        <p:txBody>
          <a:bodyPr/>
          <a:lstStyle>
            <a:lvl1pPr>
              <a:defRPr sz="1400" i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May 8, 2023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50E6FFE-4056-0431-3689-5DAF0264B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9967" y="6516229"/>
            <a:ext cx="4114800" cy="301200"/>
          </a:xfrm>
          <a:prstGeom prst="rect">
            <a:avLst/>
          </a:prstGeom>
        </p:spPr>
        <p:txBody>
          <a:bodyPr/>
          <a:lstStyle>
            <a:lvl1pPr>
              <a:defRPr sz="1400" i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 dirty="0"/>
              <a:t>ROOT I/O --- CHEP 2023</a:t>
            </a:r>
          </a:p>
        </p:txBody>
      </p:sp>
      <p:sp>
        <p:nvSpPr>
          <p:cNvPr id="5" name="Google Shape;24;p3">
            <a:extLst>
              <a:ext uri="{FF2B5EF4-FFF2-40B4-BE49-F238E27FC236}">
                <a16:creationId xmlns:a16="http://schemas.microsoft.com/office/drawing/2014/main" id="{9C832B8B-3D19-628F-8A04-FFDCC08D32C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64733" y="6516228"/>
            <a:ext cx="731600" cy="3011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40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pt-BR" kern="0" smtClean="0">
                <a:solidFill>
                  <a:srgbClr val="424242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pt-BR" kern="0" dirty="0">
              <a:solidFill>
                <a:srgbClr val="4242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3580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 on the left and blank space on the right" preserve="1">
  <p:cSld name="Title, text on the left and blank space on the right">
    <p:bg>
      <p:bgPr>
        <a:solidFill>
          <a:srgbClr val="FFFFFF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/>
          <p:nvPr/>
        </p:nvSpPr>
        <p:spPr>
          <a:xfrm>
            <a:off x="-8400" y="-8400"/>
            <a:ext cx="12200400" cy="1130400"/>
          </a:xfrm>
          <a:prstGeom prst="rect">
            <a:avLst/>
          </a:prstGeom>
          <a:solidFill>
            <a:srgbClr val="32619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7" name="Google Shape;37;p6" descr="logo_full-350.png"/>
          <p:cNvPicPr preferRelativeResize="0"/>
          <p:nvPr/>
        </p:nvPicPr>
        <p:blipFill rotWithShape="1">
          <a:blip r:embed="rId2">
            <a:alphaModFix amt="85000"/>
          </a:blip>
          <a:srcRect l="6210" t="25817" r="6201" b="25817"/>
          <a:stretch/>
        </p:blipFill>
        <p:spPr>
          <a:xfrm>
            <a:off x="1" y="0"/>
            <a:ext cx="2047167" cy="113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213233" y="1288000"/>
            <a:ext cx="5749200" cy="51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▶"/>
              <a:defRPr sz="1867"/>
            </a:lvl1pPr>
            <a:lvl2pPr marL="1219170" lvl="1" indent="-406390" rtl="0">
              <a:spcBef>
                <a:spcPts val="1333"/>
              </a:spcBef>
              <a:spcAft>
                <a:spcPts val="0"/>
              </a:spcAft>
              <a:buSzPts val="1200"/>
              <a:buChar char="●"/>
              <a:defRPr sz="1600"/>
            </a:lvl2pPr>
            <a:lvl3pPr marL="1828754" lvl="2" indent="-406390" rtl="0">
              <a:spcBef>
                <a:spcPts val="1333"/>
              </a:spcBef>
              <a:spcAft>
                <a:spcPts val="0"/>
              </a:spcAft>
              <a:buSzPts val="1200"/>
              <a:buChar char="◼"/>
              <a:defRPr sz="1600"/>
            </a:lvl3pPr>
            <a:lvl4pPr marL="2438339" lvl="3" indent="-406390" rtl="0">
              <a:spcBef>
                <a:spcPts val="1333"/>
              </a:spcBef>
              <a:spcAft>
                <a:spcPts val="0"/>
              </a:spcAft>
              <a:buSzPts val="1200"/>
              <a:buChar char="⬩"/>
              <a:defRPr sz="1600"/>
            </a:lvl4pPr>
            <a:lvl5pPr marL="3047924" lvl="4" indent="-406390" rtl="0">
              <a:spcBef>
                <a:spcPts val="1333"/>
              </a:spcBef>
              <a:spcAft>
                <a:spcPts val="0"/>
              </a:spcAft>
              <a:buSzPts val="1200"/>
              <a:buChar char="▹"/>
              <a:defRPr sz="1600"/>
            </a:lvl5pPr>
            <a:lvl6pPr marL="3657509" lvl="5" indent="-406390" rtl="0">
              <a:spcBef>
                <a:spcPts val="1333"/>
              </a:spcBef>
              <a:spcAft>
                <a:spcPts val="0"/>
              </a:spcAft>
              <a:buSzPts val="1200"/>
              <a:buChar char="⭘"/>
              <a:defRPr sz="1600"/>
            </a:lvl6pPr>
            <a:lvl7pPr marL="4267093" lvl="6" indent="-406390" rtl="0">
              <a:spcBef>
                <a:spcPts val="1333"/>
              </a:spcBef>
              <a:spcAft>
                <a:spcPts val="0"/>
              </a:spcAft>
              <a:buSzPts val="1200"/>
              <a:buChar char="◻"/>
              <a:defRPr sz="1600"/>
            </a:lvl7pPr>
            <a:lvl8pPr marL="4876678" lvl="7" indent="-406390" rtl="0">
              <a:spcBef>
                <a:spcPts val="1333"/>
              </a:spcBef>
              <a:spcAft>
                <a:spcPts val="0"/>
              </a:spcAft>
              <a:buSzPts val="1200"/>
              <a:buChar char="◇"/>
              <a:defRPr sz="1600"/>
            </a:lvl8pPr>
            <a:lvl9pPr marL="5486263" lvl="8" indent="-406390" rtl="0">
              <a:spcBef>
                <a:spcPts val="1333"/>
              </a:spcBef>
              <a:spcAft>
                <a:spcPts val="1333"/>
              </a:spcAft>
              <a:buSzPts val="1200"/>
              <a:buChar char="○"/>
              <a:defRPr sz="16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11364733" y="6484267"/>
            <a:ext cx="731600" cy="3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pt-BR" kern="0" smtClean="0">
                <a:solidFill>
                  <a:srgbClr val="424242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pt-BR" kern="0">
              <a:solidFill>
                <a:srgbClr val="4242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2645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preserve="1">
  <p:cSld name="Somente Título">
    <p:bg>
      <p:bgPr>
        <a:solidFill>
          <a:srgbClr val="FFFFFF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/>
          <p:nvPr/>
        </p:nvSpPr>
        <p:spPr>
          <a:xfrm>
            <a:off x="-8400" y="1600"/>
            <a:ext cx="12200400" cy="1130400"/>
          </a:xfrm>
          <a:prstGeom prst="rect">
            <a:avLst/>
          </a:prstGeom>
          <a:solidFill>
            <a:srgbClr val="32619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3" name="Google Shape;43;p7" descr="logo_full-350.png"/>
          <p:cNvPicPr preferRelativeResize="0"/>
          <p:nvPr/>
        </p:nvPicPr>
        <p:blipFill rotWithShape="1">
          <a:blip r:embed="rId2">
            <a:alphaModFix amt="85000"/>
          </a:blip>
          <a:srcRect l="6210" t="25817" r="6201" b="25817"/>
          <a:stretch/>
        </p:blipFill>
        <p:spPr>
          <a:xfrm>
            <a:off x="1" y="0"/>
            <a:ext cx="2047167" cy="11304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11364733" y="6484267"/>
            <a:ext cx="731600" cy="3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pt-BR" kern="0" smtClean="0">
                <a:solidFill>
                  <a:srgbClr val="424242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pt-BR" kern="0">
              <a:solidFill>
                <a:srgbClr val="424242"/>
              </a:solidFill>
            </a:endParaRPr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-8400" y="1600"/>
            <a:ext cx="12200400" cy="11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533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B553A-47FE-3E41-4A65-1CB65ADBA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019CC-17E3-83C7-A2BF-359FAA57EB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AF08B-E836-741A-D391-31AE3B0FE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FA752-8076-74E0-4E73-08A2BC2D2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ROOT I/O --- CHEP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51CD5-762C-5874-70B9-A0CFB46FC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A5006-DDA9-924B-83CC-1F1EB01933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9937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8" descr="logo_full-350.png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133285" y="1939001"/>
            <a:ext cx="4080300" cy="40803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8"/>
          <p:cNvSpPr txBox="1"/>
          <p:nvPr/>
        </p:nvSpPr>
        <p:spPr>
          <a:xfrm rot="10800000" flipH="1">
            <a:off x="4368800" y="0"/>
            <a:ext cx="78232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49;p8"/>
          <p:cNvSpPr/>
          <p:nvPr/>
        </p:nvSpPr>
        <p:spPr>
          <a:xfrm rot="-5400000">
            <a:off x="1012200" y="3356600"/>
            <a:ext cx="6858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2900" y="375467"/>
            <a:ext cx="3926000" cy="12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>
            <a:off x="119433" y="1868800"/>
            <a:ext cx="4128400" cy="4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▶"/>
              <a:defRPr sz="1600">
                <a:solidFill>
                  <a:schemeClr val="lt1"/>
                </a:solidFill>
              </a:defRPr>
            </a:lvl1pPr>
            <a:lvl2pPr marL="1219170" lvl="1" indent="-406390"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600">
                <a:solidFill>
                  <a:schemeClr val="lt1"/>
                </a:solidFill>
              </a:defRPr>
            </a:lvl2pPr>
            <a:lvl3pPr marL="1828754" lvl="2" indent="-406390"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200"/>
              <a:buChar char="◼"/>
              <a:defRPr sz="1600">
                <a:solidFill>
                  <a:schemeClr val="lt1"/>
                </a:solidFill>
              </a:defRPr>
            </a:lvl3pPr>
            <a:lvl4pPr marL="2438339" lvl="3" indent="-406390"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200"/>
              <a:buChar char="⬩"/>
              <a:defRPr sz="1600">
                <a:solidFill>
                  <a:schemeClr val="lt1"/>
                </a:solidFill>
              </a:defRPr>
            </a:lvl4pPr>
            <a:lvl5pPr marL="3047924" lvl="4" indent="-406390"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200"/>
              <a:buChar char="▹"/>
              <a:defRPr sz="1600">
                <a:solidFill>
                  <a:schemeClr val="lt1"/>
                </a:solidFill>
              </a:defRPr>
            </a:lvl5pPr>
            <a:lvl6pPr marL="3657509" lvl="5" indent="-406390"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200"/>
              <a:buChar char="⭘"/>
              <a:defRPr sz="1600">
                <a:solidFill>
                  <a:schemeClr val="lt1"/>
                </a:solidFill>
              </a:defRPr>
            </a:lvl6pPr>
            <a:lvl7pPr marL="4267093" lvl="6" indent="-406390"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200"/>
              <a:buChar char="◻"/>
              <a:defRPr sz="1600">
                <a:solidFill>
                  <a:schemeClr val="lt1"/>
                </a:solidFill>
              </a:defRPr>
            </a:lvl7pPr>
            <a:lvl8pPr marL="4876678" lvl="7" indent="-406390"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200"/>
              <a:buChar char="◇"/>
              <a:defRPr sz="1600">
                <a:solidFill>
                  <a:schemeClr val="lt1"/>
                </a:solidFill>
              </a:defRPr>
            </a:lvl8pPr>
            <a:lvl9pPr marL="5486263" lvl="8" indent="-406390">
              <a:spcBef>
                <a:spcPts val="1333"/>
              </a:spcBef>
              <a:spcAft>
                <a:spcPts val="1333"/>
              </a:spcAft>
              <a:buClr>
                <a:schemeClr val="lt1"/>
              </a:buClr>
              <a:buSzPts val="1200"/>
              <a:buChar char="○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sldNum" idx="12"/>
          </p:nvPr>
        </p:nvSpPr>
        <p:spPr>
          <a:xfrm>
            <a:off x="11364733" y="6484267"/>
            <a:ext cx="731600" cy="3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pt-BR" kern="0" smtClean="0">
                <a:solidFill>
                  <a:srgbClr val="424242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pt-BR" kern="0">
              <a:solidFill>
                <a:srgbClr val="4242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0341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653667" y="651000"/>
            <a:ext cx="8302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pic>
        <p:nvPicPr>
          <p:cNvPr id="55" name="Google Shape;55;p9" descr="logo_full-350.png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5532168" y="203201"/>
            <a:ext cx="6456633" cy="6456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99786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/>
          <p:nvPr/>
        </p:nvSpPr>
        <p:spPr>
          <a:xfrm flipH="1"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10"/>
          <p:cNvSpPr/>
          <p:nvPr/>
        </p:nvSpPr>
        <p:spPr>
          <a:xfrm rot="5400000">
            <a:off x="2595233" y="3357000"/>
            <a:ext cx="68572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354000" y="797233"/>
            <a:ext cx="5393600" cy="32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ubTitle" idx="1"/>
          </p:nvPr>
        </p:nvSpPr>
        <p:spPr>
          <a:xfrm>
            <a:off x="354000" y="4010756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50798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▶"/>
              <a:defRPr>
                <a:solidFill>
                  <a:schemeClr val="lt1"/>
                </a:solidFill>
              </a:defRPr>
            </a:lvl1pPr>
            <a:lvl2pPr marL="1219170" lvl="1" indent="-457189"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2pPr>
            <a:lvl3pPr marL="1828754" lvl="2" indent="-423323"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400"/>
              <a:buChar char="◼"/>
              <a:defRPr>
                <a:solidFill>
                  <a:schemeClr val="lt1"/>
                </a:solidFill>
              </a:defRPr>
            </a:lvl3pPr>
            <a:lvl4pPr marL="2438339" lvl="3" indent="-406390"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200"/>
              <a:buChar char="⬩"/>
              <a:defRPr>
                <a:solidFill>
                  <a:schemeClr val="lt1"/>
                </a:solidFill>
              </a:defRPr>
            </a:lvl4pPr>
            <a:lvl5pPr marL="3047924" lvl="4" indent="-406390"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200"/>
              <a:buChar char="▹"/>
              <a:defRPr>
                <a:solidFill>
                  <a:schemeClr val="lt1"/>
                </a:solidFill>
              </a:defRPr>
            </a:lvl5pPr>
            <a:lvl6pPr marL="3657509" lvl="5" indent="-406390"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200"/>
              <a:buChar char="⭘"/>
              <a:defRPr>
                <a:solidFill>
                  <a:schemeClr val="lt1"/>
                </a:solidFill>
              </a:defRPr>
            </a:lvl6pPr>
            <a:lvl7pPr marL="4267093" lvl="6" indent="-406390"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200"/>
              <a:buChar char="◻"/>
              <a:defRPr>
                <a:solidFill>
                  <a:schemeClr val="lt1"/>
                </a:solidFill>
              </a:defRPr>
            </a:lvl7pPr>
            <a:lvl8pPr marL="4876678" lvl="7" indent="-406390"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200"/>
              <a:buChar char="◇"/>
              <a:defRPr>
                <a:solidFill>
                  <a:schemeClr val="lt1"/>
                </a:solidFill>
              </a:defRPr>
            </a:lvl8pPr>
            <a:lvl9pPr marL="5486263" lvl="8" indent="-406390">
              <a:spcBef>
                <a:spcPts val="1333"/>
              </a:spcBef>
              <a:spcAft>
                <a:spcPts val="1333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sldNum" idx="12"/>
          </p:nvPr>
        </p:nvSpPr>
        <p:spPr>
          <a:xfrm>
            <a:off x="11364733" y="6484267"/>
            <a:ext cx="731600" cy="3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pt-BR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pt-BR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942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/>
          <p:nvPr/>
        </p:nvSpPr>
        <p:spPr>
          <a:xfrm rot="10800000" flipH="1">
            <a:off x="0" y="0"/>
            <a:ext cx="12192000" cy="6261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11"/>
          <p:cNvSpPr/>
          <p:nvPr/>
        </p:nvSpPr>
        <p:spPr>
          <a:xfrm flipH="1">
            <a:off x="0" y="6163633"/>
            <a:ext cx="12192000" cy="98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11"/>
          <p:cNvSpPr txBox="1">
            <a:spLocks noGrp="1"/>
          </p:cNvSpPr>
          <p:nvPr>
            <p:ph type="body" idx="1"/>
          </p:nvPr>
        </p:nvSpPr>
        <p:spPr>
          <a:xfrm>
            <a:off x="76200" y="6262433"/>
            <a:ext cx="11176000" cy="5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11364733" y="6484267"/>
            <a:ext cx="731600" cy="3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pt-BR" kern="0" smtClea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pt-BR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2277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 hasCustomPrompt="1"/>
          </p:nvPr>
        </p:nvSpPr>
        <p:spPr>
          <a:xfrm>
            <a:off x="634000" y="1678033"/>
            <a:ext cx="10962800" cy="26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0"/>
              <a:buNone/>
              <a:defRPr sz="16000">
                <a:solidFill>
                  <a:srgbClr val="F3F3F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>
            <a:off x="634000" y="4406167"/>
            <a:ext cx="10962800" cy="1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507987" algn="ctr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400"/>
              <a:buChar char="▶"/>
              <a:defRPr>
                <a:solidFill>
                  <a:srgbClr val="B7B7B7"/>
                </a:solidFill>
              </a:defRPr>
            </a:lvl1pPr>
            <a:lvl2pPr marL="1219170" lvl="1" indent="-457189" algn="ctr">
              <a:spcBef>
                <a:spcPts val="1333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  <a:defRPr>
                <a:solidFill>
                  <a:srgbClr val="B7B7B7"/>
                </a:solidFill>
              </a:defRPr>
            </a:lvl2pPr>
            <a:lvl3pPr marL="1828754" lvl="2" indent="-423323" algn="ctr">
              <a:spcBef>
                <a:spcPts val="1333"/>
              </a:spcBef>
              <a:spcAft>
                <a:spcPts val="0"/>
              </a:spcAft>
              <a:buClr>
                <a:srgbClr val="B7B7B7"/>
              </a:buClr>
              <a:buSzPts val="1400"/>
              <a:buChar char="◼"/>
              <a:defRPr>
                <a:solidFill>
                  <a:srgbClr val="B7B7B7"/>
                </a:solidFill>
              </a:defRPr>
            </a:lvl3pPr>
            <a:lvl4pPr marL="2438339" lvl="3" indent="-406390" algn="ctr">
              <a:spcBef>
                <a:spcPts val="1333"/>
              </a:spcBef>
              <a:spcAft>
                <a:spcPts val="0"/>
              </a:spcAft>
              <a:buClr>
                <a:srgbClr val="B7B7B7"/>
              </a:buClr>
              <a:buSzPts val="1200"/>
              <a:buChar char="⬩"/>
              <a:defRPr>
                <a:solidFill>
                  <a:srgbClr val="B7B7B7"/>
                </a:solidFill>
              </a:defRPr>
            </a:lvl4pPr>
            <a:lvl5pPr marL="3047924" lvl="4" indent="-406390" algn="ctr">
              <a:spcBef>
                <a:spcPts val="1333"/>
              </a:spcBef>
              <a:spcAft>
                <a:spcPts val="0"/>
              </a:spcAft>
              <a:buClr>
                <a:srgbClr val="B7B7B7"/>
              </a:buClr>
              <a:buSzPts val="1200"/>
              <a:buChar char="▹"/>
              <a:defRPr>
                <a:solidFill>
                  <a:srgbClr val="B7B7B7"/>
                </a:solidFill>
              </a:defRPr>
            </a:lvl5pPr>
            <a:lvl6pPr marL="3657509" lvl="5" indent="-406390" algn="ctr">
              <a:spcBef>
                <a:spcPts val="1333"/>
              </a:spcBef>
              <a:spcAft>
                <a:spcPts val="0"/>
              </a:spcAft>
              <a:buClr>
                <a:srgbClr val="B7B7B7"/>
              </a:buClr>
              <a:buSzPts val="1200"/>
              <a:buChar char="⭘"/>
              <a:defRPr>
                <a:solidFill>
                  <a:srgbClr val="B7B7B7"/>
                </a:solidFill>
              </a:defRPr>
            </a:lvl6pPr>
            <a:lvl7pPr marL="4267093" lvl="6" indent="-406390" algn="ctr">
              <a:spcBef>
                <a:spcPts val="1333"/>
              </a:spcBef>
              <a:spcAft>
                <a:spcPts val="0"/>
              </a:spcAft>
              <a:buClr>
                <a:srgbClr val="B7B7B7"/>
              </a:buClr>
              <a:buSzPts val="1200"/>
              <a:buChar char="◻"/>
              <a:defRPr>
                <a:solidFill>
                  <a:srgbClr val="B7B7B7"/>
                </a:solidFill>
              </a:defRPr>
            </a:lvl7pPr>
            <a:lvl8pPr marL="4876678" lvl="7" indent="-406390" algn="ctr">
              <a:spcBef>
                <a:spcPts val="1333"/>
              </a:spcBef>
              <a:spcAft>
                <a:spcPts val="0"/>
              </a:spcAft>
              <a:buClr>
                <a:srgbClr val="B7B7B7"/>
              </a:buClr>
              <a:buSzPts val="1200"/>
              <a:buChar char="◇"/>
              <a:defRPr>
                <a:solidFill>
                  <a:srgbClr val="B7B7B7"/>
                </a:solidFill>
              </a:defRPr>
            </a:lvl8pPr>
            <a:lvl9pPr marL="5486263" lvl="8" indent="-406390" algn="ctr">
              <a:spcBef>
                <a:spcPts val="1333"/>
              </a:spcBef>
              <a:spcAft>
                <a:spcPts val="1333"/>
              </a:spcAft>
              <a:buClr>
                <a:srgbClr val="B7B7B7"/>
              </a:buClr>
              <a:buSzPts val="1200"/>
              <a:buChar char="○"/>
              <a:defRPr>
                <a:solidFill>
                  <a:srgbClr val="B7B7B7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sldNum" idx="12"/>
          </p:nvPr>
        </p:nvSpPr>
        <p:spPr>
          <a:xfrm>
            <a:off x="11364733" y="6484267"/>
            <a:ext cx="731600" cy="3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pt-BR" kern="0" smtClean="0">
                <a:solidFill>
                  <a:srgbClr val="424242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pt-BR" kern="0">
              <a:solidFill>
                <a:srgbClr val="4242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4043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 txBox="1">
            <a:spLocks noGrp="1"/>
          </p:cNvSpPr>
          <p:nvPr>
            <p:ph type="sldNum" idx="12"/>
          </p:nvPr>
        </p:nvSpPr>
        <p:spPr>
          <a:xfrm>
            <a:off x="11364733" y="6484267"/>
            <a:ext cx="731600" cy="3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pt-BR" kern="0" smtClean="0">
                <a:solidFill>
                  <a:srgbClr val="424242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pt-BR" kern="0">
              <a:solidFill>
                <a:srgbClr val="4242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0444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gura" preserve="1">
  <p:cSld name="Figura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/>
          <p:nvPr/>
        </p:nvSpPr>
        <p:spPr>
          <a:xfrm>
            <a:off x="-167" y="67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14"/>
          <p:cNvSpPr txBox="1">
            <a:spLocks noGrp="1"/>
          </p:cNvSpPr>
          <p:nvPr>
            <p:ph type="sldNum" idx="12"/>
          </p:nvPr>
        </p:nvSpPr>
        <p:spPr>
          <a:xfrm>
            <a:off x="11364733" y="6484267"/>
            <a:ext cx="731600" cy="3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pt-BR" kern="0" smtClean="0">
                <a:solidFill>
                  <a:srgbClr val="424242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pt-BR" kern="0">
              <a:solidFill>
                <a:srgbClr val="4242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594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5943600" y="-101599"/>
            <a:ext cx="6293200" cy="10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ill Sans"/>
              <a:buNone/>
              <a:defRPr sz="5333" b="1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body" idx="1"/>
          </p:nvPr>
        </p:nvSpPr>
        <p:spPr>
          <a:xfrm>
            <a:off x="0" y="1219200"/>
            <a:ext cx="12192000" cy="49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575719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219170" marR="0" lvl="1" indent="-541853" algn="l" rtl="0"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828754" marR="0" lvl="2" indent="-507987" algn="l" rtl="0"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438339" marR="0" lvl="3" indent="-474121" algn="l" rtl="0"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3047924" marR="0" lvl="4" indent="-474121" algn="l" rtl="0"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3657509" marR="0" lvl="5" indent="-474121" algn="l" rtl="0"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74121" algn="l" rtl="0"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74121" algn="l" rtl="0"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74121" algn="l" rtl="0">
              <a:spcBef>
                <a:spcPts val="1333"/>
              </a:spcBef>
              <a:spcAft>
                <a:spcPts val="1333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dt" idx="10"/>
          </p:nvPr>
        </p:nvSpPr>
        <p:spPr>
          <a:xfrm>
            <a:off x="609600" y="65087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585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17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339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924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509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7093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678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kern="0"/>
              <a:t>May 8, 2023</a:t>
            </a:r>
          </a:p>
        </p:txBody>
      </p:sp>
      <p:sp>
        <p:nvSpPr>
          <p:cNvPr id="81" name="Google Shape;81;p15"/>
          <p:cNvSpPr txBox="1">
            <a:spLocks noGrp="1"/>
          </p:cNvSpPr>
          <p:nvPr>
            <p:ph type="ftr" idx="11"/>
          </p:nvPr>
        </p:nvSpPr>
        <p:spPr>
          <a:xfrm>
            <a:off x="4165600" y="65087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585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17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38339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47924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509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7093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678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kern="0"/>
              <a:t>ROOT I/O --- CHEP 2023</a:t>
            </a:r>
          </a:p>
        </p:txBody>
      </p:sp>
      <p:sp>
        <p:nvSpPr>
          <p:cNvPr id="82" name="Google Shape;82;p15"/>
          <p:cNvSpPr txBox="1">
            <a:spLocks noGrp="1"/>
          </p:cNvSpPr>
          <p:nvPr>
            <p:ph type="sldNum" idx="12"/>
          </p:nvPr>
        </p:nvSpPr>
        <p:spPr>
          <a:xfrm>
            <a:off x="8737600" y="65087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pt-BR" kern="0" smtClean="0"/>
              <a:pPr defTabSz="1219170">
                <a:buClr>
                  <a:srgbClr val="000000"/>
                </a:buClr>
              </a:pPr>
              <a:t>‹#›</a:t>
            </a:fld>
            <a:endParaRPr lang="pt-BR" kern="0"/>
          </a:p>
        </p:txBody>
      </p:sp>
    </p:spTree>
    <p:extLst>
      <p:ext uri="{BB962C8B-B14F-4D97-AF65-F5344CB8AC3E}">
        <p14:creationId xmlns:p14="http://schemas.microsoft.com/office/powerpoint/2010/main" val="11071963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6" descr="logo_full-350.png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3873500" y="1206500"/>
            <a:ext cx="4445000" cy="44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614600" y="2408000"/>
            <a:ext cx="10962800" cy="20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Font typeface="Open Sans Light"/>
              <a:buNone/>
              <a:defRPr sz="5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41008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lides master " preserve="1">
  <p:cSld name="Slides master 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/>
          <p:nvPr/>
        </p:nvSpPr>
        <p:spPr>
          <a:xfrm>
            <a:off x="1173480" y="0"/>
            <a:ext cx="11018400" cy="971600"/>
          </a:xfrm>
          <a:prstGeom prst="rect">
            <a:avLst/>
          </a:prstGeom>
          <a:solidFill>
            <a:srgbClr val="3161A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50799" marR="50799" lvl="0" indent="-16933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28930" y="-11429"/>
            <a:ext cx="692881" cy="913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"/>
            <a:ext cx="969623" cy="969623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1706880" y="57151"/>
            <a:ext cx="9113600" cy="8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5" tIns="75425" rIns="75425" bIns="75425" anchor="ctr" anchorCtr="0">
            <a:noAutofit/>
          </a:bodyPr>
          <a:lstStyle>
            <a:lvl1pPr marL="50799" marR="50799" lvl="0" indent="-1693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37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50799" lvl="1" indent="25399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50799" lvl="2" indent="50798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50799" lvl="3" indent="76198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50799" lvl="4" indent="99904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50799" lvl="5" indent="125303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50799" lvl="6" indent="1507029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50799" lvl="7" indent="176102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50799" lvl="8" indent="201501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487680" y="1097280"/>
            <a:ext cx="11216800" cy="5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5" tIns="75425" rIns="75425" bIns="75425" anchor="t" anchorCtr="0">
            <a:noAutofit/>
          </a:bodyPr>
          <a:lstStyle>
            <a:lvl1pPr marL="609585" marR="50799" lvl="0" indent="-499521" algn="l" rtl="0">
              <a:spcBef>
                <a:spcPts val="800"/>
              </a:spcBef>
              <a:spcAft>
                <a:spcPts val="0"/>
              </a:spcAft>
              <a:buClr>
                <a:srgbClr val="4777B9"/>
              </a:buClr>
              <a:buSzPts val="2300"/>
              <a:buFont typeface="Arial"/>
              <a:buChar char="•"/>
              <a:defRPr sz="3067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1219170" marR="50799" lvl="1" indent="-482588" algn="l" rtl="0">
              <a:spcBef>
                <a:spcPts val="1333"/>
              </a:spcBef>
              <a:spcAft>
                <a:spcPts val="0"/>
              </a:spcAft>
              <a:buClr>
                <a:srgbClr val="0065AE"/>
              </a:buClr>
              <a:buSzPts val="2100"/>
              <a:buFont typeface="Arial"/>
              <a:buChar char="–"/>
              <a:defRPr sz="28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1828754" marR="50799" lvl="2" indent="-448722" algn="l" rtl="0">
              <a:spcBef>
                <a:spcPts val="1333"/>
              </a:spcBef>
              <a:spcAft>
                <a:spcPts val="0"/>
              </a:spcAft>
              <a:buClr>
                <a:srgbClr val="503639"/>
              </a:buClr>
              <a:buSzPts val="1700"/>
              <a:buFont typeface="Arial"/>
              <a:buChar char="•"/>
              <a:defRPr sz="2267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2438339" marR="50799" lvl="3" indent="-431789" algn="l" rtl="0">
              <a:spcBef>
                <a:spcPts val="1333"/>
              </a:spcBef>
              <a:spcAft>
                <a:spcPts val="0"/>
              </a:spcAft>
              <a:buSzPts val="1500"/>
              <a:buFont typeface="Noto Sans Symbols"/>
              <a:buChar char="●"/>
              <a:defRPr sz="20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3047924" marR="50799" lvl="4" indent="-431789" algn="l" rtl="0">
              <a:spcBef>
                <a:spcPts val="1333"/>
              </a:spcBef>
              <a:spcAft>
                <a:spcPts val="0"/>
              </a:spcAft>
              <a:buSzPts val="1500"/>
              <a:buFont typeface="Noto Sans Symbols"/>
              <a:buChar char="•"/>
              <a:defRPr sz="20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3657509" marR="118530" lvl="5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6pPr>
            <a:lvl7pPr marL="4267093" marR="118530" lvl="6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7pPr>
            <a:lvl8pPr marL="4876678" marR="118530" lvl="7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8pPr>
            <a:lvl9pPr marL="5486263" marR="118530" lvl="8" indent="-440256" algn="l" rtl="0">
              <a:spcBef>
                <a:spcPts val="1333"/>
              </a:spcBef>
              <a:spcAft>
                <a:spcPts val="1333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ldNum" idx="12"/>
          </p:nvPr>
        </p:nvSpPr>
        <p:spPr>
          <a:xfrm>
            <a:off x="11344360" y="6606540"/>
            <a:ext cx="374400" cy="2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 b="1" i="1" u="none" strike="noStrike" cap="none">
                <a:solidFill>
                  <a:srgbClr val="4777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 b="1" i="1" u="none" strike="noStrike" cap="none">
                <a:solidFill>
                  <a:srgbClr val="4777B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 b="1" i="1" u="none" strike="noStrike" cap="none">
                <a:solidFill>
                  <a:srgbClr val="4777B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 b="1" i="1" u="none" strike="noStrike" cap="none">
                <a:solidFill>
                  <a:srgbClr val="4777B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 b="1" i="1" u="none" strike="noStrike" cap="none">
                <a:solidFill>
                  <a:srgbClr val="4777B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 b="1" i="1" u="none" strike="noStrike" cap="none">
                <a:solidFill>
                  <a:srgbClr val="4777B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 b="1" i="1" u="none" strike="noStrike" cap="none">
                <a:solidFill>
                  <a:srgbClr val="4777B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 b="1" i="1" u="none" strike="noStrike" cap="none">
                <a:solidFill>
                  <a:srgbClr val="4777B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 b="1" i="1" u="none" strike="noStrike" cap="none">
                <a:solidFill>
                  <a:srgbClr val="4777B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pt-BR" kern="0" smtClean="0"/>
              <a:pPr defTabSz="1219170">
                <a:buClr>
                  <a:srgbClr val="000000"/>
                </a:buClr>
              </a:pPr>
              <a:t>‹#›</a:t>
            </a:fld>
            <a:endParaRPr lang="pt-BR" b="0" i="0" kern="0">
              <a:solidFill>
                <a:srgbClr val="42424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79224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90948-2582-FB6D-0A00-7D2C30747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BF263-D502-B5D3-9578-7DCD4885A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901492-7E16-708C-E77E-72870ED3D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74BA-D100-B586-FDD8-C893C1181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ROOT I/O --- CHEP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F021B-D88C-4228-6F48-2A7F63413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A5006-DDA9-924B-83CC-1F1EB01933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265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Bullets" preserve="1">
  <p:cSld name="Title &amp; Bullets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/>
          <p:nvPr/>
        </p:nvSpPr>
        <p:spPr>
          <a:xfrm>
            <a:off x="9142163" y="6544211"/>
            <a:ext cx="301760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67" tIns="55867" rIns="55867" bIns="558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067" b="0" i="0" u="none" strike="noStrike" kern="0" cap="none" spc="0" normalizeH="0" baseline="0" noProof="0">
                <a:ln>
                  <a:noFill/>
                </a:ln>
                <a:solidFill>
                  <a:srgbClr val="728FBC"/>
                </a:solidFill>
                <a:effectLst/>
                <a:uLnTx/>
                <a:uFillTx/>
                <a:latin typeface="Quattrocento"/>
                <a:ea typeface="Quattrocento"/>
                <a:cs typeface="Quattrocento"/>
                <a:sym typeface="Quattrocento"/>
              </a:rPr>
              <a:t>Terascale Statistics School 2015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411480" y="102869"/>
            <a:ext cx="113540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5" tIns="75425" rIns="75425" bIns="75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6667" b="1" i="0" u="none" strike="noStrike" cap="none">
                <a:solidFill>
                  <a:srgbClr val="515151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marL="0" marR="50799" lvl="1" indent="25399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50799" lvl="2" indent="50798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50799" lvl="3" indent="76198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50799" lvl="4" indent="99904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50799" lvl="5" indent="125303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50799" lvl="6" indent="1507029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50799" lvl="7" indent="176102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50799" lvl="8" indent="201501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1"/>
          </p:nvPr>
        </p:nvSpPr>
        <p:spPr>
          <a:xfrm>
            <a:off x="411480" y="1668780"/>
            <a:ext cx="11354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5" tIns="75425" rIns="75425" bIns="75425" anchor="t" anchorCtr="0">
            <a:noAutofit/>
          </a:bodyPr>
          <a:lstStyle>
            <a:lvl1pPr marL="609585" marR="0" lvl="0" indent="-389457" algn="l" rtl="0">
              <a:spcBef>
                <a:spcPts val="1067"/>
              </a:spcBef>
              <a:spcAft>
                <a:spcPts val="0"/>
              </a:spcAft>
              <a:buSzPts val="1000"/>
              <a:buFont typeface="Noto Sans Symbols"/>
              <a:buChar char="•"/>
              <a:defRPr sz="3467" b="0" i="0" u="none" strike="noStrike" cap="none">
                <a:latin typeface="Quattrocento"/>
                <a:ea typeface="Quattrocento"/>
                <a:cs typeface="Quattrocento"/>
                <a:sym typeface="Quattrocento"/>
              </a:defRPr>
            </a:lvl1pPr>
            <a:lvl2pPr marL="1219170" marR="0" lvl="1" indent="-389457" algn="l" rtl="0">
              <a:spcBef>
                <a:spcPts val="1333"/>
              </a:spcBef>
              <a:spcAft>
                <a:spcPts val="0"/>
              </a:spcAft>
              <a:buSzPts val="1000"/>
              <a:buFont typeface="Noto Sans Symbols"/>
              <a:buChar char="•"/>
              <a:defRPr sz="3467" b="0" i="0" u="none" strike="noStrike" cap="none">
                <a:latin typeface="Quattrocento"/>
                <a:ea typeface="Quattrocento"/>
                <a:cs typeface="Quattrocento"/>
                <a:sym typeface="Quattrocento"/>
              </a:defRPr>
            </a:lvl2pPr>
            <a:lvl3pPr marL="1828754" marR="0" lvl="2" indent="-389457" algn="l" rtl="0">
              <a:spcBef>
                <a:spcPts val="1333"/>
              </a:spcBef>
              <a:spcAft>
                <a:spcPts val="0"/>
              </a:spcAft>
              <a:buSzPts val="1000"/>
              <a:buFont typeface="Noto Sans Symbols"/>
              <a:buChar char="•"/>
              <a:defRPr sz="3467" b="0" i="0" u="none" strike="noStrike" cap="none">
                <a:latin typeface="Quattrocento"/>
                <a:ea typeface="Quattrocento"/>
                <a:cs typeface="Quattrocento"/>
                <a:sym typeface="Quattrocento"/>
              </a:defRPr>
            </a:lvl3pPr>
            <a:lvl4pPr marL="2438339" marR="0" lvl="3" indent="-389457" algn="l" rtl="0">
              <a:spcBef>
                <a:spcPts val="1333"/>
              </a:spcBef>
              <a:spcAft>
                <a:spcPts val="0"/>
              </a:spcAft>
              <a:buSzPts val="1000"/>
              <a:buFont typeface="Noto Sans Symbols"/>
              <a:buChar char="•"/>
              <a:defRPr sz="3467" b="0" i="0" u="none" strike="noStrike" cap="none">
                <a:latin typeface="Quattrocento"/>
                <a:ea typeface="Quattrocento"/>
                <a:cs typeface="Quattrocento"/>
                <a:sym typeface="Quattrocento"/>
              </a:defRPr>
            </a:lvl4pPr>
            <a:lvl5pPr marL="3047924" marR="0" lvl="4" indent="-380990" algn="l" rtl="0">
              <a:spcBef>
                <a:spcPts val="1333"/>
              </a:spcBef>
              <a:spcAft>
                <a:spcPts val="0"/>
              </a:spcAft>
              <a:buSzPts val="900"/>
              <a:buFont typeface="Noto Sans Symbols"/>
              <a:buChar char="•"/>
              <a:defRPr sz="3467" b="0" i="0" u="none" strike="noStrike" cap="none">
                <a:latin typeface="Quattrocento"/>
                <a:ea typeface="Quattrocento"/>
                <a:cs typeface="Quattrocento"/>
                <a:sym typeface="Quattrocento"/>
              </a:defRPr>
            </a:lvl5pPr>
            <a:lvl6pPr marL="3657509" marR="118530" lvl="5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6pPr>
            <a:lvl7pPr marL="4267093" marR="118530" lvl="6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7pPr>
            <a:lvl8pPr marL="4876678" marR="118530" lvl="7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8pPr>
            <a:lvl9pPr marL="5486263" marR="118530" lvl="8" indent="-440256" algn="l" rtl="0">
              <a:spcBef>
                <a:spcPts val="1333"/>
              </a:spcBef>
              <a:spcAft>
                <a:spcPts val="1333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sldNum" idx="12"/>
          </p:nvPr>
        </p:nvSpPr>
        <p:spPr>
          <a:xfrm>
            <a:off x="11797711" y="6526531"/>
            <a:ext cx="345600" cy="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728FBC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728FBC"/>
                </a:solidFill>
                <a:latin typeface="Quattrocento"/>
                <a:ea typeface="Quattrocento"/>
                <a:cs typeface="Quattrocento"/>
                <a:sym typeface="Quattrocento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728FBC"/>
                </a:solidFill>
                <a:latin typeface="Quattrocento"/>
                <a:ea typeface="Quattrocento"/>
                <a:cs typeface="Quattrocento"/>
                <a:sym typeface="Quattrocento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728FBC"/>
                </a:solidFill>
                <a:latin typeface="Quattrocento"/>
                <a:ea typeface="Quattrocento"/>
                <a:cs typeface="Quattrocento"/>
                <a:sym typeface="Quattrocento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728FBC"/>
                </a:solidFill>
                <a:latin typeface="Quattrocento"/>
                <a:ea typeface="Quattrocento"/>
                <a:cs typeface="Quattrocento"/>
                <a:sym typeface="Quattrocento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728FBC"/>
                </a:solidFill>
                <a:latin typeface="Quattrocento"/>
                <a:ea typeface="Quattrocento"/>
                <a:cs typeface="Quattrocento"/>
                <a:sym typeface="Quattrocento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728FBC"/>
                </a:solidFill>
                <a:latin typeface="Quattrocento"/>
                <a:ea typeface="Quattrocento"/>
                <a:cs typeface="Quattrocento"/>
                <a:sym typeface="Quattrocento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728FBC"/>
                </a:solidFill>
                <a:latin typeface="Quattrocento"/>
                <a:ea typeface="Quattrocento"/>
                <a:cs typeface="Quattrocento"/>
                <a:sym typeface="Quattrocento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728FBC"/>
                </a:solidFill>
                <a:latin typeface="Quattrocento"/>
                <a:ea typeface="Quattrocento"/>
                <a:cs typeface="Quattrocento"/>
                <a:sym typeface="Quattrocento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pt-BR" kern="0" smtClean="0"/>
              <a:pPr defTabSz="1219170">
                <a:buClr>
                  <a:srgbClr val="000000"/>
                </a:buClr>
              </a:pPr>
              <a:t>‹#›</a:t>
            </a:fld>
            <a:endParaRPr lang="pt-BR" kern="0">
              <a:solidFill>
                <a:srgbClr val="42424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8" name="Google Shape;98;p18"/>
          <p:cNvSpPr/>
          <p:nvPr/>
        </p:nvSpPr>
        <p:spPr>
          <a:xfrm>
            <a:off x="411480" y="6560820"/>
            <a:ext cx="301760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67" tIns="55867" rIns="55867" bIns="558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067" b="0" i="1" u="none" strike="noStrike" kern="0" cap="none" spc="0" normalizeH="0" baseline="0" noProof="0">
                <a:ln>
                  <a:noFill/>
                </a:ln>
                <a:solidFill>
                  <a:srgbClr val="728FBC"/>
                </a:solidFill>
                <a:effectLst/>
                <a:uLnTx/>
                <a:uFillTx/>
                <a:latin typeface="Quattrocento"/>
                <a:ea typeface="Quattrocento"/>
                <a:cs typeface="Quattrocento"/>
                <a:sym typeface="Quattrocento"/>
              </a:rPr>
              <a:t>L. Moneta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46087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itting  " preserve="1">
  <p:cSld name="Fitting  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/>
          <p:nvPr/>
        </p:nvSpPr>
        <p:spPr>
          <a:xfrm>
            <a:off x="1166812" y="0"/>
            <a:ext cx="11025200" cy="973200"/>
          </a:xfrm>
          <a:prstGeom prst="rect">
            <a:avLst/>
          </a:prstGeom>
          <a:solidFill>
            <a:srgbClr val="2962A9"/>
          </a:solidFill>
          <a:ln>
            <a:noFill/>
          </a:ln>
        </p:spPr>
        <p:txBody>
          <a:bodyPr spcFirstLastPara="1" wrap="square" lIns="43633" tIns="43633" rIns="43633" bIns="43633" anchor="ctr" anchorCtr="0">
            <a:noAutofit/>
          </a:bodyPr>
          <a:lstStyle/>
          <a:p>
            <a:pPr marL="67732" marR="67732" lvl="0" indent="-16933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52741" y="-53578"/>
            <a:ext cx="692881" cy="913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71407" cy="971407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/>
          <p:nvPr/>
        </p:nvSpPr>
        <p:spPr>
          <a:xfrm>
            <a:off x="-1154907" y="6361905"/>
            <a:ext cx="23100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33" tIns="43633" rIns="43633" bIns="43633" anchor="t" anchorCtr="0">
            <a:noAutofit/>
          </a:bodyPr>
          <a:lstStyle/>
          <a:p>
            <a:pPr marL="67732" marR="67732" lvl="0" indent="-16933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67732" marR="67732" lvl="0" indent="-16933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933" b="1" i="0" u="sng" strike="noStrike" kern="0" cap="none" spc="0" normalizeH="0" baseline="0" noProof="0">
                <a:ln>
                  <a:noFill/>
                </a:ln>
                <a:solidFill>
                  <a:srgbClr val="4FC3F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4"/>
              </a:rPr>
              <a:t>sftweb.cern.ch</a:t>
            </a:r>
            <a:endParaRPr kumimoji="0" sz="933" b="1" i="0" u="sng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67732" marR="67732" lvl="0" indent="-16933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933" b="1" i="0" u="sng" strike="noStrike" kern="0" cap="none" spc="0" normalizeH="0" baseline="0" noProof="0">
                <a:ln>
                  <a:noFill/>
                </a:ln>
                <a:solidFill>
                  <a:srgbClr val="4FC3F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5"/>
              </a:rPr>
              <a:t>root.cern.ch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19"/>
          <p:cNvSpPr/>
          <p:nvPr/>
        </p:nvSpPr>
        <p:spPr>
          <a:xfrm>
            <a:off x="2012155" y="6554391"/>
            <a:ext cx="8858400" cy="2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33" tIns="43633" rIns="43633" bIns="43633" anchor="t" anchorCtr="0">
            <a:noAutofit/>
          </a:bodyPr>
          <a:lstStyle/>
          <a:p>
            <a:pPr marL="67732" marR="67732" lvl="0" indent="-16933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600" b="1" i="1" u="none" strike="noStrike" kern="0" cap="none" spc="0" normalizeH="0" baseline="0" noProof="0">
                <a:ln>
                  <a:noFill/>
                </a:ln>
                <a:solidFill>
                  <a:srgbClr val="0067A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ROOT Tutorial at La Plata - 2013:   -     Fitting in ROOT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1702593" y="62508"/>
            <a:ext cx="9120000" cy="8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5" tIns="75425" rIns="75425" bIns="75425" anchor="ctr" anchorCtr="0">
            <a:noAutofit/>
          </a:bodyPr>
          <a:lstStyle>
            <a:lvl1pPr marL="67732" marR="67732" lvl="0" indent="-1693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37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50799" lvl="1" indent="25399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50799" lvl="2" indent="50798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50799" lvl="3" indent="76198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50799" lvl="4" indent="99904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50799" lvl="5" indent="125303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50799" lvl="6" indent="1507029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50799" lvl="7" indent="176102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50799" lvl="8" indent="201501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body" idx="1"/>
          </p:nvPr>
        </p:nvSpPr>
        <p:spPr>
          <a:xfrm>
            <a:off x="488155" y="1098351"/>
            <a:ext cx="11215600" cy="5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5" tIns="75425" rIns="75425" bIns="75425" anchor="t" anchorCtr="0">
            <a:noAutofit/>
          </a:bodyPr>
          <a:lstStyle>
            <a:lvl1pPr marL="609585" marR="67732" lvl="0" indent="-499521" algn="l" rtl="0">
              <a:spcBef>
                <a:spcPts val="933"/>
              </a:spcBef>
              <a:spcAft>
                <a:spcPts val="0"/>
              </a:spcAft>
              <a:buClr>
                <a:srgbClr val="4777B9"/>
              </a:buClr>
              <a:buSzPts val="2300"/>
              <a:buFont typeface="Arial"/>
              <a:buChar char="•"/>
              <a:defRPr sz="3067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1219170" marR="67732" lvl="1" indent="-482588" algn="l" rtl="0">
              <a:spcBef>
                <a:spcPts val="1333"/>
              </a:spcBef>
              <a:spcAft>
                <a:spcPts val="0"/>
              </a:spcAft>
              <a:buClr>
                <a:srgbClr val="0065AE"/>
              </a:buClr>
              <a:buSzPts val="2100"/>
              <a:buFont typeface="Arial"/>
              <a:buChar char="–"/>
              <a:defRPr sz="28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1828754" marR="67732" lvl="2" indent="-448722" algn="l" rtl="0">
              <a:spcBef>
                <a:spcPts val="1333"/>
              </a:spcBef>
              <a:spcAft>
                <a:spcPts val="0"/>
              </a:spcAft>
              <a:buClr>
                <a:srgbClr val="503639"/>
              </a:buClr>
              <a:buSzPts val="1700"/>
              <a:buFont typeface="Arial"/>
              <a:buChar char="•"/>
              <a:defRPr sz="2267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2438339" marR="67732" lvl="3" indent="-431789" algn="l" rtl="0">
              <a:spcBef>
                <a:spcPts val="1333"/>
              </a:spcBef>
              <a:spcAft>
                <a:spcPts val="0"/>
              </a:spcAft>
              <a:buSzPts val="1500"/>
              <a:buFont typeface="Noto Sans Symbols"/>
              <a:buChar char="●"/>
              <a:defRPr sz="20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3047924" marR="67732" lvl="4" indent="-431789" algn="l" rtl="0">
              <a:spcBef>
                <a:spcPts val="1333"/>
              </a:spcBef>
              <a:spcAft>
                <a:spcPts val="0"/>
              </a:spcAft>
              <a:buSzPts val="1500"/>
              <a:buFont typeface="Noto Sans Symbols"/>
              <a:buChar char="•"/>
              <a:defRPr sz="20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3657509" marR="118530" lvl="5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6pPr>
            <a:lvl7pPr marL="4267093" marR="118530" lvl="6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7pPr>
            <a:lvl8pPr marL="4876678" marR="118530" lvl="7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8pPr>
            <a:lvl9pPr marL="5486263" marR="118530" lvl="8" indent="-440256" algn="l" rtl="0">
              <a:spcBef>
                <a:spcPts val="1333"/>
              </a:spcBef>
              <a:spcAft>
                <a:spcPts val="1333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11357695" y="6536531"/>
            <a:ext cx="348000" cy="2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25" tIns="32725" rIns="32725" bIns="32725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 b="1" i="1" u="none" strike="noStrike" cap="none">
                <a:solidFill>
                  <a:srgbClr val="4777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 b="1" i="1" u="none" strike="noStrike" cap="none">
                <a:solidFill>
                  <a:srgbClr val="4777B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 b="1" i="1" u="none" strike="noStrike" cap="none">
                <a:solidFill>
                  <a:srgbClr val="4777B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 b="1" i="1" u="none" strike="noStrike" cap="none">
                <a:solidFill>
                  <a:srgbClr val="4777B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 b="1" i="1" u="none" strike="noStrike" cap="none">
                <a:solidFill>
                  <a:srgbClr val="4777B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 b="1" i="1" u="none" strike="noStrike" cap="none">
                <a:solidFill>
                  <a:srgbClr val="4777B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 b="1" i="1" u="none" strike="noStrike" cap="none">
                <a:solidFill>
                  <a:srgbClr val="4777B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 b="1" i="1" u="none" strike="noStrike" cap="none">
                <a:solidFill>
                  <a:srgbClr val="4777B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 b="1" i="1" u="none" strike="noStrike" cap="none">
                <a:solidFill>
                  <a:srgbClr val="4777B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pt-BR" kern="0" smtClean="0"/>
              <a:pPr defTabSz="1219170">
                <a:buClr>
                  <a:srgbClr val="000000"/>
                </a:buClr>
              </a:pPr>
              <a:t>‹#›</a:t>
            </a:fld>
            <a:endParaRPr lang="pt-BR" b="0" i="0" kern="0">
              <a:solidFill>
                <a:srgbClr val="42424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3237682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Bullets copy" preserve="1">
  <p:cSld name="Title &amp; Bullets copy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/>
          <p:nvPr/>
        </p:nvSpPr>
        <p:spPr>
          <a:xfrm>
            <a:off x="9594600" y="6588859"/>
            <a:ext cx="519680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67" tIns="55867" rIns="55867" bIns="558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067" b="0" i="0" u="none" strike="noStrike" kern="0" cap="none" spc="0" normalizeH="0" baseline="0" noProof="0">
                <a:ln>
                  <a:noFill/>
                </a:ln>
                <a:solidFill>
                  <a:srgbClr val="728FBC"/>
                </a:solidFill>
                <a:effectLst/>
                <a:uLnTx/>
                <a:uFillTx/>
                <a:latin typeface="Quattrocento"/>
                <a:ea typeface="Quattrocento"/>
                <a:cs typeface="Quattrocento"/>
                <a:sym typeface="Quattrocento"/>
              </a:rPr>
              <a:t>Statistics School 2012, Desy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411480" y="102869"/>
            <a:ext cx="113540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5" tIns="75425" rIns="75425" bIns="75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6667" b="1" i="0" u="none" strike="noStrike" cap="none">
                <a:solidFill>
                  <a:srgbClr val="515151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marL="0" marR="50799" lvl="1" indent="25399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50799" lvl="2" indent="50798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50799" lvl="3" indent="76198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50799" lvl="4" indent="99904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50799" lvl="5" indent="125303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50799" lvl="6" indent="1507029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50799" lvl="7" indent="176102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50799" lvl="8" indent="201501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1"/>
          </p:nvPr>
        </p:nvSpPr>
        <p:spPr>
          <a:xfrm>
            <a:off x="411480" y="1668780"/>
            <a:ext cx="11354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5" tIns="75425" rIns="75425" bIns="75425" anchor="ctr" anchorCtr="0">
            <a:noAutofit/>
          </a:bodyPr>
          <a:lstStyle>
            <a:lvl1pPr marL="609585" marR="0" lvl="0" indent="-389457" algn="l" rtl="0">
              <a:spcBef>
                <a:spcPts val="2533"/>
              </a:spcBef>
              <a:spcAft>
                <a:spcPts val="0"/>
              </a:spcAft>
              <a:buSzPts val="1000"/>
              <a:buFont typeface="Noto Sans Symbols"/>
              <a:buChar char="•"/>
              <a:defRPr sz="3467" b="0" i="0" u="none" strike="noStrike" cap="none">
                <a:latin typeface="Quattrocento"/>
                <a:ea typeface="Quattrocento"/>
                <a:cs typeface="Quattrocento"/>
                <a:sym typeface="Quattrocento"/>
              </a:defRPr>
            </a:lvl1pPr>
            <a:lvl2pPr marL="1219170" marR="0" lvl="1" indent="-389457" algn="l" rtl="0">
              <a:spcBef>
                <a:spcPts val="2533"/>
              </a:spcBef>
              <a:spcAft>
                <a:spcPts val="0"/>
              </a:spcAft>
              <a:buSzPts val="1000"/>
              <a:buFont typeface="Noto Sans Symbols"/>
              <a:buChar char="•"/>
              <a:defRPr sz="3467" b="0" i="0" u="none" strike="noStrike" cap="none">
                <a:latin typeface="Quattrocento"/>
                <a:ea typeface="Quattrocento"/>
                <a:cs typeface="Quattrocento"/>
                <a:sym typeface="Quattrocento"/>
              </a:defRPr>
            </a:lvl2pPr>
            <a:lvl3pPr marL="1828754" marR="0" lvl="2" indent="-389457" algn="l" rtl="0">
              <a:spcBef>
                <a:spcPts val="2533"/>
              </a:spcBef>
              <a:spcAft>
                <a:spcPts val="0"/>
              </a:spcAft>
              <a:buSzPts val="1000"/>
              <a:buFont typeface="Noto Sans Symbols"/>
              <a:buChar char="•"/>
              <a:defRPr sz="3467" b="0" i="0" u="none" strike="noStrike" cap="none">
                <a:latin typeface="Quattrocento"/>
                <a:ea typeface="Quattrocento"/>
                <a:cs typeface="Quattrocento"/>
                <a:sym typeface="Quattrocento"/>
              </a:defRPr>
            </a:lvl3pPr>
            <a:lvl4pPr marL="2438339" marR="0" lvl="3" indent="-389457" algn="l" rtl="0">
              <a:spcBef>
                <a:spcPts val="2533"/>
              </a:spcBef>
              <a:spcAft>
                <a:spcPts val="0"/>
              </a:spcAft>
              <a:buSzPts val="1000"/>
              <a:buFont typeface="Noto Sans Symbols"/>
              <a:buChar char="•"/>
              <a:defRPr sz="3467" b="0" i="0" u="none" strike="noStrike" cap="none">
                <a:latin typeface="Quattrocento"/>
                <a:ea typeface="Quattrocento"/>
                <a:cs typeface="Quattrocento"/>
                <a:sym typeface="Quattrocento"/>
              </a:defRPr>
            </a:lvl4pPr>
            <a:lvl5pPr marL="3047924" marR="0" lvl="4" indent="-380990" algn="l" rtl="0">
              <a:spcBef>
                <a:spcPts val="2533"/>
              </a:spcBef>
              <a:spcAft>
                <a:spcPts val="0"/>
              </a:spcAft>
              <a:buSzPts val="900"/>
              <a:buFont typeface="Noto Sans Symbols"/>
              <a:buChar char="•"/>
              <a:defRPr sz="3467" b="0" i="0" u="none" strike="noStrike" cap="none">
                <a:latin typeface="Quattrocento"/>
                <a:ea typeface="Quattrocento"/>
                <a:cs typeface="Quattrocento"/>
                <a:sym typeface="Quattrocento"/>
              </a:defRPr>
            </a:lvl5pPr>
            <a:lvl6pPr marL="3657509" marR="118530" lvl="5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6pPr>
            <a:lvl7pPr marL="4267093" marR="118530" lvl="6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7pPr>
            <a:lvl8pPr marL="4876678" marR="118530" lvl="7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8pPr>
            <a:lvl9pPr marL="5486263" marR="118530" lvl="8" indent="-440256" algn="l" rtl="0">
              <a:spcBef>
                <a:spcPts val="1333"/>
              </a:spcBef>
              <a:spcAft>
                <a:spcPts val="1333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sldNum" idx="12"/>
          </p:nvPr>
        </p:nvSpPr>
        <p:spPr>
          <a:xfrm>
            <a:off x="11797711" y="6526531"/>
            <a:ext cx="345600" cy="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728FBC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728FBC"/>
                </a:solidFill>
                <a:latin typeface="Quattrocento"/>
                <a:ea typeface="Quattrocento"/>
                <a:cs typeface="Quattrocento"/>
                <a:sym typeface="Quattrocento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728FBC"/>
                </a:solidFill>
                <a:latin typeface="Quattrocento"/>
                <a:ea typeface="Quattrocento"/>
                <a:cs typeface="Quattrocento"/>
                <a:sym typeface="Quattrocento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728FBC"/>
                </a:solidFill>
                <a:latin typeface="Quattrocento"/>
                <a:ea typeface="Quattrocento"/>
                <a:cs typeface="Quattrocento"/>
                <a:sym typeface="Quattrocento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728FBC"/>
                </a:solidFill>
                <a:latin typeface="Quattrocento"/>
                <a:ea typeface="Quattrocento"/>
                <a:cs typeface="Quattrocento"/>
                <a:sym typeface="Quattrocento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728FBC"/>
                </a:solidFill>
                <a:latin typeface="Quattrocento"/>
                <a:ea typeface="Quattrocento"/>
                <a:cs typeface="Quattrocento"/>
                <a:sym typeface="Quattrocento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728FBC"/>
                </a:solidFill>
                <a:latin typeface="Quattrocento"/>
                <a:ea typeface="Quattrocento"/>
                <a:cs typeface="Quattrocento"/>
                <a:sym typeface="Quattrocento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728FBC"/>
                </a:solidFill>
                <a:latin typeface="Quattrocento"/>
                <a:ea typeface="Quattrocento"/>
                <a:cs typeface="Quattrocento"/>
                <a:sym typeface="Quattrocento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728FBC"/>
                </a:solidFill>
                <a:latin typeface="Quattrocento"/>
                <a:ea typeface="Quattrocento"/>
                <a:cs typeface="Quattrocento"/>
                <a:sym typeface="Quattrocento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pt-BR" kern="0" smtClean="0"/>
              <a:pPr defTabSz="1219170">
                <a:buClr>
                  <a:srgbClr val="000000"/>
                </a:buClr>
              </a:pPr>
              <a:t>‹#›</a:t>
            </a:fld>
            <a:endParaRPr lang="pt-BR" kern="0">
              <a:solidFill>
                <a:srgbClr val="42424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6830253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Bullets 1" preserve="1">
  <p:cSld name="Title &amp; Bullets 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4" name="Google Shape;114;p21"/>
          <p:cNvCxnSpPr/>
          <p:nvPr/>
        </p:nvCxnSpPr>
        <p:spPr>
          <a:xfrm>
            <a:off x="914400" y="754380"/>
            <a:ext cx="10363200" cy="1600"/>
          </a:xfrm>
          <a:prstGeom prst="straightConnector1">
            <a:avLst/>
          </a:prstGeom>
          <a:noFill/>
          <a:ln w="25400" cap="flat" cmpd="sng">
            <a:solidFill>
              <a:srgbClr val="434ED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5" name="Google Shape;115;p21"/>
          <p:cNvSpPr/>
          <p:nvPr/>
        </p:nvSpPr>
        <p:spPr>
          <a:xfrm>
            <a:off x="914400" y="6549391"/>
            <a:ext cx="10363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50799" marR="50799" lvl="0" indent="-16933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933" b="0" i="0" u="none" strike="noStrike" kern="0" cap="none" spc="0" normalizeH="0" baseline="0" noProof="0">
                <a:ln>
                  <a:noFill/>
                </a:ln>
                <a:solidFill>
                  <a:srgbClr val="434ED6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Wouter Verkerke, NIKHEF 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914400" y="148591"/>
            <a:ext cx="10363200" cy="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5" tIns="75425" rIns="75425" bIns="75425" anchor="ctr" anchorCtr="0">
            <a:noAutofit/>
          </a:bodyPr>
          <a:lstStyle>
            <a:lvl1pPr marL="50799" marR="50799" lvl="0" indent="-1693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2800" b="0" i="0" u="none" strike="noStrike" cap="none">
                <a:solidFill>
                  <a:srgbClr val="434ED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50799" lvl="1" indent="25399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50799" lvl="2" indent="50798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50799" lvl="3" indent="76198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50799" lvl="4" indent="99904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50799" lvl="5" indent="125303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50799" lvl="6" indent="1507029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50799" lvl="7" indent="176102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50799" lvl="8" indent="201501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914400" y="914400"/>
            <a:ext cx="10363200" cy="59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5" tIns="75425" rIns="75425" bIns="75425" anchor="t" anchorCtr="0">
            <a:noAutofit/>
          </a:bodyPr>
          <a:lstStyle>
            <a:lvl1pPr marL="609585" marR="50799" lvl="0" indent="-448722" algn="l" rtl="0">
              <a:spcBef>
                <a:spcPts val="1467"/>
              </a:spcBef>
              <a:spcAft>
                <a:spcPts val="0"/>
              </a:spcAft>
              <a:buSzPts val="1700"/>
              <a:buFont typeface="Noto Sans Symbols"/>
              <a:buChar char="●"/>
              <a:defRPr sz="2267" b="0" i="0" u="none" strike="noStrike" cap="none">
                <a:latin typeface="Verdana"/>
                <a:ea typeface="Verdana"/>
                <a:cs typeface="Verdana"/>
                <a:sym typeface="Verdana"/>
              </a:defRPr>
            </a:lvl1pPr>
            <a:lvl2pPr marL="1219170" marR="50799" lvl="1" indent="-414856" algn="l" rtl="0">
              <a:spcBef>
                <a:spcPts val="1333"/>
              </a:spcBef>
              <a:spcAft>
                <a:spcPts val="0"/>
              </a:spcAft>
              <a:buSzPts val="1300"/>
              <a:buFont typeface="Noto Sans Symbols"/>
              <a:buChar char="●"/>
              <a:defRPr sz="1733" b="0" i="0" u="none" strike="noStrike" cap="none">
                <a:latin typeface="Verdana"/>
                <a:ea typeface="Verdana"/>
                <a:cs typeface="Verdana"/>
                <a:sym typeface="Verdana"/>
              </a:defRPr>
            </a:lvl2pPr>
            <a:lvl3pPr marL="1828754" marR="50799" lvl="2" indent="-389457" algn="l" rtl="0">
              <a:spcBef>
                <a:spcPts val="1333"/>
              </a:spcBef>
              <a:spcAft>
                <a:spcPts val="0"/>
              </a:spcAft>
              <a:buSzPts val="1000"/>
              <a:buFont typeface="Noto Sans Symbols"/>
              <a:buChar char="●"/>
              <a:defRPr sz="1333" b="0" i="0" u="none" strike="noStrike" cap="none">
                <a:latin typeface="Verdana"/>
                <a:ea typeface="Verdana"/>
                <a:cs typeface="Verdana"/>
                <a:sym typeface="Verdana"/>
              </a:defRPr>
            </a:lvl3pPr>
            <a:lvl4pPr marL="2438339" marR="50799" lvl="3" indent="-389457" algn="l" rtl="0">
              <a:spcBef>
                <a:spcPts val="1333"/>
              </a:spcBef>
              <a:spcAft>
                <a:spcPts val="0"/>
              </a:spcAft>
              <a:buSzPts val="1000"/>
              <a:buFont typeface="Noto Sans Symbols"/>
              <a:buChar char="●"/>
              <a:defRPr sz="1333" b="0" i="0" u="none" strike="noStrike" cap="none">
                <a:latin typeface="Verdana"/>
                <a:ea typeface="Verdana"/>
                <a:cs typeface="Verdana"/>
                <a:sym typeface="Verdana"/>
              </a:defRPr>
            </a:lvl4pPr>
            <a:lvl5pPr marL="3047924" marR="50799" lvl="4" indent="-389457" algn="l" rtl="0">
              <a:spcBef>
                <a:spcPts val="1333"/>
              </a:spcBef>
              <a:spcAft>
                <a:spcPts val="0"/>
              </a:spcAft>
              <a:buSzPts val="1000"/>
              <a:buFont typeface="Noto Sans Symbols"/>
              <a:buChar char="•"/>
              <a:defRPr sz="1333" b="0" i="0" u="none" strike="noStrike" cap="none">
                <a:latin typeface="Verdana"/>
                <a:ea typeface="Verdana"/>
                <a:cs typeface="Verdana"/>
                <a:sym typeface="Verdana"/>
              </a:defRPr>
            </a:lvl5pPr>
            <a:lvl6pPr marL="3657509" marR="118530" lvl="5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6pPr>
            <a:lvl7pPr marL="4267093" marR="118530" lvl="6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7pPr>
            <a:lvl8pPr marL="4876678" marR="118530" lvl="7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8pPr>
            <a:lvl9pPr marL="5486263" marR="118530" lvl="8" indent="-440256" algn="l" rtl="0">
              <a:spcBef>
                <a:spcPts val="1333"/>
              </a:spcBef>
              <a:spcAft>
                <a:spcPts val="1333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04576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efault - Title and Content" preserve="1">
  <p:cSld name="Default - Title and Conten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9" name="Google Shape;119;p22"/>
          <p:cNvCxnSpPr/>
          <p:nvPr/>
        </p:nvCxnSpPr>
        <p:spPr>
          <a:xfrm>
            <a:off x="914400" y="754380"/>
            <a:ext cx="10363200" cy="0"/>
          </a:xfrm>
          <a:prstGeom prst="straightConnector1">
            <a:avLst/>
          </a:prstGeom>
          <a:noFill/>
          <a:ln w="25400" cap="flat" cmpd="sng">
            <a:solidFill>
              <a:srgbClr val="434ED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0" name="Google Shape;120;p22"/>
          <p:cNvSpPr txBox="1">
            <a:spLocks noGrp="1"/>
          </p:cNvSpPr>
          <p:nvPr>
            <p:ph type="title"/>
          </p:nvPr>
        </p:nvSpPr>
        <p:spPr>
          <a:xfrm>
            <a:off x="914400" y="148591"/>
            <a:ext cx="10363200" cy="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5" tIns="75425" rIns="75425" bIns="75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2800" b="0" i="0" u="none" strike="noStrike" cap="none">
                <a:solidFill>
                  <a:srgbClr val="434ED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50799" lvl="1" indent="25399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50799" lvl="2" indent="50798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50799" lvl="3" indent="76198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50799" lvl="4" indent="99904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50799" lvl="5" indent="125303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50799" lvl="6" indent="1507029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50799" lvl="7" indent="176102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50799" lvl="8" indent="201501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body" idx="1"/>
          </p:nvPr>
        </p:nvSpPr>
        <p:spPr>
          <a:xfrm>
            <a:off x="914400" y="914400"/>
            <a:ext cx="10363200" cy="59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5" tIns="75425" rIns="75425" bIns="75425" anchor="t" anchorCtr="0">
            <a:noAutofit/>
          </a:bodyPr>
          <a:lstStyle>
            <a:lvl1pPr marL="609585" marR="0" lvl="0" indent="-448722" algn="l" rtl="0">
              <a:spcBef>
                <a:spcPts val="1467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Symbols"/>
              <a:buChar char="●"/>
              <a:defRPr sz="2267" b="0" i="0" u="none" strike="noStrike" cap="none">
                <a:latin typeface="Verdana"/>
                <a:ea typeface="Verdana"/>
                <a:cs typeface="Verdana"/>
                <a:sym typeface="Verdana"/>
              </a:defRPr>
            </a:lvl1pPr>
            <a:lvl2pPr marL="1219170" marR="0" lvl="1" indent="-414856" algn="l" rtl="0"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Noto Sans Symbols"/>
              <a:buChar char="●"/>
              <a:defRPr sz="1733" b="0" i="0" u="none" strike="noStrike" cap="none">
                <a:latin typeface="Verdana"/>
                <a:ea typeface="Verdana"/>
                <a:cs typeface="Verdana"/>
                <a:sym typeface="Verdana"/>
              </a:defRPr>
            </a:lvl2pPr>
            <a:lvl3pPr marL="1828754" marR="0" lvl="2" indent="-389457" algn="l" rtl="0"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Noto Sans Symbols"/>
              <a:buChar char="●"/>
              <a:defRPr sz="1333" b="0" i="0" u="none" strike="noStrike" cap="none">
                <a:latin typeface="Verdana"/>
                <a:ea typeface="Verdana"/>
                <a:cs typeface="Verdana"/>
                <a:sym typeface="Verdana"/>
              </a:defRPr>
            </a:lvl3pPr>
            <a:lvl4pPr marL="2438339" marR="0" lvl="3" indent="-389457" algn="l" rtl="0">
              <a:spcBef>
                <a:spcPts val="1333"/>
              </a:spcBef>
              <a:spcAft>
                <a:spcPts val="0"/>
              </a:spcAft>
              <a:buSzPts val="1000"/>
              <a:buFont typeface="Noto Sans Symbols"/>
              <a:buChar char="●"/>
              <a:defRPr sz="1333" b="0" i="0" u="none" strike="noStrike" cap="none">
                <a:latin typeface="Verdana"/>
                <a:ea typeface="Verdana"/>
                <a:cs typeface="Verdana"/>
                <a:sym typeface="Verdana"/>
              </a:defRPr>
            </a:lvl4pPr>
            <a:lvl5pPr marL="3047924" marR="0" lvl="4" indent="-389457" algn="l" rtl="0"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Noto Sans Symbols"/>
              <a:buChar char="•"/>
              <a:defRPr sz="1333" b="0" i="0" u="none" strike="noStrike" cap="none">
                <a:latin typeface="Verdana"/>
                <a:ea typeface="Verdana"/>
                <a:cs typeface="Verdana"/>
                <a:sym typeface="Verdana"/>
              </a:defRPr>
            </a:lvl5pPr>
            <a:lvl6pPr marL="3657509" marR="118530" lvl="5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6pPr>
            <a:lvl7pPr marL="4267093" marR="118530" lvl="6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7pPr>
            <a:lvl8pPr marL="4876678" marR="118530" lvl="7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8pPr>
            <a:lvl9pPr marL="5486263" marR="118530" lvl="8" indent="-440256" algn="l" rtl="0">
              <a:spcBef>
                <a:spcPts val="1333"/>
              </a:spcBef>
              <a:spcAft>
                <a:spcPts val="1333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sldNum" idx="12"/>
          </p:nvPr>
        </p:nvSpPr>
        <p:spPr>
          <a:xfrm>
            <a:off x="10977145" y="6503671"/>
            <a:ext cx="300400" cy="2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1425" tIns="31425" rIns="31425" bIns="314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434ED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434ED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434ED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434ED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434ED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434ED6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434ED6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434ED6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434ED6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pt-BR" kern="0" smtClean="0"/>
              <a:pPr defTabSz="1219170">
                <a:buClr>
                  <a:srgbClr val="000000"/>
                </a:buClr>
              </a:pPr>
              <a:t>‹#›</a:t>
            </a:fld>
            <a:endParaRPr lang="pt-BR" sz="1600" kern="0">
              <a:solidFill>
                <a:srgbClr val="42424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854663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efault - Title and Content 1" preserve="1">
  <p:cSld name="Default - Title and Content 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/>
          <p:nvPr/>
        </p:nvSpPr>
        <p:spPr>
          <a:xfrm>
            <a:off x="944880" y="6503671"/>
            <a:ext cx="86716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50799" marR="50799" lvl="0" indent="-16933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933" b="0" i="0" u="none" strike="noStrike" kern="0" cap="none" spc="0" normalizeH="0" baseline="0" noProof="0">
                <a:ln>
                  <a:noFill/>
                </a:ln>
                <a:solidFill>
                  <a:srgbClr val="005493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Wouter Verkerke, NIKHEF 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25" name="Google Shape;125;p23"/>
          <p:cNvCxnSpPr/>
          <p:nvPr/>
        </p:nvCxnSpPr>
        <p:spPr>
          <a:xfrm>
            <a:off x="914400" y="754380"/>
            <a:ext cx="10363200" cy="0"/>
          </a:xfrm>
          <a:prstGeom prst="straightConnector1">
            <a:avLst/>
          </a:prstGeom>
          <a:noFill/>
          <a:ln w="25400" cap="flat" cmpd="sng">
            <a:solidFill>
              <a:srgbClr val="434ED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6" name="Google Shape;126;p23"/>
          <p:cNvSpPr txBox="1">
            <a:spLocks noGrp="1"/>
          </p:cNvSpPr>
          <p:nvPr>
            <p:ph type="title"/>
          </p:nvPr>
        </p:nvSpPr>
        <p:spPr>
          <a:xfrm>
            <a:off x="914400" y="148591"/>
            <a:ext cx="10363200" cy="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5" tIns="75425" rIns="75425" bIns="75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2800" b="0" i="0" u="none" strike="noStrike" cap="none">
                <a:solidFill>
                  <a:srgbClr val="434ED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50799" lvl="1" indent="25399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50799" lvl="2" indent="50798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50799" lvl="3" indent="76198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50799" lvl="4" indent="99904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50799" lvl="5" indent="125303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50799" lvl="6" indent="1507029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50799" lvl="7" indent="176102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50799" lvl="8" indent="201501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914400" y="914400"/>
            <a:ext cx="10363200" cy="59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5" tIns="75425" rIns="75425" bIns="75425" anchor="t" anchorCtr="0">
            <a:noAutofit/>
          </a:bodyPr>
          <a:lstStyle>
            <a:lvl1pPr marL="609585" marR="0" lvl="0" indent="-448722" algn="l" rtl="0">
              <a:spcBef>
                <a:spcPts val="1467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Symbols"/>
              <a:buChar char="●"/>
              <a:defRPr sz="2267" b="0" i="0" u="none" strike="noStrike" cap="none">
                <a:latin typeface="Verdana"/>
                <a:ea typeface="Verdana"/>
                <a:cs typeface="Verdana"/>
                <a:sym typeface="Verdana"/>
              </a:defRPr>
            </a:lvl1pPr>
            <a:lvl2pPr marL="1219170" marR="0" lvl="1" indent="-414856" algn="l" rtl="0"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Noto Sans Symbols"/>
              <a:buChar char="●"/>
              <a:defRPr sz="1733" b="0" i="0" u="none" strike="noStrike" cap="none">
                <a:latin typeface="Verdana"/>
                <a:ea typeface="Verdana"/>
                <a:cs typeface="Verdana"/>
                <a:sym typeface="Verdana"/>
              </a:defRPr>
            </a:lvl2pPr>
            <a:lvl3pPr marL="1828754" marR="0" lvl="2" indent="-389457" algn="l" rtl="0"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Noto Sans Symbols"/>
              <a:buChar char="●"/>
              <a:defRPr sz="1333" b="0" i="0" u="none" strike="noStrike" cap="none">
                <a:latin typeface="Verdana"/>
                <a:ea typeface="Verdana"/>
                <a:cs typeface="Verdana"/>
                <a:sym typeface="Verdana"/>
              </a:defRPr>
            </a:lvl3pPr>
            <a:lvl4pPr marL="2438339" marR="0" lvl="3" indent="-389457" algn="l" rtl="0">
              <a:spcBef>
                <a:spcPts val="1333"/>
              </a:spcBef>
              <a:spcAft>
                <a:spcPts val="0"/>
              </a:spcAft>
              <a:buSzPts val="1000"/>
              <a:buFont typeface="Noto Sans Symbols"/>
              <a:buChar char="●"/>
              <a:defRPr sz="1333" b="0" i="0" u="none" strike="noStrike" cap="none">
                <a:latin typeface="Verdana"/>
                <a:ea typeface="Verdana"/>
                <a:cs typeface="Verdana"/>
                <a:sym typeface="Verdana"/>
              </a:defRPr>
            </a:lvl4pPr>
            <a:lvl5pPr marL="3047924" marR="0" lvl="4" indent="-389457" algn="l" rtl="0"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Noto Sans Symbols"/>
              <a:buChar char="•"/>
              <a:defRPr sz="1333" b="0" i="0" u="none" strike="noStrike" cap="none">
                <a:latin typeface="Verdana"/>
                <a:ea typeface="Verdana"/>
                <a:cs typeface="Verdana"/>
                <a:sym typeface="Verdana"/>
              </a:defRPr>
            </a:lvl5pPr>
            <a:lvl6pPr marL="3657509" marR="118530" lvl="5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6pPr>
            <a:lvl7pPr marL="4267093" marR="118530" lvl="6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7pPr>
            <a:lvl8pPr marL="4876678" marR="118530" lvl="7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8pPr>
            <a:lvl9pPr marL="5486263" marR="118530" lvl="8" indent="-440256" algn="l" rtl="0">
              <a:spcBef>
                <a:spcPts val="1333"/>
              </a:spcBef>
              <a:spcAft>
                <a:spcPts val="1333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sldNum" idx="12"/>
          </p:nvPr>
        </p:nvSpPr>
        <p:spPr>
          <a:xfrm>
            <a:off x="10977145" y="6503671"/>
            <a:ext cx="300400" cy="2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1425" tIns="31425" rIns="31425" bIns="314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434ED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434ED6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434ED6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434ED6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434ED6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434ED6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434ED6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434ED6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spcBef>
                <a:spcPts val="0"/>
              </a:spcBef>
              <a:buNone/>
              <a:defRPr sz="1067" b="0" i="0" u="none" strike="noStrike" cap="none">
                <a:solidFill>
                  <a:srgbClr val="434ED6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pt-BR" kern="0" smtClean="0"/>
              <a:pPr defTabSz="1219170">
                <a:buClr>
                  <a:srgbClr val="000000"/>
                </a:buClr>
              </a:pPr>
              <a:t>‹#›</a:t>
            </a:fld>
            <a:endParaRPr lang="pt-BR" sz="1600" kern="0">
              <a:solidFill>
                <a:srgbClr val="42424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5439788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- Center" preserve="1">
  <p:cSld name="Title - Center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/>
          <p:nvPr/>
        </p:nvSpPr>
        <p:spPr>
          <a:xfrm>
            <a:off x="9142163" y="6544211"/>
            <a:ext cx="301760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67" tIns="55867" rIns="55867" bIns="558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067" b="0" i="0" u="none" strike="noStrike" kern="0" cap="none" spc="0" normalizeH="0" baseline="0" noProof="0">
                <a:ln>
                  <a:noFill/>
                </a:ln>
                <a:solidFill>
                  <a:srgbClr val="728FBC"/>
                </a:solidFill>
                <a:effectLst/>
                <a:uLnTx/>
                <a:uFillTx/>
                <a:latin typeface="Quattrocento"/>
                <a:ea typeface="Quattrocento"/>
                <a:cs typeface="Quattrocento"/>
                <a:sym typeface="Quattrocento"/>
              </a:rPr>
              <a:t>INFN School of Statistics 2013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24"/>
          <p:cNvSpPr txBox="1">
            <a:spLocks noGrp="1"/>
          </p:cNvSpPr>
          <p:nvPr>
            <p:ph type="title"/>
          </p:nvPr>
        </p:nvSpPr>
        <p:spPr>
          <a:xfrm>
            <a:off x="411480" y="2228851"/>
            <a:ext cx="11354000" cy="2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5" tIns="75425" rIns="75425" bIns="75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6667" b="0" i="0" u="none" strike="noStrike" cap="none">
                <a:solidFill>
                  <a:srgbClr val="51515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50799" lvl="1" indent="25399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50799" lvl="2" indent="50798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50799" lvl="3" indent="76198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50799" lvl="4" indent="99904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50799" lvl="5" indent="125303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50799" lvl="6" indent="1507029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50799" lvl="7" indent="176102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50799" lvl="8" indent="201501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sldNum" idx="12"/>
          </p:nvPr>
        </p:nvSpPr>
        <p:spPr>
          <a:xfrm>
            <a:off x="11767231" y="6537960"/>
            <a:ext cx="345600" cy="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728FBC"/>
                </a:solidFill>
                <a:latin typeface="Quattrocento"/>
                <a:ea typeface="Quattrocento"/>
                <a:cs typeface="Quattrocento"/>
                <a:sym typeface="Quattrocento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728FBC"/>
                </a:solidFill>
                <a:latin typeface="Quattrocento"/>
                <a:ea typeface="Quattrocento"/>
                <a:cs typeface="Quattrocento"/>
                <a:sym typeface="Quattrocento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728FBC"/>
                </a:solidFill>
                <a:latin typeface="Quattrocento"/>
                <a:ea typeface="Quattrocento"/>
                <a:cs typeface="Quattrocento"/>
                <a:sym typeface="Quattrocento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728FBC"/>
                </a:solidFill>
                <a:latin typeface="Quattrocento"/>
                <a:ea typeface="Quattrocento"/>
                <a:cs typeface="Quattrocento"/>
                <a:sym typeface="Quattrocento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728FBC"/>
                </a:solidFill>
                <a:latin typeface="Quattrocento"/>
                <a:ea typeface="Quattrocento"/>
                <a:cs typeface="Quattrocento"/>
                <a:sym typeface="Quattrocento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728FBC"/>
                </a:solidFill>
                <a:latin typeface="Quattrocento"/>
                <a:ea typeface="Quattrocento"/>
                <a:cs typeface="Quattrocento"/>
                <a:sym typeface="Quattrocento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728FBC"/>
                </a:solidFill>
                <a:latin typeface="Quattrocento"/>
                <a:ea typeface="Quattrocento"/>
                <a:cs typeface="Quattrocento"/>
                <a:sym typeface="Quattrocento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728FBC"/>
                </a:solidFill>
                <a:latin typeface="Quattrocento"/>
                <a:ea typeface="Quattrocento"/>
                <a:cs typeface="Quattrocento"/>
                <a:sym typeface="Quattrocento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728FBC"/>
                </a:solidFill>
                <a:latin typeface="Quattrocento"/>
                <a:ea typeface="Quattrocento"/>
                <a:cs typeface="Quattrocento"/>
                <a:sym typeface="Quattrocento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pt-BR" kern="0" smtClean="0"/>
              <a:pPr defTabSz="1219170">
                <a:buClr>
                  <a:srgbClr val="000000"/>
                </a:buClr>
              </a:pPr>
              <a:t>‹#›</a:t>
            </a:fld>
            <a:endParaRPr lang="pt-BR" kern="0">
              <a:solidFill>
                <a:srgbClr val="42424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7068411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thRoot_Small copy" preserve="1">
  <p:cSld name="MathRoot_Small cop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 txBox="1">
            <a:spLocks noGrp="1"/>
          </p:cNvSpPr>
          <p:nvPr>
            <p:ph type="title"/>
          </p:nvPr>
        </p:nvSpPr>
        <p:spPr>
          <a:xfrm>
            <a:off x="1325880" y="57151"/>
            <a:ext cx="94640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5" tIns="75425" rIns="75425" bIns="75425" anchor="ctr" anchorCtr="0">
            <a:noAutofit/>
          </a:bodyPr>
          <a:lstStyle>
            <a:lvl1pPr marL="0" marR="50799" lvl="0" indent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50799" lvl="1" indent="25399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50799" lvl="2" indent="50798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50799" lvl="3" indent="76198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50799" lvl="4" indent="99904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50799" lvl="5" indent="125303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50799" lvl="6" indent="1507029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50799" lvl="7" indent="176102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50799" lvl="8" indent="201501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5" name="Google Shape;135;p25"/>
          <p:cNvSpPr txBox="1">
            <a:spLocks noGrp="1"/>
          </p:cNvSpPr>
          <p:nvPr>
            <p:ph type="body" idx="1"/>
          </p:nvPr>
        </p:nvSpPr>
        <p:spPr>
          <a:xfrm>
            <a:off x="518160" y="1097280"/>
            <a:ext cx="11155600" cy="55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5" tIns="75425" rIns="75425" bIns="75425" anchor="t" anchorCtr="0">
            <a:noAutofit/>
          </a:bodyPr>
          <a:lstStyle>
            <a:lvl1pPr marL="609585" marR="118530" lvl="0" indent="-440256" algn="l" rtl="0">
              <a:spcBef>
                <a:spcPts val="9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1pPr>
            <a:lvl2pPr marL="1219170" marR="118530" lvl="1" indent="-414856" algn="l" rtl="0">
              <a:spcBef>
                <a:spcPts val="1333"/>
              </a:spcBef>
              <a:spcAft>
                <a:spcPts val="0"/>
              </a:spcAft>
              <a:buClr>
                <a:srgbClr val="004617"/>
              </a:buClr>
              <a:buSzPts val="1300"/>
              <a:buFont typeface="Noto Sans Symbols"/>
              <a:buChar char="✦"/>
              <a:defRPr sz="20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2pPr>
            <a:lvl3pPr marL="1828754" marR="118530" lvl="2" indent="-414856" algn="l" rtl="0">
              <a:spcBef>
                <a:spcPts val="1333"/>
              </a:spcBef>
              <a:spcAft>
                <a:spcPts val="0"/>
              </a:spcAft>
              <a:buClr>
                <a:srgbClr val="941100"/>
              </a:buClr>
              <a:buSzPts val="1300"/>
              <a:buFont typeface="Noto Sans Symbols"/>
              <a:buChar char="✦"/>
              <a:defRPr sz="20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3pPr>
            <a:lvl4pPr marL="2438339" marR="118530" lvl="3" indent="-389457" algn="l" rtl="0">
              <a:spcBef>
                <a:spcPts val="1333"/>
              </a:spcBef>
              <a:spcAft>
                <a:spcPts val="0"/>
              </a:spcAft>
              <a:buSzPts val="1000"/>
              <a:buFont typeface="Noto Sans Symbols"/>
              <a:buChar char="✦"/>
              <a:defRPr sz="16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4pPr>
            <a:lvl5pPr marL="3047924" marR="118530" lvl="4" indent="-389457" algn="l" rtl="0">
              <a:spcBef>
                <a:spcPts val="1333"/>
              </a:spcBef>
              <a:spcAft>
                <a:spcPts val="0"/>
              </a:spcAft>
              <a:buClr>
                <a:srgbClr val="929292"/>
              </a:buClr>
              <a:buSzPts val="1000"/>
              <a:buFont typeface="Noto Sans Symbols"/>
              <a:buChar char="✦"/>
              <a:defRPr sz="16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5pPr>
            <a:lvl6pPr marL="3657509" marR="118530" lvl="5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6pPr>
            <a:lvl7pPr marL="4267093" marR="118530" lvl="6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7pPr>
            <a:lvl8pPr marL="4876678" marR="118530" lvl="7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8pPr>
            <a:lvl9pPr marL="5486263" marR="118530" lvl="8" indent="-440256" algn="l" rtl="0">
              <a:spcBef>
                <a:spcPts val="1333"/>
              </a:spcBef>
              <a:spcAft>
                <a:spcPts val="1333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sldNum" idx="12"/>
          </p:nvPr>
        </p:nvSpPr>
        <p:spPr>
          <a:xfrm>
            <a:off x="11426811" y="6583680"/>
            <a:ext cx="281200" cy="2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33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spcBef>
                <a:spcPts val="0"/>
              </a:spcBef>
              <a:buNone/>
              <a:defRPr sz="933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spcBef>
                <a:spcPts val="0"/>
              </a:spcBef>
              <a:buNone/>
              <a:defRPr sz="933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spcBef>
                <a:spcPts val="0"/>
              </a:spcBef>
              <a:buNone/>
              <a:defRPr sz="933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spcBef>
                <a:spcPts val="0"/>
              </a:spcBef>
              <a:buNone/>
              <a:defRPr sz="933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spcBef>
                <a:spcPts val="0"/>
              </a:spcBef>
              <a:buNone/>
              <a:defRPr sz="933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spcBef>
                <a:spcPts val="0"/>
              </a:spcBef>
              <a:buNone/>
              <a:defRPr sz="933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spcBef>
                <a:spcPts val="0"/>
              </a:spcBef>
              <a:buNone/>
              <a:defRPr sz="933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spcBef>
                <a:spcPts val="0"/>
              </a:spcBef>
              <a:buNone/>
              <a:defRPr sz="933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pt-BR" kern="0" smtClean="0">
                <a:solidFill>
                  <a:srgbClr val="424242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pt-BR" sz="1600" kern="0">
              <a:solidFill>
                <a:srgbClr val="42424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1683648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Bullets 2" preserve="1">
  <p:cSld name="Title &amp; Bullets 2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/>
          <p:nvPr/>
        </p:nvSpPr>
        <p:spPr>
          <a:xfrm>
            <a:off x="7999163" y="6544211"/>
            <a:ext cx="519680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67" tIns="55867" rIns="55867" bIns="55867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067" b="0" i="0" u="none" strike="noStrike" kern="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Quattrocento"/>
                <a:ea typeface="Quattrocento"/>
                <a:cs typeface="Quattrocento"/>
                <a:sym typeface="Quattrocento"/>
              </a:rPr>
              <a:t>Terascale Alliance School, Bonn 20-22 August  2012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" name="Google Shape;139;p26"/>
          <p:cNvSpPr txBox="1">
            <a:spLocks noGrp="1"/>
          </p:cNvSpPr>
          <p:nvPr>
            <p:ph type="title"/>
          </p:nvPr>
        </p:nvSpPr>
        <p:spPr>
          <a:xfrm>
            <a:off x="1188720" y="171451"/>
            <a:ext cx="9814400" cy="1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5" tIns="75425" rIns="75425" bIns="75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6133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0" marR="50799" lvl="1" indent="25399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50799" lvl="2" indent="50798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50799" lvl="3" indent="76198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50799" lvl="4" indent="99904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50799" lvl="5" indent="125303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50799" lvl="6" indent="1507029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50799" lvl="7" indent="176102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50799" lvl="8" indent="201501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body" idx="1"/>
          </p:nvPr>
        </p:nvSpPr>
        <p:spPr>
          <a:xfrm>
            <a:off x="1188720" y="1657351"/>
            <a:ext cx="9814400" cy="4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5" tIns="75425" rIns="75425" bIns="75425" anchor="t" anchorCtr="0">
            <a:noAutofit/>
          </a:bodyPr>
          <a:lstStyle>
            <a:lvl1pPr marL="609585" marR="0" lvl="0" indent="-389457" algn="l" rtl="0">
              <a:spcBef>
                <a:spcPts val="667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Noto Sans Symbols"/>
              <a:buChar char="•"/>
              <a:defRPr sz="3067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1219170" marR="0" lvl="1" indent="-380990" algn="l" rtl="0">
              <a:spcBef>
                <a:spcPts val="1333"/>
              </a:spcBef>
              <a:spcAft>
                <a:spcPts val="0"/>
              </a:spcAft>
              <a:buClr>
                <a:srgbClr val="FFFFFF"/>
              </a:buClr>
              <a:buSzPts val="900"/>
              <a:buFont typeface="Noto Sans Symbols"/>
              <a:buChar char="•"/>
              <a:defRPr sz="28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1828754" marR="0" lvl="2" indent="-380990" algn="l" rtl="0">
              <a:spcBef>
                <a:spcPts val="1333"/>
              </a:spcBef>
              <a:spcAft>
                <a:spcPts val="0"/>
              </a:spcAft>
              <a:buClr>
                <a:srgbClr val="FFFFFF"/>
              </a:buClr>
              <a:buSzPts val="900"/>
              <a:buFont typeface="Noto Sans Symbols"/>
              <a:buChar char="•"/>
              <a:defRPr sz="2667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2438339" marR="0" lvl="3" indent="-364058" algn="l" rtl="0">
              <a:spcBef>
                <a:spcPts val="1333"/>
              </a:spcBef>
              <a:spcAft>
                <a:spcPts val="0"/>
              </a:spcAft>
              <a:buClr>
                <a:srgbClr val="FFFFFF"/>
              </a:buClr>
              <a:buSzPts val="700"/>
              <a:buFont typeface="Noto Sans Symbols"/>
              <a:buChar char="•"/>
              <a:defRPr sz="2267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3047924" marR="0" lvl="4" indent="-364058" algn="l" rtl="0">
              <a:spcBef>
                <a:spcPts val="1333"/>
              </a:spcBef>
              <a:spcAft>
                <a:spcPts val="0"/>
              </a:spcAft>
              <a:buClr>
                <a:srgbClr val="FFFFFF"/>
              </a:buClr>
              <a:buSzPts val="700"/>
              <a:buFont typeface="Noto Sans Symbols"/>
              <a:buChar char="•"/>
              <a:defRPr sz="2267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3657509" marR="118530" lvl="5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6pPr>
            <a:lvl7pPr marL="4267093" marR="118530" lvl="6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7pPr>
            <a:lvl8pPr marL="4876678" marR="118530" lvl="7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8pPr>
            <a:lvl9pPr marL="5486263" marR="118530" lvl="8" indent="-440256" algn="l" rtl="0">
              <a:spcBef>
                <a:spcPts val="1333"/>
              </a:spcBef>
              <a:spcAft>
                <a:spcPts val="1333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41" name="Google Shape;141;p26"/>
          <p:cNvSpPr txBox="1">
            <a:spLocks noGrp="1"/>
          </p:cNvSpPr>
          <p:nvPr>
            <p:ph type="sldNum" idx="12"/>
          </p:nvPr>
        </p:nvSpPr>
        <p:spPr>
          <a:xfrm>
            <a:off x="11552603" y="6492240"/>
            <a:ext cx="3376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pt-BR" kern="0" smtClean="0"/>
              <a:pPr defTabSz="1219170">
                <a:buClr>
                  <a:srgbClr val="000000"/>
                </a:buClr>
              </a:pPr>
              <a:t>‹#›</a:t>
            </a:fld>
            <a:endParaRPr lang="pt-BR" kern="0">
              <a:solidFill>
                <a:srgbClr val="42424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30626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lides master" preserve="1">
  <p:cSld name="Slides master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7"/>
          <p:cNvSpPr/>
          <p:nvPr/>
        </p:nvSpPr>
        <p:spPr>
          <a:xfrm>
            <a:off x="1173480" y="0"/>
            <a:ext cx="11018400" cy="971600"/>
          </a:xfrm>
          <a:prstGeom prst="rect">
            <a:avLst/>
          </a:prstGeom>
          <a:solidFill>
            <a:srgbClr val="3161A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50799" marR="50799" lvl="0" indent="-16933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7"/>
          <p:cNvSpPr/>
          <p:nvPr/>
        </p:nvSpPr>
        <p:spPr>
          <a:xfrm>
            <a:off x="3276600" y="6606540"/>
            <a:ext cx="5638800" cy="2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50799" marR="50799" lvl="0" indent="-16933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600" b="1" i="1" u="none" strike="noStrike" kern="0" cap="none" spc="0" normalizeH="0" baseline="0" noProof="0" dirty="0">
                <a:ln>
                  <a:noFill/>
                </a:ln>
                <a:solidFill>
                  <a:srgbClr val="0067A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ROOT </a:t>
            </a:r>
            <a:r>
              <a:rPr kumimoji="0" lang="pt-BR" sz="1600" b="1" i="1" u="none" strike="noStrike" kern="0" cap="none" spc="0" normalizeH="0" baseline="0" noProof="0" dirty="0" err="1">
                <a:ln>
                  <a:noFill/>
                </a:ln>
                <a:solidFill>
                  <a:srgbClr val="0067A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Users</a:t>
            </a:r>
            <a:r>
              <a:rPr kumimoji="0" lang="pt-BR" sz="1600" b="1" i="1" u="none" strike="noStrike" kern="0" cap="none" spc="0" normalizeH="0" baseline="0" noProof="0" dirty="0">
                <a:ln>
                  <a:noFill/>
                </a:ln>
                <a:solidFill>
                  <a:srgbClr val="0067A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Workshop                     11-14 </a:t>
            </a:r>
            <a:r>
              <a:rPr kumimoji="0" lang="pt-BR" sz="1600" b="1" i="1" u="none" strike="noStrike" kern="0" cap="none" spc="0" normalizeH="0" baseline="0" noProof="0" dirty="0" err="1">
                <a:ln>
                  <a:noFill/>
                </a:ln>
                <a:solidFill>
                  <a:srgbClr val="0067A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March</a:t>
            </a:r>
            <a:r>
              <a:rPr kumimoji="0" lang="pt-BR" sz="1600" b="1" i="1" u="none" strike="noStrike" kern="0" cap="none" spc="0" normalizeH="0" baseline="0" noProof="0" dirty="0">
                <a:ln>
                  <a:noFill/>
                </a:ln>
                <a:solidFill>
                  <a:srgbClr val="0067A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2013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45" name="Google Shape;145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28930" y="-11429"/>
            <a:ext cx="692881" cy="913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"/>
            <a:ext cx="969623" cy="969623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7"/>
          <p:cNvSpPr txBox="1">
            <a:spLocks noGrp="1"/>
          </p:cNvSpPr>
          <p:nvPr>
            <p:ph type="title"/>
          </p:nvPr>
        </p:nvSpPr>
        <p:spPr>
          <a:xfrm>
            <a:off x="1706880" y="57151"/>
            <a:ext cx="9113600" cy="8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5" tIns="75425" rIns="75425" bIns="75425" anchor="ctr" anchorCtr="0">
            <a:noAutofit/>
          </a:bodyPr>
          <a:lstStyle>
            <a:lvl1pPr marL="50799" marR="50799" lvl="0" indent="-1693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37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50799" lvl="1" indent="25399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50799" lvl="2" indent="50798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50799" lvl="3" indent="76198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50799" lvl="4" indent="99904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50799" lvl="5" indent="125303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50799" lvl="6" indent="1507029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50799" lvl="7" indent="176102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50799" lvl="8" indent="201501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48" name="Google Shape;148;p27"/>
          <p:cNvSpPr txBox="1">
            <a:spLocks noGrp="1"/>
          </p:cNvSpPr>
          <p:nvPr>
            <p:ph type="body" idx="1"/>
          </p:nvPr>
        </p:nvSpPr>
        <p:spPr>
          <a:xfrm>
            <a:off x="487680" y="1097280"/>
            <a:ext cx="11216800" cy="54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5" tIns="75425" rIns="75425" bIns="75425" anchor="t" anchorCtr="0">
            <a:noAutofit/>
          </a:bodyPr>
          <a:lstStyle>
            <a:lvl1pPr marL="609585" marR="50799" lvl="0" indent="-499521" algn="l" rtl="0">
              <a:spcBef>
                <a:spcPts val="800"/>
              </a:spcBef>
              <a:spcAft>
                <a:spcPts val="0"/>
              </a:spcAft>
              <a:buClr>
                <a:srgbClr val="4777B9"/>
              </a:buClr>
              <a:buSzPts val="2300"/>
              <a:buFont typeface="Arial"/>
              <a:buChar char="•"/>
              <a:defRPr sz="3067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1219170" marR="50799" lvl="1" indent="-482588" algn="l" rtl="0">
              <a:spcBef>
                <a:spcPts val="1333"/>
              </a:spcBef>
              <a:spcAft>
                <a:spcPts val="0"/>
              </a:spcAft>
              <a:buClr>
                <a:srgbClr val="0065AE"/>
              </a:buClr>
              <a:buSzPts val="2100"/>
              <a:buFont typeface="Arial"/>
              <a:buChar char="–"/>
              <a:defRPr sz="28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1828754" marR="50799" lvl="2" indent="-448722" algn="l" rtl="0">
              <a:spcBef>
                <a:spcPts val="1333"/>
              </a:spcBef>
              <a:spcAft>
                <a:spcPts val="0"/>
              </a:spcAft>
              <a:buClr>
                <a:srgbClr val="503639"/>
              </a:buClr>
              <a:buSzPts val="1700"/>
              <a:buFont typeface="Arial"/>
              <a:buChar char="•"/>
              <a:defRPr sz="2267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2438339" marR="50799" lvl="3" indent="-431789" algn="l" rtl="0">
              <a:spcBef>
                <a:spcPts val="1333"/>
              </a:spcBef>
              <a:spcAft>
                <a:spcPts val="0"/>
              </a:spcAft>
              <a:buSzPts val="1500"/>
              <a:buFont typeface="Noto Sans Symbols"/>
              <a:buChar char="●"/>
              <a:defRPr sz="20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3047924" marR="50799" lvl="4" indent="-431789" algn="l" rtl="0">
              <a:spcBef>
                <a:spcPts val="1333"/>
              </a:spcBef>
              <a:spcAft>
                <a:spcPts val="0"/>
              </a:spcAft>
              <a:buSzPts val="1500"/>
              <a:buFont typeface="Noto Sans Symbols"/>
              <a:buChar char="•"/>
              <a:defRPr sz="20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3657509" marR="118530" lvl="5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6pPr>
            <a:lvl7pPr marL="4267093" marR="118530" lvl="6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7pPr>
            <a:lvl8pPr marL="4876678" marR="118530" lvl="7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8pPr>
            <a:lvl9pPr marL="5486263" marR="118530" lvl="8" indent="-440256" algn="l" rtl="0">
              <a:spcBef>
                <a:spcPts val="1333"/>
              </a:spcBef>
              <a:spcAft>
                <a:spcPts val="1333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49" name="Google Shape;149;p27"/>
          <p:cNvSpPr txBox="1">
            <a:spLocks noGrp="1"/>
          </p:cNvSpPr>
          <p:nvPr>
            <p:ph type="sldNum" idx="12"/>
          </p:nvPr>
        </p:nvSpPr>
        <p:spPr>
          <a:xfrm>
            <a:off x="11344360" y="6606540"/>
            <a:ext cx="374400" cy="2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 b="1" i="1" u="none" strike="noStrike" cap="none">
                <a:solidFill>
                  <a:srgbClr val="4777B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 b="1" i="1" u="none" strike="noStrike" cap="none">
                <a:solidFill>
                  <a:srgbClr val="4777B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 b="1" i="1" u="none" strike="noStrike" cap="none">
                <a:solidFill>
                  <a:srgbClr val="4777B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 b="1" i="1" u="none" strike="noStrike" cap="none">
                <a:solidFill>
                  <a:srgbClr val="4777B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 b="1" i="1" u="none" strike="noStrike" cap="none">
                <a:solidFill>
                  <a:srgbClr val="4777B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 b="1" i="1" u="none" strike="noStrike" cap="none">
                <a:solidFill>
                  <a:srgbClr val="4777B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 b="1" i="1" u="none" strike="noStrike" cap="none">
                <a:solidFill>
                  <a:srgbClr val="4777B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 b="1" i="1" u="none" strike="noStrike" cap="none">
                <a:solidFill>
                  <a:srgbClr val="4777B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 b="1" i="1" u="none" strike="noStrike" cap="none">
                <a:solidFill>
                  <a:srgbClr val="4777B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pt-BR" kern="0" smtClean="0"/>
              <a:pPr defTabSz="1219170">
                <a:buClr>
                  <a:srgbClr val="000000"/>
                </a:buClr>
              </a:pPr>
              <a:t>‹#›</a:t>
            </a:fld>
            <a:endParaRPr lang="pt-BR" b="0" i="0" kern="0">
              <a:solidFill>
                <a:srgbClr val="42424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980982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43293-B86F-1C60-C05A-917B1BB00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7EF58-0062-945B-B226-953609A426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C29378-CF9A-5A34-6E41-E6B8A050E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517290-49DD-996D-F65B-BE17EFB67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8,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677ABB-0BD5-96A1-44C5-A2A43B9CF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ROOT I/O --- CHEP 2023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DE683-ED53-5980-4BAF-3EC8B5425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A5006-DDA9-924B-83CC-1F1EB01933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8887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Bullets 3" preserve="1">
  <p:cSld name="Title &amp; Bullets 3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1" name="Google Shape;151;p28"/>
          <p:cNvCxnSpPr/>
          <p:nvPr/>
        </p:nvCxnSpPr>
        <p:spPr>
          <a:xfrm>
            <a:off x="914400" y="754380"/>
            <a:ext cx="10363200" cy="1600"/>
          </a:xfrm>
          <a:prstGeom prst="straightConnector1">
            <a:avLst/>
          </a:prstGeom>
          <a:noFill/>
          <a:ln w="25400" cap="flat" cmpd="sng">
            <a:solidFill>
              <a:srgbClr val="434ED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2" name="Google Shape;152;p28"/>
          <p:cNvSpPr txBox="1">
            <a:spLocks noGrp="1"/>
          </p:cNvSpPr>
          <p:nvPr>
            <p:ph type="title"/>
          </p:nvPr>
        </p:nvSpPr>
        <p:spPr>
          <a:xfrm>
            <a:off x="914400" y="148591"/>
            <a:ext cx="10363200" cy="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5" tIns="75425" rIns="75425" bIns="75425" anchor="ctr" anchorCtr="0">
            <a:noAutofit/>
          </a:bodyPr>
          <a:lstStyle>
            <a:lvl1pPr marL="50799" marR="50799" lvl="0" indent="-16933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2800" b="0" i="0" u="none" strike="noStrike" cap="none">
                <a:solidFill>
                  <a:srgbClr val="434ED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50799" lvl="1" indent="25399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50799" lvl="2" indent="50798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50799" lvl="3" indent="76198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50799" lvl="4" indent="99904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50799" lvl="5" indent="125303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50799" lvl="6" indent="1507029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50799" lvl="7" indent="176102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50799" lvl="8" indent="201501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body" idx="1"/>
          </p:nvPr>
        </p:nvSpPr>
        <p:spPr>
          <a:xfrm>
            <a:off x="914400" y="914400"/>
            <a:ext cx="10363200" cy="59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5" tIns="75425" rIns="75425" bIns="75425" anchor="t" anchorCtr="0">
            <a:noAutofit/>
          </a:bodyPr>
          <a:lstStyle>
            <a:lvl1pPr marL="609585" marR="50799" lvl="0" indent="-448722" algn="l" rtl="0">
              <a:spcBef>
                <a:spcPts val="1467"/>
              </a:spcBef>
              <a:spcAft>
                <a:spcPts val="0"/>
              </a:spcAft>
              <a:buSzPts val="1700"/>
              <a:buFont typeface="Noto Sans Symbols"/>
              <a:buChar char="●"/>
              <a:defRPr sz="2267" b="0" i="0" u="none" strike="noStrike" cap="none">
                <a:latin typeface="Verdana"/>
                <a:ea typeface="Verdana"/>
                <a:cs typeface="Verdana"/>
                <a:sym typeface="Verdana"/>
              </a:defRPr>
            </a:lvl1pPr>
            <a:lvl2pPr marL="1219170" marR="50799" lvl="1" indent="-414856" algn="l" rtl="0">
              <a:spcBef>
                <a:spcPts val="1333"/>
              </a:spcBef>
              <a:spcAft>
                <a:spcPts val="0"/>
              </a:spcAft>
              <a:buSzPts val="1300"/>
              <a:buFont typeface="Noto Sans Symbols"/>
              <a:buChar char="●"/>
              <a:defRPr sz="1733" b="0" i="0" u="none" strike="noStrike" cap="none">
                <a:latin typeface="Verdana"/>
                <a:ea typeface="Verdana"/>
                <a:cs typeface="Verdana"/>
                <a:sym typeface="Verdana"/>
              </a:defRPr>
            </a:lvl2pPr>
            <a:lvl3pPr marL="1828754" marR="50799" lvl="2" indent="-389457" algn="l" rtl="0">
              <a:spcBef>
                <a:spcPts val="1333"/>
              </a:spcBef>
              <a:spcAft>
                <a:spcPts val="0"/>
              </a:spcAft>
              <a:buSzPts val="1000"/>
              <a:buFont typeface="Noto Sans Symbols"/>
              <a:buChar char="●"/>
              <a:defRPr sz="1333" b="0" i="0" u="none" strike="noStrike" cap="none">
                <a:latin typeface="Verdana"/>
                <a:ea typeface="Verdana"/>
                <a:cs typeface="Verdana"/>
                <a:sym typeface="Verdana"/>
              </a:defRPr>
            </a:lvl3pPr>
            <a:lvl4pPr marL="2438339" marR="50799" lvl="3" indent="-389457" algn="l" rtl="0">
              <a:spcBef>
                <a:spcPts val="1333"/>
              </a:spcBef>
              <a:spcAft>
                <a:spcPts val="0"/>
              </a:spcAft>
              <a:buSzPts val="1000"/>
              <a:buFont typeface="Noto Sans Symbols"/>
              <a:buChar char="●"/>
              <a:defRPr sz="1333" b="0" i="0" u="none" strike="noStrike" cap="none">
                <a:latin typeface="Verdana"/>
                <a:ea typeface="Verdana"/>
                <a:cs typeface="Verdana"/>
                <a:sym typeface="Verdana"/>
              </a:defRPr>
            </a:lvl4pPr>
            <a:lvl5pPr marL="3047924" marR="50799" lvl="4" indent="-389457" algn="l" rtl="0">
              <a:spcBef>
                <a:spcPts val="1333"/>
              </a:spcBef>
              <a:spcAft>
                <a:spcPts val="0"/>
              </a:spcAft>
              <a:buSzPts val="1000"/>
              <a:buFont typeface="Noto Sans Symbols"/>
              <a:buChar char="•"/>
              <a:defRPr sz="1333" b="0" i="0" u="none" strike="noStrike" cap="none">
                <a:latin typeface="Verdana"/>
                <a:ea typeface="Verdana"/>
                <a:cs typeface="Verdana"/>
                <a:sym typeface="Verdana"/>
              </a:defRPr>
            </a:lvl5pPr>
            <a:lvl6pPr marL="3657509" marR="118530" lvl="5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6pPr>
            <a:lvl7pPr marL="4267093" marR="118530" lvl="6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7pPr>
            <a:lvl8pPr marL="4876678" marR="118530" lvl="7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8pPr>
            <a:lvl9pPr marL="5486263" marR="118530" lvl="8" indent="-440256" algn="l" rtl="0">
              <a:spcBef>
                <a:spcPts val="1333"/>
              </a:spcBef>
              <a:spcAft>
                <a:spcPts val="1333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82667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1" preserve="1">
  <p:cSld name="Blank 1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3945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Subtitle" preserve="1">
  <p:cSld name="Title &amp; Subtitl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0"/>
          <p:cNvSpPr txBox="1">
            <a:spLocks noGrp="1"/>
          </p:cNvSpPr>
          <p:nvPr>
            <p:ph type="title"/>
          </p:nvPr>
        </p:nvSpPr>
        <p:spPr>
          <a:xfrm>
            <a:off x="1188720" y="1805940"/>
            <a:ext cx="9814400" cy="17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5" tIns="75425" rIns="75425" bIns="7542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6133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0" marR="50799" lvl="1" indent="25399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50799" lvl="2" indent="50798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50799" lvl="3" indent="76198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50799" lvl="4" indent="99904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50799" lvl="5" indent="125303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50799" lvl="6" indent="1507029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50799" lvl="7" indent="176102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50799" lvl="8" indent="201501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57" name="Google Shape;157;p30"/>
          <p:cNvSpPr txBox="1">
            <a:spLocks noGrp="1"/>
          </p:cNvSpPr>
          <p:nvPr>
            <p:ph type="body" idx="1"/>
          </p:nvPr>
        </p:nvSpPr>
        <p:spPr>
          <a:xfrm>
            <a:off x="1188720" y="3657600"/>
            <a:ext cx="9814400" cy="10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5" tIns="75425" rIns="75425" bIns="75425" anchor="t" anchorCtr="0">
            <a:noAutofit/>
          </a:bodyPr>
          <a:lstStyle>
            <a:lvl1pPr marL="609585" marR="0" lvl="0" indent="-30479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Noto Sans Symbols"/>
              <a:buNone/>
              <a:defRPr sz="3067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1219170" marR="0" lvl="1" indent="-304792" algn="ctr" rtl="0">
              <a:spcBef>
                <a:spcPts val="1333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Noto Sans Symbols"/>
              <a:buNone/>
              <a:defRPr sz="3067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1828754" marR="0" lvl="2" indent="-304792" algn="ctr" rtl="0">
              <a:spcBef>
                <a:spcPts val="1333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Noto Sans Symbols"/>
              <a:buNone/>
              <a:defRPr sz="3067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2438339" marR="0" lvl="3" indent="-304792" algn="ctr" rtl="0">
              <a:spcBef>
                <a:spcPts val="1333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Noto Sans Symbols"/>
              <a:buNone/>
              <a:defRPr sz="3067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3047924" marR="0" lvl="4" indent="-304792" algn="ctr" rtl="0">
              <a:spcBef>
                <a:spcPts val="1333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Noto Sans Symbols"/>
              <a:buNone/>
              <a:defRPr sz="3067" b="0" i="0" u="none" strike="noStrike" cap="none">
                <a:solidFill>
                  <a:srgbClr val="FFFFFF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3657509" marR="118530" lvl="5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6pPr>
            <a:lvl7pPr marL="4267093" marR="118530" lvl="6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7pPr>
            <a:lvl8pPr marL="4876678" marR="118530" lvl="7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8pPr>
            <a:lvl9pPr marL="5486263" marR="118530" lvl="8" indent="-440256" algn="l" rtl="0">
              <a:spcBef>
                <a:spcPts val="1333"/>
              </a:spcBef>
              <a:spcAft>
                <a:spcPts val="1333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49514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ster #14" preserve="1">
  <p:cSld name="Master #14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1"/>
          <p:cNvSpPr/>
          <p:nvPr/>
        </p:nvSpPr>
        <p:spPr>
          <a:xfrm>
            <a:off x="624840" y="1051560"/>
            <a:ext cx="10927200" cy="45600"/>
          </a:xfrm>
          <a:prstGeom prst="rect">
            <a:avLst/>
          </a:prstGeom>
          <a:blipFill rotWithShape="1">
            <a:blip r:embed="rId2">
              <a:alphaModFix amt="75560"/>
            </a:blip>
            <a:stretch>
              <a:fillRect/>
            </a:stretch>
          </a:blipFill>
          <a:ln w="25400" cap="flat" cmpd="sng">
            <a:solidFill>
              <a:srgbClr val="000000">
                <a:alpha val="75290"/>
              </a:srgbClr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381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1900" tIns="41900" rIns="41900" bIns="4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0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60" name="Google Shape;160;p31"/>
          <p:cNvSpPr txBox="1">
            <a:spLocks noGrp="1"/>
          </p:cNvSpPr>
          <p:nvPr>
            <p:ph type="title"/>
          </p:nvPr>
        </p:nvSpPr>
        <p:spPr>
          <a:xfrm>
            <a:off x="609600" y="182880"/>
            <a:ext cx="10972800" cy="9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5" tIns="75425" rIns="75425" bIns="75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5467" b="1" i="1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50799" lvl="1" indent="25399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50799" lvl="2" indent="50798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50799" lvl="3" indent="76198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50799" lvl="4" indent="99904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50799" lvl="5" indent="125303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50799" lvl="6" indent="1507029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50799" lvl="7" indent="176102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50799" lvl="8" indent="201501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61" name="Google Shape;161;p31"/>
          <p:cNvSpPr txBox="1">
            <a:spLocks noGrp="1"/>
          </p:cNvSpPr>
          <p:nvPr>
            <p:ph type="body" idx="1"/>
          </p:nvPr>
        </p:nvSpPr>
        <p:spPr>
          <a:xfrm>
            <a:off x="609600" y="1234440"/>
            <a:ext cx="10957600" cy="5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5" tIns="75425" rIns="75425" bIns="75425" anchor="t" anchorCtr="0">
            <a:noAutofit/>
          </a:bodyPr>
          <a:lstStyle>
            <a:lvl1pPr marL="609585" marR="0" lvl="0" indent="-41485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93"/>
              </a:buClr>
              <a:buSzPts val="1300"/>
              <a:buFont typeface="Arial"/>
              <a:buChar char="●"/>
              <a:defRPr sz="2267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1pPr>
            <a:lvl2pPr marL="1219170" marR="0" lvl="1" indent="-40639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004617"/>
              </a:buClr>
              <a:buSzPts val="1200"/>
              <a:buFont typeface="Arial"/>
              <a:buChar char="●"/>
              <a:defRPr sz="20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2pPr>
            <a:lvl3pPr marL="1828754" marR="0" lvl="2" indent="-39792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941100"/>
              </a:buClr>
              <a:buSzPts val="1100"/>
              <a:buFont typeface="Arial"/>
              <a:buChar char="●"/>
              <a:defRPr sz="1733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3pPr>
            <a:lvl4pPr marL="2438339" marR="0" lvl="3" indent="-38099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SzPts val="900"/>
              <a:buFont typeface="Arial"/>
              <a:buChar char="●"/>
              <a:defRPr sz="16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4pPr>
            <a:lvl5pPr marL="3047924" marR="0" lvl="4" indent="-38099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SzPts val="900"/>
              <a:buFont typeface="Arial"/>
              <a:buChar char="●"/>
              <a:defRPr sz="16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5pPr>
            <a:lvl6pPr marL="3657509" marR="118530" lvl="5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6pPr>
            <a:lvl7pPr marL="4267093" marR="118530" lvl="6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7pPr>
            <a:lvl8pPr marL="4876678" marR="118530" lvl="7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8pPr>
            <a:lvl9pPr marL="5486263" marR="118530" lvl="8" indent="-440256" algn="l" rtl="0">
              <a:spcBef>
                <a:spcPts val="1333"/>
              </a:spcBef>
              <a:spcAft>
                <a:spcPts val="1333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74355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Subtitle 1" preserve="1">
  <p:cSld name="Title &amp; Subtitle 1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74680" y="82515"/>
            <a:ext cx="959491" cy="1257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1" y="114301"/>
            <a:ext cx="857249" cy="857249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32"/>
          <p:cNvSpPr txBox="1">
            <a:spLocks noGrp="1"/>
          </p:cNvSpPr>
          <p:nvPr>
            <p:ph type="title"/>
          </p:nvPr>
        </p:nvSpPr>
        <p:spPr>
          <a:xfrm>
            <a:off x="2331720" y="1828800"/>
            <a:ext cx="8961200" cy="20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5" tIns="75425" rIns="75425" bIns="75425" anchor="ctr" anchorCtr="0">
            <a:noAutofit/>
          </a:bodyPr>
          <a:lstStyle>
            <a:lvl1pPr marL="0" marR="50799" lvl="0" indent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0" i="1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50799" lvl="1" indent="25399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50799" lvl="2" indent="50798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50799" lvl="3" indent="76198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50799" lvl="4" indent="99904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50799" lvl="5" indent="125303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50799" lvl="6" indent="1507029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50799" lvl="7" indent="176102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50799" lvl="8" indent="201501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66" name="Google Shape;166;p32"/>
          <p:cNvSpPr txBox="1">
            <a:spLocks noGrp="1"/>
          </p:cNvSpPr>
          <p:nvPr>
            <p:ph type="body" idx="1"/>
          </p:nvPr>
        </p:nvSpPr>
        <p:spPr>
          <a:xfrm>
            <a:off x="1828800" y="3886200"/>
            <a:ext cx="8534400" cy="2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5" tIns="75425" rIns="75425" bIns="75425" anchor="t" anchorCtr="0">
            <a:noAutofit/>
          </a:bodyPr>
          <a:lstStyle>
            <a:lvl1pPr marL="609585" marR="118530" lvl="0" indent="-304792" algn="ctr" rtl="0">
              <a:spcBef>
                <a:spcPts val="933"/>
              </a:spcBef>
              <a:spcAft>
                <a:spcPts val="0"/>
              </a:spcAft>
              <a:buSzPts val="2500"/>
              <a:buFont typeface="Noto Sans Symbols"/>
              <a:buNone/>
              <a:defRPr sz="3333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1pPr>
            <a:lvl2pPr marL="1219170" marR="118530" lvl="1" indent="-304792" algn="ctr" rtl="0">
              <a:spcBef>
                <a:spcPts val="1333"/>
              </a:spcBef>
              <a:spcAft>
                <a:spcPts val="0"/>
              </a:spcAft>
              <a:buSzPts val="2300"/>
              <a:buFont typeface="Noto Sans Symbols"/>
              <a:buNone/>
              <a:defRPr sz="3067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2pPr>
            <a:lvl3pPr marL="1828754" marR="118530" lvl="2" indent="-304792" algn="ctr" rtl="0">
              <a:spcBef>
                <a:spcPts val="1333"/>
              </a:spcBef>
              <a:spcAft>
                <a:spcPts val="0"/>
              </a:spcAft>
              <a:buSzPts val="1500"/>
              <a:buFont typeface="Noto Sans Symbols"/>
              <a:buNone/>
              <a:defRPr sz="20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3pPr>
            <a:lvl4pPr marL="2438339" marR="118530" lvl="3" indent="-304792" algn="ctr" rtl="0">
              <a:spcBef>
                <a:spcPts val="1333"/>
              </a:spcBef>
              <a:spcAft>
                <a:spcPts val="0"/>
              </a:spcAft>
              <a:buSzPts val="1500"/>
              <a:buFont typeface="Noto Sans Symbols"/>
              <a:buNone/>
              <a:defRPr sz="20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4pPr>
            <a:lvl5pPr marL="3047924" marR="118530" lvl="4" indent="-304792" algn="ctr" rtl="0">
              <a:spcBef>
                <a:spcPts val="1333"/>
              </a:spcBef>
              <a:spcAft>
                <a:spcPts val="0"/>
              </a:spcAft>
              <a:buSzPts val="1500"/>
              <a:buFont typeface="Noto Sans Symbols"/>
              <a:buNone/>
              <a:defRPr sz="20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5pPr>
            <a:lvl6pPr marL="3657509" marR="118530" lvl="5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6pPr>
            <a:lvl7pPr marL="4267093" marR="118530" lvl="6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7pPr>
            <a:lvl8pPr marL="4876678" marR="118530" lvl="7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8pPr>
            <a:lvl9pPr marL="5486263" marR="118530" lvl="8" indent="-440256" algn="l" rtl="0">
              <a:spcBef>
                <a:spcPts val="1333"/>
              </a:spcBef>
              <a:spcAft>
                <a:spcPts val="1333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61652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thRoot_Small" preserve="1">
  <p:cSld name="MathRoot_Small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2713" y="28958"/>
            <a:ext cx="669396" cy="877587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3"/>
          <p:cNvSpPr/>
          <p:nvPr/>
        </p:nvSpPr>
        <p:spPr>
          <a:xfrm>
            <a:off x="518160" y="960120"/>
            <a:ext cx="11155600" cy="68400"/>
          </a:xfrm>
          <a:prstGeom prst="rect">
            <a:avLst/>
          </a:prstGeom>
          <a:blipFill rotWithShape="1">
            <a:blip r:embed="rId3">
              <a:alphaModFix amt="75560"/>
            </a:blip>
            <a:stretch>
              <a:fillRect/>
            </a:stretch>
          </a:blipFill>
          <a:ln w="25400" cap="flat" cmpd="sng">
            <a:solidFill>
              <a:srgbClr val="000000">
                <a:alpha val="75290"/>
              </a:srgbClr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381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1900" tIns="41900" rIns="41900" bIns="4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70" name="Google Shape;170;p33"/>
          <p:cNvSpPr/>
          <p:nvPr/>
        </p:nvSpPr>
        <p:spPr>
          <a:xfrm>
            <a:off x="487680" y="6606540"/>
            <a:ext cx="92964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67732" marR="67732" lvl="0" indent="-16933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 RooStats Tutorials, CERN 26/27 Novembre 2009       Lorenzo Moneta, CERN/PH-SFT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71" name="Google Shape;171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1" y="45721"/>
            <a:ext cx="742951" cy="742951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3"/>
          <p:cNvSpPr txBox="1">
            <a:spLocks noGrp="1"/>
          </p:cNvSpPr>
          <p:nvPr>
            <p:ph type="title"/>
          </p:nvPr>
        </p:nvSpPr>
        <p:spPr>
          <a:xfrm>
            <a:off x="1325880" y="57151"/>
            <a:ext cx="94640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5" tIns="75425" rIns="75425" bIns="75425" anchor="ctr" anchorCtr="0">
            <a:noAutofit/>
          </a:bodyPr>
          <a:lstStyle>
            <a:lvl1pPr marL="0" marR="50799" lvl="0" indent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50799" lvl="1" indent="25399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50799" lvl="2" indent="50798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50799" lvl="3" indent="76198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50799" lvl="4" indent="99904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50799" lvl="5" indent="125303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50799" lvl="6" indent="1507029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50799" lvl="7" indent="176102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50799" lvl="8" indent="201501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73" name="Google Shape;173;p33"/>
          <p:cNvSpPr txBox="1">
            <a:spLocks noGrp="1"/>
          </p:cNvSpPr>
          <p:nvPr>
            <p:ph type="body" idx="1"/>
          </p:nvPr>
        </p:nvSpPr>
        <p:spPr>
          <a:xfrm>
            <a:off x="518160" y="1097280"/>
            <a:ext cx="11155600" cy="55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5" tIns="75425" rIns="75425" bIns="75425" anchor="t" anchorCtr="0">
            <a:noAutofit/>
          </a:bodyPr>
          <a:lstStyle>
            <a:lvl1pPr marL="609585" marR="118530" lvl="0" indent="-440256" algn="l" rtl="0">
              <a:spcBef>
                <a:spcPts val="9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1pPr>
            <a:lvl2pPr marL="1219170" marR="118530" lvl="1" indent="-414856" algn="l" rtl="0">
              <a:spcBef>
                <a:spcPts val="1333"/>
              </a:spcBef>
              <a:spcAft>
                <a:spcPts val="0"/>
              </a:spcAft>
              <a:buClr>
                <a:srgbClr val="004617"/>
              </a:buClr>
              <a:buSzPts val="1300"/>
              <a:buFont typeface="Noto Sans Symbols"/>
              <a:buChar char="✦"/>
              <a:defRPr sz="20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2pPr>
            <a:lvl3pPr marL="1828754" marR="118530" lvl="2" indent="-414856" algn="l" rtl="0">
              <a:spcBef>
                <a:spcPts val="1333"/>
              </a:spcBef>
              <a:spcAft>
                <a:spcPts val="0"/>
              </a:spcAft>
              <a:buClr>
                <a:srgbClr val="941100"/>
              </a:buClr>
              <a:buSzPts val="1300"/>
              <a:buFont typeface="Noto Sans Symbols"/>
              <a:buChar char="✦"/>
              <a:defRPr sz="20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3pPr>
            <a:lvl4pPr marL="2438339" marR="118530" lvl="3" indent="-389457" algn="l" rtl="0">
              <a:spcBef>
                <a:spcPts val="1333"/>
              </a:spcBef>
              <a:spcAft>
                <a:spcPts val="0"/>
              </a:spcAft>
              <a:buSzPts val="1000"/>
              <a:buFont typeface="Noto Sans Symbols"/>
              <a:buChar char="✦"/>
              <a:defRPr sz="16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4pPr>
            <a:lvl5pPr marL="3047924" marR="118530" lvl="4" indent="-389457" algn="l" rtl="0">
              <a:spcBef>
                <a:spcPts val="1333"/>
              </a:spcBef>
              <a:spcAft>
                <a:spcPts val="0"/>
              </a:spcAft>
              <a:buClr>
                <a:srgbClr val="929292"/>
              </a:buClr>
              <a:buSzPts val="1000"/>
              <a:buFont typeface="Noto Sans Symbols"/>
              <a:buChar char="✦"/>
              <a:defRPr sz="16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5pPr>
            <a:lvl6pPr marL="3657509" marR="118530" lvl="5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6pPr>
            <a:lvl7pPr marL="4267093" marR="118530" lvl="6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7pPr>
            <a:lvl8pPr marL="4876678" marR="118530" lvl="7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8pPr>
            <a:lvl9pPr marL="5486263" marR="118530" lvl="8" indent="-440256" algn="l" rtl="0">
              <a:spcBef>
                <a:spcPts val="1333"/>
              </a:spcBef>
              <a:spcAft>
                <a:spcPts val="1333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74" name="Google Shape;174;p33"/>
          <p:cNvSpPr txBox="1">
            <a:spLocks noGrp="1"/>
          </p:cNvSpPr>
          <p:nvPr>
            <p:ph type="sldNum" idx="12"/>
          </p:nvPr>
        </p:nvSpPr>
        <p:spPr>
          <a:xfrm>
            <a:off x="11426811" y="6583680"/>
            <a:ext cx="281200" cy="2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33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spcBef>
                <a:spcPts val="0"/>
              </a:spcBef>
              <a:buNone/>
              <a:defRPr sz="933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spcBef>
                <a:spcPts val="0"/>
              </a:spcBef>
              <a:buNone/>
              <a:defRPr sz="933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spcBef>
                <a:spcPts val="0"/>
              </a:spcBef>
              <a:buNone/>
              <a:defRPr sz="933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spcBef>
                <a:spcPts val="0"/>
              </a:spcBef>
              <a:buNone/>
              <a:defRPr sz="933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spcBef>
                <a:spcPts val="0"/>
              </a:spcBef>
              <a:buNone/>
              <a:defRPr sz="933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spcBef>
                <a:spcPts val="0"/>
              </a:spcBef>
              <a:buNone/>
              <a:defRPr sz="933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spcBef>
                <a:spcPts val="0"/>
              </a:spcBef>
              <a:buNone/>
              <a:defRPr sz="933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spcBef>
                <a:spcPts val="0"/>
              </a:spcBef>
              <a:buNone/>
              <a:defRPr sz="933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pt-BR" kern="0" smtClean="0">
                <a:solidFill>
                  <a:srgbClr val="424242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pt-BR" sz="1600" kern="0">
              <a:solidFill>
                <a:srgbClr val="42424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6334254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Bullets copy 1" preserve="1">
  <p:cSld name="Title &amp; Bullets copy 1">
    <p:bg>
      <p:bgPr>
        <a:blipFill rotWithShape="1">
          <a:blip r:embed="rId2">
            <a:alphaModFix/>
          </a:blip>
          <a:tile tx="0" ty="0" sx="99997" sy="99997" flip="none" algn="tl"/>
        </a:blip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4"/>
          <p:cNvSpPr txBox="1">
            <a:spLocks noGrp="1"/>
          </p:cNvSpPr>
          <p:nvPr>
            <p:ph type="title"/>
          </p:nvPr>
        </p:nvSpPr>
        <p:spPr>
          <a:xfrm>
            <a:off x="608640" y="0"/>
            <a:ext cx="10968800" cy="16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5" tIns="75425" rIns="75425" bIns="75425" anchor="ctr" anchorCtr="0">
            <a:noAutofit/>
          </a:bodyPr>
          <a:lstStyle>
            <a:lvl1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4667" b="0" i="0" u="none" strike="noStrike" cap="none">
                <a:solidFill>
                  <a:srgbClr val="361FA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50799" lvl="1" indent="25399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50799" lvl="2" indent="50798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50799" lvl="3" indent="76198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50799" lvl="4" indent="99904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50799" lvl="5" indent="125303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50799" lvl="6" indent="1507029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50799" lvl="7" indent="176102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50799" lvl="8" indent="201501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77" name="Google Shape;177;p34"/>
          <p:cNvSpPr txBox="1">
            <a:spLocks noGrp="1"/>
          </p:cNvSpPr>
          <p:nvPr>
            <p:ph type="body" idx="1"/>
          </p:nvPr>
        </p:nvSpPr>
        <p:spPr>
          <a:xfrm>
            <a:off x="871679" y="1795868"/>
            <a:ext cx="10708000" cy="5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5" tIns="75425" rIns="75425" bIns="75425" anchor="t" anchorCtr="0">
            <a:noAutofit/>
          </a:bodyPr>
          <a:lstStyle>
            <a:lvl1pPr marL="609585" marR="0" lvl="0" indent="-304792" algn="l" rtl="0">
              <a:lnSpc>
                <a:spcPct val="93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Times New Roman"/>
              <a:buNone/>
              <a:defRPr sz="3067" b="0" i="0" u="none" strike="noStrike" cap="none">
                <a:solidFill>
                  <a:srgbClr val="0119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304792" algn="l" rtl="0">
              <a:lnSpc>
                <a:spcPct val="93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667" b="0" i="0" u="none" strike="noStrike" cap="none">
                <a:solidFill>
                  <a:srgbClr val="01199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04792" algn="l" rtl="0">
              <a:lnSpc>
                <a:spcPct val="93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imes New Roman"/>
              <a:buNone/>
              <a:defRPr sz="2267" b="0" i="0" u="none" strike="noStrike" cap="none">
                <a:solidFill>
                  <a:srgbClr val="01199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04792" algn="l" rtl="0">
              <a:lnSpc>
                <a:spcPct val="93000"/>
              </a:lnSpc>
              <a:spcBef>
                <a:spcPts val="1333"/>
              </a:spcBef>
              <a:spcAft>
                <a:spcPts val="0"/>
              </a:spcAft>
              <a:buClr>
                <a:srgbClr val="011993"/>
              </a:buClr>
              <a:buSzPts val="1300"/>
              <a:buFont typeface="Times New Roman"/>
              <a:buNone/>
              <a:defRPr sz="1733" b="0" i="0" u="none" strike="noStrike" cap="none">
                <a:solidFill>
                  <a:srgbClr val="01199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04792" algn="l" rtl="0">
              <a:lnSpc>
                <a:spcPct val="93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733" b="0" i="0" u="none" strike="noStrike" cap="none">
                <a:solidFill>
                  <a:srgbClr val="01199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118530" lvl="5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6pPr>
            <a:lvl7pPr marL="4267093" marR="118530" lvl="6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7pPr>
            <a:lvl8pPr marL="4876678" marR="118530" lvl="7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8pPr>
            <a:lvl9pPr marL="5486263" marR="118530" lvl="8" indent="-440256" algn="l" rtl="0">
              <a:spcBef>
                <a:spcPts val="1333"/>
              </a:spcBef>
              <a:spcAft>
                <a:spcPts val="1333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78" name="Google Shape;178;p34"/>
          <p:cNvSpPr txBox="1">
            <a:spLocks noGrp="1"/>
          </p:cNvSpPr>
          <p:nvPr>
            <p:ph type="sldNum" idx="12"/>
          </p:nvPr>
        </p:nvSpPr>
        <p:spPr>
          <a:xfrm>
            <a:off x="10210900" y="5953584"/>
            <a:ext cx="167600" cy="1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067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ctr" rtl="0">
              <a:spcBef>
                <a:spcPts val="0"/>
              </a:spcBef>
              <a:buNone/>
              <a:defRPr sz="1067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ctr" rtl="0">
              <a:spcBef>
                <a:spcPts val="0"/>
              </a:spcBef>
              <a:buNone/>
              <a:defRPr sz="1067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ctr" rtl="0">
              <a:spcBef>
                <a:spcPts val="0"/>
              </a:spcBef>
              <a:buNone/>
              <a:defRPr sz="1067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ctr" rtl="0">
              <a:spcBef>
                <a:spcPts val="0"/>
              </a:spcBef>
              <a:buNone/>
              <a:defRPr sz="1067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ctr" rtl="0">
              <a:spcBef>
                <a:spcPts val="0"/>
              </a:spcBef>
              <a:buNone/>
              <a:defRPr sz="1067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ctr" rtl="0">
              <a:spcBef>
                <a:spcPts val="0"/>
              </a:spcBef>
              <a:buNone/>
              <a:defRPr sz="1067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ctr" rtl="0">
              <a:spcBef>
                <a:spcPts val="0"/>
              </a:spcBef>
              <a:buNone/>
              <a:defRPr sz="1067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ctr" rtl="0">
              <a:spcBef>
                <a:spcPts val="0"/>
              </a:spcBef>
              <a:buNone/>
              <a:defRPr sz="1067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pt-BR" kern="0" smtClean="0">
                <a:solidFill>
                  <a:srgbClr val="424242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pt-BR" sz="1600" kern="0">
              <a:solidFill>
                <a:srgbClr val="42424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508078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Bullets 4" preserve="1">
  <p:cSld name="Title &amp; Bullets 4">
    <p:bg>
      <p:bgPr>
        <a:blipFill rotWithShape="1">
          <a:blip r:embed="rId2">
            <a:alphaModFix/>
          </a:blip>
          <a:tile tx="0" ty="0" sx="99997" sy="99997" flip="none" algn="tl"/>
        </a:blip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5"/>
          <p:cNvSpPr txBox="1">
            <a:spLocks noGrp="1"/>
          </p:cNvSpPr>
          <p:nvPr>
            <p:ph type="title"/>
          </p:nvPr>
        </p:nvSpPr>
        <p:spPr>
          <a:xfrm>
            <a:off x="608640" y="0"/>
            <a:ext cx="10968800" cy="16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5" tIns="75425" rIns="75425" bIns="75425" anchor="ctr" anchorCtr="0">
            <a:noAutofit/>
          </a:bodyPr>
          <a:lstStyle>
            <a:lvl1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4667" b="0" i="0" u="none" strike="noStrike" cap="none">
                <a:solidFill>
                  <a:srgbClr val="361FA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50799" lvl="1" indent="25399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50799" lvl="2" indent="50798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50799" lvl="3" indent="76198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50799" lvl="4" indent="99904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50799" lvl="5" indent="125303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50799" lvl="6" indent="1507029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50799" lvl="7" indent="176102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50799" lvl="8" indent="201501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81" name="Google Shape;181;p35"/>
          <p:cNvSpPr txBox="1">
            <a:spLocks noGrp="1"/>
          </p:cNvSpPr>
          <p:nvPr>
            <p:ph type="body" idx="1"/>
          </p:nvPr>
        </p:nvSpPr>
        <p:spPr>
          <a:xfrm>
            <a:off x="871679" y="1795868"/>
            <a:ext cx="10708000" cy="5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5" tIns="75425" rIns="75425" bIns="75425" anchor="t" anchorCtr="0">
            <a:noAutofit/>
          </a:bodyPr>
          <a:lstStyle>
            <a:lvl1pPr marL="609585" marR="0" lvl="0" indent="-304792" algn="l" rtl="0">
              <a:lnSpc>
                <a:spcPct val="93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Times New Roman"/>
              <a:buNone/>
              <a:defRPr sz="3067" b="0" i="0" u="none" strike="noStrike" cap="none">
                <a:solidFill>
                  <a:srgbClr val="0119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304792" algn="l" rtl="0">
              <a:lnSpc>
                <a:spcPct val="93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667" b="0" i="0" u="none" strike="noStrike" cap="none">
                <a:solidFill>
                  <a:srgbClr val="01199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04792" algn="l" rtl="0">
              <a:lnSpc>
                <a:spcPct val="93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imes New Roman"/>
              <a:buNone/>
              <a:defRPr sz="2267" b="0" i="0" u="none" strike="noStrike" cap="none">
                <a:solidFill>
                  <a:srgbClr val="01199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04792" algn="l" rtl="0">
              <a:lnSpc>
                <a:spcPct val="93000"/>
              </a:lnSpc>
              <a:spcBef>
                <a:spcPts val="1333"/>
              </a:spcBef>
              <a:spcAft>
                <a:spcPts val="0"/>
              </a:spcAft>
              <a:buClr>
                <a:srgbClr val="011993"/>
              </a:buClr>
              <a:buSzPts val="1300"/>
              <a:buFont typeface="Times New Roman"/>
              <a:buNone/>
              <a:defRPr sz="1733" b="0" i="0" u="none" strike="noStrike" cap="none">
                <a:solidFill>
                  <a:srgbClr val="01199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04792" algn="l" rtl="0">
              <a:lnSpc>
                <a:spcPct val="93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733" b="0" i="0" u="none" strike="noStrike" cap="none">
                <a:solidFill>
                  <a:srgbClr val="01199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118530" lvl="5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6pPr>
            <a:lvl7pPr marL="4267093" marR="118530" lvl="6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7pPr>
            <a:lvl8pPr marL="4876678" marR="118530" lvl="7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8pPr>
            <a:lvl9pPr marL="5486263" marR="118530" lvl="8" indent="-440256" algn="l" rtl="0">
              <a:spcBef>
                <a:spcPts val="1333"/>
              </a:spcBef>
              <a:spcAft>
                <a:spcPts val="1333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82" name="Google Shape;182;p35"/>
          <p:cNvSpPr txBox="1">
            <a:spLocks noGrp="1"/>
          </p:cNvSpPr>
          <p:nvPr>
            <p:ph type="sldNum" idx="12"/>
          </p:nvPr>
        </p:nvSpPr>
        <p:spPr>
          <a:xfrm>
            <a:off x="10210900" y="5953584"/>
            <a:ext cx="167600" cy="1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067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ctr" rtl="0">
              <a:spcBef>
                <a:spcPts val="0"/>
              </a:spcBef>
              <a:buNone/>
              <a:defRPr sz="1067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ctr" rtl="0">
              <a:spcBef>
                <a:spcPts val="0"/>
              </a:spcBef>
              <a:buNone/>
              <a:defRPr sz="1067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ctr" rtl="0">
              <a:spcBef>
                <a:spcPts val="0"/>
              </a:spcBef>
              <a:buNone/>
              <a:defRPr sz="1067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ctr" rtl="0">
              <a:spcBef>
                <a:spcPts val="0"/>
              </a:spcBef>
              <a:buNone/>
              <a:defRPr sz="1067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ctr" rtl="0">
              <a:spcBef>
                <a:spcPts val="0"/>
              </a:spcBef>
              <a:buNone/>
              <a:defRPr sz="1067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ctr" rtl="0">
              <a:spcBef>
                <a:spcPts val="0"/>
              </a:spcBef>
              <a:buNone/>
              <a:defRPr sz="1067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ctr" rtl="0">
              <a:spcBef>
                <a:spcPts val="0"/>
              </a:spcBef>
              <a:buNone/>
              <a:defRPr sz="1067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ctr" rtl="0">
              <a:spcBef>
                <a:spcPts val="0"/>
              </a:spcBef>
              <a:buNone/>
              <a:defRPr sz="1067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pt-BR" kern="0" smtClean="0">
                <a:solidFill>
                  <a:srgbClr val="424242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pt-BR" sz="1600" kern="0">
              <a:solidFill>
                <a:srgbClr val="42424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1328127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Bullets copy 2" preserve="1">
  <p:cSld name="Title &amp; Bullets copy 2">
    <p:bg>
      <p:bgPr>
        <a:blipFill rotWithShape="1">
          <a:blip r:embed="rId2">
            <a:alphaModFix/>
          </a:blip>
          <a:tile tx="0" ty="0" sx="99997" sy="99997" flip="none" algn="tl"/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6"/>
          <p:cNvSpPr txBox="1">
            <a:spLocks noGrp="1"/>
          </p:cNvSpPr>
          <p:nvPr>
            <p:ph type="title"/>
          </p:nvPr>
        </p:nvSpPr>
        <p:spPr>
          <a:xfrm>
            <a:off x="608640" y="0"/>
            <a:ext cx="10968800" cy="16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5" tIns="75425" rIns="75425" bIns="75425" anchor="ctr" anchorCtr="0">
            <a:noAutofit/>
          </a:bodyPr>
          <a:lstStyle>
            <a:lvl1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4667" b="0" i="0" u="none" strike="noStrike" cap="none">
                <a:solidFill>
                  <a:srgbClr val="361FA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50799" lvl="1" indent="25399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50799" lvl="2" indent="50798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50799" lvl="3" indent="76198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50799" lvl="4" indent="99904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50799" lvl="5" indent="125303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50799" lvl="6" indent="1507029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50799" lvl="7" indent="176102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50799" lvl="8" indent="201501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85" name="Google Shape;185;p36"/>
          <p:cNvSpPr txBox="1">
            <a:spLocks noGrp="1"/>
          </p:cNvSpPr>
          <p:nvPr>
            <p:ph type="body" idx="1"/>
          </p:nvPr>
        </p:nvSpPr>
        <p:spPr>
          <a:xfrm>
            <a:off x="859773" y="1778008"/>
            <a:ext cx="10708000" cy="5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5" tIns="75425" rIns="75425" bIns="75425" anchor="t" anchorCtr="0">
            <a:noAutofit/>
          </a:bodyPr>
          <a:lstStyle>
            <a:lvl1pPr marL="609585" marR="0" lvl="0" indent="-304792" algn="l" rtl="0">
              <a:lnSpc>
                <a:spcPct val="93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Times New Roman"/>
              <a:buNone/>
              <a:defRPr sz="3067" b="0" i="0" u="none" strike="noStrike" cap="none">
                <a:solidFill>
                  <a:srgbClr val="0119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304792" algn="l" rtl="0">
              <a:lnSpc>
                <a:spcPct val="93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667" b="0" i="0" u="none" strike="noStrike" cap="none">
                <a:solidFill>
                  <a:srgbClr val="01199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04792" algn="l" rtl="0">
              <a:lnSpc>
                <a:spcPct val="93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imes New Roman"/>
              <a:buNone/>
              <a:defRPr sz="2267" b="0" i="0" u="none" strike="noStrike" cap="none">
                <a:solidFill>
                  <a:srgbClr val="01199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04792" algn="l" rtl="0">
              <a:lnSpc>
                <a:spcPct val="93000"/>
              </a:lnSpc>
              <a:spcBef>
                <a:spcPts val="1333"/>
              </a:spcBef>
              <a:spcAft>
                <a:spcPts val="0"/>
              </a:spcAft>
              <a:buClr>
                <a:srgbClr val="011993"/>
              </a:buClr>
              <a:buSzPts val="1300"/>
              <a:buFont typeface="Times New Roman"/>
              <a:buNone/>
              <a:defRPr sz="1733" b="0" i="0" u="none" strike="noStrike" cap="none">
                <a:solidFill>
                  <a:srgbClr val="01199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04792" algn="l" rtl="0">
              <a:lnSpc>
                <a:spcPct val="93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733" b="0" i="0" u="none" strike="noStrike" cap="none">
                <a:solidFill>
                  <a:srgbClr val="01199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118530" lvl="5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6pPr>
            <a:lvl7pPr marL="4267093" marR="118530" lvl="6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7pPr>
            <a:lvl8pPr marL="4876678" marR="118530" lvl="7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8pPr>
            <a:lvl9pPr marL="5486263" marR="118530" lvl="8" indent="-440256" algn="l" rtl="0">
              <a:spcBef>
                <a:spcPts val="1333"/>
              </a:spcBef>
              <a:spcAft>
                <a:spcPts val="1333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86" name="Google Shape;186;p36"/>
          <p:cNvSpPr txBox="1">
            <a:spLocks noGrp="1"/>
          </p:cNvSpPr>
          <p:nvPr>
            <p:ph type="sldNum" idx="12"/>
          </p:nvPr>
        </p:nvSpPr>
        <p:spPr>
          <a:xfrm>
            <a:off x="10210900" y="5953584"/>
            <a:ext cx="167600" cy="1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067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ctr" rtl="0">
              <a:spcBef>
                <a:spcPts val="0"/>
              </a:spcBef>
              <a:buNone/>
              <a:defRPr sz="1067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ctr" rtl="0">
              <a:spcBef>
                <a:spcPts val="0"/>
              </a:spcBef>
              <a:buNone/>
              <a:defRPr sz="1067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ctr" rtl="0">
              <a:spcBef>
                <a:spcPts val="0"/>
              </a:spcBef>
              <a:buNone/>
              <a:defRPr sz="1067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ctr" rtl="0">
              <a:spcBef>
                <a:spcPts val="0"/>
              </a:spcBef>
              <a:buNone/>
              <a:defRPr sz="1067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ctr" rtl="0">
              <a:spcBef>
                <a:spcPts val="0"/>
              </a:spcBef>
              <a:buNone/>
              <a:defRPr sz="1067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ctr" rtl="0">
              <a:spcBef>
                <a:spcPts val="0"/>
              </a:spcBef>
              <a:buNone/>
              <a:defRPr sz="1067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ctr" rtl="0">
              <a:spcBef>
                <a:spcPts val="0"/>
              </a:spcBef>
              <a:buNone/>
              <a:defRPr sz="1067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ctr" rtl="0">
              <a:spcBef>
                <a:spcPts val="0"/>
              </a:spcBef>
              <a:buNone/>
              <a:defRPr sz="1067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pt-BR" kern="0" smtClean="0">
                <a:solidFill>
                  <a:srgbClr val="424242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pt-BR" sz="1600" kern="0">
              <a:solidFill>
                <a:srgbClr val="42424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3077875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Bullets 5" preserve="1">
  <p:cSld name="Title &amp; Bullets 5">
    <p:bg>
      <p:bgPr>
        <a:blipFill rotWithShape="1">
          <a:blip r:embed="rId2">
            <a:alphaModFix/>
          </a:blip>
          <a:tile tx="0" ty="0" sx="99997" sy="99997" flip="none" algn="tl"/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7"/>
          <p:cNvSpPr txBox="1">
            <a:spLocks noGrp="1"/>
          </p:cNvSpPr>
          <p:nvPr>
            <p:ph type="title"/>
          </p:nvPr>
        </p:nvSpPr>
        <p:spPr>
          <a:xfrm>
            <a:off x="608640" y="0"/>
            <a:ext cx="10968800" cy="16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5" tIns="75425" rIns="75425" bIns="75425" anchor="ctr" anchorCtr="0">
            <a:noAutofit/>
          </a:bodyPr>
          <a:lstStyle>
            <a:lvl1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4667" b="0" i="0" u="none" strike="noStrike" cap="none">
                <a:solidFill>
                  <a:srgbClr val="361FA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50799" lvl="1" indent="25399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50799" lvl="2" indent="50798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50799" lvl="3" indent="76198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50799" lvl="4" indent="99904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50799" lvl="5" indent="125303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50799" lvl="6" indent="1507029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50799" lvl="7" indent="176102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50799" lvl="8" indent="201501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4800" b="1" i="0" u="none" strike="noStrike" cap="none">
                <a:solidFill>
                  <a:srgbClr val="005493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89" name="Google Shape;189;p37"/>
          <p:cNvSpPr txBox="1">
            <a:spLocks noGrp="1"/>
          </p:cNvSpPr>
          <p:nvPr>
            <p:ph type="body" idx="1"/>
          </p:nvPr>
        </p:nvSpPr>
        <p:spPr>
          <a:xfrm>
            <a:off x="871680" y="1795868"/>
            <a:ext cx="10708000" cy="5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425" tIns="75425" rIns="75425" bIns="75425" anchor="t" anchorCtr="0">
            <a:noAutofit/>
          </a:bodyPr>
          <a:lstStyle>
            <a:lvl1pPr marL="609585" marR="0" lvl="0" indent="-304792" algn="l" rtl="0">
              <a:lnSpc>
                <a:spcPct val="93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Times New Roman"/>
              <a:buNone/>
              <a:defRPr sz="3333" b="0" i="0" u="none" strike="noStrike" cap="none">
                <a:solidFill>
                  <a:srgbClr val="0119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304792" algn="l" rtl="0">
              <a:lnSpc>
                <a:spcPct val="93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Times New Roman"/>
              <a:buNone/>
              <a:defRPr sz="3067" b="0" i="0" u="none" strike="noStrike" cap="none">
                <a:solidFill>
                  <a:srgbClr val="01199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04792" algn="l" rtl="0">
              <a:lnSpc>
                <a:spcPct val="93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None/>
              <a:defRPr sz="2000" b="0" i="0" u="none" strike="noStrike" cap="none">
                <a:solidFill>
                  <a:srgbClr val="01199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04792" algn="l" rtl="0">
              <a:lnSpc>
                <a:spcPct val="93000"/>
              </a:lnSpc>
              <a:spcBef>
                <a:spcPts val="1333"/>
              </a:spcBef>
              <a:spcAft>
                <a:spcPts val="0"/>
              </a:spcAft>
              <a:buClr>
                <a:srgbClr val="011993"/>
              </a:buClr>
              <a:buSzPts val="1500"/>
              <a:buFont typeface="Times New Roman"/>
              <a:buNone/>
              <a:defRPr sz="2000" b="0" i="0" u="none" strike="noStrike" cap="none">
                <a:solidFill>
                  <a:srgbClr val="01199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04792" algn="l" rtl="0">
              <a:lnSpc>
                <a:spcPct val="93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None/>
              <a:defRPr sz="2000" b="0" i="0" u="none" strike="noStrike" cap="none">
                <a:solidFill>
                  <a:srgbClr val="01199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118530" lvl="5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6pPr>
            <a:lvl7pPr marL="4267093" marR="118530" lvl="6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7pPr>
            <a:lvl8pPr marL="4876678" marR="118530" lvl="7" indent="-440256" algn="l" rtl="0">
              <a:spcBef>
                <a:spcPts val="1333"/>
              </a:spcBef>
              <a:spcAft>
                <a:spcPts val="0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8pPr>
            <a:lvl9pPr marL="5486263" marR="118530" lvl="8" indent="-440256" algn="l" rtl="0">
              <a:spcBef>
                <a:spcPts val="1333"/>
              </a:spcBef>
              <a:spcAft>
                <a:spcPts val="1333"/>
              </a:spcAft>
              <a:buClr>
                <a:srgbClr val="005493"/>
              </a:buClr>
              <a:buSzPts val="1600"/>
              <a:buFont typeface="Noto Sans Symbols"/>
              <a:buChar char="✦"/>
              <a:defRPr sz="2400" b="0" i="0" u="none" strike="noStrike" cap="none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90" name="Google Shape;190;p37"/>
          <p:cNvSpPr txBox="1">
            <a:spLocks noGrp="1"/>
          </p:cNvSpPr>
          <p:nvPr>
            <p:ph type="sldNum" idx="12"/>
          </p:nvPr>
        </p:nvSpPr>
        <p:spPr>
          <a:xfrm>
            <a:off x="10176000" y="5953584"/>
            <a:ext cx="228800" cy="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pt-BR" kern="0" smtClean="0">
                <a:solidFill>
                  <a:srgbClr val="424242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pt-BR" kern="0">
              <a:solidFill>
                <a:srgbClr val="42424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842402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8F506-0D14-B037-9DB5-BC46C3A8B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EA7BA-D52C-BC63-38D5-6E49169C22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44FF9D-ABC6-C511-5030-18CE32A2D0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2D96BA-927C-2488-3FB0-DD724D23F4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BBBD44-BDAC-BD1C-BF92-79CBB4CE7D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2317B7-F510-FA10-92C9-910379638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8, 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ECD8A6-7FEF-F285-9431-BD1082962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ROOT I/O --- CHEP 2023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C16398-4439-A255-A3AE-EE189D5A3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A5006-DDA9-924B-83CC-1F1EB01933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647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A4307-156E-F999-44EA-28BD5573F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AF6FE0-A2E5-5EB0-61E2-45EF52CAE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8, 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5F2D60-BE10-39B9-84C8-E0CDD220F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ROOT I/O --- CHEP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EE1ED1-542E-7681-7AB6-05B9168E0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A5006-DDA9-924B-83CC-1F1EB01933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663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89D9F9-B694-3DFB-8B3E-01F05082D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8, 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32BB53-47B2-D4AB-4051-E3A9BB679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ROOT I/O --- CHEP 2023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9D67D3-ACEE-9FE5-E88D-E2F25B2BD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A5006-DDA9-924B-83CC-1F1EB01933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721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D1289-AF0C-A2B6-675F-D948FDF52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613F9-083C-A2F5-73DA-54ECD5E42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FF34D2-DA06-D582-CDAA-6B21B59F3C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901D54-AD91-337B-A23D-AC9A6D1D4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8,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6ABB3A-72D9-7310-9088-20D4D9F4F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ROOT I/O --- CHEP 2023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3ACA4E-F8F7-EAD0-C720-EF5CD8D5F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A5006-DDA9-924B-83CC-1F1EB01933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220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CF7D7-B94B-F684-563C-27272E3A5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A9CE10-2F89-EFB5-8E37-1D037B4A1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DEBEB6-D9AD-9824-3CA6-4DFC53086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BFB01-5582-E2CB-F628-B1C816227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8,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4AC090-AADA-0A7E-FD31-EF34AFF7B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ROOT I/O --- CHEP 2023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F24CC-E3B8-3B81-125D-10380287D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A5006-DDA9-924B-83CC-1F1EB01933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485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D4BF5E-1710-B7E0-C5F1-37C3DB427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79C29-3E47-38C5-4969-789B2841D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E3F97-5F1D-5457-1A6E-2FFBBAFEB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May 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FC804-6BD5-6F4D-A28D-298D8C6BD1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ROOT I/O --- CHEP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95D93-CC76-4D07-9836-E14E3F3E3A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A5006-DDA9-924B-83CC-1F1EB01933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657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38" r:id="rId12"/>
    <p:sldLayoutId id="2147483739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2619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255900" y="1194167"/>
            <a:ext cx="11686000" cy="52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6197"/>
              </a:buClr>
              <a:buSzPts val="2400"/>
              <a:buFont typeface="Open Sans"/>
              <a:buChar char="▶"/>
              <a:defRPr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26197"/>
              </a:buClr>
              <a:buSzPts val="1800"/>
              <a:buFont typeface="Open Sans"/>
              <a:buChar char="●"/>
              <a:defRPr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26197"/>
              </a:buClr>
              <a:buSzPts val="1400"/>
              <a:buFont typeface="Open Sans"/>
              <a:buChar char="◼"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26197"/>
              </a:buClr>
              <a:buSzPts val="1200"/>
              <a:buFont typeface="Open Sans"/>
              <a:buChar char="⬩"/>
              <a:defRPr sz="12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26197"/>
              </a:buClr>
              <a:buSzPts val="1200"/>
              <a:buFont typeface="Open Sans"/>
              <a:buChar char="▹"/>
              <a:defRPr sz="12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26197"/>
              </a:buClr>
              <a:buSzPts val="1200"/>
              <a:buFont typeface="Open Sans"/>
              <a:buChar char="⭘"/>
              <a:defRPr sz="12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26197"/>
              </a:buClr>
              <a:buSzPts val="1200"/>
              <a:buFont typeface="Open Sans"/>
              <a:buChar char="◻"/>
              <a:defRPr sz="12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26197"/>
              </a:buClr>
              <a:buSzPts val="1200"/>
              <a:buFont typeface="Open Sans"/>
              <a:buChar char="◇"/>
              <a:defRPr sz="12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326197"/>
              </a:buClr>
              <a:buSzPts val="1200"/>
              <a:buFont typeface="Open Sans"/>
              <a:buChar char="○"/>
              <a:defRPr sz="12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0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pen Sans"/>
              <a:buNone/>
              <a:defRPr sz="3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pen Sans"/>
              <a:buNone/>
              <a:defRPr sz="3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pen Sans"/>
              <a:buNone/>
              <a:defRPr sz="3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pen Sans"/>
              <a:buNone/>
              <a:defRPr sz="3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pen Sans"/>
              <a:buNone/>
              <a:defRPr sz="3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pen Sans"/>
              <a:buNone/>
              <a:defRPr sz="3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pen Sans"/>
              <a:buNone/>
              <a:defRPr sz="3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pen Sans"/>
              <a:buNone/>
              <a:defRPr sz="3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pen Sans"/>
              <a:buNone/>
              <a:defRPr sz="3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pt-BR" kern="0" smtClean="0">
                <a:solidFill>
                  <a:srgbClr val="424242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pt-BR" kern="0">
              <a:solidFill>
                <a:srgbClr val="4242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4378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  <p:sldLayoutId id="2147483725" r:id="rId24"/>
    <p:sldLayoutId id="2147483726" r:id="rId25"/>
    <p:sldLayoutId id="2147483727" r:id="rId26"/>
    <p:sldLayoutId id="2147483728" r:id="rId27"/>
    <p:sldLayoutId id="2147483729" r:id="rId28"/>
    <p:sldLayoutId id="2147483730" r:id="rId29"/>
    <p:sldLayoutId id="2147483731" r:id="rId30"/>
    <p:sldLayoutId id="2147483732" r:id="rId31"/>
    <p:sldLayoutId id="2147483733" r:id="rId32"/>
    <p:sldLayoutId id="2147483734" r:id="rId33"/>
    <p:sldLayoutId id="2147483735" r:id="rId34"/>
    <p:sldLayoutId id="2147483736" r:id="rId35"/>
    <p:sldLayoutId id="2147483737" r:id="rId36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commons.wikimedia.org/wiki/File:Niagara_Falls_Switch_Yard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fabiusmaximus.com/2015/02/04/economics-secular-stagnation-78028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fabiusmaximus.com/2015/02/04/economics-secular-stagnation-78028/" TargetMode="External"/><Relationship Id="rId5" Type="http://schemas.openxmlformats.org/officeDocument/2006/relationships/image" Target="../media/image15.jpg"/><Relationship Id="rId4" Type="http://schemas.openxmlformats.org/officeDocument/2006/relationships/hyperlink" Target="https://www.newtechnorthwest.com/the-top-5-tips-for-saying-more-than-just-thanks-in-a-note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github.com/root-project/root/pull/10318" TargetMode="External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root-project/root/pull/11384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26" Type="http://schemas.openxmlformats.org/officeDocument/2006/relationships/diagramColors" Target="../diagrams/colors5.xml"/><Relationship Id="rId21" Type="http://schemas.openxmlformats.org/officeDocument/2006/relationships/diagramColors" Target="../diagrams/colors4.xml"/><Relationship Id="rId34" Type="http://schemas.openxmlformats.org/officeDocument/2006/relationships/diagramLayout" Target="../diagrams/layout7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5" Type="http://schemas.openxmlformats.org/officeDocument/2006/relationships/diagramQuickStyle" Target="../diagrams/quickStyle5.xml"/><Relationship Id="rId33" Type="http://schemas.openxmlformats.org/officeDocument/2006/relationships/diagramData" Target="../diagrams/data7.xml"/><Relationship Id="rId2" Type="http://schemas.openxmlformats.org/officeDocument/2006/relationships/notesSlide" Target="../notesSlides/notesSlide18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29" Type="http://schemas.openxmlformats.org/officeDocument/2006/relationships/diagramLayout" Target="../diagrams/layout6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diagramLayout" Target="../diagrams/layout5.xml"/><Relationship Id="rId32" Type="http://schemas.microsoft.com/office/2007/relationships/diagramDrawing" Target="../diagrams/drawing6.xml"/><Relationship Id="rId37" Type="http://schemas.microsoft.com/office/2007/relationships/diagramDrawing" Target="../diagrams/drawing7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diagramData" Target="../diagrams/data5.xml"/><Relationship Id="rId28" Type="http://schemas.openxmlformats.org/officeDocument/2006/relationships/diagramData" Target="../diagrams/data6.xml"/><Relationship Id="rId36" Type="http://schemas.openxmlformats.org/officeDocument/2006/relationships/diagramColors" Target="../diagrams/colors7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31" Type="http://schemas.openxmlformats.org/officeDocument/2006/relationships/diagramColors" Target="../diagrams/colors6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Relationship Id="rId27" Type="http://schemas.microsoft.com/office/2007/relationships/diagramDrawing" Target="../diagrams/drawing5.xml"/><Relationship Id="rId30" Type="http://schemas.openxmlformats.org/officeDocument/2006/relationships/diagramQuickStyle" Target="../diagrams/quickStyle6.xml"/><Relationship Id="rId35" Type="http://schemas.openxmlformats.org/officeDocument/2006/relationships/diagramQuickStyle" Target="../diagrams/quickStyle7.xml"/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diagramData" Target="../diagrams/data10.xml"/><Relationship Id="rId18" Type="http://schemas.openxmlformats.org/officeDocument/2006/relationships/diagramData" Target="../diagrams/data11.xml"/><Relationship Id="rId26" Type="http://schemas.openxmlformats.org/officeDocument/2006/relationships/diagramColors" Target="../diagrams/colors12.xml"/><Relationship Id="rId21" Type="http://schemas.openxmlformats.org/officeDocument/2006/relationships/diagramColors" Target="../diagrams/colors11.xml"/><Relationship Id="rId34" Type="http://schemas.openxmlformats.org/officeDocument/2006/relationships/diagramLayout" Target="../diagrams/layout14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17" Type="http://schemas.microsoft.com/office/2007/relationships/diagramDrawing" Target="../diagrams/drawing10.xml"/><Relationship Id="rId25" Type="http://schemas.openxmlformats.org/officeDocument/2006/relationships/diagramQuickStyle" Target="../diagrams/quickStyle12.xml"/><Relationship Id="rId33" Type="http://schemas.openxmlformats.org/officeDocument/2006/relationships/diagramData" Target="../diagrams/data14.xml"/><Relationship Id="rId2" Type="http://schemas.openxmlformats.org/officeDocument/2006/relationships/notesSlide" Target="../notesSlides/notesSlide19.xml"/><Relationship Id="rId16" Type="http://schemas.openxmlformats.org/officeDocument/2006/relationships/diagramColors" Target="../diagrams/colors10.xml"/><Relationship Id="rId20" Type="http://schemas.openxmlformats.org/officeDocument/2006/relationships/diagramQuickStyle" Target="../diagrams/quickStyle11.xml"/><Relationship Id="rId29" Type="http://schemas.openxmlformats.org/officeDocument/2006/relationships/diagramLayout" Target="../diagrams/layout13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24" Type="http://schemas.openxmlformats.org/officeDocument/2006/relationships/diagramLayout" Target="../diagrams/layout12.xml"/><Relationship Id="rId32" Type="http://schemas.microsoft.com/office/2007/relationships/diagramDrawing" Target="../diagrams/drawing13.xml"/><Relationship Id="rId37" Type="http://schemas.microsoft.com/office/2007/relationships/diagramDrawing" Target="../diagrams/drawing14.xml"/><Relationship Id="rId5" Type="http://schemas.openxmlformats.org/officeDocument/2006/relationships/diagramQuickStyle" Target="../diagrams/quickStyle8.xml"/><Relationship Id="rId15" Type="http://schemas.openxmlformats.org/officeDocument/2006/relationships/diagramQuickStyle" Target="../diagrams/quickStyle10.xml"/><Relationship Id="rId23" Type="http://schemas.openxmlformats.org/officeDocument/2006/relationships/diagramData" Target="../diagrams/data12.xml"/><Relationship Id="rId28" Type="http://schemas.openxmlformats.org/officeDocument/2006/relationships/diagramData" Target="../diagrams/data13.xml"/><Relationship Id="rId36" Type="http://schemas.openxmlformats.org/officeDocument/2006/relationships/diagramColors" Target="../diagrams/colors14.xml"/><Relationship Id="rId10" Type="http://schemas.openxmlformats.org/officeDocument/2006/relationships/diagramQuickStyle" Target="../diagrams/quickStyle9.xml"/><Relationship Id="rId19" Type="http://schemas.openxmlformats.org/officeDocument/2006/relationships/diagramLayout" Target="../diagrams/layout11.xml"/><Relationship Id="rId31" Type="http://schemas.openxmlformats.org/officeDocument/2006/relationships/diagramColors" Target="../diagrams/colors13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Relationship Id="rId14" Type="http://schemas.openxmlformats.org/officeDocument/2006/relationships/diagramLayout" Target="../diagrams/layout10.xml"/><Relationship Id="rId22" Type="http://schemas.microsoft.com/office/2007/relationships/diagramDrawing" Target="../diagrams/drawing11.xml"/><Relationship Id="rId27" Type="http://schemas.microsoft.com/office/2007/relationships/diagramDrawing" Target="../diagrams/drawing12.xml"/><Relationship Id="rId30" Type="http://schemas.openxmlformats.org/officeDocument/2006/relationships/diagramQuickStyle" Target="../diagrams/quickStyle13.xml"/><Relationship Id="rId35" Type="http://schemas.openxmlformats.org/officeDocument/2006/relationships/diagramQuickStyle" Target="../diagrams/quickStyle14.xml"/><Relationship Id="rId8" Type="http://schemas.openxmlformats.org/officeDocument/2006/relationships/diagramData" Target="../diagrams/data9.xml"/><Relationship Id="rId3" Type="http://schemas.openxmlformats.org/officeDocument/2006/relationships/diagramData" Target="../diagrams/data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6.xml"/><Relationship Id="rId13" Type="http://schemas.openxmlformats.org/officeDocument/2006/relationships/diagramData" Target="../diagrams/data17.xml"/><Relationship Id="rId18" Type="http://schemas.openxmlformats.org/officeDocument/2006/relationships/diagramData" Target="../diagrams/data18.xml"/><Relationship Id="rId26" Type="http://schemas.openxmlformats.org/officeDocument/2006/relationships/diagramColors" Target="../diagrams/colors19.xml"/><Relationship Id="rId3" Type="http://schemas.openxmlformats.org/officeDocument/2006/relationships/diagramData" Target="../diagrams/data15.xml"/><Relationship Id="rId21" Type="http://schemas.openxmlformats.org/officeDocument/2006/relationships/diagramColors" Target="../diagrams/colors18.xml"/><Relationship Id="rId7" Type="http://schemas.microsoft.com/office/2007/relationships/diagramDrawing" Target="../diagrams/drawing15.xml"/><Relationship Id="rId12" Type="http://schemas.microsoft.com/office/2007/relationships/diagramDrawing" Target="../diagrams/drawing16.xml"/><Relationship Id="rId17" Type="http://schemas.microsoft.com/office/2007/relationships/diagramDrawing" Target="../diagrams/drawing17.xml"/><Relationship Id="rId25" Type="http://schemas.openxmlformats.org/officeDocument/2006/relationships/diagramQuickStyle" Target="../diagrams/quickStyle19.xml"/><Relationship Id="rId2" Type="http://schemas.openxmlformats.org/officeDocument/2006/relationships/notesSlide" Target="../notesSlides/notesSlide20.xml"/><Relationship Id="rId16" Type="http://schemas.openxmlformats.org/officeDocument/2006/relationships/diagramColors" Target="../diagrams/colors17.xml"/><Relationship Id="rId20" Type="http://schemas.openxmlformats.org/officeDocument/2006/relationships/diagramQuickStyle" Target="../diagrams/quickStyle18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5.xml"/><Relationship Id="rId11" Type="http://schemas.openxmlformats.org/officeDocument/2006/relationships/diagramColors" Target="../diagrams/colors16.xml"/><Relationship Id="rId24" Type="http://schemas.openxmlformats.org/officeDocument/2006/relationships/diagramLayout" Target="../diagrams/layout19.xml"/><Relationship Id="rId5" Type="http://schemas.openxmlformats.org/officeDocument/2006/relationships/diagramQuickStyle" Target="../diagrams/quickStyle15.xml"/><Relationship Id="rId15" Type="http://schemas.openxmlformats.org/officeDocument/2006/relationships/diagramQuickStyle" Target="../diagrams/quickStyle17.xml"/><Relationship Id="rId23" Type="http://schemas.openxmlformats.org/officeDocument/2006/relationships/diagramData" Target="../diagrams/data19.xml"/><Relationship Id="rId10" Type="http://schemas.openxmlformats.org/officeDocument/2006/relationships/diagramQuickStyle" Target="../diagrams/quickStyle16.xml"/><Relationship Id="rId19" Type="http://schemas.openxmlformats.org/officeDocument/2006/relationships/diagramLayout" Target="../diagrams/layout18.xml"/><Relationship Id="rId4" Type="http://schemas.openxmlformats.org/officeDocument/2006/relationships/diagramLayout" Target="../diagrams/layout15.xml"/><Relationship Id="rId9" Type="http://schemas.openxmlformats.org/officeDocument/2006/relationships/diagramLayout" Target="../diagrams/layout16.xml"/><Relationship Id="rId14" Type="http://schemas.openxmlformats.org/officeDocument/2006/relationships/diagramLayout" Target="../diagrams/layout17.xml"/><Relationship Id="rId22" Type="http://schemas.microsoft.com/office/2007/relationships/diagramDrawing" Target="../diagrams/drawing18.xml"/><Relationship Id="rId27" Type="http://schemas.microsoft.com/office/2007/relationships/diagramDrawing" Target="../diagrams/drawing1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1.xml"/><Relationship Id="rId13" Type="http://schemas.openxmlformats.org/officeDocument/2006/relationships/diagramData" Target="../diagrams/data22.xml"/><Relationship Id="rId18" Type="http://schemas.openxmlformats.org/officeDocument/2006/relationships/diagramData" Target="../diagrams/data23.xml"/><Relationship Id="rId26" Type="http://schemas.openxmlformats.org/officeDocument/2006/relationships/diagramColors" Target="../diagrams/colors24.xml"/><Relationship Id="rId3" Type="http://schemas.openxmlformats.org/officeDocument/2006/relationships/diagramData" Target="../diagrams/data20.xml"/><Relationship Id="rId21" Type="http://schemas.openxmlformats.org/officeDocument/2006/relationships/diagramColors" Target="../diagrams/colors23.xml"/><Relationship Id="rId7" Type="http://schemas.microsoft.com/office/2007/relationships/diagramDrawing" Target="../diagrams/drawing20.xml"/><Relationship Id="rId12" Type="http://schemas.microsoft.com/office/2007/relationships/diagramDrawing" Target="../diagrams/drawing21.xml"/><Relationship Id="rId17" Type="http://schemas.microsoft.com/office/2007/relationships/diagramDrawing" Target="../diagrams/drawing22.xml"/><Relationship Id="rId25" Type="http://schemas.openxmlformats.org/officeDocument/2006/relationships/diagramQuickStyle" Target="../diagrams/quickStyle24.xml"/><Relationship Id="rId2" Type="http://schemas.openxmlformats.org/officeDocument/2006/relationships/notesSlide" Target="../notesSlides/notesSlide21.xml"/><Relationship Id="rId16" Type="http://schemas.openxmlformats.org/officeDocument/2006/relationships/diagramColors" Target="../diagrams/colors22.xml"/><Relationship Id="rId20" Type="http://schemas.openxmlformats.org/officeDocument/2006/relationships/diagramQuickStyle" Target="../diagrams/quickStyle23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20.xml"/><Relationship Id="rId11" Type="http://schemas.openxmlformats.org/officeDocument/2006/relationships/diagramColors" Target="../diagrams/colors21.xml"/><Relationship Id="rId24" Type="http://schemas.openxmlformats.org/officeDocument/2006/relationships/diagramLayout" Target="../diagrams/layout24.xml"/><Relationship Id="rId5" Type="http://schemas.openxmlformats.org/officeDocument/2006/relationships/diagramQuickStyle" Target="../diagrams/quickStyle20.xml"/><Relationship Id="rId15" Type="http://schemas.openxmlformats.org/officeDocument/2006/relationships/diagramQuickStyle" Target="../diagrams/quickStyle22.xml"/><Relationship Id="rId23" Type="http://schemas.openxmlformats.org/officeDocument/2006/relationships/diagramData" Target="../diagrams/data24.xml"/><Relationship Id="rId10" Type="http://schemas.openxmlformats.org/officeDocument/2006/relationships/diagramQuickStyle" Target="../diagrams/quickStyle21.xml"/><Relationship Id="rId19" Type="http://schemas.openxmlformats.org/officeDocument/2006/relationships/diagramLayout" Target="../diagrams/layout23.xml"/><Relationship Id="rId4" Type="http://schemas.openxmlformats.org/officeDocument/2006/relationships/diagramLayout" Target="../diagrams/layout20.xml"/><Relationship Id="rId9" Type="http://schemas.openxmlformats.org/officeDocument/2006/relationships/diagramLayout" Target="../diagrams/layout21.xml"/><Relationship Id="rId14" Type="http://schemas.openxmlformats.org/officeDocument/2006/relationships/diagramLayout" Target="../diagrams/layout22.xml"/><Relationship Id="rId22" Type="http://schemas.microsoft.com/office/2007/relationships/diagramDrawing" Target="../diagrams/drawing23.xml"/><Relationship Id="rId27" Type="http://schemas.microsoft.com/office/2007/relationships/diagramDrawing" Target="../diagrams/drawing24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diagramData" Target="../diagrams/data27.xml"/><Relationship Id="rId18" Type="http://schemas.openxmlformats.org/officeDocument/2006/relationships/diagramData" Target="../diagrams/data28.xml"/><Relationship Id="rId26" Type="http://schemas.openxmlformats.org/officeDocument/2006/relationships/diagramColors" Target="../diagrams/colors29.xml"/><Relationship Id="rId21" Type="http://schemas.openxmlformats.org/officeDocument/2006/relationships/diagramColors" Target="../diagrams/colors28.xml"/><Relationship Id="rId34" Type="http://schemas.openxmlformats.org/officeDocument/2006/relationships/diagramLayout" Target="../diagrams/layout31.xml"/><Relationship Id="rId7" Type="http://schemas.microsoft.com/office/2007/relationships/diagramDrawing" Target="../diagrams/drawing25.xml"/><Relationship Id="rId12" Type="http://schemas.microsoft.com/office/2007/relationships/diagramDrawing" Target="../diagrams/drawing26.xml"/><Relationship Id="rId17" Type="http://schemas.microsoft.com/office/2007/relationships/diagramDrawing" Target="../diagrams/drawing27.xml"/><Relationship Id="rId25" Type="http://schemas.openxmlformats.org/officeDocument/2006/relationships/diagramQuickStyle" Target="../diagrams/quickStyle29.xml"/><Relationship Id="rId33" Type="http://schemas.openxmlformats.org/officeDocument/2006/relationships/diagramData" Target="../diagrams/data31.xml"/><Relationship Id="rId2" Type="http://schemas.openxmlformats.org/officeDocument/2006/relationships/notesSlide" Target="../notesSlides/notesSlide22.xml"/><Relationship Id="rId16" Type="http://schemas.openxmlformats.org/officeDocument/2006/relationships/diagramColors" Target="../diagrams/colors27.xml"/><Relationship Id="rId20" Type="http://schemas.openxmlformats.org/officeDocument/2006/relationships/diagramQuickStyle" Target="../diagrams/quickStyle28.xml"/><Relationship Id="rId29" Type="http://schemas.openxmlformats.org/officeDocument/2006/relationships/diagramLayout" Target="../diagrams/layout30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25.xml"/><Relationship Id="rId11" Type="http://schemas.openxmlformats.org/officeDocument/2006/relationships/diagramColors" Target="../diagrams/colors26.xml"/><Relationship Id="rId24" Type="http://schemas.openxmlformats.org/officeDocument/2006/relationships/diagramLayout" Target="../diagrams/layout29.xml"/><Relationship Id="rId32" Type="http://schemas.microsoft.com/office/2007/relationships/diagramDrawing" Target="../diagrams/drawing30.xml"/><Relationship Id="rId37" Type="http://schemas.microsoft.com/office/2007/relationships/diagramDrawing" Target="../diagrams/drawing31.xml"/><Relationship Id="rId5" Type="http://schemas.openxmlformats.org/officeDocument/2006/relationships/diagramQuickStyle" Target="../diagrams/quickStyle25.xml"/><Relationship Id="rId15" Type="http://schemas.openxmlformats.org/officeDocument/2006/relationships/diagramQuickStyle" Target="../diagrams/quickStyle27.xml"/><Relationship Id="rId23" Type="http://schemas.openxmlformats.org/officeDocument/2006/relationships/diagramData" Target="../diagrams/data29.xml"/><Relationship Id="rId28" Type="http://schemas.openxmlformats.org/officeDocument/2006/relationships/diagramData" Target="../diagrams/data30.xml"/><Relationship Id="rId36" Type="http://schemas.openxmlformats.org/officeDocument/2006/relationships/diagramColors" Target="../diagrams/colors31.xml"/><Relationship Id="rId10" Type="http://schemas.openxmlformats.org/officeDocument/2006/relationships/diagramQuickStyle" Target="../diagrams/quickStyle26.xml"/><Relationship Id="rId19" Type="http://schemas.openxmlformats.org/officeDocument/2006/relationships/diagramLayout" Target="../diagrams/layout28.xml"/><Relationship Id="rId31" Type="http://schemas.openxmlformats.org/officeDocument/2006/relationships/diagramColors" Target="../diagrams/colors30.xml"/><Relationship Id="rId4" Type="http://schemas.openxmlformats.org/officeDocument/2006/relationships/diagramLayout" Target="../diagrams/layout25.xml"/><Relationship Id="rId9" Type="http://schemas.openxmlformats.org/officeDocument/2006/relationships/diagramLayout" Target="../diagrams/layout26.xml"/><Relationship Id="rId14" Type="http://schemas.openxmlformats.org/officeDocument/2006/relationships/diagramLayout" Target="../diagrams/layout27.xml"/><Relationship Id="rId22" Type="http://schemas.microsoft.com/office/2007/relationships/diagramDrawing" Target="../diagrams/drawing28.xml"/><Relationship Id="rId27" Type="http://schemas.microsoft.com/office/2007/relationships/diagramDrawing" Target="../diagrams/drawing29.xml"/><Relationship Id="rId30" Type="http://schemas.openxmlformats.org/officeDocument/2006/relationships/diagramQuickStyle" Target="../diagrams/quickStyle30.xml"/><Relationship Id="rId35" Type="http://schemas.openxmlformats.org/officeDocument/2006/relationships/diagramQuickStyle" Target="../diagrams/quickStyle31.xml"/><Relationship Id="rId8" Type="http://schemas.openxmlformats.org/officeDocument/2006/relationships/diagramData" Target="../diagrams/data26.xml"/><Relationship Id="rId3" Type="http://schemas.openxmlformats.org/officeDocument/2006/relationships/diagramData" Target="../diagrams/data25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diagramData" Target="../diagrams/data34.xml"/><Relationship Id="rId18" Type="http://schemas.openxmlformats.org/officeDocument/2006/relationships/diagramData" Target="../diagrams/data35.xml"/><Relationship Id="rId26" Type="http://schemas.openxmlformats.org/officeDocument/2006/relationships/diagramColors" Target="../diagrams/colors36.xml"/><Relationship Id="rId39" Type="http://schemas.openxmlformats.org/officeDocument/2006/relationships/diagramLayout" Target="../diagrams/layout39.xml"/><Relationship Id="rId21" Type="http://schemas.openxmlformats.org/officeDocument/2006/relationships/diagramColors" Target="../diagrams/colors35.xml"/><Relationship Id="rId34" Type="http://schemas.openxmlformats.org/officeDocument/2006/relationships/diagramLayout" Target="../diagrams/layout38.xml"/><Relationship Id="rId42" Type="http://schemas.microsoft.com/office/2007/relationships/diagramDrawing" Target="../diagrams/drawing39.xml"/><Relationship Id="rId7" Type="http://schemas.microsoft.com/office/2007/relationships/diagramDrawing" Target="../diagrams/drawing32.xml"/><Relationship Id="rId2" Type="http://schemas.openxmlformats.org/officeDocument/2006/relationships/notesSlide" Target="../notesSlides/notesSlide23.xml"/><Relationship Id="rId16" Type="http://schemas.openxmlformats.org/officeDocument/2006/relationships/diagramColors" Target="../diagrams/colors34.xml"/><Relationship Id="rId20" Type="http://schemas.openxmlformats.org/officeDocument/2006/relationships/diagramQuickStyle" Target="../diagrams/quickStyle35.xml"/><Relationship Id="rId29" Type="http://schemas.openxmlformats.org/officeDocument/2006/relationships/diagramLayout" Target="../diagrams/layout37.xml"/><Relationship Id="rId41" Type="http://schemas.openxmlformats.org/officeDocument/2006/relationships/diagramColors" Target="../diagrams/colors39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32.xml"/><Relationship Id="rId11" Type="http://schemas.openxmlformats.org/officeDocument/2006/relationships/diagramColors" Target="../diagrams/colors33.xml"/><Relationship Id="rId24" Type="http://schemas.openxmlformats.org/officeDocument/2006/relationships/diagramLayout" Target="../diagrams/layout36.xml"/><Relationship Id="rId32" Type="http://schemas.microsoft.com/office/2007/relationships/diagramDrawing" Target="../diagrams/drawing37.xml"/><Relationship Id="rId37" Type="http://schemas.microsoft.com/office/2007/relationships/diagramDrawing" Target="../diagrams/drawing38.xml"/><Relationship Id="rId40" Type="http://schemas.openxmlformats.org/officeDocument/2006/relationships/diagramQuickStyle" Target="../diagrams/quickStyle39.xml"/><Relationship Id="rId5" Type="http://schemas.openxmlformats.org/officeDocument/2006/relationships/diagramQuickStyle" Target="../diagrams/quickStyle32.xml"/><Relationship Id="rId15" Type="http://schemas.openxmlformats.org/officeDocument/2006/relationships/diagramQuickStyle" Target="../diagrams/quickStyle34.xml"/><Relationship Id="rId23" Type="http://schemas.openxmlformats.org/officeDocument/2006/relationships/diagramData" Target="../diagrams/data36.xml"/><Relationship Id="rId28" Type="http://schemas.openxmlformats.org/officeDocument/2006/relationships/diagramData" Target="../diagrams/data37.xml"/><Relationship Id="rId36" Type="http://schemas.openxmlformats.org/officeDocument/2006/relationships/diagramColors" Target="../diagrams/colors38.xml"/><Relationship Id="rId10" Type="http://schemas.openxmlformats.org/officeDocument/2006/relationships/diagramQuickStyle" Target="../diagrams/quickStyle33.xml"/><Relationship Id="rId19" Type="http://schemas.openxmlformats.org/officeDocument/2006/relationships/diagramLayout" Target="../diagrams/layout35.xml"/><Relationship Id="rId31" Type="http://schemas.openxmlformats.org/officeDocument/2006/relationships/diagramColors" Target="../diagrams/colors37.xml"/><Relationship Id="rId4" Type="http://schemas.openxmlformats.org/officeDocument/2006/relationships/diagramLayout" Target="../diagrams/layout32.xml"/><Relationship Id="rId9" Type="http://schemas.openxmlformats.org/officeDocument/2006/relationships/diagramLayout" Target="../diagrams/layout33.xml"/><Relationship Id="rId14" Type="http://schemas.openxmlformats.org/officeDocument/2006/relationships/diagramLayout" Target="../diagrams/layout34.xml"/><Relationship Id="rId22" Type="http://schemas.microsoft.com/office/2007/relationships/diagramDrawing" Target="../diagrams/drawing35.xml"/><Relationship Id="rId27" Type="http://schemas.microsoft.com/office/2007/relationships/diagramDrawing" Target="../diagrams/drawing36.xml"/><Relationship Id="rId30" Type="http://schemas.openxmlformats.org/officeDocument/2006/relationships/diagramQuickStyle" Target="../diagrams/quickStyle37.xml"/><Relationship Id="rId35" Type="http://schemas.openxmlformats.org/officeDocument/2006/relationships/diagramQuickStyle" Target="../diagrams/quickStyle38.xml"/><Relationship Id="rId8" Type="http://schemas.openxmlformats.org/officeDocument/2006/relationships/diagramData" Target="../diagrams/data33.xml"/><Relationship Id="rId3" Type="http://schemas.openxmlformats.org/officeDocument/2006/relationships/diagramData" Target="../diagrams/data32.xml"/><Relationship Id="rId12" Type="http://schemas.microsoft.com/office/2007/relationships/diagramDrawing" Target="../diagrams/drawing33.xml"/><Relationship Id="rId17" Type="http://schemas.microsoft.com/office/2007/relationships/diagramDrawing" Target="../diagrams/drawing34.xml"/><Relationship Id="rId25" Type="http://schemas.openxmlformats.org/officeDocument/2006/relationships/diagramQuickStyle" Target="../diagrams/quickStyle36.xml"/><Relationship Id="rId33" Type="http://schemas.openxmlformats.org/officeDocument/2006/relationships/diagramData" Target="../diagrams/data38.xml"/><Relationship Id="rId38" Type="http://schemas.openxmlformats.org/officeDocument/2006/relationships/diagramData" Target="../diagrams/data3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root-project/root/pull/6857/file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root-project/root/pull/7105" TargetMode="Externa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cppreference.com/w/cpp/atomic/memory_orde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root-project/root/pull/1163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hyperlink" Target="https://github.com/root-project/root/pull/10318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root-project/root/pull/7260" TargetMode="External"/><Relationship Id="rId2" Type="http://schemas.openxmlformats.org/officeDocument/2006/relationships/hyperlink" Target="https://github.com/root-project/root/pull/10729" TargetMode="Externa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root-project/root/pull/12553" TargetMode="External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courses.lumenlearning.com/waymaker-psychology/chapter/outcome-thinking-and-problem-solving/" TargetMode="External"/><Relationship Id="rId5" Type="http://schemas.openxmlformats.org/officeDocument/2006/relationships/image" Target="../media/image17.jpg"/><Relationship Id="rId4" Type="http://schemas.openxmlformats.org/officeDocument/2006/relationships/hyperlink" Target="https://github.com/root-project/root/pull/11908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0B11F-1DCE-D562-DCD0-3E00E81617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700" y="408269"/>
            <a:ext cx="10962800" cy="1928800"/>
          </a:xfrm>
        </p:spPr>
        <p:txBody>
          <a:bodyPr/>
          <a:lstStyle/>
          <a:p>
            <a:r>
              <a:rPr lang="en-US" sz="6600" b="1" dirty="0">
                <a:solidFill>
                  <a:srgbClr val="FFFFFF"/>
                </a:solidFill>
              </a:rPr>
              <a:t>Improving ROOT I/O Performance for Analysis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2FE5C0-A7D2-A1FF-556E-DB61C515A8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0700" y="2915389"/>
            <a:ext cx="10962800" cy="763200"/>
          </a:xfrm>
        </p:spPr>
        <p:txBody>
          <a:bodyPr/>
          <a:lstStyle/>
          <a:p>
            <a:r>
              <a:rPr lang="en-US" dirty="0">
                <a:effectLst/>
                <a:latin typeface="Arial" panose="020B0604020202020204" pitchFamily="34" charset="0"/>
              </a:rPr>
              <a:t>CHEP 2023, Norfolk, U.S.</a:t>
            </a:r>
            <a:br>
              <a:rPr lang="en-US" dirty="0"/>
            </a:br>
            <a:r>
              <a:rPr lang="en-US" dirty="0">
                <a:effectLst/>
                <a:latin typeface="Arial" panose="020B0604020202020204" pitchFamily="34" charset="0"/>
              </a:rPr>
              <a:t>May 8, 2023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FC3ED62-7AB9-65C1-4C13-6145CB4299F3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614600" y="4520932"/>
            <a:ext cx="10962800" cy="763200"/>
          </a:xfrm>
        </p:spPr>
        <p:txBody>
          <a:bodyPr/>
          <a:lstStyle/>
          <a:p>
            <a:r>
              <a:rPr lang="en-US" dirty="0"/>
              <a:t>Canal, Philippe (FNAL) Blomer, Jakob (CERN) Naumann, Axel (CERN)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710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1" name="Google Shape;631;p90"/>
          <p:cNvCxnSpPr>
            <a:cxnSpLocks/>
            <a:endCxn id="632" idx="0"/>
          </p:cNvCxnSpPr>
          <p:nvPr/>
        </p:nvCxnSpPr>
        <p:spPr>
          <a:xfrm rot="16200000" flipH="1">
            <a:off x="9370666" y="2298045"/>
            <a:ext cx="1311121" cy="850053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633" name="Google Shape;633;p9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/>
              <a:t>TBufferMerger </a:t>
            </a: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9091A9-5841-8F2B-F025-17EE0A4CA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34" name="Google Shape;634;p9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10</a:t>
            </a:fld>
            <a:endParaRPr/>
          </a:p>
        </p:txBody>
      </p:sp>
      <p:sp>
        <p:nvSpPr>
          <p:cNvPr id="635" name="Google Shape;635;p90"/>
          <p:cNvSpPr/>
          <p:nvPr/>
        </p:nvSpPr>
        <p:spPr>
          <a:xfrm>
            <a:off x="425751" y="2639499"/>
            <a:ext cx="2555200" cy="1879600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24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Worker Thread</a:t>
            </a:r>
            <a:endParaRPr sz="24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cxnSp>
        <p:nvCxnSpPr>
          <p:cNvPr id="636" name="Google Shape;636;p90"/>
          <p:cNvCxnSpPr>
            <a:stCxn id="637" idx="3"/>
          </p:cNvCxnSpPr>
          <p:nvPr/>
        </p:nvCxnSpPr>
        <p:spPr>
          <a:xfrm rot="10800000" flipH="1">
            <a:off x="3799865" y="2058711"/>
            <a:ext cx="7208400" cy="8800"/>
          </a:xfrm>
          <a:prstGeom prst="straightConnector1">
            <a:avLst/>
          </a:prstGeom>
          <a:noFill/>
          <a:ln w="3810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8" name="Google Shape;638;p90"/>
          <p:cNvSpPr/>
          <p:nvPr/>
        </p:nvSpPr>
        <p:spPr>
          <a:xfrm>
            <a:off x="4451516" y="1737788"/>
            <a:ext cx="885200" cy="6592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16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Data Buffer</a:t>
            </a:r>
            <a:endParaRPr sz="16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39" name="Google Shape;639;p90"/>
          <p:cNvSpPr/>
          <p:nvPr/>
        </p:nvSpPr>
        <p:spPr>
          <a:xfrm>
            <a:off x="875356" y="3225193"/>
            <a:ext cx="2555200" cy="1879600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24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Worker Thread</a:t>
            </a:r>
            <a:endParaRPr sz="24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40" name="Google Shape;640;p90"/>
          <p:cNvSpPr/>
          <p:nvPr/>
        </p:nvSpPr>
        <p:spPr>
          <a:xfrm>
            <a:off x="1324961" y="3709288"/>
            <a:ext cx="2555200" cy="1879600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24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Worker Thread</a:t>
            </a:r>
            <a:endParaRPr sz="24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41" name="Google Shape;641;p90"/>
          <p:cNvSpPr/>
          <p:nvPr/>
        </p:nvSpPr>
        <p:spPr>
          <a:xfrm>
            <a:off x="1774567" y="4193383"/>
            <a:ext cx="2555200" cy="1879600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24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Worker Thread</a:t>
            </a:r>
            <a:endParaRPr sz="24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42" name="Google Shape;642;p90"/>
          <p:cNvSpPr/>
          <p:nvPr/>
        </p:nvSpPr>
        <p:spPr>
          <a:xfrm>
            <a:off x="2657624" y="4953316"/>
            <a:ext cx="885200" cy="6592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16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Data Buffer</a:t>
            </a:r>
            <a:endParaRPr sz="16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43" name="Google Shape;643;p90"/>
          <p:cNvSpPr/>
          <p:nvPr/>
        </p:nvSpPr>
        <p:spPr>
          <a:xfrm>
            <a:off x="5561432" y="1737788"/>
            <a:ext cx="885200" cy="6592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16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Data Buffer</a:t>
            </a:r>
            <a:endParaRPr sz="16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44" name="Google Shape;644;p90"/>
          <p:cNvSpPr/>
          <p:nvPr/>
        </p:nvSpPr>
        <p:spPr>
          <a:xfrm>
            <a:off x="6671347" y="1737788"/>
            <a:ext cx="885200" cy="6592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16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Data Buffer</a:t>
            </a:r>
            <a:endParaRPr sz="16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45" name="Google Shape;645;p90"/>
          <p:cNvSpPr/>
          <p:nvPr/>
        </p:nvSpPr>
        <p:spPr>
          <a:xfrm>
            <a:off x="7781263" y="1737788"/>
            <a:ext cx="885200" cy="6592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16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Data Buffer</a:t>
            </a:r>
            <a:endParaRPr sz="16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32" name="Google Shape;632;p90"/>
          <p:cNvSpPr/>
          <p:nvPr/>
        </p:nvSpPr>
        <p:spPr>
          <a:xfrm>
            <a:off x="9491853" y="3378633"/>
            <a:ext cx="1918800" cy="1879600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2400">
                <a:solidFill>
                  <a:srgbClr val="22529E"/>
                </a:solidFill>
                <a:latin typeface="Source Code Pro SemiBold"/>
                <a:ea typeface="Source Code Pro SemiBold"/>
                <a:cs typeface="Source Code Pro SemiBold"/>
                <a:sym typeface="Source Code Pro SemiBold"/>
              </a:rPr>
              <a:t>Merge()</a:t>
            </a:r>
            <a:endParaRPr sz="2400">
              <a:solidFill>
                <a:srgbClr val="22529E"/>
              </a:solidFill>
              <a:latin typeface="Source Code Pro SemiBold"/>
              <a:ea typeface="Source Code Pro SemiBold"/>
              <a:cs typeface="Source Code Pro SemiBold"/>
              <a:sym typeface="Source Code Pro SemiBold"/>
            </a:endParaRPr>
          </a:p>
        </p:txBody>
      </p:sp>
      <p:grpSp>
        <p:nvGrpSpPr>
          <p:cNvPr id="646" name="Google Shape;646;p90"/>
          <p:cNvGrpSpPr/>
          <p:nvPr/>
        </p:nvGrpSpPr>
        <p:grpSpPr>
          <a:xfrm>
            <a:off x="9385853" y="5612477"/>
            <a:ext cx="2130800" cy="828000"/>
            <a:chOff x="6810790" y="4133158"/>
            <a:chExt cx="1598100" cy="621000"/>
          </a:xfrm>
        </p:grpSpPr>
        <p:sp>
          <p:nvSpPr>
            <p:cNvPr id="647" name="Google Shape;647;p90"/>
            <p:cNvSpPr/>
            <p:nvPr/>
          </p:nvSpPr>
          <p:spPr>
            <a:xfrm>
              <a:off x="6810790" y="4133158"/>
              <a:ext cx="1598100" cy="621000"/>
            </a:xfrm>
            <a:prstGeom prst="can">
              <a:avLst>
                <a:gd name="adj" fmla="val 25000"/>
              </a:avLst>
            </a:prstGeom>
            <a:solidFill>
              <a:srgbClr val="737373"/>
            </a:solidFill>
            <a:ln w="9525" cap="flat" cmpd="sng">
              <a:solidFill>
                <a:srgbClr val="42424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90"/>
            <p:cNvSpPr txBox="1"/>
            <p:nvPr/>
          </p:nvSpPr>
          <p:spPr>
            <a:xfrm>
              <a:off x="7207090" y="4383185"/>
              <a:ext cx="805500" cy="29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r>
                <a:rPr lang="en" sz="2400">
                  <a:solidFill>
                    <a:srgbClr val="FFFFFF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Disk</a:t>
              </a:r>
              <a:endParaRPr sz="2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</p:grpSp>
      <p:sp>
        <p:nvSpPr>
          <p:cNvPr id="637" name="Google Shape;637;p90"/>
          <p:cNvSpPr txBox="1"/>
          <p:nvPr/>
        </p:nvSpPr>
        <p:spPr>
          <a:xfrm>
            <a:off x="2002665" y="1872711"/>
            <a:ext cx="1797200" cy="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>
              <a:buClr>
                <a:srgbClr val="000000"/>
              </a:buClr>
              <a:buSzPts val="1500"/>
            </a:pPr>
            <a:r>
              <a:rPr lang="en" sz="20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Data Queue</a:t>
            </a:r>
            <a:endParaRPr sz="20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cxnSp>
        <p:nvCxnSpPr>
          <p:cNvPr id="650" name="Google Shape;650;p90"/>
          <p:cNvCxnSpPr>
            <a:endCxn id="644" idx="2"/>
          </p:cNvCxnSpPr>
          <p:nvPr/>
        </p:nvCxnSpPr>
        <p:spPr>
          <a:xfrm rot="10800000" flipH="1">
            <a:off x="3879547" y="2396988"/>
            <a:ext cx="3234400" cy="1616000"/>
          </a:xfrm>
          <a:prstGeom prst="bentConnector2">
            <a:avLst/>
          </a:prstGeom>
          <a:noFill/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651" name="Google Shape;651;p90"/>
          <p:cNvCxnSpPr>
            <a:endCxn id="643" idx="2"/>
          </p:cNvCxnSpPr>
          <p:nvPr/>
        </p:nvCxnSpPr>
        <p:spPr>
          <a:xfrm rot="10800000" flipH="1">
            <a:off x="3437232" y="2396988"/>
            <a:ext cx="2566800" cy="1148800"/>
          </a:xfrm>
          <a:prstGeom prst="bentConnector2">
            <a:avLst/>
          </a:prstGeom>
          <a:noFill/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652" name="Google Shape;652;p90"/>
          <p:cNvSpPr/>
          <p:nvPr/>
        </p:nvSpPr>
        <p:spPr>
          <a:xfrm>
            <a:off x="8891177" y="1737788"/>
            <a:ext cx="885200" cy="6592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16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Data Buffer</a:t>
            </a:r>
            <a:endParaRPr sz="16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cxnSp>
        <p:nvCxnSpPr>
          <p:cNvPr id="653" name="Google Shape;653;p90"/>
          <p:cNvCxnSpPr>
            <a:endCxn id="638" idx="2"/>
          </p:cNvCxnSpPr>
          <p:nvPr/>
        </p:nvCxnSpPr>
        <p:spPr>
          <a:xfrm rot="10800000" flipH="1">
            <a:off x="2986916" y="2396988"/>
            <a:ext cx="1907200" cy="489600"/>
          </a:xfrm>
          <a:prstGeom prst="bentConnector2">
            <a:avLst/>
          </a:prstGeom>
          <a:noFill/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654" name="Google Shape;654;p90"/>
          <p:cNvCxnSpPr>
            <a:endCxn id="645" idx="2"/>
          </p:cNvCxnSpPr>
          <p:nvPr/>
        </p:nvCxnSpPr>
        <p:spPr>
          <a:xfrm rot="10800000" flipH="1">
            <a:off x="4346663" y="2396988"/>
            <a:ext cx="3877200" cy="2116800"/>
          </a:xfrm>
          <a:prstGeom prst="bentConnector2">
            <a:avLst/>
          </a:prstGeom>
          <a:noFill/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656" name="Google Shape;656;p90"/>
          <p:cNvSpPr/>
          <p:nvPr/>
        </p:nvSpPr>
        <p:spPr>
          <a:xfrm>
            <a:off x="456263" y="1375031"/>
            <a:ext cx="2555200" cy="426800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24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TBufferMerger</a:t>
            </a:r>
            <a:endParaRPr sz="24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cxnSp>
        <p:nvCxnSpPr>
          <p:cNvPr id="657" name="Google Shape;657;p90"/>
          <p:cNvCxnSpPr>
            <a:stCxn id="632" idx="2"/>
            <a:endCxn id="647" idx="1"/>
          </p:cNvCxnSpPr>
          <p:nvPr/>
        </p:nvCxnSpPr>
        <p:spPr>
          <a:xfrm>
            <a:off x="10451253" y="5258233"/>
            <a:ext cx="0" cy="354400"/>
          </a:xfrm>
          <a:prstGeom prst="straightConnector1">
            <a:avLst/>
          </a:prstGeom>
          <a:noFill/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660" name="Google Shape;660;p90"/>
          <p:cNvSpPr/>
          <p:nvPr/>
        </p:nvSpPr>
        <p:spPr>
          <a:xfrm>
            <a:off x="2282567" y="4701383"/>
            <a:ext cx="2555200" cy="1879600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24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Worker Thread</a:t>
            </a:r>
            <a:endParaRPr sz="24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61" name="Google Shape;661;p90"/>
          <p:cNvSpPr/>
          <p:nvPr/>
        </p:nvSpPr>
        <p:spPr>
          <a:xfrm>
            <a:off x="3165624" y="5461316"/>
            <a:ext cx="885200" cy="6592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16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Data Buffer</a:t>
            </a:r>
            <a:endParaRPr sz="16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62" name="Google Shape;662;p90"/>
          <p:cNvSpPr/>
          <p:nvPr/>
        </p:nvSpPr>
        <p:spPr>
          <a:xfrm>
            <a:off x="7354235" y="4851543"/>
            <a:ext cx="1341498" cy="426800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" sz="1867" dirty="0">
                <a:solidFill>
                  <a:srgbClr val="22529E"/>
                </a:solidFill>
                <a:latin typeface="Source Code Pro SemiBold"/>
                <a:ea typeface="Source Code Pro SemiBold"/>
                <a:cs typeface="Source Code Pro SemiBold"/>
                <a:sym typeface="Source Code Pro SemiBold"/>
              </a:rPr>
              <a:t>Write()</a:t>
            </a:r>
            <a:endParaRPr sz="1867" dirty="0">
              <a:solidFill>
                <a:srgbClr val="22529E"/>
              </a:solidFill>
              <a:latin typeface="Source Code Pro SemiBold"/>
              <a:ea typeface="Source Code Pro SemiBold"/>
              <a:cs typeface="Source Code Pro SemiBold"/>
              <a:sym typeface="Source Code Pro SemiBold"/>
            </a:endParaRPr>
          </a:p>
        </p:txBody>
      </p:sp>
      <p:cxnSp>
        <p:nvCxnSpPr>
          <p:cNvPr id="663" name="Google Shape;663;p90"/>
          <p:cNvCxnSpPr>
            <a:cxnSpLocks/>
            <a:endCxn id="662" idx="3"/>
          </p:cNvCxnSpPr>
          <p:nvPr/>
        </p:nvCxnSpPr>
        <p:spPr>
          <a:xfrm rot="5400000">
            <a:off x="7592796" y="3513880"/>
            <a:ext cx="2654000" cy="448126"/>
          </a:xfrm>
          <a:prstGeom prst="bentConnector2">
            <a:avLst/>
          </a:prstGeom>
          <a:noFill/>
          <a:ln w="19050" cap="flat" cmpd="sng">
            <a:solidFill>
              <a:srgbClr val="22529E"/>
            </a:solidFill>
            <a:prstDash val="solid"/>
            <a:round/>
            <a:headEnd type="stealth" w="med" len="med"/>
            <a:tailEnd type="none" w="sm" len="sm"/>
          </a:ln>
        </p:spPr>
      </p:cxnSp>
      <p:cxnSp>
        <p:nvCxnSpPr>
          <p:cNvPr id="664" name="Google Shape;664;p90"/>
          <p:cNvCxnSpPr>
            <a:cxnSpLocks/>
            <a:endCxn id="662" idx="1"/>
          </p:cNvCxnSpPr>
          <p:nvPr/>
        </p:nvCxnSpPr>
        <p:spPr>
          <a:xfrm flipV="1">
            <a:off x="4839059" y="5064943"/>
            <a:ext cx="2515176" cy="7600"/>
          </a:xfrm>
          <a:prstGeom prst="straightConnector1">
            <a:avLst/>
          </a:prstGeom>
          <a:noFill/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Google Shape;662;p90">
            <a:extLst>
              <a:ext uri="{FF2B5EF4-FFF2-40B4-BE49-F238E27FC236}">
                <a16:creationId xmlns:a16="http://schemas.microsoft.com/office/drawing/2014/main" id="{69402D55-0542-F0F9-CF31-A69B6EFEC9CC}"/>
              </a:ext>
            </a:extLst>
          </p:cNvPr>
          <p:cNvSpPr/>
          <p:nvPr/>
        </p:nvSpPr>
        <p:spPr>
          <a:xfrm>
            <a:off x="6277986" y="4279943"/>
            <a:ext cx="1335200" cy="426800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" sz="1867">
                <a:solidFill>
                  <a:srgbClr val="22529E"/>
                </a:solidFill>
                <a:latin typeface="Source Code Pro SemiBold"/>
                <a:ea typeface="Source Code Pro SemiBold"/>
                <a:cs typeface="Source Code Pro SemiBold"/>
                <a:sym typeface="Source Code Pro SemiBold"/>
              </a:rPr>
              <a:t>Write()</a:t>
            </a:r>
            <a:endParaRPr sz="1867">
              <a:solidFill>
                <a:srgbClr val="22529E"/>
              </a:solidFill>
              <a:latin typeface="Source Code Pro SemiBold"/>
              <a:ea typeface="Source Code Pro SemiBold"/>
              <a:cs typeface="Source Code Pro SemiBold"/>
              <a:sym typeface="Source Code Pro SemiBold"/>
            </a:endParaRPr>
          </a:p>
        </p:txBody>
      </p:sp>
      <p:sp>
        <p:nvSpPr>
          <p:cNvPr id="4" name="Google Shape;662;p90">
            <a:extLst>
              <a:ext uri="{FF2B5EF4-FFF2-40B4-BE49-F238E27FC236}">
                <a16:creationId xmlns:a16="http://schemas.microsoft.com/office/drawing/2014/main" id="{CB031CCC-0306-747A-77E2-D132895EF767}"/>
              </a:ext>
            </a:extLst>
          </p:cNvPr>
          <p:cNvSpPr/>
          <p:nvPr/>
        </p:nvSpPr>
        <p:spPr>
          <a:xfrm>
            <a:off x="5084313" y="3811123"/>
            <a:ext cx="1335200" cy="426800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" sz="1867">
                <a:solidFill>
                  <a:srgbClr val="22529E"/>
                </a:solidFill>
                <a:latin typeface="Source Code Pro SemiBold"/>
                <a:ea typeface="Source Code Pro SemiBold"/>
                <a:cs typeface="Source Code Pro SemiBold"/>
                <a:sym typeface="Source Code Pro SemiBold"/>
              </a:rPr>
              <a:t>Write()</a:t>
            </a:r>
            <a:endParaRPr sz="1867">
              <a:solidFill>
                <a:srgbClr val="22529E"/>
              </a:solidFill>
              <a:latin typeface="Source Code Pro SemiBold"/>
              <a:ea typeface="Source Code Pro SemiBold"/>
              <a:cs typeface="Source Code Pro SemiBold"/>
              <a:sym typeface="Source Code Pro SemiBold"/>
            </a:endParaRPr>
          </a:p>
        </p:txBody>
      </p:sp>
      <p:sp>
        <p:nvSpPr>
          <p:cNvPr id="5" name="Google Shape;662;p90">
            <a:extLst>
              <a:ext uri="{FF2B5EF4-FFF2-40B4-BE49-F238E27FC236}">
                <a16:creationId xmlns:a16="http://schemas.microsoft.com/office/drawing/2014/main" id="{211C8B27-A65E-7E01-F422-BB0E4F6AC711}"/>
              </a:ext>
            </a:extLst>
          </p:cNvPr>
          <p:cNvSpPr/>
          <p:nvPr/>
        </p:nvSpPr>
        <p:spPr>
          <a:xfrm>
            <a:off x="4104454" y="3339258"/>
            <a:ext cx="1335200" cy="426800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" sz="1867" dirty="0">
                <a:solidFill>
                  <a:srgbClr val="22529E"/>
                </a:solidFill>
                <a:latin typeface="Source Code Pro SemiBold"/>
                <a:ea typeface="Source Code Pro SemiBold"/>
                <a:cs typeface="Source Code Pro SemiBold"/>
                <a:sym typeface="Source Code Pro SemiBold"/>
              </a:rPr>
              <a:t>Write()</a:t>
            </a:r>
            <a:endParaRPr sz="1867" dirty="0">
              <a:solidFill>
                <a:srgbClr val="22529E"/>
              </a:solidFill>
              <a:latin typeface="Source Code Pro SemiBold"/>
              <a:ea typeface="Source Code Pro SemiBold"/>
              <a:cs typeface="Source Code Pro SemiBold"/>
              <a:sym typeface="Source Code Pro SemiBold"/>
            </a:endParaRPr>
          </a:p>
        </p:txBody>
      </p:sp>
      <p:sp>
        <p:nvSpPr>
          <p:cNvPr id="6" name="Google Shape;662;p90">
            <a:extLst>
              <a:ext uri="{FF2B5EF4-FFF2-40B4-BE49-F238E27FC236}">
                <a16:creationId xmlns:a16="http://schemas.microsoft.com/office/drawing/2014/main" id="{BB33FA42-9C76-14EF-335F-606EB883F71D}"/>
              </a:ext>
            </a:extLst>
          </p:cNvPr>
          <p:cNvSpPr/>
          <p:nvPr/>
        </p:nvSpPr>
        <p:spPr>
          <a:xfrm>
            <a:off x="3348689" y="2708196"/>
            <a:ext cx="1335200" cy="426800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" sz="1867">
                <a:solidFill>
                  <a:srgbClr val="22529E"/>
                </a:solidFill>
                <a:latin typeface="Source Code Pro SemiBold"/>
                <a:ea typeface="Source Code Pro SemiBold"/>
                <a:cs typeface="Source Code Pro SemiBold"/>
                <a:sym typeface="Source Code Pro SemiBold"/>
              </a:rPr>
              <a:t>Write()</a:t>
            </a:r>
            <a:endParaRPr sz="1867">
              <a:solidFill>
                <a:srgbClr val="22529E"/>
              </a:solidFill>
              <a:latin typeface="Source Code Pro SemiBold"/>
              <a:ea typeface="Source Code Pro SemiBold"/>
              <a:cs typeface="Source Code Pro SemiBold"/>
              <a:sym typeface="Source Code Pro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54807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"/>
                            </p:stCondLst>
                            <p:childTnLst>
                              <p:par>
                                <p:cTn id="19" presetID="9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2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2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2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2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2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2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2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6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2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2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2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4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8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2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200"/>
                            </p:stCondLst>
                            <p:childTnLst>
                              <p:par>
                                <p:cTn id="76" presetID="9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2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2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600"/>
                            </p:stCondLst>
                            <p:childTnLst>
                              <p:par>
                                <p:cTn id="86" presetID="9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2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2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400"/>
                            </p:stCondLst>
                            <p:childTnLst>
                              <p:par>
                                <p:cTn id="97" presetID="9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2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2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8" grpId="0" animBg="1"/>
      <p:bldP spid="643" grpId="0" animBg="1"/>
      <p:bldP spid="643" grpId="1" animBg="1"/>
      <p:bldP spid="644" grpId="0" animBg="1"/>
      <p:bldP spid="644" grpId="1" animBg="1"/>
      <p:bldP spid="645" grpId="0" animBg="1"/>
      <p:bldP spid="645" grpId="1" animBg="1"/>
      <p:bldP spid="652" grpId="0" animBg="1"/>
      <p:bldP spid="652" grpId="1" animBg="1"/>
      <p:bldP spid="662" grpId="0" animBg="1"/>
      <p:bldP spid="66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631;p90">
            <a:extLst>
              <a:ext uri="{FF2B5EF4-FFF2-40B4-BE49-F238E27FC236}">
                <a16:creationId xmlns:a16="http://schemas.microsoft.com/office/drawing/2014/main" id="{F94AB565-1ADD-C390-FB6C-03DFFB2F326F}"/>
              </a:ext>
            </a:extLst>
          </p:cNvPr>
          <p:cNvCxnSpPr>
            <a:cxnSpLocks/>
          </p:cNvCxnSpPr>
          <p:nvPr/>
        </p:nvCxnSpPr>
        <p:spPr>
          <a:xfrm rot="16200000" flipH="1">
            <a:off x="9370666" y="2298045"/>
            <a:ext cx="1311121" cy="850053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9091A9-5841-8F2B-F025-17EE0A4CA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33" name="Google Shape;633;p9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dirty="0"/>
              <a:t>TBufferMerger when </a:t>
            </a:r>
            <a:br>
              <a:rPr lang="en-US" dirty="0"/>
            </a:br>
            <a:r>
              <a:rPr lang="en-US" dirty="0"/>
              <a:t>	per-thread-time &lt; merging-time*threads</a:t>
            </a:r>
            <a:r>
              <a:rPr lang="en" dirty="0"/>
              <a:t> </a:t>
            </a:r>
            <a:endParaRPr dirty="0"/>
          </a:p>
        </p:txBody>
      </p:sp>
      <p:sp>
        <p:nvSpPr>
          <p:cNvPr id="634" name="Google Shape;634;p9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11</a:t>
            </a:fld>
            <a:endParaRPr/>
          </a:p>
        </p:txBody>
      </p:sp>
      <p:sp>
        <p:nvSpPr>
          <p:cNvPr id="635" name="Google Shape;635;p90"/>
          <p:cNvSpPr/>
          <p:nvPr/>
        </p:nvSpPr>
        <p:spPr>
          <a:xfrm>
            <a:off x="425751" y="2639499"/>
            <a:ext cx="2555200" cy="1879600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24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Worker Thread</a:t>
            </a:r>
            <a:endParaRPr sz="24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cxnSp>
        <p:nvCxnSpPr>
          <p:cNvPr id="636" name="Google Shape;636;p90"/>
          <p:cNvCxnSpPr>
            <a:stCxn id="637" idx="3"/>
          </p:cNvCxnSpPr>
          <p:nvPr/>
        </p:nvCxnSpPr>
        <p:spPr>
          <a:xfrm rot="10800000" flipH="1">
            <a:off x="3799865" y="2058711"/>
            <a:ext cx="7208400" cy="8800"/>
          </a:xfrm>
          <a:prstGeom prst="straightConnector1">
            <a:avLst/>
          </a:prstGeom>
          <a:noFill/>
          <a:ln w="3810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8" name="Google Shape;638;p90"/>
          <p:cNvSpPr/>
          <p:nvPr/>
        </p:nvSpPr>
        <p:spPr>
          <a:xfrm>
            <a:off x="4451516" y="1737788"/>
            <a:ext cx="885200" cy="6592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16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Data Buffer</a:t>
            </a:r>
            <a:endParaRPr sz="16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39" name="Google Shape;639;p90"/>
          <p:cNvSpPr/>
          <p:nvPr/>
        </p:nvSpPr>
        <p:spPr>
          <a:xfrm>
            <a:off x="875356" y="3225193"/>
            <a:ext cx="2555200" cy="1879600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24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Worker Thread</a:t>
            </a:r>
            <a:endParaRPr sz="24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40" name="Google Shape;640;p90"/>
          <p:cNvSpPr/>
          <p:nvPr/>
        </p:nvSpPr>
        <p:spPr>
          <a:xfrm>
            <a:off x="1324961" y="3709288"/>
            <a:ext cx="2555200" cy="1879600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24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Worker Thread</a:t>
            </a:r>
            <a:endParaRPr sz="24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41" name="Google Shape;641;p90"/>
          <p:cNvSpPr/>
          <p:nvPr/>
        </p:nvSpPr>
        <p:spPr>
          <a:xfrm>
            <a:off x="1774567" y="4193383"/>
            <a:ext cx="2555200" cy="1879600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24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Worker Thread</a:t>
            </a:r>
            <a:endParaRPr sz="24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42" name="Google Shape;642;p90"/>
          <p:cNvSpPr/>
          <p:nvPr/>
        </p:nvSpPr>
        <p:spPr>
          <a:xfrm>
            <a:off x="2657624" y="4953316"/>
            <a:ext cx="885200" cy="6592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16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Data Buffer</a:t>
            </a:r>
            <a:endParaRPr sz="16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43" name="Google Shape;643;p90"/>
          <p:cNvSpPr/>
          <p:nvPr/>
        </p:nvSpPr>
        <p:spPr>
          <a:xfrm>
            <a:off x="5561432" y="1737788"/>
            <a:ext cx="885200" cy="6592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16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Data Buffer</a:t>
            </a:r>
            <a:endParaRPr sz="16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44" name="Google Shape;644;p90"/>
          <p:cNvSpPr/>
          <p:nvPr/>
        </p:nvSpPr>
        <p:spPr>
          <a:xfrm>
            <a:off x="6671347" y="1737788"/>
            <a:ext cx="885200" cy="6592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16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Data Buffer</a:t>
            </a:r>
            <a:endParaRPr sz="16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45" name="Google Shape;645;p90"/>
          <p:cNvSpPr/>
          <p:nvPr/>
        </p:nvSpPr>
        <p:spPr>
          <a:xfrm>
            <a:off x="7781263" y="1737788"/>
            <a:ext cx="885200" cy="6592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16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Data Buffer</a:t>
            </a:r>
            <a:endParaRPr sz="16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32" name="Google Shape;632;p90"/>
          <p:cNvSpPr/>
          <p:nvPr/>
        </p:nvSpPr>
        <p:spPr>
          <a:xfrm>
            <a:off x="9491853" y="3378633"/>
            <a:ext cx="1918800" cy="1879600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2400">
                <a:solidFill>
                  <a:srgbClr val="22529E"/>
                </a:solidFill>
                <a:latin typeface="Source Code Pro SemiBold"/>
                <a:ea typeface="Source Code Pro SemiBold"/>
                <a:cs typeface="Source Code Pro SemiBold"/>
                <a:sym typeface="Source Code Pro SemiBold"/>
              </a:rPr>
              <a:t>Merge()</a:t>
            </a:r>
            <a:endParaRPr sz="2400">
              <a:solidFill>
                <a:srgbClr val="22529E"/>
              </a:solidFill>
              <a:latin typeface="Source Code Pro SemiBold"/>
              <a:ea typeface="Source Code Pro SemiBold"/>
              <a:cs typeface="Source Code Pro SemiBold"/>
              <a:sym typeface="Source Code Pro SemiBold"/>
            </a:endParaRPr>
          </a:p>
        </p:txBody>
      </p:sp>
      <p:grpSp>
        <p:nvGrpSpPr>
          <p:cNvPr id="646" name="Google Shape;646;p90"/>
          <p:cNvGrpSpPr/>
          <p:nvPr/>
        </p:nvGrpSpPr>
        <p:grpSpPr>
          <a:xfrm>
            <a:off x="9385853" y="5612477"/>
            <a:ext cx="2130800" cy="828000"/>
            <a:chOff x="6810790" y="4133158"/>
            <a:chExt cx="1598100" cy="621000"/>
          </a:xfrm>
        </p:grpSpPr>
        <p:sp>
          <p:nvSpPr>
            <p:cNvPr id="647" name="Google Shape;647;p90"/>
            <p:cNvSpPr/>
            <p:nvPr/>
          </p:nvSpPr>
          <p:spPr>
            <a:xfrm>
              <a:off x="6810790" y="4133158"/>
              <a:ext cx="1598100" cy="621000"/>
            </a:xfrm>
            <a:prstGeom prst="can">
              <a:avLst>
                <a:gd name="adj" fmla="val 25000"/>
              </a:avLst>
            </a:prstGeom>
            <a:solidFill>
              <a:srgbClr val="737373"/>
            </a:solidFill>
            <a:ln w="9525" cap="flat" cmpd="sng">
              <a:solidFill>
                <a:srgbClr val="42424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90"/>
            <p:cNvSpPr txBox="1"/>
            <p:nvPr/>
          </p:nvSpPr>
          <p:spPr>
            <a:xfrm>
              <a:off x="7207090" y="4383185"/>
              <a:ext cx="805500" cy="29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r>
                <a:rPr lang="en" sz="2400">
                  <a:solidFill>
                    <a:srgbClr val="FFFFFF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Disk</a:t>
              </a:r>
              <a:endParaRPr sz="2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</p:grpSp>
      <p:sp>
        <p:nvSpPr>
          <p:cNvPr id="649" name="Google Shape;649;p90"/>
          <p:cNvSpPr/>
          <p:nvPr/>
        </p:nvSpPr>
        <p:spPr>
          <a:xfrm>
            <a:off x="9805453" y="4038683"/>
            <a:ext cx="885200" cy="6592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16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Data Buffer</a:t>
            </a:r>
            <a:endParaRPr sz="16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37" name="Google Shape;637;p90"/>
          <p:cNvSpPr txBox="1"/>
          <p:nvPr/>
        </p:nvSpPr>
        <p:spPr>
          <a:xfrm>
            <a:off x="2002665" y="1872711"/>
            <a:ext cx="1797200" cy="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>
              <a:buClr>
                <a:srgbClr val="000000"/>
              </a:buClr>
              <a:buSzPts val="1500"/>
            </a:pPr>
            <a:r>
              <a:rPr lang="en" sz="20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Data Queue</a:t>
            </a:r>
            <a:endParaRPr sz="20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cxnSp>
        <p:nvCxnSpPr>
          <p:cNvPr id="650" name="Google Shape;650;p90"/>
          <p:cNvCxnSpPr>
            <a:endCxn id="644" idx="2"/>
          </p:cNvCxnSpPr>
          <p:nvPr/>
        </p:nvCxnSpPr>
        <p:spPr>
          <a:xfrm rot="10800000" flipH="1">
            <a:off x="3879547" y="2396988"/>
            <a:ext cx="3234400" cy="1616000"/>
          </a:xfrm>
          <a:prstGeom prst="bentConnector2">
            <a:avLst/>
          </a:prstGeom>
          <a:noFill/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651" name="Google Shape;651;p90"/>
          <p:cNvCxnSpPr>
            <a:endCxn id="643" idx="2"/>
          </p:cNvCxnSpPr>
          <p:nvPr/>
        </p:nvCxnSpPr>
        <p:spPr>
          <a:xfrm rot="10800000" flipH="1">
            <a:off x="3437232" y="2396988"/>
            <a:ext cx="2566800" cy="1148800"/>
          </a:xfrm>
          <a:prstGeom prst="bentConnector2">
            <a:avLst/>
          </a:prstGeom>
          <a:noFill/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652" name="Google Shape;652;p90"/>
          <p:cNvSpPr/>
          <p:nvPr/>
        </p:nvSpPr>
        <p:spPr>
          <a:xfrm>
            <a:off x="8891177" y="1737788"/>
            <a:ext cx="885200" cy="6592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16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Data Buffer</a:t>
            </a:r>
            <a:endParaRPr sz="16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cxnSp>
        <p:nvCxnSpPr>
          <p:cNvPr id="653" name="Google Shape;653;p90"/>
          <p:cNvCxnSpPr>
            <a:endCxn id="638" idx="2"/>
          </p:cNvCxnSpPr>
          <p:nvPr/>
        </p:nvCxnSpPr>
        <p:spPr>
          <a:xfrm rot="10800000" flipH="1">
            <a:off x="2986916" y="2396988"/>
            <a:ext cx="1907200" cy="489600"/>
          </a:xfrm>
          <a:prstGeom prst="bentConnector2">
            <a:avLst/>
          </a:prstGeom>
          <a:noFill/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654" name="Google Shape;654;p90"/>
          <p:cNvCxnSpPr>
            <a:endCxn id="645" idx="2"/>
          </p:cNvCxnSpPr>
          <p:nvPr/>
        </p:nvCxnSpPr>
        <p:spPr>
          <a:xfrm rot="10800000" flipH="1">
            <a:off x="4346663" y="2396988"/>
            <a:ext cx="3877200" cy="2116800"/>
          </a:xfrm>
          <a:prstGeom prst="bentConnector2">
            <a:avLst/>
          </a:prstGeom>
          <a:noFill/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656" name="Google Shape;656;p90"/>
          <p:cNvSpPr/>
          <p:nvPr/>
        </p:nvSpPr>
        <p:spPr>
          <a:xfrm>
            <a:off x="456263" y="1375031"/>
            <a:ext cx="2555200" cy="426800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24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TBufferMerger</a:t>
            </a:r>
            <a:endParaRPr sz="24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cxnSp>
        <p:nvCxnSpPr>
          <p:cNvPr id="657" name="Google Shape;657;p90"/>
          <p:cNvCxnSpPr>
            <a:stCxn id="632" idx="2"/>
            <a:endCxn id="647" idx="1"/>
          </p:cNvCxnSpPr>
          <p:nvPr/>
        </p:nvCxnSpPr>
        <p:spPr>
          <a:xfrm>
            <a:off x="10451253" y="5258233"/>
            <a:ext cx="0" cy="354400"/>
          </a:xfrm>
          <a:prstGeom prst="straightConnector1">
            <a:avLst/>
          </a:prstGeom>
          <a:noFill/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658" name="Google Shape;658;p90"/>
          <p:cNvSpPr/>
          <p:nvPr/>
        </p:nvSpPr>
        <p:spPr>
          <a:xfrm>
            <a:off x="10008653" y="4241883"/>
            <a:ext cx="885200" cy="6592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16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Data Buffer</a:t>
            </a:r>
            <a:endParaRPr sz="16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59" name="Google Shape;659;p90"/>
          <p:cNvSpPr/>
          <p:nvPr/>
        </p:nvSpPr>
        <p:spPr>
          <a:xfrm>
            <a:off x="10211853" y="4445083"/>
            <a:ext cx="885200" cy="6592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16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Data Buffer</a:t>
            </a:r>
            <a:endParaRPr sz="16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60" name="Google Shape;660;p90"/>
          <p:cNvSpPr/>
          <p:nvPr/>
        </p:nvSpPr>
        <p:spPr>
          <a:xfrm>
            <a:off x="2282567" y="4701383"/>
            <a:ext cx="2555200" cy="1879600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24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Worker Thread</a:t>
            </a:r>
            <a:endParaRPr sz="24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61" name="Google Shape;661;p90"/>
          <p:cNvSpPr/>
          <p:nvPr/>
        </p:nvSpPr>
        <p:spPr>
          <a:xfrm>
            <a:off x="3165624" y="5461316"/>
            <a:ext cx="885200" cy="6592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16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Data Buffer</a:t>
            </a:r>
            <a:endParaRPr sz="16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62" name="Google Shape;662;p90"/>
          <p:cNvSpPr/>
          <p:nvPr/>
        </p:nvSpPr>
        <p:spPr>
          <a:xfrm>
            <a:off x="7354235" y="4851543"/>
            <a:ext cx="1341498" cy="426800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" sz="1867">
                <a:solidFill>
                  <a:srgbClr val="22529E"/>
                </a:solidFill>
                <a:latin typeface="Source Code Pro SemiBold"/>
                <a:ea typeface="Source Code Pro SemiBold"/>
                <a:cs typeface="Source Code Pro SemiBold"/>
                <a:sym typeface="Source Code Pro SemiBold"/>
              </a:rPr>
              <a:t>Write()</a:t>
            </a:r>
            <a:endParaRPr sz="1867">
              <a:solidFill>
                <a:srgbClr val="22529E"/>
              </a:solidFill>
              <a:latin typeface="Source Code Pro SemiBold"/>
              <a:ea typeface="Source Code Pro SemiBold"/>
              <a:cs typeface="Source Code Pro SemiBold"/>
              <a:sym typeface="Source Code Pro SemiBold"/>
            </a:endParaRPr>
          </a:p>
        </p:txBody>
      </p:sp>
      <p:cxnSp>
        <p:nvCxnSpPr>
          <p:cNvPr id="663" name="Google Shape;663;p90"/>
          <p:cNvCxnSpPr>
            <a:cxnSpLocks/>
            <a:endCxn id="662" idx="3"/>
          </p:cNvCxnSpPr>
          <p:nvPr/>
        </p:nvCxnSpPr>
        <p:spPr>
          <a:xfrm rot="5400000">
            <a:off x="7592796" y="3513880"/>
            <a:ext cx="2654000" cy="448126"/>
          </a:xfrm>
          <a:prstGeom prst="bentConnector2">
            <a:avLst/>
          </a:prstGeom>
          <a:noFill/>
          <a:ln w="19050" cap="flat" cmpd="sng">
            <a:solidFill>
              <a:srgbClr val="22529E"/>
            </a:solidFill>
            <a:prstDash val="solid"/>
            <a:round/>
            <a:headEnd type="stealth" w="med" len="med"/>
            <a:tailEnd type="none" w="sm" len="sm"/>
          </a:ln>
        </p:spPr>
      </p:cxnSp>
      <p:cxnSp>
        <p:nvCxnSpPr>
          <p:cNvPr id="664" name="Google Shape;664;p90"/>
          <p:cNvCxnSpPr>
            <a:cxnSpLocks/>
            <a:endCxn id="662" idx="1"/>
          </p:cNvCxnSpPr>
          <p:nvPr/>
        </p:nvCxnSpPr>
        <p:spPr>
          <a:xfrm flipV="1">
            <a:off x="4839059" y="5064943"/>
            <a:ext cx="2515176" cy="7600"/>
          </a:xfrm>
          <a:prstGeom prst="straightConnector1">
            <a:avLst/>
          </a:prstGeom>
          <a:noFill/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Google Shape;662;p90">
            <a:extLst>
              <a:ext uri="{FF2B5EF4-FFF2-40B4-BE49-F238E27FC236}">
                <a16:creationId xmlns:a16="http://schemas.microsoft.com/office/drawing/2014/main" id="{69402D55-0542-F0F9-CF31-A69B6EFEC9CC}"/>
              </a:ext>
            </a:extLst>
          </p:cNvPr>
          <p:cNvSpPr/>
          <p:nvPr/>
        </p:nvSpPr>
        <p:spPr>
          <a:xfrm>
            <a:off x="6277986" y="4279943"/>
            <a:ext cx="1335200" cy="426800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" sz="1867">
                <a:solidFill>
                  <a:srgbClr val="22529E"/>
                </a:solidFill>
                <a:latin typeface="Source Code Pro SemiBold"/>
                <a:ea typeface="Source Code Pro SemiBold"/>
                <a:cs typeface="Source Code Pro SemiBold"/>
                <a:sym typeface="Source Code Pro SemiBold"/>
              </a:rPr>
              <a:t>Write()</a:t>
            </a:r>
            <a:endParaRPr sz="1867">
              <a:solidFill>
                <a:srgbClr val="22529E"/>
              </a:solidFill>
              <a:latin typeface="Source Code Pro SemiBold"/>
              <a:ea typeface="Source Code Pro SemiBold"/>
              <a:cs typeface="Source Code Pro SemiBold"/>
              <a:sym typeface="Source Code Pro SemiBold"/>
            </a:endParaRPr>
          </a:p>
        </p:txBody>
      </p:sp>
      <p:sp>
        <p:nvSpPr>
          <p:cNvPr id="4" name="Google Shape;662;p90">
            <a:extLst>
              <a:ext uri="{FF2B5EF4-FFF2-40B4-BE49-F238E27FC236}">
                <a16:creationId xmlns:a16="http://schemas.microsoft.com/office/drawing/2014/main" id="{CB031CCC-0306-747A-77E2-D132895EF767}"/>
              </a:ext>
            </a:extLst>
          </p:cNvPr>
          <p:cNvSpPr/>
          <p:nvPr/>
        </p:nvSpPr>
        <p:spPr>
          <a:xfrm>
            <a:off x="5084313" y="3811123"/>
            <a:ext cx="1335200" cy="426800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" sz="1867">
                <a:solidFill>
                  <a:srgbClr val="22529E"/>
                </a:solidFill>
                <a:latin typeface="Source Code Pro SemiBold"/>
                <a:ea typeface="Source Code Pro SemiBold"/>
                <a:cs typeface="Source Code Pro SemiBold"/>
                <a:sym typeface="Source Code Pro SemiBold"/>
              </a:rPr>
              <a:t>Write()</a:t>
            </a:r>
            <a:endParaRPr sz="1867">
              <a:solidFill>
                <a:srgbClr val="22529E"/>
              </a:solidFill>
              <a:latin typeface="Source Code Pro SemiBold"/>
              <a:ea typeface="Source Code Pro SemiBold"/>
              <a:cs typeface="Source Code Pro SemiBold"/>
              <a:sym typeface="Source Code Pro SemiBold"/>
            </a:endParaRPr>
          </a:p>
        </p:txBody>
      </p:sp>
      <p:sp>
        <p:nvSpPr>
          <p:cNvPr id="5" name="Google Shape;662;p90">
            <a:extLst>
              <a:ext uri="{FF2B5EF4-FFF2-40B4-BE49-F238E27FC236}">
                <a16:creationId xmlns:a16="http://schemas.microsoft.com/office/drawing/2014/main" id="{211C8B27-A65E-7E01-F422-BB0E4F6AC711}"/>
              </a:ext>
            </a:extLst>
          </p:cNvPr>
          <p:cNvSpPr/>
          <p:nvPr/>
        </p:nvSpPr>
        <p:spPr>
          <a:xfrm>
            <a:off x="4104454" y="3339258"/>
            <a:ext cx="1335200" cy="426800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" sz="1867">
                <a:solidFill>
                  <a:srgbClr val="22529E"/>
                </a:solidFill>
                <a:latin typeface="Source Code Pro SemiBold"/>
                <a:ea typeface="Source Code Pro SemiBold"/>
                <a:cs typeface="Source Code Pro SemiBold"/>
                <a:sym typeface="Source Code Pro SemiBold"/>
              </a:rPr>
              <a:t>Write()</a:t>
            </a:r>
            <a:endParaRPr sz="1867">
              <a:solidFill>
                <a:srgbClr val="22529E"/>
              </a:solidFill>
              <a:latin typeface="Source Code Pro SemiBold"/>
              <a:ea typeface="Source Code Pro SemiBold"/>
              <a:cs typeface="Source Code Pro SemiBold"/>
              <a:sym typeface="Source Code Pro SemiBold"/>
            </a:endParaRPr>
          </a:p>
        </p:txBody>
      </p:sp>
      <p:sp>
        <p:nvSpPr>
          <p:cNvPr id="6" name="Google Shape;662;p90">
            <a:extLst>
              <a:ext uri="{FF2B5EF4-FFF2-40B4-BE49-F238E27FC236}">
                <a16:creationId xmlns:a16="http://schemas.microsoft.com/office/drawing/2014/main" id="{BB33FA42-9C76-14EF-335F-606EB883F71D}"/>
              </a:ext>
            </a:extLst>
          </p:cNvPr>
          <p:cNvSpPr/>
          <p:nvPr/>
        </p:nvSpPr>
        <p:spPr>
          <a:xfrm>
            <a:off x="3348689" y="2708196"/>
            <a:ext cx="1335200" cy="426800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" sz="1867">
                <a:solidFill>
                  <a:srgbClr val="22529E"/>
                </a:solidFill>
                <a:latin typeface="Source Code Pro SemiBold"/>
                <a:ea typeface="Source Code Pro SemiBold"/>
                <a:cs typeface="Source Code Pro SemiBold"/>
                <a:sym typeface="Source Code Pro SemiBold"/>
              </a:rPr>
              <a:t>Write()</a:t>
            </a:r>
            <a:endParaRPr sz="1867">
              <a:solidFill>
                <a:srgbClr val="22529E"/>
              </a:solidFill>
              <a:latin typeface="Source Code Pro SemiBold"/>
              <a:ea typeface="Source Code Pro SemiBold"/>
              <a:cs typeface="Source Code Pro SemiBold"/>
              <a:sym typeface="Source Code Pro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949367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2A6056E-9A81-D2B3-CEF5-D153BAB76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Taming the flood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0BC0C-3F1B-48BB-8E84-0449FDE87C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667" y="1275200"/>
            <a:ext cx="11871700" cy="5096228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i="1" dirty="0">
                <a:solidFill>
                  <a:schemeClr val="bg2"/>
                </a:solidFill>
              </a:rPr>
              <a:t>Problem might appear in case of fast data producer and </a:t>
            </a:r>
            <a:br>
              <a:rPr lang="en-US" sz="2000" i="1" dirty="0">
                <a:solidFill>
                  <a:schemeClr val="bg2"/>
                </a:solidFill>
              </a:rPr>
            </a:br>
            <a:r>
              <a:rPr lang="en-US" sz="2000" i="1" dirty="0">
                <a:solidFill>
                  <a:schemeClr val="bg2"/>
                </a:solidFill>
              </a:rPr>
              <a:t>very high thread count (</a:t>
            </a:r>
            <a:r>
              <a:rPr lang="en-US" sz="2000" b="1" i="1" dirty="0">
                <a:solidFill>
                  <a:schemeClr val="bg2"/>
                </a:solidFill>
              </a:rPr>
              <a:t>and high branch count</a:t>
            </a:r>
            <a:r>
              <a:rPr lang="en-US" sz="2000" i="1" dirty="0">
                <a:solidFill>
                  <a:schemeClr val="bg2"/>
                </a:solidFill>
              </a:rPr>
              <a:t>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Make the merging step as fast as possible: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Keep the in-memory </a:t>
            </a:r>
            <a:r>
              <a:rPr lang="en-US" sz="1400" dirty="0">
                <a:solidFill>
                  <a:schemeClr val="accent2"/>
                </a:solidFill>
                <a:latin typeface="Monaco" pitchFamily="2" charset="77"/>
              </a:rPr>
              <a:t>TTree</a:t>
            </a:r>
            <a:r>
              <a:rPr lang="en-US" sz="1600" dirty="0"/>
              <a:t> alive avoid compression and streaming back and forth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Optimize the main code paths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Trade off crash recovery safety for speed (no intermediate snapshot of meta data)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Reduce size of critical section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RNTuple merging will be even faster ( scale with just number of clusters rather than also number of branches)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Provide ways to monitor queue size to allow framework to suspend work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b="1" dirty="0"/>
              <a:t>Auto-backup will be incorporated in upcoming release.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Test: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Reading and writing 1000+ branches ran longer than user patience.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New version: 11s with 1 thread, 8s with 6 threads with 50 events per chunk (and 22s for 500 events)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5FB22-35CD-227D-F7BD-0FF9BAA7FB4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AAA5006-DDA9-924B-83CC-1F1EB01933A4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62DDF-5290-8529-4D20-4C07A066B7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May 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94F93-68BF-5406-D973-1CB2E22DD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ROOT I/O --- CHEP 2023</a:t>
            </a:r>
            <a:endParaRPr lang="en-US" dirty="0"/>
          </a:p>
        </p:txBody>
      </p:sp>
      <p:pic>
        <p:nvPicPr>
          <p:cNvPr id="11" name="Picture 10" descr="A picture containing track, vehicle, outdoor, railroad&#10;&#10;Description automatically generated">
            <a:extLst>
              <a:ext uri="{FF2B5EF4-FFF2-40B4-BE49-F238E27FC236}">
                <a16:creationId xmlns:a16="http://schemas.microsoft.com/office/drawing/2014/main" id="{EB28989C-92FD-B465-CD1D-AD677BB80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065896" y="1202801"/>
            <a:ext cx="1999841" cy="12998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C1215F-F833-377B-FFF3-8ACAEAD71F87}"/>
              </a:ext>
            </a:extLst>
          </p:cNvPr>
          <p:cNvSpPr txBox="1"/>
          <p:nvPr/>
        </p:nvSpPr>
        <p:spPr>
          <a:xfrm>
            <a:off x="11067065" y="2524386"/>
            <a:ext cx="10837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hlinkClick r:id="rId4" tooltip="https://commons.wikimedia.org/wiki/File:Niagara_Falls_Switch_Yard.jpg"/>
              </a:rPr>
              <a:t>This Photo</a:t>
            </a:r>
            <a:r>
              <a:rPr lang="en-US" sz="500" dirty="0"/>
              <a:t> by Unknown Author is licensed under </a:t>
            </a:r>
            <a:r>
              <a:rPr lang="en-US" sz="500" dirty="0">
                <a:hlinkClick r:id="rId5" tooltip="https://creativecommons.org/licenses/by-sa/3.0/"/>
              </a:rPr>
              <a:t>CC BY-SA</a:t>
            </a:r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3774801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39E4475-C2D3-166A-31CB-FD76CE5314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Improvements made thanks in </a:t>
            </a:r>
            <a:r>
              <a:rPr lang="en-US" b="1" dirty="0"/>
              <a:t>very large parts </a:t>
            </a:r>
            <a:r>
              <a:rPr lang="en-US" dirty="0"/>
              <a:t>to submission of running challenging examples </a:t>
            </a:r>
            <a:r>
              <a:rPr lang="en-US" b="1" dirty="0"/>
              <a:t>and even </a:t>
            </a:r>
            <a:r>
              <a:rPr lang="en-US" dirty="0"/>
              <a:t>to actual code contributions from user(s).</a:t>
            </a:r>
            <a:endParaRPr lang="en-US" b="1" dirty="0"/>
          </a:p>
          <a:p>
            <a:pPr marL="101598" indent="0">
              <a:buNone/>
            </a:pPr>
            <a:endParaRPr lang="en-US" dirty="0"/>
          </a:p>
          <a:p>
            <a:r>
              <a:rPr lang="en-US" dirty="0"/>
              <a:t>Amdahl’s law is very noticeable at 256 threads </a:t>
            </a:r>
          </a:p>
          <a:p>
            <a:endParaRPr lang="en-US" dirty="0"/>
          </a:p>
          <a:p>
            <a:r>
              <a:rPr lang="en-US" dirty="0"/>
              <a:t>Broad-strokes enabling of thread safely can </a:t>
            </a:r>
            <a:r>
              <a:rPr lang="en-US" b="1" i="1" dirty="0"/>
              <a:t>sometimes</a:t>
            </a:r>
            <a:br>
              <a:rPr lang="en-US" b="1" i="1" dirty="0"/>
            </a:br>
            <a:r>
              <a:rPr lang="en-US" dirty="0"/>
              <a:t>be enough but source of noticeable slowdown at high</a:t>
            </a:r>
            <a:br>
              <a:rPr lang="en-US" dirty="0"/>
            </a:br>
            <a:r>
              <a:rPr lang="en-US" dirty="0"/>
              <a:t>thread count.</a:t>
            </a:r>
          </a:p>
          <a:p>
            <a:endParaRPr lang="en-US" dirty="0"/>
          </a:p>
          <a:p>
            <a:r>
              <a:rPr lang="en-US" dirty="0"/>
              <a:t>But still, existing code can be significantly improved with a few (some simple and some not so simple) techniques. </a:t>
            </a:r>
          </a:p>
          <a:p>
            <a:pPr lvl="1"/>
            <a:r>
              <a:rPr lang="en-US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Monaco" pitchFamily="2" charset="77"/>
              </a:rPr>
              <a:t>RDataFrame</a:t>
            </a:r>
            <a:r>
              <a:rPr lang="en-US" dirty="0"/>
              <a:t> scenario with 256 threads ran </a:t>
            </a:r>
            <a:r>
              <a:rPr lang="en-US" b="1" dirty="0">
                <a:latin typeface="Monaco" pitchFamily="2" charset="77"/>
              </a:rPr>
              <a:t>O(100x)</a:t>
            </a:r>
            <a:r>
              <a:rPr lang="en-US" dirty="0"/>
              <a:t> faster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69F92-E7FD-1714-3B12-7A1F1A0E0F8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AAA5006-DDA9-924B-83CC-1F1EB01933A4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768BF-3EDF-337B-60F1-1B03A3117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01868-A875-BFF4-DCD1-A808DF87C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ROOT I/O --- CHEP 2023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D4ABFCA-7DD1-FA31-7786-3F3DDD817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pic>
        <p:nvPicPr>
          <p:cNvPr id="11" name="Picture 10" descr="A picture containing toy, screenshot, animation, cartoon&#10;&#10;Description automatically generated">
            <a:extLst>
              <a:ext uri="{FF2B5EF4-FFF2-40B4-BE49-F238E27FC236}">
                <a16:creationId xmlns:a16="http://schemas.microsoft.com/office/drawing/2014/main" id="{A2D2F85C-B786-9967-6B90-8CD153A6D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991600" y="2612747"/>
            <a:ext cx="3168316" cy="17812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AFB93A-3F71-4735-B86D-C747A61CC40E}"/>
              </a:ext>
            </a:extLst>
          </p:cNvPr>
          <p:cNvSpPr txBox="1"/>
          <p:nvPr/>
        </p:nvSpPr>
        <p:spPr>
          <a:xfrm>
            <a:off x="9153184" y="4406077"/>
            <a:ext cx="26289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hlinkClick r:id="rId4" tooltip="https://fabiusmaximus.com/2015/02/04/economics-secular-stagnation-78028/"/>
              </a:rPr>
              <a:t>This Photo</a:t>
            </a:r>
            <a:r>
              <a:rPr lang="en-US" sz="700" dirty="0"/>
              <a:t> by Unknown Author is licensed under </a:t>
            </a:r>
            <a:r>
              <a:rPr lang="en-US" sz="700" dirty="0">
                <a:hlinkClick r:id="rId5" tooltip="https://creativecommons.org/licenses/by/3.0/"/>
              </a:rPr>
              <a:t>CC BY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288046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355EBA8-5B94-EA3D-8A2D-C2DD75D0E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9600" dirty="0"/>
              <a:t>Backup Slides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CE6BC30-0ECD-E645-DF50-51D970771C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16191-AEE1-A23E-1781-DB7E13E06A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AAA5006-DDA9-924B-83CC-1F1EB01933A4}" type="slidenum">
              <a:rPr lang="en-US" smtClean="0"/>
              <a:t>14</a:t>
            </a:fld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87BB477-5EC2-F397-B1FC-399AF63A453E}"/>
              </a:ext>
            </a:extLst>
          </p:cNvPr>
          <p:cNvSpPr txBox="1">
            <a:spLocks/>
          </p:cNvSpPr>
          <p:nvPr/>
        </p:nvSpPr>
        <p:spPr>
          <a:xfrm>
            <a:off x="11364733" y="6516228"/>
            <a:ext cx="731600" cy="301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lvl="0" algn="r" defTabSz="914400" rtl="0" eaLnBrk="1" latinLnBrk="0" hangingPunct="1">
              <a:buNone/>
              <a:defRPr sz="1733" kern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lvl="1" algn="r" defTabSz="914400" rtl="0" eaLnBrk="1" latinLnBrk="0" hangingPunct="1">
              <a:buNone/>
              <a:defRPr sz="1733" kern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lvl="2" algn="r" defTabSz="914400" rtl="0" eaLnBrk="1" latinLnBrk="0" hangingPunct="1">
              <a:buNone/>
              <a:defRPr sz="1733" kern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lvl="3" algn="r" defTabSz="914400" rtl="0" eaLnBrk="1" latinLnBrk="0" hangingPunct="1">
              <a:buNone/>
              <a:defRPr sz="1733" kern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lvl="4" algn="r" defTabSz="914400" rtl="0" eaLnBrk="1" latinLnBrk="0" hangingPunct="1">
              <a:buNone/>
              <a:defRPr sz="1733" kern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lvl="5" algn="r" defTabSz="914400" rtl="0" eaLnBrk="1" latinLnBrk="0" hangingPunct="1">
              <a:buNone/>
              <a:defRPr sz="1733" kern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lvl="6" algn="r" defTabSz="914400" rtl="0" eaLnBrk="1" latinLnBrk="0" hangingPunct="1">
              <a:buNone/>
              <a:defRPr sz="1733" kern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lvl="7" algn="r" defTabSz="914400" rtl="0" eaLnBrk="1" latinLnBrk="0" hangingPunct="1">
              <a:buNone/>
              <a:defRPr sz="1733" kern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lvl="8" algn="r" defTabSz="914400" rtl="0" eaLnBrk="1" latinLnBrk="0" hangingPunct="1">
              <a:buNone/>
              <a:defRPr sz="1733" kern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CAAA5006-DDA9-924B-83CC-1F1EB01933A4}" type="slidenum">
              <a:rPr lang="en-US" smtClean="0">
                <a:solidFill>
                  <a:schemeClr val="tx1"/>
                </a:solidFill>
              </a:rPr>
              <a:pPr/>
              <a:t>14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3780AA7-CF1A-AF31-C22E-EE40BB90373B}"/>
              </a:ext>
            </a:extLst>
          </p:cNvPr>
          <p:cNvSpPr txBox="1">
            <a:spLocks/>
          </p:cNvSpPr>
          <p:nvPr/>
        </p:nvSpPr>
        <p:spPr>
          <a:xfrm>
            <a:off x="247367" y="6516228"/>
            <a:ext cx="2743200" cy="301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May 8, 2023</a:t>
            </a:r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CA0682E-E50C-D05F-0E86-4F2BFD0C8E15}"/>
              </a:ext>
            </a:extLst>
          </p:cNvPr>
          <p:cNvSpPr txBox="1">
            <a:spLocks/>
          </p:cNvSpPr>
          <p:nvPr/>
        </p:nvSpPr>
        <p:spPr>
          <a:xfrm>
            <a:off x="4049967" y="6516229"/>
            <a:ext cx="4114800" cy="301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ROOT I/O --- CHEP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576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87"/>
          <p:cNvSpPr/>
          <p:nvPr/>
        </p:nvSpPr>
        <p:spPr>
          <a:xfrm>
            <a:off x="9583044" y="3223618"/>
            <a:ext cx="687585" cy="3014405"/>
          </a:xfrm>
          <a:prstGeom prst="can">
            <a:avLst>
              <a:gd name="adj" fmla="val 25000"/>
            </a:avLst>
          </a:prstGeom>
          <a:blipFill rotWithShape="1">
            <a:blip r:embed="rId3">
              <a:alphaModFix amt="30000"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43" name="Google Shape;543;p87"/>
          <p:cNvSpPr txBox="1"/>
          <p:nvPr/>
        </p:nvSpPr>
        <p:spPr>
          <a:xfrm rot="5400000">
            <a:off x="8548546" y="4429985"/>
            <a:ext cx="2756561" cy="687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r>
              <a:rPr lang="en" sz="2249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Final File</a:t>
            </a:r>
            <a:endParaRPr sz="2400"/>
          </a:p>
        </p:txBody>
      </p:sp>
      <p:sp>
        <p:nvSpPr>
          <p:cNvPr id="544" name="Google Shape;544;p87"/>
          <p:cNvSpPr/>
          <p:nvPr/>
        </p:nvSpPr>
        <p:spPr>
          <a:xfrm>
            <a:off x="9583044" y="4250531"/>
            <a:ext cx="690265" cy="1996421"/>
          </a:xfrm>
          <a:prstGeom prst="can">
            <a:avLst>
              <a:gd name="adj" fmla="val 25000"/>
            </a:avLst>
          </a:prstGeom>
          <a:blipFill rotWithShape="1">
            <a:blip r:embed="rId3">
              <a:alphaModFix amt="30000"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45" name="Google Shape;545;p87"/>
          <p:cNvSpPr txBox="1"/>
          <p:nvPr/>
        </p:nvSpPr>
        <p:spPr>
          <a:xfrm rot="5400000">
            <a:off x="9059381" y="4946721"/>
            <a:ext cx="1737572" cy="690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2249">
              <a:solidFill>
                <a:srgbClr val="000000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546" name="Google Shape;546;p8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/>
              <a:t>Old Fashion Arrangement</a:t>
            </a: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401070-8761-E607-22D8-E9B5692860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47" name="Google Shape;547;p8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15</a:t>
            </a:fld>
            <a:endParaRPr/>
          </a:p>
        </p:txBody>
      </p:sp>
      <p:cxnSp>
        <p:nvCxnSpPr>
          <p:cNvPr id="548" name="Google Shape;548;p87"/>
          <p:cNvCxnSpPr>
            <a:stCxn id="549" idx="3"/>
            <a:endCxn id="550" idx="3"/>
          </p:cNvCxnSpPr>
          <p:nvPr/>
        </p:nvCxnSpPr>
        <p:spPr>
          <a:xfrm rot="-5400000" flipH="1">
            <a:off x="8568603" y="4895281"/>
            <a:ext cx="142000" cy="2564000"/>
          </a:xfrm>
          <a:prstGeom prst="bentConnector3">
            <a:avLst>
              <a:gd name="adj1" fmla="val 213278"/>
            </a:avLst>
          </a:prstGeom>
          <a:noFill/>
          <a:ln w="38100" cap="flat" cmpd="sng">
            <a:solidFill>
              <a:srgbClr val="FF6666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550" name="Google Shape;550;p87"/>
          <p:cNvSpPr/>
          <p:nvPr/>
        </p:nvSpPr>
        <p:spPr>
          <a:xfrm>
            <a:off x="9578579" y="5089922"/>
            <a:ext cx="685800" cy="1158479"/>
          </a:xfrm>
          <a:prstGeom prst="can">
            <a:avLst>
              <a:gd name="adj" fmla="val 25000"/>
            </a:avLst>
          </a:prstGeom>
          <a:blipFill rotWithShape="1">
            <a:blip r:embed="rId3">
              <a:alphaModFix amt="30000"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51" name="Google Shape;551;p87"/>
          <p:cNvSpPr txBox="1"/>
          <p:nvPr/>
        </p:nvSpPr>
        <p:spPr>
          <a:xfrm rot="5400000">
            <a:off x="9470815" y="5369101"/>
            <a:ext cx="901304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r>
              <a:rPr lang="en" sz="1265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endParaRPr sz="2400"/>
          </a:p>
        </p:txBody>
      </p:sp>
      <p:sp>
        <p:nvSpPr>
          <p:cNvPr id="552" name="Google Shape;552;p87"/>
          <p:cNvSpPr/>
          <p:nvPr/>
        </p:nvSpPr>
        <p:spPr>
          <a:xfrm>
            <a:off x="8538703" y="5147153"/>
            <a:ext cx="381000" cy="959129"/>
          </a:xfrm>
          <a:prstGeom prst="can">
            <a:avLst>
              <a:gd name="adj" fmla="val 25006"/>
            </a:avLst>
          </a:prstGeom>
          <a:blipFill rotWithShape="1">
            <a:blip r:embed="rId3">
              <a:alphaModFix amt="65000"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endParaRPr sz="3235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87"/>
          <p:cNvSpPr/>
          <p:nvPr/>
        </p:nvSpPr>
        <p:spPr>
          <a:xfrm>
            <a:off x="7852903" y="5147153"/>
            <a:ext cx="381000" cy="959129"/>
          </a:xfrm>
          <a:prstGeom prst="can">
            <a:avLst>
              <a:gd name="adj" fmla="val 25006"/>
            </a:avLst>
          </a:prstGeom>
          <a:blipFill rotWithShape="1">
            <a:blip r:embed="rId3">
              <a:alphaModFix amt="65000"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endParaRPr sz="3235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87"/>
          <p:cNvSpPr/>
          <p:nvPr/>
        </p:nvSpPr>
        <p:spPr>
          <a:xfrm>
            <a:off x="7167103" y="5147153"/>
            <a:ext cx="381000" cy="959129"/>
          </a:xfrm>
          <a:prstGeom prst="can">
            <a:avLst>
              <a:gd name="adj" fmla="val 25006"/>
            </a:avLst>
          </a:prstGeom>
          <a:blipFill rotWithShape="1">
            <a:blip r:embed="rId3">
              <a:alphaModFix amt="65000"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endParaRPr sz="3235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4" name="Google Shape;554;p87"/>
          <p:cNvCxnSpPr>
            <a:stCxn id="555" idx="4"/>
            <a:endCxn id="552" idx="1"/>
          </p:cNvCxnSpPr>
          <p:nvPr/>
        </p:nvCxnSpPr>
        <p:spPr>
          <a:xfrm>
            <a:off x="6300020" y="2391901"/>
            <a:ext cx="2429200" cy="2755200"/>
          </a:xfrm>
          <a:prstGeom prst="bentConnector2">
            <a:avLst/>
          </a:prstGeom>
          <a:noFill/>
          <a:ln w="38100" cap="flat" cmpd="sng">
            <a:solidFill>
              <a:srgbClr val="5B5E8D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556" name="Google Shape;556;p87"/>
          <p:cNvSpPr/>
          <p:nvPr/>
        </p:nvSpPr>
        <p:spPr>
          <a:xfrm>
            <a:off x="2057401" y="1178719"/>
            <a:ext cx="4419600" cy="342547"/>
          </a:xfrm>
          <a:prstGeom prst="rect">
            <a:avLst/>
          </a:prstGeom>
          <a:solidFill>
            <a:srgbClr val="000290">
              <a:alpha val="29803"/>
            </a:srgbClr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2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Client</a:t>
            </a:r>
            <a:endParaRPr sz="2400"/>
          </a:p>
          <a:p>
            <a:endParaRPr sz="1828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87"/>
          <p:cNvSpPr/>
          <p:nvPr/>
        </p:nvSpPr>
        <p:spPr>
          <a:xfrm>
            <a:off x="2812027" y="2480395"/>
            <a:ext cx="356419" cy="274036"/>
          </a:xfrm>
          <a:prstGeom prst="can">
            <a:avLst>
              <a:gd name="adj" fmla="val 25000"/>
            </a:avLst>
          </a:prstGeom>
          <a:blipFill rotWithShape="1">
            <a:blip r:embed="rId3">
              <a:alphaModFix amt="65000"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endParaRPr sz="3235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8" name="Google Shape;558;p87"/>
          <p:cNvCxnSpPr>
            <a:endCxn id="557" idx="1"/>
          </p:cNvCxnSpPr>
          <p:nvPr/>
        </p:nvCxnSpPr>
        <p:spPr>
          <a:xfrm rot="-5400000" flipH="1">
            <a:off x="2234636" y="1724795"/>
            <a:ext cx="959200" cy="552000"/>
          </a:xfrm>
          <a:prstGeom prst="bentConnector3">
            <a:avLst>
              <a:gd name="adj1" fmla="val 50004"/>
            </a:avLst>
          </a:prstGeom>
          <a:noFill/>
          <a:ln w="38100" cap="flat" cmpd="sng">
            <a:solidFill>
              <a:srgbClr val="5B5E8D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559" name="Google Shape;559;p87"/>
          <p:cNvSpPr/>
          <p:nvPr/>
        </p:nvSpPr>
        <p:spPr>
          <a:xfrm>
            <a:off x="4380272" y="2274867"/>
            <a:ext cx="356419" cy="479564"/>
          </a:xfrm>
          <a:prstGeom prst="can">
            <a:avLst>
              <a:gd name="adj" fmla="val 24999"/>
            </a:avLst>
          </a:prstGeom>
          <a:blipFill rotWithShape="1">
            <a:blip r:embed="rId3">
              <a:alphaModFix amt="65000"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endParaRPr sz="3235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0" name="Google Shape;560;p87"/>
          <p:cNvCxnSpPr>
            <a:endCxn id="559" idx="1"/>
          </p:cNvCxnSpPr>
          <p:nvPr/>
        </p:nvCxnSpPr>
        <p:spPr>
          <a:xfrm rot="-5400000" flipH="1">
            <a:off x="3921681" y="1638067"/>
            <a:ext cx="753600" cy="520000"/>
          </a:xfrm>
          <a:prstGeom prst="bentConnector3">
            <a:avLst>
              <a:gd name="adj1" fmla="val 42584"/>
            </a:avLst>
          </a:prstGeom>
          <a:noFill/>
          <a:ln w="38100" cap="flat" cmpd="sng">
            <a:solidFill>
              <a:srgbClr val="5B5E8D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555" name="Google Shape;555;p87"/>
          <p:cNvSpPr/>
          <p:nvPr/>
        </p:nvSpPr>
        <p:spPr>
          <a:xfrm>
            <a:off x="5943601" y="2029373"/>
            <a:ext cx="356419" cy="725056"/>
          </a:xfrm>
          <a:prstGeom prst="can">
            <a:avLst>
              <a:gd name="adj" fmla="val 25000"/>
            </a:avLst>
          </a:prstGeom>
          <a:blipFill rotWithShape="1">
            <a:blip r:embed="rId3">
              <a:alphaModFix amt="65000"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endParaRPr sz="3235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1" name="Google Shape;561;p87"/>
          <p:cNvCxnSpPr>
            <a:endCxn id="555" idx="1"/>
          </p:cNvCxnSpPr>
          <p:nvPr/>
        </p:nvCxnSpPr>
        <p:spPr>
          <a:xfrm rot="-5400000" flipH="1">
            <a:off x="5664411" y="1571973"/>
            <a:ext cx="508000" cy="406800"/>
          </a:xfrm>
          <a:prstGeom prst="bentConnector3">
            <a:avLst>
              <a:gd name="adj1" fmla="val 49989"/>
            </a:avLst>
          </a:prstGeom>
          <a:noFill/>
          <a:ln w="38100" cap="flat" cmpd="sng">
            <a:solidFill>
              <a:srgbClr val="5B5E8D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562" name="Google Shape;562;p87"/>
          <p:cNvSpPr/>
          <p:nvPr/>
        </p:nvSpPr>
        <p:spPr>
          <a:xfrm>
            <a:off x="2057401" y="2891449"/>
            <a:ext cx="4419600" cy="342547"/>
          </a:xfrm>
          <a:prstGeom prst="rect">
            <a:avLst/>
          </a:prstGeom>
          <a:solidFill>
            <a:srgbClr val="CD942A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2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Client</a:t>
            </a:r>
            <a:endParaRPr sz="2400"/>
          </a:p>
          <a:p>
            <a:endParaRPr sz="1828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87"/>
          <p:cNvSpPr/>
          <p:nvPr/>
        </p:nvSpPr>
        <p:spPr>
          <a:xfrm>
            <a:off x="2041516" y="4624828"/>
            <a:ext cx="4419600" cy="342547"/>
          </a:xfrm>
          <a:prstGeom prst="rect">
            <a:avLst/>
          </a:prstGeom>
          <a:solidFill>
            <a:srgbClr val="FF6666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2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Client</a:t>
            </a:r>
            <a:endParaRPr sz="2400"/>
          </a:p>
          <a:p>
            <a:endParaRPr sz="1828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4" name="Google Shape;564;p87"/>
          <p:cNvCxnSpPr>
            <a:stCxn id="565" idx="4"/>
            <a:endCxn id="553" idx="1"/>
          </p:cNvCxnSpPr>
          <p:nvPr/>
        </p:nvCxnSpPr>
        <p:spPr>
          <a:xfrm>
            <a:off x="6339349" y="4104633"/>
            <a:ext cx="1704000" cy="1042400"/>
          </a:xfrm>
          <a:prstGeom prst="bentConnector2">
            <a:avLst/>
          </a:prstGeom>
          <a:noFill/>
          <a:ln w="38100" cap="flat" cmpd="sng">
            <a:solidFill>
              <a:srgbClr val="CD942A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66" name="Google Shape;566;p87"/>
          <p:cNvCxnSpPr>
            <a:stCxn id="567" idx="4"/>
            <a:endCxn id="549" idx="1"/>
          </p:cNvCxnSpPr>
          <p:nvPr/>
        </p:nvCxnSpPr>
        <p:spPr>
          <a:xfrm rot="10800000" flipH="1">
            <a:off x="6342524" y="5147344"/>
            <a:ext cx="1015200" cy="690000"/>
          </a:xfrm>
          <a:prstGeom prst="bentConnector4">
            <a:avLst>
              <a:gd name="adj1" fmla="val 40611"/>
              <a:gd name="adj2" fmla="val 220071"/>
            </a:avLst>
          </a:prstGeom>
          <a:noFill/>
          <a:ln w="38100" cap="flat" cmpd="sng">
            <a:solidFill>
              <a:srgbClr val="FF6666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68" name="Google Shape;568;p87"/>
          <p:cNvCxnSpPr>
            <a:stCxn id="553" idx="3"/>
            <a:endCxn id="550" idx="3"/>
          </p:cNvCxnSpPr>
          <p:nvPr/>
        </p:nvCxnSpPr>
        <p:spPr>
          <a:xfrm rot="-5400000" flipH="1">
            <a:off x="8911403" y="5238281"/>
            <a:ext cx="142000" cy="1878000"/>
          </a:xfrm>
          <a:prstGeom prst="bentConnector3">
            <a:avLst>
              <a:gd name="adj1" fmla="val 213278"/>
            </a:avLst>
          </a:prstGeom>
          <a:noFill/>
          <a:ln w="38100" cap="flat" cmpd="sng">
            <a:solidFill>
              <a:srgbClr val="CD942A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69" name="Google Shape;569;p87"/>
          <p:cNvCxnSpPr/>
          <p:nvPr/>
        </p:nvCxnSpPr>
        <p:spPr>
          <a:xfrm rot="10800000" flipH="1">
            <a:off x="3166534" y="2309121"/>
            <a:ext cx="1210735" cy="205528"/>
          </a:xfrm>
          <a:prstGeom prst="straightConnector1">
            <a:avLst/>
          </a:prstGeom>
          <a:blipFill rotWithShape="0">
            <a:blip r:embed="rId3">
              <a:alphaModFix amt="30000"/>
            </a:blip>
            <a:tile tx="0" ty="-4" sx="100000" sy="100000" flip="none" algn="tl"/>
          </a:blipFill>
          <a:ln w="28575" cap="flat" cmpd="sng">
            <a:solidFill>
              <a:schemeClr val="lt2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570" name="Google Shape;570;p87"/>
          <p:cNvCxnSpPr/>
          <p:nvPr/>
        </p:nvCxnSpPr>
        <p:spPr>
          <a:xfrm rot="10800000" flipH="1">
            <a:off x="4728634" y="2092175"/>
            <a:ext cx="1210735" cy="205528"/>
          </a:xfrm>
          <a:prstGeom prst="straightConnector1">
            <a:avLst/>
          </a:prstGeom>
          <a:blipFill rotWithShape="0">
            <a:blip r:embed="rId3">
              <a:alphaModFix amt="30000"/>
            </a:blip>
            <a:tile tx="0" ty="-4" sx="100000" sy="100000" flip="none" algn="tl"/>
          </a:blipFill>
          <a:ln w="28575" cap="flat" cmpd="sng">
            <a:solidFill>
              <a:schemeClr val="lt2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571" name="Google Shape;571;p87"/>
          <p:cNvCxnSpPr/>
          <p:nvPr/>
        </p:nvCxnSpPr>
        <p:spPr>
          <a:xfrm rot="10800000" flipH="1">
            <a:off x="3162300" y="2714467"/>
            <a:ext cx="1193800" cy="5709"/>
          </a:xfrm>
          <a:prstGeom prst="straightConnector1">
            <a:avLst/>
          </a:prstGeom>
          <a:blipFill rotWithShape="0">
            <a:blip r:embed="rId3">
              <a:alphaModFix amt="30000"/>
            </a:blip>
            <a:tile tx="0" ty="7" sx="100000" sy="100000" flip="none" algn="tl"/>
          </a:blipFill>
          <a:ln w="28575" cap="flat" cmpd="sng">
            <a:solidFill>
              <a:schemeClr val="lt2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572" name="Google Shape;572;p87"/>
          <p:cNvCxnSpPr/>
          <p:nvPr/>
        </p:nvCxnSpPr>
        <p:spPr>
          <a:xfrm rot="10800000" flipH="1">
            <a:off x="4762500" y="2714467"/>
            <a:ext cx="1193800" cy="5709"/>
          </a:xfrm>
          <a:prstGeom prst="straightConnector1">
            <a:avLst/>
          </a:prstGeom>
          <a:blipFill rotWithShape="0">
            <a:blip r:embed="rId3">
              <a:alphaModFix amt="30000"/>
            </a:blip>
            <a:tile tx="0" ty="7" sx="100000" sy="100000" flip="none" algn="tl"/>
          </a:blipFill>
          <a:ln w="28575" cap="flat" cmpd="sng">
            <a:solidFill>
              <a:schemeClr val="lt2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573" name="Google Shape;573;p87"/>
          <p:cNvSpPr/>
          <p:nvPr/>
        </p:nvSpPr>
        <p:spPr>
          <a:xfrm>
            <a:off x="2851356" y="4193125"/>
            <a:ext cx="356419" cy="274036"/>
          </a:xfrm>
          <a:prstGeom prst="can">
            <a:avLst>
              <a:gd name="adj" fmla="val 25000"/>
            </a:avLst>
          </a:prstGeom>
          <a:blipFill rotWithShape="1">
            <a:blip r:embed="rId3">
              <a:alphaModFix amt="65000"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endParaRPr sz="3235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4" name="Google Shape;574;p87"/>
          <p:cNvCxnSpPr>
            <a:endCxn id="573" idx="1"/>
          </p:cNvCxnSpPr>
          <p:nvPr/>
        </p:nvCxnSpPr>
        <p:spPr>
          <a:xfrm rot="-5400000" flipH="1">
            <a:off x="2273965" y="3437524"/>
            <a:ext cx="959200" cy="552000"/>
          </a:xfrm>
          <a:prstGeom prst="bentConnector3">
            <a:avLst>
              <a:gd name="adj1" fmla="val 50004"/>
            </a:avLst>
          </a:prstGeom>
          <a:noFill/>
          <a:ln w="38100" cap="flat" cmpd="sng">
            <a:solidFill>
              <a:srgbClr val="CD942A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575" name="Google Shape;575;p87"/>
          <p:cNvSpPr/>
          <p:nvPr/>
        </p:nvSpPr>
        <p:spPr>
          <a:xfrm>
            <a:off x="4419601" y="3987598"/>
            <a:ext cx="356419" cy="479564"/>
          </a:xfrm>
          <a:prstGeom prst="can">
            <a:avLst>
              <a:gd name="adj" fmla="val 24999"/>
            </a:avLst>
          </a:prstGeom>
          <a:blipFill rotWithShape="1">
            <a:blip r:embed="rId3">
              <a:alphaModFix amt="65000"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endParaRPr sz="3235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6" name="Google Shape;576;p87"/>
          <p:cNvCxnSpPr>
            <a:endCxn id="575" idx="1"/>
          </p:cNvCxnSpPr>
          <p:nvPr/>
        </p:nvCxnSpPr>
        <p:spPr>
          <a:xfrm rot="-5400000" flipH="1">
            <a:off x="3961011" y="3350797"/>
            <a:ext cx="753600" cy="520000"/>
          </a:xfrm>
          <a:prstGeom prst="bentConnector3">
            <a:avLst>
              <a:gd name="adj1" fmla="val 42584"/>
            </a:avLst>
          </a:prstGeom>
          <a:noFill/>
          <a:ln w="38100" cap="flat" cmpd="sng">
            <a:solidFill>
              <a:srgbClr val="CD942A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565" name="Google Shape;565;p87"/>
          <p:cNvSpPr/>
          <p:nvPr/>
        </p:nvSpPr>
        <p:spPr>
          <a:xfrm>
            <a:off x="5982931" y="3742105"/>
            <a:ext cx="356419" cy="725056"/>
          </a:xfrm>
          <a:prstGeom prst="can">
            <a:avLst>
              <a:gd name="adj" fmla="val 25000"/>
            </a:avLst>
          </a:prstGeom>
          <a:blipFill rotWithShape="1">
            <a:blip r:embed="rId3">
              <a:alphaModFix amt="65000"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endParaRPr sz="3235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7" name="Google Shape;577;p87"/>
          <p:cNvCxnSpPr>
            <a:endCxn id="565" idx="1"/>
          </p:cNvCxnSpPr>
          <p:nvPr/>
        </p:nvCxnSpPr>
        <p:spPr>
          <a:xfrm rot="-5400000" flipH="1">
            <a:off x="5703740" y="3284705"/>
            <a:ext cx="508000" cy="406800"/>
          </a:xfrm>
          <a:prstGeom prst="bentConnector3">
            <a:avLst>
              <a:gd name="adj1" fmla="val 49989"/>
            </a:avLst>
          </a:prstGeom>
          <a:noFill/>
          <a:ln w="38100" cap="flat" cmpd="sng">
            <a:solidFill>
              <a:srgbClr val="CD942A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78" name="Google Shape;578;p87"/>
          <p:cNvCxnSpPr/>
          <p:nvPr/>
        </p:nvCxnSpPr>
        <p:spPr>
          <a:xfrm rot="10800000" flipH="1">
            <a:off x="3205862" y="4021851"/>
            <a:ext cx="1210735" cy="205528"/>
          </a:xfrm>
          <a:prstGeom prst="straightConnector1">
            <a:avLst/>
          </a:prstGeom>
          <a:blipFill rotWithShape="0">
            <a:blip r:embed="rId3">
              <a:alphaModFix amt="30000"/>
            </a:blip>
            <a:tile tx="0" ty="-4" sx="100000" sy="100000" flip="none" algn="tl"/>
          </a:blipFill>
          <a:ln w="28575" cap="flat" cmpd="sng">
            <a:solidFill>
              <a:schemeClr val="lt2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579" name="Google Shape;579;p87"/>
          <p:cNvCxnSpPr/>
          <p:nvPr/>
        </p:nvCxnSpPr>
        <p:spPr>
          <a:xfrm rot="10800000" flipH="1">
            <a:off x="4767963" y="3804905"/>
            <a:ext cx="1210735" cy="205528"/>
          </a:xfrm>
          <a:prstGeom prst="straightConnector1">
            <a:avLst/>
          </a:prstGeom>
          <a:blipFill rotWithShape="0">
            <a:blip r:embed="rId3">
              <a:alphaModFix amt="30000"/>
            </a:blip>
            <a:tile tx="0" ty="-4" sx="100000" sy="100000" flip="none" algn="tl"/>
          </a:blipFill>
          <a:ln w="28575" cap="flat" cmpd="sng">
            <a:solidFill>
              <a:schemeClr val="lt2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580" name="Google Shape;580;p87"/>
          <p:cNvCxnSpPr/>
          <p:nvPr/>
        </p:nvCxnSpPr>
        <p:spPr>
          <a:xfrm rot="10800000" flipH="1">
            <a:off x="3201629" y="4427198"/>
            <a:ext cx="1193800" cy="5709"/>
          </a:xfrm>
          <a:prstGeom prst="straightConnector1">
            <a:avLst/>
          </a:prstGeom>
          <a:blipFill rotWithShape="0">
            <a:blip r:embed="rId3">
              <a:alphaModFix amt="30000"/>
            </a:blip>
            <a:tile tx="0" ty="7" sx="100000" sy="100000" flip="none" algn="tl"/>
          </a:blipFill>
          <a:ln w="28575" cap="flat" cmpd="sng">
            <a:solidFill>
              <a:schemeClr val="lt2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581" name="Google Shape;581;p87"/>
          <p:cNvCxnSpPr/>
          <p:nvPr/>
        </p:nvCxnSpPr>
        <p:spPr>
          <a:xfrm rot="10800000" flipH="1">
            <a:off x="4801829" y="4427198"/>
            <a:ext cx="1193800" cy="5709"/>
          </a:xfrm>
          <a:prstGeom prst="straightConnector1">
            <a:avLst/>
          </a:prstGeom>
          <a:blipFill rotWithShape="0">
            <a:blip r:embed="rId3">
              <a:alphaModFix amt="30000"/>
            </a:blip>
            <a:tile tx="0" ty="7" sx="100000" sy="100000" flip="none" algn="tl"/>
          </a:blipFill>
          <a:ln w="28575" cap="flat" cmpd="sng">
            <a:solidFill>
              <a:schemeClr val="lt2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582" name="Google Shape;582;p87"/>
          <p:cNvSpPr/>
          <p:nvPr/>
        </p:nvSpPr>
        <p:spPr>
          <a:xfrm>
            <a:off x="2854531" y="5925838"/>
            <a:ext cx="356419" cy="274036"/>
          </a:xfrm>
          <a:prstGeom prst="can">
            <a:avLst>
              <a:gd name="adj" fmla="val 25000"/>
            </a:avLst>
          </a:prstGeom>
          <a:blipFill rotWithShape="1">
            <a:blip r:embed="rId3">
              <a:alphaModFix amt="65000"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endParaRPr sz="3235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3" name="Google Shape;583;p87"/>
          <p:cNvCxnSpPr>
            <a:endCxn id="582" idx="1"/>
          </p:cNvCxnSpPr>
          <p:nvPr/>
        </p:nvCxnSpPr>
        <p:spPr>
          <a:xfrm rot="-5400000" flipH="1">
            <a:off x="2277140" y="5170237"/>
            <a:ext cx="959200" cy="552000"/>
          </a:xfrm>
          <a:prstGeom prst="bentConnector3">
            <a:avLst>
              <a:gd name="adj1" fmla="val 50004"/>
            </a:avLst>
          </a:prstGeom>
          <a:noFill/>
          <a:ln w="38100" cap="flat" cmpd="sng">
            <a:solidFill>
              <a:srgbClr val="FF6666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584" name="Google Shape;584;p87"/>
          <p:cNvSpPr/>
          <p:nvPr/>
        </p:nvSpPr>
        <p:spPr>
          <a:xfrm>
            <a:off x="4422776" y="5720310"/>
            <a:ext cx="356419" cy="479564"/>
          </a:xfrm>
          <a:prstGeom prst="can">
            <a:avLst>
              <a:gd name="adj" fmla="val 24999"/>
            </a:avLst>
          </a:prstGeom>
          <a:blipFill rotWithShape="1">
            <a:blip r:embed="rId3">
              <a:alphaModFix amt="65000"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endParaRPr sz="3235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5" name="Google Shape;585;p87"/>
          <p:cNvCxnSpPr>
            <a:endCxn id="584" idx="1"/>
          </p:cNvCxnSpPr>
          <p:nvPr/>
        </p:nvCxnSpPr>
        <p:spPr>
          <a:xfrm rot="-5400000" flipH="1">
            <a:off x="3964185" y="5083509"/>
            <a:ext cx="753600" cy="520000"/>
          </a:xfrm>
          <a:prstGeom prst="bentConnector3">
            <a:avLst>
              <a:gd name="adj1" fmla="val 42584"/>
            </a:avLst>
          </a:prstGeom>
          <a:noFill/>
          <a:ln w="38100" cap="flat" cmpd="sng">
            <a:solidFill>
              <a:srgbClr val="FF6666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567" name="Google Shape;567;p87"/>
          <p:cNvSpPr/>
          <p:nvPr/>
        </p:nvSpPr>
        <p:spPr>
          <a:xfrm>
            <a:off x="5986105" y="5474816"/>
            <a:ext cx="356419" cy="725056"/>
          </a:xfrm>
          <a:prstGeom prst="can">
            <a:avLst>
              <a:gd name="adj" fmla="val 25000"/>
            </a:avLst>
          </a:prstGeom>
          <a:blipFill rotWithShape="1">
            <a:blip r:embed="rId3">
              <a:alphaModFix amt="65000"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endParaRPr sz="3235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6" name="Google Shape;586;p87"/>
          <p:cNvCxnSpPr>
            <a:endCxn id="567" idx="1"/>
          </p:cNvCxnSpPr>
          <p:nvPr/>
        </p:nvCxnSpPr>
        <p:spPr>
          <a:xfrm rot="-5400000" flipH="1">
            <a:off x="5706915" y="5017416"/>
            <a:ext cx="508000" cy="406800"/>
          </a:xfrm>
          <a:prstGeom prst="bentConnector3">
            <a:avLst>
              <a:gd name="adj1" fmla="val 49989"/>
            </a:avLst>
          </a:prstGeom>
          <a:noFill/>
          <a:ln w="38100" cap="flat" cmpd="sng">
            <a:solidFill>
              <a:srgbClr val="FF6666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87" name="Google Shape;587;p87"/>
          <p:cNvCxnSpPr/>
          <p:nvPr/>
        </p:nvCxnSpPr>
        <p:spPr>
          <a:xfrm rot="10800000" flipH="1">
            <a:off x="3209038" y="5754563"/>
            <a:ext cx="1210735" cy="205528"/>
          </a:xfrm>
          <a:prstGeom prst="straightConnector1">
            <a:avLst/>
          </a:prstGeom>
          <a:blipFill rotWithShape="0">
            <a:blip r:embed="rId3">
              <a:alphaModFix amt="30000"/>
            </a:blip>
            <a:tile tx="0" ty="-4" sx="100000" sy="100000" flip="none" algn="tl"/>
          </a:blipFill>
          <a:ln w="28575" cap="flat" cmpd="sng">
            <a:solidFill>
              <a:schemeClr val="lt2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588" name="Google Shape;588;p87"/>
          <p:cNvCxnSpPr/>
          <p:nvPr/>
        </p:nvCxnSpPr>
        <p:spPr>
          <a:xfrm rot="10800000" flipH="1">
            <a:off x="4771138" y="5537617"/>
            <a:ext cx="1210735" cy="205528"/>
          </a:xfrm>
          <a:prstGeom prst="straightConnector1">
            <a:avLst/>
          </a:prstGeom>
          <a:blipFill rotWithShape="0">
            <a:blip r:embed="rId3">
              <a:alphaModFix amt="30000"/>
            </a:blip>
            <a:tile tx="0" ty="-4" sx="100000" sy="100000" flip="none" algn="tl"/>
          </a:blipFill>
          <a:ln w="28575" cap="flat" cmpd="sng">
            <a:solidFill>
              <a:schemeClr val="lt2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589" name="Google Shape;589;p87"/>
          <p:cNvCxnSpPr/>
          <p:nvPr/>
        </p:nvCxnSpPr>
        <p:spPr>
          <a:xfrm rot="10800000" flipH="1">
            <a:off x="3204804" y="6159910"/>
            <a:ext cx="1193800" cy="5709"/>
          </a:xfrm>
          <a:prstGeom prst="straightConnector1">
            <a:avLst/>
          </a:prstGeom>
          <a:blipFill rotWithShape="0">
            <a:blip r:embed="rId3">
              <a:alphaModFix amt="30000"/>
            </a:blip>
            <a:tile tx="0" ty="7" sx="100000" sy="100000" flip="none" algn="tl"/>
          </a:blipFill>
          <a:ln w="28575" cap="flat" cmpd="sng">
            <a:solidFill>
              <a:schemeClr val="lt2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590" name="Google Shape;590;p87"/>
          <p:cNvCxnSpPr/>
          <p:nvPr/>
        </p:nvCxnSpPr>
        <p:spPr>
          <a:xfrm rot="10800000" flipH="1">
            <a:off x="4805004" y="6159910"/>
            <a:ext cx="1193800" cy="5709"/>
          </a:xfrm>
          <a:prstGeom prst="straightConnector1">
            <a:avLst/>
          </a:prstGeom>
          <a:blipFill rotWithShape="0">
            <a:blip r:embed="rId3">
              <a:alphaModFix amt="30000"/>
            </a:blip>
            <a:tile tx="0" ty="7" sx="100000" sy="100000" flip="none" algn="tl"/>
          </a:blipFill>
          <a:ln w="28575" cap="flat" cmpd="sng">
            <a:solidFill>
              <a:schemeClr val="lt2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591" name="Google Shape;591;p87"/>
          <p:cNvCxnSpPr>
            <a:stCxn id="552" idx="3"/>
            <a:endCxn id="550" idx="3"/>
          </p:cNvCxnSpPr>
          <p:nvPr/>
        </p:nvCxnSpPr>
        <p:spPr>
          <a:xfrm rot="-5400000" flipH="1">
            <a:off x="9254403" y="5581081"/>
            <a:ext cx="142000" cy="1192400"/>
          </a:xfrm>
          <a:prstGeom prst="bentConnector3">
            <a:avLst>
              <a:gd name="adj1" fmla="val 213278"/>
            </a:avLst>
          </a:prstGeom>
          <a:noFill/>
          <a:ln w="38100" cap="flat" cmpd="sng">
            <a:solidFill>
              <a:srgbClr val="5B5E8D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592" name="Google Shape;592;p87"/>
          <p:cNvSpPr/>
          <p:nvPr/>
        </p:nvSpPr>
        <p:spPr>
          <a:xfrm>
            <a:off x="7010400" y="4467161"/>
            <a:ext cx="2057400" cy="342547"/>
          </a:xfrm>
          <a:prstGeom prst="rect">
            <a:avLst/>
          </a:prstGeom>
          <a:blipFill rotWithShape="1">
            <a:blip r:embed="rId3">
              <a:alphaModFix amt="65000"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28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Server</a:t>
            </a:r>
            <a:endParaRPr sz="2400" dirty="0"/>
          </a:p>
          <a:p>
            <a:endParaRPr sz="1828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592;p87">
            <a:extLst>
              <a:ext uri="{FF2B5EF4-FFF2-40B4-BE49-F238E27FC236}">
                <a16:creationId xmlns:a16="http://schemas.microsoft.com/office/drawing/2014/main" id="{14DE5864-828E-16AB-9E98-4ED7669BA92A}"/>
              </a:ext>
            </a:extLst>
          </p:cNvPr>
          <p:cNvSpPr/>
          <p:nvPr/>
        </p:nvSpPr>
        <p:spPr>
          <a:xfrm>
            <a:off x="7851681" y="6371428"/>
            <a:ext cx="1575844" cy="342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28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Fast Merging</a:t>
            </a:r>
            <a:endParaRPr sz="2400" dirty="0"/>
          </a:p>
          <a:p>
            <a:endParaRPr sz="1828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D3744-C784-2E0B-3FE7-7C7CF058C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Node used for many of the test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35DDD-522E-357B-7E20-3B70BCCF56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128core/256 thread </a:t>
            </a:r>
            <a:r>
              <a:rPr lang="en-US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cpu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(dual EPYC 7702)</a:t>
            </a:r>
          </a:p>
          <a:p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1TB RAM</a:t>
            </a:r>
          </a:p>
          <a:p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raid0 array of gen4 </a:t>
            </a:r>
            <a:r>
              <a:rPr lang="en-US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nvme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ssd's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(in synthetic benchmarks the array</a:t>
            </a:r>
            <a:br>
              <a:rPr lang="en-US" dirty="0"/>
            </a:br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can push 100Gbytes/sec in sequential reads)</a:t>
            </a:r>
          </a:p>
          <a:p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NIC is 100gbps (relevant for the cases where we test network reads from </a:t>
            </a:r>
            <a:r>
              <a:rPr lang="en-US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eos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/</a:t>
            </a:r>
            <a:r>
              <a:rPr lang="en-US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xrootd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,</a:t>
            </a:r>
            <a:br>
              <a:rPr lang="en-US" dirty="0"/>
            </a:br>
            <a:r>
              <a:rPr lang="en-US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ceph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etc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, though all of the comparisons are running from the local </a:t>
            </a:r>
            <a:r>
              <a:rPr lang="en-US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ssd</a:t>
            </a:r>
            <a:br>
              <a:rPr lang="en-US" dirty="0"/>
            </a:br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array unless explicitly stated otherwise)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A96E56-34FB-3CE9-0F39-3E3A18341F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pt-BR" kern="0" smtClean="0">
                <a:solidFill>
                  <a:srgbClr val="424242"/>
                </a:solidFill>
              </a:rPr>
              <a:pPr defTabSz="1219170">
                <a:buClr>
                  <a:srgbClr val="000000"/>
                </a:buClr>
              </a:pPr>
              <a:t>16</a:t>
            </a:fld>
            <a:endParaRPr lang="pt-BR" kern="0" dirty="0">
              <a:solidFill>
                <a:srgbClr val="424242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FF4C72-5E02-FCC8-7C20-FBCD58A10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8,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E43DE0-1ECD-EA34-9E8E-812FFB151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ROOT I/O --- CHEP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306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8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/>
              <a:t>Fast Merging</a:t>
            </a:r>
            <a:endParaRPr/>
          </a:p>
        </p:txBody>
      </p:sp>
      <p:sp>
        <p:nvSpPr>
          <p:cNvPr id="598" name="Google Shape;598;p8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indent="-457189">
              <a:buSzPts val="1800"/>
            </a:pPr>
            <a:r>
              <a:rPr lang="en" dirty="0"/>
              <a:t>ROOT Files can be ‘fast’ merged by ‘only’</a:t>
            </a:r>
            <a:endParaRPr dirty="0"/>
          </a:p>
          <a:p>
            <a:pPr lvl="1"/>
            <a:r>
              <a:rPr lang="en" dirty="0"/>
              <a:t>Copying/appending the compressed data (baskets)</a:t>
            </a:r>
            <a:endParaRPr dirty="0"/>
          </a:p>
          <a:p>
            <a:pPr lvl="1"/>
            <a:r>
              <a:rPr lang="en" dirty="0"/>
              <a:t>Updating the meta data (TTree object)</a:t>
            </a:r>
            <a:endParaRPr dirty="0"/>
          </a:p>
          <a:p>
            <a:pPr lvl="1"/>
            <a:r>
              <a:rPr lang="en" dirty="0"/>
              <a:t>In first approximation we reach disk </a:t>
            </a:r>
            <a:r>
              <a:rPr lang="en" dirty="0" err="1"/>
              <a:t>bandwith</a:t>
            </a:r>
            <a:endParaRPr dirty="0"/>
          </a:p>
          <a:p>
            <a:pPr lvl="2">
              <a:buFont typeface="Arial"/>
              <a:buChar char="•"/>
            </a:pPr>
            <a:r>
              <a:rPr lang="en" dirty="0"/>
              <a:t>Actually … half … since we read then write.</a:t>
            </a:r>
            <a:endParaRPr dirty="0"/>
          </a:p>
          <a:p>
            <a:pPr lvl="2" indent="-304792">
              <a:buNone/>
            </a:pPr>
            <a:endParaRPr dirty="0"/>
          </a:p>
          <a:p>
            <a:pPr indent="-457189">
              <a:buSzPts val="1800"/>
            </a:pPr>
            <a:r>
              <a:rPr lang="en" dirty="0"/>
              <a:t>Leverage this capability and use in-memory file to add support for multiple writers to the same file</a:t>
            </a:r>
          </a:p>
          <a:p>
            <a:pPr lvl="1"/>
            <a:r>
              <a:rPr lang="en" dirty="0"/>
              <a:t>Data just written once, hence reaching disk </a:t>
            </a:r>
            <a:r>
              <a:rPr lang="en" dirty="0" err="1"/>
              <a:t>bandwith</a:t>
            </a:r>
            <a:endParaRPr dirty="0"/>
          </a:p>
          <a:p>
            <a:pPr lvl="1"/>
            <a:r>
              <a:rPr lang="en" dirty="0"/>
              <a:t>Multi-thread in production</a:t>
            </a:r>
            <a:endParaRPr dirty="0"/>
          </a:p>
          <a:p>
            <a:pPr lvl="1"/>
            <a:r>
              <a:rPr lang="en" dirty="0"/>
              <a:t>MPI in production</a:t>
            </a:r>
            <a:endParaRPr dirty="0"/>
          </a:p>
        </p:txBody>
      </p:sp>
      <p:sp>
        <p:nvSpPr>
          <p:cNvPr id="599" name="Google Shape;599;p8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8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/>
              <a:t>With Parallel Merging</a:t>
            </a: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AA2B7F-8260-E831-5042-5387A2BFAB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05" name="Google Shape;605;p8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64267" tIns="32133" rIns="64267" bIns="32133" rtlCol="0" anchor="t" anchorCtr="0">
            <a:noAutofit/>
          </a:bodyPr>
          <a:lstStyle/>
          <a:p>
            <a:fld id="{00000000-1234-1234-1234-123412341234}" type="slidenum">
              <a:rPr lang="en"/>
              <a:pPr/>
              <a:t>18</a:t>
            </a:fld>
            <a:endParaRPr/>
          </a:p>
        </p:txBody>
      </p:sp>
      <p:sp>
        <p:nvSpPr>
          <p:cNvPr id="606" name="Google Shape;606;p89"/>
          <p:cNvSpPr/>
          <p:nvPr/>
        </p:nvSpPr>
        <p:spPr>
          <a:xfrm rot="-5400000">
            <a:off x="6089341" y="2348497"/>
            <a:ext cx="686000" cy="6987600"/>
          </a:xfrm>
          <a:prstGeom prst="can">
            <a:avLst>
              <a:gd name="adj" fmla="val 25000"/>
            </a:avLst>
          </a:prstGeom>
          <a:blipFill rotWithShape="0">
            <a:blip r:embed="rId3">
              <a:alphaModFix amt="30000"/>
            </a:blip>
            <a:tile tx="0" ty="150" sx="99997" sy="99997" flip="none" algn="tl"/>
          </a:blip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07" name="Google Shape;607;p89"/>
          <p:cNvSpPr txBox="1"/>
          <p:nvPr/>
        </p:nvSpPr>
        <p:spPr>
          <a:xfrm>
            <a:off x="3109968" y="5499481"/>
            <a:ext cx="6730400" cy="6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3235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Final File</a:t>
            </a:r>
            <a:endParaRPr sz="2400"/>
          </a:p>
        </p:txBody>
      </p:sp>
      <p:cxnSp>
        <p:nvCxnSpPr>
          <p:cNvPr id="608" name="Google Shape;608;p89"/>
          <p:cNvCxnSpPr/>
          <p:nvPr/>
        </p:nvCxnSpPr>
        <p:spPr>
          <a:xfrm rot="-5400000" flipH="1">
            <a:off x="896440" y="3175497"/>
            <a:ext cx="3886400" cy="762000"/>
          </a:xfrm>
          <a:prstGeom prst="bentConnector3">
            <a:avLst>
              <a:gd name="adj1" fmla="val 38669"/>
            </a:avLst>
          </a:prstGeom>
          <a:noFill/>
          <a:ln w="38100" cap="flat" cmpd="sng">
            <a:solidFill>
              <a:srgbClr val="5B5E8D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609" name="Google Shape;609;p89"/>
          <p:cNvCxnSpPr/>
          <p:nvPr/>
        </p:nvCxnSpPr>
        <p:spPr>
          <a:xfrm rot="-5400000" flipH="1">
            <a:off x="1734841" y="3632497"/>
            <a:ext cx="2819200" cy="914400"/>
          </a:xfrm>
          <a:prstGeom prst="bentConnector3">
            <a:avLst>
              <a:gd name="adj1" fmla="val 32247"/>
            </a:avLst>
          </a:prstGeom>
          <a:noFill/>
          <a:ln w="38100" cap="flat" cmpd="sng">
            <a:solidFill>
              <a:srgbClr val="CD942A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610" name="Google Shape;610;p89"/>
          <p:cNvCxnSpPr/>
          <p:nvPr/>
        </p:nvCxnSpPr>
        <p:spPr>
          <a:xfrm rot="-5400000" flipH="1">
            <a:off x="2915840" y="4432697"/>
            <a:ext cx="1219200" cy="914400"/>
          </a:xfrm>
          <a:prstGeom prst="bentConnector3">
            <a:avLst>
              <a:gd name="adj1" fmla="val 27420"/>
            </a:avLst>
          </a:prstGeom>
          <a:noFill/>
          <a:ln w="38100" cap="flat" cmpd="sng">
            <a:solidFill>
              <a:srgbClr val="FF6666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611" name="Google Shape;611;p89"/>
          <p:cNvCxnSpPr/>
          <p:nvPr/>
        </p:nvCxnSpPr>
        <p:spPr>
          <a:xfrm rot="-5400000" flipH="1">
            <a:off x="2420440" y="3175497"/>
            <a:ext cx="3886400" cy="762000"/>
          </a:xfrm>
          <a:prstGeom prst="bentConnector3">
            <a:avLst>
              <a:gd name="adj1" fmla="val 38451"/>
            </a:avLst>
          </a:prstGeom>
          <a:noFill/>
          <a:ln w="38100" cap="flat" cmpd="sng">
            <a:solidFill>
              <a:srgbClr val="5B5E8D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612" name="Google Shape;612;p89"/>
          <p:cNvCxnSpPr/>
          <p:nvPr/>
        </p:nvCxnSpPr>
        <p:spPr>
          <a:xfrm rot="-5400000" flipH="1">
            <a:off x="3258840" y="3632497"/>
            <a:ext cx="2819200" cy="914400"/>
          </a:xfrm>
          <a:prstGeom prst="bentConnector3">
            <a:avLst>
              <a:gd name="adj1" fmla="val 32247"/>
            </a:avLst>
          </a:prstGeom>
          <a:noFill/>
          <a:ln w="38100" cap="flat" cmpd="sng">
            <a:solidFill>
              <a:srgbClr val="CD942A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613" name="Google Shape;613;p89"/>
          <p:cNvCxnSpPr/>
          <p:nvPr/>
        </p:nvCxnSpPr>
        <p:spPr>
          <a:xfrm rot="-5400000" flipH="1">
            <a:off x="4439840" y="4432697"/>
            <a:ext cx="1219200" cy="914400"/>
          </a:xfrm>
          <a:prstGeom prst="bentConnector3">
            <a:avLst>
              <a:gd name="adj1" fmla="val 26691"/>
            </a:avLst>
          </a:prstGeom>
          <a:noFill/>
          <a:ln w="38100" cap="flat" cmpd="sng">
            <a:solidFill>
              <a:srgbClr val="FF6666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614" name="Google Shape;614;p89"/>
          <p:cNvCxnSpPr/>
          <p:nvPr/>
        </p:nvCxnSpPr>
        <p:spPr>
          <a:xfrm rot="-5400000" flipH="1">
            <a:off x="4096840" y="2946897"/>
            <a:ext cx="3886400" cy="1219200"/>
          </a:xfrm>
          <a:prstGeom prst="bentConnector3">
            <a:avLst>
              <a:gd name="adj1" fmla="val 38344"/>
            </a:avLst>
          </a:prstGeom>
          <a:noFill/>
          <a:ln w="38100" cap="flat" cmpd="sng">
            <a:solidFill>
              <a:srgbClr val="5B5E8D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615" name="Google Shape;615;p89"/>
          <p:cNvCxnSpPr/>
          <p:nvPr/>
        </p:nvCxnSpPr>
        <p:spPr>
          <a:xfrm rot="-5400000" flipH="1">
            <a:off x="4885243" y="3453896"/>
            <a:ext cx="2805600" cy="1258000"/>
          </a:xfrm>
          <a:prstGeom prst="bentConnector3">
            <a:avLst>
              <a:gd name="adj1" fmla="val 31327"/>
            </a:avLst>
          </a:prstGeom>
          <a:noFill/>
          <a:ln w="38100" cap="flat" cmpd="sng">
            <a:solidFill>
              <a:srgbClr val="CD942A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616" name="Google Shape;616;p89"/>
          <p:cNvCxnSpPr/>
          <p:nvPr/>
        </p:nvCxnSpPr>
        <p:spPr>
          <a:xfrm rot="-5400000" flipH="1">
            <a:off x="6199619" y="4516052"/>
            <a:ext cx="1221600" cy="745600"/>
          </a:xfrm>
          <a:prstGeom prst="bentConnector3">
            <a:avLst>
              <a:gd name="adj1" fmla="val 23823"/>
            </a:avLst>
          </a:prstGeom>
          <a:noFill/>
          <a:ln w="38100" cap="flat" cmpd="sng">
            <a:solidFill>
              <a:srgbClr val="FF6666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617" name="Google Shape;617;p89"/>
          <p:cNvCxnSpPr/>
          <p:nvPr/>
        </p:nvCxnSpPr>
        <p:spPr>
          <a:xfrm rot="-5400000" flipH="1">
            <a:off x="5392240" y="3175497"/>
            <a:ext cx="3886400" cy="762000"/>
          </a:xfrm>
          <a:prstGeom prst="bentConnector3">
            <a:avLst>
              <a:gd name="adj1" fmla="val 38222"/>
            </a:avLst>
          </a:prstGeom>
          <a:noFill/>
          <a:ln w="38100" cap="flat" cmpd="sng">
            <a:solidFill>
              <a:srgbClr val="5B5E8D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618" name="Google Shape;618;p89"/>
          <p:cNvCxnSpPr/>
          <p:nvPr/>
        </p:nvCxnSpPr>
        <p:spPr>
          <a:xfrm rot="-5400000" flipH="1">
            <a:off x="6230640" y="3632497"/>
            <a:ext cx="2819200" cy="914400"/>
          </a:xfrm>
          <a:prstGeom prst="bentConnector3">
            <a:avLst>
              <a:gd name="adj1" fmla="val 32247"/>
            </a:avLst>
          </a:prstGeom>
          <a:noFill/>
          <a:ln w="38100" cap="flat" cmpd="sng">
            <a:solidFill>
              <a:srgbClr val="CD942A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619" name="Google Shape;619;p89"/>
          <p:cNvCxnSpPr/>
          <p:nvPr/>
        </p:nvCxnSpPr>
        <p:spPr>
          <a:xfrm rot="-5400000" flipH="1">
            <a:off x="7415692" y="4436733"/>
            <a:ext cx="1212400" cy="912800"/>
          </a:xfrm>
          <a:prstGeom prst="bentConnector3">
            <a:avLst>
              <a:gd name="adj1" fmla="val 25835"/>
            </a:avLst>
          </a:prstGeom>
          <a:noFill/>
          <a:ln w="38100" cap="flat" cmpd="sng">
            <a:solidFill>
              <a:srgbClr val="FF6666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620" name="Google Shape;620;p89"/>
          <p:cNvCxnSpPr/>
          <p:nvPr/>
        </p:nvCxnSpPr>
        <p:spPr>
          <a:xfrm rot="-5400000" flipH="1">
            <a:off x="6687640" y="3175497"/>
            <a:ext cx="3886400" cy="762000"/>
          </a:xfrm>
          <a:prstGeom prst="bentConnector3">
            <a:avLst>
              <a:gd name="adj1" fmla="val 38669"/>
            </a:avLst>
          </a:prstGeom>
          <a:noFill/>
          <a:ln w="38100" cap="flat" cmpd="sng">
            <a:solidFill>
              <a:srgbClr val="5B5E8D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621" name="Google Shape;621;p89"/>
          <p:cNvCxnSpPr/>
          <p:nvPr/>
        </p:nvCxnSpPr>
        <p:spPr>
          <a:xfrm rot="-5400000" flipH="1">
            <a:off x="7526040" y="3632497"/>
            <a:ext cx="2819200" cy="914400"/>
          </a:xfrm>
          <a:prstGeom prst="bentConnector3">
            <a:avLst>
              <a:gd name="adj1" fmla="val 32247"/>
            </a:avLst>
          </a:prstGeom>
          <a:noFill/>
          <a:ln w="38100" cap="flat" cmpd="sng">
            <a:solidFill>
              <a:srgbClr val="CD942A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622" name="Google Shape;622;p89"/>
          <p:cNvCxnSpPr/>
          <p:nvPr/>
        </p:nvCxnSpPr>
        <p:spPr>
          <a:xfrm rot="-5400000" flipH="1">
            <a:off x="8707423" y="4432733"/>
            <a:ext cx="1212400" cy="920800"/>
          </a:xfrm>
          <a:prstGeom prst="bentConnector3">
            <a:avLst>
              <a:gd name="adj1" fmla="val 26568"/>
            </a:avLst>
          </a:prstGeom>
          <a:noFill/>
          <a:ln w="38100" cap="flat" cmpd="sng">
            <a:solidFill>
              <a:srgbClr val="FF6666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623" name="Google Shape;623;p89"/>
          <p:cNvSpPr/>
          <p:nvPr/>
        </p:nvSpPr>
        <p:spPr>
          <a:xfrm>
            <a:off x="2077641" y="1232297"/>
            <a:ext cx="8077200" cy="381200"/>
          </a:xfrm>
          <a:prstGeom prst="rect">
            <a:avLst/>
          </a:prstGeom>
          <a:solidFill>
            <a:srgbClr val="000290">
              <a:alpha val="29800"/>
            </a:srgbClr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2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Client</a:t>
            </a:r>
            <a:endParaRPr sz="2400"/>
          </a:p>
          <a:p>
            <a:endParaRPr sz="1828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89"/>
          <p:cNvSpPr/>
          <p:nvPr/>
        </p:nvSpPr>
        <p:spPr>
          <a:xfrm>
            <a:off x="2077641" y="2299097"/>
            <a:ext cx="8077200" cy="381200"/>
          </a:xfrm>
          <a:prstGeom prst="rect">
            <a:avLst/>
          </a:prstGeom>
          <a:solidFill>
            <a:srgbClr val="CD942A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2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Client</a:t>
            </a:r>
            <a:endParaRPr sz="2400"/>
          </a:p>
          <a:p>
            <a:endParaRPr sz="1828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89"/>
          <p:cNvSpPr/>
          <p:nvPr/>
        </p:nvSpPr>
        <p:spPr>
          <a:xfrm>
            <a:off x="2077641" y="3899297"/>
            <a:ext cx="8077200" cy="381200"/>
          </a:xfrm>
          <a:prstGeom prst="rect">
            <a:avLst/>
          </a:prstGeom>
          <a:solidFill>
            <a:srgbClr val="FF6666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2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Client</a:t>
            </a:r>
            <a:endParaRPr sz="2400"/>
          </a:p>
          <a:p>
            <a:endParaRPr sz="1828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89"/>
          <p:cNvSpPr/>
          <p:nvPr/>
        </p:nvSpPr>
        <p:spPr>
          <a:xfrm>
            <a:off x="2077641" y="4813697"/>
            <a:ext cx="8077200" cy="381200"/>
          </a:xfrm>
          <a:prstGeom prst="rect">
            <a:avLst/>
          </a:prstGeom>
          <a:blipFill rotWithShape="1">
            <a:blip r:embed="rId3">
              <a:alphaModFix amt="30000"/>
            </a:blip>
            <a:tile tx="0" ty="0" sx="99997" sy="99997" flip="none" algn="tl"/>
          </a:blip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2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Server</a:t>
            </a:r>
            <a:endParaRPr sz="2400"/>
          </a:p>
          <a:p>
            <a:endParaRPr sz="1828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1" name="Google Shape;631;p90"/>
          <p:cNvCxnSpPr>
            <a:endCxn id="632" idx="0"/>
          </p:cNvCxnSpPr>
          <p:nvPr/>
        </p:nvCxnSpPr>
        <p:spPr>
          <a:xfrm rot="-5400000" flipH="1">
            <a:off x="9534853" y="2462233"/>
            <a:ext cx="976000" cy="8568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633" name="Google Shape;633;p9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/>
              <a:t>TBufferMerger </a:t>
            </a: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9091A9-5841-8F2B-F025-17EE0A4CA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34" name="Google Shape;634;p9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19</a:t>
            </a:fld>
            <a:endParaRPr/>
          </a:p>
        </p:txBody>
      </p:sp>
      <p:sp>
        <p:nvSpPr>
          <p:cNvPr id="635" name="Google Shape;635;p90"/>
          <p:cNvSpPr/>
          <p:nvPr/>
        </p:nvSpPr>
        <p:spPr>
          <a:xfrm>
            <a:off x="425751" y="2639499"/>
            <a:ext cx="2555200" cy="1879600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24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Worker Thread</a:t>
            </a:r>
            <a:endParaRPr sz="24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cxnSp>
        <p:nvCxnSpPr>
          <p:cNvPr id="636" name="Google Shape;636;p90"/>
          <p:cNvCxnSpPr>
            <a:stCxn id="637" idx="3"/>
          </p:cNvCxnSpPr>
          <p:nvPr/>
        </p:nvCxnSpPr>
        <p:spPr>
          <a:xfrm rot="10800000" flipH="1">
            <a:off x="3799865" y="2058711"/>
            <a:ext cx="7208400" cy="8800"/>
          </a:xfrm>
          <a:prstGeom prst="straightConnector1">
            <a:avLst/>
          </a:prstGeom>
          <a:noFill/>
          <a:ln w="3810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8" name="Google Shape;638;p90"/>
          <p:cNvSpPr/>
          <p:nvPr/>
        </p:nvSpPr>
        <p:spPr>
          <a:xfrm>
            <a:off x="4451516" y="1737788"/>
            <a:ext cx="885200" cy="6592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16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Data Buffer</a:t>
            </a:r>
            <a:endParaRPr sz="16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39" name="Google Shape;639;p90"/>
          <p:cNvSpPr/>
          <p:nvPr/>
        </p:nvSpPr>
        <p:spPr>
          <a:xfrm>
            <a:off x="875356" y="3225193"/>
            <a:ext cx="2555200" cy="1879600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24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Worker Thread</a:t>
            </a:r>
            <a:endParaRPr sz="24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40" name="Google Shape;640;p90"/>
          <p:cNvSpPr/>
          <p:nvPr/>
        </p:nvSpPr>
        <p:spPr>
          <a:xfrm>
            <a:off x="1324961" y="3709288"/>
            <a:ext cx="2555200" cy="1879600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24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Worker Thread</a:t>
            </a:r>
            <a:endParaRPr sz="24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41" name="Google Shape;641;p90"/>
          <p:cNvSpPr/>
          <p:nvPr/>
        </p:nvSpPr>
        <p:spPr>
          <a:xfrm>
            <a:off x="1774567" y="4193383"/>
            <a:ext cx="2555200" cy="1879600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24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Worker Thread</a:t>
            </a:r>
            <a:endParaRPr sz="24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42" name="Google Shape;642;p90"/>
          <p:cNvSpPr/>
          <p:nvPr/>
        </p:nvSpPr>
        <p:spPr>
          <a:xfrm>
            <a:off x="2657624" y="4953316"/>
            <a:ext cx="885200" cy="6592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16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Data Buffer</a:t>
            </a:r>
            <a:endParaRPr sz="16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43" name="Google Shape;643;p90"/>
          <p:cNvSpPr/>
          <p:nvPr/>
        </p:nvSpPr>
        <p:spPr>
          <a:xfrm>
            <a:off x="5561432" y="1737788"/>
            <a:ext cx="885200" cy="6592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16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Data Buffer</a:t>
            </a:r>
            <a:endParaRPr sz="16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44" name="Google Shape;644;p90"/>
          <p:cNvSpPr/>
          <p:nvPr/>
        </p:nvSpPr>
        <p:spPr>
          <a:xfrm>
            <a:off x="6671347" y="1737788"/>
            <a:ext cx="885200" cy="6592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16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Data Buffer</a:t>
            </a:r>
            <a:endParaRPr sz="16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45" name="Google Shape;645;p90"/>
          <p:cNvSpPr/>
          <p:nvPr/>
        </p:nvSpPr>
        <p:spPr>
          <a:xfrm>
            <a:off x="7781263" y="1737788"/>
            <a:ext cx="885200" cy="6592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16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Data Buffer</a:t>
            </a:r>
            <a:endParaRPr sz="16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32" name="Google Shape;632;p90"/>
          <p:cNvSpPr/>
          <p:nvPr/>
        </p:nvSpPr>
        <p:spPr>
          <a:xfrm>
            <a:off x="9491853" y="3378633"/>
            <a:ext cx="1918800" cy="1879600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2400">
                <a:solidFill>
                  <a:srgbClr val="22529E"/>
                </a:solidFill>
                <a:latin typeface="Source Code Pro SemiBold"/>
                <a:ea typeface="Source Code Pro SemiBold"/>
                <a:cs typeface="Source Code Pro SemiBold"/>
                <a:sym typeface="Source Code Pro SemiBold"/>
              </a:rPr>
              <a:t>Merge()</a:t>
            </a:r>
            <a:endParaRPr sz="2400">
              <a:solidFill>
                <a:srgbClr val="22529E"/>
              </a:solidFill>
              <a:latin typeface="Source Code Pro SemiBold"/>
              <a:ea typeface="Source Code Pro SemiBold"/>
              <a:cs typeface="Source Code Pro SemiBold"/>
              <a:sym typeface="Source Code Pro SemiBold"/>
            </a:endParaRPr>
          </a:p>
        </p:txBody>
      </p:sp>
      <p:grpSp>
        <p:nvGrpSpPr>
          <p:cNvPr id="646" name="Google Shape;646;p90"/>
          <p:cNvGrpSpPr/>
          <p:nvPr/>
        </p:nvGrpSpPr>
        <p:grpSpPr>
          <a:xfrm>
            <a:off x="9385853" y="5612477"/>
            <a:ext cx="2130800" cy="828000"/>
            <a:chOff x="6810790" y="4133158"/>
            <a:chExt cx="1598100" cy="621000"/>
          </a:xfrm>
        </p:grpSpPr>
        <p:sp>
          <p:nvSpPr>
            <p:cNvPr id="647" name="Google Shape;647;p90"/>
            <p:cNvSpPr/>
            <p:nvPr/>
          </p:nvSpPr>
          <p:spPr>
            <a:xfrm>
              <a:off x="6810790" y="4133158"/>
              <a:ext cx="1598100" cy="621000"/>
            </a:xfrm>
            <a:prstGeom prst="can">
              <a:avLst>
                <a:gd name="adj" fmla="val 25000"/>
              </a:avLst>
            </a:prstGeom>
            <a:solidFill>
              <a:srgbClr val="737373"/>
            </a:solidFill>
            <a:ln w="9525" cap="flat" cmpd="sng">
              <a:solidFill>
                <a:srgbClr val="42424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90"/>
            <p:cNvSpPr txBox="1"/>
            <p:nvPr/>
          </p:nvSpPr>
          <p:spPr>
            <a:xfrm>
              <a:off x="7207090" y="4383185"/>
              <a:ext cx="805500" cy="29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r>
                <a:rPr lang="en" sz="2400">
                  <a:solidFill>
                    <a:srgbClr val="FFFFFF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Disk</a:t>
              </a:r>
              <a:endParaRPr sz="2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</p:grpSp>
      <p:sp>
        <p:nvSpPr>
          <p:cNvPr id="649" name="Google Shape;649;p90"/>
          <p:cNvSpPr/>
          <p:nvPr/>
        </p:nvSpPr>
        <p:spPr>
          <a:xfrm>
            <a:off x="9805453" y="4038683"/>
            <a:ext cx="885200" cy="6592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16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Data Buffer</a:t>
            </a:r>
            <a:endParaRPr sz="16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37" name="Google Shape;637;p90"/>
          <p:cNvSpPr txBox="1"/>
          <p:nvPr/>
        </p:nvSpPr>
        <p:spPr>
          <a:xfrm>
            <a:off x="2002665" y="1872711"/>
            <a:ext cx="1797200" cy="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>
              <a:buClr>
                <a:srgbClr val="000000"/>
              </a:buClr>
              <a:buSzPts val="1500"/>
            </a:pPr>
            <a:r>
              <a:rPr lang="en" sz="20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Data Queue</a:t>
            </a:r>
            <a:endParaRPr sz="20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cxnSp>
        <p:nvCxnSpPr>
          <p:cNvPr id="650" name="Google Shape;650;p90"/>
          <p:cNvCxnSpPr>
            <a:endCxn id="644" idx="2"/>
          </p:cNvCxnSpPr>
          <p:nvPr/>
        </p:nvCxnSpPr>
        <p:spPr>
          <a:xfrm rot="10800000" flipH="1">
            <a:off x="3879547" y="2396988"/>
            <a:ext cx="3234400" cy="1616000"/>
          </a:xfrm>
          <a:prstGeom prst="bentConnector2">
            <a:avLst/>
          </a:prstGeom>
          <a:noFill/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651" name="Google Shape;651;p90"/>
          <p:cNvCxnSpPr>
            <a:endCxn id="643" idx="2"/>
          </p:cNvCxnSpPr>
          <p:nvPr/>
        </p:nvCxnSpPr>
        <p:spPr>
          <a:xfrm rot="10800000" flipH="1">
            <a:off x="3437232" y="2396988"/>
            <a:ext cx="2566800" cy="1148800"/>
          </a:xfrm>
          <a:prstGeom prst="bentConnector2">
            <a:avLst/>
          </a:prstGeom>
          <a:noFill/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652" name="Google Shape;652;p90"/>
          <p:cNvSpPr/>
          <p:nvPr/>
        </p:nvSpPr>
        <p:spPr>
          <a:xfrm>
            <a:off x="8891177" y="1737788"/>
            <a:ext cx="885200" cy="6592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16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Data Buffer</a:t>
            </a:r>
            <a:endParaRPr sz="16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cxnSp>
        <p:nvCxnSpPr>
          <p:cNvPr id="653" name="Google Shape;653;p90"/>
          <p:cNvCxnSpPr>
            <a:endCxn id="638" idx="2"/>
          </p:cNvCxnSpPr>
          <p:nvPr/>
        </p:nvCxnSpPr>
        <p:spPr>
          <a:xfrm rot="10800000" flipH="1">
            <a:off x="2986916" y="2396988"/>
            <a:ext cx="1907200" cy="489600"/>
          </a:xfrm>
          <a:prstGeom prst="bentConnector2">
            <a:avLst/>
          </a:prstGeom>
          <a:noFill/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654" name="Google Shape;654;p90"/>
          <p:cNvCxnSpPr>
            <a:endCxn id="645" idx="2"/>
          </p:cNvCxnSpPr>
          <p:nvPr/>
        </p:nvCxnSpPr>
        <p:spPr>
          <a:xfrm rot="10800000" flipH="1">
            <a:off x="4346663" y="2396988"/>
            <a:ext cx="3877200" cy="2116800"/>
          </a:xfrm>
          <a:prstGeom prst="bentConnector2">
            <a:avLst/>
          </a:prstGeom>
          <a:noFill/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656" name="Google Shape;656;p90"/>
          <p:cNvSpPr/>
          <p:nvPr/>
        </p:nvSpPr>
        <p:spPr>
          <a:xfrm>
            <a:off x="456263" y="1375031"/>
            <a:ext cx="2555200" cy="426800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24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TBufferMerger</a:t>
            </a:r>
            <a:endParaRPr sz="24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cxnSp>
        <p:nvCxnSpPr>
          <p:cNvPr id="657" name="Google Shape;657;p90"/>
          <p:cNvCxnSpPr>
            <a:stCxn id="632" idx="2"/>
            <a:endCxn id="647" idx="1"/>
          </p:cNvCxnSpPr>
          <p:nvPr/>
        </p:nvCxnSpPr>
        <p:spPr>
          <a:xfrm>
            <a:off x="10451253" y="5258233"/>
            <a:ext cx="0" cy="354400"/>
          </a:xfrm>
          <a:prstGeom prst="straightConnector1">
            <a:avLst/>
          </a:prstGeom>
          <a:noFill/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658" name="Google Shape;658;p90"/>
          <p:cNvSpPr/>
          <p:nvPr/>
        </p:nvSpPr>
        <p:spPr>
          <a:xfrm>
            <a:off x="10008653" y="4241883"/>
            <a:ext cx="885200" cy="6592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16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Data Buffer</a:t>
            </a:r>
            <a:endParaRPr sz="16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59" name="Google Shape;659;p90"/>
          <p:cNvSpPr/>
          <p:nvPr/>
        </p:nvSpPr>
        <p:spPr>
          <a:xfrm>
            <a:off x="10211853" y="4445083"/>
            <a:ext cx="885200" cy="6592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16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Data Buffer</a:t>
            </a:r>
            <a:endParaRPr sz="16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60" name="Google Shape;660;p90"/>
          <p:cNvSpPr/>
          <p:nvPr/>
        </p:nvSpPr>
        <p:spPr>
          <a:xfrm>
            <a:off x="2282567" y="4701383"/>
            <a:ext cx="2555200" cy="1879600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" sz="24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Worker Thread</a:t>
            </a:r>
            <a:endParaRPr sz="24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61" name="Google Shape;661;p90"/>
          <p:cNvSpPr/>
          <p:nvPr/>
        </p:nvSpPr>
        <p:spPr>
          <a:xfrm>
            <a:off x="3165624" y="5461316"/>
            <a:ext cx="885200" cy="6592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1600">
                <a:solidFill>
                  <a:srgbClr val="22529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Data Buffer</a:t>
            </a:r>
            <a:endParaRPr sz="1600">
              <a:solidFill>
                <a:srgbClr val="22529E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62" name="Google Shape;662;p90"/>
          <p:cNvSpPr/>
          <p:nvPr/>
        </p:nvSpPr>
        <p:spPr>
          <a:xfrm>
            <a:off x="7354235" y="4851543"/>
            <a:ext cx="1341498" cy="426800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" sz="1867">
                <a:solidFill>
                  <a:srgbClr val="22529E"/>
                </a:solidFill>
                <a:latin typeface="Source Code Pro SemiBold"/>
                <a:ea typeface="Source Code Pro SemiBold"/>
                <a:cs typeface="Source Code Pro SemiBold"/>
                <a:sym typeface="Source Code Pro SemiBold"/>
              </a:rPr>
              <a:t>Write()</a:t>
            </a:r>
            <a:endParaRPr sz="1867">
              <a:solidFill>
                <a:srgbClr val="22529E"/>
              </a:solidFill>
              <a:latin typeface="Source Code Pro SemiBold"/>
              <a:ea typeface="Source Code Pro SemiBold"/>
              <a:cs typeface="Source Code Pro SemiBold"/>
              <a:sym typeface="Source Code Pro SemiBold"/>
            </a:endParaRPr>
          </a:p>
        </p:txBody>
      </p:sp>
      <p:cxnSp>
        <p:nvCxnSpPr>
          <p:cNvPr id="663" name="Google Shape;663;p90"/>
          <p:cNvCxnSpPr>
            <a:cxnSpLocks/>
            <a:endCxn id="662" idx="3"/>
          </p:cNvCxnSpPr>
          <p:nvPr/>
        </p:nvCxnSpPr>
        <p:spPr>
          <a:xfrm rot="5400000">
            <a:off x="7592796" y="3513880"/>
            <a:ext cx="2654000" cy="448126"/>
          </a:xfrm>
          <a:prstGeom prst="bentConnector2">
            <a:avLst/>
          </a:prstGeom>
          <a:noFill/>
          <a:ln w="19050" cap="flat" cmpd="sng">
            <a:solidFill>
              <a:srgbClr val="22529E"/>
            </a:solidFill>
            <a:prstDash val="solid"/>
            <a:round/>
            <a:headEnd type="stealth" w="med" len="med"/>
            <a:tailEnd type="none" w="sm" len="sm"/>
          </a:ln>
        </p:spPr>
      </p:cxnSp>
      <p:cxnSp>
        <p:nvCxnSpPr>
          <p:cNvPr id="664" name="Google Shape;664;p90"/>
          <p:cNvCxnSpPr>
            <a:cxnSpLocks/>
            <a:endCxn id="662" idx="1"/>
          </p:cNvCxnSpPr>
          <p:nvPr/>
        </p:nvCxnSpPr>
        <p:spPr>
          <a:xfrm flipV="1">
            <a:off x="4839059" y="5064943"/>
            <a:ext cx="2515176" cy="7600"/>
          </a:xfrm>
          <a:prstGeom prst="straightConnector1">
            <a:avLst/>
          </a:prstGeom>
          <a:noFill/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Google Shape;662;p90">
            <a:extLst>
              <a:ext uri="{FF2B5EF4-FFF2-40B4-BE49-F238E27FC236}">
                <a16:creationId xmlns:a16="http://schemas.microsoft.com/office/drawing/2014/main" id="{69402D55-0542-F0F9-CF31-A69B6EFEC9CC}"/>
              </a:ext>
            </a:extLst>
          </p:cNvPr>
          <p:cNvSpPr/>
          <p:nvPr/>
        </p:nvSpPr>
        <p:spPr>
          <a:xfrm>
            <a:off x="6277986" y="4279943"/>
            <a:ext cx="1335200" cy="426800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" sz="1867">
                <a:solidFill>
                  <a:srgbClr val="22529E"/>
                </a:solidFill>
                <a:latin typeface="Source Code Pro SemiBold"/>
                <a:ea typeface="Source Code Pro SemiBold"/>
                <a:cs typeface="Source Code Pro SemiBold"/>
                <a:sym typeface="Source Code Pro SemiBold"/>
              </a:rPr>
              <a:t>Write()</a:t>
            </a:r>
            <a:endParaRPr sz="1867">
              <a:solidFill>
                <a:srgbClr val="22529E"/>
              </a:solidFill>
              <a:latin typeface="Source Code Pro SemiBold"/>
              <a:ea typeface="Source Code Pro SemiBold"/>
              <a:cs typeface="Source Code Pro SemiBold"/>
              <a:sym typeface="Source Code Pro SemiBold"/>
            </a:endParaRPr>
          </a:p>
        </p:txBody>
      </p:sp>
      <p:sp>
        <p:nvSpPr>
          <p:cNvPr id="4" name="Google Shape;662;p90">
            <a:extLst>
              <a:ext uri="{FF2B5EF4-FFF2-40B4-BE49-F238E27FC236}">
                <a16:creationId xmlns:a16="http://schemas.microsoft.com/office/drawing/2014/main" id="{CB031CCC-0306-747A-77E2-D132895EF767}"/>
              </a:ext>
            </a:extLst>
          </p:cNvPr>
          <p:cNvSpPr/>
          <p:nvPr/>
        </p:nvSpPr>
        <p:spPr>
          <a:xfrm>
            <a:off x="5084313" y="3811123"/>
            <a:ext cx="1335200" cy="426800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" sz="1867">
                <a:solidFill>
                  <a:srgbClr val="22529E"/>
                </a:solidFill>
                <a:latin typeface="Source Code Pro SemiBold"/>
                <a:ea typeface="Source Code Pro SemiBold"/>
                <a:cs typeface="Source Code Pro SemiBold"/>
                <a:sym typeface="Source Code Pro SemiBold"/>
              </a:rPr>
              <a:t>Write()</a:t>
            </a:r>
            <a:endParaRPr sz="1867">
              <a:solidFill>
                <a:srgbClr val="22529E"/>
              </a:solidFill>
              <a:latin typeface="Source Code Pro SemiBold"/>
              <a:ea typeface="Source Code Pro SemiBold"/>
              <a:cs typeface="Source Code Pro SemiBold"/>
              <a:sym typeface="Source Code Pro SemiBold"/>
            </a:endParaRPr>
          </a:p>
        </p:txBody>
      </p:sp>
      <p:sp>
        <p:nvSpPr>
          <p:cNvPr id="5" name="Google Shape;662;p90">
            <a:extLst>
              <a:ext uri="{FF2B5EF4-FFF2-40B4-BE49-F238E27FC236}">
                <a16:creationId xmlns:a16="http://schemas.microsoft.com/office/drawing/2014/main" id="{211C8B27-A65E-7E01-F422-BB0E4F6AC711}"/>
              </a:ext>
            </a:extLst>
          </p:cNvPr>
          <p:cNvSpPr/>
          <p:nvPr/>
        </p:nvSpPr>
        <p:spPr>
          <a:xfrm>
            <a:off x="4104454" y="3339258"/>
            <a:ext cx="1335200" cy="426800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" sz="1867">
                <a:solidFill>
                  <a:srgbClr val="22529E"/>
                </a:solidFill>
                <a:latin typeface="Source Code Pro SemiBold"/>
                <a:ea typeface="Source Code Pro SemiBold"/>
                <a:cs typeface="Source Code Pro SemiBold"/>
                <a:sym typeface="Source Code Pro SemiBold"/>
              </a:rPr>
              <a:t>Write()</a:t>
            </a:r>
            <a:endParaRPr sz="1867">
              <a:solidFill>
                <a:srgbClr val="22529E"/>
              </a:solidFill>
              <a:latin typeface="Source Code Pro SemiBold"/>
              <a:ea typeface="Source Code Pro SemiBold"/>
              <a:cs typeface="Source Code Pro SemiBold"/>
              <a:sym typeface="Source Code Pro SemiBold"/>
            </a:endParaRPr>
          </a:p>
        </p:txBody>
      </p:sp>
      <p:sp>
        <p:nvSpPr>
          <p:cNvPr id="6" name="Google Shape;662;p90">
            <a:extLst>
              <a:ext uri="{FF2B5EF4-FFF2-40B4-BE49-F238E27FC236}">
                <a16:creationId xmlns:a16="http://schemas.microsoft.com/office/drawing/2014/main" id="{BB33FA42-9C76-14EF-335F-606EB883F71D}"/>
              </a:ext>
            </a:extLst>
          </p:cNvPr>
          <p:cNvSpPr/>
          <p:nvPr/>
        </p:nvSpPr>
        <p:spPr>
          <a:xfrm>
            <a:off x="3348689" y="2708196"/>
            <a:ext cx="1335200" cy="426800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2252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" sz="1867">
                <a:solidFill>
                  <a:srgbClr val="22529E"/>
                </a:solidFill>
                <a:latin typeface="Source Code Pro SemiBold"/>
                <a:ea typeface="Source Code Pro SemiBold"/>
                <a:cs typeface="Source Code Pro SemiBold"/>
                <a:sym typeface="Source Code Pro SemiBold"/>
              </a:rPr>
              <a:t>Write()</a:t>
            </a:r>
            <a:endParaRPr sz="1867">
              <a:solidFill>
                <a:srgbClr val="22529E"/>
              </a:solidFill>
              <a:latin typeface="Source Code Pro SemiBold"/>
              <a:ea typeface="Source Code Pro SemiBold"/>
              <a:cs typeface="Source Code Pro SemiBold"/>
              <a:sym typeface="Source Code Pro Semi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625E5-3623-7413-0167-895852052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C5143-6AAE-25B6-737D-54845E86BB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/>
              <a:t>Using </a:t>
            </a:r>
            <a:r>
              <a:rPr lang="en-US" sz="3200" b="1" dirty="0">
                <a:solidFill>
                  <a:srgbClr val="FF0000"/>
                </a:solidFill>
              </a:rPr>
              <a:t>100s </a:t>
            </a:r>
            <a:r>
              <a:rPr lang="en-US" sz="3200" dirty="0"/>
              <a:t>of cores (and threads)</a:t>
            </a:r>
            <a:br>
              <a:rPr lang="en-US" sz="3200" dirty="0"/>
            </a:br>
            <a:r>
              <a:rPr lang="en-US" sz="3200" dirty="0"/>
              <a:t>brings a slew of new challenges.</a:t>
            </a:r>
          </a:p>
          <a:p>
            <a:endParaRPr lang="en-US" sz="3200" dirty="0"/>
          </a:p>
          <a:p>
            <a:r>
              <a:rPr lang="en-US" sz="3200" dirty="0"/>
              <a:t>Will describe a series of improvements</a:t>
            </a:r>
            <a:br>
              <a:rPr lang="en-US" sz="3200" dirty="0"/>
            </a:br>
            <a:r>
              <a:rPr lang="en-US" sz="3200" dirty="0"/>
              <a:t>accelerating by order of magnitude</a:t>
            </a:r>
          </a:p>
          <a:p>
            <a:pPr lvl="1"/>
            <a:r>
              <a:rPr lang="en-US" sz="2600" dirty="0"/>
              <a:t>Reading via 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Monaco" pitchFamily="2" charset="77"/>
              </a:rPr>
              <a:t>RDataFrame</a:t>
            </a:r>
          </a:p>
          <a:p>
            <a:pPr lvl="1"/>
            <a:r>
              <a:rPr lang="en-US" sz="2600" dirty="0"/>
              <a:t>Writing using 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Monaco" pitchFamily="2" charset="77"/>
              </a:rPr>
              <a:t>TBufferMerger</a:t>
            </a:r>
            <a:endParaRPr lang="en-US" sz="2600" dirty="0"/>
          </a:p>
          <a:p>
            <a:r>
              <a:rPr lang="en-US" sz="3000" dirty="0"/>
              <a:t>Including several re-usable lessons learned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0E82BA-7A23-D7CF-DC84-2D3980A1F0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AAA5006-DDA9-924B-83CC-1F1EB01933A4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D1DC0-B8B6-6CBD-F045-845B71157F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May 8,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832501-AEA6-8DBF-B300-98040C665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ROOT I/O --- CHEP 2023</a:t>
            </a:r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AB84258-3E56-7A10-0EC9-331206E66181}"/>
              </a:ext>
            </a:extLst>
          </p:cNvPr>
          <p:cNvGrpSpPr/>
          <p:nvPr/>
        </p:nvGrpSpPr>
        <p:grpSpPr>
          <a:xfrm>
            <a:off x="8120447" y="1130399"/>
            <a:ext cx="4267200" cy="3246922"/>
            <a:chOff x="8001000" y="1130399"/>
            <a:chExt cx="4267200" cy="324692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57EFA49-A466-4A64-576C-187C3B68A7D8}"/>
                </a:ext>
              </a:extLst>
            </p:cNvPr>
            <p:cNvSpPr txBox="1"/>
            <p:nvPr/>
          </p:nvSpPr>
          <p:spPr>
            <a:xfrm>
              <a:off x="8001000" y="1130399"/>
              <a:ext cx="4267200" cy="82959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bg2"/>
                  </a:solidFill>
                </a:rPr>
                <a:t>Many of the improvements</a:t>
              </a:r>
              <a:br>
                <a:rPr lang="en-US" sz="2000" dirty="0">
                  <a:solidFill>
                    <a:schemeClr val="bg2"/>
                  </a:solidFill>
                </a:rPr>
              </a:br>
              <a:r>
                <a:rPr lang="en-US" sz="2000" dirty="0">
                  <a:solidFill>
                    <a:schemeClr val="bg2"/>
                  </a:solidFill>
                </a:rPr>
                <a:t>are thanks to</a:t>
              </a:r>
            </a:p>
            <a:p>
              <a:pPr algn="ctr"/>
              <a:r>
                <a:rPr lang="en-US" sz="2000" b="1" dirty="0">
                  <a:solidFill>
                    <a:schemeClr val="accent2">
                      <a:lumMod val="75000"/>
                    </a:schemeClr>
                  </a:solidFill>
                </a:rPr>
                <a:t>Josh </a:t>
              </a:r>
              <a:r>
                <a:rPr lang="en-US" sz="2000" b="1" dirty="0" err="1">
                  <a:solidFill>
                    <a:schemeClr val="accent2">
                      <a:lumMod val="75000"/>
                    </a:schemeClr>
                  </a:solidFill>
                </a:rPr>
                <a:t>BenDavid</a:t>
              </a:r>
              <a:r>
                <a:rPr lang="en-US" sz="2000" b="1" dirty="0">
                  <a:solidFill>
                    <a:schemeClr val="accent2">
                      <a:lumMod val="75000"/>
                    </a:schemeClr>
                  </a:solidFill>
                </a:rPr>
                <a:t> &amp; Chris Jones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05B2A7F-5E49-89C0-48D0-54D7A34586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5951" y="2104795"/>
              <a:ext cx="3432967" cy="2272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A92A0AA-3530-A67E-41EE-1031314DE1AC}"/>
                </a:ext>
              </a:extLst>
            </p:cNvPr>
            <p:cNvSpPr txBox="1"/>
            <p:nvPr/>
          </p:nvSpPr>
          <p:spPr>
            <a:xfrm>
              <a:off x="11074829" y="2092771"/>
              <a:ext cx="1072513" cy="317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bg2"/>
                  </a:solidFill>
                </a:rPr>
                <a:t>Picture From </a:t>
              </a:r>
              <a:r>
                <a:rPr lang="en-US" sz="700" dirty="0">
                  <a:solidFill>
                    <a:schemeClr val="bg2"/>
                  </a:solidFill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newtechnorthwest</a:t>
              </a:r>
              <a:endParaRPr lang="en-US" sz="700" dirty="0">
                <a:solidFill>
                  <a:schemeClr val="bg2"/>
                </a:solidFill>
              </a:endParaRPr>
            </a:p>
          </p:txBody>
        </p:sp>
      </p:grpSp>
      <p:pic>
        <p:nvPicPr>
          <p:cNvPr id="29" name="Picture 28" descr="A picture containing toy, screenshot, animation, cartoon&#10;&#10;Description automatically generated">
            <a:extLst>
              <a:ext uri="{FF2B5EF4-FFF2-40B4-BE49-F238E27FC236}">
                <a16:creationId xmlns:a16="http://schemas.microsoft.com/office/drawing/2014/main" id="{497B96C0-6406-3143-8591-72AE933944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675398" y="4448052"/>
            <a:ext cx="3432967" cy="193009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641EDE7-A410-25B8-250B-ECE8A2357668}"/>
              </a:ext>
            </a:extLst>
          </p:cNvPr>
          <p:cNvSpPr txBox="1"/>
          <p:nvPr/>
        </p:nvSpPr>
        <p:spPr>
          <a:xfrm>
            <a:off x="9101633" y="6390174"/>
            <a:ext cx="26289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hlinkClick r:id="rId6" tooltip="https://fabiusmaximus.com/2015/02/04/economics-secular-stagnation-78028/"/>
              </a:rPr>
              <a:t>This Photo</a:t>
            </a:r>
            <a:r>
              <a:rPr lang="en-US" sz="700" dirty="0"/>
              <a:t> by Unknown Author is licensed under </a:t>
            </a:r>
            <a:r>
              <a:rPr lang="en-US" sz="700" dirty="0">
                <a:hlinkClick r:id="rId7" tooltip="https://creativecommons.org/licenses/by/3.0/"/>
              </a:rPr>
              <a:t>CC BY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3214223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27A82-5C2B-C268-64FD-CAF901A9D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sort-of breaking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52501-D436-69E2-9BA8-FDB1ACED50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Skip registration</a:t>
            </a:r>
            <a:r>
              <a:rPr lang="en-US" dirty="0">
                <a:solidFill>
                  <a:schemeClr val="bg2"/>
                </a:solidFill>
              </a:rPr>
              <a:t> of </a:t>
            </a:r>
            <a:r>
              <a:rPr lang="en-US" dirty="0" err="1">
                <a:solidFill>
                  <a:schemeClr val="accent2"/>
                </a:solidFill>
                <a:latin typeface="Monaco" pitchFamily="2" charset="77"/>
              </a:rPr>
              <a:t>TFile’s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>
                <a:solidFill>
                  <a:schemeClr val="bg2"/>
                </a:solidFill>
                <a:latin typeface="Monaco" pitchFamily="2" charset="77"/>
              </a:rPr>
              <a:t>UUIDs</a:t>
            </a:r>
            <a:r>
              <a:rPr lang="en-US" dirty="0">
                <a:solidFill>
                  <a:schemeClr val="bg2"/>
                </a:solidFill>
              </a:rPr>
              <a:t> </a:t>
            </a:r>
            <a:endParaRPr lang="en-US" dirty="0">
              <a:solidFill>
                <a:schemeClr val="accent2"/>
              </a:solidFill>
              <a:latin typeface="Monaco" pitchFamily="2" charset="77"/>
            </a:endParaRPr>
          </a:p>
          <a:p>
            <a:pPr lvl="1"/>
            <a:r>
              <a:rPr lang="en-US" b="1" dirty="0">
                <a:latin typeface="Monaco" pitchFamily="2" charset="77"/>
              </a:rPr>
              <a:t>2x</a:t>
            </a:r>
            <a:r>
              <a:rPr lang="en-US" dirty="0"/>
              <a:t> elapsed time reduction on a RDF benchmark reading one column from 4000 files with 1M entries and using 256 threads:</a:t>
            </a:r>
          </a:p>
          <a:p>
            <a:pPr lvl="2"/>
            <a:r>
              <a:rPr lang="en-US" dirty="0"/>
              <a:t>Baseline:</a:t>
            </a:r>
            <a:br>
              <a:rPr lang="en-US" dirty="0"/>
            </a:br>
            <a:r>
              <a:rPr lang="en-US" dirty="0"/>
              <a:t>Percent of CPU this job got: 	1557%</a:t>
            </a:r>
            <a:br>
              <a:rPr lang="en-US" dirty="0"/>
            </a:br>
            <a:r>
              <a:rPr lang="en-US" dirty="0"/>
              <a:t>Elapsed time:			0:49.89</a:t>
            </a:r>
          </a:p>
          <a:p>
            <a:pPr lvl="2"/>
            <a:r>
              <a:rPr lang="en-US" dirty="0"/>
              <a:t>Improved</a:t>
            </a:r>
            <a:br>
              <a:rPr lang="en-US" dirty="0"/>
            </a:br>
            <a:r>
              <a:rPr lang="en-US" dirty="0"/>
              <a:t>Percent of CPU this job got: 	</a:t>
            </a:r>
            <a:r>
              <a:rPr lang="en-US" b="1" dirty="0"/>
              <a:t>14271%</a:t>
            </a:r>
            <a:br>
              <a:rPr lang="en-US" dirty="0"/>
            </a:br>
            <a:r>
              <a:rPr lang="en-US" dirty="0"/>
              <a:t>Elapsed time:			0:21.11</a:t>
            </a:r>
            <a:br>
              <a:rPr lang="en-US" dirty="0"/>
            </a:br>
            <a:endParaRPr lang="en-US" dirty="0"/>
          </a:p>
          <a:p>
            <a:r>
              <a:rPr lang="en-US" dirty="0"/>
              <a:t>Breaks the very rare case where a </a:t>
            </a:r>
            <a:r>
              <a:rPr lang="en-US" dirty="0" err="1">
                <a:solidFill>
                  <a:schemeClr val="accent2"/>
                </a:solidFill>
                <a:latin typeface="Monaco" pitchFamily="2" charset="77"/>
              </a:rPr>
              <a:t>TRef</a:t>
            </a:r>
            <a:r>
              <a:rPr lang="en-US" dirty="0"/>
              <a:t> points to the TFile object</a:t>
            </a:r>
          </a:p>
          <a:p>
            <a:pPr lvl="1"/>
            <a:r>
              <a:rPr lang="en-US" dirty="0"/>
              <a:t>which was already not properly supported in multi-thread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AEF95-1A7B-73AB-8FA4-1E06372853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AAA5006-DDA9-924B-83CC-1F1EB01933A4}" type="slidenum">
              <a:rPr lang="en-US" smtClean="0"/>
              <a:t>20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F3F70-E3CC-CBA9-F92D-A481CB0DB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66126-27FC-2E05-69F3-86A7BFC7E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ROOT I/O --- CHEP 2023</a:t>
            </a:r>
            <a:endParaRPr lang="en-US" dirty="0"/>
          </a:p>
        </p:txBody>
      </p:sp>
      <p:sp>
        <p:nvSpPr>
          <p:cNvPr id="8" name="Snip and Round Single Corner Rectangle 7">
            <a:extLst>
              <a:ext uri="{FF2B5EF4-FFF2-40B4-BE49-F238E27FC236}">
                <a16:creationId xmlns:a16="http://schemas.microsoft.com/office/drawing/2014/main" id="{6A297D53-F173-C6A3-FD0B-47DB85BA853D}"/>
              </a:ext>
            </a:extLst>
          </p:cNvPr>
          <p:cNvSpPr/>
          <p:nvPr/>
        </p:nvSpPr>
        <p:spPr>
          <a:xfrm>
            <a:off x="7953499" y="3022408"/>
            <a:ext cx="3055435" cy="1496008"/>
          </a:xfrm>
          <a:prstGeom prst="snip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2"/>
                </a:solidFill>
              </a:rPr>
              <a:t>2x</a:t>
            </a:r>
            <a:r>
              <a:rPr lang="en-US" dirty="0">
                <a:solidFill>
                  <a:schemeClr val="bg2"/>
                </a:solidFill>
              </a:rPr>
              <a:t> in time</a:t>
            </a:r>
            <a:br>
              <a:rPr lang="en-US" dirty="0">
                <a:solidFill>
                  <a:schemeClr val="bg2"/>
                </a:solidFill>
              </a:rPr>
            </a:br>
            <a:r>
              <a:rPr lang="en-US" b="1" dirty="0">
                <a:solidFill>
                  <a:schemeClr val="bg2"/>
                </a:solidFill>
              </a:rPr>
              <a:t>9x</a:t>
            </a:r>
            <a:r>
              <a:rPr lang="en-US" dirty="0">
                <a:solidFill>
                  <a:schemeClr val="bg2"/>
                </a:solidFill>
              </a:rPr>
              <a:t> in CPU usage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Bottleneck switches from </a:t>
            </a:r>
            <a:r>
              <a:rPr lang="en-US" b="1" dirty="0">
                <a:solidFill>
                  <a:schemeClr val="bg2"/>
                </a:solidFill>
              </a:rPr>
              <a:t>mutex</a:t>
            </a:r>
            <a:r>
              <a:rPr lang="en-US" dirty="0">
                <a:solidFill>
                  <a:schemeClr val="bg2"/>
                </a:solidFill>
              </a:rPr>
              <a:t> to spin </a:t>
            </a:r>
            <a:r>
              <a:rPr lang="en-US" b="1" dirty="0">
                <a:solidFill>
                  <a:schemeClr val="bg2"/>
                </a:solidFill>
              </a:rPr>
              <a:t>locks</a:t>
            </a:r>
          </a:p>
        </p:txBody>
      </p:sp>
      <p:pic>
        <p:nvPicPr>
          <p:cNvPr id="12" name="Picture 11" descr="Cup of coffee 3D pattern">
            <a:extLst>
              <a:ext uri="{FF2B5EF4-FFF2-40B4-BE49-F238E27FC236}">
                <a16:creationId xmlns:a16="http://schemas.microsoft.com/office/drawing/2014/main" id="{88FBEB83-8388-E5DF-1D65-C45677187E6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alphaModFix amt="8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8934" y="2971363"/>
            <a:ext cx="1237889" cy="154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0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9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/>
              <a:t>Additional Note</a:t>
            </a:r>
            <a:endParaRPr/>
          </a:p>
        </p:txBody>
      </p:sp>
      <p:sp>
        <p:nvSpPr>
          <p:cNvPr id="671" name="Google Shape;671;p9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" dirty="0"/>
              <a:t>TFile </a:t>
            </a:r>
            <a:r>
              <a:rPr lang="en" dirty="0" err="1"/>
              <a:t>WriteCache</a:t>
            </a:r>
            <a:endParaRPr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" dirty="0"/>
              <a:t>Allow delaying and coalescing the write at the cost of more memory</a:t>
            </a:r>
            <a:endParaRPr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" dirty="0"/>
              <a:t>Not often used as gain is minimal on a single disk and memory often tight</a:t>
            </a:r>
            <a:endParaRPr dirty="0"/>
          </a:p>
          <a:p>
            <a:pPr indent="0">
              <a:spcAft>
                <a:spcPts val="600"/>
              </a:spcAft>
              <a:buNone/>
            </a:pPr>
            <a:endParaRPr dirty="0"/>
          </a:p>
          <a:p>
            <a:pPr>
              <a:spcAft>
                <a:spcPts val="600"/>
              </a:spcAft>
            </a:pPr>
            <a:r>
              <a:rPr lang="en" dirty="0" err="1"/>
              <a:t>FastMerge</a:t>
            </a:r>
            <a:r>
              <a:rPr lang="en" dirty="0"/>
              <a:t> additional features:</a:t>
            </a:r>
            <a:endParaRPr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" dirty="0"/>
              <a:t>Reorganize how the baskets are laid out on the file</a:t>
            </a:r>
            <a:endParaRPr dirty="0"/>
          </a:p>
          <a:p>
            <a:pPr marL="1219170" indent="0">
              <a:spcAft>
                <a:spcPts val="600"/>
              </a:spcAft>
              <a:buNone/>
            </a:pPr>
            <a:endParaRPr dirty="0"/>
          </a:p>
          <a:p>
            <a:pPr>
              <a:spcAft>
                <a:spcPts val="600"/>
              </a:spcAft>
            </a:pPr>
            <a:r>
              <a:rPr lang="en" dirty="0"/>
              <a:t>And could be improve to:</a:t>
            </a:r>
            <a:endParaRPr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" dirty="0"/>
              <a:t>Delay, coalesce or even distribute the actual writing</a:t>
            </a:r>
            <a:endParaRPr dirty="0"/>
          </a:p>
        </p:txBody>
      </p:sp>
      <p:sp>
        <p:nvSpPr>
          <p:cNvPr id="672" name="Google Shape;672;p9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EBFE4-357F-B0C3-961D-C34187724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dead locks?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1F1FE-E077-58F8-6520-DA42B95D0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7367" y="1275200"/>
            <a:ext cx="11230759" cy="5096228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dirty="0"/>
              <a:t>Many times, we encountered the pattern:</a:t>
            </a:r>
          </a:p>
          <a:p>
            <a:pPr lvl="1"/>
            <a:r>
              <a:rPr lang="en-US" dirty="0"/>
              <a:t>Take local lock</a:t>
            </a:r>
          </a:p>
          <a:p>
            <a:pPr lvl="2"/>
            <a:r>
              <a:rPr lang="en-US" dirty="0"/>
              <a:t>Do critical things</a:t>
            </a:r>
          </a:p>
          <a:p>
            <a:pPr lvl="2"/>
            <a:r>
              <a:rPr lang="en-US" dirty="0"/>
              <a:t>Call some seeming innocuous function</a:t>
            </a:r>
            <a:br>
              <a:rPr lang="en-US" dirty="0"/>
            </a:br>
            <a:r>
              <a:rPr lang="en-US" dirty="0"/>
              <a:t> (</a:t>
            </a:r>
            <a:r>
              <a:rPr lang="en-US" dirty="0" err="1"/>
              <a:t>eg.</a:t>
            </a:r>
            <a:r>
              <a:rPr lang="en-US" dirty="0"/>
              <a:t> `</a:t>
            </a:r>
            <a:r>
              <a:rPr lang="en-US" dirty="0">
                <a:solidFill>
                  <a:schemeClr val="accent2"/>
                </a:solidFill>
                <a:latin typeface="Monaco" pitchFamily="2" charset="77"/>
              </a:rPr>
              <a:t>Error</a:t>
            </a:r>
            <a:r>
              <a:rPr lang="en-US" dirty="0"/>
              <a:t>`, `</a:t>
            </a:r>
            <a:r>
              <a:rPr lang="en-US" dirty="0">
                <a:latin typeface="Monaco" pitchFamily="2" charset="77"/>
              </a:rPr>
              <a:t>dlopen</a:t>
            </a:r>
            <a:r>
              <a:rPr lang="en-US" dirty="0"/>
              <a:t>`)</a:t>
            </a:r>
          </a:p>
          <a:p>
            <a:r>
              <a:rPr lang="en-US" dirty="0"/>
              <a:t>However, the ’innocuous’ function might also take </a:t>
            </a:r>
            <a:br>
              <a:rPr lang="en-US" dirty="0"/>
            </a:br>
            <a:r>
              <a:rPr lang="en-US" dirty="0"/>
              <a:t>a long live mutex (</a:t>
            </a:r>
            <a:r>
              <a:rPr lang="en-US" dirty="0">
                <a:solidFill>
                  <a:schemeClr val="accent2"/>
                </a:solidFill>
              </a:rPr>
              <a:t>ROOT</a:t>
            </a:r>
            <a:r>
              <a:rPr lang="en-US" dirty="0"/>
              <a:t> global mutex, etc.)</a:t>
            </a:r>
          </a:p>
          <a:p>
            <a:r>
              <a:rPr lang="en-US" b="1" dirty="0"/>
              <a:t>AND</a:t>
            </a:r>
            <a:r>
              <a:rPr lang="en-US" dirty="0"/>
              <a:t> if those critical section happens to call back to </a:t>
            </a:r>
            <a:br>
              <a:rPr lang="en-US" dirty="0"/>
            </a:br>
            <a:r>
              <a:rPr lang="en-US" dirty="0"/>
              <a:t>the above function, well … game over.</a:t>
            </a:r>
          </a:p>
          <a:p>
            <a:r>
              <a:rPr lang="en-US" dirty="0"/>
              <a:t>Examples:</a:t>
            </a:r>
          </a:p>
          <a:p>
            <a:pPr lvl="1"/>
            <a:r>
              <a:rPr lang="en-US" dirty="0">
                <a:solidFill>
                  <a:schemeClr val="accent2"/>
                </a:solidFill>
                <a:latin typeface="Monaco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ROOT’s DefaultErrorHandler</a:t>
            </a:r>
            <a:r>
              <a:rPr lang="en-US" dirty="0">
                <a:solidFill>
                  <a:schemeClr val="accent2"/>
                </a:solidFill>
                <a:latin typeface="Monaco" pitchFamily="2" charset="77"/>
              </a:rPr>
              <a:t> </a:t>
            </a:r>
          </a:p>
          <a:p>
            <a:pPr lvl="1"/>
            <a:r>
              <a:rPr lang="en-US" dirty="0">
                <a:solidFill>
                  <a:schemeClr val="accent2"/>
                </a:solidFill>
                <a:latin typeface="Monaco" pitchFamily="2" charset="77"/>
              </a:rPr>
              <a:t>TClassTable</a:t>
            </a:r>
            <a:r>
              <a:rPr lang="en-US" dirty="0"/>
              <a:t> vs </a:t>
            </a:r>
            <a:r>
              <a:rPr lang="en-US" dirty="0">
                <a:solidFill>
                  <a:schemeClr val="accent2"/>
                </a:solidFill>
                <a:latin typeface="Monaco" pitchFamily="2" charset="77"/>
              </a:rPr>
              <a:t>dlopen</a:t>
            </a:r>
          </a:p>
          <a:p>
            <a:pPr lvl="1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00054E-CE05-8689-5B94-C0C46C90FD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AAA5006-DDA9-924B-83CC-1F1EB01933A4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A7810F-147D-B2F8-F10B-8DADC222A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8,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70386A-8FE7-9FCA-F97C-A5B6BC7EA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ROOT I/O --- CHEP 2023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93CB23-9306-60F2-0D5F-7863C43047AA}"/>
              </a:ext>
            </a:extLst>
          </p:cNvPr>
          <p:cNvSpPr txBox="1"/>
          <p:nvPr/>
        </p:nvSpPr>
        <p:spPr>
          <a:xfrm>
            <a:off x="8224390" y="2130396"/>
            <a:ext cx="3871943" cy="1692771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bg2"/>
            </a:solidFill>
          </a:ln>
        </p:spPr>
        <p:txBody>
          <a:bodyPr wrap="square" tIns="91440" bIns="91440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onaco" pitchFamily="2" charset="77"/>
              </a:defRPr>
            </a:lvl1pPr>
          </a:lstStyle>
          <a:p>
            <a:r>
              <a:rPr lang="en-US" sz="1400" dirty="0"/>
              <a:t>Thread One	Thread Two</a:t>
            </a:r>
          </a:p>
          <a:p>
            <a:br>
              <a:rPr lang="en-US" sz="1400" dirty="0"/>
            </a:br>
            <a:r>
              <a:rPr lang="en-US" sz="1400" dirty="0"/>
              <a:t>Take lock A	….</a:t>
            </a:r>
          </a:p>
          <a:p>
            <a:r>
              <a:rPr lang="en-US" sz="1400" dirty="0"/>
              <a:t>…		Take lock B</a:t>
            </a:r>
          </a:p>
          <a:p>
            <a:r>
              <a:rPr lang="en-US" sz="1400" dirty="0"/>
              <a:t>Request lock B	…</a:t>
            </a:r>
          </a:p>
          <a:p>
            <a:r>
              <a:rPr lang="en-US" sz="1400" dirty="0"/>
              <a:t>…		Request lock A</a:t>
            </a:r>
          </a:p>
          <a:p>
            <a:r>
              <a:rPr lang="en-US" sz="1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Waiting forever	Waiting forever</a:t>
            </a:r>
          </a:p>
        </p:txBody>
      </p:sp>
      <p:pic>
        <p:nvPicPr>
          <p:cNvPr id="9" name="Picture 8" descr="A vibrant and colorful ball of plastic">
            <a:extLst>
              <a:ext uri="{FF2B5EF4-FFF2-40B4-BE49-F238E27FC236}">
                <a16:creationId xmlns:a16="http://schemas.microsoft.com/office/drawing/2014/main" id="{B20DB734-FF52-3827-7D51-432030C049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6848" t="3967" r="18467" b="842"/>
          <a:stretch/>
        </p:blipFill>
        <p:spPr>
          <a:xfrm>
            <a:off x="9237245" y="4254956"/>
            <a:ext cx="1603208" cy="14764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0471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20EEB-FF28-F6D3-EFBE-1B5489AA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TBufferMerger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C93BD-674E-546B-5255-6099358F05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pt-BR" kern="0" smtClean="0">
                <a:solidFill>
                  <a:srgbClr val="424242"/>
                </a:solidFill>
              </a:rPr>
              <a:pPr defTabSz="1219170">
                <a:buClr>
                  <a:srgbClr val="000000"/>
                </a:buClr>
              </a:pPr>
              <a:t>23</a:t>
            </a:fld>
            <a:endParaRPr lang="pt-BR" kern="0" dirty="0">
              <a:solidFill>
                <a:srgbClr val="424242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D72B1D-3501-1ECA-7568-DB63C00A2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8,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8CA269-535E-A235-F51D-3509E4738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ROOT I/O --- CHEP 2023</a:t>
            </a:r>
            <a:endParaRPr lang="en-US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9B08F8A2-C641-4178-4D55-429863C963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5952485"/>
              </p:ext>
            </p:extLst>
          </p:nvPr>
        </p:nvGraphicFramePr>
        <p:xfrm>
          <a:off x="7724940" y="2632120"/>
          <a:ext cx="4753810" cy="2961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FAACCE4-620C-81D8-ECBB-C4F174B4FE22}"/>
              </a:ext>
            </a:extLst>
          </p:cNvPr>
          <p:cNvSpPr txBox="1"/>
          <p:nvPr/>
        </p:nvSpPr>
        <p:spPr>
          <a:xfrm>
            <a:off x="11026953" y="3905536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Thread or </a:t>
            </a:r>
            <a:br>
              <a:rPr lang="en-US" dirty="0"/>
            </a:br>
            <a:r>
              <a:rPr lang="en-US" dirty="0"/>
              <a:t>Process</a:t>
            </a: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B1052273-037B-FE24-8031-6FE073BEC7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5146358"/>
              </p:ext>
            </p:extLst>
          </p:nvPr>
        </p:nvGraphicFramePr>
        <p:xfrm>
          <a:off x="464557" y="1501720"/>
          <a:ext cx="3585410" cy="113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628BDEC6-ECAA-0EE5-CA1F-7EECA94D77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8184597"/>
              </p:ext>
            </p:extLst>
          </p:nvPr>
        </p:nvGraphicFramePr>
        <p:xfrm>
          <a:off x="881652" y="3165000"/>
          <a:ext cx="3585410" cy="113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788595B0-0C99-53CD-B16C-A34601A66D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7129760"/>
              </p:ext>
            </p:extLst>
          </p:nvPr>
        </p:nvGraphicFramePr>
        <p:xfrm>
          <a:off x="3852780" y="1577020"/>
          <a:ext cx="3585410" cy="113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25" name="Diagram 24">
            <a:extLst>
              <a:ext uri="{FF2B5EF4-FFF2-40B4-BE49-F238E27FC236}">
                <a16:creationId xmlns:a16="http://schemas.microsoft.com/office/drawing/2014/main" id="{C693D8C3-5503-C4D8-C9DF-E1C7B81A94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9630509"/>
              </p:ext>
            </p:extLst>
          </p:nvPr>
        </p:nvGraphicFramePr>
        <p:xfrm>
          <a:off x="4467062" y="3153864"/>
          <a:ext cx="3585410" cy="113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5B17D55C-A46A-0F51-67C8-E0AE42564D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0308464"/>
              </p:ext>
            </p:extLst>
          </p:nvPr>
        </p:nvGraphicFramePr>
        <p:xfrm>
          <a:off x="-173738" y="4467759"/>
          <a:ext cx="3585410" cy="113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27" name="Diagram 26">
            <a:extLst>
              <a:ext uri="{FF2B5EF4-FFF2-40B4-BE49-F238E27FC236}">
                <a16:creationId xmlns:a16="http://schemas.microsoft.com/office/drawing/2014/main" id="{A7ADE790-D326-1A8A-3D47-9BEDC64764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6680201"/>
              </p:ext>
            </p:extLst>
          </p:nvPr>
        </p:nvGraphicFramePr>
        <p:xfrm>
          <a:off x="3245284" y="4543059"/>
          <a:ext cx="3585410" cy="113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</p:spTree>
    <p:extLst>
      <p:ext uri="{BB962C8B-B14F-4D97-AF65-F5344CB8AC3E}">
        <p14:creationId xmlns:p14="http://schemas.microsoft.com/office/powerpoint/2010/main" val="4157757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20EEB-FF28-F6D3-EFBE-1B5489AA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TBufferMerger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C93BD-674E-546B-5255-6099358F05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pt-BR" kern="0" smtClean="0">
                <a:solidFill>
                  <a:srgbClr val="424242"/>
                </a:solidFill>
              </a:rPr>
              <a:pPr defTabSz="1219170">
                <a:buClr>
                  <a:srgbClr val="000000"/>
                </a:buClr>
              </a:pPr>
              <a:t>24</a:t>
            </a:fld>
            <a:endParaRPr lang="pt-BR" kern="0" dirty="0">
              <a:solidFill>
                <a:srgbClr val="424242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D72B1D-3501-1ECA-7568-DB63C00A2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8,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8CA269-535E-A235-F51D-3509E4738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ROOT I/O --- CHEP 2023</a:t>
            </a:r>
            <a:endParaRPr lang="en-US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9B08F8A2-C641-4178-4D55-429863C963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100096"/>
              </p:ext>
            </p:extLst>
          </p:nvPr>
        </p:nvGraphicFramePr>
        <p:xfrm>
          <a:off x="7724940" y="2632120"/>
          <a:ext cx="4753810" cy="2961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FAACCE4-620C-81D8-ECBB-C4F174B4FE22}"/>
              </a:ext>
            </a:extLst>
          </p:cNvPr>
          <p:cNvSpPr txBox="1"/>
          <p:nvPr/>
        </p:nvSpPr>
        <p:spPr>
          <a:xfrm>
            <a:off x="11026953" y="3905536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Thread or </a:t>
            </a:r>
            <a:br>
              <a:rPr lang="en-US" dirty="0"/>
            </a:br>
            <a:r>
              <a:rPr lang="en-US" dirty="0"/>
              <a:t>Process</a:t>
            </a: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B1052273-037B-FE24-8031-6FE073BEC738}"/>
              </a:ext>
            </a:extLst>
          </p:cNvPr>
          <p:cNvGraphicFramePr/>
          <p:nvPr/>
        </p:nvGraphicFramePr>
        <p:xfrm>
          <a:off x="464557" y="1501720"/>
          <a:ext cx="3585410" cy="113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628BDEC6-ECAA-0EE5-CA1F-7EECA94D7779}"/>
              </a:ext>
            </a:extLst>
          </p:cNvPr>
          <p:cNvGraphicFramePr/>
          <p:nvPr/>
        </p:nvGraphicFramePr>
        <p:xfrm>
          <a:off x="881652" y="3165000"/>
          <a:ext cx="3585410" cy="113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788595B0-0C99-53CD-B16C-A34601A66DFB}"/>
              </a:ext>
            </a:extLst>
          </p:cNvPr>
          <p:cNvGraphicFramePr/>
          <p:nvPr/>
        </p:nvGraphicFramePr>
        <p:xfrm>
          <a:off x="3852780" y="1577020"/>
          <a:ext cx="3585410" cy="113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25" name="Diagram 24">
            <a:extLst>
              <a:ext uri="{FF2B5EF4-FFF2-40B4-BE49-F238E27FC236}">
                <a16:creationId xmlns:a16="http://schemas.microsoft.com/office/drawing/2014/main" id="{C693D8C3-5503-C4D8-C9DF-E1C7B81A9423}"/>
              </a:ext>
            </a:extLst>
          </p:cNvPr>
          <p:cNvGraphicFramePr/>
          <p:nvPr/>
        </p:nvGraphicFramePr>
        <p:xfrm>
          <a:off x="4467062" y="3153864"/>
          <a:ext cx="3585410" cy="113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5B17D55C-A46A-0F51-67C8-E0AE42564DC1}"/>
              </a:ext>
            </a:extLst>
          </p:cNvPr>
          <p:cNvGraphicFramePr/>
          <p:nvPr/>
        </p:nvGraphicFramePr>
        <p:xfrm>
          <a:off x="-173738" y="4467759"/>
          <a:ext cx="3585410" cy="113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27" name="Diagram 26">
            <a:extLst>
              <a:ext uri="{FF2B5EF4-FFF2-40B4-BE49-F238E27FC236}">
                <a16:creationId xmlns:a16="http://schemas.microsoft.com/office/drawing/2014/main" id="{A7ADE790-D326-1A8A-3D47-9BEDC6476434}"/>
              </a:ext>
            </a:extLst>
          </p:cNvPr>
          <p:cNvGraphicFramePr/>
          <p:nvPr/>
        </p:nvGraphicFramePr>
        <p:xfrm>
          <a:off x="3245284" y="4543059"/>
          <a:ext cx="3585410" cy="113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</p:spTree>
    <p:extLst>
      <p:ext uri="{BB962C8B-B14F-4D97-AF65-F5344CB8AC3E}">
        <p14:creationId xmlns:p14="http://schemas.microsoft.com/office/powerpoint/2010/main" val="5193332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20EEB-FF28-F6D3-EFBE-1B5489AA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TBufferMerger – increasing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C93BD-674E-546B-5255-6099358F05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pt-BR" kern="0" smtClean="0">
                <a:solidFill>
                  <a:srgbClr val="424242"/>
                </a:solidFill>
              </a:rPr>
              <a:pPr defTabSz="1219170">
                <a:buClr>
                  <a:srgbClr val="000000"/>
                </a:buClr>
              </a:pPr>
              <a:t>25</a:t>
            </a:fld>
            <a:endParaRPr lang="pt-BR" kern="0" dirty="0">
              <a:solidFill>
                <a:srgbClr val="424242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D72B1D-3501-1ECA-7568-DB63C00A2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8,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8CA269-535E-A235-F51D-3509E4738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ROOT I/O --- CHEP 2023</a:t>
            </a:r>
            <a:endParaRPr lang="en-US" dirty="0"/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628BDEC6-ECAA-0EE5-CA1F-7EECA94D77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2781114"/>
              </p:ext>
            </p:extLst>
          </p:nvPr>
        </p:nvGraphicFramePr>
        <p:xfrm>
          <a:off x="5628540" y="3233006"/>
          <a:ext cx="3585410" cy="113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D497932-9B20-2582-AB95-D2036F85C0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5889739"/>
              </p:ext>
            </p:extLst>
          </p:nvPr>
        </p:nvGraphicFramePr>
        <p:xfrm>
          <a:off x="7724940" y="2632120"/>
          <a:ext cx="4753810" cy="2961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8EA67BF-80D0-BFCD-E79C-57522C4F419A}"/>
              </a:ext>
            </a:extLst>
          </p:cNvPr>
          <p:cNvSpPr txBox="1"/>
          <p:nvPr/>
        </p:nvSpPr>
        <p:spPr>
          <a:xfrm>
            <a:off x="10930116" y="3833735"/>
            <a:ext cx="12618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Merging in</a:t>
            </a:r>
          </a:p>
          <a:p>
            <a:r>
              <a:rPr lang="en-US" dirty="0"/>
              <a:t>Thread or </a:t>
            </a:r>
            <a:br>
              <a:rPr lang="en-US" dirty="0"/>
            </a:br>
            <a:r>
              <a:rPr lang="en-US" dirty="0"/>
              <a:t>Process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1CA9F8D9-2598-03E4-56DA-A759C910D5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9632081"/>
              </p:ext>
            </p:extLst>
          </p:nvPr>
        </p:nvGraphicFramePr>
        <p:xfrm>
          <a:off x="2941589" y="4543059"/>
          <a:ext cx="4479656" cy="113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D1CA1B92-D3C6-21A8-26C6-5DE234C728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8415917"/>
              </p:ext>
            </p:extLst>
          </p:nvPr>
        </p:nvGraphicFramePr>
        <p:xfrm>
          <a:off x="1618967" y="1217223"/>
          <a:ext cx="3872160" cy="113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CBF466D2-9DCB-45FA-E235-858E6B4EDA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8097029"/>
              </p:ext>
            </p:extLst>
          </p:nvPr>
        </p:nvGraphicFramePr>
        <p:xfrm>
          <a:off x="177807" y="2426074"/>
          <a:ext cx="3872160" cy="113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</p:spTree>
    <p:extLst>
      <p:ext uri="{BB962C8B-B14F-4D97-AF65-F5344CB8AC3E}">
        <p14:creationId xmlns:p14="http://schemas.microsoft.com/office/powerpoint/2010/main" val="578787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20EEB-FF28-F6D3-EFBE-1B5489AA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TBufferMerger – Merger keeps 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C93BD-674E-546B-5255-6099358F05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pt-BR" kern="0" smtClean="0">
                <a:solidFill>
                  <a:srgbClr val="424242"/>
                </a:solidFill>
              </a:rPr>
              <a:pPr defTabSz="1219170">
                <a:buClr>
                  <a:srgbClr val="000000"/>
                </a:buClr>
              </a:pPr>
              <a:t>26</a:t>
            </a:fld>
            <a:endParaRPr lang="pt-BR" kern="0" dirty="0">
              <a:solidFill>
                <a:srgbClr val="424242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D72B1D-3501-1ECA-7568-DB63C00A2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8,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8CA269-535E-A235-F51D-3509E4738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ROOT I/O --- CHEP 2023</a:t>
            </a:r>
            <a:endParaRPr lang="en-US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B1052273-037B-FE24-8031-6FE073BEC7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7465552"/>
              </p:ext>
            </p:extLst>
          </p:nvPr>
        </p:nvGraphicFramePr>
        <p:xfrm>
          <a:off x="2257262" y="1601449"/>
          <a:ext cx="3585410" cy="113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628BDEC6-ECAA-0EE5-CA1F-7EECA94D7779}"/>
              </a:ext>
            </a:extLst>
          </p:cNvPr>
          <p:cNvGraphicFramePr/>
          <p:nvPr/>
        </p:nvGraphicFramePr>
        <p:xfrm>
          <a:off x="4303295" y="3103169"/>
          <a:ext cx="3585410" cy="113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D497932-9B20-2582-AB95-D2036F85C0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0826633"/>
              </p:ext>
            </p:extLst>
          </p:nvPr>
        </p:nvGraphicFramePr>
        <p:xfrm>
          <a:off x="7724940" y="2632120"/>
          <a:ext cx="4753810" cy="2961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01F84B8-408F-F6DF-C1A1-7B129DF68466}"/>
              </a:ext>
            </a:extLst>
          </p:cNvPr>
          <p:cNvSpPr txBox="1"/>
          <p:nvPr/>
        </p:nvSpPr>
        <p:spPr>
          <a:xfrm>
            <a:off x="10930116" y="3833735"/>
            <a:ext cx="12618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Merging in</a:t>
            </a:r>
          </a:p>
          <a:p>
            <a:r>
              <a:rPr lang="en-US" dirty="0"/>
              <a:t>Thread or </a:t>
            </a:r>
            <a:br>
              <a:rPr lang="en-US" dirty="0"/>
            </a:br>
            <a:r>
              <a:rPr lang="en-US" dirty="0"/>
              <a:t>Process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2C1F047-BB3F-5895-F4AE-D369207DCD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0964803"/>
              </p:ext>
            </p:extLst>
          </p:nvPr>
        </p:nvGraphicFramePr>
        <p:xfrm>
          <a:off x="17434" y="4685904"/>
          <a:ext cx="4479656" cy="113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4D0BF3C-A267-99DB-2B1A-18DA53D865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2455033"/>
              </p:ext>
            </p:extLst>
          </p:nvPr>
        </p:nvGraphicFramePr>
        <p:xfrm>
          <a:off x="7724940" y="2632120"/>
          <a:ext cx="4753810" cy="2961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</p:spTree>
    <p:extLst>
      <p:ext uri="{BB962C8B-B14F-4D97-AF65-F5344CB8AC3E}">
        <p14:creationId xmlns:p14="http://schemas.microsoft.com/office/powerpoint/2010/main" val="239507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2146E-17 -1.11111E-6 L 0.23034 -1.11111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0.30234 -7.40741E-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Graphic spid="17" grpId="0">
        <p:bldAsOne/>
      </p:bldGraphic>
      <p:bldGraphic spid="11" grpId="0">
        <p:bldAsOne/>
      </p:bldGraphic>
      <p:bldGraphic spid="7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886D0AE7-D844-24EE-1A4E-E88AE560D2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1878109"/>
              </p:ext>
            </p:extLst>
          </p:nvPr>
        </p:nvGraphicFramePr>
        <p:xfrm>
          <a:off x="7730857" y="2640676"/>
          <a:ext cx="4753810" cy="2961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D497932-9B20-2582-AB95-D2036F85C0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5641574"/>
              </p:ext>
            </p:extLst>
          </p:nvPr>
        </p:nvGraphicFramePr>
        <p:xfrm>
          <a:off x="7724940" y="2632120"/>
          <a:ext cx="4753810" cy="2961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DC20EEB-FF28-F6D3-EFBE-1B5489AA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TBufferMerger – increasing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C93BD-674E-546B-5255-6099358F05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pt-BR" kern="0" smtClean="0">
                <a:solidFill>
                  <a:srgbClr val="424242"/>
                </a:solidFill>
              </a:rPr>
              <a:pPr defTabSz="1219170">
                <a:buClr>
                  <a:srgbClr val="000000"/>
                </a:buClr>
              </a:pPr>
              <a:t>27</a:t>
            </a:fld>
            <a:endParaRPr lang="pt-BR" kern="0" dirty="0">
              <a:solidFill>
                <a:srgbClr val="424242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D72B1D-3501-1ECA-7568-DB63C00A2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8,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8CA269-535E-A235-F51D-3509E4738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ROOT I/O --- CHEP 2023</a:t>
            </a:r>
            <a:endParaRPr lang="en-US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24262EF-F738-375B-ED81-80C0BBFA68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4044563"/>
              </p:ext>
            </p:extLst>
          </p:nvPr>
        </p:nvGraphicFramePr>
        <p:xfrm>
          <a:off x="3245284" y="4543059"/>
          <a:ext cx="4479656" cy="113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694DE1F-45E8-AA04-709F-6981902044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0230066"/>
              </p:ext>
            </p:extLst>
          </p:nvPr>
        </p:nvGraphicFramePr>
        <p:xfrm>
          <a:off x="4010629" y="1576932"/>
          <a:ext cx="3872160" cy="113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AA97AC6D-4841-7D63-0243-C7E253C3367F}"/>
              </a:ext>
            </a:extLst>
          </p:cNvPr>
          <p:cNvGraphicFramePr/>
          <p:nvPr/>
        </p:nvGraphicFramePr>
        <p:xfrm>
          <a:off x="4467062" y="3153864"/>
          <a:ext cx="3585410" cy="113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63600BB-2CFF-13B4-74E6-7D853B2C288F}"/>
              </a:ext>
            </a:extLst>
          </p:cNvPr>
          <p:cNvSpPr txBox="1"/>
          <p:nvPr/>
        </p:nvSpPr>
        <p:spPr>
          <a:xfrm>
            <a:off x="10930116" y="3833735"/>
            <a:ext cx="12618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Merging in</a:t>
            </a:r>
          </a:p>
          <a:p>
            <a:r>
              <a:rPr lang="en-US" dirty="0"/>
              <a:t>Thread or </a:t>
            </a:r>
            <a:br>
              <a:rPr lang="en-US" dirty="0"/>
            </a:br>
            <a:r>
              <a:rPr lang="en-US" dirty="0"/>
              <a:t>Process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B738F6E3-085C-0923-8D93-92FA6EFC6F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9275595"/>
              </p:ext>
            </p:extLst>
          </p:nvPr>
        </p:nvGraphicFramePr>
        <p:xfrm>
          <a:off x="208728" y="1486741"/>
          <a:ext cx="3585410" cy="113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7F92B331-453D-BA3B-C611-45DE8F1BD7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7950667"/>
              </p:ext>
            </p:extLst>
          </p:nvPr>
        </p:nvGraphicFramePr>
        <p:xfrm>
          <a:off x="799828" y="3014900"/>
          <a:ext cx="3585410" cy="113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</p:spTree>
    <p:extLst>
      <p:ext uri="{BB962C8B-B14F-4D97-AF65-F5344CB8AC3E}">
        <p14:creationId xmlns:p14="http://schemas.microsoft.com/office/powerpoint/2010/main" val="144301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139 L 0.2655 0.0108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60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023 L 0.2655 0.0002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  <p:bldGraphic spid="3" grpId="0">
        <p:bldAsOne/>
      </p:bldGraphic>
      <p:bldGraphic spid="8" grpId="0">
        <p:bldAsOne/>
      </p:bldGraphic>
      <p:bldGraphic spid="7" grpId="0">
        <p:bldAsOne/>
      </p:bldGraphic>
      <p:bldGraphic spid="9" grpId="0">
        <p:bldAsOne/>
      </p:bldGraphic>
      <p:bldGraphic spid="13" grpId="0">
        <p:bldAsOne/>
      </p:bldGraphic>
      <p:bldGraphic spid="14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20EEB-FF28-F6D3-EFBE-1B5489AA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TBufferMerger when </a:t>
            </a:r>
            <a:br>
              <a:rPr lang="en-US" dirty="0"/>
            </a:br>
            <a:r>
              <a:rPr lang="en-US" dirty="0"/>
              <a:t>		per-thread work &lt; merging*threads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C93BD-674E-546B-5255-6099358F05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pt-BR" kern="0" smtClean="0">
                <a:solidFill>
                  <a:srgbClr val="424242"/>
                </a:solidFill>
              </a:rPr>
              <a:pPr defTabSz="1219170">
                <a:buClr>
                  <a:srgbClr val="000000"/>
                </a:buClr>
              </a:pPr>
              <a:t>28</a:t>
            </a:fld>
            <a:endParaRPr lang="pt-BR" kern="0" dirty="0">
              <a:solidFill>
                <a:srgbClr val="424242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D72B1D-3501-1ECA-7568-DB63C00A2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8,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8CA269-535E-A235-F51D-3509E4738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ROOT I/O --- CHEP 2023</a:t>
            </a:r>
            <a:endParaRPr lang="en-US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9B08F8A2-C641-4178-4D55-429863C963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2476869"/>
              </p:ext>
            </p:extLst>
          </p:nvPr>
        </p:nvGraphicFramePr>
        <p:xfrm>
          <a:off x="7724940" y="2632120"/>
          <a:ext cx="4753810" cy="2961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B1052273-037B-FE24-8031-6FE073BEC7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2637773"/>
              </p:ext>
            </p:extLst>
          </p:nvPr>
        </p:nvGraphicFramePr>
        <p:xfrm>
          <a:off x="464557" y="1501720"/>
          <a:ext cx="3585410" cy="113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628BDEC6-ECAA-0EE5-CA1F-7EECA94D77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14136"/>
              </p:ext>
            </p:extLst>
          </p:nvPr>
        </p:nvGraphicFramePr>
        <p:xfrm>
          <a:off x="881652" y="3165000"/>
          <a:ext cx="3585410" cy="113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788595B0-0C99-53CD-B16C-A34601A66DFB}"/>
              </a:ext>
            </a:extLst>
          </p:cNvPr>
          <p:cNvGraphicFramePr/>
          <p:nvPr/>
        </p:nvGraphicFramePr>
        <p:xfrm>
          <a:off x="3852780" y="1577020"/>
          <a:ext cx="3585410" cy="113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25" name="Diagram 24">
            <a:extLst>
              <a:ext uri="{FF2B5EF4-FFF2-40B4-BE49-F238E27FC236}">
                <a16:creationId xmlns:a16="http://schemas.microsoft.com/office/drawing/2014/main" id="{C693D8C3-5503-C4D8-C9DF-E1C7B81A9423}"/>
              </a:ext>
            </a:extLst>
          </p:cNvPr>
          <p:cNvGraphicFramePr/>
          <p:nvPr/>
        </p:nvGraphicFramePr>
        <p:xfrm>
          <a:off x="4467062" y="3153864"/>
          <a:ext cx="3585410" cy="113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5B17D55C-A46A-0F51-67C8-E0AE42564D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7370961"/>
              </p:ext>
            </p:extLst>
          </p:nvPr>
        </p:nvGraphicFramePr>
        <p:xfrm>
          <a:off x="-173738" y="4467759"/>
          <a:ext cx="3585410" cy="113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27" name="Diagram 26">
            <a:extLst>
              <a:ext uri="{FF2B5EF4-FFF2-40B4-BE49-F238E27FC236}">
                <a16:creationId xmlns:a16="http://schemas.microsoft.com/office/drawing/2014/main" id="{A7ADE790-D326-1A8A-3D47-9BEDC6476434}"/>
              </a:ext>
            </a:extLst>
          </p:cNvPr>
          <p:cNvGraphicFramePr/>
          <p:nvPr/>
        </p:nvGraphicFramePr>
        <p:xfrm>
          <a:off x="3245284" y="4543059"/>
          <a:ext cx="3585410" cy="113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06B478FB-DC53-D961-E15B-AAFD56576A2C}"/>
              </a:ext>
            </a:extLst>
          </p:cNvPr>
          <p:cNvGrpSpPr/>
          <p:nvPr/>
        </p:nvGrpSpPr>
        <p:grpSpPr>
          <a:xfrm>
            <a:off x="9279094" y="2066920"/>
            <a:ext cx="822751" cy="886304"/>
            <a:chOff x="2300974" y="132566"/>
            <a:chExt cx="950330" cy="95033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EE71F79-AEC6-FF18-052D-7E67BA223774}"/>
                </a:ext>
              </a:extLst>
            </p:cNvPr>
            <p:cNvSpPr/>
            <p:nvPr/>
          </p:nvSpPr>
          <p:spPr>
            <a:xfrm>
              <a:off x="2300974" y="132566"/>
              <a:ext cx="950330" cy="95033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Oval 4">
              <a:extLst>
                <a:ext uri="{FF2B5EF4-FFF2-40B4-BE49-F238E27FC236}">
                  <a16:creationId xmlns:a16="http://schemas.microsoft.com/office/drawing/2014/main" id="{BAB56F6B-EE6E-C7B2-BFF0-4A541B977AF0}"/>
                </a:ext>
              </a:extLst>
            </p:cNvPr>
            <p:cNvSpPr txBox="1"/>
            <p:nvPr/>
          </p:nvSpPr>
          <p:spPr>
            <a:xfrm>
              <a:off x="2440146" y="271740"/>
              <a:ext cx="671984" cy="6719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 err="1"/>
                <a:t>MemFile</a:t>
              </a:r>
              <a:endParaRPr lang="en-US" sz="1100" kern="12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E71795C-082B-BF0B-1502-5BC1A2D70546}"/>
              </a:ext>
            </a:extLst>
          </p:cNvPr>
          <p:cNvGrpSpPr/>
          <p:nvPr/>
        </p:nvGrpSpPr>
        <p:grpSpPr>
          <a:xfrm>
            <a:off x="10173340" y="1807505"/>
            <a:ext cx="822751" cy="886304"/>
            <a:chOff x="2300974" y="132566"/>
            <a:chExt cx="950330" cy="950330"/>
          </a:xfrm>
          <a:solidFill>
            <a:schemeClr val="accent2">
              <a:lumMod val="75000"/>
            </a:schemeClr>
          </a:solidFill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96C2F77-8E6A-531F-E0BA-F0859EB9734E}"/>
                </a:ext>
              </a:extLst>
            </p:cNvPr>
            <p:cNvSpPr/>
            <p:nvPr/>
          </p:nvSpPr>
          <p:spPr>
            <a:xfrm>
              <a:off x="2300974" y="132566"/>
              <a:ext cx="950330" cy="950330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Oval 4">
              <a:extLst>
                <a:ext uri="{FF2B5EF4-FFF2-40B4-BE49-F238E27FC236}">
                  <a16:creationId xmlns:a16="http://schemas.microsoft.com/office/drawing/2014/main" id="{AE2A38C8-F3F4-4C21-E976-284CE64F833C}"/>
                </a:ext>
              </a:extLst>
            </p:cNvPr>
            <p:cNvSpPr txBox="1"/>
            <p:nvPr/>
          </p:nvSpPr>
          <p:spPr>
            <a:xfrm>
              <a:off x="2440146" y="271740"/>
              <a:ext cx="671984" cy="6719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 err="1"/>
                <a:t>MemFile</a:t>
              </a:r>
              <a:endParaRPr lang="en-US" sz="1100" kern="12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711AF8A-8A56-9E09-CE7F-32409C6896B8}"/>
              </a:ext>
            </a:extLst>
          </p:cNvPr>
          <p:cNvGrpSpPr/>
          <p:nvPr/>
        </p:nvGrpSpPr>
        <p:grpSpPr>
          <a:xfrm>
            <a:off x="11099172" y="1906368"/>
            <a:ext cx="822751" cy="886304"/>
            <a:chOff x="2300974" y="132566"/>
            <a:chExt cx="950330" cy="95033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3AB77F4-E412-A6B5-CE0A-0C1C6AC4333E}"/>
                </a:ext>
              </a:extLst>
            </p:cNvPr>
            <p:cNvSpPr/>
            <p:nvPr/>
          </p:nvSpPr>
          <p:spPr>
            <a:xfrm>
              <a:off x="2300974" y="132566"/>
              <a:ext cx="950330" cy="95033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Oval 4">
              <a:extLst>
                <a:ext uri="{FF2B5EF4-FFF2-40B4-BE49-F238E27FC236}">
                  <a16:creationId xmlns:a16="http://schemas.microsoft.com/office/drawing/2014/main" id="{34F84731-6286-0817-9159-D4632EE8DB8B}"/>
                </a:ext>
              </a:extLst>
            </p:cNvPr>
            <p:cNvSpPr txBox="1"/>
            <p:nvPr/>
          </p:nvSpPr>
          <p:spPr>
            <a:xfrm>
              <a:off x="2440146" y="271740"/>
              <a:ext cx="671984" cy="6719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 err="1"/>
                <a:t>MemFile</a:t>
              </a:r>
              <a:endParaRPr lang="en-US" sz="1100" kern="12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21E441A-D8CA-7C67-E59B-9CEE6BD4ABCC}"/>
              </a:ext>
            </a:extLst>
          </p:cNvPr>
          <p:cNvGrpSpPr/>
          <p:nvPr/>
        </p:nvGrpSpPr>
        <p:grpSpPr>
          <a:xfrm>
            <a:off x="8473751" y="1890991"/>
            <a:ext cx="822751" cy="886304"/>
            <a:chOff x="2300974" y="132566"/>
            <a:chExt cx="950330" cy="950330"/>
          </a:xfrm>
          <a:solidFill>
            <a:schemeClr val="accent2">
              <a:lumMod val="75000"/>
            </a:schemeClr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F2528B1-B4D2-1969-6C25-B937A19FF55B}"/>
                </a:ext>
              </a:extLst>
            </p:cNvPr>
            <p:cNvSpPr/>
            <p:nvPr/>
          </p:nvSpPr>
          <p:spPr>
            <a:xfrm>
              <a:off x="2300974" y="132566"/>
              <a:ext cx="950330" cy="950330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Oval 4">
              <a:extLst>
                <a:ext uri="{FF2B5EF4-FFF2-40B4-BE49-F238E27FC236}">
                  <a16:creationId xmlns:a16="http://schemas.microsoft.com/office/drawing/2014/main" id="{0DA20D09-20EA-533A-7CEE-E0E05043CE42}"/>
                </a:ext>
              </a:extLst>
            </p:cNvPr>
            <p:cNvSpPr txBox="1"/>
            <p:nvPr/>
          </p:nvSpPr>
          <p:spPr>
            <a:xfrm>
              <a:off x="2440146" y="271740"/>
              <a:ext cx="671984" cy="6719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 dirty="0" err="1"/>
                <a:t>MemFile</a:t>
              </a:r>
              <a:endParaRPr lang="en-US" sz="1100" kern="1200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8CBD09B-9D9F-42F8-0542-9986CB79B44B}"/>
              </a:ext>
            </a:extLst>
          </p:cNvPr>
          <p:cNvSpPr txBox="1"/>
          <p:nvPr/>
        </p:nvSpPr>
        <p:spPr>
          <a:xfrm>
            <a:off x="594544" y="2379693"/>
            <a:ext cx="5807767" cy="109076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285750" indent="-285750">
              <a:buFont typeface="Wingdings" pitchFamily="2" charset="2"/>
              <a:buChar char="§"/>
            </a:pPr>
            <a:endParaRPr lang="en-US" sz="2000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9CE0E02B-06E3-30F9-D5ED-ED9CC3184A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9462850"/>
              </p:ext>
            </p:extLst>
          </p:nvPr>
        </p:nvGraphicFramePr>
        <p:xfrm>
          <a:off x="7724940" y="2632120"/>
          <a:ext cx="4753810" cy="2961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8" r:lo="rId39" r:qs="rId40" r:cs="rId41"/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70F677D9-12F7-71E9-1064-4E0E1A533718}"/>
              </a:ext>
            </a:extLst>
          </p:cNvPr>
          <p:cNvSpPr txBox="1"/>
          <p:nvPr/>
        </p:nvSpPr>
        <p:spPr>
          <a:xfrm>
            <a:off x="10930116" y="3833735"/>
            <a:ext cx="12618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Merging in</a:t>
            </a:r>
          </a:p>
          <a:p>
            <a:r>
              <a:rPr lang="en-US" dirty="0"/>
              <a:t>Thread or </a:t>
            </a:r>
            <a:br>
              <a:rPr lang="en-US" dirty="0"/>
            </a:br>
            <a:r>
              <a:rPr lang="en-US" dirty="0"/>
              <a:t>Process</a:t>
            </a:r>
          </a:p>
        </p:txBody>
      </p:sp>
      <p:sp>
        <p:nvSpPr>
          <p:cNvPr id="29" name="Snip and Round Single Corner Rectangle 28">
            <a:extLst>
              <a:ext uri="{FF2B5EF4-FFF2-40B4-BE49-F238E27FC236}">
                <a16:creationId xmlns:a16="http://schemas.microsoft.com/office/drawing/2014/main" id="{F1E7C5F2-92FB-6891-33E6-4BD47A3CECB9}"/>
              </a:ext>
            </a:extLst>
          </p:cNvPr>
          <p:cNvSpPr/>
          <p:nvPr/>
        </p:nvSpPr>
        <p:spPr>
          <a:xfrm>
            <a:off x="6096000" y="5662222"/>
            <a:ext cx="6000333" cy="854006"/>
          </a:xfrm>
          <a:prstGeom prst="snip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37160" rtlCol="0" anchor="ctr">
            <a:normAutofit fontScale="92500"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0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 to produce ”one” </a:t>
            </a:r>
            <a:r>
              <a:rPr lang="en-US" dirty="0" err="1">
                <a:solidFill>
                  <a:schemeClr val="accent2"/>
                </a:solidFill>
                <a:latin typeface="Monaco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TMemFile</a:t>
            </a:r>
            <a:r>
              <a:rPr lang="en-US" sz="20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constant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 to merge increase with number of threads</a:t>
            </a:r>
          </a:p>
        </p:txBody>
      </p:sp>
    </p:spTree>
    <p:extLst>
      <p:ext uri="{BB962C8B-B14F-4D97-AF65-F5344CB8AC3E}">
        <p14:creationId xmlns:p14="http://schemas.microsoft.com/office/powerpoint/2010/main" val="25208964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3C20D-0A7F-7ABC-ABE6-86B71975D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3A95A-8FB8-9A29-88F2-0BC59A055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hlinkClick r:id="rId2"/>
              </a:rPr>
              <a:t>Reduce lock contention in TUrl::GetSpecialProtocols()</a:t>
            </a:r>
            <a:endParaRPr lang="en-US" b="1" dirty="0"/>
          </a:p>
          <a:p>
            <a:pPr lvl="1"/>
            <a:r>
              <a:rPr lang="en-US" dirty="0"/>
              <a:t>By reducing length of critical section</a:t>
            </a:r>
          </a:p>
          <a:p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97852-74F7-E811-347C-319F504BC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83369-3822-882A-D454-F86047192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ROOT I/O --- CHEP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160E1-0B80-3963-F3DF-BEC06A796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A5006-DDA9-924B-83CC-1F1EB01933A4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76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9D7DF-6F05-6B5D-2227-A46221B0A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Amdahl’s law is harsh at 256 threads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457C3-5DCF-8D60-404E-53C1D8661F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Result on a smallish </a:t>
            </a:r>
            <a:r>
              <a:rPr lang="en-US" b="1" i="1" dirty="0"/>
              <a:t>CMS</a:t>
            </a:r>
            <a:r>
              <a:rPr lang="en-US" dirty="0"/>
              <a:t> analysis test with 256 threads:</a:t>
            </a:r>
          </a:p>
          <a:p>
            <a:pPr lvl="1"/>
            <a:r>
              <a:rPr lang="en-US" b="1" dirty="0"/>
              <a:t>78x</a:t>
            </a:r>
            <a:r>
              <a:rPr lang="en-US" dirty="0"/>
              <a:t> speedup in elapsed time</a:t>
            </a:r>
          </a:p>
          <a:p>
            <a:pPr lvl="1"/>
            <a:r>
              <a:rPr lang="en-US" dirty="0"/>
              <a:t>Reduces wall time from 25 minutes to 19 seconds</a:t>
            </a:r>
          </a:p>
          <a:p>
            <a:pPr lvl="1"/>
            <a:r>
              <a:rPr lang="en-US" dirty="0"/>
              <a:t>Increases CPU usage from 400% to 4000%.</a:t>
            </a:r>
          </a:p>
          <a:p>
            <a:endParaRPr lang="en-US" dirty="0"/>
          </a:p>
          <a:p>
            <a:r>
              <a:rPr lang="en-US" dirty="0"/>
              <a:t>Change in a single function (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Monaco" pitchFamily="2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TBufferFile::ReadClassBuffer</a:t>
            </a:r>
            <a:r>
              <a:rPr lang="en-US" dirty="0">
                <a:solidFill>
                  <a:schemeClr val="bg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lang="en-US" dirty="0">
              <a:solidFill>
                <a:schemeClr val="bg2"/>
              </a:solidFill>
            </a:endParaRPr>
          </a:p>
          <a:p>
            <a:pPr lvl="1"/>
            <a:r>
              <a:rPr lang="en-US" dirty="0"/>
              <a:t>Use Read and Write part of global Read/Write lock</a:t>
            </a:r>
          </a:p>
          <a:p>
            <a:pPr lvl="1"/>
            <a:r>
              <a:rPr lang="en-US" dirty="0"/>
              <a:t>Reduce critical section (write lock) down to the (rare) one time initialization</a:t>
            </a:r>
          </a:p>
          <a:p>
            <a:pPr lvl="1"/>
            <a:r>
              <a:rPr lang="en-US" dirty="0"/>
              <a:t>Keep rest of the hotspot under ‘only’ the read lock.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3AD4A1-22F8-CB1E-6C89-E777B6C880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AAA5006-DDA9-924B-83CC-1F1EB01933A4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6FFFD-244A-0C45-B5C2-B03D8C036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May 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C0DC2-E2B0-DCC2-3F11-6F604D509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ROOT I/O --- CHEP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81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E4A12-A005-311D-E1F9-5F1846680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Atomics are easy, right?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F2D3D-2A83-E644-F45A-7D4F6B6A09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t"/>
          <a:lstStyle/>
          <a:p>
            <a:r>
              <a:rPr lang="en-US" dirty="0"/>
              <a:t>Not so fast.  Still need an (implicit) synchronization.</a:t>
            </a:r>
          </a:p>
          <a:p>
            <a:r>
              <a:rPr lang="en-US" b="1" dirty="0">
                <a:latin typeface="Monaco" pitchFamily="2" charset="77"/>
              </a:rPr>
              <a:t>2.2x</a:t>
            </a:r>
            <a:r>
              <a:rPr lang="en-US" dirty="0"/>
              <a:t> improvement (40M obj write on 32 threads: 322s down to 141s)</a:t>
            </a:r>
          </a:p>
          <a:p>
            <a:endParaRPr lang="en-US" sz="1000" dirty="0"/>
          </a:p>
          <a:p>
            <a:r>
              <a:rPr lang="en-US" dirty="0"/>
              <a:t>Avoid multiple calls to </a:t>
            </a:r>
            <a:r>
              <a:rPr lang="en-US" sz="2200" dirty="0">
                <a:solidFill>
                  <a:schemeClr val="accent2"/>
                </a:solidFill>
              </a:rPr>
              <a:t>std::atomic::load</a:t>
            </a:r>
          </a:p>
          <a:p>
            <a:pPr marL="101598" indent="0">
              <a:buNone/>
            </a:pPr>
            <a:endParaRPr lang="en-US" sz="1000" dirty="0"/>
          </a:p>
          <a:p>
            <a:r>
              <a:rPr lang="en-US" dirty="0">
                <a:solidFill>
                  <a:schemeClr val="bg2"/>
                </a:solidFill>
              </a:rPr>
              <a:t>Use more relaxed </a:t>
            </a:r>
            <a:r>
              <a:rPr lang="en-US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memory order </a:t>
            </a:r>
            <a:endParaRPr lang="en-US" dirty="0">
              <a:solidFill>
                <a:schemeClr val="bg2"/>
              </a:solidFill>
            </a:endParaRPr>
          </a:p>
          <a:p>
            <a:pPr lvl="1"/>
            <a:r>
              <a:rPr lang="en-US" sz="2000" dirty="0">
                <a:solidFill>
                  <a:schemeClr val="bg2"/>
                </a:solidFill>
              </a:rPr>
              <a:t>Switched from </a:t>
            </a:r>
            <a:r>
              <a:rPr lang="en-US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memory_order_seq_cst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sz="2000" dirty="0">
                <a:solidFill>
                  <a:schemeClr val="bg2"/>
                </a:solidFill>
              </a:rPr>
              <a:t>(sequentially-consistent ordering, default) to </a:t>
            </a:r>
            <a:r>
              <a:rPr lang="en-US" dirty="0">
                <a:solidFill>
                  <a:schemeClr val="accent2"/>
                </a:solidFill>
                <a:hlinkClick r:id="rId3" tooltip="cpp/atomic/memory ord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std::memory_order_relaxed</a:t>
            </a:r>
            <a:endParaRPr lang="en-US" dirty="0">
              <a:solidFill>
                <a:schemeClr val="accent2"/>
              </a:solidFill>
            </a:endParaRPr>
          </a:p>
          <a:p>
            <a:pPr lvl="1"/>
            <a:endParaRPr lang="en-US" dirty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EACC493-D81F-FF69-F058-67469E477B3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AAA5006-DDA9-924B-83CC-1F1EB01933A4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55A9EE5-7323-9DE7-51D9-686FF5133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8, 2023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F14AF50-DF33-3DCD-B0C5-127F7B5AD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ROOT I/O --- CHEP 2023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F48A60-1739-DF3B-EAF5-EC496F1D9B67}"/>
              </a:ext>
            </a:extLst>
          </p:cNvPr>
          <p:cNvSpPr txBox="1"/>
          <p:nvPr/>
        </p:nvSpPr>
        <p:spPr>
          <a:xfrm>
            <a:off x="6649241" y="2370511"/>
            <a:ext cx="4596842" cy="1169551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bg2"/>
            </a:solidFill>
          </a:ln>
        </p:spPr>
        <p:txBody>
          <a:bodyPr wrap="square" tIns="91440" bIns="9144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Monaco" pitchFamily="2" charset="77"/>
              </a:rPr>
              <a:t>auto value = </a:t>
            </a:r>
            <a:r>
              <a:rPr lang="en-US" sz="1600" dirty="0" err="1">
                <a:solidFill>
                  <a:schemeClr val="bg1"/>
                </a:solidFill>
                <a:latin typeface="Monaco" pitchFamily="2" charset="77"/>
              </a:rPr>
              <a:t>fAtomic.load</a:t>
            </a:r>
            <a:r>
              <a:rPr lang="en-US" sz="1600" dirty="0">
                <a:solidFill>
                  <a:schemeClr val="bg1"/>
                </a:solidFill>
                <a:latin typeface="Monaco" pitchFamily="2" charset="77"/>
              </a:rPr>
              <a:t>();</a:t>
            </a:r>
            <a:br>
              <a:rPr lang="en-US" sz="1600" dirty="0">
                <a:solidFill>
                  <a:schemeClr val="bg1"/>
                </a:solidFill>
                <a:latin typeface="Monaco" pitchFamily="2" charset="77"/>
              </a:rPr>
            </a:br>
            <a:r>
              <a:rPr lang="en-US" sz="1600" dirty="0">
                <a:solidFill>
                  <a:schemeClr val="bg1"/>
                </a:solidFill>
                <a:latin typeface="Monaco" pitchFamily="2" charset="77"/>
              </a:rPr>
              <a:t>if (!value) </a:t>
            </a:r>
            <a:br>
              <a:rPr lang="en-US" sz="1600" dirty="0">
                <a:solidFill>
                  <a:schemeClr val="bg1"/>
                </a:solidFill>
                <a:latin typeface="Monaco" pitchFamily="2" charset="77"/>
              </a:rPr>
            </a:br>
            <a:r>
              <a:rPr lang="en-US" sz="1600" dirty="0">
                <a:solidFill>
                  <a:schemeClr val="bg1"/>
                </a:solidFill>
                <a:latin typeface="Monaco" pitchFamily="2" charset="77"/>
              </a:rPr>
              <a:t>   … some initialization …</a:t>
            </a:r>
            <a:br>
              <a:rPr lang="en-US" sz="1600" dirty="0">
                <a:solidFill>
                  <a:schemeClr val="bg1"/>
                </a:solidFill>
                <a:latin typeface="Monaco" pitchFamily="2" charset="77"/>
              </a:rPr>
            </a:br>
            <a:r>
              <a:rPr lang="en-US" sz="1600" dirty="0">
                <a:solidFill>
                  <a:schemeClr val="bg1"/>
                </a:solidFill>
                <a:latin typeface="Monaco" pitchFamily="2" charset="77"/>
              </a:rPr>
              <a:t>return value ? value : </a:t>
            </a:r>
            <a:r>
              <a:rPr lang="en-US" sz="1600" dirty="0" err="1">
                <a:solidFill>
                  <a:schemeClr val="bg1"/>
                </a:solidFill>
                <a:latin typeface="Monaco" pitchFamily="2" charset="77"/>
              </a:rPr>
              <a:t>kDefault</a:t>
            </a:r>
            <a:r>
              <a:rPr lang="en-US" sz="1600" dirty="0">
                <a:solidFill>
                  <a:schemeClr val="bg1"/>
                </a:solidFill>
                <a:latin typeface="Monaco" pitchFamily="2" charset="77"/>
              </a:rPr>
              <a:t>;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ED6D4B-95B8-8A50-F593-0B16F926589B}"/>
              </a:ext>
            </a:extLst>
          </p:cNvPr>
          <p:cNvSpPr txBox="1"/>
          <p:nvPr/>
        </p:nvSpPr>
        <p:spPr>
          <a:xfrm>
            <a:off x="247367" y="4685953"/>
            <a:ext cx="5848633" cy="1661993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bg2"/>
            </a:solidFill>
          </a:ln>
        </p:spPr>
        <p:txBody>
          <a:bodyPr wrap="square" tIns="91440" bIns="91440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onaco" pitchFamily="2" charset="77"/>
              </a:defRPr>
            </a:lvl1pPr>
          </a:lstStyle>
          <a:p>
            <a:r>
              <a:rPr lang="en-US" sz="1600" dirty="0"/>
              <a:t>if( !</a:t>
            </a:r>
            <a:r>
              <a:rPr lang="en-US" sz="1600" dirty="0" err="1"/>
              <a:t>fIsInit.load</a:t>
            </a:r>
            <a:r>
              <a:rPr lang="en-US" sz="1600" dirty="0"/>
              <a:t>(std::</a:t>
            </a:r>
            <a:r>
              <a:rPr lang="en-US" sz="1600" dirty="0" err="1"/>
              <a:t>memory_order_relaxed</a:t>
            </a:r>
            <a:r>
              <a:rPr lang="en-US" sz="1600" dirty="0"/>
              <a:t>) )</a:t>
            </a:r>
          </a:p>
          <a:p>
            <a:r>
              <a:rPr lang="en-US" sz="1600" dirty="0"/>
              <a:t>{</a:t>
            </a:r>
          </a:p>
          <a:p>
            <a:r>
              <a:rPr lang="en-US" sz="1600" dirty="0"/>
              <a:t>  std::</a:t>
            </a:r>
            <a:r>
              <a:rPr lang="en-US" sz="1600" dirty="0" err="1"/>
              <a:t>lock_guard</a:t>
            </a:r>
            <a:r>
              <a:rPr lang="en-US" sz="1600" dirty="0"/>
              <a:t>(mutex);</a:t>
            </a:r>
            <a:br>
              <a:rPr lang="en-US" sz="1600" dirty="0"/>
            </a:br>
            <a:r>
              <a:rPr lang="en-US" sz="1600" dirty="0"/>
              <a:t>  if (!</a:t>
            </a:r>
            <a:r>
              <a:rPr lang="en-US" sz="1600" dirty="0" err="1"/>
              <a:t>fIsInit.load</a:t>
            </a:r>
            <a:r>
              <a:rPr lang="en-US" sz="1600" dirty="0"/>
              <a:t>())</a:t>
            </a:r>
          </a:p>
          <a:p>
            <a:r>
              <a:rPr lang="en-US" sz="1600" dirty="0"/>
              <a:t>    // Actual one-time initialization</a:t>
            </a:r>
          </a:p>
          <a:p>
            <a:r>
              <a:rPr lang="en-US" sz="1600" dirty="0"/>
              <a:t>}  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B13FA9-5D48-2F64-9106-88C464287790}"/>
              </a:ext>
            </a:extLst>
          </p:cNvPr>
          <p:cNvSpPr txBox="1"/>
          <p:nvPr/>
        </p:nvSpPr>
        <p:spPr>
          <a:xfrm>
            <a:off x="6224339" y="4685953"/>
            <a:ext cx="5446646" cy="1661994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r>
              <a:rPr lang="en-US" sz="1600" dirty="0">
                <a:solidFill>
                  <a:srgbClr val="00B050"/>
                </a:solidFill>
                <a:latin typeface="Monaco" pitchFamily="2" charset="77"/>
              </a:rPr>
              <a:t>Relaxed operation</a:t>
            </a:r>
            <a:r>
              <a:rPr lang="en-US" dirty="0">
                <a:solidFill>
                  <a:schemeClr val="bg2"/>
                </a:solidFill>
              </a:rPr>
              <a:t>: no synchronization or ordering constraints imposed on other reads or writes, only this operation's atomicity is guaranteed.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Works here as spurious execution of ”</a:t>
            </a:r>
            <a:r>
              <a:rPr lang="en-US" sz="1600" dirty="0">
                <a:solidFill>
                  <a:srgbClr val="00B050"/>
                </a:solidFill>
                <a:latin typeface="Monaco" pitchFamily="2" charset="77"/>
              </a:rPr>
              <a:t>then</a:t>
            </a:r>
            <a:r>
              <a:rPr lang="en-US" dirty="0">
                <a:solidFill>
                  <a:schemeClr val="bg2"/>
                </a:solidFill>
              </a:rPr>
              <a:t>” will be harmless thanks to lock and recheck.</a:t>
            </a:r>
          </a:p>
          <a:p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598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DF69D-38F1-BDFE-8DFD-060E11EC7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336" y="0"/>
            <a:ext cx="10158663" cy="1130400"/>
          </a:xfrm>
        </p:spPr>
        <p:txBody>
          <a:bodyPr/>
          <a:lstStyle/>
          <a:p>
            <a:pPr algn="ctr"/>
            <a:r>
              <a:rPr lang="en-US" dirty="0"/>
              <a:t>Making multiple line static initialization thread safe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C0AF99-4101-851C-562D-85B65F41CD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t"/>
          <a:lstStyle/>
          <a:p>
            <a:r>
              <a:rPr lang="en-US" dirty="0"/>
              <a:t>Dangerous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12F7A2-7BA7-479B-DFDC-5EB1C4A1C7F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 anchor="t"/>
          <a:lstStyle/>
          <a:p>
            <a:r>
              <a:rPr lang="en-US" dirty="0"/>
              <a:t>Thread safe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072F798-1DDC-2F8D-A55E-4238BC09D8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May 8, 2023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A042DDE-5DBA-6185-9363-E214F8B1D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ROOT I/O --- CHEP 2023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4A82A85-79CF-5ABD-290E-1BE010F2CBF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AAA5006-DDA9-924B-83CC-1F1EB01933A4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D13006D-3499-FCB0-7DB2-AC0C4010B6F8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5962567" y="2668021"/>
            <a:ext cx="5729287" cy="3179325"/>
          </a:xfrm>
          <a:solidFill>
            <a:schemeClr val="tx2">
              <a:lumMod val="75000"/>
            </a:schemeClr>
          </a:solidFill>
          <a:ln w="19050">
            <a:solidFill>
              <a:schemeClr val="bg2"/>
            </a:solidFill>
          </a:ln>
        </p:spPr>
        <p:txBody>
          <a:bodyPr spcFirstLastPara="1" wrap="square" lIns="91425" tIns="91440" rIns="91425" bIns="91440" rtlCol="0" anchor="ctr" anchorCtr="0">
            <a:noAutofit/>
          </a:bodyPr>
          <a:lstStyle/>
          <a:p>
            <a:pPr marL="0" indent="0">
              <a:buNone/>
            </a:pPr>
            <a:r>
              <a:rPr lang="en-US" sz="1800" kern="1200" dirty="0">
                <a:solidFill>
                  <a:schemeClr val="bg1"/>
                </a:solidFill>
                <a:latin typeface="Monaco" pitchFamily="2" charset="77"/>
                <a:ea typeface="+mn-ea"/>
                <a:cs typeface="+mn-cs"/>
              </a:rPr>
              <a:t>static std::vector&lt;</a:t>
            </a:r>
            <a:r>
              <a:rPr lang="en-US" sz="1800" kern="1200" dirty="0" err="1">
                <a:solidFill>
                  <a:schemeClr val="bg1"/>
                </a:solidFill>
                <a:latin typeface="Monaco" pitchFamily="2" charset="77"/>
                <a:ea typeface="+mn-ea"/>
                <a:cs typeface="+mn-cs"/>
              </a:rPr>
              <a:t>size_t</a:t>
            </a:r>
            <a:r>
              <a:rPr lang="en-US" sz="1800" kern="1200" dirty="0">
                <a:solidFill>
                  <a:schemeClr val="bg1"/>
                </a:solidFill>
                <a:latin typeface="Monaco" pitchFamily="2" charset="77"/>
                <a:ea typeface="+mn-ea"/>
                <a:cs typeface="+mn-cs"/>
              </a:rPr>
              <a:t>&gt; lengths{ </a:t>
            </a:r>
            <a:r>
              <a:rPr lang="en-US" sz="1800" b="1" kern="1200" dirty="0">
                <a:solidFill>
                  <a:schemeClr val="accent6"/>
                </a:solidFill>
                <a:latin typeface="Monaco" pitchFamily="2" charset="77"/>
                <a:ea typeface="+mn-ea"/>
                <a:cs typeface="+mn-cs"/>
              </a:rPr>
              <a:t>[]()</a:t>
            </a:r>
            <a:r>
              <a:rPr lang="en-US" sz="1800" kern="1200" dirty="0">
                <a:solidFill>
                  <a:schemeClr val="bg1"/>
                </a:solidFill>
                <a:latin typeface="Monaco" pitchFamily="2" charset="77"/>
                <a:ea typeface="+mn-ea"/>
                <a:cs typeface="+mn-cs"/>
              </a:rPr>
              <a:t> {</a:t>
            </a:r>
          </a:p>
          <a:p>
            <a:pPr marL="0" indent="0">
              <a:buNone/>
            </a:pPr>
            <a:r>
              <a:rPr lang="en-US" sz="1800" kern="1200" dirty="0">
                <a:solidFill>
                  <a:schemeClr val="bg1"/>
                </a:solidFill>
                <a:latin typeface="Monaco" pitchFamily="2" charset="77"/>
                <a:ea typeface="+mn-ea"/>
                <a:cs typeface="+mn-cs"/>
              </a:rPr>
              <a:t>  std::vector&lt;</a:t>
            </a:r>
            <a:r>
              <a:rPr lang="en-US" sz="1800" kern="1200" dirty="0" err="1">
                <a:solidFill>
                  <a:schemeClr val="bg1"/>
                </a:solidFill>
                <a:latin typeface="Monaco" pitchFamily="2" charset="77"/>
                <a:ea typeface="+mn-ea"/>
                <a:cs typeface="+mn-cs"/>
              </a:rPr>
              <a:t>size_t</a:t>
            </a:r>
            <a:r>
              <a:rPr lang="en-US" sz="1800" kern="1200" dirty="0">
                <a:solidFill>
                  <a:schemeClr val="bg1"/>
                </a:solidFill>
                <a:latin typeface="Monaco" pitchFamily="2" charset="77"/>
                <a:ea typeface="+mn-ea"/>
                <a:cs typeface="+mn-cs"/>
              </a:rPr>
              <a:t>&gt; </a:t>
            </a:r>
            <a:r>
              <a:rPr lang="en-US" sz="1800" kern="1200" dirty="0" err="1">
                <a:solidFill>
                  <a:schemeClr val="bg1"/>
                </a:solidFill>
                <a:latin typeface="Monaco" pitchFamily="2" charset="77"/>
                <a:ea typeface="+mn-ea"/>
                <a:cs typeface="+mn-cs"/>
              </a:rPr>
              <a:t>create_lengths</a:t>
            </a:r>
            <a:r>
              <a:rPr lang="en-US" sz="1800" kern="1200" dirty="0">
                <a:solidFill>
                  <a:schemeClr val="bg1"/>
                </a:solidFill>
                <a:latin typeface="Monaco" pitchFamily="2" charset="77"/>
                <a:ea typeface="+mn-ea"/>
                <a:cs typeface="+mn-cs"/>
              </a:rPr>
              <a:t>;</a:t>
            </a:r>
          </a:p>
          <a:p>
            <a:pPr marL="0" indent="0">
              <a:buNone/>
            </a:pPr>
            <a:r>
              <a:rPr lang="en-US" sz="1800" kern="1200" dirty="0">
                <a:solidFill>
                  <a:schemeClr val="bg1"/>
                </a:solidFill>
                <a:latin typeface="Monaco" pitchFamily="2" charset="77"/>
                <a:ea typeface="+mn-ea"/>
                <a:cs typeface="+mn-cs"/>
              </a:rPr>
              <a:t>  for (...) {</a:t>
            </a:r>
          </a:p>
          <a:p>
            <a:pPr marL="0" indent="0">
              <a:buNone/>
            </a:pPr>
            <a:r>
              <a:rPr lang="en-US" sz="1800" kern="1200" dirty="0">
                <a:solidFill>
                  <a:schemeClr val="bg1"/>
                </a:solidFill>
                <a:latin typeface="Monaco" pitchFamily="2" charset="77"/>
                <a:ea typeface="+mn-ea"/>
                <a:cs typeface="+mn-cs"/>
              </a:rPr>
              <a:t>    </a:t>
            </a:r>
            <a:r>
              <a:rPr lang="en-US" sz="1800" kern="1200" dirty="0" err="1">
                <a:solidFill>
                  <a:schemeClr val="bg1"/>
                </a:solidFill>
                <a:latin typeface="Monaco" pitchFamily="2" charset="77"/>
                <a:ea typeface="+mn-ea"/>
                <a:cs typeface="+mn-cs"/>
              </a:rPr>
              <a:t>create_lengths.push_back</a:t>
            </a:r>
            <a:r>
              <a:rPr lang="en-US" sz="1800" kern="1200" dirty="0">
                <a:solidFill>
                  <a:schemeClr val="bg1"/>
                </a:solidFill>
                <a:latin typeface="Monaco" pitchFamily="2" charset="77"/>
                <a:ea typeface="+mn-ea"/>
                <a:cs typeface="+mn-cs"/>
              </a:rPr>
              <a:t>(...);</a:t>
            </a:r>
          </a:p>
          <a:p>
            <a:pPr marL="0" indent="0">
              <a:buNone/>
            </a:pPr>
            <a:r>
              <a:rPr lang="en-US" sz="1800" kern="1200" dirty="0">
                <a:solidFill>
                  <a:schemeClr val="bg1"/>
                </a:solidFill>
                <a:latin typeface="Monaco" pitchFamily="2" charset="77"/>
                <a:ea typeface="+mn-ea"/>
                <a:cs typeface="+mn-cs"/>
              </a:rPr>
              <a:t>  }</a:t>
            </a:r>
          </a:p>
          <a:p>
            <a:pPr marL="0" indent="0">
              <a:buNone/>
            </a:pPr>
            <a:r>
              <a:rPr lang="en-US" sz="1800" kern="1200" dirty="0">
                <a:solidFill>
                  <a:schemeClr val="bg1"/>
                </a:solidFill>
                <a:latin typeface="Monaco" pitchFamily="2" charset="77"/>
                <a:ea typeface="+mn-ea"/>
                <a:cs typeface="+mn-cs"/>
              </a:rPr>
              <a:t>  return </a:t>
            </a:r>
            <a:r>
              <a:rPr lang="en-US" sz="1800" kern="1200" dirty="0" err="1">
                <a:solidFill>
                  <a:schemeClr val="bg1"/>
                </a:solidFill>
                <a:latin typeface="Monaco" pitchFamily="2" charset="77"/>
                <a:ea typeface="+mn-ea"/>
                <a:cs typeface="+mn-cs"/>
              </a:rPr>
              <a:t>create_lengths</a:t>
            </a:r>
            <a:r>
              <a:rPr lang="en-US" sz="1800" kern="1200" dirty="0">
                <a:solidFill>
                  <a:schemeClr val="bg1"/>
                </a:solidFill>
                <a:latin typeface="Monaco" pitchFamily="2" charset="77"/>
                <a:ea typeface="+mn-ea"/>
                <a:cs typeface="+mn-cs"/>
              </a:rPr>
              <a:t>;</a:t>
            </a:r>
          </a:p>
          <a:p>
            <a:pPr marL="0" indent="0">
              <a:buNone/>
            </a:pPr>
            <a:r>
              <a:rPr lang="en-US" sz="1800" kern="1200" dirty="0">
                <a:solidFill>
                  <a:schemeClr val="bg1"/>
                </a:solidFill>
                <a:latin typeface="Monaco" pitchFamily="2" charset="77"/>
                <a:ea typeface="+mn-ea"/>
                <a:cs typeface="+mn-cs"/>
              </a:rPr>
              <a:t>}</a:t>
            </a:r>
            <a:r>
              <a:rPr lang="en-US" sz="1800" b="1" kern="1200" dirty="0">
                <a:solidFill>
                  <a:schemeClr val="accent6"/>
                </a:solidFill>
                <a:latin typeface="Monaco" pitchFamily="2" charset="77"/>
                <a:ea typeface="+mn-ea"/>
                <a:cs typeface="+mn-cs"/>
              </a:rPr>
              <a:t>() </a:t>
            </a:r>
            <a:r>
              <a:rPr lang="en-US" sz="1800" kern="1200" dirty="0">
                <a:solidFill>
                  <a:schemeClr val="bg1"/>
                </a:solidFill>
                <a:latin typeface="Monaco" pitchFamily="2" charset="77"/>
                <a:ea typeface="+mn-ea"/>
                <a:cs typeface="+mn-cs"/>
              </a:rPr>
              <a:t>};</a:t>
            </a:r>
          </a:p>
          <a:p>
            <a:pPr marL="0" indent="0">
              <a:buNone/>
            </a:pPr>
            <a:r>
              <a:rPr lang="en-US" sz="1800" kern="1200" dirty="0">
                <a:solidFill>
                  <a:schemeClr val="bg1"/>
                </a:solidFill>
                <a:latin typeface="Monaco" pitchFamily="2" charset="77"/>
                <a:ea typeface="+mn-ea"/>
                <a:cs typeface="+mn-cs"/>
              </a:rPr>
              <a:t>return lengths;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6F69B-B295-3A49-53E9-A17B6A91E051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41833" y="2668021"/>
            <a:ext cx="5157788" cy="3179326"/>
          </a:xfrm>
          <a:solidFill>
            <a:schemeClr val="tx2">
              <a:lumMod val="75000"/>
            </a:schemeClr>
          </a:solidFill>
          <a:ln w="19050">
            <a:solidFill>
              <a:schemeClr val="bg2"/>
            </a:solidFill>
          </a:ln>
        </p:spPr>
        <p:txBody>
          <a:bodyPr wrap="square" tIns="91440" bIns="91440" rtlCol="0">
            <a:noAutofit/>
          </a:bodyPr>
          <a:lstStyle/>
          <a:p>
            <a:pPr marL="0" indent="0">
              <a:buNone/>
            </a:pPr>
            <a:r>
              <a:rPr lang="en-US" sz="1800" kern="1200" dirty="0">
                <a:solidFill>
                  <a:schemeClr val="bg1"/>
                </a:solidFill>
                <a:latin typeface="Monaco" pitchFamily="2" charset="77"/>
                <a:ea typeface="+mn-ea"/>
                <a:cs typeface="+mn-cs"/>
              </a:rPr>
              <a:t>static bool </a:t>
            </a:r>
            <a:r>
              <a:rPr lang="en-US" sz="1800" kern="1200" dirty="0" err="1">
                <a:solidFill>
                  <a:schemeClr val="bg1"/>
                </a:solidFill>
                <a:latin typeface="Monaco" pitchFamily="2" charset="77"/>
                <a:ea typeface="+mn-ea"/>
                <a:cs typeface="+mn-cs"/>
              </a:rPr>
              <a:t>isinit</a:t>
            </a:r>
            <a:r>
              <a:rPr lang="en-US" sz="1800" kern="1200" dirty="0">
                <a:solidFill>
                  <a:schemeClr val="bg1"/>
                </a:solidFill>
                <a:latin typeface="Monaco" pitchFamily="2" charset="77"/>
                <a:ea typeface="+mn-ea"/>
                <a:cs typeface="+mn-cs"/>
              </a:rPr>
              <a:t> = false;</a:t>
            </a:r>
          </a:p>
          <a:p>
            <a:pPr marL="0" indent="0">
              <a:buNone/>
            </a:pPr>
            <a:r>
              <a:rPr lang="en-US" sz="1800" kern="1200" dirty="0">
                <a:solidFill>
                  <a:schemeClr val="bg1"/>
                </a:solidFill>
                <a:latin typeface="Monaco" pitchFamily="2" charset="77"/>
                <a:ea typeface="+mn-ea"/>
                <a:cs typeface="+mn-cs"/>
              </a:rPr>
              <a:t>static std::vector&lt;</a:t>
            </a:r>
            <a:r>
              <a:rPr lang="en-US" sz="1800" kern="1200" dirty="0" err="1">
                <a:solidFill>
                  <a:schemeClr val="bg1"/>
                </a:solidFill>
                <a:latin typeface="Monaco" pitchFamily="2" charset="77"/>
                <a:ea typeface="+mn-ea"/>
                <a:cs typeface="+mn-cs"/>
              </a:rPr>
              <a:t>size_t</a:t>
            </a:r>
            <a:r>
              <a:rPr lang="en-US" sz="1800" kern="1200" dirty="0">
                <a:solidFill>
                  <a:schemeClr val="bg1"/>
                </a:solidFill>
                <a:latin typeface="Monaco" pitchFamily="2" charset="77"/>
                <a:ea typeface="+mn-ea"/>
                <a:cs typeface="+mn-cs"/>
              </a:rPr>
              <a:t>&gt; lengths;</a:t>
            </a:r>
          </a:p>
          <a:p>
            <a:pPr marL="0" indent="0">
              <a:buNone/>
            </a:pPr>
            <a:r>
              <a:rPr lang="en-US" sz="1800" kern="1200" dirty="0">
                <a:solidFill>
                  <a:schemeClr val="bg1"/>
                </a:solidFill>
                <a:latin typeface="Monaco" pitchFamily="2" charset="77"/>
                <a:ea typeface="+mn-ea"/>
                <a:cs typeface="+mn-cs"/>
              </a:rPr>
              <a:t>if (!</a:t>
            </a:r>
            <a:r>
              <a:rPr lang="en-US" sz="1800" kern="1200" dirty="0" err="1">
                <a:solidFill>
                  <a:schemeClr val="bg1"/>
                </a:solidFill>
                <a:latin typeface="Monaco" pitchFamily="2" charset="77"/>
                <a:ea typeface="+mn-ea"/>
                <a:cs typeface="+mn-cs"/>
              </a:rPr>
              <a:t>isinit</a:t>
            </a:r>
            <a:r>
              <a:rPr lang="en-US" sz="1800" kern="1200" dirty="0">
                <a:solidFill>
                  <a:schemeClr val="bg1"/>
                </a:solidFill>
                <a:latin typeface="Monaco" pitchFamily="2" charset="77"/>
                <a:ea typeface="+mn-ea"/>
                <a:cs typeface="+mn-cs"/>
              </a:rPr>
              <a:t>) {</a:t>
            </a:r>
          </a:p>
          <a:p>
            <a:pPr marL="0" indent="0">
              <a:buNone/>
            </a:pPr>
            <a:r>
              <a:rPr lang="en-US" sz="1800" kern="1200" dirty="0">
                <a:solidFill>
                  <a:schemeClr val="bg1"/>
                </a:solidFill>
                <a:latin typeface="Monaco" pitchFamily="2" charset="77"/>
                <a:ea typeface="+mn-ea"/>
                <a:cs typeface="+mn-cs"/>
              </a:rPr>
              <a:t>  for (...) {</a:t>
            </a:r>
          </a:p>
          <a:p>
            <a:pPr marL="0" indent="0">
              <a:buNone/>
            </a:pPr>
            <a:r>
              <a:rPr lang="en-US" sz="1800" kern="1200" dirty="0">
                <a:solidFill>
                  <a:schemeClr val="bg1"/>
                </a:solidFill>
                <a:latin typeface="Monaco" pitchFamily="2" charset="77"/>
                <a:ea typeface="+mn-ea"/>
                <a:cs typeface="+mn-cs"/>
              </a:rPr>
              <a:t>    </a:t>
            </a:r>
            <a:r>
              <a:rPr lang="en-US" sz="1800" kern="1200" dirty="0" err="1">
                <a:solidFill>
                  <a:schemeClr val="bg1"/>
                </a:solidFill>
                <a:latin typeface="Monaco" pitchFamily="2" charset="77"/>
                <a:ea typeface="+mn-ea"/>
                <a:cs typeface="+mn-cs"/>
              </a:rPr>
              <a:t>lengths.push_back</a:t>
            </a:r>
            <a:r>
              <a:rPr lang="en-US" sz="1800" kern="1200" dirty="0">
                <a:solidFill>
                  <a:schemeClr val="bg1"/>
                </a:solidFill>
                <a:latin typeface="Monaco" pitchFamily="2" charset="77"/>
                <a:ea typeface="+mn-ea"/>
                <a:cs typeface="+mn-cs"/>
              </a:rPr>
              <a:t>(...);</a:t>
            </a:r>
          </a:p>
          <a:p>
            <a:pPr marL="0" indent="0">
              <a:buNone/>
            </a:pPr>
            <a:r>
              <a:rPr lang="en-US" sz="1800" kern="1200" dirty="0">
                <a:solidFill>
                  <a:schemeClr val="bg1"/>
                </a:solidFill>
                <a:latin typeface="Monaco" pitchFamily="2" charset="77"/>
                <a:ea typeface="+mn-ea"/>
                <a:cs typeface="+mn-cs"/>
              </a:rPr>
              <a:t>  }</a:t>
            </a:r>
          </a:p>
          <a:p>
            <a:pPr marL="0" indent="0">
              <a:buNone/>
            </a:pPr>
            <a:r>
              <a:rPr lang="en-US" sz="1800" kern="1200" dirty="0">
                <a:solidFill>
                  <a:schemeClr val="bg1"/>
                </a:solidFill>
                <a:latin typeface="Monaco" pitchFamily="2" charset="77"/>
                <a:ea typeface="+mn-ea"/>
                <a:cs typeface="+mn-cs"/>
              </a:rPr>
              <a:t>  </a:t>
            </a:r>
            <a:r>
              <a:rPr lang="en-US" sz="1800" kern="1200" dirty="0" err="1">
                <a:solidFill>
                  <a:schemeClr val="bg1"/>
                </a:solidFill>
                <a:latin typeface="Monaco" pitchFamily="2" charset="77"/>
                <a:ea typeface="+mn-ea"/>
                <a:cs typeface="+mn-cs"/>
              </a:rPr>
              <a:t>isinit</a:t>
            </a:r>
            <a:r>
              <a:rPr lang="en-US" sz="1800" kern="1200" dirty="0">
                <a:solidFill>
                  <a:schemeClr val="bg1"/>
                </a:solidFill>
                <a:latin typeface="Monaco" pitchFamily="2" charset="77"/>
                <a:ea typeface="+mn-ea"/>
                <a:cs typeface="+mn-cs"/>
              </a:rPr>
              <a:t> = true;</a:t>
            </a:r>
          </a:p>
          <a:p>
            <a:pPr marL="0" indent="0">
              <a:buNone/>
            </a:pPr>
            <a:r>
              <a:rPr lang="en-US" sz="1800" kern="1200" dirty="0">
                <a:solidFill>
                  <a:schemeClr val="bg1"/>
                </a:solidFill>
                <a:latin typeface="Monaco" pitchFamily="2" charset="77"/>
                <a:ea typeface="+mn-ea"/>
                <a:cs typeface="+mn-cs"/>
              </a:rPr>
              <a:t>}</a:t>
            </a:r>
          </a:p>
          <a:p>
            <a:pPr marL="0" indent="0">
              <a:buNone/>
            </a:pPr>
            <a:r>
              <a:rPr lang="en-US" sz="1800" kern="1200" dirty="0">
                <a:solidFill>
                  <a:schemeClr val="bg1"/>
                </a:solidFill>
                <a:latin typeface="Monaco" pitchFamily="2" charset="77"/>
                <a:ea typeface="+mn-ea"/>
                <a:cs typeface="+mn-cs"/>
              </a:rPr>
              <a:t>return lengths;</a:t>
            </a:r>
          </a:p>
        </p:txBody>
      </p:sp>
    </p:spTree>
    <p:extLst>
      <p:ext uri="{BB962C8B-B14F-4D97-AF65-F5344CB8AC3E}">
        <p14:creationId xmlns:p14="http://schemas.microsoft.com/office/powerpoint/2010/main" val="1489449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7C429-A1B2-427A-F49C-153999CD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Speeding-up TFile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9BBFA-BA7C-41A0-F32A-97C25CA771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latin typeface="Monaco" pitchFamily="2" charset="77"/>
              </a:rPr>
              <a:t>8x</a:t>
            </a:r>
            <a:r>
              <a:rPr lang="en-US" dirty="0"/>
              <a:t> reduction in elapsed time in a </a:t>
            </a:r>
            <a:r>
              <a:rPr lang="en-US" sz="2200" dirty="0">
                <a:solidFill>
                  <a:schemeClr val="accent2"/>
                </a:solidFill>
                <a:latin typeface="Monaco" pitchFamily="2" charset="77"/>
              </a:rPr>
              <a:t>RDF</a:t>
            </a:r>
            <a:r>
              <a:rPr lang="en-US" dirty="0"/>
              <a:t> benchmark reading one column from 4000 files with 1M entries and using 256 threads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bg2"/>
                </a:solidFill>
              </a:rPr>
              <a:t>New </a:t>
            </a:r>
            <a:r>
              <a:rPr lang="en-US" sz="1600" dirty="0">
                <a:solidFill>
                  <a:schemeClr val="accent2"/>
                </a:solidFill>
                <a:latin typeface="Monaco" pitchFamily="2" charset="77"/>
              </a:rPr>
              <a:t>TFile::Open </a:t>
            </a:r>
            <a:r>
              <a:rPr lang="en-US" dirty="0">
                <a:solidFill>
                  <a:schemeClr val="bg2"/>
                </a:solidFill>
              </a:rPr>
              <a:t>option to skip global registration, </a:t>
            </a:r>
            <a:r>
              <a:rPr lang="en-US" dirty="0">
                <a:solidFill>
                  <a:schemeClr val="accent2"/>
                </a:solidFill>
                <a:latin typeface="Monaco" pitchFamily="2" charset="77"/>
              </a:rPr>
              <a:t>RDF</a:t>
            </a:r>
            <a:r>
              <a:rPr lang="en-US" dirty="0"/>
              <a:t> uses this option by default</a:t>
            </a:r>
            <a:endParaRPr lang="en-US" dirty="0">
              <a:solidFill>
                <a:schemeClr val="bg2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accent2"/>
                </a:solidFill>
                <a:latin typeface="Monaco" pitchFamily="2" charset="77"/>
              </a:rPr>
              <a:t>TFile::Open</a:t>
            </a:r>
            <a:r>
              <a:rPr lang="en-US" sz="1600" dirty="0">
                <a:solidFill>
                  <a:schemeClr val="bg2"/>
                </a:solidFill>
                <a:latin typeface="Monaco" pitchFamily="2" charset="77"/>
              </a:rPr>
              <a:t> </a:t>
            </a:r>
            <a:r>
              <a:rPr lang="en-US" dirty="0">
                <a:solidFill>
                  <a:schemeClr val="bg2"/>
                </a:solidFill>
              </a:rPr>
              <a:t>no longer reprocess identical </a:t>
            </a:r>
            <a:r>
              <a:rPr lang="en-US" sz="1600" dirty="0" err="1">
                <a:solidFill>
                  <a:schemeClr val="accent2"/>
                </a:solidFill>
                <a:latin typeface="Monaco" pitchFamily="2" charset="77"/>
              </a:rPr>
              <a:t>TStreamerInfo</a:t>
            </a:r>
            <a:r>
              <a:rPr lang="en-US" sz="1600" dirty="0">
                <a:solidFill>
                  <a:schemeClr val="bg2"/>
                </a:solidFill>
                <a:latin typeface="Monaco" pitchFamily="2" charset="77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dirty="0"/>
              <a:t>Another </a:t>
            </a:r>
            <a:r>
              <a:rPr lang="en-US" b="1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2x</a:t>
            </a:r>
            <a:r>
              <a:rPr lang="en-US" dirty="0"/>
              <a:t> by improving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Monaco" pitchFamily="2" charset="77"/>
              </a:rPr>
              <a:t>TFile::Open’s </a:t>
            </a:r>
            <a:r>
              <a:rPr lang="en-US" dirty="0"/>
              <a:t>plugin mechanism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Increase pre-calculation (pay upfront, avoid synchronization later)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Increase caching to avoid calls to locking checks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Use local mutex rather than global lock (required attention to avoid dead lock)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Yet another </a:t>
            </a:r>
            <a:r>
              <a:rPr lang="en-US" b="1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2x</a:t>
            </a:r>
            <a:r>
              <a:rPr lang="en-US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>
                <a:solidFill>
                  <a:schemeClr val="bg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Skip registration</a:t>
            </a:r>
            <a:r>
              <a:rPr lang="en-US" dirty="0">
                <a:solidFill>
                  <a:schemeClr val="bg2"/>
                </a:solidFill>
              </a:rPr>
              <a:t> of </a:t>
            </a:r>
            <a:r>
              <a:rPr lang="en-US" dirty="0" err="1">
                <a:solidFill>
                  <a:schemeClr val="accent2"/>
                </a:solidFill>
                <a:latin typeface="Monaco" pitchFamily="2" charset="77"/>
              </a:rPr>
              <a:t>TFile’s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>
                <a:solidFill>
                  <a:schemeClr val="bg2"/>
                </a:solidFill>
                <a:latin typeface="Monaco" pitchFamily="2" charset="77"/>
              </a:rPr>
              <a:t>UUIDs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Breaks the very rare case where a </a:t>
            </a:r>
            <a:r>
              <a:rPr lang="en-US" dirty="0" err="1">
                <a:solidFill>
                  <a:schemeClr val="accent2"/>
                </a:solidFill>
                <a:latin typeface="Monaco" pitchFamily="2" charset="77"/>
              </a:rPr>
              <a:t>TRef</a:t>
            </a:r>
            <a:r>
              <a:rPr lang="en-US" dirty="0"/>
              <a:t> points </a:t>
            </a:r>
            <a:br>
              <a:rPr lang="en-US" dirty="0"/>
            </a:br>
            <a:r>
              <a:rPr lang="en-US" dirty="0"/>
              <a:t>to the TFile object</a:t>
            </a:r>
          </a:p>
          <a:p>
            <a:pPr lvl="1">
              <a:spcBef>
                <a:spcPts val="0"/>
              </a:spcBef>
            </a:pPr>
            <a:r>
              <a:rPr lang="en-US" dirty="0" err="1"/>
              <a:t>Cpu</a:t>
            </a:r>
            <a:r>
              <a:rPr lang="en-US" dirty="0"/>
              <a:t> usage from 1557% to </a:t>
            </a:r>
            <a:r>
              <a:rPr lang="en-US" b="1" dirty="0"/>
              <a:t>14271%</a:t>
            </a:r>
            <a:endParaRPr lang="en-US" sz="2800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6743F-4B6D-700B-DFBB-2A9E6B8D21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AAA5006-DDA9-924B-83CC-1F1EB01933A4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52A90-497D-A21C-E4BC-0338F6681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CD4C2-8389-C163-05C5-FFA291034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ROOT I/O --- CHEP 2023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12178BC-5599-1E3F-8D34-A2715436BED8}"/>
              </a:ext>
            </a:extLst>
          </p:cNvPr>
          <p:cNvGrpSpPr/>
          <p:nvPr/>
        </p:nvGrpSpPr>
        <p:grpSpPr>
          <a:xfrm>
            <a:off x="7122139" y="5096328"/>
            <a:ext cx="4304623" cy="1547053"/>
            <a:chOff x="7633724" y="2082555"/>
            <a:chExt cx="4304623" cy="1547053"/>
          </a:xfrm>
        </p:grpSpPr>
        <p:sp>
          <p:nvSpPr>
            <p:cNvPr id="10" name="Snip and Round Single Corner Rectangle 9">
              <a:extLst>
                <a:ext uri="{FF2B5EF4-FFF2-40B4-BE49-F238E27FC236}">
                  <a16:creationId xmlns:a16="http://schemas.microsoft.com/office/drawing/2014/main" id="{298BF1E4-7DA5-89C9-7D6F-966E891C623C}"/>
                </a:ext>
              </a:extLst>
            </p:cNvPr>
            <p:cNvSpPr/>
            <p:nvPr/>
          </p:nvSpPr>
          <p:spPr>
            <a:xfrm>
              <a:off x="7633724" y="2133600"/>
              <a:ext cx="3055435" cy="1496008"/>
            </a:xfrm>
            <a:prstGeom prst="snip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2"/>
                  </a:solidFill>
                </a:rPr>
                <a:t>2x</a:t>
              </a:r>
              <a:r>
                <a:rPr lang="en-US" dirty="0">
                  <a:solidFill>
                    <a:schemeClr val="bg2"/>
                  </a:solidFill>
                </a:rPr>
                <a:t> in time</a:t>
              </a:r>
              <a:br>
                <a:rPr lang="en-US" dirty="0">
                  <a:solidFill>
                    <a:schemeClr val="bg2"/>
                  </a:solidFill>
                </a:rPr>
              </a:br>
              <a:r>
                <a:rPr lang="en-US" b="1" dirty="0">
                  <a:solidFill>
                    <a:schemeClr val="bg2"/>
                  </a:solidFill>
                </a:rPr>
                <a:t>9x</a:t>
              </a:r>
              <a:r>
                <a:rPr lang="en-US" dirty="0">
                  <a:solidFill>
                    <a:schemeClr val="bg2"/>
                  </a:solidFill>
                </a:rPr>
                <a:t> in CPU usage</a:t>
              </a:r>
            </a:p>
            <a:p>
              <a:pPr algn="ctr"/>
              <a:r>
                <a:rPr lang="en-US" dirty="0">
                  <a:solidFill>
                    <a:schemeClr val="bg2"/>
                  </a:solidFill>
                </a:rPr>
                <a:t>Bottleneck switches from </a:t>
              </a:r>
              <a:r>
                <a:rPr lang="en-US" b="1" dirty="0">
                  <a:solidFill>
                    <a:schemeClr val="bg2"/>
                  </a:solidFill>
                </a:rPr>
                <a:t>mutex</a:t>
              </a:r>
              <a:r>
                <a:rPr lang="en-US" dirty="0">
                  <a:solidFill>
                    <a:schemeClr val="bg2"/>
                  </a:solidFill>
                </a:rPr>
                <a:t> to spin </a:t>
              </a:r>
              <a:r>
                <a:rPr lang="en-US" b="1" dirty="0">
                  <a:solidFill>
                    <a:schemeClr val="bg2"/>
                  </a:solidFill>
                </a:rPr>
                <a:t>locks</a:t>
              </a:r>
            </a:p>
          </p:txBody>
        </p:sp>
        <p:pic>
          <p:nvPicPr>
            <p:cNvPr id="11" name="Picture 10" descr="Cup of coffee 3D pattern">
              <a:extLst>
                <a:ext uri="{FF2B5EF4-FFF2-40B4-BE49-F238E27FC236}">
                  <a16:creationId xmlns:a16="http://schemas.microsoft.com/office/drawing/2014/main" id="{5BBF968C-5B61-46AA-816F-BD4F52F7A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81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2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00458" y="2082555"/>
              <a:ext cx="1237889" cy="1547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302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E527E-81E7-F0DB-3E0D-C8E67E103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speedups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DFA2F-187D-F2F9-22CA-B6941D7249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chemeClr val="bg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9x</a:t>
            </a:r>
            <a:r>
              <a:rPr lang="en-US" dirty="0">
                <a:solidFill>
                  <a:schemeClr val="bg2"/>
                </a:solidFill>
              </a:rPr>
              <a:t> in a realistic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Monaco" pitchFamily="2" charset="77"/>
              </a:rPr>
              <a:t>RDataFrame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b="1" i="1" dirty="0">
                <a:solidFill>
                  <a:schemeClr val="bg2"/>
                </a:solidFill>
              </a:rPr>
              <a:t>CMS</a:t>
            </a:r>
            <a:r>
              <a:rPr lang="en-US" dirty="0">
                <a:solidFill>
                  <a:schemeClr val="bg2"/>
                </a:solidFill>
              </a:rPr>
              <a:t> based example with many branches</a:t>
            </a:r>
            <a:endParaRPr lang="en-US" dirty="0">
              <a:solidFill>
                <a:schemeClr val="bg2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Disable garbage collector for </a:t>
            </a:r>
            <a:r>
              <a:rPr lang="en-US" sz="1600" dirty="0">
                <a:solidFill>
                  <a:schemeClr val="accent2"/>
                </a:solidFill>
                <a:latin typeface="Monaco" pitchFamily="2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TBranch</a:t>
            </a:r>
            <a:r>
              <a:rPr lang="en-US" sz="2000" dirty="0">
                <a:solidFill>
                  <a:schemeClr val="bg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within </a:t>
            </a:r>
            <a:r>
              <a:rPr lang="en-US" sz="1600" dirty="0">
                <a:solidFill>
                  <a:schemeClr val="bg2"/>
                </a:solidFill>
                <a:latin typeface="Monaco" pitchFamily="2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RDF</a:t>
            </a:r>
            <a:endParaRPr lang="en-US" sz="1600" dirty="0">
              <a:solidFill>
                <a:schemeClr val="bg2"/>
              </a:solidFill>
              <a:latin typeface="Monaco" pitchFamily="2" charset="77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en-US" sz="2000" dirty="0">
              <a:solidFill>
                <a:schemeClr val="bg2"/>
              </a:solidFill>
            </a:endParaRP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bg2"/>
                </a:solidFill>
              </a:rPr>
              <a:t>7%</a:t>
            </a:r>
            <a:r>
              <a:rPr lang="en-US" dirty="0">
                <a:solidFill>
                  <a:schemeClr val="bg2"/>
                </a:solidFill>
              </a:rPr>
              <a:t> speedup in a medium sized test filling histograms from </a:t>
            </a:r>
            <a:r>
              <a:rPr lang="en-US" b="1" i="1" dirty="0">
                <a:solidFill>
                  <a:schemeClr val="bg2"/>
                </a:solidFill>
              </a:rPr>
              <a:t>CMS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b="1" i="1" dirty="0" err="1">
                <a:solidFill>
                  <a:schemeClr val="bg2"/>
                </a:solidFill>
              </a:rPr>
              <a:t>NanoAOD</a:t>
            </a:r>
            <a:r>
              <a:rPr lang="en-US" dirty="0">
                <a:solidFill>
                  <a:schemeClr val="bg2"/>
                </a:solidFill>
              </a:rPr>
              <a:t> with </a:t>
            </a:r>
            <a:r>
              <a:rPr lang="en-US" dirty="0">
                <a:solidFill>
                  <a:schemeClr val="accent2"/>
                </a:solidFill>
              </a:rPr>
              <a:t>RDF</a:t>
            </a:r>
            <a:r>
              <a:rPr lang="en-US" dirty="0">
                <a:solidFill>
                  <a:schemeClr val="bg2"/>
                </a:solidFill>
              </a:rPr>
              <a:t> and 256 threads.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i="1" dirty="0">
                <a:solidFill>
                  <a:schemeClr val="bg2"/>
                </a:solidFill>
              </a:rPr>
              <a:t>New (optional) </a:t>
            </a:r>
            <a:r>
              <a:rPr lang="en-US" sz="2000" b="1" i="1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TBB</a:t>
            </a:r>
            <a:r>
              <a:rPr lang="en-US" sz="2000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-based internal counter</a:t>
            </a:r>
            <a:r>
              <a:rPr lang="en-US" sz="2000" dirty="0">
                <a:solidFill>
                  <a:schemeClr val="bg2"/>
                </a:solidFill>
              </a:rPr>
              <a:t>  for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Monaco" pitchFamily="2" charset="77"/>
              </a:rPr>
              <a:t>ROOT</a:t>
            </a:r>
            <a:r>
              <a:rPr lang="en-US" sz="2000" dirty="0">
                <a:solidFill>
                  <a:schemeClr val="bg2"/>
                </a:solidFill>
              </a:rPr>
              <a:t> main to Recursive Read/Write Lock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en-US" sz="2000" dirty="0">
              <a:solidFill>
                <a:schemeClr val="bg2"/>
              </a:solidFill>
            </a:endParaRPr>
          </a:p>
          <a:p>
            <a:pPr>
              <a:spcAft>
                <a:spcPts val="600"/>
              </a:spcAft>
            </a:pP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486BF-9C25-8F46-ABD6-79B8D954B33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AAA5006-DDA9-924B-83CC-1F1EB01933A4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2387B-2E7A-7FAD-03F3-29835B81B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5486D-1846-7401-C5F1-025E514C1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ROOT I/O --- CHEP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586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FD20D-C211-6B52-D75D-34D337661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gets complicated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43D61-B2E2-F356-E210-06281C9A8D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  <a:latin typeface="Monaco" pitchFamily="2" charset="77"/>
              </a:rPr>
              <a:t>TClassTable</a:t>
            </a:r>
            <a:r>
              <a:rPr lang="en-US" dirty="0"/>
              <a:t>: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fixed</a:t>
            </a:r>
            <a:r>
              <a:rPr lang="en-US" dirty="0">
                <a:solidFill>
                  <a:schemeClr val="bg2"/>
                </a:solidFill>
              </a:rPr>
              <a:t> data race between dlopen and other uses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Opening a library register what classes it contains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If done from multiple threads, it fills the same containers at the ‘same time’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Required fine grained lock because:</a:t>
            </a:r>
          </a:p>
          <a:p>
            <a:pPr lvl="2"/>
            <a:r>
              <a:rPr lang="en-US" dirty="0">
                <a:solidFill>
                  <a:schemeClr val="accent2"/>
                </a:solidFill>
                <a:latin typeface="Monaco" pitchFamily="2" charset="77"/>
              </a:rPr>
              <a:t>dlopen</a:t>
            </a:r>
            <a:r>
              <a:rPr lang="en-US" dirty="0">
                <a:solidFill>
                  <a:schemeClr val="bg2"/>
                </a:solidFill>
              </a:rPr>
              <a:t> itself take a lock so there is risk of dead locks</a:t>
            </a:r>
          </a:p>
          <a:p>
            <a:pPr lvl="2"/>
            <a:r>
              <a:rPr lang="en-US" sz="1800" dirty="0">
                <a:solidFill>
                  <a:schemeClr val="bg2"/>
                </a:solidFill>
              </a:rPr>
              <a:t>User might hold ROOT global lock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Required to only include elementary actions</a:t>
            </a:r>
          </a:p>
          <a:p>
            <a:pPr lvl="2"/>
            <a:r>
              <a:rPr lang="en-US" dirty="0">
                <a:solidFill>
                  <a:schemeClr val="bg2"/>
                </a:solidFill>
              </a:rPr>
              <a:t>Even simple ‘error handling function’ can both take the global lock and recursively call </a:t>
            </a:r>
            <a:r>
              <a:rPr lang="en-US" sz="1600" dirty="0">
                <a:solidFill>
                  <a:schemeClr val="accent2"/>
                </a:solidFill>
                <a:latin typeface="Monaco" pitchFamily="2" charset="77"/>
              </a:rPr>
              <a:t>TClassTable</a:t>
            </a:r>
            <a:r>
              <a:rPr lang="en-US" dirty="0">
                <a:solidFill>
                  <a:schemeClr val="bg2"/>
                </a:solidFill>
              </a:rPr>
              <a:t>.</a:t>
            </a:r>
          </a:p>
          <a:p>
            <a:r>
              <a:rPr lang="en-US" sz="2000" dirty="0" err="1">
                <a:solidFill>
                  <a:schemeClr val="accent2"/>
                </a:solidFill>
                <a:latin typeface="Monaco" pitchFamily="2" charset="77"/>
              </a:rPr>
              <a:t>gDirectory</a:t>
            </a:r>
            <a:r>
              <a:rPr lang="en-US" sz="2000" dirty="0">
                <a:solidFill>
                  <a:schemeClr val="accent2"/>
                </a:solidFill>
                <a:latin typeface="Monaco" pitchFamily="2" charset="77"/>
              </a:rPr>
              <a:t> </a:t>
            </a:r>
            <a:r>
              <a:rPr lang="en-US" dirty="0">
                <a:solidFill>
                  <a:schemeClr val="bg2"/>
                </a:solidFill>
              </a:rPr>
              <a:t>is a thread local variable that points to a </a:t>
            </a:r>
            <a:r>
              <a:rPr lang="en-US" sz="2000" dirty="0">
                <a:solidFill>
                  <a:schemeClr val="accent2"/>
                </a:solidFill>
                <a:latin typeface="Monaco" pitchFamily="2" charset="77"/>
              </a:rPr>
              <a:t>TFile</a:t>
            </a:r>
            <a:r>
              <a:rPr lang="en-US" dirty="0">
                <a:solidFill>
                  <a:schemeClr val="bg2"/>
                </a:solidFill>
              </a:rPr>
              <a:t> that can be deleted by another thread</a:t>
            </a:r>
          </a:p>
          <a:p>
            <a:pPr lvl="1"/>
            <a:r>
              <a:rPr lang="en-US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Requires </a:t>
            </a:r>
            <a:r>
              <a:rPr lang="en-US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extremely challenging</a:t>
            </a:r>
            <a:r>
              <a:rPr lang="en-US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intercommunication between threads.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E6955-22BB-DEFD-7839-0BFBE1F01C9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AAA5006-DDA9-924B-83CC-1F1EB01933A4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E9D20-7F6A-736B-D663-8D2247C4D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890CE-2EAA-CFA4-8C10-353611AE9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ROOT I/O --- CHEP 2023</a:t>
            </a:r>
            <a:endParaRPr lang="en-US" dirty="0"/>
          </a:p>
        </p:txBody>
      </p:sp>
      <p:pic>
        <p:nvPicPr>
          <p:cNvPr id="8" name="Picture 7" descr="A silhouette of a person with his hand on his chin&#10;&#10;Description automatically generated with medium confidence">
            <a:extLst>
              <a:ext uri="{FF2B5EF4-FFF2-40B4-BE49-F238E27FC236}">
                <a16:creationId xmlns:a16="http://schemas.microsoft.com/office/drawing/2014/main" id="{831CE850-98D9-5614-AFAD-BC812F012F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656647" y="2617431"/>
            <a:ext cx="2439686" cy="16231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B6AB29-5D1A-A3F7-2E08-57C51B965911}"/>
              </a:ext>
            </a:extLst>
          </p:cNvPr>
          <p:cNvSpPr txBox="1"/>
          <p:nvPr/>
        </p:nvSpPr>
        <p:spPr>
          <a:xfrm>
            <a:off x="11051823" y="4240569"/>
            <a:ext cx="11401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hlinkClick r:id="rId6" tooltip="https://courses.lumenlearning.com/waymaker-psychology/chapter/outcome-thinking-and-problem-solving/"/>
              </a:rPr>
              <a:t>This Photo</a:t>
            </a:r>
            <a:r>
              <a:rPr lang="en-US" sz="500" dirty="0"/>
              <a:t> by Unknown Author is licensed under </a:t>
            </a:r>
            <a:r>
              <a:rPr lang="en-US" sz="500" dirty="0">
                <a:hlinkClick r:id="rId7" tooltip="https://creativecommons.org/licenses/by/3.0/"/>
              </a:rPr>
              <a:t>CC BY</a:t>
            </a:r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3729087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8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/>
              <a:t>Multiple writer into a single file </a:t>
            </a: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AA2B7F-8260-E831-5042-5387A2BFAB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05" name="Google Shape;605;p8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64267" tIns="32133" rIns="64267" bIns="32133" rtlCol="0" anchor="t" anchorCtr="0">
            <a:noAutofit/>
          </a:bodyPr>
          <a:lstStyle/>
          <a:p>
            <a:fld id="{00000000-1234-1234-1234-123412341234}" type="slidenum">
              <a:rPr lang="en"/>
              <a:pPr/>
              <a:t>9</a:t>
            </a:fld>
            <a:endParaRPr/>
          </a:p>
        </p:txBody>
      </p:sp>
      <p:sp>
        <p:nvSpPr>
          <p:cNvPr id="606" name="Google Shape;606;p89"/>
          <p:cNvSpPr/>
          <p:nvPr/>
        </p:nvSpPr>
        <p:spPr>
          <a:xfrm rot="-5400000">
            <a:off x="6089341" y="2348497"/>
            <a:ext cx="686000" cy="6987600"/>
          </a:xfrm>
          <a:prstGeom prst="can">
            <a:avLst>
              <a:gd name="adj" fmla="val 25000"/>
            </a:avLst>
          </a:prstGeom>
          <a:blipFill rotWithShape="0">
            <a:blip r:embed="rId3">
              <a:alphaModFix amt="30000"/>
            </a:blip>
            <a:tile tx="0" ty="150" sx="99997" sy="99997" flip="none" algn="tl"/>
          </a:blip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07" name="Google Shape;607;p89"/>
          <p:cNvSpPr txBox="1"/>
          <p:nvPr/>
        </p:nvSpPr>
        <p:spPr>
          <a:xfrm>
            <a:off x="3109968" y="5499481"/>
            <a:ext cx="6730400" cy="6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3235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Final File</a:t>
            </a:r>
            <a:endParaRPr sz="2400"/>
          </a:p>
        </p:txBody>
      </p:sp>
      <p:cxnSp>
        <p:nvCxnSpPr>
          <p:cNvPr id="608" name="Google Shape;608;p89"/>
          <p:cNvCxnSpPr/>
          <p:nvPr/>
        </p:nvCxnSpPr>
        <p:spPr>
          <a:xfrm rot="-5400000" flipH="1">
            <a:off x="896440" y="3175497"/>
            <a:ext cx="3886400" cy="762000"/>
          </a:xfrm>
          <a:prstGeom prst="bentConnector3">
            <a:avLst>
              <a:gd name="adj1" fmla="val 38669"/>
            </a:avLst>
          </a:prstGeom>
          <a:noFill/>
          <a:ln w="38100" cap="flat" cmpd="sng">
            <a:solidFill>
              <a:srgbClr val="5B5E8D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609" name="Google Shape;609;p89"/>
          <p:cNvCxnSpPr/>
          <p:nvPr/>
        </p:nvCxnSpPr>
        <p:spPr>
          <a:xfrm rot="-5400000" flipH="1">
            <a:off x="1734841" y="3632497"/>
            <a:ext cx="2819200" cy="914400"/>
          </a:xfrm>
          <a:prstGeom prst="bentConnector3">
            <a:avLst>
              <a:gd name="adj1" fmla="val 32247"/>
            </a:avLst>
          </a:prstGeom>
          <a:noFill/>
          <a:ln w="38100" cap="flat" cmpd="sng">
            <a:solidFill>
              <a:srgbClr val="CD942A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610" name="Google Shape;610;p89"/>
          <p:cNvCxnSpPr/>
          <p:nvPr/>
        </p:nvCxnSpPr>
        <p:spPr>
          <a:xfrm rot="-5400000" flipH="1">
            <a:off x="2915840" y="4432697"/>
            <a:ext cx="1219200" cy="914400"/>
          </a:xfrm>
          <a:prstGeom prst="bentConnector3">
            <a:avLst>
              <a:gd name="adj1" fmla="val 27420"/>
            </a:avLst>
          </a:prstGeom>
          <a:noFill/>
          <a:ln w="38100" cap="flat" cmpd="sng">
            <a:solidFill>
              <a:srgbClr val="FF6666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611" name="Google Shape;611;p89"/>
          <p:cNvCxnSpPr/>
          <p:nvPr/>
        </p:nvCxnSpPr>
        <p:spPr>
          <a:xfrm rot="-5400000" flipH="1">
            <a:off x="2420440" y="3175497"/>
            <a:ext cx="3886400" cy="762000"/>
          </a:xfrm>
          <a:prstGeom prst="bentConnector3">
            <a:avLst>
              <a:gd name="adj1" fmla="val 38451"/>
            </a:avLst>
          </a:prstGeom>
          <a:noFill/>
          <a:ln w="38100" cap="flat" cmpd="sng">
            <a:solidFill>
              <a:srgbClr val="5B5E8D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612" name="Google Shape;612;p89"/>
          <p:cNvCxnSpPr/>
          <p:nvPr/>
        </p:nvCxnSpPr>
        <p:spPr>
          <a:xfrm rot="-5400000" flipH="1">
            <a:off x="3258840" y="3632497"/>
            <a:ext cx="2819200" cy="914400"/>
          </a:xfrm>
          <a:prstGeom prst="bentConnector3">
            <a:avLst>
              <a:gd name="adj1" fmla="val 32247"/>
            </a:avLst>
          </a:prstGeom>
          <a:noFill/>
          <a:ln w="38100" cap="flat" cmpd="sng">
            <a:solidFill>
              <a:srgbClr val="CD942A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613" name="Google Shape;613;p89"/>
          <p:cNvCxnSpPr/>
          <p:nvPr/>
        </p:nvCxnSpPr>
        <p:spPr>
          <a:xfrm rot="-5400000" flipH="1">
            <a:off x="4439840" y="4432697"/>
            <a:ext cx="1219200" cy="914400"/>
          </a:xfrm>
          <a:prstGeom prst="bentConnector3">
            <a:avLst>
              <a:gd name="adj1" fmla="val 26691"/>
            </a:avLst>
          </a:prstGeom>
          <a:noFill/>
          <a:ln w="38100" cap="flat" cmpd="sng">
            <a:solidFill>
              <a:srgbClr val="FF6666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614" name="Google Shape;614;p89"/>
          <p:cNvCxnSpPr/>
          <p:nvPr/>
        </p:nvCxnSpPr>
        <p:spPr>
          <a:xfrm rot="-5400000" flipH="1">
            <a:off x="4096840" y="2946897"/>
            <a:ext cx="3886400" cy="1219200"/>
          </a:xfrm>
          <a:prstGeom prst="bentConnector3">
            <a:avLst>
              <a:gd name="adj1" fmla="val 38344"/>
            </a:avLst>
          </a:prstGeom>
          <a:noFill/>
          <a:ln w="38100" cap="flat" cmpd="sng">
            <a:solidFill>
              <a:srgbClr val="5B5E8D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615" name="Google Shape;615;p89"/>
          <p:cNvCxnSpPr/>
          <p:nvPr/>
        </p:nvCxnSpPr>
        <p:spPr>
          <a:xfrm rot="-5400000" flipH="1">
            <a:off x="4885243" y="3453896"/>
            <a:ext cx="2805600" cy="1258000"/>
          </a:xfrm>
          <a:prstGeom prst="bentConnector3">
            <a:avLst>
              <a:gd name="adj1" fmla="val 31327"/>
            </a:avLst>
          </a:prstGeom>
          <a:noFill/>
          <a:ln w="38100" cap="flat" cmpd="sng">
            <a:solidFill>
              <a:srgbClr val="CD942A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616" name="Google Shape;616;p89"/>
          <p:cNvCxnSpPr/>
          <p:nvPr/>
        </p:nvCxnSpPr>
        <p:spPr>
          <a:xfrm rot="-5400000" flipH="1">
            <a:off x="6199619" y="4516052"/>
            <a:ext cx="1221600" cy="745600"/>
          </a:xfrm>
          <a:prstGeom prst="bentConnector3">
            <a:avLst>
              <a:gd name="adj1" fmla="val 23823"/>
            </a:avLst>
          </a:prstGeom>
          <a:noFill/>
          <a:ln w="38100" cap="flat" cmpd="sng">
            <a:solidFill>
              <a:srgbClr val="FF6666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617" name="Google Shape;617;p89"/>
          <p:cNvCxnSpPr/>
          <p:nvPr/>
        </p:nvCxnSpPr>
        <p:spPr>
          <a:xfrm rot="-5400000" flipH="1">
            <a:off x="5392240" y="3175497"/>
            <a:ext cx="3886400" cy="762000"/>
          </a:xfrm>
          <a:prstGeom prst="bentConnector3">
            <a:avLst>
              <a:gd name="adj1" fmla="val 38222"/>
            </a:avLst>
          </a:prstGeom>
          <a:noFill/>
          <a:ln w="38100" cap="flat" cmpd="sng">
            <a:solidFill>
              <a:srgbClr val="5B5E8D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618" name="Google Shape;618;p89"/>
          <p:cNvCxnSpPr/>
          <p:nvPr/>
        </p:nvCxnSpPr>
        <p:spPr>
          <a:xfrm rot="-5400000" flipH="1">
            <a:off x="6230640" y="3632497"/>
            <a:ext cx="2819200" cy="914400"/>
          </a:xfrm>
          <a:prstGeom prst="bentConnector3">
            <a:avLst>
              <a:gd name="adj1" fmla="val 32247"/>
            </a:avLst>
          </a:prstGeom>
          <a:noFill/>
          <a:ln w="38100" cap="flat" cmpd="sng">
            <a:solidFill>
              <a:srgbClr val="CD942A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619" name="Google Shape;619;p89"/>
          <p:cNvCxnSpPr/>
          <p:nvPr/>
        </p:nvCxnSpPr>
        <p:spPr>
          <a:xfrm rot="-5400000" flipH="1">
            <a:off x="7415692" y="4436733"/>
            <a:ext cx="1212400" cy="912800"/>
          </a:xfrm>
          <a:prstGeom prst="bentConnector3">
            <a:avLst>
              <a:gd name="adj1" fmla="val 25835"/>
            </a:avLst>
          </a:prstGeom>
          <a:noFill/>
          <a:ln w="38100" cap="flat" cmpd="sng">
            <a:solidFill>
              <a:srgbClr val="FF6666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620" name="Google Shape;620;p89"/>
          <p:cNvCxnSpPr/>
          <p:nvPr/>
        </p:nvCxnSpPr>
        <p:spPr>
          <a:xfrm rot="-5400000" flipH="1">
            <a:off x="6687640" y="3175497"/>
            <a:ext cx="3886400" cy="762000"/>
          </a:xfrm>
          <a:prstGeom prst="bentConnector3">
            <a:avLst>
              <a:gd name="adj1" fmla="val 38669"/>
            </a:avLst>
          </a:prstGeom>
          <a:noFill/>
          <a:ln w="38100" cap="flat" cmpd="sng">
            <a:solidFill>
              <a:srgbClr val="5B5E8D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621" name="Google Shape;621;p89"/>
          <p:cNvCxnSpPr/>
          <p:nvPr/>
        </p:nvCxnSpPr>
        <p:spPr>
          <a:xfrm rot="-5400000" flipH="1">
            <a:off x="7526040" y="3632497"/>
            <a:ext cx="2819200" cy="914400"/>
          </a:xfrm>
          <a:prstGeom prst="bentConnector3">
            <a:avLst>
              <a:gd name="adj1" fmla="val 32247"/>
            </a:avLst>
          </a:prstGeom>
          <a:noFill/>
          <a:ln w="38100" cap="flat" cmpd="sng">
            <a:solidFill>
              <a:srgbClr val="CD942A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622" name="Google Shape;622;p89"/>
          <p:cNvCxnSpPr/>
          <p:nvPr/>
        </p:nvCxnSpPr>
        <p:spPr>
          <a:xfrm rot="-5400000" flipH="1">
            <a:off x="8707423" y="4432733"/>
            <a:ext cx="1212400" cy="920800"/>
          </a:xfrm>
          <a:prstGeom prst="bentConnector3">
            <a:avLst>
              <a:gd name="adj1" fmla="val 26568"/>
            </a:avLst>
          </a:prstGeom>
          <a:noFill/>
          <a:ln w="38100" cap="flat" cmpd="sng">
            <a:solidFill>
              <a:srgbClr val="FF6666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623" name="Google Shape;623;p89"/>
          <p:cNvSpPr/>
          <p:nvPr/>
        </p:nvSpPr>
        <p:spPr>
          <a:xfrm>
            <a:off x="2077641" y="1232297"/>
            <a:ext cx="8077200" cy="381200"/>
          </a:xfrm>
          <a:prstGeom prst="rect">
            <a:avLst/>
          </a:prstGeom>
          <a:solidFill>
            <a:srgbClr val="000290">
              <a:alpha val="29800"/>
            </a:srgbClr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28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Client / Thread</a:t>
            </a:r>
            <a:endParaRPr sz="2400" dirty="0"/>
          </a:p>
          <a:p>
            <a:endParaRPr sz="1828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89"/>
          <p:cNvSpPr/>
          <p:nvPr/>
        </p:nvSpPr>
        <p:spPr>
          <a:xfrm>
            <a:off x="2077641" y="2299097"/>
            <a:ext cx="8077200" cy="381200"/>
          </a:xfrm>
          <a:prstGeom prst="rect">
            <a:avLst/>
          </a:prstGeom>
          <a:solidFill>
            <a:srgbClr val="CD942A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28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Client / Thread</a:t>
            </a:r>
            <a:endParaRPr sz="2400" dirty="0"/>
          </a:p>
          <a:p>
            <a:endParaRPr sz="1828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89"/>
          <p:cNvSpPr/>
          <p:nvPr/>
        </p:nvSpPr>
        <p:spPr>
          <a:xfrm>
            <a:off x="2077641" y="3899297"/>
            <a:ext cx="8077200" cy="381200"/>
          </a:xfrm>
          <a:prstGeom prst="rect">
            <a:avLst/>
          </a:prstGeom>
          <a:solidFill>
            <a:srgbClr val="FF6666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28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Client / Thread</a:t>
            </a:r>
            <a:endParaRPr sz="2400" dirty="0"/>
          </a:p>
          <a:p>
            <a:endParaRPr sz="1828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89"/>
          <p:cNvSpPr/>
          <p:nvPr/>
        </p:nvSpPr>
        <p:spPr>
          <a:xfrm>
            <a:off x="533400" y="4813697"/>
            <a:ext cx="9621441" cy="381200"/>
          </a:xfrm>
          <a:prstGeom prst="rect">
            <a:avLst/>
          </a:prstGeom>
          <a:blipFill rotWithShape="1">
            <a:blip r:embed="rId3">
              <a:alphaModFix amt="30000"/>
            </a:blip>
            <a:tile tx="0" ty="0" sx="99997" sy="99997" flip="none" algn="tl"/>
          </a:blip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28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TBufferMerger / Server </a:t>
            </a:r>
            <a:endParaRPr sz="2400" dirty="0"/>
          </a:p>
          <a:p>
            <a:endParaRPr sz="1828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73477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OOT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{8C759B35-1276-074A-9574-3FA178CA31EE}tf10001124</Template>
  <TotalTime>16132</TotalTime>
  <Words>2740</Words>
  <Application>Microsoft Macintosh PowerPoint</Application>
  <PresentationFormat>Widescreen</PresentationFormat>
  <Paragraphs>486</Paragraphs>
  <Slides>29</Slides>
  <Notes>23</Notes>
  <HiddenSlides>8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50" baseType="lpstr">
      <vt:lpstr>Arial</vt:lpstr>
      <vt:lpstr>Cabin</vt:lpstr>
      <vt:lpstr>Calibri</vt:lpstr>
      <vt:lpstr>Calibri Light</vt:lpstr>
      <vt:lpstr>Gill Sans</vt:lpstr>
      <vt:lpstr>Monaco</vt:lpstr>
      <vt:lpstr>Noto Sans Symbols</vt:lpstr>
      <vt:lpstr>Open Sans</vt:lpstr>
      <vt:lpstr>Open Sans Light</vt:lpstr>
      <vt:lpstr>Open Sans SemiBold</vt:lpstr>
      <vt:lpstr>Palatino</vt:lpstr>
      <vt:lpstr>Quattrocento</vt:lpstr>
      <vt:lpstr>Short Stack</vt:lpstr>
      <vt:lpstr>Source Code Pro</vt:lpstr>
      <vt:lpstr>Source Code Pro SemiBold</vt:lpstr>
      <vt:lpstr>Times New Roman</vt:lpstr>
      <vt:lpstr>Trebuchet MS</vt:lpstr>
      <vt:lpstr>Verdana</vt:lpstr>
      <vt:lpstr>Wingdings</vt:lpstr>
      <vt:lpstr>Office Theme</vt:lpstr>
      <vt:lpstr>ROOT</vt:lpstr>
      <vt:lpstr>Improving ROOT I/O Performance for Analysis </vt:lpstr>
      <vt:lpstr>Introduction</vt:lpstr>
      <vt:lpstr> Amdahl’s law is harsh at 256 threads</vt:lpstr>
      <vt:lpstr>Atomics are easy, right?</vt:lpstr>
      <vt:lpstr>Making multiple line static initialization thread safe</vt:lpstr>
      <vt:lpstr>Speeding-up TFile </vt:lpstr>
      <vt:lpstr>Additional speedups </vt:lpstr>
      <vt:lpstr>It gets complicated</vt:lpstr>
      <vt:lpstr>Multiple writer into a single file </vt:lpstr>
      <vt:lpstr>TBufferMerger </vt:lpstr>
      <vt:lpstr>TBufferMerger when   per-thread-time &lt; merging-time*threads </vt:lpstr>
      <vt:lpstr>Taming the flood</vt:lpstr>
      <vt:lpstr>Summary</vt:lpstr>
      <vt:lpstr>Backup Slides</vt:lpstr>
      <vt:lpstr>Old Fashion Arrangement</vt:lpstr>
      <vt:lpstr>Node used for many of the test</vt:lpstr>
      <vt:lpstr>Fast Merging</vt:lpstr>
      <vt:lpstr>With Parallel Merging</vt:lpstr>
      <vt:lpstr>TBufferMerger </vt:lpstr>
      <vt:lpstr>One sort-of breaking change</vt:lpstr>
      <vt:lpstr>Additional Note</vt:lpstr>
      <vt:lpstr>What about dead locks?</vt:lpstr>
      <vt:lpstr>TBufferMerger</vt:lpstr>
      <vt:lpstr>TBufferMerger</vt:lpstr>
      <vt:lpstr>TBufferMerger – increasing rate</vt:lpstr>
      <vt:lpstr>TBufferMerger – Merger keeps up</vt:lpstr>
      <vt:lpstr>TBufferMerger – increasing rate</vt:lpstr>
      <vt:lpstr>  TBufferMerger when    per-thread work &lt; merging*threads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ROOT I/O Performance for Analysis </dc:title>
  <dc:creator>Philippe G Canal</dc:creator>
  <cp:lastModifiedBy>Philippe G Canal</cp:lastModifiedBy>
  <cp:revision>20</cp:revision>
  <cp:lastPrinted>2023-05-03T02:39:46Z</cp:lastPrinted>
  <dcterms:created xsi:type="dcterms:W3CDTF">2023-04-19T17:17:52Z</dcterms:created>
  <dcterms:modified xsi:type="dcterms:W3CDTF">2023-05-08T03:32:15Z</dcterms:modified>
</cp:coreProperties>
</file>