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3ceebfb54c_2_15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3ceebfb54c_2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403e66e29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403e66e29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3e4afc01c7_3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3e4afc01c7_3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3df5770d8d_1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3df5770d8d_1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3df5770d8d_7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3df5770d8d_7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3e4afc01c7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3e4afc01c7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3e4afc01c7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3e4afc01c7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3e4afc01c7_3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3e4afc01c7_3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Infrastructure has these crucial features that have proved quite useful for us as cluster admins and also for the users. Automating and letting users be able to do this by themselves, reduced the manual effort on us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3df5770d8d_1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3df5770d8d_1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3e4afc01c7_3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3e4afc01c7_3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context &amp; say other services were slowing down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3df5770d8d_1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3df5770d8d_1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move to the new infrastructure was also a golden opportunity to really interact with the broader community and receive solid feedback to the benefit of everyone: Do not shy away from engaging with users, especially not if they are frustrated. They all have valuable insights into how you can improve your service even further.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03e66e29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03e66e29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3ceebfb54c_2_36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3ceebfb54c_2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404bbfc46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404bbfc46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03e66e29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403e66e2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03e66e29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403e66e29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403e66e29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403e66e29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403e66e29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403e66e29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403e66e29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403e66e29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403e66e29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403e66e29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403e66e29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403e66e29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logo" showMasterSp="0">
  <p:cSld name="Title Slide with logo">
    <p:bg>
      <p:bgPr>
        <a:solidFill>
          <a:schemeClr val="lt1"/>
        </a:solidFill>
      </p:bgPr>
    </p:bg>
    <p:spTree>
      <p:nvGrpSpPr>
        <p:cNvPr id="58" name="Shape 58"/>
        <p:cNvGrpSpPr/>
        <p:nvPr/>
      </p:nvGrpSpPr>
      <p:grpSpPr>
        <a:xfrm>
          <a:off x="0" y="0"/>
          <a:ext cx="0" cy="0"/>
          <a:chOff x="0" y="0"/>
          <a:chExt cx="0" cy="0"/>
        </a:xfrm>
      </p:grpSpPr>
      <p:pic>
        <p:nvPicPr>
          <p:cNvPr descr="logooutline.eps" id="59" name="Google Shape;59;p14"/>
          <p:cNvPicPr preferRelativeResize="0"/>
          <p:nvPr/>
        </p:nvPicPr>
        <p:blipFill rotWithShape="1">
          <a:blip r:embed="rId2">
            <a:alphaModFix/>
          </a:blip>
          <a:srcRect b="0" l="0" r="0" t="0"/>
          <a:stretch/>
        </p:blipFill>
        <p:spPr>
          <a:xfrm>
            <a:off x="3829598" y="532588"/>
            <a:ext cx="1492818" cy="1477815"/>
          </a:xfrm>
          <a:prstGeom prst="rect">
            <a:avLst/>
          </a:prstGeom>
          <a:noFill/>
          <a:ln>
            <a:noFill/>
          </a:ln>
        </p:spPr>
      </p:pic>
      <p:sp>
        <p:nvSpPr>
          <p:cNvPr id="60" name="Google Shape;60;p14"/>
          <p:cNvSpPr txBox="1"/>
          <p:nvPr>
            <p:ph type="ctrTitle"/>
          </p:nvPr>
        </p:nvSpPr>
        <p:spPr>
          <a:xfrm>
            <a:off x="305990" y="2571750"/>
            <a:ext cx="8532019" cy="161494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800"/>
              <a:buFont typeface="Arial"/>
              <a:buNone/>
              <a:defRPr sz="38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14"/>
          <p:cNvSpPr txBox="1"/>
          <p:nvPr>
            <p:ph idx="1" type="subTitle"/>
          </p:nvPr>
        </p:nvSpPr>
        <p:spPr>
          <a:xfrm>
            <a:off x="305991" y="4238118"/>
            <a:ext cx="8532020" cy="412463"/>
          </a:xfrm>
          <a:prstGeom prst="rect">
            <a:avLst/>
          </a:prstGeom>
          <a:noFill/>
          <a:ln>
            <a:noFill/>
          </a:ln>
        </p:spPr>
        <p:txBody>
          <a:bodyPr anchorCtr="0" anchor="t" bIns="0" lIns="0" spcFirstLastPara="1" rIns="0" wrap="square" tIns="0">
            <a:noAutofit/>
          </a:bodyPr>
          <a:lstStyle>
            <a:lvl1pPr lvl="0" algn="l">
              <a:lnSpc>
                <a:spcPct val="90000"/>
              </a:lnSpc>
              <a:spcBef>
                <a:spcPts val="800"/>
              </a:spcBef>
              <a:spcAft>
                <a:spcPts val="0"/>
              </a:spcAft>
              <a:buClr>
                <a:schemeClr val="dk2"/>
              </a:buClr>
              <a:buSzPts val="1300"/>
              <a:buNone/>
              <a:defRPr b="1" sz="1300">
                <a:solidFill>
                  <a:schemeClr val="dk2"/>
                </a:solidFill>
              </a:defRPr>
            </a:lvl1pPr>
            <a:lvl2pPr lvl="1" algn="ctr">
              <a:lnSpc>
                <a:spcPct val="100000"/>
              </a:lnSpc>
              <a:spcBef>
                <a:spcPts val="400"/>
              </a:spcBef>
              <a:spcAft>
                <a:spcPts val="0"/>
              </a:spcAft>
              <a:buClr>
                <a:srgbClr val="171717"/>
              </a:buClr>
              <a:buSzPts val="1500"/>
              <a:buNone/>
              <a:defRPr sz="1500"/>
            </a:lvl2pPr>
            <a:lvl3pPr lvl="2" algn="ctr">
              <a:lnSpc>
                <a:spcPct val="100000"/>
              </a:lnSpc>
              <a:spcBef>
                <a:spcPts val="400"/>
              </a:spcBef>
              <a:spcAft>
                <a:spcPts val="0"/>
              </a:spcAft>
              <a:buClr>
                <a:srgbClr val="171717"/>
              </a:buClr>
              <a:buSzPts val="1400"/>
              <a:buNone/>
              <a:defRPr sz="1400"/>
            </a:lvl3pPr>
            <a:lvl4pPr lvl="3" algn="ctr">
              <a:lnSpc>
                <a:spcPct val="100000"/>
              </a:lnSpc>
              <a:spcBef>
                <a:spcPts val="400"/>
              </a:spcBef>
              <a:spcAft>
                <a:spcPts val="0"/>
              </a:spcAft>
              <a:buClr>
                <a:srgbClr val="171717"/>
              </a:buClr>
              <a:buSzPts val="1200"/>
              <a:buNone/>
              <a:defRPr sz="1200"/>
            </a:lvl4pPr>
            <a:lvl5pPr lvl="4" algn="ctr">
              <a:lnSpc>
                <a:spcPct val="90000"/>
              </a:lnSpc>
              <a:spcBef>
                <a:spcPts val="400"/>
              </a:spcBef>
              <a:spcAft>
                <a:spcPts val="0"/>
              </a:spcAft>
              <a:buClr>
                <a:schemeClr val="accent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62" name="Google Shape;62;p14"/>
          <p:cNvPicPr preferRelativeResize="0"/>
          <p:nvPr/>
        </p:nvPicPr>
        <p:blipFill rotWithShape="1">
          <a:blip r:embed="rId3">
            <a:alphaModFix/>
          </a:blip>
          <a:srcRect b="0" l="0" r="0" t="0"/>
          <a:stretch/>
        </p:blipFill>
        <p:spPr>
          <a:xfrm>
            <a:off x="3789168" y="535867"/>
            <a:ext cx="1544285" cy="1544285"/>
          </a:xfrm>
          <a:prstGeom prst="rect">
            <a:avLst/>
          </a:prstGeom>
          <a:noFill/>
          <a:ln>
            <a:noFill/>
          </a:ln>
        </p:spPr>
      </p:pic>
    </p:spTree>
  </p:cSld>
  <p:clrMapOvr>
    <a:masterClrMapping/>
  </p:clrMapOvr>
  <p:extLst>
    <p:ext uri="{DCECCB84-F9BA-43D5-87BE-67443E8EF086}">
      <p15:sldGuideLst>
        <p15:guide id="1" orient="horz" pos="16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cSld name="Content  ">
    <p:spTree>
      <p:nvGrpSpPr>
        <p:cNvPr id="63" name="Shape 63"/>
        <p:cNvGrpSpPr/>
        <p:nvPr/>
      </p:nvGrpSpPr>
      <p:grpSpPr>
        <a:xfrm>
          <a:off x="0" y="0"/>
          <a:ext cx="0" cy="0"/>
          <a:chOff x="0" y="0"/>
          <a:chExt cx="0" cy="0"/>
        </a:xfrm>
      </p:grpSpPr>
      <p:sp>
        <p:nvSpPr>
          <p:cNvPr id="64" name="Google Shape;64;p15"/>
          <p:cNvSpPr txBox="1"/>
          <p:nvPr>
            <p:ph idx="1" type="body"/>
          </p:nvPr>
        </p:nvSpPr>
        <p:spPr>
          <a:xfrm>
            <a:off x="305992" y="1194197"/>
            <a:ext cx="8532018" cy="345638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dk2"/>
              </a:buClr>
              <a:buSzPts val="1600"/>
              <a:buNone/>
              <a:defRPr>
                <a:solidFill>
                  <a:schemeClr val="dk2"/>
                </a:solidFill>
              </a:defRPr>
            </a:lvl1pPr>
            <a:lvl2pPr indent="-317500" lvl="1" marL="914400" algn="l">
              <a:lnSpc>
                <a:spcPct val="100000"/>
              </a:lnSpc>
              <a:spcBef>
                <a:spcPts val="400"/>
              </a:spcBef>
              <a:spcAft>
                <a:spcPts val="0"/>
              </a:spcAft>
              <a:buClr>
                <a:schemeClr val="dk2"/>
              </a:buClr>
              <a:buSzPts val="1400"/>
              <a:buFont typeface="Arial"/>
              <a:buChar char="•"/>
              <a:defRPr sz="1400">
                <a:solidFill>
                  <a:schemeClr val="dk2"/>
                </a:solidFill>
              </a:defRPr>
            </a:lvl2pPr>
            <a:lvl3pPr indent="-311150" lvl="2" marL="1371600" algn="l">
              <a:lnSpc>
                <a:spcPct val="100000"/>
              </a:lnSpc>
              <a:spcBef>
                <a:spcPts val="400"/>
              </a:spcBef>
              <a:spcAft>
                <a:spcPts val="0"/>
              </a:spcAft>
              <a:buClr>
                <a:schemeClr val="dk2"/>
              </a:buClr>
              <a:buSzPts val="1300"/>
              <a:buFont typeface="Arial"/>
              <a:buChar char="•"/>
              <a:defRPr>
                <a:solidFill>
                  <a:schemeClr val="dk2"/>
                </a:solidFill>
              </a:defRPr>
            </a:lvl3pPr>
            <a:lvl4pPr indent="-304800" lvl="3" marL="1828800" algn="l">
              <a:lnSpc>
                <a:spcPct val="100000"/>
              </a:lnSpc>
              <a:spcBef>
                <a:spcPts val="400"/>
              </a:spcBef>
              <a:spcAft>
                <a:spcPts val="0"/>
              </a:spcAft>
              <a:buClr>
                <a:schemeClr val="dk2"/>
              </a:buClr>
              <a:buSzPts val="1200"/>
              <a:buFont typeface="Arial"/>
              <a:buChar char="•"/>
              <a:defRPr>
                <a:solidFill>
                  <a:schemeClr val="dk2"/>
                </a:solidFill>
              </a:defRPr>
            </a:lvl4pPr>
            <a:lvl5pPr indent="-304800" lvl="4" marL="2286000" algn="l">
              <a:lnSpc>
                <a:spcPct val="90000"/>
              </a:lnSpc>
              <a:spcBef>
                <a:spcPts val="400"/>
              </a:spcBef>
              <a:spcAft>
                <a:spcPts val="0"/>
              </a:spcAft>
              <a:buClr>
                <a:srgbClr val="171717"/>
              </a:buClr>
              <a:buSzPts val="1200"/>
              <a:buFont typeface="Arial"/>
              <a:buChar char="•"/>
              <a:defRPr>
                <a:solidFill>
                  <a:srgbClr val="17171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type="title"/>
          </p:nvPr>
        </p:nvSpPr>
        <p:spPr>
          <a:xfrm>
            <a:off x="305991" y="280195"/>
            <a:ext cx="8532019"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 name="Google Shape;66;p15"/>
          <p:cNvSpPr txBox="1"/>
          <p:nvPr>
            <p:ph idx="12" type="sldNum"/>
          </p:nvPr>
        </p:nvSpPr>
        <p:spPr>
          <a:xfrm>
            <a:off x="8330650" y="4818750"/>
            <a:ext cx="507300" cy="2739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Content">
  <p:cSld name="Bulleted Content">
    <p:spTree>
      <p:nvGrpSpPr>
        <p:cNvPr id="67" name="Shape 67"/>
        <p:cNvGrpSpPr/>
        <p:nvPr/>
      </p:nvGrpSpPr>
      <p:grpSpPr>
        <a:xfrm>
          <a:off x="0" y="0"/>
          <a:ext cx="0" cy="0"/>
          <a:chOff x="0" y="0"/>
          <a:chExt cx="0" cy="0"/>
        </a:xfrm>
      </p:grpSpPr>
      <p:sp>
        <p:nvSpPr>
          <p:cNvPr id="68" name="Google Shape;68;p16"/>
          <p:cNvSpPr txBox="1"/>
          <p:nvPr>
            <p:ph idx="1" type="body"/>
          </p:nvPr>
        </p:nvSpPr>
        <p:spPr>
          <a:xfrm>
            <a:off x="305992" y="1194197"/>
            <a:ext cx="8532018" cy="3456384"/>
          </a:xfrm>
          <a:prstGeom prst="rect">
            <a:avLst/>
          </a:prstGeom>
          <a:noFill/>
          <a:ln>
            <a:noFill/>
          </a:ln>
        </p:spPr>
        <p:txBody>
          <a:bodyPr anchorCtr="0" anchor="t" bIns="0" lIns="0" spcFirstLastPara="1" rIns="0" wrap="square" tIns="0">
            <a:normAutofit/>
          </a:bodyPr>
          <a:lstStyle>
            <a:lvl1pPr indent="-330200" lvl="0" marL="457200" algn="l">
              <a:lnSpc>
                <a:spcPct val="90000"/>
              </a:lnSpc>
              <a:spcBef>
                <a:spcPts val="800"/>
              </a:spcBef>
              <a:spcAft>
                <a:spcPts val="0"/>
              </a:spcAft>
              <a:buClr>
                <a:srgbClr val="171717"/>
              </a:buClr>
              <a:buSzPts val="1600"/>
              <a:buFont typeface="Arial"/>
              <a:buChar char="•"/>
              <a:defRPr>
                <a:solidFill>
                  <a:srgbClr val="171717"/>
                </a:solidFill>
              </a:defRPr>
            </a:lvl1pPr>
            <a:lvl2pPr indent="-317500" lvl="1" marL="914400" algn="l">
              <a:lnSpc>
                <a:spcPct val="100000"/>
              </a:lnSpc>
              <a:spcBef>
                <a:spcPts val="400"/>
              </a:spcBef>
              <a:spcAft>
                <a:spcPts val="0"/>
              </a:spcAft>
              <a:buClr>
                <a:srgbClr val="171717"/>
              </a:buClr>
              <a:buSzPts val="1400"/>
              <a:buFont typeface="Arial"/>
              <a:buChar char="•"/>
              <a:defRPr sz="1400">
                <a:solidFill>
                  <a:srgbClr val="171717"/>
                </a:solidFill>
              </a:defRPr>
            </a:lvl2pPr>
            <a:lvl3pPr indent="-317500" lvl="2" marL="1371600" algn="l">
              <a:lnSpc>
                <a:spcPct val="100000"/>
              </a:lnSpc>
              <a:spcBef>
                <a:spcPts val="400"/>
              </a:spcBef>
              <a:spcAft>
                <a:spcPts val="0"/>
              </a:spcAft>
              <a:buClr>
                <a:srgbClr val="171717"/>
              </a:buClr>
              <a:buSzPts val="1400"/>
              <a:buFont typeface="Arial"/>
              <a:buChar char="•"/>
              <a:defRPr sz="1400">
                <a:solidFill>
                  <a:srgbClr val="171717"/>
                </a:solidFill>
              </a:defRPr>
            </a:lvl3pPr>
            <a:lvl4pPr indent="-304800" lvl="3" marL="1828800" algn="l">
              <a:lnSpc>
                <a:spcPct val="100000"/>
              </a:lnSpc>
              <a:spcBef>
                <a:spcPts val="400"/>
              </a:spcBef>
              <a:spcAft>
                <a:spcPts val="0"/>
              </a:spcAft>
              <a:buClr>
                <a:srgbClr val="171717"/>
              </a:buClr>
              <a:buSzPts val="1200"/>
              <a:buFont typeface="Arial"/>
              <a:buChar char="•"/>
              <a:defRPr sz="1200">
                <a:solidFill>
                  <a:srgbClr val="171717"/>
                </a:solidFill>
              </a:defRPr>
            </a:lvl4pPr>
            <a:lvl5pPr indent="-304800" lvl="4" marL="2286000" algn="l">
              <a:lnSpc>
                <a:spcPct val="90000"/>
              </a:lnSpc>
              <a:spcBef>
                <a:spcPts val="400"/>
              </a:spcBef>
              <a:spcAft>
                <a:spcPts val="0"/>
              </a:spcAft>
              <a:buClr>
                <a:srgbClr val="171717"/>
              </a:buClr>
              <a:buSzPts val="1200"/>
              <a:buFont typeface="Arial"/>
              <a:buChar char="•"/>
              <a:defRPr>
                <a:solidFill>
                  <a:srgbClr val="17171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16"/>
          <p:cNvSpPr txBox="1"/>
          <p:nvPr>
            <p:ph type="title"/>
          </p:nvPr>
        </p:nvSpPr>
        <p:spPr>
          <a:xfrm>
            <a:off x="305991" y="280195"/>
            <a:ext cx="8532019"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and Comparison">
  <p:cSld name="Subtitle and Comparison">
    <p:spTree>
      <p:nvGrpSpPr>
        <p:cNvPr id="71" name="Shape 71"/>
        <p:cNvGrpSpPr/>
        <p:nvPr/>
      </p:nvGrpSpPr>
      <p:grpSpPr>
        <a:xfrm>
          <a:off x="0" y="0"/>
          <a:ext cx="0" cy="0"/>
          <a:chOff x="0" y="0"/>
          <a:chExt cx="0" cy="0"/>
        </a:xfrm>
      </p:grpSpPr>
      <p:sp>
        <p:nvSpPr>
          <p:cNvPr id="72" name="Google Shape;72;p17"/>
          <p:cNvSpPr txBox="1"/>
          <p:nvPr>
            <p:ph type="title"/>
          </p:nvPr>
        </p:nvSpPr>
        <p:spPr>
          <a:xfrm>
            <a:off x="305991" y="273844"/>
            <a:ext cx="8535609" cy="81319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 name="Google Shape;73;p17"/>
          <p:cNvSpPr txBox="1"/>
          <p:nvPr>
            <p:ph idx="1" type="body"/>
          </p:nvPr>
        </p:nvSpPr>
        <p:spPr>
          <a:xfrm>
            <a:off x="305990" y="1194197"/>
            <a:ext cx="4212431" cy="501253"/>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74" name="Google Shape;74;p17"/>
          <p:cNvSpPr txBox="1"/>
          <p:nvPr>
            <p:ph idx="2" type="body"/>
          </p:nvPr>
        </p:nvSpPr>
        <p:spPr>
          <a:xfrm>
            <a:off x="305990" y="1820465"/>
            <a:ext cx="4212431" cy="2821782"/>
          </a:xfrm>
          <a:prstGeom prst="rect">
            <a:avLst/>
          </a:prstGeom>
          <a:noFill/>
          <a:ln>
            <a:noFill/>
          </a:ln>
        </p:spPr>
        <p:txBody>
          <a:bodyPr anchorCtr="0" anchor="t" bIns="0" lIns="0" spcFirstLastPara="1" rIns="0" wrap="square" tIns="0">
            <a:normAutofit/>
          </a:bodyPr>
          <a:lstStyle>
            <a:lvl1pPr indent="-330200" lvl="0" marL="457200" algn="l">
              <a:lnSpc>
                <a:spcPct val="90000"/>
              </a:lnSpc>
              <a:spcBef>
                <a:spcPts val="800"/>
              </a:spcBef>
              <a:spcAft>
                <a:spcPts val="0"/>
              </a:spcAft>
              <a:buClr>
                <a:srgbClr val="171717"/>
              </a:buClr>
              <a:buSzPts val="1600"/>
              <a:buFont typeface="Arial"/>
              <a:buChar char="•"/>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17"/>
          <p:cNvSpPr txBox="1"/>
          <p:nvPr>
            <p:ph idx="3" type="body"/>
          </p:nvPr>
        </p:nvSpPr>
        <p:spPr>
          <a:xfrm>
            <a:off x="4629150" y="1203725"/>
            <a:ext cx="4212450" cy="491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76" name="Google Shape;76;p17"/>
          <p:cNvSpPr txBox="1"/>
          <p:nvPr>
            <p:ph idx="4" type="body"/>
          </p:nvPr>
        </p:nvSpPr>
        <p:spPr>
          <a:xfrm>
            <a:off x="4629150" y="1820465"/>
            <a:ext cx="4208860" cy="2821782"/>
          </a:xfrm>
          <a:prstGeom prst="rect">
            <a:avLst/>
          </a:prstGeom>
          <a:noFill/>
          <a:ln>
            <a:noFill/>
          </a:ln>
        </p:spPr>
        <p:txBody>
          <a:bodyPr anchorCtr="0" anchor="t" bIns="0" lIns="0" spcFirstLastPara="1" rIns="0" wrap="square" tIns="0">
            <a:normAutofit/>
          </a:bodyPr>
          <a:lstStyle>
            <a:lvl1pPr indent="-330200" lvl="0" marL="457200" algn="l">
              <a:lnSpc>
                <a:spcPct val="90000"/>
              </a:lnSpc>
              <a:spcBef>
                <a:spcPts val="800"/>
              </a:spcBef>
              <a:spcAft>
                <a:spcPts val="0"/>
              </a:spcAft>
              <a:buClr>
                <a:srgbClr val="171717"/>
              </a:buClr>
              <a:buSzPts val="1600"/>
              <a:buFont typeface="Arial"/>
              <a:buChar char="•"/>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s">
  <p:cSld name="2 Contents">
    <p:spTree>
      <p:nvGrpSpPr>
        <p:cNvPr id="78" name="Shape 78"/>
        <p:cNvGrpSpPr/>
        <p:nvPr/>
      </p:nvGrpSpPr>
      <p:grpSpPr>
        <a:xfrm>
          <a:off x="0" y="0"/>
          <a:ext cx="0" cy="0"/>
          <a:chOff x="0" y="0"/>
          <a:chExt cx="0" cy="0"/>
        </a:xfrm>
      </p:grpSpPr>
      <p:sp>
        <p:nvSpPr>
          <p:cNvPr id="79" name="Google Shape;79;p18"/>
          <p:cNvSpPr txBox="1"/>
          <p:nvPr>
            <p:ph type="title"/>
          </p:nvPr>
        </p:nvSpPr>
        <p:spPr>
          <a:xfrm>
            <a:off x="305991" y="280195"/>
            <a:ext cx="8532019"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8"/>
          <p:cNvSpPr txBox="1"/>
          <p:nvPr>
            <p:ph idx="1" type="body"/>
          </p:nvPr>
        </p:nvSpPr>
        <p:spPr>
          <a:xfrm>
            <a:off x="305990" y="1194198"/>
            <a:ext cx="4212431" cy="345638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49" y="1194198"/>
            <a:ext cx="4208860" cy="3456383"/>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Big Picture">
    <p:spTree>
      <p:nvGrpSpPr>
        <p:cNvPr id="83" name="Shape 83"/>
        <p:cNvGrpSpPr/>
        <p:nvPr/>
      </p:nvGrpSpPr>
      <p:grpSpPr>
        <a:xfrm>
          <a:off x="0" y="0"/>
          <a:ext cx="0" cy="0"/>
          <a:chOff x="0" y="0"/>
          <a:chExt cx="0" cy="0"/>
        </a:xfrm>
      </p:grpSpPr>
      <p:sp>
        <p:nvSpPr>
          <p:cNvPr id="84" name="Google Shape;84;p19"/>
          <p:cNvSpPr txBox="1"/>
          <p:nvPr>
            <p:ph type="title"/>
          </p:nvPr>
        </p:nvSpPr>
        <p:spPr>
          <a:xfrm>
            <a:off x="305991" y="280195"/>
            <a:ext cx="8532019"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19"/>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19"/>
          <p:cNvSpPr/>
          <p:nvPr>
            <p:ph idx="2" type="pic"/>
          </p:nvPr>
        </p:nvSpPr>
        <p:spPr>
          <a:xfrm>
            <a:off x="305991" y="1079897"/>
            <a:ext cx="8532019" cy="3570684"/>
          </a:xfrm>
          <a:prstGeom prst="rect">
            <a:avLst/>
          </a:prstGeom>
          <a:solidFill>
            <a:schemeClr val="lt1"/>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Picture">
  <p:cSld name="Full page Picture">
    <p:spTree>
      <p:nvGrpSpPr>
        <p:cNvPr id="87" name="Shape 87"/>
        <p:cNvGrpSpPr/>
        <p:nvPr/>
      </p:nvGrpSpPr>
      <p:grpSpPr>
        <a:xfrm>
          <a:off x="0" y="0"/>
          <a:ext cx="0" cy="0"/>
          <a:chOff x="0" y="0"/>
          <a:chExt cx="0" cy="0"/>
        </a:xfrm>
      </p:grpSpPr>
      <p:sp>
        <p:nvSpPr>
          <p:cNvPr id="88" name="Google Shape;88;p20"/>
          <p:cNvSpPr/>
          <p:nvPr>
            <p:ph idx="2" type="pic"/>
          </p:nvPr>
        </p:nvSpPr>
        <p:spPr>
          <a:xfrm>
            <a:off x="0" y="-3949"/>
            <a:ext cx="9144000" cy="4763691"/>
          </a:xfrm>
          <a:prstGeom prst="rect">
            <a:avLst/>
          </a:prstGeom>
          <a:solidFill>
            <a:schemeClr val="lt1"/>
          </a:solidFill>
          <a:ln>
            <a:noFill/>
          </a:ln>
        </p:spPr>
      </p:sp>
      <p:sp>
        <p:nvSpPr>
          <p:cNvPr id="89" name="Google Shape;89;p20"/>
          <p:cNvSpPr txBox="1"/>
          <p:nvPr>
            <p:ph idx="1" type="body"/>
          </p:nvPr>
        </p:nvSpPr>
        <p:spPr>
          <a:xfrm>
            <a:off x="6056709" y="-20814"/>
            <a:ext cx="3087290" cy="4778115"/>
          </a:xfrm>
          <a:prstGeom prst="rect">
            <a:avLst/>
          </a:prstGeom>
          <a:solidFill>
            <a:schemeClr val="dk1">
              <a:alpha val="80000"/>
            </a:schemeClr>
          </a:solidFill>
          <a:ln>
            <a:noFill/>
          </a:ln>
        </p:spPr>
        <p:txBody>
          <a:bodyPr anchorCtr="0" anchor="t" bIns="135000" lIns="135000" spcFirstLastPara="1" rIns="135000" wrap="square" tIns="135000">
            <a:normAutofit/>
          </a:bodyPr>
          <a:lstStyle>
            <a:lvl1pPr indent="-228600" lvl="0" marL="457200" algn="l">
              <a:lnSpc>
                <a:spcPct val="90000"/>
              </a:lnSpc>
              <a:spcBef>
                <a:spcPts val="800"/>
              </a:spcBef>
              <a:spcAft>
                <a:spcPts val="0"/>
              </a:spcAft>
              <a:buClr>
                <a:schemeClr val="lt1"/>
              </a:buClr>
              <a:buSzPts val="2100"/>
              <a:buNone/>
              <a:defRPr sz="2100">
                <a:solidFill>
                  <a:schemeClr val="lt1"/>
                </a:solidFill>
              </a:defRPr>
            </a:lvl1pPr>
            <a:lvl2pPr indent="-330200" lvl="1" marL="914400" algn="l">
              <a:lnSpc>
                <a:spcPct val="100000"/>
              </a:lnSpc>
              <a:spcBef>
                <a:spcPts val="400"/>
              </a:spcBef>
              <a:spcAft>
                <a:spcPts val="0"/>
              </a:spcAft>
              <a:buClr>
                <a:schemeClr val="lt1"/>
              </a:buClr>
              <a:buSzPts val="1600"/>
              <a:buFont typeface="Arial"/>
              <a:buChar char="•"/>
              <a:defRPr sz="1600">
                <a:solidFill>
                  <a:schemeClr val="lt1"/>
                </a:solidFill>
              </a:defRPr>
            </a:lvl2pPr>
            <a:lvl3pPr indent="-317500" lvl="2" marL="1371600" algn="l">
              <a:lnSpc>
                <a:spcPct val="100000"/>
              </a:lnSpc>
              <a:spcBef>
                <a:spcPts val="400"/>
              </a:spcBef>
              <a:spcAft>
                <a:spcPts val="0"/>
              </a:spcAft>
              <a:buClr>
                <a:schemeClr val="lt1"/>
              </a:buClr>
              <a:buSzPts val="1400"/>
              <a:buFont typeface="Arial"/>
              <a:buChar char="•"/>
              <a:defRPr sz="1400">
                <a:solidFill>
                  <a:schemeClr val="lt1"/>
                </a:solidFill>
              </a:defRPr>
            </a:lvl3pPr>
            <a:lvl4pPr indent="-304800" lvl="3" marL="1828800" algn="l">
              <a:lnSpc>
                <a:spcPct val="100000"/>
              </a:lnSpc>
              <a:spcBef>
                <a:spcPts val="400"/>
              </a:spcBef>
              <a:spcAft>
                <a:spcPts val="0"/>
              </a:spcAft>
              <a:buClr>
                <a:schemeClr val="lt1"/>
              </a:buClr>
              <a:buSzPts val="1200"/>
              <a:buFont typeface="Arial"/>
              <a:buChar char="•"/>
              <a:defRPr>
                <a:solidFill>
                  <a:schemeClr val="lt1"/>
                </a:solidFill>
              </a:defRPr>
            </a:lvl4pPr>
            <a:lvl5pPr indent="-304800" lvl="4" marL="2286000" algn="l">
              <a:lnSpc>
                <a:spcPct val="90000"/>
              </a:lnSpc>
              <a:spcBef>
                <a:spcPts val="400"/>
              </a:spcBef>
              <a:spcAft>
                <a:spcPts val="0"/>
              </a:spcAft>
              <a:buClr>
                <a:srgbClr val="171717"/>
              </a:buClr>
              <a:buSzPts val="1200"/>
              <a:buFont typeface="Arial"/>
              <a:buChar char="•"/>
              <a:defRPr>
                <a:solidFill>
                  <a:srgbClr val="17171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20"/>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p:cSld name="Text and Picture">
    <p:spTree>
      <p:nvGrpSpPr>
        <p:cNvPr id="91" name="Shape 91"/>
        <p:cNvGrpSpPr/>
        <p:nvPr/>
      </p:nvGrpSpPr>
      <p:grpSpPr>
        <a:xfrm>
          <a:off x="0" y="0"/>
          <a:ext cx="0" cy="0"/>
          <a:chOff x="0" y="0"/>
          <a:chExt cx="0" cy="0"/>
        </a:xfrm>
      </p:grpSpPr>
      <p:sp>
        <p:nvSpPr>
          <p:cNvPr id="92" name="Google Shape;92;p21"/>
          <p:cNvSpPr txBox="1"/>
          <p:nvPr>
            <p:ph type="title"/>
          </p:nvPr>
        </p:nvSpPr>
        <p:spPr>
          <a:xfrm>
            <a:off x="305992" y="280195"/>
            <a:ext cx="4212431"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 name="Google Shape;93;p21"/>
          <p:cNvSpPr txBox="1"/>
          <p:nvPr>
            <p:ph idx="1" type="body"/>
          </p:nvPr>
        </p:nvSpPr>
        <p:spPr>
          <a:xfrm>
            <a:off x="305990" y="1198994"/>
            <a:ext cx="4212431" cy="345638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600"/>
              <a:buNone/>
              <a:defRPr>
                <a:solidFill>
                  <a:srgbClr val="171717"/>
                </a:solidFill>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21"/>
          <p:cNvSpPr/>
          <p:nvPr>
            <p:ph idx="2" type="pic"/>
          </p:nvPr>
        </p:nvSpPr>
        <p:spPr>
          <a:xfrm>
            <a:off x="4625578" y="0"/>
            <a:ext cx="4518422" cy="4738490"/>
          </a:xfrm>
          <a:prstGeom prst="rect">
            <a:avLst/>
          </a:prstGeom>
          <a:solidFill>
            <a:schemeClr val="lt1"/>
          </a:solidFill>
          <a:ln>
            <a:noFill/>
          </a:ln>
        </p:spPr>
      </p:sp>
      <p:sp>
        <p:nvSpPr>
          <p:cNvPr id="95" name="Google Shape;95;p21"/>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2 Pictures horizontal">
  <p:cSld name="Text and 2 Pictures horizontal">
    <p:spTree>
      <p:nvGrpSpPr>
        <p:cNvPr id="96" name="Shape 96"/>
        <p:cNvGrpSpPr/>
        <p:nvPr/>
      </p:nvGrpSpPr>
      <p:grpSpPr>
        <a:xfrm>
          <a:off x="0" y="0"/>
          <a:ext cx="0" cy="0"/>
          <a:chOff x="0" y="0"/>
          <a:chExt cx="0" cy="0"/>
        </a:xfrm>
      </p:grpSpPr>
      <p:sp>
        <p:nvSpPr>
          <p:cNvPr id="97" name="Google Shape;97;p22"/>
          <p:cNvSpPr txBox="1"/>
          <p:nvPr>
            <p:ph type="title"/>
          </p:nvPr>
        </p:nvSpPr>
        <p:spPr>
          <a:xfrm>
            <a:off x="305992" y="280195"/>
            <a:ext cx="8532018"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 name="Google Shape;98;p22"/>
          <p:cNvSpPr txBox="1"/>
          <p:nvPr>
            <p:ph idx="1" type="body"/>
          </p:nvPr>
        </p:nvSpPr>
        <p:spPr>
          <a:xfrm>
            <a:off x="305990" y="1198994"/>
            <a:ext cx="4212431" cy="345638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600"/>
              <a:buNone/>
              <a:defRPr>
                <a:solidFill>
                  <a:srgbClr val="171717"/>
                </a:solidFill>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 name="Google Shape;99;p22"/>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22"/>
          <p:cNvSpPr/>
          <p:nvPr>
            <p:ph idx="2" type="pic"/>
          </p:nvPr>
        </p:nvSpPr>
        <p:spPr>
          <a:xfrm>
            <a:off x="4625579" y="1194197"/>
            <a:ext cx="4212431" cy="1674019"/>
          </a:xfrm>
          <a:prstGeom prst="rect">
            <a:avLst/>
          </a:prstGeom>
          <a:solidFill>
            <a:schemeClr val="lt1"/>
          </a:solidFill>
          <a:ln>
            <a:noFill/>
          </a:ln>
        </p:spPr>
      </p:sp>
      <p:sp>
        <p:nvSpPr>
          <p:cNvPr id="101" name="Google Shape;101;p22"/>
          <p:cNvSpPr/>
          <p:nvPr>
            <p:ph idx="3" type="pic"/>
          </p:nvPr>
        </p:nvSpPr>
        <p:spPr>
          <a:xfrm>
            <a:off x="4625579" y="2977277"/>
            <a:ext cx="4212431" cy="1674019"/>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s and 2 Pictures ">
  <p:cSld name="Subtitles and 2 Pictures ">
    <p:spTree>
      <p:nvGrpSpPr>
        <p:cNvPr id="102" name="Shape 102"/>
        <p:cNvGrpSpPr/>
        <p:nvPr/>
      </p:nvGrpSpPr>
      <p:grpSpPr>
        <a:xfrm>
          <a:off x="0" y="0"/>
          <a:ext cx="0" cy="0"/>
          <a:chOff x="0" y="0"/>
          <a:chExt cx="0" cy="0"/>
        </a:xfrm>
      </p:grpSpPr>
      <p:sp>
        <p:nvSpPr>
          <p:cNvPr id="103" name="Google Shape;103;p23"/>
          <p:cNvSpPr txBox="1"/>
          <p:nvPr>
            <p:ph type="title"/>
          </p:nvPr>
        </p:nvSpPr>
        <p:spPr>
          <a:xfrm>
            <a:off x="305991" y="273844"/>
            <a:ext cx="8535609" cy="81319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4" name="Google Shape;104;p23"/>
          <p:cNvSpPr txBox="1"/>
          <p:nvPr>
            <p:ph idx="1" type="body"/>
          </p:nvPr>
        </p:nvSpPr>
        <p:spPr>
          <a:xfrm>
            <a:off x="305990" y="1194197"/>
            <a:ext cx="4212431" cy="501253"/>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5" name="Google Shape;105;p23"/>
          <p:cNvSpPr txBox="1"/>
          <p:nvPr>
            <p:ph idx="2" type="body"/>
          </p:nvPr>
        </p:nvSpPr>
        <p:spPr>
          <a:xfrm>
            <a:off x="4629150" y="1203725"/>
            <a:ext cx="4212450" cy="491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6" name="Google Shape;106;p23"/>
          <p:cNvSpPr/>
          <p:nvPr>
            <p:ph idx="3" type="pic"/>
          </p:nvPr>
        </p:nvSpPr>
        <p:spPr>
          <a:xfrm>
            <a:off x="305991" y="1815704"/>
            <a:ext cx="4212431" cy="2834878"/>
          </a:xfrm>
          <a:prstGeom prst="rect">
            <a:avLst/>
          </a:prstGeom>
          <a:solidFill>
            <a:schemeClr val="lt1"/>
          </a:solidFill>
          <a:ln>
            <a:noFill/>
          </a:ln>
        </p:spPr>
      </p:sp>
      <p:sp>
        <p:nvSpPr>
          <p:cNvPr id="107" name="Google Shape;107;p23"/>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3"/>
          <p:cNvSpPr/>
          <p:nvPr>
            <p:ph idx="4" type="pic"/>
          </p:nvPr>
        </p:nvSpPr>
        <p:spPr>
          <a:xfrm>
            <a:off x="4629150" y="1815704"/>
            <a:ext cx="4212431" cy="2834878"/>
          </a:xfrm>
          <a:prstGeom prst="rect">
            <a:avLst/>
          </a:prstGeom>
          <a:solidFill>
            <a:schemeClr val="lt1"/>
          </a:solidFill>
          <a:ln>
            <a:noFill/>
          </a:ln>
        </p:spPr>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 Pictures">
  <p:cSld name="Text and 4 Pictures">
    <p:spTree>
      <p:nvGrpSpPr>
        <p:cNvPr id="109" name="Shape 109"/>
        <p:cNvGrpSpPr/>
        <p:nvPr/>
      </p:nvGrpSpPr>
      <p:grpSpPr>
        <a:xfrm>
          <a:off x="0" y="0"/>
          <a:ext cx="0" cy="0"/>
          <a:chOff x="0" y="0"/>
          <a:chExt cx="0" cy="0"/>
        </a:xfrm>
      </p:grpSpPr>
      <p:sp>
        <p:nvSpPr>
          <p:cNvPr id="110" name="Google Shape;110;p24"/>
          <p:cNvSpPr txBox="1"/>
          <p:nvPr>
            <p:ph type="title"/>
          </p:nvPr>
        </p:nvSpPr>
        <p:spPr>
          <a:xfrm>
            <a:off x="305992" y="280195"/>
            <a:ext cx="8532018"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24"/>
          <p:cNvSpPr txBox="1"/>
          <p:nvPr>
            <p:ph idx="1" type="body"/>
          </p:nvPr>
        </p:nvSpPr>
        <p:spPr>
          <a:xfrm>
            <a:off x="305990" y="1198994"/>
            <a:ext cx="2781301" cy="345638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600"/>
              <a:buNone/>
              <a:defRPr>
                <a:solidFill>
                  <a:srgbClr val="171717"/>
                </a:solidFill>
              </a:defRPr>
            </a:lvl1pPr>
            <a:lvl2pPr indent="-317500" lvl="1" marL="914400" algn="l">
              <a:lnSpc>
                <a:spcPct val="12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24"/>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3" name="Google Shape;113;p24"/>
          <p:cNvSpPr/>
          <p:nvPr>
            <p:ph idx="2" type="pic"/>
          </p:nvPr>
        </p:nvSpPr>
        <p:spPr>
          <a:xfrm>
            <a:off x="6056710" y="1194197"/>
            <a:ext cx="2781300" cy="1674019"/>
          </a:xfrm>
          <a:prstGeom prst="rect">
            <a:avLst/>
          </a:prstGeom>
          <a:solidFill>
            <a:schemeClr val="lt1"/>
          </a:solidFill>
          <a:ln>
            <a:noFill/>
          </a:ln>
        </p:spPr>
      </p:sp>
      <p:sp>
        <p:nvSpPr>
          <p:cNvPr id="114" name="Google Shape;114;p24"/>
          <p:cNvSpPr/>
          <p:nvPr>
            <p:ph idx="3" type="pic"/>
          </p:nvPr>
        </p:nvSpPr>
        <p:spPr>
          <a:xfrm>
            <a:off x="6093511" y="2977277"/>
            <a:ext cx="2744499" cy="1674019"/>
          </a:xfrm>
          <a:prstGeom prst="rect">
            <a:avLst/>
          </a:prstGeom>
          <a:solidFill>
            <a:schemeClr val="lt1"/>
          </a:solidFill>
          <a:ln>
            <a:noFill/>
          </a:ln>
        </p:spPr>
      </p:sp>
      <p:sp>
        <p:nvSpPr>
          <p:cNvPr id="115" name="Google Shape;115;p24"/>
          <p:cNvSpPr/>
          <p:nvPr>
            <p:ph idx="4" type="pic"/>
          </p:nvPr>
        </p:nvSpPr>
        <p:spPr>
          <a:xfrm>
            <a:off x="3194447" y="1194197"/>
            <a:ext cx="2744499" cy="1674019"/>
          </a:xfrm>
          <a:prstGeom prst="rect">
            <a:avLst/>
          </a:prstGeom>
          <a:solidFill>
            <a:schemeClr val="lt1"/>
          </a:solidFill>
          <a:ln>
            <a:noFill/>
          </a:ln>
        </p:spPr>
      </p:sp>
      <p:sp>
        <p:nvSpPr>
          <p:cNvPr id="116" name="Google Shape;116;p24"/>
          <p:cNvSpPr/>
          <p:nvPr>
            <p:ph idx="5" type="pic"/>
          </p:nvPr>
        </p:nvSpPr>
        <p:spPr>
          <a:xfrm>
            <a:off x="3194447" y="2983511"/>
            <a:ext cx="2744499" cy="1674019"/>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and 3 Pictures">
  <p:cSld name="Subtitle and 3 Pictures">
    <p:spTree>
      <p:nvGrpSpPr>
        <p:cNvPr id="117" name="Shape 117"/>
        <p:cNvGrpSpPr/>
        <p:nvPr/>
      </p:nvGrpSpPr>
      <p:grpSpPr>
        <a:xfrm>
          <a:off x="0" y="0"/>
          <a:ext cx="0" cy="0"/>
          <a:chOff x="0" y="0"/>
          <a:chExt cx="0" cy="0"/>
        </a:xfrm>
      </p:grpSpPr>
      <p:sp>
        <p:nvSpPr>
          <p:cNvPr id="118" name="Google Shape;118;p25"/>
          <p:cNvSpPr txBox="1"/>
          <p:nvPr>
            <p:ph type="title"/>
          </p:nvPr>
        </p:nvSpPr>
        <p:spPr>
          <a:xfrm>
            <a:off x="305991" y="273844"/>
            <a:ext cx="8535609" cy="81319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25"/>
          <p:cNvSpPr txBox="1"/>
          <p:nvPr>
            <p:ph idx="1" type="body"/>
          </p:nvPr>
        </p:nvSpPr>
        <p:spPr>
          <a:xfrm>
            <a:off x="305990" y="1194197"/>
            <a:ext cx="2781301" cy="50125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00"/>
              </a:spcBef>
              <a:spcAft>
                <a:spcPts val="0"/>
              </a:spcAft>
              <a:buClr>
                <a:schemeClr val="accent2"/>
              </a:buClr>
              <a:buSzPts val="1600"/>
              <a:buNone/>
              <a:defRPr b="1" sz="16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0" name="Google Shape;120;p25"/>
          <p:cNvSpPr txBox="1"/>
          <p:nvPr>
            <p:ph idx="2" type="body"/>
          </p:nvPr>
        </p:nvSpPr>
        <p:spPr>
          <a:xfrm>
            <a:off x="6056709" y="1203725"/>
            <a:ext cx="2784890" cy="491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300"/>
              </a:spcBef>
              <a:spcAft>
                <a:spcPts val="0"/>
              </a:spcAft>
              <a:buClr>
                <a:schemeClr val="accent2"/>
              </a:buClr>
              <a:buSzPts val="1800"/>
              <a:buNone/>
              <a:defRPr b="1" sz="18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1" name="Google Shape;121;p25"/>
          <p:cNvSpPr/>
          <p:nvPr>
            <p:ph idx="3" type="pic"/>
          </p:nvPr>
        </p:nvSpPr>
        <p:spPr>
          <a:xfrm>
            <a:off x="305992" y="1815704"/>
            <a:ext cx="2781300" cy="2834878"/>
          </a:xfrm>
          <a:prstGeom prst="rect">
            <a:avLst/>
          </a:prstGeom>
          <a:solidFill>
            <a:schemeClr val="lt1"/>
          </a:solidFill>
          <a:ln>
            <a:noFill/>
          </a:ln>
        </p:spPr>
      </p:sp>
      <p:sp>
        <p:nvSpPr>
          <p:cNvPr id="122" name="Google Shape;122;p25"/>
          <p:cNvSpPr/>
          <p:nvPr>
            <p:ph idx="4" type="pic"/>
          </p:nvPr>
        </p:nvSpPr>
        <p:spPr>
          <a:xfrm>
            <a:off x="6056710" y="1812131"/>
            <a:ext cx="2784890" cy="2834878"/>
          </a:xfrm>
          <a:prstGeom prst="rect">
            <a:avLst/>
          </a:prstGeom>
          <a:solidFill>
            <a:schemeClr val="lt1"/>
          </a:solidFill>
          <a:ln>
            <a:noFill/>
          </a:ln>
        </p:spPr>
      </p:sp>
      <p:sp>
        <p:nvSpPr>
          <p:cNvPr id="123" name="Google Shape;123;p25"/>
          <p:cNvSpPr txBox="1"/>
          <p:nvPr>
            <p:ph idx="5" type="body"/>
          </p:nvPr>
        </p:nvSpPr>
        <p:spPr>
          <a:xfrm>
            <a:off x="3190385" y="1200920"/>
            <a:ext cx="2781301" cy="501253"/>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300"/>
              </a:spcBef>
              <a:spcAft>
                <a:spcPts val="0"/>
              </a:spcAft>
              <a:buClr>
                <a:schemeClr val="accent2"/>
              </a:buClr>
              <a:buSzPts val="1600"/>
              <a:buNone/>
              <a:defRPr b="1" sz="1600">
                <a:solidFill>
                  <a:schemeClr val="accent2"/>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4" name="Google Shape;124;p25"/>
          <p:cNvSpPr/>
          <p:nvPr>
            <p:ph idx="6" type="pic"/>
          </p:nvPr>
        </p:nvSpPr>
        <p:spPr>
          <a:xfrm>
            <a:off x="3190386" y="1822427"/>
            <a:ext cx="2781300" cy="2834878"/>
          </a:xfrm>
          <a:prstGeom prst="rect">
            <a:avLst/>
          </a:prstGeom>
          <a:solidFill>
            <a:schemeClr val="lt1"/>
          </a:solidFill>
          <a:ln>
            <a:noFill/>
          </a:ln>
        </p:spPr>
      </p:sp>
      <p:sp>
        <p:nvSpPr>
          <p:cNvPr id="125" name="Google Shape;125;p25"/>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3 Pictures with boxes">
  <p:cSld name="Text and 3 Pictures with boxes">
    <p:spTree>
      <p:nvGrpSpPr>
        <p:cNvPr id="126" name="Shape 126"/>
        <p:cNvGrpSpPr/>
        <p:nvPr/>
      </p:nvGrpSpPr>
      <p:grpSpPr>
        <a:xfrm>
          <a:off x="0" y="0"/>
          <a:ext cx="0" cy="0"/>
          <a:chOff x="0" y="0"/>
          <a:chExt cx="0" cy="0"/>
        </a:xfrm>
      </p:grpSpPr>
      <p:sp>
        <p:nvSpPr>
          <p:cNvPr id="127" name="Google Shape;127;p26"/>
          <p:cNvSpPr txBox="1"/>
          <p:nvPr>
            <p:ph type="title"/>
          </p:nvPr>
        </p:nvSpPr>
        <p:spPr>
          <a:xfrm>
            <a:off x="305991" y="273844"/>
            <a:ext cx="8535609" cy="81319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26"/>
          <p:cNvSpPr txBox="1"/>
          <p:nvPr>
            <p:ph idx="1" type="body"/>
          </p:nvPr>
        </p:nvSpPr>
        <p:spPr>
          <a:xfrm>
            <a:off x="3087290" y="1201032"/>
            <a:ext cx="2970000" cy="848411"/>
          </a:xfrm>
          <a:prstGeom prst="rect">
            <a:avLst/>
          </a:prstGeom>
          <a:solidFill>
            <a:schemeClr val="dk1"/>
          </a:solidFill>
          <a:ln>
            <a:noFill/>
          </a:ln>
        </p:spPr>
        <p:txBody>
          <a:bodyPr anchorCtr="0" anchor="ctr" bIns="27000" lIns="27000" spcFirstLastPara="1" rIns="27000" wrap="square" tIns="27000">
            <a:normAutofit/>
          </a:bodyPr>
          <a:lstStyle>
            <a:lvl1pPr indent="-228600" lvl="0" marL="457200" algn="ctr">
              <a:lnSpc>
                <a:spcPct val="90000"/>
              </a:lnSpc>
              <a:spcBef>
                <a:spcPts val="0"/>
              </a:spcBef>
              <a:spcAft>
                <a:spcPts val="0"/>
              </a:spcAft>
              <a:buClr>
                <a:schemeClr val="lt1"/>
              </a:buClr>
              <a:buSzPts val="1600"/>
              <a:buNone/>
              <a:defRPr b="0" sz="1600">
                <a:solidFill>
                  <a:schemeClr val="lt1"/>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9" name="Google Shape;129;p26"/>
          <p:cNvSpPr/>
          <p:nvPr>
            <p:ph idx="2" type="pic"/>
          </p:nvPr>
        </p:nvSpPr>
        <p:spPr>
          <a:xfrm>
            <a:off x="3087290" y="2049332"/>
            <a:ext cx="2969419" cy="2607973"/>
          </a:xfrm>
          <a:prstGeom prst="rect">
            <a:avLst/>
          </a:prstGeom>
          <a:solidFill>
            <a:schemeClr val="lt1"/>
          </a:solidFill>
          <a:ln>
            <a:noFill/>
          </a:ln>
        </p:spPr>
      </p:sp>
      <p:sp>
        <p:nvSpPr>
          <p:cNvPr id="130" name="Google Shape;130;p26"/>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6"/>
          <p:cNvSpPr txBox="1"/>
          <p:nvPr>
            <p:ph idx="3" type="body"/>
          </p:nvPr>
        </p:nvSpPr>
        <p:spPr>
          <a:xfrm>
            <a:off x="2456" y="3808893"/>
            <a:ext cx="2970000" cy="848411"/>
          </a:xfrm>
          <a:prstGeom prst="rect">
            <a:avLst/>
          </a:prstGeom>
          <a:solidFill>
            <a:schemeClr val="dk1"/>
          </a:solidFill>
          <a:ln>
            <a:noFill/>
          </a:ln>
        </p:spPr>
        <p:txBody>
          <a:bodyPr anchorCtr="0" anchor="ctr" bIns="27000" lIns="27000" spcFirstLastPara="1" rIns="27000" wrap="square" tIns="27000">
            <a:normAutofit/>
          </a:bodyPr>
          <a:lstStyle>
            <a:lvl1pPr indent="-228600" lvl="0" marL="457200" algn="ctr">
              <a:lnSpc>
                <a:spcPct val="90000"/>
              </a:lnSpc>
              <a:spcBef>
                <a:spcPts val="0"/>
              </a:spcBef>
              <a:spcAft>
                <a:spcPts val="0"/>
              </a:spcAft>
              <a:buClr>
                <a:schemeClr val="lt1"/>
              </a:buClr>
              <a:buSzPts val="1600"/>
              <a:buNone/>
              <a:defRPr b="0" sz="1600">
                <a:solidFill>
                  <a:schemeClr val="lt1"/>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2" name="Google Shape;132;p26"/>
          <p:cNvSpPr/>
          <p:nvPr>
            <p:ph idx="4" type="pic"/>
          </p:nvPr>
        </p:nvSpPr>
        <p:spPr>
          <a:xfrm>
            <a:off x="3038" y="1201032"/>
            <a:ext cx="2969419" cy="2607973"/>
          </a:xfrm>
          <a:prstGeom prst="rect">
            <a:avLst/>
          </a:prstGeom>
          <a:solidFill>
            <a:schemeClr val="lt1"/>
          </a:solidFill>
          <a:ln>
            <a:noFill/>
          </a:ln>
        </p:spPr>
      </p:sp>
      <p:sp>
        <p:nvSpPr>
          <p:cNvPr id="133" name="Google Shape;133;p26"/>
          <p:cNvSpPr txBox="1"/>
          <p:nvPr>
            <p:ph idx="5" type="body"/>
          </p:nvPr>
        </p:nvSpPr>
        <p:spPr>
          <a:xfrm>
            <a:off x="6174291" y="3808893"/>
            <a:ext cx="2970000" cy="848411"/>
          </a:xfrm>
          <a:prstGeom prst="rect">
            <a:avLst/>
          </a:prstGeom>
          <a:solidFill>
            <a:schemeClr val="dk1"/>
          </a:solidFill>
          <a:ln>
            <a:noFill/>
          </a:ln>
        </p:spPr>
        <p:txBody>
          <a:bodyPr anchorCtr="0" anchor="ctr" bIns="27000" lIns="27000" spcFirstLastPara="1" rIns="27000" wrap="square" tIns="27000">
            <a:normAutofit/>
          </a:bodyPr>
          <a:lstStyle>
            <a:lvl1pPr indent="-228600" lvl="0" marL="457200" algn="ctr">
              <a:lnSpc>
                <a:spcPct val="90000"/>
              </a:lnSpc>
              <a:spcBef>
                <a:spcPts val="0"/>
              </a:spcBef>
              <a:spcAft>
                <a:spcPts val="0"/>
              </a:spcAft>
              <a:buClr>
                <a:schemeClr val="lt1"/>
              </a:buClr>
              <a:buSzPts val="1600"/>
              <a:buNone/>
              <a:defRPr b="0" sz="1600">
                <a:solidFill>
                  <a:schemeClr val="lt1"/>
                </a:solidFill>
              </a:defRPr>
            </a:lvl1pPr>
            <a:lvl2pPr indent="-228600" lvl="1" marL="914400" algn="l">
              <a:lnSpc>
                <a:spcPct val="100000"/>
              </a:lnSpc>
              <a:spcBef>
                <a:spcPts val="400"/>
              </a:spcBef>
              <a:spcAft>
                <a:spcPts val="0"/>
              </a:spcAft>
              <a:buClr>
                <a:srgbClr val="171717"/>
              </a:buClr>
              <a:buSzPts val="1500"/>
              <a:buNone/>
              <a:defRPr b="1" sz="1500"/>
            </a:lvl2pPr>
            <a:lvl3pPr indent="-228600" lvl="2" marL="1371600" algn="l">
              <a:lnSpc>
                <a:spcPct val="100000"/>
              </a:lnSpc>
              <a:spcBef>
                <a:spcPts val="400"/>
              </a:spcBef>
              <a:spcAft>
                <a:spcPts val="0"/>
              </a:spcAft>
              <a:buClr>
                <a:srgbClr val="171717"/>
              </a:buClr>
              <a:buSzPts val="1400"/>
              <a:buNone/>
              <a:defRPr b="1" sz="1400"/>
            </a:lvl3pPr>
            <a:lvl4pPr indent="-228600" lvl="3" marL="1828800" algn="l">
              <a:lnSpc>
                <a:spcPct val="100000"/>
              </a:lnSpc>
              <a:spcBef>
                <a:spcPts val="400"/>
              </a:spcBef>
              <a:spcAft>
                <a:spcPts val="0"/>
              </a:spcAft>
              <a:buClr>
                <a:srgbClr val="171717"/>
              </a:buClr>
              <a:buSzPts val="1200"/>
              <a:buNone/>
              <a:defRPr b="1" sz="1200"/>
            </a:lvl4pPr>
            <a:lvl5pPr indent="-228600" lvl="4" marL="2286000" algn="l">
              <a:lnSpc>
                <a:spcPct val="90000"/>
              </a:lnSpc>
              <a:spcBef>
                <a:spcPts val="400"/>
              </a:spcBef>
              <a:spcAft>
                <a:spcPts val="0"/>
              </a:spcAft>
              <a:buClr>
                <a:schemeClr val="accent6"/>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4" name="Google Shape;134;p26"/>
          <p:cNvSpPr/>
          <p:nvPr>
            <p:ph idx="6" type="pic"/>
          </p:nvPr>
        </p:nvSpPr>
        <p:spPr>
          <a:xfrm>
            <a:off x="6174291" y="1201032"/>
            <a:ext cx="2969419" cy="2607973"/>
          </a:xfrm>
          <a:prstGeom prst="rect">
            <a:avLst/>
          </a:prstGeom>
          <a:solidFill>
            <a:schemeClr val="lt1"/>
          </a:solidFill>
          <a:ln>
            <a:noFill/>
          </a:ln>
        </p:spPr>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Horizontal and texts">
  <p:cSld name="Picture Horizontal and texts">
    <p:spTree>
      <p:nvGrpSpPr>
        <p:cNvPr id="135" name="Shape 135"/>
        <p:cNvGrpSpPr/>
        <p:nvPr/>
      </p:nvGrpSpPr>
      <p:grpSpPr>
        <a:xfrm>
          <a:off x="0" y="0"/>
          <a:ext cx="0" cy="0"/>
          <a:chOff x="0" y="0"/>
          <a:chExt cx="0" cy="0"/>
        </a:xfrm>
      </p:grpSpPr>
      <p:sp>
        <p:nvSpPr>
          <p:cNvPr id="136" name="Google Shape;136;p27"/>
          <p:cNvSpPr txBox="1"/>
          <p:nvPr>
            <p:ph type="title"/>
          </p:nvPr>
        </p:nvSpPr>
        <p:spPr>
          <a:xfrm>
            <a:off x="305991" y="273844"/>
            <a:ext cx="8535609" cy="81319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27"/>
          <p:cNvSpPr/>
          <p:nvPr>
            <p:ph idx="2" type="pic"/>
          </p:nvPr>
        </p:nvSpPr>
        <p:spPr>
          <a:xfrm>
            <a:off x="309582" y="1194197"/>
            <a:ext cx="8532018" cy="1922930"/>
          </a:xfrm>
          <a:prstGeom prst="rect">
            <a:avLst/>
          </a:prstGeom>
          <a:solidFill>
            <a:schemeClr val="lt1"/>
          </a:solidFill>
          <a:ln>
            <a:noFill/>
          </a:ln>
        </p:spPr>
      </p:sp>
      <p:sp>
        <p:nvSpPr>
          <p:cNvPr id="138" name="Google Shape;138;p27"/>
          <p:cNvSpPr txBox="1"/>
          <p:nvPr>
            <p:ph idx="1" type="body"/>
          </p:nvPr>
        </p:nvSpPr>
        <p:spPr>
          <a:xfrm>
            <a:off x="305992" y="3220641"/>
            <a:ext cx="2781300" cy="142994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27"/>
          <p:cNvSpPr txBox="1"/>
          <p:nvPr>
            <p:ph idx="3" type="body"/>
          </p:nvPr>
        </p:nvSpPr>
        <p:spPr>
          <a:xfrm>
            <a:off x="3200401" y="3220641"/>
            <a:ext cx="2749153" cy="142994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0" name="Google Shape;140;p27"/>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7"/>
          <p:cNvSpPr txBox="1"/>
          <p:nvPr>
            <p:ph idx="4" type="body"/>
          </p:nvPr>
        </p:nvSpPr>
        <p:spPr>
          <a:xfrm>
            <a:off x="6064251" y="3220641"/>
            <a:ext cx="2777349" cy="142994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rgbClr val="171717"/>
              </a:buClr>
              <a:buSzPts val="1400"/>
              <a:buNone/>
              <a:defRPr/>
            </a:lvl1pPr>
            <a:lvl2pPr indent="-317500" lvl="1" marL="914400" algn="l">
              <a:lnSpc>
                <a:spcPct val="100000"/>
              </a:lnSpc>
              <a:spcBef>
                <a:spcPts val="400"/>
              </a:spcBef>
              <a:spcAft>
                <a:spcPts val="0"/>
              </a:spcAft>
              <a:buClr>
                <a:srgbClr val="171717"/>
              </a:buClr>
              <a:buSzPts val="1400"/>
              <a:buChar char="•"/>
              <a:defRPr/>
            </a:lvl2pPr>
            <a:lvl3pPr indent="-317500" lvl="2" marL="1371600" algn="l">
              <a:lnSpc>
                <a:spcPct val="100000"/>
              </a:lnSpc>
              <a:spcBef>
                <a:spcPts val="400"/>
              </a:spcBef>
              <a:spcAft>
                <a:spcPts val="0"/>
              </a:spcAft>
              <a:buClr>
                <a:srgbClr val="171717"/>
              </a:buClr>
              <a:buSzPts val="1400"/>
              <a:buChar char="•"/>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Horizontal and text in boxes">
  <p:cSld name="Picture Horizontal and text in boxes">
    <p:spTree>
      <p:nvGrpSpPr>
        <p:cNvPr id="142" name="Shape 142"/>
        <p:cNvGrpSpPr/>
        <p:nvPr/>
      </p:nvGrpSpPr>
      <p:grpSpPr>
        <a:xfrm>
          <a:off x="0" y="0"/>
          <a:ext cx="0" cy="0"/>
          <a:chOff x="0" y="0"/>
          <a:chExt cx="0" cy="0"/>
        </a:xfrm>
      </p:grpSpPr>
      <p:sp>
        <p:nvSpPr>
          <p:cNvPr id="143" name="Google Shape;143;p28"/>
          <p:cNvSpPr txBox="1"/>
          <p:nvPr>
            <p:ph type="title"/>
          </p:nvPr>
        </p:nvSpPr>
        <p:spPr>
          <a:xfrm>
            <a:off x="305991" y="273844"/>
            <a:ext cx="8535609" cy="81319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4" name="Google Shape;144;p28"/>
          <p:cNvSpPr/>
          <p:nvPr>
            <p:ph idx="2" type="pic"/>
          </p:nvPr>
        </p:nvSpPr>
        <p:spPr>
          <a:xfrm>
            <a:off x="0" y="1194197"/>
            <a:ext cx="9144000" cy="2209402"/>
          </a:xfrm>
          <a:prstGeom prst="rect">
            <a:avLst/>
          </a:prstGeom>
          <a:solidFill>
            <a:schemeClr val="lt1"/>
          </a:solidFill>
          <a:ln>
            <a:noFill/>
          </a:ln>
        </p:spPr>
      </p:sp>
      <p:sp>
        <p:nvSpPr>
          <p:cNvPr id="145" name="Google Shape;145;p28"/>
          <p:cNvSpPr txBox="1"/>
          <p:nvPr>
            <p:ph idx="1" type="body"/>
          </p:nvPr>
        </p:nvSpPr>
        <p:spPr>
          <a:xfrm>
            <a:off x="305992" y="3220641"/>
            <a:ext cx="2781300" cy="1429940"/>
          </a:xfrm>
          <a:prstGeom prst="rect">
            <a:avLst/>
          </a:prstGeom>
          <a:solidFill>
            <a:schemeClr val="dk1"/>
          </a:solidFill>
          <a:ln>
            <a:noFill/>
          </a:ln>
        </p:spPr>
        <p:txBody>
          <a:bodyPr anchorCtr="0" anchor="t" bIns="0" lIns="0" spcFirstLastPara="1" rIns="0" wrap="square" tIns="54000">
            <a:normAutofit/>
          </a:bodyPr>
          <a:lstStyle>
            <a:lvl1pPr indent="-228600" lvl="0" marL="457200" algn="ctr">
              <a:lnSpc>
                <a:spcPct val="90000"/>
              </a:lnSpc>
              <a:spcBef>
                <a:spcPts val="800"/>
              </a:spcBef>
              <a:spcAft>
                <a:spcPts val="0"/>
              </a:spcAft>
              <a:buClr>
                <a:schemeClr val="lt2"/>
              </a:buClr>
              <a:buSzPts val="1600"/>
              <a:buNone/>
              <a:defRPr>
                <a:solidFill>
                  <a:schemeClr val="lt2"/>
                </a:solidFill>
              </a:defRPr>
            </a:lvl1pPr>
            <a:lvl2pPr indent="-317500" lvl="1" marL="914400" algn="ctr">
              <a:lnSpc>
                <a:spcPct val="100000"/>
              </a:lnSpc>
              <a:spcBef>
                <a:spcPts val="400"/>
              </a:spcBef>
              <a:spcAft>
                <a:spcPts val="0"/>
              </a:spcAft>
              <a:buClr>
                <a:schemeClr val="lt2"/>
              </a:buClr>
              <a:buSzPts val="1400"/>
              <a:buChar char="•"/>
              <a:defRPr>
                <a:solidFill>
                  <a:schemeClr val="lt2"/>
                </a:solidFill>
              </a:defRPr>
            </a:lvl2pPr>
            <a:lvl3pPr indent="-311150" lvl="2" marL="1371600" algn="ctr">
              <a:lnSpc>
                <a:spcPct val="100000"/>
              </a:lnSpc>
              <a:spcBef>
                <a:spcPts val="400"/>
              </a:spcBef>
              <a:spcAft>
                <a:spcPts val="0"/>
              </a:spcAft>
              <a:buClr>
                <a:schemeClr val="lt2"/>
              </a:buClr>
              <a:buSzPts val="1300"/>
              <a:buChar char="•"/>
              <a:defRPr>
                <a:solidFill>
                  <a:schemeClr val="lt2"/>
                </a:solidFill>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6" name="Google Shape;146;p28"/>
          <p:cNvSpPr txBox="1"/>
          <p:nvPr>
            <p:ph idx="3" type="body"/>
          </p:nvPr>
        </p:nvSpPr>
        <p:spPr>
          <a:xfrm>
            <a:off x="3200401" y="3220641"/>
            <a:ext cx="2749153" cy="1429940"/>
          </a:xfrm>
          <a:prstGeom prst="rect">
            <a:avLst/>
          </a:prstGeom>
          <a:solidFill>
            <a:schemeClr val="dk1"/>
          </a:solidFill>
          <a:ln>
            <a:noFill/>
          </a:ln>
        </p:spPr>
        <p:txBody>
          <a:bodyPr anchorCtr="0" anchor="t" bIns="0" lIns="0" spcFirstLastPara="1" rIns="0" wrap="square" tIns="54000">
            <a:normAutofit/>
          </a:bodyPr>
          <a:lstStyle>
            <a:lvl1pPr indent="-228600" lvl="0" marL="457200" algn="ctr">
              <a:lnSpc>
                <a:spcPct val="90000"/>
              </a:lnSpc>
              <a:spcBef>
                <a:spcPts val="800"/>
              </a:spcBef>
              <a:spcAft>
                <a:spcPts val="0"/>
              </a:spcAft>
              <a:buClr>
                <a:schemeClr val="lt2"/>
              </a:buClr>
              <a:buSzPts val="1600"/>
              <a:buNone/>
              <a:defRPr>
                <a:solidFill>
                  <a:schemeClr val="lt2"/>
                </a:solidFill>
              </a:defRPr>
            </a:lvl1pPr>
            <a:lvl2pPr indent="-317500" lvl="1" marL="914400" algn="ctr">
              <a:lnSpc>
                <a:spcPct val="100000"/>
              </a:lnSpc>
              <a:spcBef>
                <a:spcPts val="400"/>
              </a:spcBef>
              <a:spcAft>
                <a:spcPts val="0"/>
              </a:spcAft>
              <a:buClr>
                <a:schemeClr val="lt2"/>
              </a:buClr>
              <a:buSzPts val="1400"/>
              <a:buChar char="•"/>
              <a:defRPr>
                <a:solidFill>
                  <a:schemeClr val="lt2"/>
                </a:solidFill>
              </a:defRPr>
            </a:lvl2pPr>
            <a:lvl3pPr indent="-311150" lvl="2" marL="1371600" algn="ctr">
              <a:lnSpc>
                <a:spcPct val="100000"/>
              </a:lnSpc>
              <a:spcBef>
                <a:spcPts val="400"/>
              </a:spcBef>
              <a:spcAft>
                <a:spcPts val="0"/>
              </a:spcAft>
              <a:buClr>
                <a:schemeClr val="lt2"/>
              </a:buClr>
              <a:buSzPts val="1300"/>
              <a:buChar char="•"/>
              <a:defRPr>
                <a:solidFill>
                  <a:schemeClr val="lt2"/>
                </a:solidFill>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7" name="Google Shape;147;p28"/>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8"/>
          <p:cNvSpPr txBox="1"/>
          <p:nvPr>
            <p:ph idx="4" type="body"/>
          </p:nvPr>
        </p:nvSpPr>
        <p:spPr>
          <a:xfrm>
            <a:off x="6064251" y="3220641"/>
            <a:ext cx="2777349" cy="1429940"/>
          </a:xfrm>
          <a:prstGeom prst="rect">
            <a:avLst/>
          </a:prstGeom>
          <a:solidFill>
            <a:schemeClr val="dk1"/>
          </a:solidFill>
          <a:ln>
            <a:noFill/>
          </a:ln>
        </p:spPr>
        <p:txBody>
          <a:bodyPr anchorCtr="0" anchor="t" bIns="0" lIns="0" spcFirstLastPara="1" rIns="0" wrap="square" tIns="54000">
            <a:normAutofit/>
          </a:bodyPr>
          <a:lstStyle>
            <a:lvl1pPr indent="-228600" lvl="0" marL="457200" algn="ctr">
              <a:lnSpc>
                <a:spcPct val="90000"/>
              </a:lnSpc>
              <a:spcBef>
                <a:spcPts val="800"/>
              </a:spcBef>
              <a:spcAft>
                <a:spcPts val="0"/>
              </a:spcAft>
              <a:buClr>
                <a:schemeClr val="lt2"/>
              </a:buClr>
              <a:buSzPts val="1600"/>
              <a:buNone/>
              <a:defRPr>
                <a:solidFill>
                  <a:schemeClr val="lt2"/>
                </a:solidFill>
              </a:defRPr>
            </a:lvl1pPr>
            <a:lvl2pPr indent="-317500" lvl="1" marL="914400" algn="ctr">
              <a:lnSpc>
                <a:spcPct val="100000"/>
              </a:lnSpc>
              <a:spcBef>
                <a:spcPts val="400"/>
              </a:spcBef>
              <a:spcAft>
                <a:spcPts val="0"/>
              </a:spcAft>
              <a:buClr>
                <a:schemeClr val="lt2"/>
              </a:buClr>
              <a:buSzPts val="1400"/>
              <a:buChar char="•"/>
              <a:defRPr>
                <a:solidFill>
                  <a:schemeClr val="lt2"/>
                </a:solidFill>
              </a:defRPr>
            </a:lvl2pPr>
            <a:lvl3pPr indent="-311150" lvl="2" marL="1371600" algn="ctr">
              <a:lnSpc>
                <a:spcPct val="100000"/>
              </a:lnSpc>
              <a:spcBef>
                <a:spcPts val="400"/>
              </a:spcBef>
              <a:spcAft>
                <a:spcPts val="0"/>
              </a:spcAft>
              <a:buClr>
                <a:schemeClr val="lt2"/>
              </a:buClr>
              <a:buSzPts val="1300"/>
              <a:buChar char="•"/>
              <a:defRPr>
                <a:solidFill>
                  <a:schemeClr val="lt2"/>
                </a:solidFill>
              </a:defRPr>
            </a:lvl3pPr>
            <a:lvl4pPr indent="-317500" lvl="3" marL="1828800" algn="l">
              <a:lnSpc>
                <a:spcPct val="100000"/>
              </a:lnSpc>
              <a:spcBef>
                <a:spcPts val="400"/>
              </a:spcBef>
              <a:spcAft>
                <a:spcPts val="0"/>
              </a:spcAft>
              <a:buClr>
                <a:srgbClr val="171717"/>
              </a:buClr>
              <a:buSzPts val="1400"/>
              <a:buChar char="•"/>
              <a:defRPr/>
            </a:lvl4pPr>
            <a:lvl5pPr indent="-317500" lvl="4" marL="2286000" algn="l">
              <a:lnSpc>
                <a:spcPct val="90000"/>
              </a:lnSpc>
              <a:spcBef>
                <a:spcPts val="400"/>
              </a:spcBef>
              <a:spcAft>
                <a:spcPts val="0"/>
              </a:spcAft>
              <a:buClr>
                <a:schemeClr val="accent6"/>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075">
          <p15:clr>
            <a:srgbClr val="FBAE40"/>
          </p15:clr>
        </p15:guide>
        <p15:guide id="2" orient="horz" pos="11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Header" type="secHead">
  <p:cSld name="SECTION_HEADER">
    <p:spTree>
      <p:nvGrpSpPr>
        <p:cNvPr id="149" name="Shape 149"/>
        <p:cNvGrpSpPr/>
        <p:nvPr/>
      </p:nvGrpSpPr>
      <p:grpSpPr>
        <a:xfrm>
          <a:off x="0" y="0"/>
          <a:ext cx="0" cy="0"/>
          <a:chOff x="0" y="0"/>
          <a:chExt cx="0" cy="0"/>
        </a:xfrm>
      </p:grpSpPr>
      <p:sp>
        <p:nvSpPr>
          <p:cNvPr id="150" name="Google Shape;150;p29"/>
          <p:cNvSpPr txBox="1"/>
          <p:nvPr>
            <p:ph type="title"/>
          </p:nvPr>
        </p:nvSpPr>
        <p:spPr>
          <a:xfrm>
            <a:off x="305990" y="1282304"/>
            <a:ext cx="8532019" cy="2139553"/>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800"/>
              <a:buFont typeface="Arial"/>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p29"/>
          <p:cNvSpPr txBox="1"/>
          <p:nvPr>
            <p:ph idx="1" type="body"/>
          </p:nvPr>
        </p:nvSpPr>
        <p:spPr>
          <a:xfrm>
            <a:off x="305990" y="3442097"/>
            <a:ext cx="8532020" cy="112514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accent2"/>
              </a:buClr>
              <a:buSzPts val="1800"/>
              <a:buNone/>
              <a:defRPr sz="1800">
                <a:solidFill>
                  <a:schemeClr val="accent2"/>
                </a:solidFill>
              </a:defRPr>
            </a:lvl1pPr>
            <a:lvl2pPr indent="-228600" lvl="1" marL="914400" algn="l">
              <a:lnSpc>
                <a:spcPct val="100000"/>
              </a:lnSpc>
              <a:spcBef>
                <a:spcPts val="400"/>
              </a:spcBef>
              <a:spcAft>
                <a:spcPts val="0"/>
              </a:spcAft>
              <a:buClr>
                <a:srgbClr val="888DBD"/>
              </a:buClr>
              <a:buSzPts val="1500"/>
              <a:buNone/>
              <a:defRPr sz="1500">
                <a:solidFill>
                  <a:srgbClr val="888DBD"/>
                </a:solidFill>
              </a:defRPr>
            </a:lvl2pPr>
            <a:lvl3pPr indent="-228600" lvl="2" marL="1371600" algn="l">
              <a:lnSpc>
                <a:spcPct val="100000"/>
              </a:lnSpc>
              <a:spcBef>
                <a:spcPts val="400"/>
              </a:spcBef>
              <a:spcAft>
                <a:spcPts val="0"/>
              </a:spcAft>
              <a:buClr>
                <a:srgbClr val="888DBD"/>
              </a:buClr>
              <a:buSzPts val="1400"/>
              <a:buNone/>
              <a:defRPr sz="1400">
                <a:solidFill>
                  <a:srgbClr val="888DBD"/>
                </a:solidFill>
              </a:defRPr>
            </a:lvl3pPr>
            <a:lvl4pPr indent="-228600" lvl="3" marL="1828800" algn="l">
              <a:lnSpc>
                <a:spcPct val="100000"/>
              </a:lnSpc>
              <a:spcBef>
                <a:spcPts val="400"/>
              </a:spcBef>
              <a:spcAft>
                <a:spcPts val="0"/>
              </a:spcAft>
              <a:buClr>
                <a:srgbClr val="888DBD"/>
              </a:buClr>
              <a:buSzPts val="1200"/>
              <a:buNone/>
              <a:defRPr sz="1200">
                <a:solidFill>
                  <a:srgbClr val="888DBD"/>
                </a:solidFill>
              </a:defRPr>
            </a:lvl4pPr>
            <a:lvl5pPr indent="-228600" lvl="4" marL="2286000" algn="l">
              <a:lnSpc>
                <a:spcPct val="90000"/>
              </a:lnSpc>
              <a:spcBef>
                <a:spcPts val="400"/>
              </a:spcBef>
              <a:spcAft>
                <a:spcPts val="0"/>
              </a:spcAft>
              <a:buClr>
                <a:srgbClr val="888DBD"/>
              </a:buClr>
              <a:buSzPts val="1200"/>
              <a:buNone/>
              <a:defRPr sz="1200">
                <a:solidFill>
                  <a:srgbClr val="888DBD"/>
                </a:solidFill>
              </a:defRPr>
            </a:lvl5pPr>
            <a:lvl6pPr indent="-228600" lvl="5" marL="2743200" algn="l">
              <a:lnSpc>
                <a:spcPct val="90000"/>
              </a:lnSpc>
              <a:spcBef>
                <a:spcPts val="400"/>
              </a:spcBef>
              <a:spcAft>
                <a:spcPts val="0"/>
              </a:spcAft>
              <a:buClr>
                <a:srgbClr val="888DBD"/>
              </a:buClr>
              <a:buSzPts val="1200"/>
              <a:buNone/>
              <a:defRPr sz="1200">
                <a:solidFill>
                  <a:srgbClr val="888DBD"/>
                </a:solidFill>
              </a:defRPr>
            </a:lvl6pPr>
            <a:lvl7pPr indent="-228600" lvl="6" marL="3200400" algn="l">
              <a:lnSpc>
                <a:spcPct val="90000"/>
              </a:lnSpc>
              <a:spcBef>
                <a:spcPts val="400"/>
              </a:spcBef>
              <a:spcAft>
                <a:spcPts val="0"/>
              </a:spcAft>
              <a:buClr>
                <a:srgbClr val="888DBD"/>
              </a:buClr>
              <a:buSzPts val="1200"/>
              <a:buNone/>
              <a:defRPr sz="1200">
                <a:solidFill>
                  <a:srgbClr val="888DBD"/>
                </a:solidFill>
              </a:defRPr>
            </a:lvl7pPr>
            <a:lvl8pPr indent="-228600" lvl="7" marL="3657600" algn="l">
              <a:lnSpc>
                <a:spcPct val="90000"/>
              </a:lnSpc>
              <a:spcBef>
                <a:spcPts val="400"/>
              </a:spcBef>
              <a:spcAft>
                <a:spcPts val="0"/>
              </a:spcAft>
              <a:buClr>
                <a:srgbClr val="888DBD"/>
              </a:buClr>
              <a:buSzPts val="1200"/>
              <a:buNone/>
              <a:defRPr sz="1200">
                <a:solidFill>
                  <a:srgbClr val="888DBD"/>
                </a:solidFill>
              </a:defRPr>
            </a:lvl8pPr>
            <a:lvl9pPr indent="-228600" lvl="8" marL="4114800" algn="l">
              <a:lnSpc>
                <a:spcPct val="90000"/>
              </a:lnSpc>
              <a:spcBef>
                <a:spcPts val="400"/>
              </a:spcBef>
              <a:spcAft>
                <a:spcPts val="0"/>
              </a:spcAft>
              <a:buClr>
                <a:srgbClr val="888DBD"/>
              </a:buClr>
              <a:buSzPts val="1200"/>
              <a:buNone/>
              <a:defRPr sz="1200">
                <a:solidFill>
                  <a:srgbClr val="888DBD"/>
                </a:solidFill>
              </a:defRPr>
            </a:lvl9pPr>
          </a:lstStyle>
          <a:p/>
        </p:txBody>
      </p:sp>
      <p:sp>
        <p:nvSpPr>
          <p:cNvPr id="152" name="Google Shape;152;p29"/>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showMasterSp="0" type="blank">
  <p:cSld name="BLANK">
    <p:spTree>
      <p:nvGrpSpPr>
        <p:cNvPr id="153" name="Shape 153"/>
        <p:cNvGrpSpPr/>
        <p:nvPr/>
      </p:nvGrpSpPr>
      <p:grpSpPr>
        <a:xfrm>
          <a:off x="0" y="0"/>
          <a:ext cx="0" cy="0"/>
          <a:chOff x="0" y="0"/>
          <a:chExt cx="0" cy="0"/>
        </a:xfrm>
      </p:grpSpPr>
      <p:sp>
        <p:nvSpPr>
          <p:cNvPr id="154" name="Google Shape;154;p30"/>
          <p:cNvSpPr txBox="1"/>
          <p:nvPr/>
        </p:nvSpPr>
        <p:spPr>
          <a:xfrm>
            <a:off x="305991" y="4647305"/>
            <a:ext cx="8532019" cy="276999"/>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400">
                <a:solidFill>
                  <a:schemeClr val="dk1"/>
                </a:solidFill>
                <a:latin typeface="Arial"/>
                <a:ea typeface="Arial"/>
                <a:cs typeface="Arial"/>
                <a:sym typeface="Arial"/>
              </a:rPr>
              <a:t>home.cern</a:t>
            </a:r>
            <a:endParaRPr sz="1400">
              <a:solidFill>
                <a:schemeClr val="dk1"/>
              </a:solidFill>
              <a:latin typeface="Arial"/>
              <a:ea typeface="Arial"/>
              <a:cs typeface="Arial"/>
              <a:sym typeface="Arial"/>
            </a:endParaRPr>
          </a:p>
        </p:txBody>
      </p:sp>
      <p:pic>
        <p:nvPicPr>
          <p:cNvPr id="155" name="Google Shape;155;p30"/>
          <p:cNvPicPr preferRelativeResize="0"/>
          <p:nvPr/>
        </p:nvPicPr>
        <p:blipFill rotWithShape="1">
          <a:blip r:embed="rId2">
            <a:alphaModFix/>
          </a:blip>
          <a:srcRect b="0" l="0" r="0" t="0"/>
          <a:stretch/>
        </p:blipFill>
        <p:spPr>
          <a:xfrm>
            <a:off x="4168974" y="3652327"/>
            <a:ext cx="806053" cy="806053"/>
          </a:xfrm>
          <a:prstGeom prst="rect">
            <a:avLst/>
          </a:prstGeom>
          <a:noFill/>
          <a:ln>
            <a:noFill/>
          </a:ln>
        </p:spPr>
      </p:pic>
      <p:sp>
        <p:nvSpPr>
          <p:cNvPr id="156" name="Google Shape;156;p30"/>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rgbClr val="171717"/>
                </a:solidFill>
              </a:defRPr>
            </a:lvl1pPr>
            <a:lvl2pPr lvl="1">
              <a:buNone/>
              <a:defRPr sz="1300">
                <a:solidFill>
                  <a:srgbClr val="171717"/>
                </a:solidFill>
              </a:defRPr>
            </a:lvl2pPr>
            <a:lvl3pPr lvl="2">
              <a:buNone/>
              <a:defRPr sz="1300">
                <a:solidFill>
                  <a:srgbClr val="171717"/>
                </a:solidFill>
              </a:defRPr>
            </a:lvl3pPr>
            <a:lvl4pPr lvl="3">
              <a:buNone/>
              <a:defRPr sz="1300">
                <a:solidFill>
                  <a:srgbClr val="171717"/>
                </a:solidFill>
              </a:defRPr>
            </a:lvl4pPr>
            <a:lvl5pPr lvl="4">
              <a:buNone/>
              <a:defRPr sz="1300">
                <a:solidFill>
                  <a:srgbClr val="171717"/>
                </a:solidFill>
              </a:defRPr>
            </a:lvl5pPr>
            <a:lvl6pPr lvl="5">
              <a:buNone/>
              <a:defRPr sz="1300">
                <a:solidFill>
                  <a:srgbClr val="171717"/>
                </a:solidFill>
              </a:defRPr>
            </a:lvl6pPr>
            <a:lvl7pPr lvl="6">
              <a:buNone/>
              <a:defRPr sz="1300">
                <a:solidFill>
                  <a:srgbClr val="171717"/>
                </a:solidFill>
              </a:defRPr>
            </a:lvl7pPr>
            <a:lvl8pPr lvl="7">
              <a:buNone/>
              <a:defRPr sz="1300">
                <a:solidFill>
                  <a:srgbClr val="171717"/>
                </a:solidFill>
              </a:defRPr>
            </a:lvl8pPr>
            <a:lvl9pPr lvl="8">
              <a:buNone/>
              <a:defRPr sz="1300">
                <a:solidFill>
                  <a:srgbClr val="17171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showMasterSp="0">
  <p:cSld name="Logo Slide">
    <p:spTree>
      <p:nvGrpSpPr>
        <p:cNvPr id="157" name="Shape 157"/>
        <p:cNvGrpSpPr/>
        <p:nvPr/>
      </p:nvGrpSpPr>
      <p:grpSpPr>
        <a:xfrm>
          <a:off x="0" y="0"/>
          <a:ext cx="0" cy="0"/>
          <a:chOff x="0" y="0"/>
          <a:chExt cx="0" cy="0"/>
        </a:xfrm>
      </p:grpSpPr>
      <p:pic>
        <p:nvPicPr>
          <p:cNvPr id="158" name="Google Shape;158;p31"/>
          <p:cNvPicPr preferRelativeResize="0"/>
          <p:nvPr/>
        </p:nvPicPr>
        <p:blipFill rotWithShape="1">
          <a:blip r:embed="rId2">
            <a:alphaModFix/>
          </a:blip>
          <a:srcRect b="0" l="0" r="0" t="0"/>
          <a:stretch/>
        </p:blipFill>
        <p:spPr>
          <a:xfrm>
            <a:off x="3556907" y="1556656"/>
            <a:ext cx="2030186" cy="2030186"/>
          </a:xfrm>
          <a:prstGeom prst="rect">
            <a:avLst/>
          </a:prstGeom>
          <a:noFill/>
          <a:ln>
            <a:noFill/>
          </a:ln>
        </p:spPr>
      </p:pic>
      <p:sp>
        <p:nvSpPr>
          <p:cNvPr id="159" name="Google Shape;159;p31"/>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buNone/>
              <a:defRPr sz="1300">
                <a:solidFill>
                  <a:srgbClr val="171717"/>
                </a:solidFill>
              </a:defRPr>
            </a:lvl1pPr>
            <a:lvl2pPr lvl="1">
              <a:buNone/>
              <a:defRPr sz="1300">
                <a:solidFill>
                  <a:srgbClr val="171717"/>
                </a:solidFill>
              </a:defRPr>
            </a:lvl2pPr>
            <a:lvl3pPr lvl="2">
              <a:buNone/>
              <a:defRPr sz="1300">
                <a:solidFill>
                  <a:srgbClr val="171717"/>
                </a:solidFill>
              </a:defRPr>
            </a:lvl3pPr>
            <a:lvl4pPr lvl="3">
              <a:buNone/>
              <a:defRPr sz="1300">
                <a:solidFill>
                  <a:srgbClr val="171717"/>
                </a:solidFill>
              </a:defRPr>
            </a:lvl4pPr>
            <a:lvl5pPr lvl="4">
              <a:buNone/>
              <a:defRPr sz="1300">
                <a:solidFill>
                  <a:srgbClr val="171717"/>
                </a:solidFill>
              </a:defRPr>
            </a:lvl5pPr>
            <a:lvl6pPr lvl="5">
              <a:buNone/>
              <a:defRPr sz="1300">
                <a:solidFill>
                  <a:srgbClr val="171717"/>
                </a:solidFill>
              </a:defRPr>
            </a:lvl6pPr>
            <a:lvl7pPr lvl="6">
              <a:buNone/>
              <a:defRPr sz="1300">
                <a:solidFill>
                  <a:srgbClr val="171717"/>
                </a:solidFill>
              </a:defRPr>
            </a:lvl7pPr>
            <a:lvl8pPr lvl="7">
              <a:buNone/>
              <a:defRPr sz="1300">
                <a:solidFill>
                  <a:srgbClr val="171717"/>
                </a:solidFill>
              </a:defRPr>
            </a:lvl8pPr>
            <a:lvl9pPr lvl="8">
              <a:buNone/>
              <a:defRPr sz="1300">
                <a:solidFill>
                  <a:srgbClr val="171717"/>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type="title">
  <p:cSld name="TITLE">
    <p:spTree>
      <p:nvGrpSpPr>
        <p:cNvPr id="160" name="Shape 160"/>
        <p:cNvGrpSpPr/>
        <p:nvPr/>
      </p:nvGrpSpPr>
      <p:grpSpPr>
        <a:xfrm>
          <a:off x="0" y="0"/>
          <a:ext cx="0" cy="0"/>
          <a:chOff x="0" y="0"/>
          <a:chExt cx="0" cy="0"/>
        </a:xfrm>
      </p:grpSpPr>
      <p:sp>
        <p:nvSpPr>
          <p:cNvPr id="161" name="Google Shape;161;p32"/>
          <p:cNvSpPr txBox="1"/>
          <p:nvPr>
            <p:ph type="ctrTitle"/>
          </p:nvPr>
        </p:nvSpPr>
        <p:spPr>
          <a:xfrm>
            <a:off x="1143000" y="784622"/>
            <a:ext cx="6858000" cy="17907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2" name="Google Shape;162;p32"/>
          <p:cNvSpPr txBox="1"/>
          <p:nvPr>
            <p:ph idx="1" type="subTitle"/>
          </p:nvPr>
        </p:nvSpPr>
        <p:spPr>
          <a:xfrm>
            <a:off x="1143000" y="2701528"/>
            <a:ext cx="6858000" cy="1241821"/>
          </a:xfrm>
          <a:prstGeom prst="rect">
            <a:avLst/>
          </a:prstGeom>
          <a:noFill/>
          <a:ln>
            <a:noFill/>
          </a:ln>
        </p:spPr>
        <p:txBody>
          <a:bodyPr anchorCtr="0" anchor="t" bIns="0" lIns="0" spcFirstLastPara="1" rIns="0" wrap="square" tIns="0">
            <a:noAutofit/>
          </a:bodyPr>
          <a:lstStyle>
            <a:lvl1pPr lvl="0" algn="ctr">
              <a:lnSpc>
                <a:spcPct val="90000"/>
              </a:lnSpc>
              <a:spcBef>
                <a:spcPts val="800"/>
              </a:spcBef>
              <a:spcAft>
                <a:spcPts val="0"/>
              </a:spcAft>
              <a:buClr>
                <a:srgbClr val="171717"/>
              </a:buClr>
              <a:buSzPts val="1800"/>
              <a:buNone/>
              <a:defRPr sz="1800"/>
            </a:lvl1pPr>
            <a:lvl2pPr lvl="1" algn="ctr">
              <a:lnSpc>
                <a:spcPct val="100000"/>
              </a:lnSpc>
              <a:spcBef>
                <a:spcPts val="400"/>
              </a:spcBef>
              <a:spcAft>
                <a:spcPts val="0"/>
              </a:spcAft>
              <a:buClr>
                <a:srgbClr val="171717"/>
              </a:buClr>
              <a:buSzPts val="1500"/>
              <a:buNone/>
              <a:defRPr sz="1500"/>
            </a:lvl2pPr>
            <a:lvl3pPr lvl="2" algn="ctr">
              <a:lnSpc>
                <a:spcPct val="100000"/>
              </a:lnSpc>
              <a:spcBef>
                <a:spcPts val="400"/>
              </a:spcBef>
              <a:spcAft>
                <a:spcPts val="0"/>
              </a:spcAft>
              <a:buClr>
                <a:srgbClr val="171717"/>
              </a:buClr>
              <a:buSzPts val="1400"/>
              <a:buNone/>
              <a:defRPr sz="1400"/>
            </a:lvl3pPr>
            <a:lvl4pPr lvl="3" algn="ctr">
              <a:lnSpc>
                <a:spcPct val="100000"/>
              </a:lnSpc>
              <a:spcBef>
                <a:spcPts val="400"/>
              </a:spcBef>
              <a:spcAft>
                <a:spcPts val="0"/>
              </a:spcAft>
              <a:buClr>
                <a:srgbClr val="171717"/>
              </a:buClr>
              <a:buSzPts val="1200"/>
              <a:buNone/>
              <a:defRPr sz="1200"/>
            </a:lvl4pPr>
            <a:lvl5pPr lvl="4" algn="ctr">
              <a:lnSpc>
                <a:spcPct val="90000"/>
              </a:lnSpc>
              <a:spcBef>
                <a:spcPts val="400"/>
              </a:spcBef>
              <a:spcAft>
                <a:spcPts val="0"/>
              </a:spcAft>
              <a:buClr>
                <a:schemeClr val="accent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3" name="Google Shape;163;p32"/>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type="titleOnly">
  <p:cSld name="TITLE_ONLY">
    <p:spTree>
      <p:nvGrpSpPr>
        <p:cNvPr id="164" name="Shape 164"/>
        <p:cNvGrpSpPr/>
        <p:nvPr/>
      </p:nvGrpSpPr>
      <p:grpSpPr>
        <a:xfrm>
          <a:off x="0" y="0"/>
          <a:ext cx="0" cy="0"/>
          <a:chOff x="0" y="0"/>
          <a:chExt cx="0" cy="0"/>
        </a:xfrm>
      </p:grpSpPr>
      <p:sp>
        <p:nvSpPr>
          <p:cNvPr id="165" name="Google Shape;165;p33"/>
          <p:cNvSpPr txBox="1"/>
          <p:nvPr>
            <p:ph type="title"/>
          </p:nvPr>
        </p:nvSpPr>
        <p:spPr>
          <a:xfrm>
            <a:off x="305991" y="280195"/>
            <a:ext cx="8532019" cy="79930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6" name="Google Shape;166;p33"/>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67" name="Shape 167"/>
        <p:cNvGrpSpPr/>
        <p:nvPr/>
      </p:nvGrpSpPr>
      <p:grpSpPr>
        <a:xfrm>
          <a:off x="0" y="0"/>
          <a:ext cx="0" cy="0"/>
          <a:chOff x="0" y="0"/>
          <a:chExt cx="0" cy="0"/>
        </a:xfrm>
      </p:grpSpPr>
      <p:sp>
        <p:nvSpPr>
          <p:cNvPr id="168" name="Google Shape;168;p34"/>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slideLayout" Target="../slideLayouts/slideLayout32.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23" Type="http://schemas.openxmlformats.org/officeDocument/2006/relationships/theme" Target="../theme/theme3.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05991" y="280195"/>
            <a:ext cx="8532019" cy="79930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305992" y="1194197"/>
            <a:ext cx="8532018" cy="3456384"/>
          </a:xfrm>
          <a:prstGeom prst="rect">
            <a:avLst/>
          </a:prstGeom>
          <a:noFill/>
          <a:ln>
            <a:noFill/>
          </a:ln>
        </p:spPr>
        <p:txBody>
          <a:bodyPr anchorCtr="0" anchor="t" bIns="0" lIns="0" spcFirstLastPara="1" rIns="0" wrap="square" tIns="0">
            <a:normAutofit/>
          </a:bodyPr>
          <a:lstStyle>
            <a:lvl1pPr indent="-228600" lvl="0" marL="457200" marR="0" rtl="0" algn="l">
              <a:lnSpc>
                <a:spcPct val="90000"/>
              </a:lnSpc>
              <a:spcBef>
                <a:spcPts val="800"/>
              </a:spcBef>
              <a:spcAft>
                <a:spcPts val="0"/>
              </a:spcAft>
              <a:buClr>
                <a:srgbClr val="171717"/>
              </a:buClr>
              <a:buSzPts val="1600"/>
              <a:buFont typeface="Arial"/>
              <a:buNone/>
              <a:defRPr b="1" i="0" sz="1600" u="none" cap="none" strike="noStrike">
                <a:solidFill>
                  <a:srgbClr val="171717"/>
                </a:solidFill>
                <a:latin typeface="Arial"/>
                <a:ea typeface="Arial"/>
                <a:cs typeface="Arial"/>
                <a:sym typeface="Arial"/>
              </a:defRPr>
            </a:lvl1pPr>
            <a:lvl2pPr indent="-317500" lvl="1" marL="914400" marR="0" rtl="0" algn="l">
              <a:lnSpc>
                <a:spcPct val="100000"/>
              </a:lnSpc>
              <a:spcBef>
                <a:spcPts val="400"/>
              </a:spcBef>
              <a:spcAft>
                <a:spcPts val="0"/>
              </a:spcAft>
              <a:buClr>
                <a:srgbClr val="171717"/>
              </a:buClr>
              <a:buSzPts val="1400"/>
              <a:buFont typeface="Arial"/>
              <a:buChar char="•"/>
              <a:defRPr b="0" i="0" sz="1400" u="none" cap="none" strike="noStrike">
                <a:solidFill>
                  <a:srgbClr val="171717"/>
                </a:solidFill>
                <a:latin typeface="Arial"/>
                <a:ea typeface="Arial"/>
                <a:cs typeface="Arial"/>
                <a:sym typeface="Arial"/>
              </a:defRPr>
            </a:lvl2pPr>
            <a:lvl3pPr indent="-311150" lvl="2" marL="1371600" marR="0" rtl="0" algn="l">
              <a:lnSpc>
                <a:spcPct val="100000"/>
              </a:lnSpc>
              <a:spcBef>
                <a:spcPts val="400"/>
              </a:spcBef>
              <a:spcAft>
                <a:spcPts val="0"/>
              </a:spcAft>
              <a:buClr>
                <a:srgbClr val="171717"/>
              </a:buClr>
              <a:buSzPts val="1300"/>
              <a:buFont typeface="Arial"/>
              <a:buChar char="•"/>
              <a:defRPr b="0" i="0" sz="1300" u="none" cap="none" strike="noStrike">
                <a:solidFill>
                  <a:srgbClr val="171717"/>
                </a:solidFill>
                <a:latin typeface="Arial"/>
                <a:ea typeface="Arial"/>
                <a:cs typeface="Arial"/>
                <a:sym typeface="Arial"/>
              </a:defRPr>
            </a:lvl3pPr>
            <a:lvl4pPr indent="-304800" lvl="3" marL="1828800" marR="0" rtl="0" algn="l">
              <a:lnSpc>
                <a:spcPct val="100000"/>
              </a:lnSpc>
              <a:spcBef>
                <a:spcPts val="400"/>
              </a:spcBef>
              <a:spcAft>
                <a:spcPts val="0"/>
              </a:spcAft>
              <a:buClr>
                <a:srgbClr val="171717"/>
              </a:buClr>
              <a:buSzPts val="1200"/>
              <a:buFont typeface="Arial"/>
              <a:buChar char="•"/>
              <a:defRPr b="0" i="0" sz="1200" u="none" cap="none" strike="noStrike">
                <a:solidFill>
                  <a:srgbClr val="171717"/>
                </a:solidFill>
                <a:latin typeface="Arial"/>
                <a:ea typeface="Arial"/>
                <a:cs typeface="Arial"/>
                <a:sym typeface="Arial"/>
              </a:defRPr>
            </a:lvl4pPr>
            <a:lvl5pPr indent="-304800" lvl="4" marL="2286000" marR="0" rtl="0" algn="l">
              <a:lnSpc>
                <a:spcPct val="90000"/>
              </a:lnSpc>
              <a:spcBef>
                <a:spcPts val="400"/>
              </a:spcBef>
              <a:spcAft>
                <a:spcPts val="0"/>
              </a:spcAft>
              <a:buClr>
                <a:schemeClr val="accent6"/>
              </a:buClr>
              <a:buSzPts val="1200"/>
              <a:buFont typeface="Arial"/>
              <a:buChar char="•"/>
              <a:defRPr b="0" i="0" sz="1200" u="none" cap="none" strike="noStrike">
                <a:solidFill>
                  <a:schemeClr val="accent6"/>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2" type="sldNum"/>
          </p:nvPr>
        </p:nvSpPr>
        <p:spPr>
          <a:xfrm>
            <a:off x="8330660" y="4818745"/>
            <a:ext cx="510940" cy="273844"/>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sz="600">
                <a:solidFill>
                  <a:schemeClr val="dk1"/>
                </a:solidFill>
              </a:defRPr>
            </a:lvl1pPr>
            <a:lvl2pPr indent="0" lvl="1" marL="0" marR="0" rtl="0" algn="r">
              <a:spcBef>
                <a:spcPts val="0"/>
              </a:spcBef>
              <a:buNone/>
              <a:defRPr b="1" sz="600">
                <a:solidFill>
                  <a:schemeClr val="dk1"/>
                </a:solidFill>
              </a:defRPr>
            </a:lvl2pPr>
            <a:lvl3pPr indent="0" lvl="2" marL="0" marR="0" rtl="0" algn="r">
              <a:spcBef>
                <a:spcPts val="0"/>
              </a:spcBef>
              <a:buNone/>
              <a:defRPr b="1" sz="600">
                <a:solidFill>
                  <a:schemeClr val="dk1"/>
                </a:solidFill>
              </a:defRPr>
            </a:lvl3pPr>
            <a:lvl4pPr indent="0" lvl="3" marL="0" marR="0" rtl="0" algn="r">
              <a:spcBef>
                <a:spcPts val="0"/>
              </a:spcBef>
              <a:buNone/>
              <a:defRPr b="1" sz="600">
                <a:solidFill>
                  <a:schemeClr val="dk1"/>
                </a:solidFill>
              </a:defRPr>
            </a:lvl4pPr>
            <a:lvl5pPr indent="0" lvl="4" marL="0" marR="0" rtl="0" algn="r">
              <a:spcBef>
                <a:spcPts val="0"/>
              </a:spcBef>
              <a:buNone/>
              <a:defRPr b="1" sz="600">
                <a:solidFill>
                  <a:schemeClr val="dk1"/>
                </a:solidFill>
              </a:defRPr>
            </a:lvl5pPr>
            <a:lvl6pPr indent="0" lvl="5" marL="0" marR="0" rtl="0" algn="r">
              <a:spcBef>
                <a:spcPts val="0"/>
              </a:spcBef>
              <a:buNone/>
              <a:defRPr b="1" sz="600">
                <a:solidFill>
                  <a:schemeClr val="dk1"/>
                </a:solidFill>
              </a:defRPr>
            </a:lvl6pPr>
            <a:lvl7pPr indent="0" lvl="6" marL="0" marR="0" rtl="0" algn="r">
              <a:spcBef>
                <a:spcPts val="0"/>
              </a:spcBef>
              <a:buNone/>
              <a:defRPr b="1" sz="600">
                <a:solidFill>
                  <a:schemeClr val="dk1"/>
                </a:solidFill>
              </a:defRPr>
            </a:lvl7pPr>
            <a:lvl8pPr indent="0" lvl="7" marL="0" marR="0" rtl="0" algn="r">
              <a:spcBef>
                <a:spcPts val="0"/>
              </a:spcBef>
              <a:buNone/>
              <a:defRPr b="1" sz="600">
                <a:solidFill>
                  <a:schemeClr val="dk1"/>
                </a:solidFill>
              </a:defRPr>
            </a:lvl8pPr>
            <a:lvl9pPr indent="0" lvl="8" marL="0" marR="0" rtl="0" algn="r">
              <a:spcBef>
                <a:spcPts val="0"/>
              </a:spcBef>
              <a:buNone/>
              <a:defRPr b="1" sz="600">
                <a:solidFill>
                  <a:schemeClr val="dk1"/>
                </a:solidFill>
              </a:defRPr>
            </a:lvl9pPr>
          </a:lstStyle>
          <a:p>
            <a:pPr indent="0" lvl="0" marL="0" rtl="0" algn="r">
              <a:spcBef>
                <a:spcPts val="0"/>
              </a:spcBef>
              <a:spcAft>
                <a:spcPts val="0"/>
              </a:spcAft>
              <a:buNone/>
            </a:pPr>
            <a:r>
              <a:rPr lang="en"/>
              <a:t>Slide</a:t>
            </a:r>
            <a:fld id="{00000000-1234-1234-1234-123412341234}" type="slidenum">
              <a:rPr i="0" lang="en" u="none" cap="none" strike="noStrike">
                <a:latin typeface="Arial"/>
                <a:ea typeface="Arial"/>
                <a:cs typeface="Arial"/>
                <a:sym typeface="Arial"/>
              </a:rPr>
              <a:t>‹#›</a:t>
            </a:fld>
            <a:endParaRPr i="0" u="none" cap="none" strike="noStrike">
              <a:latin typeface="Arial"/>
              <a:ea typeface="Arial"/>
              <a:cs typeface="Arial"/>
              <a:sym typeface="Arial"/>
            </a:endParaRPr>
          </a:p>
        </p:txBody>
      </p:sp>
      <p:cxnSp>
        <p:nvCxnSpPr>
          <p:cNvPr id="54" name="Google Shape;54;p13"/>
          <p:cNvCxnSpPr/>
          <p:nvPr/>
        </p:nvCxnSpPr>
        <p:spPr>
          <a:xfrm>
            <a:off x="303053" y="4778102"/>
            <a:ext cx="8534957" cy="0"/>
          </a:xfrm>
          <a:prstGeom prst="straightConnector1">
            <a:avLst/>
          </a:prstGeom>
          <a:noFill/>
          <a:ln cap="flat" cmpd="sng" w="9525">
            <a:solidFill>
              <a:schemeClr val="accent1"/>
            </a:solidFill>
            <a:prstDash val="solid"/>
            <a:miter lim="800000"/>
            <a:headEnd len="sm" w="sm" type="none"/>
            <a:tailEnd len="sm" w="sm" type="none"/>
          </a:ln>
        </p:spPr>
      </p:cxnSp>
      <p:pic>
        <p:nvPicPr>
          <p:cNvPr id="55" name="Google Shape;55;p13"/>
          <p:cNvPicPr preferRelativeResize="0"/>
          <p:nvPr/>
        </p:nvPicPr>
        <p:blipFill rotWithShape="1">
          <a:blip r:embed="rId1">
            <a:alphaModFix/>
          </a:blip>
          <a:srcRect b="0" l="0" r="0" t="0"/>
          <a:stretch/>
        </p:blipFill>
        <p:spPr>
          <a:xfrm>
            <a:off x="303053" y="4829306"/>
            <a:ext cx="264336" cy="260573"/>
          </a:xfrm>
          <a:prstGeom prst="rect">
            <a:avLst/>
          </a:prstGeom>
          <a:noFill/>
          <a:ln>
            <a:noFill/>
          </a:ln>
        </p:spPr>
      </p:pic>
      <p:sp>
        <p:nvSpPr>
          <p:cNvPr id="56" name="Google Shape;56;p13"/>
          <p:cNvSpPr txBox="1"/>
          <p:nvPr/>
        </p:nvSpPr>
        <p:spPr>
          <a:xfrm>
            <a:off x="855463" y="4805688"/>
            <a:ext cx="4932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Large scale dynamic web deployment for CERN, experience and outlook</a:t>
            </a:r>
            <a:endParaRPr/>
          </a:p>
        </p:txBody>
      </p:sp>
      <p:sp>
        <p:nvSpPr>
          <p:cNvPr id="57" name="Google Shape;57;p13"/>
          <p:cNvSpPr txBox="1"/>
          <p:nvPr/>
        </p:nvSpPr>
        <p:spPr>
          <a:xfrm>
            <a:off x="6111525" y="4805700"/>
            <a:ext cx="11343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09 May 2023</a:t>
            </a:r>
            <a:endParaRPr sz="800">
              <a:solidFill>
                <a:schemeClr val="dk1"/>
              </a:solidFil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74">
          <p15:clr>
            <a:srgbClr val="F26B43"/>
          </p15:clr>
        </p15:guide>
        <p15:guide id="2" pos="2880">
          <p15:clr>
            <a:srgbClr val="F26B43"/>
          </p15:clr>
        </p15:guide>
        <p15:guide id="3" pos="5567">
          <p15:clr>
            <a:srgbClr val="F26B43"/>
          </p15:clr>
        </p15:guide>
        <p15:guide id="4" pos="193">
          <p15:clr>
            <a:srgbClr val="F26B43"/>
          </p15:clr>
        </p15:guide>
        <p15:guide id="5" pos="2846">
          <p15:clr>
            <a:srgbClr val="F26B43"/>
          </p15:clr>
        </p15:guide>
        <p15:guide id="6" pos="2914">
          <p15:clr>
            <a:srgbClr val="F26B43"/>
          </p15:clr>
        </p15:guide>
        <p15:guide id="7" pos="3815">
          <p15:clr>
            <a:srgbClr val="F26B43"/>
          </p15:clr>
        </p15:guide>
        <p15:guide id="8" pos="3748">
          <p15:clr>
            <a:srgbClr val="F26B43"/>
          </p15:clr>
        </p15:guide>
        <p15:guide id="9" pos="2012">
          <p15:clr>
            <a:srgbClr val="F26B43"/>
          </p15:clr>
        </p15:guide>
        <p15:guide id="10" pos="1945">
          <p15:clr>
            <a:srgbClr val="F26B43"/>
          </p15:clr>
        </p15:guide>
        <p15:guide id="11" orient="horz" pos="2929">
          <p15:clr>
            <a:srgbClr val="F26B43"/>
          </p15:clr>
        </p15:guide>
        <p15:guide id="12" orient="horz" pos="1807">
          <p15:clr>
            <a:srgbClr val="F26B43"/>
          </p15:clr>
        </p15:guide>
        <p15:guide id="13" orient="horz" pos="685">
          <p15:clr>
            <a:srgbClr val="F26B43"/>
          </p15:clr>
        </p15:guide>
        <p15:guide id="14" orient="horz" pos="752">
          <p15:clr>
            <a:srgbClr val="F26B43"/>
          </p15:clr>
        </p15:guide>
        <p15:guide id="15" orient="horz" pos="1875">
          <p15:clr>
            <a:srgbClr val="F26B43"/>
          </p15:clr>
        </p15:guide>
        <p15:guide id="16" pos="4734">
          <p15:clr>
            <a:srgbClr val="F26B43"/>
          </p15:clr>
        </p15:guide>
        <p15:guide id="17" pos="46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20.png"/><Relationship Id="rId12" Type="http://schemas.openxmlformats.org/officeDocument/2006/relationships/image" Target="../media/image17.png"/><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4.png"/><Relationship Id="rId15" Type="http://schemas.openxmlformats.org/officeDocument/2006/relationships/image" Target="../media/image22.png"/><Relationship Id="rId14" Type="http://schemas.openxmlformats.org/officeDocument/2006/relationships/image" Target="../media/image13.png"/><Relationship Id="rId17" Type="http://schemas.openxmlformats.org/officeDocument/2006/relationships/image" Target="../media/image23.png"/><Relationship Id="rId16" Type="http://schemas.openxmlformats.org/officeDocument/2006/relationships/image" Target="../media/image18.png"/><Relationship Id="rId5" Type="http://schemas.openxmlformats.org/officeDocument/2006/relationships/image" Target="../media/image12.png"/><Relationship Id="rId19" Type="http://schemas.openxmlformats.org/officeDocument/2006/relationships/image" Target="../media/image19.png"/><Relationship Id="rId6" Type="http://schemas.openxmlformats.org/officeDocument/2006/relationships/image" Target="../media/image3.png"/><Relationship Id="rId18"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43.jpg"/><Relationship Id="rId4" Type="http://schemas.openxmlformats.org/officeDocument/2006/relationships/image" Target="../media/image25.png"/><Relationship Id="rId5" Type="http://schemas.openxmlformats.org/officeDocument/2006/relationships/hyperlink" Target="https://gitlab.cern.ch/drupal/paas/cern-drupal-distribution" TargetMode="External"/><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9.png"/><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5.png"/><Relationship Id="rId9"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8.png"/><Relationship Id="rId8"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40.png"/><Relationship Id="rId5"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2.png"/><Relationship Id="rId6" Type="http://schemas.openxmlformats.org/officeDocument/2006/relationships/image" Target="../media/image49.png"/><Relationship Id="rId7"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gitlab.cern.ch/drupal/paas/cern-drupal-distribution" TargetMode="External"/><Relationship Id="rId4" Type="http://schemas.openxmlformats.org/officeDocument/2006/relationships/hyperlink" Target="https://gitlab.cern.ch/drupal/paas/drupalsite-operator/" TargetMode="External"/><Relationship Id="rId5" Type="http://schemas.openxmlformats.org/officeDocument/2006/relationships/hyperlink" Target="https://drupal.docs.cern.ch/publications/" TargetMode="External"/><Relationship Id="rId6" Type="http://schemas.openxmlformats.org/officeDocument/2006/relationships/hyperlink" Target="https://remixico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6.png"/><Relationship Id="rId12" Type="http://schemas.openxmlformats.org/officeDocument/2006/relationships/image" Target="../media/image13.png"/><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6.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6.png"/><Relationship Id="rId13" Type="http://schemas.openxmlformats.org/officeDocument/2006/relationships/image" Target="../media/image20.png"/><Relationship Id="rId12" Type="http://schemas.openxmlformats.org/officeDocument/2006/relationships/image" Target="../media/image17.png"/><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4.png"/><Relationship Id="rId15" Type="http://schemas.openxmlformats.org/officeDocument/2006/relationships/image" Target="../media/image22.png"/><Relationship Id="rId14" Type="http://schemas.openxmlformats.org/officeDocument/2006/relationships/image" Target="../media/image13.png"/><Relationship Id="rId17" Type="http://schemas.openxmlformats.org/officeDocument/2006/relationships/image" Target="../media/image19.png"/><Relationship Id="rId16"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3.png"/><Relationship Id="rId7" Type="http://schemas.openxmlformats.org/officeDocument/2006/relationships/image" Target="../media/image16.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5"/>
          <p:cNvSpPr txBox="1"/>
          <p:nvPr>
            <p:ph type="ctrTitle"/>
          </p:nvPr>
        </p:nvSpPr>
        <p:spPr>
          <a:xfrm>
            <a:off x="306000" y="2571750"/>
            <a:ext cx="8532000" cy="1614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3700"/>
              <a:t>Large scale dynamic web deployment for CERN, experience and outlook</a:t>
            </a:r>
            <a:endParaRPr sz="3700"/>
          </a:p>
        </p:txBody>
      </p:sp>
      <p:sp>
        <p:nvSpPr>
          <p:cNvPr id="174" name="Google Shape;174;p35"/>
          <p:cNvSpPr txBox="1"/>
          <p:nvPr>
            <p:ph idx="1" type="subTitle"/>
          </p:nvPr>
        </p:nvSpPr>
        <p:spPr>
          <a:xfrm>
            <a:off x="305991" y="4238118"/>
            <a:ext cx="8532000" cy="412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None/>
            </a:pPr>
            <a:r>
              <a:rPr lang="en"/>
              <a:t>Joachim </a:t>
            </a:r>
            <a:r>
              <a:rPr lang="en"/>
              <a:t>Valdemar Yde, Web Team</a:t>
            </a:r>
            <a:endParaRPr/>
          </a:p>
          <a:p>
            <a:pPr indent="0" lvl="0" marL="0" rtl="0" algn="l">
              <a:spcBef>
                <a:spcPts val="800"/>
              </a:spcBef>
              <a:spcAft>
                <a:spcPts val="0"/>
              </a:spcAft>
              <a:buNone/>
            </a:pPr>
            <a:r>
              <a:rPr lang="en"/>
              <a:t>Rajula Vineet Reddy, Infrastructure Team</a:t>
            </a:r>
            <a:endParaRPr/>
          </a:p>
          <a:p>
            <a:pPr indent="0" lvl="0" marL="0" rtl="0" algn="l">
              <a:lnSpc>
                <a:spcPct val="90000"/>
              </a:lnSpc>
              <a:spcBef>
                <a:spcPts val="800"/>
              </a:spcBef>
              <a:spcAft>
                <a:spcPts val="0"/>
              </a:spcAft>
              <a:buClr>
                <a:schemeClr val="dk2"/>
              </a:buClr>
              <a:buSzPts val="1300"/>
              <a:buNone/>
            </a:pPr>
            <a:r>
              <a:rPr lang="en"/>
              <a:t>9 May 2023</a:t>
            </a:r>
            <a:endParaRPr/>
          </a:p>
        </p:txBody>
      </p:sp>
      <p:sp>
        <p:nvSpPr>
          <p:cNvPr id="175" name="Google Shape;175;p35"/>
          <p:cNvSpPr txBox="1"/>
          <p:nvPr>
            <p:ph idx="4294967295" type="sldNum"/>
          </p:nvPr>
        </p:nvSpPr>
        <p:spPr>
          <a:xfrm>
            <a:off x="8520684" y="474990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p:nvPr/>
        </p:nvSpPr>
        <p:spPr>
          <a:xfrm>
            <a:off x="5389800" y="509313"/>
            <a:ext cx="1818600" cy="18342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4"/>
          <p:cNvSpPr/>
          <p:nvPr/>
        </p:nvSpPr>
        <p:spPr>
          <a:xfrm>
            <a:off x="2460863" y="3151475"/>
            <a:ext cx="1960200" cy="14991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4"/>
          <p:cNvSpPr/>
          <p:nvPr/>
        </p:nvSpPr>
        <p:spPr>
          <a:xfrm>
            <a:off x="2427400" y="1183175"/>
            <a:ext cx="1960200" cy="14991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4"/>
          <p:cNvSpPr/>
          <p:nvPr/>
        </p:nvSpPr>
        <p:spPr>
          <a:xfrm>
            <a:off x="515125" y="835125"/>
            <a:ext cx="4301700" cy="38868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4"/>
          <p:cNvSpPr txBox="1"/>
          <p:nvPr>
            <p:ph type="title"/>
          </p:nvPr>
        </p:nvSpPr>
        <p:spPr>
          <a:xfrm>
            <a:off x="305996" y="280200"/>
            <a:ext cx="457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Infrastructure Overview</a:t>
            </a:r>
            <a:endParaRPr/>
          </a:p>
        </p:txBody>
      </p:sp>
      <p:sp>
        <p:nvSpPr>
          <p:cNvPr id="307" name="Google Shape;307;p44"/>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08" name="Google Shape;308;p44"/>
          <p:cNvPicPr preferRelativeResize="0"/>
          <p:nvPr/>
        </p:nvPicPr>
        <p:blipFill>
          <a:blip r:embed="rId3">
            <a:alphaModFix/>
          </a:blip>
          <a:stretch>
            <a:fillRect/>
          </a:stretch>
        </p:blipFill>
        <p:spPr>
          <a:xfrm>
            <a:off x="5564025" y="597370"/>
            <a:ext cx="457200" cy="457200"/>
          </a:xfrm>
          <a:prstGeom prst="rect">
            <a:avLst/>
          </a:prstGeom>
          <a:noFill/>
          <a:ln>
            <a:noFill/>
          </a:ln>
        </p:spPr>
      </p:pic>
      <p:pic>
        <p:nvPicPr>
          <p:cNvPr id="309" name="Google Shape;309;p44"/>
          <p:cNvPicPr preferRelativeResize="0"/>
          <p:nvPr/>
        </p:nvPicPr>
        <p:blipFill>
          <a:blip r:embed="rId4">
            <a:alphaModFix/>
          </a:blip>
          <a:stretch>
            <a:fillRect/>
          </a:stretch>
        </p:blipFill>
        <p:spPr>
          <a:xfrm>
            <a:off x="5542613" y="1768982"/>
            <a:ext cx="457200" cy="457200"/>
          </a:xfrm>
          <a:prstGeom prst="rect">
            <a:avLst/>
          </a:prstGeom>
          <a:noFill/>
          <a:ln>
            <a:noFill/>
          </a:ln>
        </p:spPr>
      </p:pic>
      <p:pic>
        <p:nvPicPr>
          <p:cNvPr id="310" name="Google Shape;310;p44"/>
          <p:cNvPicPr preferRelativeResize="0"/>
          <p:nvPr/>
        </p:nvPicPr>
        <p:blipFill>
          <a:blip r:embed="rId5">
            <a:alphaModFix/>
          </a:blip>
          <a:stretch>
            <a:fillRect/>
          </a:stretch>
        </p:blipFill>
        <p:spPr>
          <a:xfrm>
            <a:off x="5542613" y="1183175"/>
            <a:ext cx="457200" cy="457200"/>
          </a:xfrm>
          <a:prstGeom prst="rect">
            <a:avLst/>
          </a:prstGeom>
          <a:noFill/>
          <a:ln>
            <a:noFill/>
          </a:ln>
        </p:spPr>
      </p:pic>
      <p:pic>
        <p:nvPicPr>
          <p:cNvPr id="311" name="Google Shape;311;p44"/>
          <p:cNvPicPr preferRelativeResize="0"/>
          <p:nvPr/>
        </p:nvPicPr>
        <p:blipFill>
          <a:blip r:embed="rId6">
            <a:alphaModFix/>
          </a:blip>
          <a:stretch>
            <a:fillRect/>
          </a:stretch>
        </p:blipFill>
        <p:spPr>
          <a:xfrm>
            <a:off x="6598375" y="1197813"/>
            <a:ext cx="457200" cy="457200"/>
          </a:xfrm>
          <a:prstGeom prst="rect">
            <a:avLst/>
          </a:prstGeom>
          <a:noFill/>
          <a:ln>
            <a:noFill/>
          </a:ln>
        </p:spPr>
      </p:pic>
      <p:pic>
        <p:nvPicPr>
          <p:cNvPr id="312" name="Google Shape;312;p44"/>
          <p:cNvPicPr preferRelativeResize="0"/>
          <p:nvPr/>
        </p:nvPicPr>
        <p:blipFill>
          <a:blip r:embed="rId7">
            <a:alphaModFix/>
          </a:blip>
          <a:stretch>
            <a:fillRect/>
          </a:stretch>
        </p:blipFill>
        <p:spPr>
          <a:xfrm>
            <a:off x="6576963" y="597375"/>
            <a:ext cx="457200" cy="457200"/>
          </a:xfrm>
          <a:prstGeom prst="rect">
            <a:avLst/>
          </a:prstGeom>
          <a:noFill/>
          <a:ln>
            <a:noFill/>
          </a:ln>
        </p:spPr>
      </p:pic>
      <p:pic>
        <p:nvPicPr>
          <p:cNvPr id="313" name="Google Shape;313;p44"/>
          <p:cNvPicPr preferRelativeResize="0"/>
          <p:nvPr/>
        </p:nvPicPr>
        <p:blipFill>
          <a:blip r:embed="rId8">
            <a:alphaModFix/>
          </a:blip>
          <a:stretch>
            <a:fillRect/>
          </a:stretch>
        </p:blipFill>
        <p:spPr>
          <a:xfrm>
            <a:off x="6598363" y="1768975"/>
            <a:ext cx="457200" cy="457200"/>
          </a:xfrm>
          <a:prstGeom prst="rect">
            <a:avLst/>
          </a:prstGeom>
          <a:noFill/>
          <a:ln>
            <a:noFill/>
          </a:ln>
        </p:spPr>
      </p:pic>
      <p:pic>
        <p:nvPicPr>
          <p:cNvPr id="314" name="Google Shape;314;p44"/>
          <p:cNvPicPr preferRelativeResize="0"/>
          <p:nvPr/>
        </p:nvPicPr>
        <p:blipFill>
          <a:blip r:embed="rId9">
            <a:alphaModFix/>
          </a:blip>
          <a:stretch>
            <a:fillRect/>
          </a:stretch>
        </p:blipFill>
        <p:spPr>
          <a:xfrm>
            <a:off x="6070500" y="597375"/>
            <a:ext cx="457200" cy="457200"/>
          </a:xfrm>
          <a:prstGeom prst="rect">
            <a:avLst/>
          </a:prstGeom>
          <a:noFill/>
          <a:ln>
            <a:noFill/>
          </a:ln>
        </p:spPr>
      </p:pic>
      <p:pic>
        <p:nvPicPr>
          <p:cNvPr id="315" name="Google Shape;315;p44"/>
          <p:cNvPicPr preferRelativeResize="0"/>
          <p:nvPr/>
        </p:nvPicPr>
        <p:blipFill>
          <a:blip r:embed="rId10">
            <a:alphaModFix/>
          </a:blip>
          <a:stretch>
            <a:fillRect/>
          </a:stretch>
        </p:blipFill>
        <p:spPr>
          <a:xfrm>
            <a:off x="6070500" y="1780320"/>
            <a:ext cx="457200" cy="457200"/>
          </a:xfrm>
          <a:prstGeom prst="rect">
            <a:avLst/>
          </a:prstGeom>
          <a:noFill/>
          <a:ln>
            <a:noFill/>
          </a:ln>
        </p:spPr>
      </p:pic>
      <p:pic>
        <p:nvPicPr>
          <p:cNvPr id="316" name="Google Shape;316;p44"/>
          <p:cNvPicPr preferRelativeResize="0"/>
          <p:nvPr/>
        </p:nvPicPr>
        <p:blipFill>
          <a:blip r:embed="rId11">
            <a:alphaModFix/>
          </a:blip>
          <a:stretch>
            <a:fillRect/>
          </a:stretch>
        </p:blipFill>
        <p:spPr>
          <a:xfrm>
            <a:off x="6070500" y="1183175"/>
            <a:ext cx="457200" cy="457200"/>
          </a:xfrm>
          <a:prstGeom prst="rect">
            <a:avLst/>
          </a:prstGeom>
          <a:noFill/>
          <a:ln>
            <a:noFill/>
          </a:ln>
        </p:spPr>
      </p:pic>
      <p:pic>
        <p:nvPicPr>
          <p:cNvPr id="317" name="Google Shape;317;p44"/>
          <p:cNvPicPr preferRelativeResize="0"/>
          <p:nvPr/>
        </p:nvPicPr>
        <p:blipFill>
          <a:blip r:embed="rId12">
            <a:alphaModFix/>
          </a:blip>
          <a:stretch>
            <a:fillRect/>
          </a:stretch>
        </p:blipFill>
        <p:spPr>
          <a:xfrm>
            <a:off x="2120425" y="884900"/>
            <a:ext cx="640080" cy="640080"/>
          </a:xfrm>
          <a:prstGeom prst="rect">
            <a:avLst/>
          </a:prstGeom>
          <a:noFill/>
          <a:ln>
            <a:noFill/>
          </a:ln>
        </p:spPr>
      </p:pic>
      <p:pic>
        <p:nvPicPr>
          <p:cNvPr id="318" name="Google Shape;318;p44"/>
          <p:cNvPicPr preferRelativeResize="0"/>
          <p:nvPr/>
        </p:nvPicPr>
        <p:blipFill>
          <a:blip r:embed="rId13">
            <a:alphaModFix/>
          </a:blip>
          <a:stretch>
            <a:fillRect/>
          </a:stretch>
        </p:blipFill>
        <p:spPr>
          <a:xfrm>
            <a:off x="810838" y="2055701"/>
            <a:ext cx="1160025" cy="1160025"/>
          </a:xfrm>
          <a:prstGeom prst="rect">
            <a:avLst/>
          </a:prstGeom>
          <a:noFill/>
          <a:ln>
            <a:noFill/>
          </a:ln>
        </p:spPr>
      </p:pic>
      <p:pic>
        <p:nvPicPr>
          <p:cNvPr id="319" name="Google Shape;319;p44"/>
          <p:cNvPicPr preferRelativeResize="0"/>
          <p:nvPr/>
        </p:nvPicPr>
        <p:blipFill>
          <a:blip r:embed="rId14">
            <a:alphaModFix/>
          </a:blip>
          <a:stretch>
            <a:fillRect/>
          </a:stretch>
        </p:blipFill>
        <p:spPr>
          <a:xfrm>
            <a:off x="2656475" y="1704125"/>
            <a:ext cx="457200" cy="457200"/>
          </a:xfrm>
          <a:prstGeom prst="rect">
            <a:avLst/>
          </a:prstGeom>
          <a:noFill/>
          <a:ln>
            <a:noFill/>
          </a:ln>
        </p:spPr>
      </p:pic>
      <p:sp>
        <p:nvSpPr>
          <p:cNvPr id="320" name="Google Shape;320;p44"/>
          <p:cNvSpPr txBox="1"/>
          <p:nvPr/>
        </p:nvSpPr>
        <p:spPr>
          <a:xfrm>
            <a:off x="627800" y="3272525"/>
            <a:ext cx="1526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Content Management System</a:t>
            </a:r>
            <a:r>
              <a:rPr lang="en">
                <a:solidFill>
                  <a:schemeClr val="dk1"/>
                </a:solidFill>
              </a:rPr>
              <a:t> </a:t>
            </a:r>
            <a:br>
              <a:rPr lang="en" sz="1200">
                <a:solidFill>
                  <a:schemeClr val="dk1"/>
                </a:solidFill>
              </a:rPr>
            </a:br>
            <a:r>
              <a:rPr lang="en" sz="1200">
                <a:solidFill>
                  <a:schemeClr val="dk1"/>
                </a:solidFill>
              </a:rPr>
              <a:t>Controller</a:t>
            </a:r>
            <a:r>
              <a:rPr lang="en" sz="1200">
                <a:solidFill>
                  <a:schemeClr val="dk1"/>
                </a:solidFill>
              </a:rPr>
              <a:t>s</a:t>
            </a:r>
            <a:endParaRPr sz="1200">
              <a:solidFill>
                <a:schemeClr val="dk1"/>
              </a:solidFill>
            </a:endParaRPr>
          </a:p>
        </p:txBody>
      </p:sp>
      <p:pic>
        <p:nvPicPr>
          <p:cNvPr id="321" name="Google Shape;321;p44"/>
          <p:cNvPicPr preferRelativeResize="0"/>
          <p:nvPr/>
        </p:nvPicPr>
        <p:blipFill>
          <a:blip r:embed="rId14">
            <a:alphaModFix/>
          </a:blip>
          <a:stretch>
            <a:fillRect/>
          </a:stretch>
        </p:blipFill>
        <p:spPr>
          <a:xfrm>
            <a:off x="3192850" y="1704125"/>
            <a:ext cx="457200" cy="457200"/>
          </a:xfrm>
          <a:prstGeom prst="rect">
            <a:avLst/>
          </a:prstGeom>
          <a:noFill/>
          <a:ln>
            <a:noFill/>
          </a:ln>
        </p:spPr>
      </p:pic>
      <p:pic>
        <p:nvPicPr>
          <p:cNvPr id="322" name="Google Shape;322;p44"/>
          <p:cNvPicPr preferRelativeResize="0"/>
          <p:nvPr/>
        </p:nvPicPr>
        <p:blipFill>
          <a:blip r:embed="rId14">
            <a:alphaModFix/>
          </a:blip>
          <a:stretch>
            <a:fillRect/>
          </a:stretch>
        </p:blipFill>
        <p:spPr>
          <a:xfrm>
            <a:off x="3729225" y="1704125"/>
            <a:ext cx="457200" cy="457200"/>
          </a:xfrm>
          <a:prstGeom prst="rect">
            <a:avLst/>
          </a:prstGeom>
          <a:noFill/>
          <a:ln>
            <a:noFill/>
          </a:ln>
        </p:spPr>
      </p:pic>
      <p:pic>
        <p:nvPicPr>
          <p:cNvPr id="323" name="Google Shape;323;p44"/>
          <p:cNvPicPr preferRelativeResize="0"/>
          <p:nvPr/>
        </p:nvPicPr>
        <p:blipFill>
          <a:blip r:embed="rId12">
            <a:alphaModFix/>
          </a:blip>
          <a:stretch>
            <a:fillRect/>
          </a:stretch>
        </p:blipFill>
        <p:spPr>
          <a:xfrm>
            <a:off x="2153888" y="4064100"/>
            <a:ext cx="640080" cy="640080"/>
          </a:xfrm>
          <a:prstGeom prst="rect">
            <a:avLst/>
          </a:prstGeom>
          <a:noFill/>
          <a:ln>
            <a:noFill/>
          </a:ln>
        </p:spPr>
      </p:pic>
      <p:pic>
        <p:nvPicPr>
          <p:cNvPr id="324" name="Google Shape;324;p44"/>
          <p:cNvPicPr preferRelativeResize="0"/>
          <p:nvPr/>
        </p:nvPicPr>
        <p:blipFill>
          <a:blip r:embed="rId14">
            <a:alphaModFix/>
          </a:blip>
          <a:stretch>
            <a:fillRect/>
          </a:stretch>
        </p:blipFill>
        <p:spPr>
          <a:xfrm>
            <a:off x="2689938" y="3672425"/>
            <a:ext cx="457200" cy="457200"/>
          </a:xfrm>
          <a:prstGeom prst="rect">
            <a:avLst/>
          </a:prstGeom>
          <a:noFill/>
          <a:ln>
            <a:noFill/>
          </a:ln>
        </p:spPr>
      </p:pic>
      <p:pic>
        <p:nvPicPr>
          <p:cNvPr id="325" name="Google Shape;325;p44"/>
          <p:cNvPicPr preferRelativeResize="0"/>
          <p:nvPr/>
        </p:nvPicPr>
        <p:blipFill>
          <a:blip r:embed="rId14">
            <a:alphaModFix/>
          </a:blip>
          <a:stretch>
            <a:fillRect/>
          </a:stretch>
        </p:blipFill>
        <p:spPr>
          <a:xfrm>
            <a:off x="3226313" y="3672425"/>
            <a:ext cx="457200" cy="457200"/>
          </a:xfrm>
          <a:prstGeom prst="rect">
            <a:avLst/>
          </a:prstGeom>
          <a:noFill/>
          <a:ln>
            <a:noFill/>
          </a:ln>
        </p:spPr>
      </p:pic>
      <p:pic>
        <p:nvPicPr>
          <p:cNvPr id="326" name="Google Shape;326;p44"/>
          <p:cNvPicPr preferRelativeResize="0"/>
          <p:nvPr/>
        </p:nvPicPr>
        <p:blipFill>
          <a:blip r:embed="rId14">
            <a:alphaModFix/>
          </a:blip>
          <a:stretch>
            <a:fillRect/>
          </a:stretch>
        </p:blipFill>
        <p:spPr>
          <a:xfrm>
            <a:off x="3762688" y="3672425"/>
            <a:ext cx="457200" cy="457200"/>
          </a:xfrm>
          <a:prstGeom prst="rect">
            <a:avLst/>
          </a:prstGeom>
          <a:noFill/>
          <a:ln>
            <a:noFill/>
          </a:ln>
        </p:spPr>
      </p:pic>
      <p:pic>
        <p:nvPicPr>
          <p:cNvPr id="327" name="Google Shape;327;p44"/>
          <p:cNvPicPr preferRelativeResize="0"/>
          <p:nvPr/>
        </p:nvPicPr>
        <p:blipFill>
          <a:blip r:embed="rId15">
            <a:alphaModFix/>
          </a:blip>
          <a:stretch>
            <a:fillRect/>
          </a:stretch>
        </p:blipFill>
        <p:spPr>
          <a:xfrm>
            <a:off x="476100" y="461400"/>
            <a:ext cx="859897" cy="1032450"/>
          </a:xfrm>
          <a:prstGeom prst="rect">
            <a:avLst/>
          </a:prstGeom>
          <a:noFill/>
          <a:ln>
            <a:noFill/>
          </a:ln>
        </p:spPr>
      </p:pic>
      <p:pic>
        <p:nvPicPr>
          <p:cNvPr id="328" name="Google Shape;328;p44"/>
          <p:cNvPicPr preferRelativeResize="0"/>
          <p:nvPr/>
        </p:nvPicPr>
        <p:blipFill>
          <a:blip r:embed="rId16">
            <a:alphaModFix/>
          </a:blip>
          <a:stretch>
            <a:fillRect/>
          </a:stretch>
        </p:blipFill>
        <p:spPr>
          <a:xfrm>
            <a:off x="306000" y="1342103"/>
            <a:ext cx="510899" cy="495677"/>
          </a:xfrm>
          <a:prstGeom prst="rect">
            <a:avLst/>
          </a:prstGeom>
          <a:noFill/>
          <a:ln>
            <a:noFill/>
          </a:ln>
        </p:spPr>
      </p:pic>
      <p:pic>
        <p:nvPicPr>
          <p:cNvPr id="329" name="Google Shape;329;p44"/>
          <p:cNvPicPr preferRelativeResize="0"/>
          <p:nvPr/>
        </p:nvPicPr>
        <p:blipFill>
          <a:blip r:embed="rId14">
            <a:alphaModFix/>
          </a:blip>
          <a:stretch>
            <a:fillRect/>
          </a:stretch>
        </p:blipFill>
        <p:spPr>
          <a:xfrm>
            <a:off x="6140325" y="3043913"/>
            <a:ext cx="457200" cy="457200"/>
          </a:xfrm>
          <a:prstGeom prst="rect">
            <a:avLst/>
          </a:prstGeom>
          <a:noFill/>
          <a:ln>
            <a:noFill/>
          </a:ln>
        </p:spPr>
      </p:pic>
      <p:cxnSp>
        <p:nvCxnSpPr>
          <p:cNvPr id="330" name="Google Shape;330;p44"/>
          <p:cNvCxnSpPr>
            <a:stCxn id="322" idx="3"/>
            <a:endCxn id="329" idx="1"/>
          </p:cNvCxnSpPr>
          <p:nvPr/>
        </p:nvCxnSpPr>
        <p:spPr>
          <a:xfrm>
            <a:off x="4186425" y="1932725"/>
            <a:ext cx="1953900" cy="1339800"/>
          </a:xfrm>
          <a:prstGeom prst="straightConnector1">
            <a:avLst/>
          </a:prstGeom>
          <a:noFill/>
          <a:ln cap="flat" cmpd="sng" w="9525">
            <a:solidFill>
              <a:schemeClr val="dk2"/>
            </a:solidFill>
            <a:prstDash val="solid"/>
            <a:round/>
            <a:headEnd len="med" w="med" type="oval"/>
            <a:tailEnd len="med" w="med" type="oval"/>
          </a:ln>
        </p:spPr>
      </p:cxnSp>
      <p:pic>
        <p:nvPicPr>
          <p:cNvPr id="331" name="Google Shape;331;p44"/>
          <p:cNvPicPr preferRelativeResize="0"/>
          <p:nvPr/>
        </p:nvPicPr>
        <p:blipFill>
          <a:blip r:embed="rId17">
            <a:alphaModFix/>
          </a:blip>
          <a:stretch>
            <a:fillRect/>
          </a:stretch>
        </p:blipFill>
        <p:spPr>
          <a:xfrm>
            <a:off x="7125800" y="2639625"/>
            <a:ext cx="457200" cy="457200"/>
          </a:xfrm>
          <a:prstGeom prst="rect">
            <a:avLst/>
          </a:prstGeom>
          <a:noFill/>
          <a:ln>
            <a:noFill/>
          </a:ln>
        </p:spPr>
      </p:pic>
      <p:pic>
        <p:nvPicPr>
          <p:cNvPr id="332" name="Google Shape;332;p44"/>
          <p:cNvPicPr preferRelativeResize="0"/>
          <p:nvPr/>
        </p:nvPicPr>
        <p:blipFill>
          <a:blip r:embed="rId18">
            <a:alphaModFix/>
          </a:blip>
          <a:stretch>
            <a:fillRect/>
          </a:stretch>
        </p:blipFill>
        <p:spPr>
          <a:xfrm>
            <a:off x="7125800" y="3392925"/>
            <a:ext cx="457200" cy="457200"/>
          </a:xfrm>
          <a:prstGeom prst="rect">
            <a:avLst/>
          </a:prstGeom>
          <a:noFill/>
          <a:ln>
            <a:noFill/>
          </a:ln>
        </p:spPr>
      </p:pic>
      <p:cxnSp>
        <p:nvCxnSpPr>
          <p:cNvPr id="333" name="Google Shape;333;p44"/>
          <p:cNvCxnSpPr>
            <a:stCxn id="329" idx="0"/>
            <a:endCxn id="302" idx="2"/>
          </p:cNvCxnSpPr>
          <p:nvPr/>
        </p:nvCxnSpPr>
        <p:spPr>
          <a:xfrm flipH="1" rot="5400000">
            <a:off x="5983725" y="2658713"/>
            <a:ext cx="700500" cy="69900"/>
          </a:xfrm>
          <a:prstGeom prst="curvedConnector3">
            <a:avLst>
              <a:gd fmla="val 49993" name="adj1"/>
            </a:avLst>
          </a:prstGeom>
          <a:noFill/>
          <a:ln cap="flat" cmpd="sng" w="9525">
            <a:solidFill>
              <a:schemeClr val="dk2"/>
            </a:solidFill>
            <a:prstDash val="solid"/>
            <a:round/>
            <a:headEnd len="med" w="med" type="none"/>
            <a:tailEnd len="med" w="med" type="stealth"/>
          </a:ln>
        </p:spPr>
      </p:cxnSp>
      <p:cxnSp>
        <p:nvCxnSpPr>
          <p:cNvPr id="334" name="Google Shape;334;p44"/>
          <p:cNvCxnSpPr>
            <a:stCxn id="329" idx="3"/>
            <a:endCxn id="331" idx="1"/>
          </p:cNvCxnSpPr>
          <p:nvPr/>
        </p:nvCxnSpPr>
        <p:spPr>
          <a:xfrm flipH="1" rot="10800000">
            <a:off x="6597525" y="2868113"/>
            <a:ext cx="528300" cy="404400"/>
          </a:xfrm>
          <a:prstGeom prst="curvedConnector3">
            <a:avLst>
              <a:gd fmla="val 49998" name="adj1"/>
            </a:avLst>
          </a:prstGeom>
          <a:noFill/>
          <a:ln cap="flat" cmpd="sng" w="9525">
            <a:solidFill>
              <a:schemeClr val="dk2"/>
            </a:solidFill>
            <a:prstDash val="solid"/>
            <a:round/>
            <a:headEnd len="med" w="med" type="none"/>
            <a:tailEnd len="med" w="med" type="stealth"/>
          </a:ln>
        </p:spPr>
      </p:cxnSp>
      <p:cxnSp>
        <p:nvCxnSpPr>
          <p:cNvPr id="335" name="Google Shape;335;p44"/>
          <p:cNvCxnSpPr>
            <a:stCxn id="329" idx="3"/>
            <a:endCxn id="332" idx="1"/>
          </p:cNvCxnSpPr>
          <p:nvPr/>
        </p:nvCxnSpPr>
        <p:spPr>
          <a:xfrm>
            <a:off x="6597525" y="3272513"/>
            <a:ext cx="528300" cy="348900"/>
          </a:xfrm>
          <a:prstGeom prst="curvedConnector3">
            <a:avLst>
              <a:gd fmla="val 49998" name="adj1"/>
            </a:avLst>
          </a:prstGeom>
          <a:noFill/>
          <a:ln cap="flat" cmpd="sng" w="9525">
            <a:solidFill>
              <a:schemeClr val="dk2"/>
            </a:solidFill>
            <a:prstDash val="solid"/>
            <a:round/>
            <a:headEnd len="med" w="med" type="none"/>
            <a:tailEnd len="med" w="med" type="stealth"/>
          </a:ln>
        </p:spPr>
      </p:cxnSp>
      <p:sp>
        <p:nvSpPr>
          <p:cNvPr id="336" name="Google Shape;336;p44"/>
          <p:cNvSpPr txBox="1"/>
          <p:nvPr/>
        </p:nvSpPr>
        <p:spPr>
          <a:xfrm>
            <a:off x="7315450" y="1054575"/>
            <a:ext cx="85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Resources of each site</a:t>
            </a:r>
            <a:endParaRPr sz="900">
              <a:solidFill>
                <a:schemeClr val="dk1"/>
              </a:solidFill>
            </a:endParaRPr>
          </a:p>
        </p:txBody>
      </p:sp>
      <p:sp>
        <p:nvSpPr>
          <p:cNvPr id="337" name="Google Shape;337;p44"/>
          <p:cNvSpPr txBox="1"/>
          <p:nvPr/>
        </p:nvSpPr>
        <p:spPr>
          <a:xfrm>
            <a:off x="7532775" y="2682275"/>
            <a:ext cx="85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Database integration</a:t>
            </a:r>
            <a:endParaRPr sz="900">
              <a:solidFill>
                <a:schemeClr val="dk1"/>
              </a:solidFill>
            </a:endParaRPr>
          </a:p>
        </p:txBody>
      </p:sp>
      <p:sp>
        <p:nvSpPr>
          <p:cNvPr id="338" name="Google Shape;338;p44"/>
          <p:cNvSpPr txBox="1"/>
          <p:nvPr/>
        </p:nvSpPr>
        <p:spPr>
          <a:xfrm>
            <a:off x="7532775" y="3390675"/>
            <a:ext cx="85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SSO integration</a:t>
            </a:r>
            <a:endParaRPr sz="900">
              <a:solidFill>
                <a:schemeClr val="dk1"/>
              </a:solidFill>
            </a:endParaRPr>
          </a:p>
        </p:txBody>
      </p:sp>
      <p:sp>
        <p:nvSpPr>
          <p:cNvPr id="339" name="Google Shape;339;p44"/>
          <p:cNvSpPr txBox="1"/>
          <p:nvPr/>
        </p:nvSpPr>
        <p:spPr>
          <a:xfrm>
            <a:off x="5738625" y="3564875"/>
            <a:ext cx="126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Website</a:t>
            </a:r>
            <a:endParaRPr sz="900">
              <a:solidFill>
                <a:schemeClr val="dk1"/>
              </a:solidFill>
            </a:endParaRPr>
          </a:p>
          <a:p>
            <a:pPr indent="0" lvl="0" marL="0" rtl="0" algn="ctr">
              <a:spcBef>
                <a:spcPts val="0"/>
              </a:spcBef>
              <a:spcAft>
                <a:spcPts val="0"/>
              </a:spcAft>
              <a:buNone/>
            </a:pPr>
            <a:r>
              <a:rPr lang="en" sz="900">
                <a:solidFill>
                  <a:schemeClr val="dk1"/>
                </a:solidFill>
              </a:rPr>
              <a:t>(Kubernetes pod)</a:t>
            </a:r>
            <a:endParaRPr sz="900">
              <a:solidFill>
                <a:schemeClr val="dk1"/>
              </a:solidFill>
            </a:endParaRPr>
          </a:p>
        </p:txBody>
      </p:sp>
      <p:pic>
        <p:nvPicPr>
          <p:cNvPr id="340" name="Google Shape;340;p44"/>
          <p:cNvPicPr preferRelativeResize="0"/>
          <p:nvPr/>
        </p:nvPicPr>
        <p:blipFill>
          <a:blip r:embed="rId19">
            <a:alphaModFix/>
          </a:blip>
          <a:stretch>
            <a:fillRect/>
          </a:stretch>
        </p:blipFill>
        <p:spPr>
          <a:xfrm>
            <a:off x="1970850" y="2666025"/>
            <a:ext cx="404400" cy="404400"/>
          </a:xfrm>
          <a:prstGeom prst="rect">
            <a:avLst/>
          </a:prstGeom>
          <a:noFill/>
          <a:ln>
            <a:noFill/>
          </a:ln>
        </p:spPr>
      </p:pic>
      <p:cxnSp>
        <p:nvCxnSpPr>
          <p:cNvPr id="341" name="Google Shape;341;p44"/>
          <p:cNvCxnSpPr>
            <a:stCxn id="340" idx="3"/>
          </p:cNvCxnSpPr>
          <p:nvPr/>
        </p:nvCxnSpPr>
        <p:spPr>
          <a:xfrm flipH="1" rot="10800000">
            <a:off x="2375250" y="2732025"/>
            <a:ext cx="249900" cy="1362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342" name="Google Shape;342;p44"/>
          <p:cNvCxnSpPr/>
          <p:nvPr/>
        </p:nvCxnSpPr>
        <p:spPr>
          <a:xfrm rot="10800000">
            <a:off x="2375250" y="2884425"/>
            <a:ext cx="249900" cy="136200"/>
          </a:xfrm>
          <a:prstGeom prst="curved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48" name="Google Shape;348;p45"/>
          <p:cNvPicPr preferRelativeResize="0"/>
          <p:nvPr/>
        </p:nvPicPr>
        <p:blipFill>
          <a:blip r:embed="rId3">
            <a:alphaModFix/>
          </a:blip>
          <a:stretch>
            <a:fillRect/>
          </a:stretch>
        </p:blipFill>
        <p:spPr>
          <a:xfrm>
            <a:off x="4277750" y="831750"/>
            <a:ext cx="4816748" cy="3589049"/>
          </a:xfrm>
          <a:prstGeom prst="rect">
            <a:avLst/>
          </a:prstGeom>
          <a:noFill/>
          <a:ln>
            <a:noFill/>
          </a:ln>
        </p:spPr>
      </p:pic>
      <p:grpSp>
        <p:nvGrpSpPr>
          <p:cNvPr id="349" name="Google Shape;349;p45"/>
          <p:cNvGrpSpPr/>
          <p:nvPr/>
        </p:nvGrpSpPr>
        <p:grpSpPr>
          <a:xfrm>
            <a:off x="39025" y="671225"/>
            <a:ext cx="5190323" cy="3640824"/>
            <a:chOff x="39025" y="671225"/>
            <a:chExt cx="5190323" cy="3640824"/>
          </a:xfrm>
        </p:grpSpPr>
        <p:pic>
          <p:nvPicPr>
            <p:cNvPr id="350" name="Google Shape;350;p45"/>
            <p:cNvPicPr preferRelativeResize="0"/>
            <p:nvPr/>
          </p:nvPicPr>
          <p:blipFill rotWithShape="1">
            <a:blip r:embed="rId4">
              <a:alphaModFix/>
            </a:blip>
            <a:srcRect b="0" l="9255" r="0" t="0"/>
            <a:stretch/>
          </p:blipFill>
          <p:spPr>
            <a:xfrm>
              <a:off x="39025" y="691575"/>
              <a:ext cx="5190323" cy="3620474"/>
            </a:xfrm>
            <a:prstGeom prst="rect">
              <a:avLst/>
            </a:prstGeom>
            <a:noFill/>
            <a:ln>
              <a:noFill/>
            </a:ln>
          </p:spPr>
        </p:pic>
        <p:sp>
          <p:nvSpPr>
            <p:cNvPr id="351" name="Google Shape;351;p45"/>
            <p:cNvSpPr/>
            <p:nvPr/>
          </p:nvSpPr>
          <p:spPr>
            <a:xfrm>
              <a:off x="3879100" y="671225"/>
              <a:ext cx="1194300" cy="86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45"/>
          <p:cNvSpPr txBox="1"/>
          <p:nvPr>
            <p:ph idx="4294967295"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Infrastructure Snapshot</a:t>
            </a:r>
            <a:endParaRPr/>
          </a:p>
        </p:txBody>
      </p:sp>
      <p:sp>
        <p:nvSpPr>
          <p:cNvPr id="353" name="Google Shape;353;p45"/>
          <p:cNvSpPr txBox="1"/>
          <p:nvPr/>
        </p:nvSpPr>
        <p:spPr>
          <a:xfrm>
            <a:off x="1057000" y="4281275"/>
            <a:ext cx="172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Quality of Service</a:t>
            </a:r>
            <a:endParaRPr sz="1200">
              <a:solidFill>
                <a:schemeClr val="dk1"/>
              </a:solidFill>
            </a:endParaRPr>
          </a:p>
        </p:txBody>
      </p:sp>
      <p:sp>
        <p:nvSpPr>
          <p:cNvPr id="354" name="Google Shape;354;p45"/>
          <p:cNvSpPr txBox="1"/>
          <p:nvPr/>
        </p:nvSpPr>
        <p:spPr>
          <a:xfrm>
            <a:off x="6267800" y="4281275"/>
            <a:ext cx="172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Type of website</a:t>
            </a:r>
            <a:endParaRPr sz="1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p:nvPr/>
        </p:nvSpPr>
        <p:spPr>
          <a:xfrm>
            <a:off x="171788" y="1411950"/>
            <a:ext cx="5776800" cy="2617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6"/>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CERN Custom Distribution</a:t>
            </a:r>
            <a:endParaRPr/>
          </a:p>
        </p:txBody>
      </p:sp>
      <p:sp>
        <p:nvSpPr>
          <p:cNvPr id="361" name="Google Shape;361;p46"/>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62" name="Google Shape;362;p46"/>
          <p:cNvPicPr preferRelativeResize="0"/>
          <p:nvPr/>
        </p:nvPicPr>
        <p:blipFill>
          <a:blip r:embed="rId3">
            <a:alphaModFix/>
          </a:blip>
          <a:stretch>
            <a:fillRect/>
          </a:stretch>
        </p:blipFill>
        <p:spPr>
          <a:xfrm>
            <a:off x="2311112" y="1816988"/>
            <a:ext cx="1232950" cy="1232950"/>
          </a:xfrm>
          <a:prstGeom prst="rect">
            <a:avLst/>
          </a:prstGeom>
          <a:noFill/>
          <a:ln>
            <a:noFill/>
          </a:ln>
        </p:spPr>
      </p:pic>
      <p:sp>
        <p:nvSpPr>
          <p:cNvPr id="363" name="Google Shape;363;p46"/>
          <p:cNvSpPr txBox="1"/>
          <p:nvPr/>
        </p:nvSpPr>
        <p:spPr>
          <a:xfrm>
            <a:off x="437925" y="3257688"/>
            <a:ext cx="1233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Upstream Core</a:t>
            </a:r>
            <a:endParaRPr sz="1200">
              <a:solidFill>
                <a:schemeClr val="dk1"/>
              </a:solidFill>
            </a:endParaRPr>
          </a:p>
          <a:p>
            <a:pPr indent="0" lvl="0" marL="0" rtl="0" algn="ctr">
              <a:spcBef>
                <a:spcPts val="0"/>
              </a:spcBef>
              <a:spcAft>
                <a:spcPts val="0"/>
              </a:spcAft>
              <a:buNone/>
            </a:pPr>
            <a:r>
              <a:rPr lang="en" sz="1200">
                <a:solidFill>
                  <a:schemeClr val="dk1"/>
                </a:solidFill>
              </a:rPr>
              <a:t>Software (and base modules)</a:t>
            </a:r>
            <a:endParaRPr sz="1200">
              <a:solidFill>
                <a:schemeClr val="dk1"/>
              </a:solidFill>
            </a:endParaRPr>
          </a:p>
        </p:txBody>
      </p:sp>
      <p:sp>
        <p:nvSpPr>
          <p:cNvPr id="364" name="Google Shape;364;p46"/>
          <p:cNvSpPr txBox="1"/>
          <p:nvPr/>
        </p:nvSpPr>
        <p:spPr>
          <a:xfrm>
            <a:off x="2399488" y="3257700"/>
            <a:ext cx="123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CERN Themes &amp; Profiles</a:t>
            </a:r>
            <a:endParaRPr sz="1200">
              <a:solidFill>
                <a:schemeClr val="dk1"/>
              </a:solidFill>
            </a:endParaRPr>
          </a:p>
        </p:txBody>
      </p:sp>
      <p:pic>
        <p:nvPicPr>
          <p:cNvPr id="365" name="Google Shape;365;p46"/>
          <p:cNvPicPr preferRelativeResize="0"/>
          <p:nvPr/>
        </p:nvPicPr>
        <p:blipFill>
          <a:blip r:embed="rId4">
            <a:alphaModFix/>
          </a:blip>
          <a:stretch>
            <a:fillRect/>
          </a:stretch>
        </p:blipFill>
        <p:spPr>
          <a:xfrm>
            <a:off x="4157850" y="1931825"/>
            <a:ext cx="1232975" cy="1232975"/>
          </a:xfrm>
          <a:prstGeom prst="rect">
            <a:avLst/>
          </a:prstGeom>
          <a:noFill/>
          <a:ln>
            <a:noFill/>
          </a:ln>
        </p:spPr>
      </p:pic>
      <p:sp>
        <p:nvSpPr>
          <p:cNvPr id="366" name="Google Shape;366;p46"/>
          <p:cNvSpPr txBox="1"/>
          <p:nvPr/>
        </p:nvSpPr>
        <p:spPr>
          <a:xfrm>
            <a:off x="4196000" y="3257675"/>
            <a:ext cx="123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Custom Scripts</a:t>
            </a:r>
            <a:endParaRPr sz="1200">
              <a:solidFill>
                <a:schemeClr val="dk1"/>
              </a:solidFill>
            </a:endParaRPr>
          </a:p>
        </p:txBody>
      </p:sp>
      <p:sp>
        <p:nvSpPr>
          <p:cNvPr id="367" name="Google Shape;367;p46"/>
          <p:cNvSpPr txBox="1"/>
          <p:nvPr/>
        </p:nvSpPr>
        <p:spPr>
          <a:xfrm>
            <a:off x="1473900" y="4157975"/>
            <a:ext cx="6196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Gitlab Repository: </a:t>
            </a:r>
            <a:r>
              <a:rPr lang="en" sz="1000" u="sng">
                <a:solidFill>
                  <a:schemeClr val="hlink"/>
                </a:solidFill>
                <a:hlinkClick r:id="rId5"/>
              </a:rPr>
              <a:t>https://gitlab.cern.ch/drupal/paas/cern-drupal-distribution</a:t>
            </a:r>
            <a:endParaRPr sz="1000">
              <a:solidFill>
                <a:schemeClr val="dk1"/>
              </a:solidFill>
            </a:endParaRPr>
          </a:p>
          <a:p>
            <a:pPr indent="0" lvl="0" marL="0" rtl="0" algn="ctr">
              <a:spcBef>
                <a:spcPts val="0"/>
              </a:spcBef>
              <a:spcAft>
                <a:spcPts val="0"/>
              </a:spcAft>
              <a:buNone/>
            </a:pPr>
            <a:r>
              <a:t/>
            </a:r>
            <a:endParaRPr sz="1000">
              <a:solidFill>
                <a:schemeClr val="dk1"/>
              </a:solidFill>
            </a:endParaRPr>
          </a:p>
        </p:txBody>
      </p:sp>
      <p:pic>
        <p:nvPicPr>
          <p:cNvPr id="368" name="Google Shape;368;p46"/>
          <p:cNvPicPr preferRelativeResize="0"/>
          <p:nvPr/>
        </p:nvPicPr>
        <p:blipFill>
          <a:blip r:embed="rId6">
            <a:alphaModFix/>
          </a:blip>
          <a:stretch>
            <a:fillRect/>
          </a:stretch>
        </p:blipFill>
        <p:spPr>
          <a:xfrm>
            <a:off x="540600" y="1931827"/>
            <a:ext cx="946500" cy="1081700"/>
          </a:xfrm>
          <a:prstGeom prst="rect">
            <a:avLst/>
          </a:prstGeom>
          <a:noFill/>
          <a:ln>
            <a:noFill/>
          </a:ln>
        </p:spPr>
      </p:pic>
      <p:sp>
        <p:nvSpPr>
          <p:cNvPr id="369" name="Google Shape;369;p46"/>
          <p:cNvSpPr txBox="1"/>
          <p:nvPr/>
        </p:nvSpPr>
        <p:spPr>
          <a:xfrm>
            <a:off x="5992500" y="1901100"/>
            <a:ext cx="3030900" cy="163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b="1" lang="en"/>
              <a:t>Standardization</a:t>
            </a:r>
            <a:endParaRPr b="1"/>
          </a:p>
          <a:p>
            <a:pPr indent="-317500" lvl="0" marL="457200" rtl="0" algn="l">
              <a:lnSpc>
                <a:spcPct val="115000"/>
              </a:lnSpc>
              <a:spcBef>
                <a:spcPts val="0"/>
              </a:spcBef>
              <a:spcAft>
                <a:spcPts val="0"/>
              </a:spcAft>
              <a:buSzPts val="1400"/>
              <a:buChar char="●"/>
            </a:pPr>
            <a:r>
              <a:rPr b="1" lang="en"/>
              <a:t>Centralized development and bug fixes</a:t>
            </a:r>
            <a:endParaRPr b="1"/>
          </a:p>
          <a:p>
            <a:pPr indent="-317500" lvl="0" marL="457200" rtl="0" algn="l">
              <a:lnSpc>
                <a:spcPct val="115000"/>
              </a:lnSpc>
              <a:spcBef>
                <a:spcPts val="0"/>
              </a:spcBef>
              <a:spcAft>
                <a:spcPts val="0"/>
              </a:spcAft>
              <a:buSzPts val="1400"/>
              <a:buChar char="●"/>
            </a:pPr>
            <a:r>
              <a:rPr b="1" lang="en"/>
              <a:t>Ease of operations</a:t>
            </a:r>
            <a:endParaRPr b="1"/>
          </a:p>
          <a:p>
            <a:pPr indent="-317500" lvl="0" marL="457200" rtl="0" algn="l">
              <a:lnSpc>
                <a:spcPct val="115000"/>
              </a:lnSpc>
              <a:spcBef>
                <a:spcPts val="0"/>
              </a:spcBef>
              <a:spcAft>
                <a:spcPts val="0"/>
              </a:spcAft>
              <a:buSzPts val="1400"/>
              <a:buChar char="●"/>
            </a:pPr>
            <a:r>
              <a:rPr b="1" lang="en"/>
              <a:t>CERN design guidelines</a:t>
            </a:r>
            <a:endParaRPr b="1"/>
          </a:p>
          <a:p>
            <a:pPr indent="-317500" lvl="0" marL="457200" rtl="0" algn="l">
              <a:lnSpc>
                <a:spcPct val="115000"/>
              </a:lnSpc>
              <a:spcBef>
                <a:spcPts val="0"/>
              </a:spcBef>
              <a:spcAft>
                <a:spcPts val="0"/>
              </a:spcAft>
              <a:buSzPts val="1400"/>
              <a:buChar char="●"/>
            </a:pPr>
            <a:r>
              <a:rPr b="1" lang="en"/>
              <a:t>Installing extra modules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Rolling out a New Release</a:t>
            </a:r>
            <a:endParaRPr/>
          </a:p>
        </p:txBody>
      </p:sp>
      <p:sp>
        <p:nvSpPr>
          <p:cNvPr id="375" name="Google Shape;375;p47"/>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76" name="Google Shape;376;p47"/>
          <p:cNvPicPr preferRelativeResize="0"/>
          <p:nvPr/>
        </p:nvPicPr>
        <p:blipFill>
          <a:blip r:embed="rId3">
            <a:alphaModFix/>
          </a:blip>
          <a:stretch>
            <a:fillRect/>
          </a:stretch>
        </p:blipFill>
        <p:spPr>
          <a:xfrm>
            <a:off x="2244250" y="928400"/>
            <a:ext cx="3464324" cy="1994375"/>
          </a:xfrm>
          <a:prstGeom prst="rect">
            <a:avLst/>
          </a:prstGeom>
          <a:noFill/>
          <a:ln>
            <a:noFill/>
          </a:ln>
        </p:spPr>
      </p:pic>
      <p:grpSp>
        <p:nvGrpSpPr>
          <p:cNvPr id="377" name="Google Shape;377;p47"/>
          <p:cNvGrpSpPr/>
          <p:nvPr/>
        </p:nvGrpSpPr>
        <p:grpSpPr>
          <a:xfrm>
            <a:off x="466025" y="997675"/>
            <a:ext cx="1233000" cy="1488963"/>
            <a:chOff x="306000" y="1980200"/>
            <a:chExt cx="1233000" cy="1488963"/>
          </a:xfrm>
        </p:grpSpPr>
        <p:pic>
          <p:nvPicPr>
            <p:cNvPr id="378" name="Google Shape;378;p47"/>
            <p:cNvPicPr preferRelativeResize="0"/>
            <p:nvPr/>
          </p:nvPicPr>
          <p:blipFill>
            <a:blip r:embed="rId4">
              <a:alphaModFix/>
            </a:blip>
            <a:stretch>
              <a:fillRect/>
            </a:stretch>
          </p:blipFill>
          <p:spPr>
            <a:xfrm>
              <a:off x="473155" y="1980200"/>
              <a:ext cx="777000" cy="888025"/>
            </a:xfrm>
            <a:prstGeom prst="rect">
              <a:avLst/>
            </a:prstGeom>
            <a:noFill/>
            <a:ln>
              <a:noFill/>
            </a:ln>
          </p:spPr>
        </p:pic>
        <p:sp>
          <p:nvSpPr>
            <p:cNvPr id="379" name="Google Shape;379;p47"/>
            <p:cNvSpPr txBox="1"/>
            <p:nvPr/>
          </p:nvSpPr>
          <p:spPr>
            <a:xfrm>
              <a:off x="306000" y="2976563"/>
              <a:ext cx="1233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New version available</a:t>
              </a:r>
              <a:endParaRPr sz="1000">
                <a:solidFill>
                  <a:schemeClr val="dk1"/>
                </a:solidFill>
              </a:endParaRPr>
            </a:p>
          </p:txBody>
        </p:sp>
      </p:grpSp>
      <p:cxnSp>
        <p:nvCxnSpPr>
          <p:cNvPr id="380" name="Google Shape;380;p47"/>
          <p:cNvCxnSpPr>
            <a:stCxn id="378" idx="3"/>
            <a:endCxn id="376" idx="1"/>
          </p:cNvCxnSpPr>
          <p:nvPr/>
        </p:nvCxnSpPr>
        <p:spPr>
          <a:xfrm>
            <a:off x="1410180" y="1441687"/>
            <a:ext cx="834000" cy="483900"/>
          </a:xfrm>
          <a:prstGeom prst="curvedConnector3">
            <a:avLst>
              <a:gd fmla="val 50004" name="adj1"/>
            </a:avLst>
          </a:prstGeom>
          <a:noFill/>
          <a:ln cap="flat" cmpd="sng" w="9525">
            <a:solidFill>
              <a:schemeClr val="dk2"/>
            </a:solidFill>
            <a:prstDash val="solid"/>
            <a:round/>
            <a:headEnd len="med" w="med" type="none"/>
            <a:tailEnd len="med" w="med" type="stealth"/>
          </a:ln>
        </p:spPr>
      </p:cxnSp>
      <p:pic>
        <p:nvPicPr>
          <p:cNvPr id="381" name="Google Shape;381;p47"/>
          <p:cNvPicPr preferRelativeResize="0"/>
          <p:nvPr/>
        </p:nvPicPr>
        <p:blipFill>
          <a:blip r:embed="rId5">
            <a:alphaModFix/>
          </a:blip>
          <a:stretch>
            <a:fillRect/>
          </a:stretch>
        </p:blipFill>
        <p:spPr>
          <a:xfrm>
            <a:off x="3582500" y="3243076"/>
            <a:ext cx="5190751" cy="1407500"/>
          </a:xfrm>
          <a:prstGeom prst="rect">
            <a:avLst/>
          </a:prstGeom>
          <a:noFill/>
          <a:ln>
            <a:noFill/>
          </a:ln>
        </p:spPr>
      </p:pic>
      <p:cxnSp>
        <p:nvCxnSpPr>
          <p:cNvPr id="382" name="Google Shape;382;p47"/>
          <p:cNvCxnSpPr>
            <a:stCxn id="376" idx="3"/>
            <a:endCxn id="381" idx="0"/>
          </p:cNvCxnSpPr>
          <p:nvPr/>
        </p:nvCxnSpPr>
        <p:spPr>
          <a:xfrm>
            <a:off x="5708574" y="1925587"/>
            <a:ext cx="469200" cy="1317600"/>
          </a:xfrm>
          <a:prstGeom prst="curvedConnector2">
            <a:avLst/>
          </a:prstGeom>
          <a:noFill/>
          <a:ln cap="flat" cmpd="sng" w="9525">
            <a:solidFill>
              <a:schemeClr val="dk2"/>
            </a:solidFill>
            <a:prstDash val="solid"/>
            <a:round/>
            <a:headEnd len="med" w="med" type="none"/>
            <a:tailEnd len="med" w="med" type="stealth"/>
          </a:ln>
        </p:spPr>
      </p:cxnSp>
      <p:sp>
        <p:nvSpPr>
          <p:cNvPr id="383" name="Google Shape;383;p47"/>
          <p:cNvSpPr txBox="1"/>
          <p:nvPr/>
        </p:nvSpPr>
        <p:spPr>
          <a:xfrm>
            <a:off x="5888150" y="1323375"/>
            <a:ext cx="156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Update the CERN distribution</a:t>
            </a:r>
            <a:endParaRPr sz="1200">
              <a:solidFill>
                <a:schemeClr val="dk1"/>
              </a:solidFill>
            </a:endParaRPr>
          </a:p>
        </p:txBody>
      </p:sp>
      <p:sp>
        <p:nvSpPr>
          <p:cNvPr id="384" name="Google Shape;384;p47"/>
          <p:cNvSpPr txBox="1"/>
          <p:nvPr/>
        </p:nvSpPr>
        <p:spPr>
          <a:xfrm>
            <a:off x="2209625" y="3749888"/>
            <a:ext cx="123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CI build and testing</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8"/>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Rolling out a New Release</a:t>
            </a:r>
            <a:endParaRPr/>
          </a:p>
        </p:txBody>
      </p:sp>
      <p:sp>
        <p:nvSpPr>
          <p:cNvPr id="390" name="Google Shape;390;p48"/>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91" name="Google Shape;391;p48"/>
          <p:cNvPicPr preferRelativeResize="0"/>
          <p:nvPr/>
        </p:nvPicPr>
        <p:blipFill>
          <a:blip r:embed="rId3">
            <a:alphaModFix/>
          </a:blip>
          <a:stretch>
            <a:fillRect/>
          </a:stretch>
        </p:blipFill>
        <p:spPr>
          <a:xfrm>
            <a:off x="4182525" y="1256425"/>
            <a:ext cx="914400" cy="914400"/>
          </a:xfrm>
          <a:prstGeom prst="rect">
            <a:avLst/>
          </a:prstGeom>
          <a:noFill/>
          <a:ln>
            <a:noFill/>
          </a:ln>
        </p:spPr>
      </p:pic>
      <p:cxnSp>
        <p:nvCxnSpPr>
          <p:cNvPr id="392" name="Google Shape;392;p48"/>
          <p:cNvCxnSpPr>
            <a:stCxn id="393" idx="3"/>
            <a:endCxn id="391" idx="1"/>
          </p:cNvCxnSpPr>
          <p:nvPr/>
        </p:nvCxnSpPr>
        <p:spPr>
          <a:xfrm flipH="1" rot="10800000">
            <a:off x="3327225" y="1713625"/>
            <a:ext cx="855300" cy="36600"/>
          </a:xfrm>
          <a:prstGeom prst="curvedConnector3">
            <a:avLst>
              <a:gd fmla="val 50000" name="adj1"/>
            </a:avLst>
          </a:prstGeom>
          <a:noFill/>
          <a:ln cap="flat" cmpd="sng" w="9525">
            <a:solidFill>
              <a:schemeClr val="dk2"/>
            </a:solidFill>
            <a:prstDash val="solid"/>
            <a:round/>
            <a:headEnd len="med" w="med" type="none"/>
            <a:tailEnd len="med" w="med" type="stealth"/>
          </a:ln>
        </p:spPr>
      </p:cxnSp>
      <p:pic>
        <p:nvPicPr>
          <p:cNvPr id="394" name="Google Shape;394;p48"/>
          <p:cNvPicPr preferRelativeResize="0"/>
          <p:nvPr/>
        </p:nvPicPr>
        <p:blipFill>
          <a:blip r:embed="rId4">
            <a:alphaModFix/>
          </a:blip>
          <a:stretch>
            <a:fillRect/>
          </a:stretch>
        </p:blipFill>
        <p:spPr>
          <a:xfrm>
            <a:off x="3194450" y="2489549"/>
            <a:ext cx="3325194" cy="2498774"/>
          </a:xfrm>
          <a:prstGeom prst="rect">
            <a:avLst/>
          </a:prstGeom>
          <a:noFill/>
          <a:ln>
            <a:noFill/>
          </a:ln>
        </p:spPr>
      </p:pic>
      <p:pic>
        <p:nvPicPr>
          <p:cNvPr id="395" name="Google Shape;395;p48"/>
          <p:cNvPicPr preferRelativeResize="0"/>
          <p:nvPr/>
        </p:nvPicPr>
        <p:blipFill>
          <a:blip r:embed="rId5">
            <a:alphaModFix/>
          </a:blip>
          <a:stretch>
            <a:fillRect/>
          </a:stretch>
        </p:blipFill>
        <p:spPr>
          <a:xfrm>
            <a:off x="5712801" y="369445"/>
            <a:ext cx="2889626" cy="2498792"/>
          </a:xfrm>
          <a:prstGeom prst="rect">
            <a:avLst/>
          </a:prstGeom>
          <a:noFill/>
          <a:ln>
            <a:noFill/>
          </a:ln>
        </p:spPr>
      </p:pic>
      <p:cxnSp>
        <p:nvCxnSpPr>
          <p:cNvPr id="396" name="Google Shape;396;p48"/>
          <p:cNvCxnSpPr>
            <a:stCxn id="391" idx="3"/>
            <a:endCxn id="395" idx="1"/>
          </p:cNvCxnSpPr>
          <p:nvPr/>
        </p:nvCxnSpPr>
        <p:spPr>
          <a:xfrm flipH="1" rot="10800000">
            <a:off x="5096925" y="1618825"/>
            <a:ext cx="615900" cy="94800"/>
          </a:xfrm>
          <a:prstGeom prst="curvedConnector3">
            <a:avLst>
              <a:gd fmla="val 49998" name="adj1"/>
            </a:avLst>
          </a:prstGeom>
          <a:noFill/>
          <a:ln cap="flat" cmpd="sng" w="9525">
            <a:solidFill>
              <a:schemeClr val="dk2"/>
            </a:solidFill>
            <a:prstDash val="solid"/>
            <a:round/>
            <a:headEnd len="med" w="med" type="none"/>
            <a:tailEnd len="med" w="med" type="stealth"/>
          </a:ln>
        </p:spPr>
      </p:cxnSp>
      <p:cxnSp>
        <p:nvCxnSpPr>
          <p:cNvPr id="397" name="Google Shape;397;p48"/>
          <p:cNvCxnSpPr>
            <a:stCxn id="395" idx="2"/>
            <a:endCxn id="394" idx="3"/>
          </p:cNvCxnSpPr>
          <p:nvPr/>
        </p:nvCxnSpPr>
        <p:spPr>
          <a:xfrm rot="5400000">
            <a:off x="6403264" y="2984487"/>
            <a:ext cx="870600" cy="638100"/>
          </a:xfrm>
          <a:prstGeom prst="curvedConnector2">
            <a:avLst/>
          </a:prstGeom>
          <a:noFill/>
          <a:ln cap="flat" cmpd="sng" w="9525">
            <a:solidFill>
              <a:schemeClr val="dk2"/>
            </a:solidFill>
            <a:prstDash val="solid"/>
            <a:round/>
            <a:headEnd len="med" w="med" type="none"/>
            <a:tailEnd len="med" w="med" type="stealth"/>
          </a:ln>
        </p:spPr>
      </p:cxnSp>
      <p:pic>
        <p:nvPicPr>
          <p:cNvPr id="398" name="Google Shape;398;p48"/>
          <p:cNvPicPr preferRelativeResize="0"/>
          <p:nvPr/>
        </p:nvPicPr>
        <p:blipFill>
          <a:blip r:embed="rId6">
            <a:alphaModFix/>
          </a:blip>
          <a:stretch>
            <a:fillRect/>
          </a:stretch>
        </p:blipFill>
        <p:spPr>
          <a:xfrm>
            <a:off x="8330650" y="153963"/>
            <a:ext cx="638100" cy="640080"/>
          </a:xfrm>
          <a:prstGeom prst="rect">
            <a:avLst/>
          </a:prstGeom>
          <a:noFill/>
          <a:ln>
            <a:noFill/>
          </a:ln>
        </p:spPr>
      </p:pic>
      <p:pic>
        <p:nvPicPr>
          <p:cNvPr id="399" name="Google Shape;399;p48"/>
          <p:cNvPicPr preferRelativeResize="0"/>
          <p:nvPr/>
        </p:nvPicPr>
        <p:blipFill>
          <a:blip r:embed="rId6">
            <a:alphaModFix/>
          </a:blip>
          <a:stretch>
            <a:fillRect/>
          </a:stretch>
        </p:blipFill>
        <p:spPr>
          <a:xfrm>
            <a:off x="6247050" y="4068613"/>
            <a:ext cx="638100" cy="640080"/>
          </a:xfrm>
          <a:prstGeom prst="rect">
            <a:avLst/>
          </a:prstGeom>
          <a:noFill/>
          <a:ln>
            <a:noFill/>
          </a:ln>
        </p:spPr>
      </p:pic>
      <p:pic>
        <p:nvPicPr>
          <p:cNvPr id="400" name="Google Shape;400;p48"/>
          <p:cNvPicPr preferRelativeResize="0"/>
          <p:nvPr/>
        </p:nvPicPr>
        <p:blipFill rotWithShape="1">
          <a:blip r:embed="rId7">
            <a:alphaModFix/>
          </a:blip>
          <a:srcRect b="0" l="0" r="0" t="0"/>
          <a:stretch/>
        </p:blipFill>
        <p:spPr>
          <a:xfrm>
            <a:off x="939450" y="3921028"/>
            <a:ext cx="640080" cy="640080"/>
          </a:xfrm>
          <a:prstGeom prst="rect">
            <a:avLst/>
          </a:prstGeom>
          <a:noFill/>
          <a:ln>
            <a:noFill/>
          </a:ln>
        </p:spPr>
      </p:pic>
      <p:pic>
        <p:nvPicPr>
          <p:cNvPr id="401" name="Google Shape;401;p48"/>
          <p:cNvPicPr preferRelativeResize="0"/>
          <p:nvPr/>
        </p:nvPicPr>
        <p:blipFill>
          <a:blip r:embed="rId8">
            <a:alphaModFix/>
          </a:blip>
          <a:stretch>
            <a:fillRect/>
          </a:stretch>
        </p:blipFill>
        <p:spPr>
          <a:xfrm>
            <a:off x="306000" y="2983488"/>
            <a:ext cx="640080" cy="640080"/>
          </a:xfrm>
          <a:prstGeom prst="rect">
            <a:avLst/>
          </a:prstGeom>
          <a:noFill/>
          <a:ln>
            <a:noFill/>
          </a:ln>
        </p:spPr>
      </p:pic>
      <p:pic>
        <p:nvPicPr>
          <p:cNvPr id="402" name="Google Shape;402;p48"/>
          <p:cNvPicPr preferRelativeResize="0"/>
          <p:nvPr/>
        </p:nvPicPr>
        <p:blipFill>
          <a:blip r:embed="rId9">
            <a:alphaModFix/>
          </a:blip>
          <a:stretch>
            <a:fillRect/>
          </a:stretch>
        </p:blipFill>
        <p:spPr>
          <a:xfrm>
            <a:off x="2146789" y="3372250"/>
            <a:ext cx="640080" cy="640080"/>
          </a:xfrm>
          <a:prstGeom prst="rect">
            <a:avLst/>
          </a:prstGeom>
          <a:noFill/>
          <a:ln>
            <a:noFill/>
          </a:ln>
        </p:spPr>
      </p:pic>
      <p:cxnSp>
        <p:nvCxnSpPr>
          <p:cNvPr id="403" name="Google Shape;403;p48"/>
          <p:cNvCxnSpPr>
            <a:stCxn id="394" idx="1"/>
            <a:endCxn id="402" idx="3"/>
          </p:cNvCxnSpPr>
          <p:nvPr/>
        </p:nvCxnSpPr>
        <p:spPr>
          <a:xfrm rot="10800000">
            <a:off x="2786750" y="3692436"/>
            <a:ext cx="407700" cy="46500"/>
          </a:xfrm>
          <a:prstGeom prst="curvedConnector3">
            <a:avLst>
              <a:gd fmla="val 49985" name="adj1"/>
            </a:avLst>
          </a:prstGeom>
          <a:noFill/>
          <a:ln cap="flat" cmpd="sng" w="9525">
            <a:solidFill>
              <a:schemeClr val="dk2"/>
            </a:solidFill>
            <a:prstDash val="solid"/>
            <a:round/>
            <a:headEnd len="med" w="med" type="none"/>
            <a:tailEnd len="med" w="med" type="stealth"/>
          </a:ln>
        </p:spPr>
      </p:cxnSp>
      <p:cxnSp>
        <p:nvCxnSpPr>
          <p:cNvPr id="404" name="Google Shape;404;p48"/>
          <p:cNvCxnSpPr>
            <a:stCxn id="400" idx="0"/>
            <a:endCxn id="401" idx="3"/>
          </p:cNvCxnSpPr>
          <p:nvPr/>
        </p:nvCxnSpPr>
        <p:spPr>
          <a:xfrm flipH="1" rot="5400000">
            <a:off x="794040" y="3455578"/>
            <a:ext cx="617400" cy="313500"/>
          </a:xfrm>
          <a:prstGeom prst="curvedConnector2">
            <a:avLst/>
          </a:prstGeom>
          <a:noFill/>
          <a:ln cap="flat" cmpd="sng" w="9525">
            <a:solidFill>
              <a:schemeClr val="dk2"/>
            </a:solidFill>
            <a:prstDash val="solid"/>
            <a:round/>
            <a:headEnd len="med" w="med" type="none"/>
            <a:tailEnd len="med" w="med" type="stealth"/>
          </a:ln>
        </p:spPr>
      </p:cxnSp>
      <p:cxnSp>
        <p:nvCxnSpPr>
          <p:cNvPr id="405" name="Google Shape;405;p48"/>
          <p:cNvCxnSpPr>
            <a:stCxn id="402" idx="1"/>
            <a:endCxn id="400" idx="3"/>
          </p:cNvCxnSpPr>
          <p:nvPr/>
        </p:nvCxnSpPr>
        <p:spPr>
          <a:xfrm flipH="1">
            <a:off x="1579489" y="3692290"/>
            <a:ext cx="567300" cy="548700"/>
          </a:xfrm>
          <a:prstGeom prst="curvedConnector3">
            <a:avLst>
              <a:gd fmla="val 49996" name="adj1"/>
            </a:avLst>
          </a:prstGeom>
          <a:noFill/>
          <a:ln cap="flat" cmpd="sng" w="9525">
            <a:solidFill>
              <a:schemeClr val="dk2"/>
            </a:solidFill>
            <a:prstDash val="solid"/>
            <a:round/>
            <a:headEnd len="med" w="med" type="none"/>
            <a:tailEnd len="med" w="med" type="stealth"/>
          </a:ln>
        </p:spPr>
      </p:cxnSp>
      <p:pic>
        <p:nvPicPr>
          <p:cNvPr id="406" name="Google Shape;406;p48"/>
          <p:cNvPicPr preferRelativeResize="0"/>
          <p:nvPr/>
        </p:nvPicPr>
        <p:blipFill>
          <a:blip r:embed="rId10">
            <a:alphaModFix/>
          </a:blip>
          <a:stretch>
            <a:fillRect/>
          </a:stretch>
        </p:blipFill>
        <p:spPr>
          <a:xfrm>
            <a:off x="431825" y="843074"/>
            <a:ext cx="2560307" cy="1777699"/>
          </a:xfrm>
          <a:prstGeom prst="rect">
            <a:avLst/>
          </a:prstGeom>
          <a:noFill/>
          <a:ln>
            <a:noFill/>
          </a:ln>
        </p:spPr>
      </p:pic>
      <p:pic>
        <p:nvPicPr>
          <p:cNvPr id="407" name="Google Shape;407;p48"/>
          <p:cNvPicPr preferRelativeResize="0"/>
          <p:nvPr/>
        </p:nvPicPr>
        <p:blipFill>
          <a:blip r:embed="rId11">
            <a:alphaModFix/>
          </a:blip>
          <a:stretch>
            <a:fillRect/>
          </a:stretch>
        </p:blipFill>
        <p:spPr>
          <a:xfrm>
            <a:off x="1662588" y="1692924"/>
            <a:ext cx="1370199" cy="1065801"/>
          </a:xfrm>
          <a:prstGeom prst="rect">
            <a:avLst/>
          </a:prstGeom>
          <a:noFill/>
          <a:ln>
            <a:noFill/>
          </a:ln>
        </p:spPr>
      </p:pic>
      <p:sp>
        <p:nvSpPr>
          <p:cNvPr id="408" name="Google Shape;408;p48"/>
          <p:cNvSpPr txBox="1"/>
          <p:nvPr/>
        </p:nvSpPr>
        <p:spPr>
          <a:xfrm>
            <a:off x="558450" y="2438763"/>
            <a:ext cx="123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Automated browser testing</a:t>
            </a:r>
            <a:endParaRPr sz="1200">
              <a:solidFill>
                <a:schemeClr val="dk1"/>
              </a:solidFill>
            </a:endParaRPr>
          </a:p>
        </p:txBody>
      </p:sp>
      <p:sp>
        <p:nvSpPr>
          <p:cNvPr id="409" name="Google Shape;409;p48"/>
          <p:cNvSpPr txBox="1"/>
          <p:nvPr/>
        </p:nvSpPr>
        <p:spPr>
          <a:xfrm>
            <a:off x="3901925" y="2101538"/>
            <a:ext cx="123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Git merge</a:t>
            </a:r>
            <a:endParaRPr sz="1200">
              <a:solidFill>
                <a:schemeClr val="dk1"/>
              </a:solidFill>
            </a:endParaRPr>
          </a:p>
        </p:txBody>
      </p:sp>
      <p:sp>
        <p:nvSpPr>
          <p:cNvPr id="410" name="Google Shape;410;p48"/>
          <p:cNvSpPr txBox="1"/>
          <p:nvPr/>
        </p:nvSpPr>
        <p:spPr>
          <a:xfrm>
            <a:off x="7157625" y="2621738"/>
            <a:ext cx="123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Release tag</a:t>
            </a:r>
            <a:endParaRPr sz="1200">
              <a:solidFill>
                <a:schemeClr val="dk1"/>
              </a:solidFill>
            </a:endParaRPr>
          </a:p>
        </p:txBody>
      </p:sp>
      <p:sp>
        <p:nvSpPr>
          <p:cNvPr id="411" name="Google Shape;411;p48"/>
          <p:cNvSpPr txBox="1"/>
          <p:nvPr/>
        </p:nvSpPr>
        <p:spPr>
          <a:xfrm>
            <a:off x="6160125" y="3738825"/>
            <a:ext cx="1517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Updating the CR</a:t>
            </a:r>
            <a:endParaRPr sz="1200">
              <a:solidFill>
                <a:schemeClr val="dk1"/>
              </a:solidFill>
            </a:endParaRPr>
          </a:p>
        </p:txBody>
      </p:sp>
      <p:sp>
        <p:nvSpPr>
          <p:cNvPr id="412" name="Google Shape;412;p48"/>
          <p:cNvSpPr txBox="1"/>
          <p:nvPr/>
        </p:nvSpPr>
        <p:spPr>
          <a:xfrm>
            <a:off x="1741450" y="3964000"/>
            <a:ext cx="1517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Controller</a:t>
            </a:r>
            <a:br>
              <a:rPr lang="en" sz="1200">
                <a:solidFill>
                  <a:schemeClr val="dk1"/>
                </a:solidFill>
              </a:rPr>
            </a:br>
            <a:r>
              <a:rPr lang="en" sz="1200">
                <a:solidFill>
                  <a:schemeClr val="dk1"/>
                </a:solidFill>
              </a:rPr>
              <a:t>rolls out</a:t>
            </a:r>
            <a:br>
              <a:rPr lang="en" sz="1200">
                <a:solidFill>
                  <a:schemeClr val="dk1"/>
                </a:solidFill>
              </a:rPr>
            </a:br>
            <a:r>
              <a:rPr lang="en" sz="1200">
                <a:solidFill>
                  <a:schemeClr val="dk1"/>
                </a:solidFill>
              </a:rPr>
              <a:t>a</a:t>
            </a:r>
            <a:r>
              <a:rPr lang="en" sz="1200">
                <a:solidFill>
                  <a:schemeClr val="dk1"/>
                </a:solidFill>
              </a:rPr>
              <a:t> new pod without downtime </a:t>
            </a:r>
            <a:endParaRPr sz="1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Migration Campaigns</a:t>
            </a:r>
            <a:endParaRPr/>
          </a:p>
        </p:txBody>
      </p:sp>
      <p:sp>
        <p:nvSpPr>
          <p:cNvPr id="418" name="Google Shape;418;p49"/>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19" name="Google Shape;419;p49"/>
          <p:cNvPicPr preferRelativeResize="0"/>
          <p:nvPr/>
        </p:nvPicPr>
        <p:blipFill>
          <a:blip r:embed="rId3">
            <a:alphaModFix/>
          </a:blip>
          <a:stretch>
            <a:fillRect/>
          </a:stretch>
        </p:blipFill>
        <p:spPr>
          <a:xfrm>
            <a:off x="619850" y="2571750"/>
            <a:ext cx="548640" cy="548640"/>
          </a:xfrm>
          <a:prstGeom prst="rect">
            <a:avLst/>
          </a:prstGeom>
          <a:noFill/>
          <a:ln>
            <a:noFill/>
          </a:ln>
        </p:spPr>
      </p:pic>
      <p:pic>
        <p:nvPicPr>
          <p:cNvPr id="420" name="Google Shape;420;p49"/>
          <p:cNvPicPr preferRelativeResize="0"/>
          <p:nvPr/>
        </p:nvPicPr>
        <p:blipFill>
          <a:blip r:embed="rId3">
            <a:alphaModFix/>
          </a:blip>
          <a:stretch>
            <a:fillRect/>
          </a:stretch>
        </p:blipFill>
        <p:spPr>
          <a:xfrm>
            <a:off x="1146125" y="2571750"/>
            <a:ext cx="548640" cy="548640"/>
          </a:xfrm>
          <a:prstGeom prst="rect">
            <a:avLst/>
          </a:prstGeom>
          <a:noFill/>
          <a:ln>
            <a:noFill/>
          </a:ln>
        </p:spPr>
      </p:pic>
      <p:pic>
        <p:nvPicPr>
          <p:cNvPr id="421" name="Google Shape;421;p49"/>
          <p:cNvPicPr preferRelativeResize="0"/>
          <p:nvPr/>
        </p:nvPicPr>
        <p:blipFill>
          <a:blip r:embed="rId3">
            <a:alphaModFix/>
          </a:blip>
          <a:stretch>
            <a:fillRect/>
          </a:stretch>
        </p:blipFill>
        <p:spPr>
          <a:xfrm>
            <a:off x="1694775" y="2571750"/>
            <a:ext cx="548640" cy="548640"/>
          </a:xfrm>
          <a:prstGeom prst="rect">
            <a:avLst/>
          </a:prstGeom>
          <a:noFill/>
          <a:ln>
            <a:noFill/>
          </a:ln>
        </p:spPr>
      </p:pic>
      <p:pic>
        <p:nvPicPr>
          <p:cNvPr id="422" name="Google Shape;422;p49"/>
          <p:cNvPicPr preferRelativeResize="0"/>
          <p:nvPr/>
        </p:nvPicPr>
        <p:blipFill>
          <a:blip r:embed="rId3">
            <a:alphaModFix/>
          </a:blip>
          <a:stretch>
            <a:fillRect/>
          </a:stretch>
        </p:blipFill>
        <p:spPr>
          <a:xfrm>
            <a:off x="2221050" y="2571750"/>
            <a:ext cx="548640" cy="548640"/>
          </a:xfrm>
          <a:prstGeom prst="rect">
            <a:avLst/>
          </a:prstGeom>
          <a:noFill/>
          <a:ln>
            <a:noFill/>
          </a:ln>
        </p:spPr>
      </p:pic>
      <p:pic>
        <p:nvPicPr>
          <p:cNvPr id="423" name="Google Shape;423;p49"/>
          <p:cNvPicPr preferRelativeResize="0"/>
          <p:nvPr/>
        </p:nvPicPr>
        <p:blipFill>
          <a:blip r:embed="rId3">
            <a:alphaModFix/>
          </a:blip>
          <a:stretch>
            <a:fillRect/>
          </a:stretch>
        </p:blipFill>
        <p:spPr>
          <a:xfrm>
            <a:off x="619850" y="3105150"/>
            <a:ext cx="548640" cy="548640"/>
          </a:xfrm>
          <a:prstGeom prst="rect">
            <a:avLst/>
          </a:prstGeom>
          <a:noFill/>
          <a:ln>
            <a:noFill/>
          </a:ln>
        </p:spPr>
      </p:pic>
      <p:pic>
        <p:nvPicPr>
          <p:cNvPr id="424" name="Google Shape;424;p49"/>
          <p:cNvPicPr preferRelativeResize="0"/>
          <p:nvPr/>
        </p:nvPicPr>
        <p:blipFill>
          <a:blip r:embed="rId3">
            <a:alphaModFix/>
          </a:blip>
          <a:stretch>
            <a:fillRect/>
          </a:stretch>
        </p:blipFill>
        <p:spPr>
          <a:xfrm>
            <a:off x="1146125" y="3105150"/>
            <a:ext cx="548640" cy="548640"/>
          </a:xfrm>
          <a:prstGeom prst="rect">
            <a:avLst/>
          </a:prstGeom>
          <a:noFill/>
          <a:ln>
            <a:noFill/>
          </a:ln>
        </p:spPr>
      </p:pic>
      <p:pic>
        <p:nvPicPr>
          <p:cNvPr id="425" name="Google Shape;425;p49"/>
          <p:cNvPicPr preferRelativeResize="0"/>
          <p:nvPr/>
        </p:nvPicPr>
        <p:blipFill>
          <a:blip r:embed="rId3">
            <a:alphaModFix/>
          </a:blip>
          <a:stretch>
            <a:fillRect/>
          </a:stretch>
        </p:blipFill>
        <p:spPr>
          <a:xfrm>
            <a:off x="1694775" y="3105150"/>
            <a:ext cx="548640" cy="548640"/>
          </a:xfrm>
          <a:prstGeom prst="rect">
            <a:avLst/>
          </a:prstGeom>
          <a:noFill/>
          <a:ln>
            <a:noFill/>
          </a:ln>
        </p:spPr>
      </p:pic>
      <p:pic>
        <p:nvPicPr>
          <p:cNvPr id="426" name="Google Shape;426;p49"/>
          <p:cNvPicPr preferRelativeResize="0"/>
          <p:nvPr/>
        </p:nvPicPr>
        <p:blipFill>
          <a:blip r:embed="rId3">
            <a:alphaModFix/>
          </a:blip>
          <a:stretch>
            <a:fillRect/>
          </a:stretch>
        </p:blipFill>
        <p:spPr>
          <a:xfrm>
            <a:off x="2221050" y="3105150"/>
            <a:ext cx="548640" cy="548640"/>
          </a:xfrm>
          <a:prstGeom prst="rect">
            <a:avLst/>
          </a:prstGeom>
          <a:noFill/>
          <a:ln>
            <a:noFill/>
          </a:ln>
        </p:spPr>
      </p:pic>
      <p:pic>
        <p:nvPicPr>
          <p:cNvPr id="427" name="Google Shape;427;p49"/>
          <p:cNvPicPr preferRelativeResize="0"/>
          <p:nvPr/>
        </p:nvPicPr>
        <p:blipFill>
          <a:blip r:embed="rId3">
            <a:alphaModFix/>
          </a:blip>
          <a:stretch>
            <a:fillRect/>
          </a:stretch>
        </p:blipFill>
        <p:spPr>
          <a:xfrm>
            <a:off x="619850" y="3638550"/>
            <a:ext cx="548640" cy="548640"/>
          </a:xfrm>
          <a:prstGeom prst="rect">
            <a:avLst/>
          </a:prstGeom>
          <a:noFill/>
          <a:ln>
            <a:noFill/>
          </a:ln>
        </p:spPr>
      </p:pic>
      <p:pic>
        <p:nvPicPr>
          <p:cNvPr id="428" name="Google Shape;428;p49"/>
          <p:cNvPicPr preferRelativeResize="0"/>
          <p:nvPr/>
        </p:nvPicPr>
        <p:blipFill>
          <a:blip r:embed="rId3">
            <a:alphaModFix/>
          </a:blip>
          <a:stretch>
            <a:fillRect/>
          </a:stretch>
        </p:blipFill>
        <p:spPr>
          <a:xfrm>
            <a:off x="1146125" y="3638550"/>
            <a:ext cx="548640" cy="548640"/>
          </a:xfrm>
          <a:prstGeom prst="rect">
            <a:avLst/>
          </a:prstGeom>
          <a:noFill/>
          <a:ln>
            <a:noFill/>
          </a:ln>
        </p:spPr>
      </p:pic>
      <p:pic>
        <p:nvPicPr>
          <p:cNvPr id="429" name="Google Shape;429;p49"/>
          <p:cNvPicPr preferRelativeResize="0"/>
          <p:nvPr/>
        </p:nvPicPr>
        <p:blipFill>
          <a:blip r:embed="rId3">
            <a:alphaModFix/>
          </a:blip>
          <a:stretch>
            <a:fillRect/>
          </a:stretch>
        </p:blipFill>
        <p:spPr>
          <a:xfrm>
            <a:off x="1694775" y="3638550"/>
            <a:ext cx="548640" cy="548640"/>
          </a:xfrm>
          <a:prstGeom prst="rect">
            <a:avLst/>
          </a:prstGeom>
          <a:noFill/>
          <a:ln>
            <a:noFill/>
          </a:ln>
        </p:spPr>
      </p:pic>
      <p:pic>
        <p:nvPicPr>
          <p:cNvPr id="430" name="Google Shape;430;p49"/>
          <p:cNvPicPr preferRelativeResize="0"/>
          <p:nvPr/>
        </p:nvPicPr>
        <p:blipFill>
          <a:blip r:embed="rId3">
            <a:alphaModFix/>
          </a:blip>
          <a:stretch>
            <a:fillRect/>
          </a:stretch>
        </p:blipFill>
        <p:spPr>
          <a:xfrm>
            <a:off x="2221050" y="3638550"/>
            <a:ext cx="548640" cy="548640"/>
          </a:xfrm>
          <a:prstGeom prst="rect">
            <a:avLst/>
          </a:prstGeom>
          <a:noFill/>
          <a:ln>
            <a:noFill/>
          </a:ln>
        </p:spPr>
      </p:pic>
      <p:grpSp>
        <p:nvGrpSpPr>
          <p:cNvPr id="431" name="Google Shape;431;p49"/>
          <p:cNvGrpSpPr/>
          <p:nvPr/>
        </p:nvGrpSpPr>
        <p:grpSpPr>
          <a:xfrm>
            <a:off x="6241715" y="2571757"/>
            <a:ext cx="2148840" cy="1615440"/>
            <a:chOff x="3234990" y="2571757"/>
            <a:chExt cx="2148840" cy="1615440"/>
          </a:xfrm>
        </p:grpSpPr>
        <p:pic>
          <p:nvPicPr>
            <p:cNvPr id="432" name="Google Shape;432;p49"/>
            <p:cNvPicPr preferRelativeResize="0"/>
            <p:nvPr/>
          </p:nvPicPr>
          <p:blipFill>
            <a:blip r:embed="rId4">
              <a:alphaModFix/>
            </a:blip>
            <a:stretch>
              <a:fillRect/>
            </a:stretch>
          </p:blipFill>
          <p:spPr>
            <a:xfrm>
              <a:off x="3234990" y="2571757"/>
              <a:ext cx="548640" cy="548640"/>
            </a:xfrm>
            <a:prstGeom prst="rect">
              <a:avLst/>
            </a:prstGeom>
            <a:noFill/>
            <a:ln>
              <a:noFill/>
            </a:ln>
          </p:spPr>
        </p:pic>
        <p:pic>
          <p:nvPicPr>
            <p:cNvPr id="433" name="Google Shape;433;p49"/>
            <p:cNvPicPr preferRelativeResize="0"/>
            <p:nvPr/>
          </p:nvPicPr>
          <p:blipFill>
            <a:blip r:embed="rId4">
              <a:alphaModFix/>
            </a:blip>
            <a:stretch>
              <a:fillRect/>
            </a:stretch>
          </p:blipFill>
          <p:spPr>
            <a:xfrm>
              <a:off x="3768390" y="2571757"/>
              <a:ext cx="548640" cy="548640"/>
            </a:xfrm>
            <a:prstGeom prst="rect">
              <a:avLst/>
            </a:prstGeom>
            <a:noFill/>
            <a:ln>
              <a:noFill/>
            </a:ln>
          </p:spPr>
        </p:pic>
        <p:pic>
          <p:nvPicPr>
            <p:cNvPr id="434" name="Google Shape;434;p49"/>
            <p:cNvPicPr preferRelativeResize="0"/>
            <p:nvPr/>
          </p:nvPicPr>
          <p:blipFill>
            <a:blip r:embed="rId4">
              <a:alphaModFix/>
            </a:blip>
            <a:stretch>
              <a:fillRect/>
            </a:stretch>
          </p:blipFill>
          <p:spPr>
            <a:xfrm>
              <a:off x="4301790" y="2571757"/>
              <a:ext cx="548640" cy="548640"/>
            </a:xfrm>
            <a:prstGeom prst="rect">
              <a:avLst/>
            </a:prstGeom>
            <a:noFill/>
            <a:ln>
              <a:noFill/>
            </a:ln>
          </p:spPr>
        </p:pic>
        <p:pic>
          <p:nvPicPr>
            <p:cNvPr id="435" name="Google Shape;435;p49"/>
            <p:cNvPicPr preferRelativeResize="0"/>
            <p:nvPr/>
          </p:nvPicPr>
          <p:blipFill>
            <a:blip r:embed="rId4">
              <a:alphaModFix/>
            </a:blip>
            <a:stretch>
              <a:fillRect/>
            </a:stretch>
          </p:blipFill>
          <p:spPr>
            <a:xfrm>
              <a:off x="4835190" y="2571757"/>
              <a:ext cx="548640" cy="548640"/>
            </a:xfrm>
            <a:prstGeom prst="rect">
              <a:avLst/>
            </a:prstGeom>
            <a:noFill/>
            <a:ln>
              <a:noFill/>
            </a:ln>
          </p:spPr>
        </p:pic>
        <p:pic>
          <p:nvPicPr>
            <p:cNvPr id="436" name="Google Shape;436;p49"/>
            <p:cNvPicPr preferRelativeResize="0"/>
            <p:nvPr/>
          </p:nvPicPr>
          <p:blipFill>
            <a:blip r:embed="rId4">
              <a:alphaModFix/>
            </a:blip>
            <a:stretch>
              <a:fillRect/>
            </a:stretch>
          </p:blipFill>
          <p:spPr>
            <a:xfrm>
              <a:off x="3234990" y="3105157"/>
              <a:ext cx="548640" cy="548640"/>
            </a:xfrm>
            <a:prstGeom prst="rect">
              <a:avLst/>
            </a:prstGeom>
            <a:noFill/>
            <a:ln>
              <a:noFill/>
            </a:ln>
          </p:spPr>
        </p:pic>
        <p:pic>
          <p:nvPicPr>
            <p:cNvPr id="437" name="Google Shape;437;p49"/>
            <p:cNvPicPr preferRelativeResize="0"/>
            <p:nvPr/>
          </p:nvPicPr>
          <p:blipFill>
            <a:blip r:embed="rId4">
              <a:alphaModFix/>
            </a:blip>
            <a:stretch>
              <a:fillRect/>
            </a:stretch>
          </p:blipFill>
          <p:spPr>
            <a:xfrm>
              <a:off x="3768390" y="3105157"/>
              <a:ext cx="548640" cy="548640"/>
            </a:xfrm>
            <a:prstGeom prst="rect">
              <a:avLst/>
            </a:prstGeom>
            <a:noFill/>
            <a:ln>
              <a:noFill/>
            </a:ln>
          </p:spPr>
        </p:pic>
        <p:pic>
          <p:nvPicPr>
            <p:cNvPr id="438" name="Google Shape;438;p49"/>
            <p:cNvPicPr preferRelativeResize="0"/>
            <p:nvPr/>
          </p:nvPicPr>
          <p:blipFill>
            <a:blip r:embed="rId4">
              <a:alphaModFix/>
            </a:blip>
            <a:stretch>
              <a:fillRect/>
            </a:stretch>
          </p:blipFill>
          <p:spPr>
            <a:xfrm>
              <a:off x="4301790" y="3105157"/>
              <a:ext cx="548640" cy="548640"/>
            </a:xfrm>
            <a:prstGeom prst="rect">
              <a:avLst/>
            </a:prstGeom>
            <a:noFill/>
            <a:ln>
              <a:noFill/>
            </a:ln>
          </p:spPr>
        </p:pic>
        <p:pic>
          <p:nvPicPr>
            <p:cNvPr id="439" name="Google Shape;439;p49"/>
            <p:cNvPicPr preferRelativeResize="0"/>
            <p:nvPr/>
          </p:nvPicPr>
          <p:blipFill>
            <a:blip r:embed="rId4">
              <a:alphaModFix/>
            </a:blip>
            <a:stretch>
              <a:fillRect/>
            </a:stretch>
          </p:blipFill>
          <p:spPr>
            <a:xfrm>
              <a:off x="4835190" y="3105157"/>
              <a:ext cx="548640" cy="548640"/>
            </a:xfrm>
            <a:prstGeom prst="rect">
              <a:avLst/>
            </a:prstGeom>
            <a:noFill/>
            <a:ln>
              <a:noFill/>
            </a:ln>
          </p:spPr>
        </p:pic>
        <p:pic>
          <p:nvPicPr>
            <p:cNvPr id="440" name="Google Shape;440;p49"/>
            <p:cNvPicPr preferRelativeResize="0"/>
            <p:nvPr/>
          </p:nvPicPr>
          <p:blipFill>
            <a:blip r:embed="rId4">
              <a:alphaModFix/>
            </a:blip>
            <a:stretch>
              <a:fillRect/>
            </a:stretch>
          </p:blipFill>
          <p:spPr>
            <a:xfrm>
              <a:off x="3234990" y="3638557"/>
              <a:ext cx="548640" cy="548640"/>
            </a:xfrm>
            <a:prstGeom prst="rect">
              <a:avLst/>
            </a:prstGeom>
            <a:noFill/>
            <a:ln>
              <a:noFill/>
            </a:ln>
          </p:spPr>
        </p:pic>
        <p:pic>
          <p:nvPicPr>
            <p:cNvPr id="441" name="Google Shape;441;p49"/>
            <p:cNvPicPr preferRelativeResize="0"/>
            <p:nvPr/>
          </p:nvPicPr>
          <p:blipFill>
            <a:blip r:embed="rId4">
              <a:alphaModFix/>
            </a:blip>
            <a:stretch>
              <a:fillRect/>
            </a:stretch>
          </p:blipFill>
          <p:spPr>
            <a:xfrm>
              <a:off x="3768390" y="3638557"/>
              <a:ext cx="548640" cy="548640"/>
            </a:xfrm>
            <a:prstGeom prst="rect">
              <a:avLst/>
            </a:prstGeom>
            <a:noFill/>
            <a:ln>
              <a:noFill/>
            </a:ln>
          </p:spPr>
        </p:pic>
        <p:pic>
          <p:nvPicPr>
            <p:cNvPr id="442" name="Google Shape;442;p49"/>
            <p:cNvPicPr preferRelativeResize="0"/>
            <p:nvPr/>
          </p:nvPicPr>
          <p:blipFill>
            <a:blip r:embed="rId4">
              <a:alphaModFix/>
            </a:blip>
            <a:stretch>
              <a:fillRect/>
            </a:stretch>
          </p:blipFill>
          <p:spPr>
            <a:xfrm>
              <a:off x="4301790" y="3638557"/>
              <a:ext cx="548640" cy="548640"/>
            </a:xfrm>
            <a:prstGeom prst="rect">
              <a:avLst/>
            </a:prstGeom>
            <a:noFill/>
            <a:ln>
              <a:noFill/>
            </a:ln>
          </p:spPr>
        </p:pic>
        <p:pic>
          <p:nvPicPr>
            <p:cNvPr id="443" name="Google Shape;443;p49"/>
            <p:cNvPicPr preferRelativeResize="0"/>
            <p:nvPr/>
          </p:nvPicPr>
          <p:blipFill>
            <a:blip r:embed="rId4">
              <a:alphaModFix/>
            </a:blip>
            <a:stretch>
              <a:fillRect/>
            </a:stretch>
          </p:blipFill>
          <p:spPr>
            <a:xfrm>
              <a:off x="4835190" y="3638557"/>
              <a:ext cx="548640" cy="548640"/>
            </a:xfrm>
            <a:prstGeom prst="rect">
              <a:avLst/>
            </a:prstGeom>
            <a:noFill/>
            <a:ln>
              <a:noFill/>
            </a:ln>
          </p:spPr>
        </p:pic>
      </p:grpSp>
      <p:pic>
        <p:nvPicPr>
          <p:cNvPr id="444" name="Google Shape;444;p49"/>
          <p:cNvPicPr preferRelativeResize="0"/>
          <p:nvPr/>
        </p:nvPicPr>
        <p:blipFill>
          <a:blip r:embed="rId5">
            <a:alphaModFix/>
          </a:blip>
          <a:stretch>
            <a:fillRect/>
          </a:stretch>
        </p:blipFill>
        <p:spPr>
          <a:xfrm>
            <a:off x="2983338" y="792525"/>
            <a:ext cx="3044749" cy="2266000"/>
          </a:xfrm>
          <a:prstGeom prst="rect">
            <a:avLst/>
          </a:prstGeom>
          <a:noFill/>
          <a:ln>
            <a:noFill/>
          </a:ln>
        </p:spPr>
      </p:pic>
      <p:cxnSp>
        <p:nvCxnSpPr>
          <p:cNvPr id="445" name="Google Shape;445;p49"/>
          <p:cNvCxnSpPr>
            <a:endCxn id="436" idx="1"/>
          </p:cNvCxnSpPr>
          <p:nvPr/>
        </p:nvCxnSpPr>
        <p:spPr>
          <a:xfrm>
            <a:off x="2769815" y="3379477"/>
            <a:ext cx="3471900" cy="0"/>
          </a:xfrm>
          <a:prstGeom prst="straightConnector1">
            <a:avLst/>
          </a:prstGeom>
          <a:noFill/>
          <a:ln cap="flat" cmpd="sng" w="38100">
            <a:solidFill>
              <a:schemeClr val="dk2"/>
            </a:solidFill>
            <a:prstDash val="lgDash"/>
            <a:round/>
            <a:headEnd len="med" w="med" type="none"/>
            <a:tailEnd len="med" w="med" type="triangle"/>
          </a:ln>
        </p:spPr>
      </p:cxnSp>
      <p:sp>
        <p:nvSpPr>
          <p:cNvPr id="446" name="Google Shape;446;p49"/>
          <p:cNvSpPr txBox="1"/>
          <p:nvPr/>
        </p:nvSpPr>
        <p:spPr>
          <a:xfrm>
            <a:off x="1065075" y="4187188"/>
            <a:ext cx="1233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.web.cern.ch</a:t>
            </a:r>
            <a:endParaRPr sz="1200">
              <a:solidFill>
                <a:schemeClr val="dk1"/>
              </a:solidFill>
            </a:endParaRPr>
          </a:p>
        </p:txBody>
      </p:sp>
      <p:sp>
        <p:nvSpPr>
          <p:cNvPr id="447" name="Google Shape;447;p49"/>
          <p:cNvSpPr txBox="1"/>
          <p:nvPr/>
        </p:nvSpPr>
        <p:spPr>
          <a:xfrm>
            <a:off x="6616839" y="4187200"/>
            <a:ext cx="1398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accent3"/>
                </a:solidFill>
              </a:rPr>
              <a:t>.webtest.cern.ch</a:t>
            </a:r>
            <a:endParaRPr sz="1200">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0"/>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User Interface</a:t>
            </a:r>
            <a:endParaRPr/>
          </a:p>
        </p:txBody>
      </p:sp>
      <p:sp>
        <p:nvSpPr>
          <p:cNvPr id="453" name="Google Shape;453;p50"/>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54" name="Google Shape;454;p50"/>
          <p:cNvPicPr preferRelativeResize="0"/>
          <p:nvPr/>
        </p:nvPicPr>
        <p:blipFill>
          <a:blip r:embed="rId3">
            <a:alphaModFix/>
          </a:blip>
          <a:stretch>
            <a:fillRect/>
          </a:stretch>
        </p:blipFill>
        <p:spPr>
          <a:xfrm>
            <a:off x="2815725" y="842595"/>
            <a:ext cx="4213875" cy="3759304"/>
          </a:xfrm>
          <a:prstGeom prst="rect">
            <a:avLst/>
          </a:prstGeom>
          <a:noFill/>
          <a:ln>
            <a:noFill/>
          </a:ln>
        </p:spPr>
      </p:pic>
      <p:sp>
        <p:nvSpPr>
          <p:cNvPr id="455" name="Google Shape;455;p50"/>
          <p:cNvSpPr txBox="1"/>
          <p:nvPr/>
        </p:nvSpPr>
        <p:spPr>
          <a:xfrm>
            <a:off x="6964175" y="2294688"/>
            <a:ext cx="123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Web Services Portal</a:t>
            </a:r>
            <a:endParaRPr sz="1200">
              <a:solidFill>
                <a:schemeClr val="dk1"/>
              </a:solidFill>
            </a:endParaRPr>
          </a:p>
        </p:txBody>
      </p:sp>
      <p:pic>
        <p:nvPicPr>
          <p:cNvPr id="456" name="Google Shape;456;p50"/>
          <p:cNvPicPr preferRelativeResize="0"/>
          <p:nvPr/>
        </p:nvPicPr>
        <p:blipFill>
          <a:blip r:embed="rId4">
            <a:alphaModFix/>
          </a:blip>
          <a:stretch>
            <a:fillRect/>
          </a:stretch>
        </p:blipFill>
        <p:spPr>
          <a:xfrm>
            <a:off x="306000" y="898575"/>
            <a:ext cx="640080" cy="640080"/>
          </a:xfrm>
          <a:prstGeom prst="rect">
            <a:avLst/>
          </a:prstGeom>
          <a:noFill/>
          <a:ln>
            <a:noFill/>
          </a:ln>
        </p:spPr>
      </p:pic>
      <p:pic>
        <p:nvPicPr>
          <p:cNvPr id="457" name="Google Shape;457;p50"/>
          <p:cNvPicPr preferRelativeResize="0"/>
          <p:nvPr/>
        </p:nvPicPr>
        <p:blipFill>
          <a:blip r:embed="rId5">
            <a:alphaModFix/>
          </a:blip>
          <a:stretch>
            <a:fillRect/>
          </a:stretch>
        </p:blipFill>
        <p:spPr>
          <a:xfrm>
            <a:off x="306000" y="2915100"/>
            <a:ext cx="640080" cy="640080"/>
          </a:xfrm>
          <a:prstGeom prst="rect">
            <a:avLst/>
          </a:prstGeom>
          <a:noFill/>
          <a:ln>
            <a:noFill/>
          </a:ln>
        </p:spPr>
      </p:pic>
      <p:pic>
        <p:nvPicPr>
          <p:cNvPr id="458" name="Google Shape;458;p50"/>
          <p:cNvPicPr preferRelativeResize="0"/>
          <p:nvPr/>
        </p:nvPicPr>
        <p:blipFill>
          <a:blip r:embed="rId6">
            <a:alphaModFix/>
          </a:blip>
          <a:stretch>
            <a:fillRect/>
          </a:stretch>
        </p:blipFill>
        <p:spPr>
          <a:xfrm>
            <a:off x="305988" y="1913538"/>
            <a:ext cx="640080" cy="640080"/>
          </a:xfrm>
          <a:prstGeom prst="rect">
            <a:avLst/>
          </a:prstGeom>
          <a:noFill/>
          <a:ln>
            <a:noFill/>
          </a:ln>
        </p:spPr>
      </p:pic>
      <p:pic>
        <p:nvPicPr>
          <p:cNvPr id="459" name="Google Shape;459;p50"/>
          <p:cNvPicPr preferRelativeResize="0"/>
          <p:nvPr/>
        </p:nvPicPr>
        <p:blipFill>
          <a:blip r:embed="rId7">
            <a:alphaModFix/>
          </a:blip>
          <a:stretch>
            <a:fillRect/>
          </a:stretch>
        </p:blipFill>
        <p:spPr>
          <a:xfrm>
            <a:off x="306000" y="3829500"/>
            <a:ext cx="640080" cy="640080"/>
          </a:xfrm>
          <a:prstGeom prst="rect">
            <a:avLst/>
          </a:prstGeom>
          <a:noFill/>
          <a:ln>
            <a:noFill/>
          </a:ln>
        </p:spPr>
      </p:pic>
      <p:sp>
        <p:nvSpPr>
          <p:cNvPr id="460" name="Google Shape;460;p50"/>
          <p:cNvSpPr txBox="1"/>
          <p:nvPr/>
        </p:nvSpPr>
        <p:spPr>
          <a:xfrm>
            <a:off x="946075" y="947900"/>
            <a:ext cx="1233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Quality of</a:t>
            </a:r>
            <a:br>
              <a:rPr lang="en" sz="1000">
                <a:solidFill>
                  <a:schemeClr val="dk1"/>
                </a:solidFill>
              </a:rPr>
            </a:br>
            <a:r>
              <a:rPr lang="en" sz="1000">
                <a:solidFill>
                  <a:schemeClr val="dk1"/>
                </a:solidFill>
              </a:rPr>
              <a:t>Service</a:t>
            </a:r>
            <a:endParaRPr sz="1000">
              <a:solidFill>
                <a:schemeClr val="dk1"/>
              </a:solidFill>
            </a:endParaRPr>
          </a:p>
        </p:txBody>
      </p:sp>
      <p:sp>
        <p:nvSpPr>
          <p:cNvPr id="461" name="Google Shape;461;p50"/>
          <p:cNvSpPr txBox="1"/>
          <p:nvPr/>
        </p:nvSpPr>
        <p:spPr>
          <a:xfrm>
            <a:off x="946075" y="1980563"/>
            <a:ext cx="1233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Extra Configuration</a:t>
            </a:r>
            <a:endParaRPr sz="1200">
              <a:solidFill>
                <a:schemeClr val="dk1"/>
              </a:solidFill>
            </a:endParaRPr>
          </a:p>
        </p:txBody>
      </p:sp>
      <p:sp>
        <p:nvSpPr>
          <p:cNvPr id="462" name="Google Shape;462;p50"/>
          <p:cNvSpPr txBox="1"/>
          <p:nvPr/>
        </p:nvSpPr>
        <p:spPr>
          <a:xfrm>
            <a:off x="946075" y="2982050"/>
            <a:ext cx="1233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Cloning</a:t>
            </a:r>
            <a:endParaRPr sz="1000">
              <a:solidFill>
                <a:schemeClr val="dk1"/>
              </a:solidFill>
            </a:endParaRPr>
          </a:p>
        </p:txBody>
      </p:sp>
      <p:sp>
        <p:nvSpPr>
          <p:cNvPr id="463" name="Google Shape;463;p50"/>
          <p:cNvSpPr txBox="1"/>
          <p:nvPr/>
        </p:nvSpPr>
        <p:spPr>
          <a:xfrm>
            <a:off x="946075" y="3829463"/>
            <a:ext cx="12330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000">
                <a:solidFill>
                  <a:schemeClr val="dk1"/>
                </a:solidFill>
              </a:rPr>
              <a:t>Backups and Restores</a:t>
            </a:r>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1"/>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Traffic</a:t>
            </a:r>
            <a:endParaRPr/>
          </a:p>
        </p:txBody>
      </p:sp>
      <p:sp>
        <p:nvSpPr>
          <p:cNvPr id="469" name="Google Shape;469;p51"/>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70" name="Google Shape;470;p51"/>
          <p:cNvPicPr preferRelativeResize="0"/>
          <p:nvPr/>
        </p:nvPicPr>
        <p:blipFill>
          <a:blip r:embed="rId3">
            <a:alphaModFix/>
          </a:blip>
          <a:stretch>
            <a:fillRect/>
          </a:stretch>
        </p:blipFill>
        <p:spPr>
          <a:xfrm>
            <a:off x="1388650" y="692095"/>
            <a:ext cx="6548468" cy="3759306"/>
          </a:xfrm>
          <a:prstGeom prst="rect">
            <a:avLst/>
          </a:prstGeom>
          <a:noFill/>
          <a:ln>
            <a:noFill/>
          </a:ln>
        </p:spPr>
      </p:pic>
      <p:sp>
        <p:nvSpPr>
          <p:cNvPr id="471" name="Google Shape;471;p51"/>
          <p:cNvSpPr txBox="1"/>
          <p:nvPr/>
        </p:nvSpPr>
        <p:spPr>
          <a:xfrm>
            <a:off x="2318900" y="4306325"/>
            <a:ext cx="4613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rPr>
              <a:t>Top 25 sites ordered by u</a:t>
            </a:r>
            <a:r>
              <a:rPr lang="en" sz="1000">
                <a:solidFill>
                  <a:schemeClr val="dk1"/>
                </a:solidFill>
              </a:rPr>
              <a:t>nique IP visits in the last 30 days</a:t>
            </a:r>
            <a:br>
              <a:rPr lang="en" sz="1000">
                <a:solidFill>
                  <a:schemeClr val="dk1"/>
                </a:solidFill>
              </a:rPr>
            </a:br>
            <a:r>
              <a:rPr lang="en" sz="600">
                <a:solidFill>
                  <a:schemeClr val="dk1"/>
                </a:solidFill>
              </a:rPr>
              <a:t>Note: This is as of 04/05/2023 and does not include traffic to ‘.cern’ domains</a:t>
            </a:r>
            <a:endParaRPr sz="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2"/>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Special Events</a:t>
            </a:r>
            <a:endParaRPr/>
          </a:p>
        </p:txBody>
      </p:sp>
      <p:sp>
        <p:nvSpPr>
          <p:cNvPr id="477" name="Google Shape;477;p52"/>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78" name="Google Shape;478;p52"/>
          <p:cNvPicPr preferRelativeResize="0"/>
          <p:nvPr/>
        </p:nvPicPr>
        <p:blipFill rotWithShape="1">
          <a:blip r:embed="rId3">
            <a:alphaModFix/>
          </a:blip>
          <a:srcRect b="4242" l="2305" r="0" t="0"/>
          <a:stretch/>
        </p:blipFill>
        <p:spPr>
          <a:xfrm>
            <a:off x="2268825" y="876975"/>
            <a:ext cx="6747950" cy="3734574"/>
          </a:xfrm>
          <a:prstGeom prst="rect">
            <a:avLst/>
          </a:prstGeom>
          <a:noFill/>
          <a:ln>
            <a:noFill/>
          </a:ln>
        </p:spPr>
      </p:pic>
      <p:pic>
        <p:nvPicPr>
          <p:cNvPr id="479" name="Google Shape;479;p52"/>
          <p:cNvPicPr preferRelativeResize="0"/>
          <p:nvPr/>
        </p:nvPicPr>
        <p:blipFill>
          <a:blip r:embed="rId4">
            <a:alphaModFix/>
          </a:blip>
          <a:stretch>
            <a:fillRect/>
          </a:stretch>
        </p:blipFill>
        <p:spPr>
          <a:xfrm>
            <a:off x="152400" y="1044470"/>
            <a:ext cx="1964026" cy="2158952"/>
          </a:xfrm>
          <a:prstGeom prst="rect">
            <a:avLst/>
          </a:prstGeom>
          <a:noFill/>
          <a:ln>
            <a:noFill/>
          </a:ln>
        </p:spPr>
      </p:pic>
      <p:sp>
        <p:nvSpPr>
          <p:cNvPr id="480" name="Google Shape;480;p52"/>
          <p:cNvSpPr txBox="1"/>
          <p:nvPr/>
        </p:nvSpPr>
        <p:spPr>
          <a:xfrm>
            <a:off x="183150" y="3472250"/>
            <a:ext cx="18927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Infra handled the traffic without any extra preparation</a:t>
            </a:r>
            <a:endParaRPr sz="1200"/>
          </a:p>
          <a:p>
            <a:pPr indent="-304800" lvl="0" marL="457200" rtl="0" algn="l">
              <a:spcBef>
                <a:spcPts val="0"/>
              </a:spcBef>
              <a:spcAft>
                <a:spcPts val="0"/>
              </a:spcAft>
              <a:buSzPts val="1200"/>
              <a:buChar char="●"/>
            </a:pPr>
            <a:r>
              <a:rPr lang="en" sz="1200"/>
              <a:t>While maintaining a response time under the SLA</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3"/>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Learnings</a:t>
            </a:r>
            <a:endParaRPr/>
          </a:p>
        </p:txBody>
      </p:sp>
      <p:sp>
        <p:nvSpPr>
          <p:cNvPr id="486" name="Google Shape;486;p53"/>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87" name="Google Shape;487;p53"/>
          <p:cNvSpPr txBox="1"/>
          <p:nvPr>
            <p:ph idx="1" type="body"/>
          </p:nvPr>
        </p:nvSpPr>
        <p:spPr>
          <a:xfrm>
            <a:off x="305992" y="1194197"/>
            <a:ext cx="8532000" cy="3456300"/>
          </a:xfrm>
          <a:prstGeom prst="rect">
            <a:avLst/>
          </a:prstGeom>
        </p:spPr>
        <p:txBody>
          <a:bodyPr anchorCtr="0" anchor="t" bIns="0" lIns="0" spcFirstLastPara="1" rIns="0" wrap="square" tIns="0">
            <a:normAutofit/>
          </a:bodyPr>
          <a:lstStyle/>
          <a:p>
            <a:pPr indent="-330200" lvl="0" marL="457200" rtl="0" algn="l">
              <a:lnSpc>
                <a:spcPct val="150000"/>
              </a:lnSpc>
              <a:spcBef>
                <a:spcPts val="800"/>
              </a:spcBef>
              <a:spcAft>
                <a:spcPts val="0"/>
              </a:spcAft>
              <a:buSzPts val="1600"/>
              <a:buChar char="•"/>
            </a:pPr>
            <a:r>
              <a:rPr lang="en"/>
              <a:t>Upgrades are now automated and seamless</a:t>
            </a:r>
            <a:endParaRPr/>
          </a:p>
          <a:p>
            <a:pPr indent="-330200" lvl="0" marL="457200" rtl="0" algn="l">
              <a:lnSpc>
                <a:spcPct val="150000"/>
              </a:lnSpc>
              <a:spcBef>
                <a:spcPts val="0"/>
              </a:spcBef>
              <a:spcAft>
                <a:spcPts val="0"/>
              </a:spcAft>
              <a:buSzPts val="1600"/>
              <a:buChar char="•"/>
            </a:pPr>
            <a:r>
              <a:rPr lang="en"/>
              <a:t>Improved </a:t>
            </a:r>
            <a:r>
              <a:rPr lang="en"/>
              <a:t>transparency</a:t>
            </a:r>
            <a:r>
              <a:rPr lang="en"/>
              <a:t> through monitoring and alerts</a:t>
            </a:r>
            <a:endParaRPr/>
          </a:p>
          <a:p>
            <a:pPr indent="-330200" lvl="0" marL="457200" rtl="0" algn="l">
              <a:lnSpc>
                <a:spcPct val="150000"/>
              </a:lnSpc>
              <a:spcBef>
                <a:spcPts val="0"/>
              </a:spcBef>
              <a:spcAft>
                <a:spcPts val="0"/>
              </a:spcAft>
              <a:buSzPts val="1600"/>
              <a:buChar char="•"/>
            </a:pPr>
            <a:r>
              <a:rPr lang="en"/>
              <a:t>Users </a:t>
            </a:r>
            <a:r>
              <a:rPr lang="en"/>
              <a:t>acclimatising</a:t>
            </a:r>
            <a:r>
              <a:rPr lang="en"/>
              <a:t> to the new infrastructure took time</a:t>
            </a:r>
            <a:endParaRPr/>
          </a:p>
          <a:p>
            <a:pPr indent="-317500" lvl="1" marL="914400" rtl="0" algn="l">
              <a:lnSpc>
                <a:spcPct val="150000"/>
              </a:lnSpc>
              <a:spcBef>
                <a:spcPts val="0"/>
              </a:spcBef>
              <a:spcAft>
                <a:spcPts val="0"/>
              </a:spcAft>
              <a:buSzPts val="1400"/>
              <a:buChar char="•"/>
            </a:pPr>
            <a:r>
              <a:rPr lang="en"/>
              <a:t>Underestimated the technical debt imposed on users</a:t>
            </a:r>
            <a:endParaRPr/>
          </a:p>
          <a:p>
            <a:pPr indent="-317500" lvl="1" marL="914400" rtl="0" algn="l">
              <a:lnSpc>
                <a:spcPct val="150000"/>
              </a:lnSpc>
              <a:spcBef>
                <a:spcPts val="0"/>
              </a:spcBef>
              <a:spcAft>
                <a:spcPts val="0"/>
              </a:spcAft>
              <a:buSzPts val="1400"/>
              <a:buChar char="•"/>
            </a:pPr>
            <a:r>
              <a:rPr lang="en"/>
              <a:t>End-user involvement should have been prioritised earlier</a:t>
            </a:r>
            <a:endParaRPr i="1"/>
          </a:p>
          <a:p>
            <a:pPr indent="-330200" lvl="0" marL="457200" rtl="0" algn="l">
              <a:lnSpc>
                <a:spcPct val="150000"/>
              </a:lnSpc>
              <a:spcBef>
                <a:spcPts val="0"/>
              </a:spcBef>
              <a:spcAft>
                <a:spcPts val="0"/>
              </a:spcAft>
              <a:buSzPts val="1600"/>
              <a:buChar char="•"/>
            </a:pPr>
            <a:r>
              <a:rPr lang="en"/>
              <a:t>Heavy lifting done by the controller doing the operations</a:t>
            </a:r>
            <a:endParaRPr/>
          </a:p>
          <a:p>
            <a:pPr indent="-330200" lvl="0" marL="457200" rtl="0" algn="l">
              <a:lnSpc>
                <a:spcPct val="150000"/>
              </a:lnSpc>
              <a:spcBef>
                <a:spcPts val="0"/>
              </a:spcBef>
              <a:spcAft>
                <a:spcPts val="0"/>
              </a:spcAft>
              <a:buSzPts val="1600"/>
              <a:buChar char="•"/>
            </a:pPr>
            <a:r>
              <a:rPr lang="en"/>
              <a:t>Ability to adopt infrastructure to other</a:t>
            </a:r>
            <a:r>
              <a:rPr lang="en"/>
              <a:t> </a:t>
            </a:r>
            <a:r>
              <a:rPr lang="en"/>
              <a:t>Content Management Systems</a:t>
            </a:r>
            <a:endParaRPr/>
          </a:p>
          <a:p>
            <a:pPr indent="0" lvl="0" marL="0" rtl="0" algn="l">
              <a:lnSpc>
                <a:spcPct val="150000"/>
              </a:lnSpc>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6"/>
          <p:cNvSpPr txBox="1"/>
          <p:nvPr>
            <p:ph type="title"/>
          </p:nvPr>
        </p:nvSpPr>
        <p:spPr>
          <a:xfrm>
            <a:off x="306000" y="280199"/>
            <a:ext cx="8532000" cy="57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CERN’s Online Presence</a:t>
            </a:r>
            <a:endParaRPr/>
          </a:p>
        </p:txBody>
      </p:sp>
      <p:pic>
        <p:nvPicPr>
          <p:cNvPr id="181" name="Google Shape;181;p36"/>
          <p:cNvPicPr preferRelativeResize="0"/>
          <p:nvPr/>
        </p:nvPicPr>
        <p:blipFill rotWithShape="1">
          <a:blip r:embed="rId3">
            <a:alphaModFix/>
          </a:blip>
          <a:srcRect b="-1889" l="0" r="0" t="1890"/>
          <a:stretch/>
        </p:blipFill>
        <p:spPr>
          <a:xfrm>
            <a:off x="2082275" y="1090126"/>
            <a:ext cx="4872300" cy="3556200"/>
          </a:xfrm>
          <a:prstGeom prst="rect">
            <a:avLst/>
          </a:prstGeom>
          <a:noFill/>
          <a:ln>
            <a:noFill/>
          </a:ln>
        </p:spPr>
      </p:pic>
      <p:sp>
        <p:nvSpPr>
          <p:cNvPr id="182" name="Google Shape;182;p36"/>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83" name="Google Shape;183;p36"/>
          <p:cNvSpPr txBox="1"/>
          <p:nvPr/>
        </p:nvSpPr>
        <p:spPr>
          <a:xfrm>
            <a:off x="3721325" y="2383425"/>
            <a:ext cx="1594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837 production</a:t>
            </a:r>
            <a:endParaRPr b="1" sz="1700"/>
          </a:p>
          <a:p>
            <a:pPr indent="0" lvl="0" marL="0" rtl="0" algn="ctr">
              <a:spcBef>
                <a:spcPts val="0"/>
              </a:spcBef>
              <a:spcAft>
                <a:spcPts val="0"/>
              </a:spcAft>
              <a:buNone/>
            </a:pPr>
            <a:r>
              <a:rPr b="1" lang="en" sz="1700"/>
              <a:t>websites</a:t>
            </a:r>
            <a:endParaRPr b="1" sz="1700"/>
          </a:p>
        </p:txBody>
      </p:sp>
      <p:sp>
        <p:nvSpPr>
          <p:cNvPr id="184" name="Google Shape;184;p36"/>
          <p:cNvSpPr txBox="1"/>
          <p:nvPr/>
        </p:nvSpPr>
        <p:spPr>
          <a:xfrm>
            <a:off x="6935500" y="1278600"/>
            <a:ext cx="221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93" name="Google Shape;493;p54"/>
          <p:cNvSpPr txBox="1"/>
          <p:nvPr>
            <p:ph idx="4294967295" type="title"/>
          </p:nvPr>
        </p:nvSpPr>
        <p:spPr>
          <a:xfrm>
            <a:off x="305991" y="1499395"/>
            <a:ext cx="8532000" cy="799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Questions?</a:t>
            </a:r>
            <a:endParaRPr/>
          </a:p>
        </p:txBody>
      </p:sp>
      <p:sp>
        <p:nvSpPr>
          <p:cNvPr id="494" name="Google Shape;494;p54"/>
          <p:cNvSpPr txBox="1"/>
          <p:nvPr>
            <p:ph idx="4294967295" type="title"/>
          </p:nvPr>
        </p:nvSpPr>
        <p:spPr>
          <a:xfrm>
            <a:off x="305991" y="508795"/>
            <a:ext cx="8532000" cy="799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5"/>
          <p:cNvSpPr txBox="1"/>
          <p:nvPr>
            <p:ph idx="12" type="sldNum"/>
          </p:nvPr>
        </p:nvSpPr>
        <p:spPr>
          <a:xfrm>
            <a:off x="8330650" y="4818750"/>
            <a:ext cx="5073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500" name="Google Shape;500;p55"/>
          <p:cNvSpPr txBox="1"/>
          <p:nvPr>
            <p:ph type="title"/>
          </p:nvPr>
        </p:nvSpPr>
        <p:spPr>
          <a:xfrm>
            <a:off x="305991" y="280195"/>
            <a:ext cx="853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References</a:t>
            </a:r>
            <a:endParaRPr/>
          </a:p>
        </p:txBody>
      </p:sp>
      <p:sp>
        <p:nvSpPr>
          <p:cNvPr id="501" name="Google Shape;501;p55"/>
          <p:cNvSpPr txBox="1"/>
          <p:nvPr>
            <p:ph idx="1" type="body"/>
          </p:nvPr>
        </p:nvSpPr>
        <p:spPr>
          <a:xfrm>
            <a:off x="305992" y="1194197"/>
            <a:ext cx="8532000" cy="3456300"/>
          </a:xfrm>
          <a:prstGeom prst="rect">
            <a:avLst/>
          </a:prstGeom>
        </p:spPr>
        <p:txBody>
          <a:bodyPr anchorCtr="0" anchor="t" bIns="0" lIns="0" spcFirstLastPara="1" rIns="0" wrap="square" tIns="0">
            <a:normAutofit/>
          </a:bodyPr>
          <a:lstStyle/>
          <a:p>
            <a:pPr indent="-330200" lvl="0" marL="457200" rtl="0" algn="l">
              <a:lnSpc>
                <a:spcPct val="115000"/>
              </a:lnSpc>
              <a:spcBef>
                <a:spcPts val="800"/>
              </a:spcBef>
              <a:spcAft>
                <a:spcPts val="0"/>
              </a:spcAft>
              <a:buSzPts val="1600"/>
              <a:buChar char="●"/>
            </a:pPr>
            <a:r>
              <a:rPr lang="en"/>
              <a:t>CERN Drupal Distribution - </a:t>
            </a:r>
            <a:r>
              <a:rPr lang="en" u="sng">
                <a:solidFill>
                  <a:schemeClr val="hlink"/>
                </a:solidFill>
                <a:hlinkClick r:id="rId3"/>
              </a:rPr>
              <a:t>https://gitlab.cern.ch/drupal/paas/cern-drupal-distribution</a:t>
            </a:r>
            <a:endParaRPr/>
          </a:p>
          <a:p>
            <a:pPr indent="-330200" lvl="0" marL="457200" rtl="0" algn="l">
              <a:lnSpc>
                <a:spcPct val="115000"/>
              </a:lnSpc>
              <a:spcBef>
                <a:spcPts val="0"/>
              </a:spcBef>
              <a:spcAft>
                <a:spcPts val="0"/>
              </a:spcAft>
              <a:buSzPts val="1600"/>
              <a:buChar char="●"/>
            </a:pPr>
            <a:r>
              <a:rPr lang="en"/>
              <a:t>Drupalsite Operator - </a:t>
            </a:r>
            <a:r>
              <a:rPr lang="en" u="sng">
                <a:solidFill>
                  <a:schemeClr val="hlink"/>
                </a:solidFill>
                <a:hlinkClick r:id="rId4"/>
              </a:rPr>
              <a:t>https://gitlab.cern.ch/drupal/paas/drupalsite-operator/</a:t>
            </a:r>
            <a:endParaRPr/>
          </a:p>
          <a:p>
            <a:pPr indent="-330200" lvl="0" marL="457200" rtl="0" algn="l">
              <a:lnSpc>
                <a:spcPct val="115000"/>
              </a:lnSpc>
              <a:spcBef>
                <a:spcPts val="0"/>
              </a:spcBef>
              <a:spcAft>
                <a:spcPts val="0"/>
              </a:spcAft>
              <a:buSzPts val="1600"/>
              <a:buChar char="●"/>
            </a:pPr>
            <a:r>
              <a:rPr lang="en"/>
              <a:t>Past publications - </a:t>
            </a:r>
            <a:r>
              <a:rPr lang="en" u="sng">
                <a:solidFill>
                  <a:schemeClr val="hlink"/>
                </a:solidFill>
                <a:hlinkClick r:id="rId5"/>
              </a:rPr>
              <a:t>https://drupal.docs.cern.ch/publications/</a:t>
            </a:r>
            <a:endParaRPr/>
          </a:p>
          <a:p>
            <a:pPr indent="-330200" lvl="0" marL="457200" rtl="0" algn="l">
              <a:lnSpc>
                <a:spcPct val="115000"/>
              </a:lnSpc>
              <a:spcBef>
                <a:spcPts val="0"/>
              </a:spcBef>
              <a:spcAft>
                <a:spcPts val="0"/>
              </a:spcAft>
              <a:buSzPts val="1600"/>
              <a:buChar char="●"/>
            </a:pPr>
            <a:r>
              <a:rPr lang="en"/>
              <a:t>Icons - </a:t>
            </a:r>
            <a:r>
              <a:rPr lang="en" u="sng">
                <a:solidFill>
                  <a:schemeClr val="hlink"/>
                </a:solidFill>
                <a:hlinkClick r:id="rId6"/>
              </a:rPr>
              <a:t>https://remixicon.com</a:t>
            </a:r>
            <a:endParaRPr/>
          </a:p>
          <a:p>
            <a:pPr indent="0" lvl="0" marL="457200" rtl="0" algn="l">
              <a:lnSpc>
                <a:spcPct val="115000"/>
              </a:lnSpc>
              <a:spcBef>
                <a:spcPts val="800"/>
              </a:spcBef>
              <a:spcAft>
                <a:spcPts val="0"/>
              </a:spcAft>
              <a:buNone/>
            </a:pPr>
            <a:r>
              <a:t/>
            </a:r>
            <a:endParaRPr/>
          </a:p>
          <a:p>
            <a:pPr indent="0" lvl="0" marL="0" rtl="0" algn="l">
              <a:lnSpc>
                <a:spcPct val="115000"/>
              </a:lnSpc>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ph type="title"/>
          </p:nvPr>
        </p:nvSpPr>
        <p:spPr>
          <a:xfrm>
            <a:off x="306000" y="280199"/>
            <a:ext cx="8532000" cy="57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CERN’s Online Presence</a:t>
            </a:r>
            <a:endParaRPr/>
          </a:p>
        </p:txBody>
      </p:sp>
      <p:pic>
        <p:nvPicPr>
          <p:cNvPr id="190" name="Google Shape;190;p37"/>
          <p:cNvPicPr preferRelativeResize="0"/>
          <p:nvPr/>
        </p:nvPicPr>
        <p:blipFill rotWithShape="1">
          <a:blip r:embed="rId3">
            <a:alphaModFix/>
          </a:blip>
          <a:srcRect b="-1889" l="0" r="0" t="1890"/>
          <a:stretch/>
        </p:blipFill>
        <p:spPr>
          <a:xfrm>
            <a:off x="2082275" y="1090126"/>
            <a:ext cx="4872300" cy="3556200"/>
          </a:xfrm>
          <a:prstGeom prst="rect">
            <a:avLst/>
          </a:prstGeom>
          <a:noFill/>
          <a:ln>
            <a:noFill/>
          </a:ln>
        </p:spPr>
      </p:pic>
      <p:sp>
        <p:nvSpPr>
          <p:cNvPr id="191" name="Google Shape;191;p37"/>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192" name="Google Shape;192;p37"/>
          <p:cNvSpPr txBox="1"/>
          <p:nvPr/>
        </p:nvSpPr>
        <p:spPr>
          <a:xfrm>
            <a:off x="3721325" y="2383425"/>
            <a:ext cx="1594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837 production</a:t>
            </a:r>
            <a:endParaRPr b="1" sz="1700"/>
          </a:p>
          <a:p>
            <a:pPr indent="0" lvl="0" marL="0" rtl="0" algn="ctr">
              <a:spcBef>
                <a:spcPts val="0"/>
              </a:spcBef>
              <a:spcAft>
                <a:spcPts val="0"/>
              </a:spcAft>
              <a:buNone/>
            </a:pPr>
            <a:r>
              <a:rPr b="1" lang="en" sz="1700"/>
              <a:t>websites</a:t>
            </a:r>
            <a:endParaRPr b="1" sz="1700"/>
          </a:p>
        </p:txBody>
      </p:sp>
      <p:sp>
        <p:nvSpPr>
          <p:cNvPr id="193" name="Google Shape;193;p37"/>
          <p:cNvSpPr txBox="1"/>
          <p:nvPr/>
        </p:nvSpPr>
        <p:spPr>
          <a:xfrm>
            <a:off x="306000" y="1018475"/>
            <a:ext cx="2954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Internal and external audience</a:t>
            </a:r>
            <a:endParaRPr b="1"/>
          </a:p>
          <a:p>
            <a:pPr indent="0" lvl="0" marL="0" rtl="0" algn="l">
              <a:spcBef>
                <a:spcPts val="0"/>
              </a:spcBef>
              <a:spcAft>
                <a:spcPts val="0"/>
              </a:spcAft>
              <a:buNone/>
            </a:pPr>
            <a:r>
              <a:rPr lang="en" sz="1200">
                <a:solidFill>
                  <a:schemeClr val="dk1"/>
                </a:solidFill>
              </a:rPr>
              <a:t>(day-to-day operations, press releases, announcements, collaboration, etc.)</a:t>
            </a:r>
            <a:endParaRPr sz="1200">
              <a:solidFill>
                <a:schemeClr val="dk1"/>
              </a:solidFill>
            </a:endParaRPr>
          </a:p>
        </p:txBody>
      </p:sp>
      <p:sp>
        <p:nvSpPr>
          <p:cNvPr id="194" name="Google Shape;194;p37"/>
          <p:cNvSpPr txBox="1"/>
          <p:nvPr/>
        </p:nvSpPr>
        <p:spPr>
          <a:xfrm>
            <a:off x="6935500" y="1278600"/>
            <a:ext cx="221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8"/>
          <p:cNvSpPr txBox="1"/>
          <p:nvPr>
            <p:ph type="title"/>
          </p:nvPr>
        </p:nvSpPr>
        <p:spPr>
          <a:xfrm>
            <a:off x="306000" y="280199"/>
            <a:ext cx="8532000" cy="57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CERN’s Online Presence</a:t>
            </a:r>
            <a:endParaRPr/>
          </a:p>
        </p:txBody>
      </p:sp>
      <p:pic>
        <p:nvPicPr>
          <p:cNvPr id="200" name="Google Shape;200;p38"/>
          <p:cNvPicPr preferRelativeResize="0"/>
          <p:nvPr/>
        </p:nvPicPr>
        <p:blipFill rotWithShape="1">
          <a:blip r:embed="rId3">
            <a:alphaModFix/>
          </a:blip>
          <a:srcRect b="-1889" l="0" r="0" t="1890"/>
          <a:stretch/>
        </p:blipFill>
        <p:spPr>
          <a:xfrm>
            <a:off x="2082275" y="1090126"/>
            <a:ext cx="4872300" cy="3556200"/>
          </a:xfrm>
          <a:prstGeom prst="rect">
            <a:avLst/>
          </a:prstGeom>
          <a:noFill/>
          <a:ln>
            <a:noFill/>
          </a:ln>
        </p:spPr>
      </p:pic>
      <p:sp>
        <p:nvSpPr>
          <p:cNvPr id="201" name="Google Shape;201;p38"/>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02" name="Google Shape;202;p38"/>
          <p:cNvSpPr txBox="1"/>
          <p:nvPr/>
        </p:nvSpPr>
        <p:spPr>
          <a:xfrm>
            <a:off x="3721325" y="2383425"/>
            <a:ext cx="1594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837 production</a:t>
            </a:r>
            <a:endParaRPr b="1" sz="1700"/>
          </a:p>
          <a:p>
            <a:pPr indent="0" lvl="0" marL="0" rtl="0" algn="ctr">
              <a:spcBef>
                <a:spcPts val="0"/>
              </a:spcBef>
              <a:spcAft>
                <a:spcPts val="0"/>
              </a:spcAft>
              <a:buNone/>
            </a:pPr>
            <a:r>
              <a:rPr b="1" lang="en" sz="1700"/>
              <a:t>websites</a:t>
            </a:r>
            <a:endParaRPr b="1" sz="1700"/>
          </a:p>
        </p:txBody>
      </p:sp>
      <p:sp>
        <p:nvSpPr>
          <p:cNvPr id="203" name="Google Shape;203;p38"/>
          <p:cNvSpPr txBox="1"/>
          <p:nvPr/>
        </p:nvSpPr>
        <p:spPr>
          <a:xfrm>
            <a:off x="306000" y="1018475"/>
            <a:ext cx="2954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Internal and external audience</a:t>
            </a:r>
            <a:endParaRPr b="1"/>
          </a:p>
          <a:p>
            <a:pPr indent="0" lvl="0" marL="0" rtl="0" algn="l">
              <a:spcBef>
                <a:spcPts val="0"/>
              </a:spcBef>
              <a:spcAft>
                <a:spcPts val="0"/>
              </a:spcAft>
              <a:buNone/>
            </a:pPr>
            <a:r>
              <a:rPr lang="en" sz="1200">
                <a:solidFill>
                  <a:schemeClr val="dk1"/>
                </a:solidFill>
              </a:rPr>
              <a:t>(day-to-day operations, press releases, announcements, collaboration, etc.)</a:t>
            </a:r>
            <a:endParaRPr sz="1200">
              <a:solidFill>
                <a:schemeClr val="dk1"/>
              </a:solidFill>
            </a:endParaRPr>
          </a:p>
        </p:txBody>
      </p:sp>
      <p:sp>
        <p:nvSpPr>
          <p:cNvPr id="204" name="Google Shape;204;p38"/>
          <p:cNvSpPr txBox="1"/>
          <p:nvPr/>
        </p:nvSpPr>
        <p:spPr>
          <a:xfrm>
            <a:off x="260150" y="3821075"/>
            <a:ext cx="318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Different owners and users</a:t>
            </a:r>
            <a:endParaRPr b="1"/>
          </a:p>
          <a:p>
            <a:pPr indent="0" lvl="0" marL="0" rtl="0" algn="l">
              <a:spcBef>
                <a:spcPts val="0"/>
              </a:spcBef>
              <a:spcAft>
                <a:spcPts val="0"/>
              </a:spcAft>
              <a:buNone/>
            </a:pPr>
            <a:r>
              <a:rPr lang="en" sz="1200">
                <a:solidFill>
                  <a:schemeClr val="dk1"/>
                </a:solidFill>
              </a:rPr>
              <a:t>(each website has unique requirements, audience(s), traffic, and resources) </a:t>
            </a:r>
            <a:endParaRPr sz="1200"/>
          </a:p>
        </p:txBody>
      </p:sp>
      <p:sp>
        <p:nvSpPr>
          <p:cNvPr id="205" name="Google Shape;205;p38"/>
          <p:cNvSpPr txBox="1"/>
          <p:nvPr/>
        </p:nvSpPr>
        <p:spPr>
          <a:xfrm>
            <a:off x="6935500" y="1278600"/>
            <a:ext cx="221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type="title"/>
          </p:nvPr>
        </p:nvSpPr>
        <p:spPr>
          <a:xfrm>
            <a:off x="306000" y="280199"/>
            <a:ext cx="8532000" cy="57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CERN’s Online Presence</a:t>
            </a:r>
            <a:endParaRPr/>
          </a:p>
        </p:txBody>
      </p:sp>
      <p:pic>
        <p:nvPicPr>
          <p:cNvPr id="211" name="Google Shape;211;p39"/>
          <p:cNvPicPr preferRelativeResize="0"/>
          <p:nvPr/>
        </p:nvPicPr>
        <p:blipFill rotWithShape="1">
          <a:blip r:embed="rId3">
            <a:alphaModFix/>
          </a:blip>
          <a:srcRect b="-1889" l="0" r="0" t="1890"/>
          <a:stretch/>
        </p:blipFill>
        <p:spPr>
          <a:xfrm>
            <a:off x="2082275" y="1090126"/>
            <a:ext cx="4872300" cy="3556200"/>
          </a:xfrm>
          <a:prstGeom prst="rect">
            <a:avLst/>
          </a:prstGeom>
          <a:noFill/>
          <a:ln>
            <a:noFill/>
          </a:ln>
        </p:spPr>
      </p:pic>
      <p:sp>
        <p:nvSpPr>
          <p:cNvPr id="212" name="Google Shape;212;p39"/>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13" name="Google Shape;213;p39"/>
          <p:cNvSpPr txBox="1"/>
          <p:nvPr/>
        </p:nvSpPr>
        <p:spPr>
          <a:xfrm>
            <a:off x="3721325" y="2383425"/>
            <a:ext cx="1594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837 production</a:t>
            </a:r>
            <a:endParaRPr b="1" sz="1700"/>
          </a:p>
          <a:p>
            <a:pPr indent="0" lvl="0" marL="0" rtl="0" algn="ctr">
              <a:spcBef>
                <a:spcPts val="0"/>
              </a:spcBef>
              <a:spcAft>
                <a:spcPts val="0"/>
              </a:spcAft>
              <a:buNone/>
            </a:pPr>
            <a:r>
              <a:rPr b="1" lang="en" sz="1700"/>
              <a:t>websites</a:t>
            </a:r>
            <a:endParaRPr b="1" sz="1700"/>
          </a:p>
        </p:txBody>
      </p:sp>
      <p:sp>
        <p:nvSpPr>
          <p:cNvPr id="214" name="Google Shape;214;p39"/>
          <p:cNvSpPr txBox="1"/>
          <p:nvPr/>
        </p:nvSpPr>
        <p:spPr>
          <a:xfrm>
            <a:off x="306000" y="1018475"/>
            <a:ext cx="2954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Internal and external audience</a:t>
            </a:r>
            <a:endParaRPr b="1"/>
          </a:p>
          <a:p>
            <a:pPr indent="0" lvl="0" marL="0" rtl="0" algn="l">
              <a:spcBef>
                <a:spcPts val="0"/>
              </a:spcBef>
              <a:spcAft>
                <a:spcPts val="0"/>
              </a:spcAft>
              <a:buNone/>
            </a:pPr>
            <a:r>
              <a:rPr lang="en" sz="1200">
                <a:solidFill>
                  <a:schemeClr val="dk1"/>
                </a:solidFill>
              </a:rPr>
              <a:t>(day-to-day operations, press releases, announcements, collaboration, etc.)</a:t>
            </a:r>
            <a:endParaRPr sz="1200">
              <a:solidFill>
                <a:schemeClr val="dk1"/>
              </a:solidFill>
            </a:endParaRPr>
          </a:p>
        </p:txBody>
      </p:sp>
      <p:sp>
        <p:nvSpPr>
          <p:cNvPr id="215" name="Google Shape;215;p39"/>
          <p:cNvSpPr txBox="1"/>
          <p:nvPr/>
        </p:nvSpPr>
        <p:spPr>
          <a:xfrm>
            <a:off x="260150" y="3821075"/>
            <a:ext cx="318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Different owners and users</a:t>
            </a:r>
            <a:endParaRPr b="1"/>
          </a:p>
          <a:p>
            <a:pPr indent="0" lvl="0" marL="0" rtl="0" algn="l">
              <a:spcBef>
                <a:spcPts val="0"/>
              </a:spcBef>
              <a:spcAft>
                <a:spcPts val="0"/>
              </a:spcAft>
              <a:buNone/>
            </a:pPr>
            <a:r>
              <a:rPr lang="en" sz="1200">
                <a:solidFill>
                  <a:schemeClr val="dk1"/>
                </a:solidFill>
              </a:rPr>
              <a:t>(each website has unique requirements, audience(s), traffic, and resources) </a:t>
            </a:r>
            <a:endParaRPr sz="1200"/>
          </a:p>
        </p:txBody>
      </p:sp>
      <p:sp>
        <p:nvSpPr>
          <p:cNvPr id="216" name="Google Shape;216;p39"/>
          <p:cNvSpPr txBox="1"/>
          <p:nvPr/>
        </p:nvSpPr>
        <p:spPr>
          <a:xfrm>
            <a:off x="6935500" y="1278600"/>
            <a:ext cx="221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7" name="Google Shape;217;p39"/>
          <p:cNvSpPr txBox="1"/>
          <p:nvPr/>
        </p:nvSpPr>
        <p:spPr>
          <a:xfrm>
            <a:off x="6401725" y="1090125"/>
            <a:ext cx="23643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Centralised infrastructure</a:t>
            </a:r>
            <a:endParaRPr b="1" sz="1200">
              <a:solidFill>
                <a:schemeClr val="dk1"/>
              </a:solidFill>
            </a:endParaRPr>
          </a:p>
          <a:p>
            <a:pPr indent="0" lvl="0" marL="0" rtl="0" algn="l">
              <a:spcBef>
                <a:spcPts val="0"/>
              </a:spcBef>
              <a:spcAft>
                <a:spcPts val="0"/>
              </a:spcAft>
              <a:buNone/>
            </a:pPr>
            <a:r>
              <a:rPr lang="en" sz="1200">
                <a:solidFill>
                  <a:schemeClr val="dk1"/>
                </a:solidFill>
              </a:rPr>
              <a:t>(run latest versions, apply security patches, meet design and communication guidelines)</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ph type="title"/>
          </p:nvPr>
        </p:nvSpPr>
        <p:spPr>
          <a:xfrm>
            <a:off x="306000" y="280199"/>
            <a:ext cx="8532000" cy="577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CERN’s Online Presence</a:t>
            </a:r>
            <a:endParaRPr/>
          </a:p>
        </p:txBody>
      </p:sp>
      <p:pic>
        <p:nvPicPr>
          <p:cNvPr id="223" name="Google Shape;223;p40"/>
          <p:cNvPicPr preferRelativeResize="0"/>
          <p:nvPr/>
        </p:nvPicPr>
        <p:blipFill rotWithShape="1">
          <a:blip r:embed="rId3">
            <a:alphaModFix/>
          </a:blip>
          <a:srcRect b="-1889" l="0" r="0" t="1890"/>
          <a:stretch/>
        </p:blipFill>
        <p:spPr>
          <a:xfrm>
            <a:off x="2082275" y="1090126"/>
            <a:ext cx="4872300" cy="3556200"/>
          </a:xfrm>
          <a:prstGeom prst="rect">
            <a:avLst/>
          </a:prstGeom>
          <a:noFill/>
          <a:ln>
            <a:noFill/>
          </a:ln>
        </p:spPr>
      </p:pic>
      <p:sp>
        <p:nvSpPr>
          <p:cNvPr id="224" name="Google Shape;224;p40"/>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25" name="Google Shape;225;p40"/>
          <p:cNvSpPr txBox="1"/>
          <p:nvPr/>
        </p:nvSpPr>
        <p:spPr>
          <a:xfrm>
            <a:off x="3721325" y="2383425"/>
            <a:ext cx="15942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t>837 production</a:t>
            </a:r>
            <a:endParaRPr b="1" sz="1700"/>
          </a:p>
          <a:p>
            <a:pPr indent="0" lvl="0" marL="0" rtl="0" algn="ctr">
              <a:spcBef>
                <a:spcPts val="0"/>
              </a:spcBef>
              <a:spcAft>
                <a:spcPts val="0"/>
              </a:spcAft>
              <a:buNone/>
            </a:pPr>
            <a:r>
              <a:rPr b="1" lang="en" sz="1700"/>
              <a:t>websites</a:t>
            </a:r>
            <a:endParaRPr b="1" sz="1700"/>
          </a:p>
        </p:txBody>
      </p:sp>
      <p:sp>
        <p:nvSpPr>
          <p:cNvPr id="226" name="Google Shape;226;p40"/>
          <p:cNvSpPr txBox="1"/>
          <p:nvPr/>
        </p:nvSpPr>
        <p:spPr>
          <a:xfrm>
            <a:off x="306000" y="1018475"/>
            <a:ext cx="2954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Internal and external audience</a:t>
            </a:r>
            <a:endParaRPr b="1"/>
          </a:p>
          <a:p>
            <a:pPr indent="0" lvl="0" marL="0" rtl="0" algn="l">
              <a:spcBef>
                <a:spcPts val="0"/>
              </a:spcBef>
              <a:spcAft>
                <a:spcPts val="0"/>
              </a:spcAft>
              <a:buNone/>
            </a:pPr>
            <a:r>
              <a:rPr lang="en" sz="1200">
                <a:solidFill>
                  <a:schemeClr val="dk1"/>
                </a:solidFill>
              </a:rPr>
              <a:t>(day-to-day operations, press releases, announcements, collaboration, etc.)</a:t>
            </a:r>
            <a:endParaRPr sz="1200">
              <a:solidFill>
                <a:schemeClr val="dk1"/>
              </a:solidFill>
            </a:endParaRPr>
          </a:p>
        </p:txBody>
      </p:sp>
      <p:sp>
        <p:nvSpPr>
          <p:cNvPr id="227" name="Google Shape;227;p40"/>
          <p:cNvSpPr txBox="1"/>
          <p:nvPr/>
        </p:nvSpPr>
        <p:spPr>
          <a:xfrm>
            <a:off x="260150" y="3821075"/>
            <a:ext cx="3420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Different owners and users</a:t>
            </a:r>
            <a:endParaRPr b="1"/>
          </a:p>
          <a:p>
            <a:pPr indent="0" lvl="0" marL="0" rtl="0" algn="l">
              <a:spcBef>
                <a:spcPts val="0"/>
              </a:spcBef>
              <a:spcAft>
                <a:spcPts val="0"/>
              </a:spcAft>
              <a:buNone/>
            </a:pPr>
            <a:r>
              <a:rPr lang="en" sz="1200">
                <a:solidFill>
                  <a:schemeClr val="dk1"/>
                </a:solidFill>
              </a:rPr>
              <a:t>(each website has unique requirements, audience(s), experience, traffic, and resources) </a:t>
            </a:r>
            <a:endParaRPr sz="1200"/>
          </a:p>
        </p:txBody>
      </p:sp>
      <p:sp>
        <p:nvSpPr>
          <p:cNvPr id="228" name="Google Shape;228;p40"/>
          <p:cNvSpPr txBox="1"/>
          <p:nvPr/>
        </p:nvSpPr>
        <p:spPr>
          <a:xfrm>
            <a:off x="6935500" y="1278600"/>
            <a:ext cx="221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9" name="Google Shape;229;p40"/>
          <p:cNvSpPr txBox="1"/>
          <p:nvPr/>
        </p:nvSpPr>
        <p:spPr>
          <a:xfrm>
            <a:off x="6401725" y="1090125"/>
            <a:ext cx="23643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Centralised infrastructure</a:t>
            </a:r>
            <a:endParaRPr b="1" sz="1200">
              <a:solidFill>
                <a:schemeClr val="dk1"/>
              </a:solidFill>
            </a:endParaRPr>
          </a:p>
          <a:p>
            <a:pPr indent="0" lvl="0" marL="0" rtl="0" algn="l">
              <a:spcBef>
                <a:spcPts val="0"/>
              </a:spcBef>
              <a:spcAft>
                <a:spcPts val="0"/>
              </a:spcAft>
              <a:buNone/>
            </a:pPr>
            <a:r>
              <a:rPr lang="en" sz="1200">
                <a:solidFill>
                  <a:schemeClr val="dk1"/>
                </a:solidFill>
              </a:rPr>
              <a:t>(run latest versions, apply security patches, meet design and communication guidelines)</a:t>
            </a:r>
            <a:endParaRPr sz="1200">
              <a:solidFill>
                <a:schemeClr val="dk1"/>
              </a:solidFill>
            </a:endParaRPr>
          </a:p>
        </p:txBody>
      </p:sp>
      <p:sp>
        <p:nvSpPr>
          <p:cNvPr id="230" name="Google Shape;230;p40"/>
          <p:cNvSpPr txBox="1"/>
          <p:nvPr/>
        </p:nvSpPr>
        <p:spPr>
          <a:xfrm>
            <a:off x="6401725" y="3821075"/>
            <a:ext cx="318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Standardised configuration</a:t>
            </a:r>
            <a:endParaRPr b="1"/>
          </a:p>
          <a:p>
            <a:pPr indent="0" lvl="0" marL="0" rtl="0" algn="l">
              <a:spcBef>
                <a:spcPts val="0"/>
              </a:spcBef>
              <a:spcAft>
                <a:spcPts val="0"/>
              </a:spcAft>
              <a:buNone/>
            </a:pPr>
            <a:r>
              <a:rPr lang="en" sz="1200">
                <a:solidFill>
                  <a:schemeClr val="dk1"/>
                </a:solidFill>
              </a:rPr>
              <a:t>(provisioning, backups, service </a:t>
            </a:r>
            <a:endParaRPr sz="1200">
              <a:solidFill>
                <a:schemeClr val="dk1"/>
              </a:solidFill>
            </a:endParaRPr>
          </a:p>
          <a:p>
            <a:pPr indent="0" lvl="0" marL="0" rtl="0" algn="l">
              <a:spcBef>
                <a:spcPts val="0"/>
              </a:spcBef>
              <a:spcAft>
                <a:spcPts val="0"/>
              </a:spcAft>
              <a:buNone/>
            </a:pPr>
            <a:r>
              <a:rPr lang="en" sz="1200">
                <a:solidFill>
                  <a:schemeClr val="dk1"/>
                </a:solidFill>
              </a:rPr>
              <a:t>integrations, authentication, etc.)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305996" y="280200"/>
            <a:ext cx="457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Infrastructure Overview</a:t>
            </a:r>
            <a:endParaRPr/>
          </a:p>
        </p:txBody>
      </p:sp>
      <p:sp>
        <p:nvSpPr>
          <p:cNvPr id="236" name="Google Shape;236;p41"/>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37" name="Google Shape;237;p41"/>
          <p:cNvPicPr preferRelativeResize="0"/>
          <p:nvPr/>
        </p:nvPicPr>
        <p:blipFill>
          <a:blip r:embed="rId3">
            <a:alphaModFix/>
          </a:blip>
          <a:stretch>
            <a:fillRect/>
          </a:stretch>
        </p:blipFill>
        <p:spPr>
          <a:xfrm>
            <a:off x="6140325" y="3043913"/>
            <a:ext cx="457200" cy="457200"/>
          </a:xfrm>
          <a:prstGeom prst="rect">
            <a:avLst/>
          </a:prstGeom>
          <a:noFill/>
          <a:ln>
            <a:noFill/>
          </a:ln>
        </p:spPr>
      </p:pic>
      <p:sp>
        <p:nvSpPr>
          <p:cNvPr id="238" name="Google Shape;238;p41"/>
          <p:cNvSpPr txBox="1"/>
          <p:nvPr/>
        </p:nvSpPr>
        <p:spPr>
          <a:xfrm>
            <a:off x="5738625" y="3564875"/>
            <a:ext cx="126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Website</a:t>
            </a:r>
            <a:endParaRPr sz="900">
              <a:solidFill>
                <a:schemeClr val="dk1"/>
              </a:solidFill>
            </a:endParaRPr>
          </a:p>
          <a:p>
            <a:pPr indent="0" lvl="0" marL="0" rtl="0" algn="ctr">
              <a:spcBef>
                <a:spcPts val="0"/>
              </a:spcBef>
              <a:spcAft>
                <a:spcPts val="0"/>
              </a:spcAft>
              <a:buNone/>
            </a:pPr>
            <a:r>
              <a:rPr lang="en" sz="900">
                <a:solidFill>
                  <a:schemeClr val="dk1"/>
                </a:solidFill>
              </a:rPr>
              <a:t>(Kubernetes pod)</a:t>
            </a:r>
            <a:endParaRPr sz="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p:nvPr/>
        </p:nvSpPr>
        <p:spPr>
          <a:xfrm>
            <a:off x="5389800" y="509313"/>
            <a:ext cx="1818600" cy="18342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2"/>
          <p:cNvSpPr txBox="1"/>
          <p:nvPr>
            <p:ph type="title"/>
          </p:nvPr>
        </p:nvSpPr>
        <p:spPr>
          <a:xfrm>
            <a:off x="305996" y="280200"/>
            <a:ext cx="457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Infrastructure Overview</a:t>
            </a:r>
            <a:endParaRPr/>
          </a:p>
        </p:txBody>
      </p:sp>
      <p:sp>
        <p:nvSpPr>
          <p:cNvPr id="245" name="Google Shape;245;p42"/>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46" name="Google Shape;246;p42"/>
          <p:cNvPicPr preferRelativeResize="0"/>
          <p:nvPr/>
        </p:nvPicPr>
        <p:blipFill>
          <a:blip r:embed="rId3">
            <a:alphaModFix/>
          </a:blip>
          <a:stretch>
            <a:fillRect/>
          </a:stretch>
        </p:blipFill>
        <p:spPr>
          <a:xfrm>
            <a:off x="5564025" y="597370"/>
            <a:ext cx="457200" cy="457200"/>
          </a:xfrm>
          <a:prstGeom prst="rect">
            <a:avLst/>
          </a:prstGeom>
          <a:noFill/>
          <a:ln>
            <a:noFill/>
          </a:ln>
        </p:spPr>
      </p:pic>
      <p:pic>
        <p:nvPicPr>
          <p:cNvPr id="247" name="Google Shape;247;p42"/>
          <p:cNvPicPr preferRelativeResize="0"/>
          <p:nvPr/>
        </p:nvPicPr>
        <p:blipFill>
          <a:blip r:embed="rId4">
            <a:alphaModFix/>
          </a:blip>
          <a:stretch>
            <a:fillRect/>
          </a:stretch>
        </p:blipFill>
        <p:spPr>
          <a:xfrm>
            <a:off x="5542613" y="1768982"/>
            <a:ext cx="457200" cy="457200"/>
          </a:xfrm>
          <a:prstGeom prst="rect">
            <a:avLst/>
          </a:prstGeom>
          <a:noFill/>
          <a:ln>
            <a:noFill/>
          </a:ln>
        </p:spPr>
      </p:pic>
      <p:pic>
        <p:nvPicPr>
          <p:cNvPr id="248" name="Google Shape;248;p42"/>
          <p:cNvPicPr preferRelativeResize="0"/>
          <p:nvPr/>
        </p:nvPicPr>
        <p:blipFill>
          <a:blip r:embed="rId5">
            <a:alphaModFix/>
          </a:blip>
          <a:stretch>
            <a:fillRect/>
          </a:stretch>
        </p:blipFill>
        <p:spPr>
          <a:xfrm>
            <a:off x="5542613" y="1183175"/>
            <a:ext cx="457200" cy="457200"/>
          </a:xfrm>
          <a:prstGeom prst="rect">
            <a:avLst/>
          </a:prstGeom>
          <a:noFill/>
          <a:ln>
            <a:noFill/>
          </a:ln>
        </p:spPr>
      </p:pic>
      <p:pic>
        <p:nvPicPr>
          <p:cNvPr id="249" name="Google Shape;249;p42"/>
          <p:cNvPicPr preferRelativeResize="0"/>
          <p:nvPr/>
        </p:nvPicPr>
        <p:blipFill>
          <a:blip r:embed="rId6">
            <a:alphaModFix/>
          </a:blip>
          <a:stretch>
            <a:fillRect/>
          </a:stretch>
        </p:blipFill>
        <p:spPr>
          <a:xfrm>
            <a:off x="6598375" y="1197813"/>
            <a:ext cx="457200" cy="457200"/>
          </a:xfrm>
          <a:prstGeom prst="rect">
            <a:avLst/>
          </a:prstGeom>
          <a:noFill/>
          <a:ln>
            <a:noFill/>
          </a:ln>
        </p:spPr>
      </p:pic>
      <p:pic>
        <p:nvPicPr>
          <p:cNvPr id="250" name="Google Shape;250;p42"/>
          <p:cNvPicPr preferRelativeResize="0"/>
          <p:nvPr/>
        </p:nvPicPr>
        <p:blipFill>
          <a:blip r:embed="rId7">
            <a:alphaModFix/>
          </a:blip>
          <a:stretch>
            <a:fillRect/>
          </a:stretch>
        </p:blipFill>
        <p:spPr>
          <a:xfrm>
            <a:off x="6576963" y="597375"/>
            <a:ext cx="457200" cy="457200"/>
          </a:xfrm>
          <a:prstGeom prst="rect">
            <a:avLst/>
          </a:prstGeom>
          <a:noFill/>
          <a:ln>
            <a:noFill/>
          </a:ln>
        </p:spPr>
      </p:pic>
      <p:pic>
        <p:nvPicPr>
          <p:cNvPr id="251" name="Google Shape;251;p42"/>
          <p:cNvPicPr preferRelativeResize="0"/>
          <p:nvPr/>
        </p:nvPicPr>
        <p:blipFill>
          <a:blip r:embed="rId8">
            <a:alphaModFix/>
          </a:blip>
          <a:stretch>
            <a:fillRect/>
          </a:stretch>
        </p:blipFill>
        <p:spPr>
          <a:xfrm>
            <a:off x="6598363" y="1768975"/>
            <a:ext cx="457200" cy="457200"/>
          </a:xfrm>
          <a:prstGeom prst="rect">
            <a:avLst/>
          </a:prstGeom>
          <a:noFill/>
          <a:ln>
            <a:noFill/>
          </a:ln>
        </p:spPr>
      </p:pic>
      <p:pic>
        <p:nvPicPr>
          <p:cNvPr id="252" name="Google Shape;252;p42"/>
          <p:cNvPicPr preferRelativeResize="0"/>
          <p:nvPr/>
        </p:nvPicPr>
        <p:blipFill>
          <a:blip r:embed="rId9">
            <a:alphaModFix/>
          </a:blip>
          <a:stretch>
            <a:fillRect/>
          </a:stretch>
        </p:blipFill>
        <p:spPr>
          <a:xfrm>
            <a:off x="6070500" y="597375"/>
            <a:ext cx="457200" cy="457200"/>
          </a:xfrm>
          <a:prstGeom prst="rect">
            <a:avLst/>
          </a:prstGeom>
          <a:noFill/>
          <a:ln>
            <a:noFill/>
          </a:ln>
        </p:spPr>
      </p:pic>
      <p:pic>
        <p:nvPicPr>
          <p:cNvPr id="253" name="Google Shape;253;p42"/>
          <p:cNvPicPr preferRelativeResize="0"/>
          <p:nvPr/>
        </p:nvPicPr>
        <p:blipFill>
          <a:blip r:embed="rId10">
            <a:alphaModFix/>
          </a:blip>
          <a:stretch>
            <a:fillRect/>
          </a:stretch>
        </p:blipFill>
        <p:spPr>
          <a:xfrm>
            <a:off x="6070500" y="1780320"/>
            <a:ext cx="457200" cy="457200"/>
          </a:xfrm>
          <a:prstGeom prst="rect">
            <a:avLst/>
          </a:prstGeom>
          <a:noFill/>
          <a:ln>
            <a:noFill/>
          </a:ln>
        </p:spPr>
      </p:pic>
      <p:pic>
        <p:nvPicPr>
          <p:cNvPr id="254" name="Google Shape;254;p42"/>
          <p:cNvPicPr preferRelativeResize="0"/>
          <p:nvPr/>
        </p:nvPicPr>
        <p:blipFill>
          <a:blip r:embed="rId11">
            <a:alphaModFix/>
          </a:blip>
          <a:stretch>
            <a:fillRect/>
          </a:stretch>
        </p:blipFill>
        <p:spPr>
          <a:xfrm>
            <a:off x="6070500" y="1183175"/>
            <a:ext cx="457200" cy="457200"/>
          </a:xfrm>
          <a:prstGeom prst="rect">
            <a:avLst/>
          </a:prstGeom>
          <a:noFill/>
          <a:ln>
            <a:noFill/>
          </a:ln>
        </p:spPr>
      </p:pic>
      <p:pic>
        <p:nvPicPr>
          <p:cNvPr id="255" name="Google Shape;255;p42"/>
          <p:cNvPicPr preferRelativeResize="0"/>
          <p:nvPr/>
        </p:nvPicPr>
        <p:blipFill>
          <a:blip r:embed="rId12">
            <a:alphaModFix/>
          </a:blip>
          <a:stretch>
            <a:fillRect/>
          </a:stretch>
        </p:blipFill>
        <p:spPr>
          <a:xfrm>
            <a:off x="6140325" y="3043913"/>
            <a:ext cx="457200" cy="457200"/>
          </a:xfrm>
          <a:prstGeom prst="rect">
            <a:avLst/>
          </a:prstGeom>
          <a:noFill/>
          <a:ln>
            <a:noFill/>
          </a:ln>
        </p:spPr>
      </p:pic>
      <p:cxnSp>
        <p:nvCxnSpPr>
          <p:cNvPr id="256" name="Google Shape;256;p42"/>
          <p:cNvCxnSpPr>
            <a:stCxn id="255" idx="0"/>
            <a:endCxn id="243" idx="2"/>
          </p:cNvCxnSpPr>
          <p:nvPr/>
        </p:nvCxnSpPr>
        <p:spPr>
          <a:xfrm flipH="1" rot="5400000">
            <a:off x="5983725" y="2658713"/>
            <a:ext cx="700500" cy="69900"/>
          </a:xfrm>
          <a:prstGeom prst="curvedConnector3">
            <a:avLst>
              <a:gd fmla="val 49993" name="adj1"/>
            </a:avLst>
          </a:prstGeom>
          <a:noFill/>
          <a:ln cap="flat" cmpd="sng" w="9525">
            <a:solidFill>
              <a:schemeClr val="dk2"/>
            </a:solidFill>
            <a:prstDash val="solid"/>
            <a:round/>
            <a:headEnd len="med" w="med" type="none"/>
            <a:tailEnd len="med" w="med" type="stealth"/>
          </a:ln>
        </p:spPr>
      </p:cxnSp>
      <p:sp>
        <p:nvSpPr>
          <p:cNvPr id="257" name="Google Shape;257;p42"/>
          <p:cNvSpPr txBox="1"/>
          <p:nvPr/>
        </p:nvSpPr>
        <p:spPr>
          <a:xfrm>
            <a:off x="7315450" y="1054575"/>
            <a:ext cx="85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Resources of each site</a:t>
            </a:r>
            <a:endParaRPr sz="900">
              <a:solidFill>
                <a:schemeClr val="dk1"/>
              </a:solidFill>
            </a:endParaRPr>
          </a:p>
        </p:txBody>
      </p:sp>
      <p:sp>
        <p:nvSpPr>
          <p:cNvPr id="258" name="Google Shape;258;p42"/>
          <p:cNvSpPr txBox="1"/>
          <p:nvPr/>
        </p:nvSpPr>
        <p:spPr>
          <a:xfrm>
            <a:off x="5738625" y="3564875"/>
            <a:ext cx="126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Website</a:t>
            </a:r>
            <a:endParaRPr sz="900">
              <a:solidFill>
                <a:schemeClr val="dk1"/>
              </a:solidFill>
            </a:endParaRPr>
          </a:p>
          <a:p>
            <a:pPr indent="0" lvl="0" marL="0" rtl="0" algn="ctr">
              <a:spcBef>
                <a:spcPts val="0"/>
              </a:spcBef>
              <a:spcAft>
                <a:spcPts val="0"/>
              </a:spcAft>
              <a:buNone/>
            </a:pPr>
            <a:r>
              <a:rPr lang="en" sz="900">
                <a:solidFill>
                  <a:schemeClr val="dk1"/>
                </a:solidFill>
              </a:rPr>
              <a:t>(Kubernetes pod)</a:t>
            </a:r>
            <a:endParaRPr sz="9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p:nvPr/>
        </p:nvSpPr>
        <p:spPr>
          <a:xfrm>
            <a:off x="5389800" y="509313"/>
            <a:ext cx="1818600" cy="18342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3"/>
          <p:cNvSpPr/>
          <p:nvPr/>
        </p:nvSpPr>
        <p:spPr>
          <a:xfrm>
            <a:off x="2460863" y="3151475"/>
            <a:ext cx="1960200" cy="14991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3"/>
          <p:cNvSpPr/>
          <p:nvPr/>
        </p:nvSpPr>
        <p:spPr>
          <a:xfrm>
            <a:off x="2427400" y="1183175"/>
            <a:ext cx="1960200" cy="14991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3"/>
          <p:cNvSpPr/>
          <p:nvPr/>
        </p:nvSpPr>
        <p:spPr>
          <a:xfrm>
            <a:off x="515125" y="835125"/>
            <a:ext cx="4301700" cy="38868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3"/>
          <p:cNvSpPr txBox="1"/>
          <p:nvPr>
            <p:ph type="title"/>
          </p:nvPr>
        </p:nvSpPr>
        <p:spPr>
          <a:xfrm>
            <a:off x="305996" y="280200"/>
            <a:ext cx="4572000" cy="79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Infrastructure Overview</a:t>
            </a:r>
            <a:endParaRPr/>
          </a:p>
        </p:txBody>
      </p:sp>
      <p:sp>
        <p:nvSpPr>
          <p:cNvPr id="268" name="Google Shape;268;p43"/>
          <p:cNvSpPr txBox="1"/>
          <p:nvPr>
            <p:ph idx="12" type="sldNum"/>
          </p:nvPr>
        </p:nvSpPr>
        <p:spPr>
          <a:xfrm>
            <a:off x="8330660" y="4818745"/>
            <a:ext cx="5109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69" name="Google Shape;269;p43"/>
          <p:cNvPicPr preferRelativeResize="0"/>
          <p:nvPr/>
        </p:nvPicPr>
        <p:blipFill>
          <a:blip r:embed="rId3">
            <a:alphaModFix/>
          </a:blip>
          <a:stretch>
            <a:fillRect/>
          </a:stretch>
        </p:blipFill>
        <p:spPr>
          <a:xfrm>
            <a:off x="5564025" y="597370"/>
            <a:ext cx="457200" cy="457200"/>
          </a:xfrm>
          <a:prstGeom prst="rect">
            <a:avLst/>
          </a:prstGeom>
          <a:noFill/>
          <a:ln>
            <a:noFill/>
          </a:ln>
        </p:spPr>
      </p:pic>
      <p:pic>
        <p:nvPicPr>
          <p:cNvPr id="270" name="Google Shape;270;p43"/>
          <p:cNvPicPr preferRelativeResize="0"/>
          <p:nvPr/>
        </p:nvPicPr>
        <p:blipFill>
          <a:blip r:embed="rId4">
            <a:alphaModFix/>
          </a:blip>
          <a:stretch>
            <a:fillRect/>
          </a:stretch>
        </p:blipFill>
        <p:spPr>
          <a:xfrm>
            <a:off x="5542613" y="1768982"/>
            <a:ext cx="457200" cy="457200"/>
          </a:xfrm>
          <a:prstGeom prst="rect">
            <a:avLst/>
          </a:prstGeom>
          <a:noFill/>
          <a:ln>
            <a:noFill/>
          </a:ln>
        </p:spPr>
      </p:pic>
      <p:pic>
        <p:nvPicPr>
          <p:cNvPr id="271" name="Google Shape;271;p43"/>
          <p:cNvPicPr preferRelativeResize="0"/>
          <p:nvPr/>
        </p:nvPicPr>
        <p:blipFill>
          <a:blip r:embed="rId5">
            <a:alphaModFix/>
          </a:blip>
          <a:stretch>
            <a:fillRect/>
          </a:stretch>
        </p:blipFill>
        <p:spPr>
          <a:xfrm>
            <a:off x="5542613" y="1183175"/>
            <a:ext cx="457200" cy="457200"/>
          </a:xfrm>
          <a:prstGeom prst="rect">
            <a:avLst/>
          </a:prstGeom>
          <a:noFill/>
          <a:ln>
            <a:noFill/>
          </a:ln>
        </p:spPr>
      </p:pic>
      <p:pic>
        <p:nvPicPr>
          <p:cNvPr id="272" name="Google Shape;272;p43"/>
          <p:cNvPicPr preferRelativeResize="0"/>
          <p:nvPr/>
        </p:nvPicPr>
        <p:blipFill>
          <a:blip r:embed="rId6">
            <a:alphaModFix/>
          </a:blip>
          <a:stretch>
            <a:fillRect/>
          </a:stretch>
        </p:blipFill>
        <p:spPr>
          <a:xfrm>
            <a:off x="6598375" y="1197813"/>
            <a:ext cx="457200" cy="457200"/>
          </a:xfrm>
          <a:prstGeom prst="rect">
            <a:avLst/>
          </a:prstGeom>
          <a:noFill/>
          <a:ln>
            <a:noFill/>
          </a:ln>
        </p:spPr>
      </p:pic>
      <p:pic>
        <p:nvPicPr>
          <p:cNvPr id="273" name="Google Shape;273;p43"/>
          <p:cNvPicPr preferRelativeResize="0"/>
          <p:nvPr/>
        </p:nvPicPr>
        <p:blipFill>
          <a:blip r:embed="rId7">
            <a:alphaModFix/>
          </a:blip>
          <a:stretch>
            <a:fillRect/>
          </a:stretch>
        </p:blipFill>
        <p:spPr>
          <a:xfrm>
            <a:off x="6576963" y="597375"/>
            <a:ext cx="457200" cy="457200"/>
          </a:xfrm>
          <a:prstGeom prst="rect">
            <a:avLst/>
          </a:prstGeom>
          <a:noFill/>
          <a:ln>
            <a:noFill/>
          </a:ln>
        </p:spPr>
      </p:pic>
      <p:pic>
        <p:nvPicPr>
          <p:cNvPr id="274" name="Google Shape;274;p43"/>
          <p:cNvPicPr preferRelativeResize="0"/>
          <p:nvPr/>
        </p:nvPicPr>
        <p:blipFill>
          <a:blip r:embed="rId8">
            <a:alphaModFix/>
          </a:blip>
          <a:stretch>
            <a:fillRect/>
          </a:stretch>
        </p:blipFill>
        <p:spPr>
          <a:xfrm>
            <a:off x="6598363" y="1768975"/>
            <a:ext cx="457200" cy="457200"/>
          </a:xfrm>
          <a:prstGeom prst="rect">
            <a:avLst/>
          </a:prstGeom>
          <a:noFill/>
          <a:ln>
            <a:noFill/>
          </a:ln>
        </p:spPr>
      </p:pic>
      <p:pic>
        <p:nvPicPr>
          <p:cNvPr id="275" name="Google Shape;275;p43"/>
          <p:cNvPicPr preferRelativeResize="0"/>
          <p:nvPr/>
        </p:nvPicPr>
        <p:blipFill>
          <a:blip r:embed="rId9">
            <a:alphaModFix/>
          </a:blip>
          <a:stretch>
            <a:fillRect/>
          </a:stretch>
        </p:blipFill>
        <p:spPr>
          <a:xfrm>
            <a:off x="6070500" y="597375"/>
            <a:ext cx="457200" cy="457200"/>
          </a:xfrm>
          <a:prstGeom prst="rect">
            <a:avLst/>
          </a:prstGeom>
          <a:noFill/>
          <a:ln>
            <a:noFill/>
          </a:ln>
        </p:spPr>
      </p:pic>
      <p:pic>
        <p:nvPicPr>
          <p:cNvPr id="276" name="Google Shape;276;p43"/>
          <p:cNvPicPr preferRelativeResize="0"/>
          <p:nvPr/>
        </p:nvPicPr>
        <p:blipFill>
          <a:blip r:embed="rId10">
            <a:alphaModFix/>
          </a:blip>
          <a:stretch>
            <a:fillRect/>
          </a:stretch>
        </p:blipFill>
        <p:spPr>
          <a:xfrm>
            <a:off x="6070500" y="1780320"/>
            <a:ext cx="457200" cy="457200"/>
          </a:xfrm>
          <a:prstGeom prst="rect">
            <a:avLst/>
          </a:prstGeom>
          <a:noFill/>
          <a:ln>
            <a:noFill/>
          </a:ln>
        </p:spPr>
      </p:pic>
      <p:pic>
        <p:nvPicPr>
          <p:cNvPr id="277" name="Google Shape;277;p43"/>
          <p:cNvPicPr preferRelativeResize="0"/>
          <p:nvPr/>
        </p:nvPicPr>
        <p:blipFill>
          <a:blip r:embed="rId11">
            <a:alphaModFix/>
          </a:blip>
          <a:stretch>
            <a:fillRect/>
          </a:stretch>
        </p:blipFill>
        <p:spPr>
          <a:xfrm>
            <a:off x="6070500" y="1183175"/>
            <a:ext cx="457200" cy="457200"/>
          </a:xfrm>
          <a:prstGeom prst="rect">
            <a:avLst/>
          </a:prstGeom>
          <a:noFill/>
          <a:ln>
            <a:noFill/>
          </a:ln>
        </p:spPr>
      </p:pic>
      <p:pic>
        <p:nvPicPr>
          <p:cNvPr id="278" name="Google Shape;278;p43"/>
          <p:cNvPicPr preferRelativeResize="0"/>
          <p:nvPr/>
        </p:nvPicPr>
        <p:blipFill>
          <a:blip r:embed="rId12">
            <a:alphaModFix/>
          </a:blip>
          <a:stretch>
            <a:fillRect/>
          </a:stretch>
        </p:blipFill>
        <p:spPr>
          <a:xfrm>
            <a:off x="2120425" y="884900"/>
            <a:ext cx="640080" cy="640080"/>
          </a:xfrm>
          <a:prstGeom prst="rect">
            <a:avLst/>
          </a:prstGeom>
          <a:noFill/>
          <a:ln>
            <a:noFill/>
          </a:ln>
        </p:spPr>
      </p:pic>
      <p:pic>
        <p:nvPicPr>
          <p:cNvPr id="279" name="Google Shape;279;p43"/>
          <p:cNvPicPr preferRelativeResize="0"/>
          <p:nvPr/>
        </p:nvPicPr>
        <p:blipFill>
          <a:blip r:embed="rId13">
            <a:alphaModFix/>
          </a:blip>
          <a:stretch>
            <a:fillRect/>
          </a:stretch>
        </p:blipFill>
        <p:spPr>
          <a:xfrm>
            <a:off x="810838" y="2055701"/>
            <a:ext cx="1160025" cy="1160025"/>
          </a:xfrm>
          <a:prstGeom prst="rect">
            <a:avLst/>
          </a:prstGeom>
          <a:noFill/>
          <a:ln>
            <a:noFill/>
          </a:ln>
        </p:spPr>
      </p:pic>
      <p:pic>
        <p:nvPicPr>
          <p:cNvPr id="280" name="Google Shape;280;p43"/>
          <p:cNvPicPr preferRelativeResize="0"/>
          <p:nvPr/>
        </p:nvPicPr>
        <p:blipFill>
          <a:blip r:embed="rId14">
            <a:alphaModFix/>
          </a:blip>
          <a:stretch>
            <a:fillRect/>
          </a:stretch>
        </p:blipFill>
        <p:spPr>
          <a:xfrm>
            <a:off x="2656475" y="1704125"/>
            <a:ext cx="457200" cy="457200"/>
          </a:xfrm>
          <a:prstGeom prst="rect">
            <a:avLst/>
          </a:prstGeom>
          <a:noFill/>
          <a:ln>
            <a:noFill/>
          </a:ln>
        </p:spPr>
      </p:pic>
      <p:sp>
        <p:nvSpPr>
          <p:cNvPr id="281" name="Google Shape;281;p43"/>
          <p:cNvSpPr txBox="1"/>
          <p:nvPr/>
        </p:nvSpPr>
        <p:spPr>
          <a:xfrm>
            <a:off x="627800" y="3272525"/>
            <a:ext cx="1526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rPr>
              <a:t>Content Management System</a:t>
            </a:r>
            <a:r>
              <a:rPr lang="en">
                <a:solidFill>
                  <a:schemeClr val="dk1"/>
                </a:solidFill>
              </a:rPr>
              <a:t> </a:t>
            </a:r>
            <a:br>
              <a:rPr lang="en" sz="1200">
                <a:solidFill>
                  <a:schemeClr val="dk1"/>
                </a:solidFill>
              </a:rPr>
            </a:br>
            <a:r>
              <a:rPr lang="en" sz="1200">
                <a:solidFill>
                  <a:schemeClr val="dk1"/>
                </a:solidFill>
              </a:rPr>
              <a:t>Controller</a:t>
            </a:r>
            <a:r>
              <a:rPr lang="en" sz="1200">
                <a:solidFill>
                  <a:schemeClr val="dk1"/>
                </a:solidFill>
              </a:rPr>
              <a:t>s</a:t>
            </a:r>
            <a:endParaRPr sz="1200">
              <a:solidFill>
                <a:schemeClr val="dk1"/>
              </a:solidFill>
            </a:endParaRPr>
          </a:p>
        </p:txBody>
      </p:sp>
      <p:pic>
        <p:nvPicPr>
          <p:cNvPr id="282" name="Google Shape;282;p43"/>
          <p:cNvPicPr preferRelativeResize="0"/>
          <p:nvPr/>
        </p:nvPicPr>
        <p:blipFill>
          <a:blip r:embed="rId14">
            <a:alphaModFix/>
          </a:blip>
          <a:stretch>
            <a:fillRect/>
          </a:stretch>
        </p:blipFill>
        <p:spPr>
          <a:xfrm>
            <a:off x="3192850" y="1704125"/>
            <a:ext cx="457200" cy="457200"/>
          </a:xfrm>
          <a:prstGeom prst="rect">
            <a:avLst/>
          </a:prstGeom>
          <a:noFill/>
          <a:ln>
            <a:noFill/>
          </a:ln>
        </p:spPr>
      </p:pic>
      <p:pic>
        <p:nvPicPr>
          <p:cNvPr id="283" name="Google Shape;283;p43"/>
          <p:cNvPicPr preferRelativeResize="0"/>
          <p:nvPr/>
        </p:nvPicPr>
        <p:blipFill>
          <a:blip r:embed="rId14">
            <a:alphaModFix/>
          </a:blip>
          <a:stretch>
            <a:fillRect/>
          </a:stretch>
        </p:blipFill>
        <p:spPr>
          <a:xfrm>
            <a:off x="3729225" y="1704125"/>
            <a:ext cx="457200" cy="457200"/>
          </a:xfrm>
          <a:prstGeom prst="rect">
            <a:avLst/>
          </a:prstGeom>
          <a:noFill/>
          <a:ln>
            <a:noFill/>
          </a:ln>
        </p:spPr>
      </p:pic>
      <p:pic>
        <p:nvPicPr>
          <p:cNvPr id="284" name="Google Shape;284;p43"/>
          <p:cNvPicPr preferRelativeResize="0"/>
          <p:nvPr/>
        </p:nvPicPr>
        <p:blipFill>
          <a:blip r:embed="rId12">
            <a:alphaModFix/>
          </a:blip>
          <a:stretch>
            <a:fillRect/>
          </a:stretch>
        </p:blipFill>
        <p:spPr>
          <a:xfrm>
            <a:off x="2153888" y="4064100"/>
            <a:ext cx="640080" cy="640080"/>
          </a:xfrm>
          <a:prstGeom prst="rect">
            <a:avLst/>
          </a:prstGeom>
          <a:noFill/>
          <a:ln>
            <a:noFill/>
          </a:ln>
        </p:spPr>
      </p:pic>
      <p:pic>
        <p:nvPicPr>
          <p:cNvPr id="285" name="Google Shape;285;p43"/>
          <p:cNvPicPr preferRelativeResize="0"/>
          <p:nvPr/>
        </p:nvPicPr>
        <p:blipFill>
          <a:blip r:embed="rId14">
            <a:alphaModFix/>
          </a:blip>
          <a:stretch>
            <a:fillRect/>
          </a:stretch>
        </p:blipFill>
        <p:spPr>
          <a:xfrm>
            <a:off x="2689938" y="3672425"/>
            <a:ext cx="457200" cy="457200"/>
          </a:xfrm>
          <a:prstGeom prst="rect">
            <a:avLst/>
          </a:prstGeom>
          <a:noFill/>
          <a:ln>
            <a:noFill/>
          </a:ln>
        </p:spPr>
      </p:pic>
      <p:pic>
        <p:nvPicPr>
          <p:cNvPr id="286" name="Google Shape;286;p43"/>
          <p:cNvPicPr preferRelativeResize="0"/>
          <p:nvPr/>
        </p:nvPicPr>
        <p:blipFill>
          <a:blip r:embed="rId14">
            <a:alphaModFix/>
          </a:blip>
          <a:stretch>
            <a:fillRect/>
          </a:stretch>
        </p:blipFill>
        <p:spPr>
          <a:xfrm>
            <a:off x="3226313" y="3672425"/>
            <a:ext cx="457200" cy="457200"/>
          </a:xfrm>
          <a:prstGeom prst="rect">
            <a:avLst/>
          </a:prstGeom>
          <a:noFill/>
          <a:ln>
            <a:noFill/>
          </a:ln>
        </p:spPr>
      </p:pic>
      <p:pic>
        <p:nvPicPr>
          <p:cNvPr id="287" name="Google Shape;287;p43"/>
          <p:cNvPicPr preferRelativeResize="0"/>
          <p:nvPr/>
        </p:nvPicPr>
        <p:blipFill>
          <a:blip r:embed="rId14">
            <a:alphaModFix/>
          </a:blip>
          <a:stretch>
            <a:fillRect/>
          </a:stretch>
        </p:blipFill>
        <p:spPr>
          <a:xfrm>
            <a:off x="3762688" y="3672425"/>
            <a:ext cx="457200" cy="457200"/>
          </a:xfrm>
          <a:prstGeom prst="rect">
            <a:avLst/>
          </a:prstGeom>
          <a:noFill/>
          <a:ln>
            <a:noFill/>
          </a:ln>
        </p:spPr>
      </p:pic>
      <p:pic>
        <p:nvPicPr>
          <p:cNvPr id="288" name="Google Shape;288;p43"/>
          <p:cNvPicPr preferRelativeResize="0"/>
          <p:nvPr/>
        </p:nvPicPr>
        <p:blipFill>
          <a:blip r:embed="rId15">
            <a:alphaModFix/>
          </a:blip>
          <a:stretch>
            <a:fillRect/>
          </a:stretch>
        </p:blipFill>
        <p:spPr>
          <a:xfrm>
            <a:off x="476100" y="461400"/>
            <a:ext cx="859897" cy="1032450"/>
          </a:xfrm>
          <a:prstGeom prst="rect">
            <a:avLst/>
          </a:prstGeom>
          <a:noFill/>
          <a:ln>
            <a:noFill/>
          </a:ln>
        </p:spPr>
      </p:pic>
      <p:pic>
        <p:nvPicPr>
          <p:cNvPr id="289" name="Google Shape;289;p43"/>
          <p:cNvPicPr preferRelativeResize="0"/>
          <p:nvPr/>
        </p:nvPicPr>
        <p:blipFill>
          <a:blip r:embed="rId16">
            <a:alphaModFix/>
          </a:blip>
          <a:stretch>
            <a:fillRect/>
          </a:stretch>
        </p:blipFill>
        <p:spPr>
          <a:xfrm>
            <a:off x="306000" y="1342103"/>
            <a:ext cx="510899" cy="495677"/>
          </a:xfrm>
          <a:prstGeom prst="rect">
            <a:avLst/>
          </a:prstGeom>
          <a:noFill/>
          <a:ln>
            <a:noFill/>
          </a:ln>
        </p:spPr>
      </p:pic>
      <p:pic>
        <p:nvPicPr>
          <p:cNvPr id="290" name="Google Shape;290;p43"/>
          <p:cNvPicPr preferRelativeResize="0"/>
          <p:nvPr/>
        </p:nvPicPr>
        <p:blipFill>
          <a:blip r:embed="rId14">
            <a:alphaModFix/>
          </a:blip>
          <a:stretch>
            <a:fillRect/>
          </a:stretch>
        </p:blipFill>
        <p:spPr>
          <a:xfrm>
            <a:off x="6140325" y="3043913"/>
            <a:ext cx="457200" cy="457200"/>
          </a:xfrm>
          <a:prstGeom prst="rect">
            <a:avLst/>
          </a:prstGeom>
          <a:noFill/>
          <a:ln>
            <a:noFill/>
          </a:ln>
        </p:spPr>
      </p:pic>
      <p:cxnSp>
        <p:nvCxnSpPr>
          <p:cNvPr id="291" name="Google Shape;291;p43"/>
          <p:cNvCxnSpPr>
            <a:stCxn id="283" idx="3"/>
            <a:endCxn id="290" idx="1"/>
          </p:cNvCxnSpPr>
          <p:nvPr/>
        </p:nvCxnSpPr>
        <p:spPr>
          <a:xfrm>
            <a:off x="4186425" y="1932725"/>
            <a:ext cx="1953900" cy="1339800"/>
          </a:xfrm>
          <a:prstGeom prst="straightConnector1">
            <a:avLst/>
          </a:prstGeom>
          <a:noFill/>
          <a:ln cap="flat" cmpd="sng" w="9525">
            <a:solidFill>
              <a:schemeClr val="dk2"/>
            </a:solidFill>
            <a:prstDash val="solid"/>
            <a:round/>
            <a:headEnd len="med" w="med" type="oval"/>
            <a:tailEnd len="med" w="med" type="oval"/>
          </a:ln>
        </p:spPr>
      </p:cxnSp>
      <p:cxnSp>
        <p:nvCxnSpPr>
          <p:cNvPr id="292" name="Google Shape;292;p43"/>
          <p:cNvCxnSpPr>
            <a:stCxn id="290" idx="0"/>
            <a:endCxn id="263" idx="2"/>
          </p:cNvCxnSpPr>
          <p:nvPr/>
        </p:nvCxnSpPr>
        <p:spPr>
          <a:xfrm flipH="1" rot="5400000">
            <a:off x="5983725" y="2658713"/>
            <a:ext cx="700500" cy="69900"/>
          </a:xfrm>
          <a:prstGeom prst="curvedConnector3">
            <a:avLst>
              <a:gd fmla="val 49993" name="adj1"/>
            </a:avLst>
          </a:prstGeom>
          <a:noFill/>
          <a:ln cap="flat" cmpd="sng" w="9525">
            <a:solidFill>
              <a:schemeClr val="dk2"/>
            </a:solidFill>
            <a:prstDash val="solid"/>
            <a:round/>
            <a:headEnd len="med" w="med" type="none"/>
            <a:tailEnd len="med" w="med" type="stealth"/>
          </a:ln>
        </p:spPr>
      </p:cxnSp>
      <p:sp>
        <p:nvSpPr>
          <p:cNvPr id="293" name="Google Shape;293;p43"/>
          <p:cNvSpPr txBox="1"/>
          <p:nvPr/>
        </p:nvSpPr>
        <p:spPr>
          <a:xfrm>
            <a:off x="7315450" y="1054575"/>
            <a:ext cx="859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Resources of each site</a:t>
            </a:r>
            <a:endParaRPr sz="900">
              <a:solidFill>
                <a:schemeClr val="dk1"/>
              </a:solidFill>
            </a:endParaRPr>
          </a:p>
        </p:txBody>
      </p:sp>
      <p:sp>
        <p:nvSpPr>
          <p:cNvPr id="294" name="Google Shape;294;p43"/>
          <p:cNvSpPr txBox="1"/>
          <p:nvPr/>
        </p:nvSpPr>
        <p:spPr>
          <a:xfrm>
            <a:off x="5738625" y="3564875"/>
            <a:ext cx="126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rPr>
              <a:t>Website</a:t>
            </a:r>
            <a:endParaRPr sz="900">
              <a:solidFill>
                <a:schemeClr val="dk1"/>
              </a:solidFill>
            </a:endParaRPr>
          </a:p>
          <a:p>
            <a:pPr indent="0" lvl="0" marL="0" rtl="0" algn="ctr">
              <a:spcBef>
                <a:spcPts val="0"/>
              </a:spcBef>
              <a:spcAft>
                <a:spcPts val="0"/>
              </a:spcAft>
              <a:buNone/>
            </a:pPr>
            <a:r>
              <a:rPr lang="en" sz="900">
                <a:solidFill>
                  <a:schemeClr val="dk1"/>
                </a:solidFill>
              </a:rPr>
              <a:t>(Kubernetes pod)</a:t>
            </a:r>
            <a:endParaRPr sz="900">
              <a:solidFill>
                <a:schemeClr val="dk1"/>
              </a:solidFill>
            </a:endParaRPr>
          </a:p>
        </p:txBody>
      </p:sp>
      <p:pic>
        <p:nvPicPr>
          <p:cNvPr id="295" name="Google Shape;295;p43"/>
          <p:cNvPicPr preferRelativeResize="0"/>
          <p:nvPr/>
        </p:nvPicPr>
        <p:blipFill>
          <a:blip r:embed="rId17">
            <a:alphaModFix/>
          </a:blip>
          <a:stretch>
            <a:fillRect/>
          </a:stretch>
        </p:blipFill>
        <p:spPr>
          <a:xfrm>
            <a:off x="1970850" y="2666025"/>
            <a:ext cx="404400" cy="404400"/>
          </a:xfrm>
          <a:prstGeom prst="rect">
            <a:avLst/>
          </a:prstGeom>
          <a:noFill/>
          <a:ln>
            <a:noFill/>
          </a:ln>
        </p:spPr>
      </p:pic>
      <p:cxnSp>
        <p:nvCxnSpPr>
          <p:cNvPr id="296" name="Google Shape;296;p43"/>
          <p:cNvCxnSpPr>
            <a:stCxn id="295" idx="3"/>
          </p:cNvCxnSpPr>
          <p:nvPr/>
        </p:nvCxnSpPr>
        <p:spPr>
          <a:xfrm flipH="1" rot="10800000">
            <a:off x="2375250" y="2732025"/>
            <a:ext cx="249900" cy="1362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297" name="Google Shape;297;p43"/>
          <p:cNvCxnSpPr/>
          <p:nvPr/>
        </p:nvCxnSpPr>
        <p:spPr>
          <a:xfrm rot="10800000">
            <a:off x="2375250" y="2884425"/>
            <a:ext cx="249900" cy="136200"/>
          </a:xfrm>
          <a:prstGeom prst="curved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7">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