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801600" cy="7772400"/>
  <p:notesSz cx="6858000" cy="9144000"/>
  <p:embeddedFontLst>
    <p:embeddedFont>
      <p:font typeface="Calibri" panose="020F0502020204030204" pitchFamily="34" charset="0"/>
      <p:regular r:id="rId16"/>
      <p:bold r:id="rId17"/>
      <p:italic r:id="rId18"/>
      <p:boldItalic r:id="rId19"/>
    </p:embeddedFont>
    <p:embeddedFont>
      <p:font typeface="Helvetica Neue" panose="020B0604020202020204" charset="0"/>
      <p:regular r:id="rId20"/>
      <p:bold r:id="rId21"/>
      <p:italic r:id="rId22"/>
      <p:boldItalic r:id="rId23"/>
    </p:embeddedFont>
    <p:embeddedFont>
      <p:font typeface="Lato" panose="020F0502020204030203" pitchFamily="34" charset="0"/>
      <p:regular r:id="rId24"/>
      <p:bold r:id="rId25"/>
      <p:italic r:id="rId26"/>
      <p:boldItalic r:id="rId27"/>
    </p:embeddedFont>
    <p:embeddedFont>
      <p:font typeface="Libre Franklin" pitchFamily="2" charset="0"/>
      <p:regular r:id="rId28"/>
      <p:bold r:id="rId29"/>
      <p:italic r:id="rId30"/>
      <p:boldItalic r:id="rId31"/>
    </p:embeddedFont>
    <p:embeddedFont>
      <p:font typeface="Roboto" panose="020000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76">
          <p15:clr>
            <a:srgbClr val="EFEFEF"/>
          </p15:clr>
        </p15:guide>
        <p15:guide id="2" pos="7488">
          <p15:clr>
            <a:srgbClr val="EFEFEF"/>
          </p15:clr>
        </p15:guide>
        <p15:guide id="3" pos="1728">
          <p15:clr>
            <a:srgbClr val="EFEFEF"/>
          </p15:clr>
        </p15:guide>
        <p15:guide id="4" pos="6336">
          <p15:clr>
            <a:srgbClr val="EFEFEF"/>
          </p15:clr>
        </p15:guide>
        <p15:guide id="5" pos="2880">
          <p15:clr>
            <a:srgbClr val="EFEFEF"/>
          </p15:clr>
        </p15:guide>
        <p15:guide id="6" pos="5184">
          <p15:clr>
            <a:srgbClr val="EFEFEF"/>
          </p15:clr>
        </p15:guide>
        <p15:guide id="7" pos="4032">
          <p15:clr>
            <a:srgbClr val="EFEFEF"/>
          </p15:clr>
        </p15:guide>
        <p15:guide id="8" orient="horz" pos="4608">
          <p15:clr>
            <a:srgbClr val="EFEFEF"/>
          </p15:clr>
        </p15:guide>
        <p15:guide id="9" orient="horz" pos="461">
          <p15:clr>
            <a:srgbClr val="EFEFEF"/>
          </p15:clr>
        </p15:guide>
        <p15:guide id="10" orient="horz" pos="1152">
          <p15:clr>
            <a:srgbClr val="EFEFEF"/>
          </p15:clr>
        </p15:guide>
        <p15:guide id="11" orient="horz" pos="1843">
          <p15:clr>
            <a:srgbClr val="EFEFEF"/>
          </p15:clr>
        </p15:guide>
        <p15:guide id="12" orient="horz" pos="2534">
          <p15:clr>
            <a:srgbClr val="EFEFEF"/>
          </p15:clr>
        </p15:guide>
        <p15:guide id="13" orient="horz" pos="3226">
          <p15:clr>
            <a:srgbClr val="EFEFEF"/>
          </p15:clr>
        </p15:guide>
        <p15:guide id="14" orient="horz" pos="3917">
          <p15:clr>
            <a:srgbClr val="EFEFEF"/>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06664E-E599-4807-B2A0-00E3168670F0}" v="3" dt="2023-05-08T14:15:04.754"/>
    <p1510:client id="{944ACE1C-5E14-48F8-8174-A5970211AC47}" v="2" dt="2023-05-08T00:32:38.1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178" autoAdjust="0"/>
  </p:normalViewPr>
  <p:slideViewPr>
    <p:cSldViewPr snapToGrid="0">
      <p:cViewPr varScale="1">
        <p:scale>
          <a:sx n="71" d="100"/>
          <a:sy n="71" d="100"/>
        </p:scale>
        <p:origin x="1947" y="63"/>
      </p:cViewPr>
      <p:guideLst>
        <p:guide pos="576"/>
        <p:guide pos="7488"/>
        <p:guide pos="1728"/>
        <p:guide pos="6336"/>
        <p:guide pos="2880"/>
        <p:guide pos="5184"/>
        <p:guide pos="4032"/>
        <p:guide orient="horz" pos="4608"/>
        <p:guide orient="horz" pos="461"/>
        <p:guide orient="horz" pos="1152"/>
        <p:guide orient="horz" pos="1843"/>
        <p:guide orient="horz" pos="2534"/>
        <p:guide orient="horz" pos="3226"/>
        <p:guide orient="horz" pos="391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font" Target="fonts/font1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ber, Christian" userId="5cc487a1-e0d3-4be6-9fc1-33caf9b9de51" providerId="ADAL" clId="{2D06664E-E599-4807-B2A0-00E3168670F0}"/>
    <pc:docChg chg="undo redo custSel modSld">
      <pc:chgData name="Weber, Christian" userId="5cc487a1-e0d3-4be6-9fc1-33caf9b9de51" providerId="ADAL" clId="{2D06664E-E599-4807-B2A0-00E3168670F0}" dt="2023-05-08T14:16:22.104" v="1553" actId="20577"/>
      <pc:docMkLst>
        <pc:docMk/>
      </pc:docMkLst>
      <pc:sldChg chg="modNotesTx">
        <pc:chgData name="Weber, Christian" userId="5cc487a1-e0d3-4be6-9fc1-33caf9b9de51" providerId="ADAL" clId="{2D06664E-E599-4807-B2A0-00E3168670F0}" dt="2023-05-08T14:16:22.104" v="1553" actId="20577"/>
        <pc:sldMkLst>
          <pc:docMk/>
          <pc:sldMk cId="0" sldId="262"/>
        </pc:sldMkLst>
      </pc:sldChg>
      <pc:sldChg chg="modNotesTx">
        <pc:chgData name="Weber, Christian" userId="5cc487a1-e0d3-4be6-9fc1-33caf9b9de51" providerId="ADAL" clId="{2D06664E-E599-4807-B2A0-00E3168670F0}" dt="2023-05-08T14:15:56.882" v="1509" actId="5793"/>
        <pc:sldMkLst>
          <pc:docMk/>
          <pc:sldMk cId="0" sldId="263"/>
        </pc:sldMkLst>
      </pc:sldChg>
      <pc:sldChg chg="modNotesTx">
        <pc:chgData name="Weber, Christian" userId="5cc487a1-e0d3-4be6-9fc1-33caf9b9de51" providerId="ADAL" clId="{2D06664E-E599-4807-B2A0-00E3168670F0}" dt="2023-05-08T14:10:43.134" v="895" actId="20577"/>
        <pc:sldMkLst>
          <pc:docMk/>
          <pc:sldMk cId="0" sldId="264"/>
        </pc:sldMkLst>
      </pc:sldChg>
      <pc:sldChg chg="modNotesTx">
        <pc:chgData name="Weber, Christian" userId="5cc487a1-e0d3-4be6-9fc1-33caf9b9de51" providerId="ADAL" clId="{2D06664E-E599-4807-B2A0-00E3168670F0}" dt="2023-05-08T13:40:08.893" v="275" actId="20577"/>
        <pc:sldMkLst>
          <pc:docMk/>
          <pc:sldMk cId="0" sldId="265"/>
        </pc:sldMkLst>
      </pc:sldChg>
      <pc:sldChg chg="modNotesTx">
        <pc:chgData name="Weber, Christian" userId="5cc487a1-e0d3-4be6-9fc1-33caf9b9de51" providerId="ADAL" clId="{2D06664E-E599-4807-B2A0-00E3168670F0}" dt="2023-05-08T13:42:12.072" v="372" actId="20577"/>
        <pc:sldMkLst>
          <pc:docMk/>
          <pc:sldMk cId="0" sldId="266"/>
        </pc:sldMkLst>
      </pc:sldChg>
    </pc:docChg>
  </pc:docChgLst>
  <pc:docChgLst>
    <pc:chgData name="Weber, Christian" userId="5cc487a1-e0d3-4be6-9fc1-33caf9b9de51" providerId="ADAL" clId="{46F23C39-8ABC-41DB-8A8D-3A4CFADB1843}"/>
    <pc:docChg chg="undo redo custSel modSld">
      <pc:chgData name="Weber, Christian" userId="5cc487a1-e0d3-4be6-9fc1-33caf9b9de51" providerId="ADAL" clId="{46F23C39-8ABC-41DB-8A8D-3A4CFADB1843}" dt="2023-05-07T00:23:17.033" v="8365"/>
      <pc:docMkLst>
        <pc:docMk/>
      </pc:docMkLst>
      <pc:sldChg chg="modNotesTx">
        <pc:chgData name="Weber, Christian" userId="5cc487a1-e0d3-4be6-9fc1-33caf9b9de51" providerId="ADAL" clId="{46F23C39-8ABC-41DB-8A8D-3A4CFADB1843}" dt="2023-05-07T00:18:26.630" v="8357" actId="313"/>
        <pc:sldMkLst>
          <pc:docMk/>
          <pc:sldMk cId="0" sldId="258"/>
        </pc:sldMkLst>
      </pc:sldChg>
      <pc:sldChg chg="modNotesTx">
        <pc:chgData name="Weber, Christian" userId="5cc487a1-e0d3-4be6-9fc1-33caf9b9de51" providerId="ADAL" clId="{46F23C39-8ABC-41DB-8A8D-3A4CFADB1843}" dt="2023-05-06T22:33:41.696" v="1173" actId="20577"/>
        <pc:sldMkLst>
          <pc:docMk/>
          <pc:sldMk cId="0" sldId="260"/>
        </pc:sldMkLst>
      </pc:sldChg>
      <pc:sldChg chg="modNotesTx">
        <pc:chgData name="Weber, Christian" userId="5cc487a1-e0d3-4be6-9fc1-33caf9b9de51" providerId="ADAL" clId="{46F23C39-8ABC-41DB-8A8D-3A4CFADB1843}" dt="2023-05-06T23:22:03.957" v="2882"/>
        <pc:sldMkLst>
          <pc:docMk/>
          <pc:sldMk cId="0" sldId="261"/>
        </pc:sldMkLst>
      </pc:sldChg>
      <pc:sldChg chg="modNotesTx">
        <pc:chgData name="Weber, Christian" userId="5cc487a1-e0d3-4be6-9fc1-33caf9b9de51" providerId="ADAL" clId="{46F23C39-8ABC-41DB-8A8D-3A4CFADB1843}" dt="2023-05-06T23:33:06.739" v="4017" actId="20577"/>
        <pc:sldMkLst>
          <pc:docMk/>
          <pc:sldMk cId="0" sldId="262"/>
        </pc:sldMkLst>
      </pc:sldChg>
      <pc:sldChg chg="modNotesTx">
        <pc:chgData name="Weber, Christian" userId="5cc487a1-e0d3-4be6-9fc1-33caf9b9de51" providerId="ADAL" clId="{46F23C39-8ABC-41DB-8A8D-3A4CFADB1843}" dt="2023-05-06T23:49:53.374" v="4662" actId="313"/>
        <pc:sldMkLst>
          <pc:docMk/>
          <pc:sldMk cId="0" sldId="263"/>
        </pc:sldMkLst>
      </pc:sldChg>
      <pc:sldChg chg="modNotesTx">
        <pc:chgData name="Weber, Christian" userId="5cc487a1-e0d3-4be6-9fc1-33caf9b9de51" providerId="ADAL" clId="{46F23C39-8ABC-41DB-8A8D-3A4CFADB1843}" dt="2023-05-07T00:01:05.541" v="5913" actId="313"/>
        <pc:sldMkLst>
          <pc:docMk/>
          <pc:sldMk cId="0" sldId="264"/>
        </pc:sldMkLst>
      </pc:sldChg>
      <pc:sldChg chg="modNotesTx">
        <pc:chgData name="Weber, Christian" userId="5cc487a1-e0d3-4be6-9fc1-33caf9b9de51" providerId="ADAL" clId="{46F23C39-8ABC-41DB-8A8D-3A4CFADB1843}" dt="2023-05-07T00:20:19.842" v="8360" actId="313"/>
        <pc:sldMkLst>
          <pc:docMk/>
          <pc:sldMk cId="0" sldId="265"/>
        </pc:sldMkLst>
      </pc:sldChg>
      <pc:sldChg chg="modNotesTx">
        <pc:chgData name="Weber, Christian" userId="5cc487a1-e0d3-4be6-9fc1-33caf9b9de51" providerId="ADAL" clId="{46F23C39-8ABC-41DB-8A8D-3A4CFADB1843}" dt="2023-05-07T00:11:59.044" v="7589" actId="20577"/>
        <pc:sldMkLst>
          <pc:docMk/>
          <pc:sldMk cId="0" sldId="266"/>
        </pc:sldMkLst>
      </pc:sldChg>
      <pc:sldChg chg="modNotesTx">
        <pc:chgData name="Weber, Christian" userId="5cc487a1-e0d3-4be6-9fc1-33caf9b9de51" providerId="ADAL" clId="{46F23C39-8ABC-41DB-8A8D-3A4CFADB1843}" dt="2023-05-07T00:23:17.033" v="8365"/>
        <pc:sldMkLst>
          <pc:docMk/>
          <pc:sldMk cId="0" sldId="267"/>
        </pc:sldMkLst>
      </pc:sldChg>
    </pc:docChg>
  </pc:docChgLst>
  <pc:docChgLst>
    <pc:chgData name="Weber, Christian" userId="5cc487a1-e0d3-4be6-9fc1-33caf9b9de51" providerId="ADAL" clId="{944ACE1C-5E14-48F8-8174-A5970211AC47}"/>
    <pc:docChg chg="undo custSel addSld modSld">
      <pc:chgData name="Weber, Christian" userId="5cc487a1-e0d3-4be6-9fc1-33caf9b9de51" providerId="ADAL" clId="{944ACE1C-5E14-48F8-8174-A5970211AC47}" dt="2023-05-08T00:36:59.927" v="2304" actId="20577"/>
      <pc:docMkLst>
        <pc:docMk/>
      </pc:docMkLst>
      <pc:sldChg chg="modNotesTx">
        <pc:chgData name="Weber, Christian" userId="5cc487a1-e0d3-4be6-9fc1-33caf9b9de51" providerId="ADAL" clId="{944ACE1C-5E14-48F8-8174-A5970211AC47}" dt="2023-05-07T23:42:45.544" v="849" actId="20577"/>
        <pc:sldMkLst>
          <pc:docMk/>
          <pc:sldMk cId="0" sldId="256"/>
        </pc:sldMkLst>
      </pc:sldChg>
      <pc:sldChg chg="modNotesTx">
        <pc:chgData name="Weber, Christian" userId="5cc487a1-e0d3-4be6-9fc1-33caf9b9de51" providerId="ADAL" clId="{944ACE1C-5E14-48F8-8174-A5970211AC47}" dt="2023-05-07T23:42:22.369" v="847" actId="20577"/>
        <pc:sldMkLst>
          <pc:docMk/>
          <pc:sldMk cId="0" sldId="257"/>
        </pc:sldMkLst>
      </pc:sldChg>
      <pc:sldChg chg="modSp mod modNotesTx">
        <pc:chgData name="Weber, Christian" userId="5cc487a1-e0d3-4be6-9fc1-33caf9b9de51" providerId="ADAL" clId="{944ACE1C-5E14-48F8-8174-A5970211AC47}" dt="2023-05-07T23:51:47.899" v="1042" actId="33524"/>
        <pc:sldMkLst>
          <pc:docMk/>
          <pc:sldMk cId="0" sldId="258"/>
        </pc:sldMkLst>
        <pc:spChg chg="mod">
          <ac:chgData name="Weber, Christian" userId="5cc487a1-e0d3-4be6-9fc1-33caf9b9de51" providerId="ADAL" clId="{944ACE1C-5E14-48F8-8174-A5970211AC47}" dt="2023-05-07T21:46:46.225" v="215" actId="14100"/>
          <ac:spMkLst>
            <pc:docMk/>
            <pc:sldMk cId="0" sldId="258"/>
            <ac:spMk id="88" creationId="{00000000-0000-0000-0000-000000000000}"/>
          </ac:spMkLst>
        </pc:spChg>
      </pc:sldChg>
      <pc:sldChg chg="modNotesTx">
        <pc:chgData name="Weber, Christian" userId="5cc487a1-e0d3-4be6-9fc1-33caf9b9de51" providerId="ADAL" clId="{944ACE1C-5E14-48F8-8174-A5970211AC47}" dt="2023-05-08T00:03:17.208" v="1681" actId="20577"/>
        <pc:sldMkLst>
          <pc:docMk/>
          <pc:sldMk cId="0" sldId="259"/>
        </pc:sldMkLst>
      </pc:sldChg>
      <pc:sldChg chg="modNotesTx">
        <pc:chgData name="Weber, Christian" userId="5cc487a1-e0d3-4be6-9fc1-33caf9b9de51" providerId="ADAL" clId="{944ACE1C-5E14-48F8-8174-A5970211AC47}" dt="2023-05-08T00:08:45.147" v="1792" actId="20577"/>
        <pc:sldMkLst>
          <pc:docMk/>
          <pc:sldMk cId="0" sldId="260"/>
        </pc:sldMkLst>
      </pc:sldChg>
      <pc:sldChg chg="modNotesTx">
        <pc:chgData name="Weber, Christian" userId="5cc487a1-e0d3-4be6-9fc1-33caf9b9de51" providerId="ADAL" clId="{944ACE1C-5E14-48F8-8174-A5970211AC47}" dt="2023-05-08T00:17:22.874" v="1969" actId="20577"/>
        <pc:sldMkLst>
          <pc:docMk/>
          <pc:sldMk cId="0" sldId="261"/>
        </pc:sldMkLst>
      </pc:sldChg>
      <pc:sldChg chg="modNotesTx">
        <pc:chgData name="Weber, Christian" userId="5cc487a1-e0d3-4be6-9fc1-33caf9b9de51" providerId="ADAL" clId="{944ACE1C-5E14-48F8-8174-A5970211AC47}" dt="2023-05-08T00:24:44.244" v="1995" actId="20577"/>
        <pc:sldMkLst>
          <pc:docMk/>
          <pc:sldMk cId="0" sldId="262"/>
        </pc:sldMkLst>
      </pc:sldChg>
      <pc:sldChg chg="modSp mod">
        <pc:chgData name="Weber, Christian" userId="5cc487a1-e0d3-4be6-9fc1-33caf9b9de51" providerId="ADAL" clId="{944ACE1C-5E14-48F8-8174-A5970211AC47}" dt="2023-05-07T21:59:50.417" v="385" actId="20577"/>
        <pc:sldMkLst>
          <pc:docMk/>
          <pc:sldMk cId="0" sldId="263"/>
        </pc:sldMkLst>
        <pc:spChg chg="mod">
          <ac:chgData name="Weber, Christian" userId="5cc487a1-e0d3-4be6-9fc1-33caf9b9de51" providerId="ADAL" clId="{944ACE1C-5E14-48F8-8174-A5970211AC47}" dt="2023-05-07T21:59:50.417" v="385" actId="20577"/>
          <ac:spMkLst>
            <pc:docMk/>
            <pc:sldMk cId="0" sldId="263"/>
            <ac:spMk id="136" creationId="{00000000-0000-0000-0000-000000000000}"/>
          </ac:spMkLst>
        </pc:spChg>
      </pc:sldChg>
      <pc:sldChg chg="modNotesTx">
        <pc:chgData name="Weber, Christian" userId="5cc487a1-e0d3-4be6-9fc1-33caf9b9de51" providerId="ADAL" clId="{944ACE1C-5E14-48F8-8174-A5970211AC47}" dt="2023-05-08T00:31:26.502" v="2020" actId="20577"/>
        <pc:sldMkLst>
          <pc:docMk/>
          <pc:sldMk cId="0" sldId="264"/>
        </pc:sldMkLst>
      </pc:sldChg>
      <pc:sldChg chg="modNotesTx">
        <pc:chgData name="Weber, Christian" userId="5cc487a1-e0d3-4be6-9fc1-33caf9b9de51" providerId="ADAL" clId="{944ACE1C-5E14-48F8-8174-A5970211AC47}" dt="2023-05-08T00:34:16.138" v="2224" actId="20577"/>
        <pc:sldMkLst>
          <pc:docMk/>
          <pc:sldMk cId="0" sldId="265"/>
        </pc:sldMkLst>
      </pc:sldChg>
      <pc:sldChg chg="modNotesTx">
        <pc:chgData name="Weber, Christian" userId="5cc487a1-e0d3-4be6-9fc1-33caf9b9de51" providerId="ADAL" clId="{944ACE1C-5E14-48F8-8174-A5970211AC47}" dt="2023-05-08T00:35:29.855" v="2271" actId="20577"/>
        <pc:sldMkLst>
          <pc:docMk/>
          <pc:sldMk cId="0" sldId="266"/>
        </pc:sldMkLst>
      </pc:sldChg>
      <pc:sldChg chg="modNotesTx">
        <pc:chgData name="Weber, Christian" userId="5cc487a1-e0d3-4be6-9fc1-33caf9b9de51" providerId="ADAL" clId="{944ACE1C-5E14-48F8-8174-A5970211AC47}" dt="2023-05-08T00:36:16.129" v="2275" actId="20577"/>
        <pc:sldMkLst>
          <pc:docMk/>
          <pc:sldMk cId="0" sldId="267"/>
        </pc:sldMkLst>
      </pc:sldChg>
      <pc:sldChg chg="modSp new mod">
        <pc:chgData name="Weber, Christian" userId="5cc487a1-e0d3-4be6-9fc1-33caf9b9de51" providerId="ADAL" clId="{944ACE1C-5E14-48F8-8174-A5970211AC47}" dt="2023-05-08T00:36:59.927" v="2304" actId="20577"/>
        <pc:sldMkLst>
          <pc:docMk/>
          <pc:sldMk cId="2256228476" sldId="268"/>
        </pc:sldMkLst>
        <pc:spChg chg="mod">
          <ac:chgData name="Weber, Christian" userId="5cc487a1-e0d3-4be6-9fc1-33caf9b9de51" providerId="ADAL" clId="{944ACE1C-5E14-48F8-8174-A5970211AC47}" dt="2023-05-08T00:36:59.927" v="2304" actId="20577"/>
          <ac:spMkLst>
            <pc:docMk/>
            <pc:sldMk cId="2256228476" sldId="268"/>
            <ac:spMk id="2" creationId="{F00687F1-7B55-3172-6E76-48B6983A5AC8}"/>
          </ac:spMkLst>
        </pc:spChg>
        <pc:spChg chg="mod">
          <ac:chgData name="Weber, Christian" userId="5cc487a1-e0d3-4be6-9fc1-33caf9b9de51" providerId="ADAL" clId="{944ACE1C-5E14-48F8-8174-A5970211AC47}" dt="2023-05-08T00:36:56.568" v="2296" actId="14100"/>
          <ac:spMkLst>
            <pc:docMk/>
            <pc:sldMk cId="2256228476" sldId="268"/>
            <ac:spMk id="3" creationId="{66C1D748-BBFA-1922-D628-9A6AE0CE66E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605419" y="685800"/>
            <a:ext cx="5647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de3255a171_0_88:notes"/>
          <p:cNvSpPr>
            <a:spLocks noGrp="1" noRot="1" noChangeAspect="1"/>
          </p:cNvSpPr>
          <p:nvPr>
            <p:ph type="sldImg" idx="2"/>
          </p:nvPr>
        </p:nvSpPr>
        <p:spPr>
          <a:xfrm>
            <a:off x="604838" y="685800"/>
            <a:ext cx="56483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de3255a171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Good Morning,</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 am Christian Weber, </a:t>
            </a:r>
          </a:p>
          <a:p>
            <a:pPr marL="0" lvl="0" indent="0" algn="l" rtl="0">
              <a:spcBef>
                <a:spcPts val="0"/>
              </a:spcBef>
              <a:spcAft>
                <a:spcPts val="0"/>
              </a:spcAft>
              <a:buNone/>
            </a:pPr>
            <a:r>
              <a:rPr lang="en-US" dirty="0"/>
              <a:t>giving this talk about Distributed Machine Learning with </a:t>
            </a:r>
            <a:r>
              <a:rPr lang="en-US" dirty="0" err="1"/>
              <a:t>PanDa</a:t>
            </a:r>
            <a:r>
              <a:rPr lang="en-US" dirty="0"/>
              <a:t> and IDDS in LHC ATLAS </a:t>
            </a:r>
          </a:p>
          <a:p>
            <a:pPr marL="0" lvl="0" indent="0" algn="l" rtl="0">
              <a:spcBef>
                <a:spcPts val="0"/>
              </a:spcBef>
              <a:spcAft>
                <a:spcPts val="0"/>
              </a:spcAft>
              <a:buNone/>
            </a:pPr>
            <a:r>
              <a:rPr lang="en-US" dirty="0"/>
              <a:t>in place of Wen Guan, who was not able to make it here today.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That said</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2c29dfd30f_0_2:notes"/>
          <p:cNvSpPr>
            <a:spLocks noGrp="1" noRot="1" noChangeAspect="1"/>
          </p:cNvSpPr>
          <p:nvPr>
            <p:ph type="sldImg" idx="2"/>
          </p:nvPr>
        </p:nvSpPr>
        <p:spPr>
          <a:xfrm>
            <a:off x="604838" y="685800"/>
            <a:ext cx="56483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2c29dfd30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have demonstrated this Active Learning service in the reanalysis of a Dark Sector Higgs to </a:t>
            </a:r>
            <a:r>
              <a:rPr lang="en-US" dirty="0" err="1"/>
              <a:t>ZZd</a:t>
            </a:r>
            <a:r>
              <a:rPr lang="en-US" dirty="0"/>
              <a:t> search.</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There the use of Bayesian Optimization and surrogate functions avoids a complex interpolation scheme.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Both are flexible enough to allow the extension of the analysis search space into extra dimensions of theory parameter space, beyond what the original analysis targeted.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I further enabled by the automated nature of our service, where the condition function can select new points to evaluable and submit them via Panda unsupervised, allowing the process to proceed in an iterative fashion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 ATLAS </a:t>
            </a:r>
            <a:r>
              <a:rPr lang="en-US" dirty="0" err="1"/>
              <a:t>Pubnote</a:t>
            </a:r>
            <a:r>
              <a:rPr lang="en-US" dirty="0"/>
              <a:t> on this topic will become public tomorrow, in time for my talk tomorrow, where I  will get into more detail on this topic. I hope some of you will able to attend.</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2a93ccd230_0_951:notes"/>
          <p:cNvSpPr>
            <a:spLocks noGrp="1" noRot="1" noChangeAspect="1"/>
          </p:cNvSpPr>
          <p:nvPr>
            <p:ph type="sldImg" idx="2"/>
          </p:nvPr>
        </p:nvSpPr>
        <p:spPr>
          <a:xfrm>
            <a:off x="604838" y="685800"/>
            <a:ext cx="56483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2a93ccd230_0_9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And we are not stopping at the Higgs to </a:t>
            </a:r>
            <a:r>
              <a:rPr lang="en-US" dirty="0" err="1"/>
              <a:t>ZZd</a:t>
            </a:r>
            <a:r>
              <a:rPr lang="en-US" dirty="0"/>
              <a:t> search..</a:t>
            </a:r>
          </a:p>
          <a:p>
            <a:pPr marL="0" lvl="0" indent="0" algn="l" rtl="0">
              <a:spcBef>
                <a:spcPts val="0"/>
              </a:spcBef>
              <a:spcAft>
                <a:spcPts val="0"/>
              </a:spcAft>
              <a:buNone/>
            </a:pPr>
            <a:r>
              <a:rPr lang="en-US" dirty="0"/>
              <a:t>Informed by the work we did for it, we are preparing a second demonstrator for the active learning service, based on a Heavy Higgs to WW search.</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relevant process here is dependent on the heavy Higgs mass and two coupling parameters. </a:t>
            </a:r>
          </a:p>
          <a:p>
            <a:pPr marL="0" lvl="0" indent="0" algn="l" rtl="0">
              <a:spcBef>
                <a:spcPts val="0"/>
              </a:spcBef>
              <a:spcAft>
                <a:spcPts val="0"/>
              </a:spcAft>
              <a:buNone/>
            </a:pPr>
            <a:r>
              <a:rPr lang="en-US" dirty="0"/>
              <a:t>This 3-dimensional parameter space provides even greater physics motivation for the pursuit of active learning than the dark-Z example did.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For this application, the search space is already too large to explore with via grid scan, but we expect that the Active Learning will enable us to sample the relevant phase space more optimally and thus allow us to fully extract the relevant exclusion contours for the underlying theory.</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2a93ccd230_0_911:notes"/>
          <p:cNvSpPr>
            <a:spLocks noGrp="1" noRot="1" noChangeAspect="1"/>
          </p:cNvSpPr>
          <p:nvPr>
            <p:ph type="sldImg" idx="2"/>
          </p:nvPr>
        </p:nvSpPr>
        <p:spPr>
          <a:xfrm>
            <a:off x="604838" y="685800"/>
            <a:ext cx="56483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2a93ccd230_0_9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to conclude,</a:t>
            </a: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demonstrated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PanDa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as an engine for large scale AI and ML tasks, exploiting distributed heterogenous computing resources for user workflows.</a:t>
            </a: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IDDS orchestrates the workflow, automating the chain of jobs</a:t>
            </a: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Together they are providing an integrated service for distributed machine learning.</a:t>
            </a: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 while we have demonstrated various use cases within ATLAS, it is not specific to it.</a:t>
            </a: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From here we are planning to generalize the service as a contribution to the HEP AI/ML ecosystem</a:t>
            </a: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 apply new technologies, such as Platform-as-a-Service (PaaS) and Function-as-a-Service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Faas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to enhance the user’s ability and experience, and to improve the relevant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jupyter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interface in pursuit said goal.</a:t>
            </a: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Thank you!</a:t>
            </a: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2a93ccd230_0_18:notes"/>
          <p:cNvSpPr>
            <a:spLocks noGrp="1" noRot="1" noChangeAspect="1"/>
          </p:cNvSpPr>
          <p:nvPr>
            <p:ph type="sldImg" idx="2"/>
          </p:nvPr>
        </p:nvSpPr>
        <p:spPr>
          <a:xfrm>
            <a:off x="604838" y="685800"/>
            <a:ext cx="56483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2a93ccd23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Machine Learning has become quickly an integral part in ATLAS.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We use it to define signal regions, identify B-jets (check), to parametrize our detector calorimeter response to speed up Monte Carlo Event simulation, </a:t>
            </a:r>
            <a:r>
              <a:rPr lang="en-US" sz="1800" dirty="0">
                <a:effectLst/>
                <a:latin typeface="Calibri" panose="020F0502020204030204" pitchFamily="34" charset="0"/>
                <a:ea typeface="Calibri" panose="020F0502020204030204" pitchFamily="34" charset="0"/>
              </a:rPr>
              <a:t>to identify signal and backgrounds in analyses, do anomaly detection and so 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lvl="0" indent="0" algn="l" rtl="0">
              <a:spcBef>
                <a:spcPts val="0"/>
              </a:spcBef>
              <a:spcAft>
                <a:spcPts val="0"/>
              </a:spcAft>
              <a:buNone/>
            </a:pPr>
            <a:r>
              <a:rPr lang="en-US" dirty="0"/>
              <a:t>Training these models requires adequate resources, and access to the relevant, often large, datasets. </a:t>
            </a:r>
          </a:p>
          <a:p>
            <a:pPr marL="0" lvl="0" indent="0" algn="l" rtl="0">
              <a:spcBef>
                <a:spcPts val="0"/>
              </a:spcBef>
              <a:spcAft>
                <a:spcPts val="0"/>
              </a:spcAft>
              <a:buNone/>
            </a:pPr>
            <a:r>
              <a:rPr lang="en-US" dirty="0"/>
              <a:t>Hence there is an increased interest in ATLAS to support distributed machine learning. </a:t>
            </a:r>
          </a:p>
          <a:p>
            <a:pPr marL="0" lvl="0" indent="0" algn="l" rtl="0">
              <a:spcBef>
                <a:spcPts val="0"/>
              </a:spcBef>
              <a:spcAft>
                <a:spcPts val="0"/>
              </a:spcAft>
              <a:buNone/>
            </a:pPr>
            <a:r>
              <a:rPr lang="en-US" dirty="0"/>
              <a:t>Similarly, to our more common distributed computing scenarios, this makes the relevant hardware in HPCs and the cloud more readily available for the user and allows them to speed up their tasks by accessing more GPUs or other resources than they would otherwise be able to.</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To be successful, any distributed machine learning platform must be flexible to support complex AI and ML workflows to accommodate all usage scenarios, </a:t>
            </a:r>
          </a:p>
          <a:p>
            <a:pPr marL="0" lvl="0" indent="0" algn="l" rtl="0">
              <a:spcBef>
                <a:spcPts val="0"/>
              </a:spcBef>
              <a:spcAft>
                <a:spcPts val="0"/>
              </a:spcAft>
              <a:buNone/>
            </a:pPr>
            <a:r>
              <a:rPr lang="en-US" dirty="0"/>
              <a:t>They must transparently schedule the relevant workloads to the available resources, </a:t>
            </a:r>
          </a:p>
          <a:p>
            <a:pPr marL="0" lvl="0" indent="0" algn="l" rtl="0">
              <a:spcBef>
                <a:spcPts val="0"/>
              </a:spcBef>
              <a:spcAft>
                <a:spcPts val="0"/>
              </a:spcAft>
              <a:buNone/>
            </a:pPr>
            <a:r>
              <a:rPr lang="en-US" dirty="0"/>
              <a:t>Be sufficiently scalable to accommodate even very large resource requirements, </a:t>
            </a:r>
          </a:p>
          <a:p>
            <a:pPr marL="0" lvl="0" indent="0" algn="l" rtl="0">
              <a:spcBef>
                <a:spcPts val="0"/>
              </a:spcBef>
              <a:spcAft>
                <a:spcPts val="0"/>
              </a:spcAft>
              <a:buNone/>
            </a:pPr>
            <a:r>
              <a:rPr lang="en-US" dirty="0"/>
              <a:t>And lastly orchestrate automatically between workflow tasks, such that ideally no recurring user input is required.</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2a93ccd230_0_1074:notes"/>
          <p:cNvSpPr>
            <a:spLocks noGrp="1" noRot="1" noChangeAspect="1"/>
          </p:cNvSpPr>
          <p:nvPr>
            <p:ph type="sldImg" idx="2"/>
          </p:nvPr>
        </p:nvSpPr>
        <p:spPr>
          <a:xfrm>
            <a:off x="604838" y="685800"/>
            <a:ext cx="56483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2a93ccd230_0_10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To accommodate these requirements, we are making use of Panda and </a:t>
            </a:r>
            <a:r>
              <a:rPr lang="en-US" dirty="0" err="1"/>
              <a:t>iDDS</a:t>
            </a:r>
            <a:r>
              <a:rPr lang="en-US" dirty="0"/>
              <a:t>, the Intelligent Data Delivery Service.</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err="1">
                <a:latin typeface="Calibri" panose="020F0502020204030204" pitchFamily="34" charset="0"/>
                <a:cs typeface="Calibri" panose="020F0502020204030204" pitchFamily="34" charset="0"/>
              </a:rPr>
              <a:t>PanDA</a:t>
            </a:r>
            <a:r>
              <a:rPr lang="en-US" dirty="0">
                <a:latin typeface="Calibri" panose="020F0502020204030204" pitchFamily="34" charset="0"/>
                <a:cs typeface="Calibri" panose="020F0502020204030204" pitchFamily="34" charset="0"/>
              </a:rPr>
              <a:t>, the Production and Distributed Analysis </a:t>
            </a:r>
            <a:r>
              <a:rPr lang="en-US" dirty="0" err="1">
                <a:latin typeface="Calibri" panose="020F0502020204030204" pitchFamily="34" charset="0"/>
                <a:cs typeface="Calibri" panose="020F0502020204030204" pitchFamily="34" charset="0"/>
              </a:rPr>
              <a:t>systemp</a:t>
            </a:r>
            <a:r>
              <a:rPr lang="en-US" dirty="0">
                <a:latin typeface="Calibri" panose="020F0502020204030204" pitchFamily="34" charset="0"/>
                <a:cs typeface="Calibri" panose="020F0502020204030204" pitchFamily="34" charset="0"/>
              </a:rPr>
              <a:t>,  i</a:t>
            </a:r>
            <a:r>
              <a:rPr lang="en-US" b="0" i="0" dirty="0">
                <a:solidFill>
                  <a:srgbClr val="404040"/>
                </a:solidFill>
                <a:effectLst/>
                <a:latin typeface="Lato" panose="020F0502020204030203" pitchFamily="34" charset="0"/>
              </a:rPr>
              <a:t>s a data-driven workload management system for large scale data processing,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dirty="0">
                <a:solidFill>
                  <a:srgbClr val="404040"/>
                </a:solidFill>
                <a:effectLst/>
                <a:latin typeface="Lato" panose="020F0502020204030203" pitchFamily="34" charset="0"/>
              </a:rPr>
              <a:t>that is in part used as </a:t>
            </a:r>
            <a:r>
              <a:rPr lang="en-US" dirty="0">
                <a:latin typeface="Calibri" panose="020F0502020204030204" pitchFamily="34" charset="0"/>
                <a:cs typeface="Calibri" panose="020F0502020204030204" pitchFamily="34" charset="0"/>
              </a:rPr>
              <a:t> workload management system for the ATLAS grid.</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kern="0" dirty="0">
                <a:effectLst/>
                <a:latin typeface="Calibri" panose="020F0502020204030204" pitchFamily="34" charset="0"/>
                <a:ea typeface="Calibri" panose="020F0502020204030204" pitchFamily="34" charset="0"/>
              </a:rPr>
              <a:t>For our purposes here it schedules jobs to distributed GPUs and CPUs.</a:t>
            </a:r>
            <a:endParaRPr lang="en-US" sz="1800" kern="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latin typeface="Calibri" panose="020F0502020204030204" pitchFamily="34" charset="0"/>
                <a:cs typeface="Calibri" panose="020F0502020204030204" pitchFamily="34" charset="0"/>
              </a:rPr>
              <a:t>Fernando will talk about it in more detail on Thursday, and I hope you will have a chance to attend his presentation.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latin typeface="Calibri" panose="020F0502020204030204" pitchFamily="34" charset="0"/>
                <a:cs typeface="Calibri" panose="020F0502020204030204" pitchFamily="34" charset="0"/>
              </a:rPr>
              <a:t>The </a:t>
            </a:r>
            <a:r>
              <a:rPr lang="en-US" dirty="0" err="1">
                <a:latin typeface="Calibri" panose="020F0502020204030204" pitchFamily="34" charset="0"/>
                <a:cs typeface="Calibri" panose="020F0502020204030204" pitchFamily="34" charset="0"/>
              </a:rPr>
              <a:t>iDDS</a:t>
            </a:r>
            <a:r>
              <a:rPr lang="en-US" dirty="0">
                <a:latin typeface="Calibri" panose="020F0502020204030204" pitchFamily="34" charset="0"/>
                <a:cs typeface="Calibri" panose="020F0502020204030204" pitchFamily="34" charset="0"/>
              </a:rPr>
              <a:t> on the other hand is a computing service that allows for on-demand data transformation and granular data delivery within the ATLAS grid.</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latin typeface="Calibri" panose="020F0502020204030204" pitchFamily="34" charset="0"/>
                <a:cs typeface="Calibri" panose="020F0502020204030204" pitchFamily="34" charset="0"/>
              </a:rPr>
              <a:t>For our distributed machine learning purposes here, it </a:t>
            </a:r>
            <a:r>
              <a:rPr lang="en-US" sz="1800" kern="0" dirty="0">
                <a:effectLst/>
                <a:latin typeface="Calibri" panose="020F0502020204030204" pitchFamily="34" charset="0"/>
                <a:ea typeface="Calibri" panose="020F0502020204030204" pitchFamily="34" charset="0"/>
              </a:rPr>
              <a:t>works to orchestrate the relevant workflows</a:t>
            </a:r>
            <a:endParaRPr lang="en-US" dirty="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2a93ccd230_0_1155:notes"/>
          <p:cNvSpPr>
            <a:spLocks noGrp="1" noRot="1" noChangeAspect="1"/>
          </p:cNvSpPr>
          <p:nvPr>
            <p:ph type="sldImg" idx="2"/>
          </p:nvPr>
        </p:nvSpPr>
        <p:spPr>
          <a:xfrm>
            <a:off x="604838" y="685800"/>
            <a:ext cx="56483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2a93ccd230_0_1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Which, can vary in in complexity.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For example, with the </a:t>
            </a:r>
            <a:r>
              <a:rPr lang="en-US" dirty="0" err="1"/>
              <a:t>iDDS</a:t>
            </a:r>
            <a:r>
              <a:rPr lang="en-US" dirty="0"/>
              <a:t> you can of course have relatively simple Workflows that can be represented by directed acyclic graphs, </a:t>
            </a:r>
          </a:p>
          <a:p>
            <a:pPr marL="0" lvl="0" indent="0" algn="l" rtl="0">
              <a:spcBef>
                <a:spcPts val="0"/>
              </a:spcBef>
              <a:spcAft>
                <a:spcPts val="0"/>
              </a:spcAft>
              <a:buNone/>
            </a:pPr>
            <a:r>
              <a:rPr lang="en-US" dirty="0"/>
              <a:t>where you have multiple steps in a Workflow with a junction steps in between, initiating for example two separate independent task chains that both have access to the outputs of the pre-junction steps.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You can however also have more complex workflows.</a:t>
            </a:r>
          </a:p>
          <a:p>
            <a:pPr marL="0" lvl="0" indent="0" algn="l" rtl="0">
              <a:spcBef>
                <a:spcPts val="0"/>
              </a:spcBef>
              <a:spcAft>
                <a:spcPts val="0"/>
              </a:spcAft>
              <a:buNone/>
            </a:pPr>
            <a:r>
              <a:rPr lang="en-US" dirty="0"/>
              <a:t>This is achieved by the junction step being able to accommodate conditions based on the previous job's outputs, which can then determine what chain of continuing tasks are to be execute.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Even complicated conditions that require the execution of external jobs to evaluate are supported.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2a93ccd230_0_1084:notes"/>
          <p:cNvSpPr>
            <a:spLocks noGrp="1" noRot="1" noChangeAspect="1"/>
          </p:cNvSpPr>
          <p:nvPr>
            <p:ph type="sldImg" idx="2"/>
          </p:nvPr>
        </p:nvSpPr>
        <p:spPr>
          <a:xfrm>
            <a:off x="604838" y="685800"/>
            <a:ext cx="56483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2a93ccd230_0_10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Regardless though of how complex the conditions are, workflow orchestration with the </a:t>
            </a:r>
            <a:r>
              <a:rPr lang="en-US" dirty="0" err="1"/>
              <a:t>iDDS</a:t>
            </a:r>
            <a:r>
              <a:rPr lang="en-US" dirty="0"/>
              <a:t> generally requires two elements:</a:t>
            </a:r>
          </a:p>
          <a:p>
            <a:pPr marL="0" lvl="0" indent="0" algn="l" rtl="0">
              <a:spcBef>
                <a:spcPts val="0"/>
              </a:spcBef>
              <a:spcAft>
                <a:spcPts val="0"/>
              </a:spcAft>
              <a:buNone/>
            </a:pPr>
            <a:r>
              <a:rPr lang="en-US" dirty="0"/>
              <a:t>Return data from the previous job and </a:t>
            </a:r>
          </a:p>
          <a:p>
            <a:pPr marL="0" lvl="0" indent="0" algn="l" rtl="0">
              <a:spcBef>
                <a:spcPts val="0"/>
              </a:spcBef>
              <a:spcAft>
                <a:spcPts val="0"/>
              </a:spcAft>
              <a:buNone/>
            </a:pPr>
            <a:r>
              <a:rPr lang="en-US" dirty="0"/>
              <a:t>A Condition function to evaluate over the returned data.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For the former the IDDS provides an API such that jobs can report their results back to the IDDS</a:t>
            </a:r>
          </a:p>
          <a:p>
            <a:pPr marL="0" lvl="0" indent="0" algn="l" rtl="0">
              <a:spcBef>
                <a:spcPts val="0"/>
              </a:spcBef>
              <a:spcAft>
                <a:spcPts val="0"/>
              </a:spcAft>
              <a:buNone/>
            </a:pPr>
            <a:r>
              <a:rPr lang="en-US" dirty="0"/>
              <a:t>For example, these can be sets of parameter-value pairs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These values can be, among others, </a:t>
            </a:r>
            <a:r>
              <a:rPr lang="en-US" dirty="0" err="1"/>
              <a:t>Rucio</a:t>
            </a:r>
            <a:r>
              <a:rPr lang="en-US" dirty="0"/>
              <a:t> Dataset IDs. This is particularly relevant, as the condition function is able to access data management tools, like </a:t>
            </a:r>
            <a:r>
              <a:rPr lang="en-US" dirty="0" err="1"/>
              <a:t>Rucio</a:t>
            </a:r>
            <a:r>
              <a:rPr lang="en-US" dirty="0"/>
              <a:t>, to download results of previous jobs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condition function then provides an interface to execute external jobs to analyze previous job’s returned data and generate new conditions for the next job - with new parameters if necessary. </a:t>
            </a:r>
          </a:p>
          <a:p>
            <a:pPr marL="0" lvl="0" indent="0" algn="l" rtl="0">
              <a:spcBef>
                <a:spcPts val="0"/>
              </a:spcBef>
              <a:spcAft>
                <a:spcPts val="0"/>
              </a:spcAft>
              <a:buNone/>
            </a:pPr>
            <a:r>
              <a:rPr lang="en-US" dirty="0"/>
              <a:t>These external jobs can take the form of predefined methods, for example some </a:t>
            </a:r>
            <a:r>
              <a:rPr lang="en-US" dirty="0" err="1"/>
              <a:t>Baysian</a:t>
            </a:r>
            <a:r>
              <a:rPr lang="en-US" dirty="0"/>
              <a:t> inference, or arbitrary user defined ones. </a:t>
            </a:r>
            <a:br>
              <a:rPr lang="en-US" dirty="0"/>
            </a:br>
            <a:r>
              <a:rPr lang="en-US" dirty="0"/>
              <a:t>In either case the jobs are normally executed within an IDDS internal cluster pool to optimize turnaround time, but scheduling to other resources is also supported.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2a93ccd230_0_1170:notes"/>
          <p:cNvSpPr>
            <a:spLocks noGrp="1" noRot="1" noChangeAspect="1"/>
          </p:cNvSpPr>
          <p:nvPr>
            <p:ph type="sldImg" idx="2"/>
          </p:nvPr>
        </p:nvSpPr>
        <p:spPr>
          <a:xfrm>
            <a:off x="604838" y="685800"/>
            <a:ext cx="56483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2a93ccd230_0_1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exploit this flexibility of the condition function to enable distributed machine learning by choosing to have it multiple inputs and multiple outputs.</a:t>
            </a:r>
          </a:p>
          <a:p>
            <a:pPr marL="0" lvl="0" indent="0" algn="l" rtl="0">
              <a:spcBef>
                <a:spcPts val="0"/>
              </a:spcBef>
              <a:spcAft>
                <a:spcPts val="0"/>
              </a:spcAft>
              <a:buNone/>
            </a:pPr>
            <a:r>
              <a:rPr lang="en-US" dirty="0"/>
              <a:t>This allows to submit and analyze batches of jobs for multiple new parameters at once.</a:t>
            </a:r>
          </a:p>
          <a:p>
            <a:pPr marL="0" lvl="0" indent="0" algn="l" rtl="0">
              <a:spcBef>
                <a:spcPts val="0"/>
              </a:spcBef>
              <a:spcAft>
                <a:spcPts val="0"/>
              </a:spcAft>
              <a:buNone/>
            </a:pPr>
            <a:r>
              <a:rPr lang="en-US" dirty="0"/>
              <a:t>The threshold for triggering the condition function can be customized too. For example, it can trigger when a single job finishes, or when 50% of a given job-set is completed.</a:t>
            </a:r>
          </a:p>
          <a:p>
            <a:pPr marL="0" lvl="0" indent="0" algn="l" rtl="0">
              <a:spcBef>
                <a:spcPts val="0"/>
              </a:spcBef>
              <a:spcAft>
                <a:spcPts val="0"/>
              </a:spcAft>
              <a:buNone/>
            </a:pPr>
            <a:r>
              <a:rPr lang="en-US" dirty="0"/>
              <a:t>Iterative evaluation of the condition function is also supported, this can be used to optimize the parameter determination.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Different use case are then supported by tailoring the condition function appropriately.</a:t>
            </a:r>
          </a:p>
          <a:p>
            <a:pPr marL="0" lvl="0" indent="0" algn="l" rtl="0">
              <a:spcBef>
                <a:spcPts val="0"/>
              </a:spcBef>
              <a:spcAft>
                <a:spcPts val="0"/>
              </a:spcAft>
              <a:buNone/>
            </a:pPr>
            <a:r>
              <a:rPr lang="en-US" dirty="0"/>
              <a:t>For example, by choosing appropriate condition functions, we are able to support the calculation of Monte Carlo Toy based Confidence Limits, as well as Active learning applications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By using Bayesian optimization in the condition function, we can use the IDDS to find optimal hyperparameters for Machine Learning tasks in a distributed way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2a93ccd230_0_31:notes"/>
          <p:cNvSpPr>
            <a:spLocks noGrp="1" noRot="1" noChangeAspect="1"/>
          </p:cNvSpPr>
          <p:nvPr>
            <p:ph type="sldImg" idx="2"/>
          </p:nvPr>
        </p:nvSpPr>
        <p:spPr>
          <a:xfrm>
            <a:off x="604838" y="685800"/>
            <a:ext cx="56483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2a93ccd23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For the latter, our service provides a fully automated platform for Hyperparameter Optimization, using distributed heterogeneous computing resources.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For that hyper parameters are centrally generated in </a:t>
            </a:r>
            <a:r>
              <a:rPr lang="en-US" dirty="0" err="1"/>
              <a:t>iDDS</a:t>
            </a:r>
            <a:r>
              <a:rPr lang="en-US" dirty="0"/>
              <a:t>, and </a:t>
            </a:r>
            <a:r>
              <a:rPr lang="en-US" dirty="0" err="1"/>
              <a:t>PanDA</a:t>
            </a:r>
            <a:r>
              <a:rPr lang="en-US" dirty="0"/>
              <a:t> schedules Machine Learning jobs at the relevant computing resources.</a:t>
            </a:r>
          </a:p>
          <a:p>
            <a:pPr marL="0" lvl="0" indent="0" algn="l" rtl="0">
              <a:spcBef>
                <a:spcPts val="0"/>
              </a:spcBef>
              <a:spcAft>
                <a:spcPts val="0"/>
              </a:spcAft>
              <a:buNone/>
            </a:pPr>
            <a:r>
              <a:rPr lang="en-US" dirty="0"/>
              <a:t>Once these jobs a re done, the </a:t>
            </a:r>
            <a:r>
              <a:rPr lang="en-US" dirty="0" err="1"/>
              <a:t>iDDS</a:t>
            </a:r>
            <a:r>
              <a:rPr lang="en-US" dirty="0"/>
              <a:t> collects the results and schedules new jobs based on the obtained results with </a:t>
            </a:r>
            <a:r>
              <a:rPr lang="en-US" dirty="0" err="1"/>
              <a:t>PanDA</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has been applied already in the ATLAS </a:t>
            </a:r>
            <a:r>
              <a:rPr lang="en-US" dirty="0" err="1"/>
              <a:t>FastCaloGAN</a:t>
            </a:r>
            <a:r>
              <a:rPr lang="en-US" dirty="0"/>
              <a:t> – a part of the ATLAS fast simulation framework AtlFast3</a:t>
            </a:r>
          </a:p>
          <a:p>
            <a:pPr marL="0" lvl="0" indent="0" algn="l" rtl="0">
              <a:spcBef>
                <a:spcPts val="0"/>
              </a:spcBef>
              <a:spcAft>
                <a:spcPts val="0"/>
              </a:spcAft>
              <a:buNone/>
            </a:pPr>
            <a:r>
              <a:rPr lang="en-US" dirty="0"/>
              <a:t>Where out </a:t>
            </a:r>
            <a:r>
              <a:rPr lang="en" dirty="0"/>
              <a:t>Distributed Machine Learning service was used to </a:t>
            </a:r>
            <a:r>
              <a:rPr lang="en-US" dirty="0"/>
              <a:t>optimize the relevant hyperparameters for different particle types and slices of pseudo rapidity, using distributed GPUs, HPC clusters and commercial cloud resources.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However, all of this is not specific to ATLAS, despite having </a:t>
            </a:r>
            <a:r>
              <a:rPr lang="en-US"/>
              <a:t>demonstrated there so far.</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2a93ccd230_0_809:notes"/>
          <p:cNvSpPr>
            <a:spLocks noGrp="1" noRot="1" noChangeAspect="1"/>
          </p:cNvSpPr>
          <p:nvPr>
            <p:ph type="sldImg" idx="2"/>
          </p:nvPr>
        </p:nvSpPr>
        <p:spPr>
          <a:xfrm>
            <a:off x="604838" y="685800"/>
            <a:ext cx="56483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2a93ccd230_0_8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Another application that we demonstrated is the calculation of Monte Carlo Toy Based confidence limits.</a:t>
            </a:r>
          </a:p>
          <a:p>
            <a:pPr marL="0" lvl="0" indent="0" algn="l" rtl="0">
              <a:spcBef>
                <a:spcPts val="0"/>
              </a:spcBef>
              <a:spcAft>
                <a:spcPts val="0"/>
              </a:spcAft>
              <a:buNone/>
            </a:pPr>
            <a:r>
              <a:rPr lang="en-US" dirty="0"/>
              <a:t>This is a part of Hypothesis testing, where we want to ascertain whether results for a given phase space are meaningfully different from what could have been optioned by chance.</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For that a resource intensive scan over the parameter of interest is required.</a:t>
            </a:r>
          </a:p>
          <a:p>
            <a:pPr marL="0" lvl="0" indent="0" algn="l" rtl="0">
              <a:spcBef>
                <a:spcPts val="0"/>
              </a:spcBef>
              <a:spcAft>
                <a:spcPts val="0"/>
              </a:spcAft>
              <a:buNone/>
            </a:pPr>
            <a:r>
              <a:rPr lang="en-US" dirty="0"/>
              <a:t>This involves the generation of a set of pseudo random numbers from known distributions and performing an optimization over a high-dimensional parameter space to find the global minimum.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Dependent on the desired precision we have to do this up to tens of millions of times,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So this is a very computationally intensive process.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With our service we enable the utilization of distributed computing resources for this task, along with automated results aggregation and post processing. Reducing the users work overhead.</a:t>
            </a: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2a93ccd230_0_895:notes"/>
          <p:cNvSpPr>
            <a:spLocks noGrp="1" noRot="1" noChangeAspect="1"/>
          </p:cNvSpPr>
          <p:nvPr>
            <p:ph type="sldImg" idx="2"/>
          </p:nvPr>
        </p:nvSpPr>
        <p:spPr>
          <a:xfrm>
            <a:off x="604838" y="685800"/>
            <a:ext cx="56483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2a93ccd230_0_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An application for our service that I am perusing currently involves active learning, which is an iterative ML assisted technique to improve the exploration of theory parameter spaces in new physics searches.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technique that we are using was developed by Kyle Cranmer.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And the underlying idea is that in a given analysis, there is a mapping from the theory’s parameters to the cross section that we can measure and constrain. </a:t>
            </a:r>
          </a:p>
          <a:p>
            <a:pPr marL="0" lvl="0" indent="0" algn="l" rtl="0">
              <a:spcBef>
                <a:spcPts val="0"/>
              </a:spcBef>
              <a:spcAft>
                <a:spcPts val="0"/>
              </a:spcAft>
              <a:buNone/>
            </a:pPr>
            <a:r>
              <a:rPr lang="en-US" dirty="0"/>
              <a:t>We construct then a Machine Learning derived model to approximate that mapping. This model can then be iteratively improved by sampling cross section limits from the parameter space.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sampling location can be chosen such that the information gained in a given evaluation is maximized, and to speed up the process and utilize distributed computing resources multiple locations can be sampled concurrently</a:t>
            </a:r>
          </a:p>
          <a:p>
            <a:pPr marL="0" lvl="0" indent="0" algn="l" rtl="0">
              <a:spcBef>
                <a:spcPts val="0"/>
              </a:spcBef>
              <a:spcAft>
                <a:spcPts val="0"/>
              </a:spcAft>
              <a:buNone/>
            </a:pPr>
            <a:r>
              <a:rPr lang="en-US" dirty="0"/>
              <a:t>We are using </a:t>
            </a:r>
            <a:r>
              <a:rPr lang="en-US" dirty="0" err="1"/>
              <a:t>PanDA</a:t>
            </a:r>
            <a:r>
              <a:rPr lang="en-US" dirty="0"/>
              <a:t> and IDDS to automate this multiple step process, and we have integrated REANA, a platform for analysis reuse, with Panda to enable the relevant phase space sampling.</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NL4 Section">
  <p:cSld name="SECTION_HEADER_2_1">
    <p:spTree>
      <p:nvGrpSpPr>
        <p:cNvPr id="1" name="Shape 13"/>
        <p:cNvGrpSpPr/>
        <p:nvPr/>
      </p:nvGrpSpPr>
      <p:grpSpPr>
        <a:xfrm>
          <a:off x="0" y="0"/>
          <a:ext cx="0" cy="0"/>
          <a:chOff x="0" y="0"/>
          <a:chExt cx="0" cy="0"/>
        </a:xfrm>
      </p:grpSpPr>
      <p:pic>
        <p:nvPicPr>
          <p:cNvPr id="14" name="Google Shape;14;p2"/>
          <p:cNvPicPr preferRelativeResize="0"/>
          <p:nvPr/>
        </p:nvPicPr>
        <p:blipFill rotWithShape="1">
          <a:blip r:embed="rId2">
            <a:alphaModFix/>
          </a:blip>
          <a:srcRect r="8416"/>
          <a:stretch/>
        </p:blipFill>
        <p:spPr>
          <a:xfrm>
            <a:off x="-14303" y="-76925"/>
            <a:ext cx="12801600" cy="7863826"/>
          </a:xfrm>
          <a:prstGeom prst="rect">
            <a:avLst/>
          </a:prstGeom>
          <a:noFill/>
          <a:ln>
            <a:noFill/>
          </a:ln>
        </p:spPr>
      </p:pic>
      <p:sp>
        <p:nvSpPr>
          <p:cNvPr id="15" name="Google Shape;15;p2"/>
          <p:cNvSpPr txBox="1">
            <a:spLocks noGrp="1"/>
          </p:cNvSpPr>
          <p:nvPr>
            <p:ph type="title"/>
          </p:nvPr>
        </p:nvSpPr>
        <p:spPr>
          <a:xfrm>
            <a:off x="1087275" y="3250175"/>
            <a:ext cx="11277900" cy="1272000"/>
          </a:xfrm>
          <a:prstGeom prst="rect">
            <a:avLst/>
          </a:prstGeom>
        </p:spPr>
        <p:txBody>
          <a:bodyPr spcFirstLastPara="1" wrap="square" lIns="131450" tIns="131450" rIns="131450" bIns="131450" anchor="ctr" anchorCtr="0">
            <a:noAutofit/>
          </a:bodyPr>
          <a:lstStyle>
            <a:lvl1pPr lvl="0" rtl="0">
              <a:spcBef>
                <a:spcPts val="0"/>
              </a:spcBef>
              <a:spcAft>
                <a:spcPts val="0"/>
              </a:spcAft>
              <a:buClr>
                <a:schemeClr val="lt1"/>
              </a:buClr>
              <a:buSzPts val="4800"/>
              <a:buFont typeface="Helvetica Neue"/>
              <a:buNone/>
              <a:defRPr sz="4800">
                <a:solidFill>
                  <a:schemeClr val="lt1"/>
                </a:solidFill>
                <a:latin typeface="Helvetica Neue"/>
                <a:ea typeface="Helvetica Neue"/>
                <a:cs typeface="Helvetica Neue"/>
                <a:sym typeface="Helvetica Neue"/>
              </a:defRPr>
            </a:lvl1pPr>
            <a:lvl2pPr lvl="1" algn="ctr" rtl="0">
              <a:spcBef>
                <a:spcPts val="0"/>
              </a:spcBef>
              <a:spcAft>
                <a:spcPts val="0"/>
              </a:spcAft>
              <a:buSzPts val="5100"/>
              <a:buNone/>
              <a:defRPr sz="5100"/>
            </a:lvl2pPr>
            <a:lvl3pPr lvl="2" algn="ctr" rtl="0">
              <a:spcBef>
                <a:spcPts val="0"/>
              </a:spcBef>
              <a:spcAft>
                <a:spcPts val="0"/>
              </a:spcAft>
              <a:buSzPts val="5100"/>
              <a:buNone/>
              <a:defRPr sz="5100"/>
            </a:lvl3pPr>
            <a:lvl4pPr lvl="3" algn="ctr" rtl="0">
              <a:spcBef>
                <a:spcPts val="0"/>
              </a:spcBef>
              <a:spcAft>
                <a:spcPts val="0"/>
              </a:spcAft>
              <a:buSzPts val="5100"/>
              <a:buNone/>
              <a:defRPr sz="5100"/>
            </a:lvl4pPr>
            <a:lvl5pPr lvl="4" algn="ctr" rtl="0">
              <a:spcBef>
                <a:spcPts val="0"/>
              </a:spcBef>
              <a:spcAft>
                <a:spcPts val="0"/>
              </a:spcAft>
              <a:buSzPts val="5100"/>
              <a:buNone/>
              <a:defRPr sz="5100"/>
            </a:lvl5pPr>
            <a:lvl6pPr lvl="5" algn="ctr" rtl="0">
              <a:spcBef>
                <a:spcPts val="0"/>
              </a:spcBef>
              <a:spcAft>
                <a:spcPts val="0"/>
              </a:spcAft>
              <a:buSzPts val="5100"/>
              <a:buNone/>
              <a:defRPr sz="5100"/>
            </a:lvl6pPr>
            <a:lvl7pPr lvl="6" algn="ctr" rtl="0">
              <a:spcBef>
                <a:spcPts val="0"/>
              </a:spcBef>
              <a:spcAft>
                <a:spcPts val="0"/>
              </a:spcAft>
              <a:buSzPts val="5100"/>
              <a:buNone/>
              <a:defRPr sz="5100"/>
            </a:lvl7pPr>
            <a:lvl8pPr lvl="7" algn="ctr" rtl="0">
              <a:spcBef>
                <a:spcPts val="0"/>
              </a:spcBef>
              <a:spcAft>
                <a:spcPts val="0"/>
              </a:spcAft>
              <a:buSzPts val="5100"/>
              <a:buNone/>
              <a:defRPr sz="5100"/>
            </a:lvl8pPr>
            <a:lvl9pPr lvl="8" algn="ctr" rtl="0">
              <a:spcBef>
                <a:spcPts val="0"/>
              </a:spcBef>
              <a:spcAft>
                <a:spcPts val="0"/>
              </a:spcAft>
              <a:buSzPts val="5100"/>
              <a:buNone/>
              <a:defRPr sz="5100"/>
            </a:lvl9pPr>
          </a:lstStyle>
          <a:p>
            <a:endParaRPr/>
          </a:p>
        </p:txBody>
      </p:sp>
      <p:sp>
        <p:nvSpPr>
          <p:cNvPr id="16" name="Google Shape;16;p2"/>
          <p:cNvSpPr txBox="1">
            <a:spLocks noGrp="1"/>
          </p:cNvSpPr>
          <p:nvPr>
            <p:ph type="sldNum" idx="12"/>
          </p:nvPr>
        </p:nvSpPr>
        <p:spPr>
          <a:xfrm>
            <a:off x="11515825" y="7015100"/>
            <a:ext cx="768300" cy="594900"/>
          </a:xfrm>
          <a:prstGeom prst="rect">
            <a:avLst/>
          </a:prstGeom>
        </p:spPr>
        <p:txBody>
          <a:bodyPr spcFirstLastPara="1" wrap="square" lIns="98625" tIns="98625" rIns="98625" bIns="98625" anchor="ctr" anchorCtr="0">
            <a:noAutofit/>
          </a:bodyPr>
          <a:lstStyle>
            <a:lvl1pPr lvl="0" rtl="0">
              <a:buNone/>
              <a:defRPr b="0" i="0">
                <a:latin typeface="Helvetica Neue"/>
                <a:ea typeface="Helvetica Neue"/>
                <a:cs typeface="Helvetica Neue"/>
                <a:sym typeface="Helvetica Neue"/>
              </a:defRPr>
            </a:lvl1pPr>
            <a:lvl2pPr lvl="1" rtl="0">
              <a:buNone/>
              <a:defRPr b="0" i="0">
                <a:latin typeface="Helvetica Neue"/>
                <a:ea typeface="Helvetica Neue"/>
                <a:cs typeface="Helvetica Neue"/>
                <a:sym typeface="Helvetica Neue"/>
              </a:defRPr>
            </a:lvl2pPr>
            <a:lvl3pPr lvl="2" rtl="0">
              <a:buNone/>
              <a:defRPr b="0" i="0">
                <a:latin typeface="Helvetica Neue"/>
                <a:ea typeface="Helvetica Neue"/>
                <a:cs typeface="Helvetica Neue"/>
                <a:sym typeface="Helvetica Neue"/>
              </a:defRPr>
            </a:lvl3pPr>
            <a:lvl4pPr lvl="3" rtl="0">
              <a:buNone/>
              <a:defRPr b="0" i="0">
                <a:latin typeface="Helvetica Neue"/>
                <a:ea typeface="Helvetica Neue"/>
                <a:cs typeface="Helvetica Neue"/>
                <a:sym typeface="Helvetica Neue"/>
              </a:defRPr>
            </a:lvl4pPr>
            <a:lvl5pPr lvl="4" rtl="0">
              <a:buNone/>
              <a:defRPr b="0" i="0">
                <a:latin typeface="Helvetica Neue"/>
                <a:ea typeface="Helvetica Neue"/>
                <a:cs typeface="Helvetica Neue"/>
                <a:sym typeface="Helvetica Neue"/>
              </a:defRPr>
            </a:lvl5pPr>
            <a:lvl6pPr lvl="5" rtl="0">
              <a:buNone/>
              <a:defRPr b="0" i="0">
                <a:latin typeface="Helvetica Neue"/>
                <a:ea typeface="Helvetica Neue"/>
                <a:cs typeface="Helvetica Neue"/>
                <a:sym typeface="Helvetica Neue"/>
              </a:defRPr>
            </a:lvl6pPr>
            <a:lvl7pPr lvl="6" rtl="0">
              <a:buNone/>
              <a:defRPr b="0" i="0">
                <a:latin typeface="Helvetica Neue"/>
                <a:ea typeface="Helvetica Neue"/>
                <a:cs typeface="Helvetica Neue"/>
                <a:sym typeface="Helvetica Neue"/>
              </a:defRPr>
            </a:lvl7pPr>
            <a:lvl8pPr lvl="7" rtl="0">
              <a:buNone/>
              <a:defRPr b="0" i="0">
                <a:latin typeface="Helvetica Neue"/>
                <a:ea typeface="Helvetica Neue"/>
                <a:cs typeface="Helvetica Neue"/>
                <a:sym typeface="Helvetica Neue"/>
              </a:defRPr>
            </a:lvl8pPr>
            <a:lvl9pPr lvl="8" rtl="0">
              <a:buNone/>
              <a:defRPr b="0" i="0">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a:p>
        </p:txBody>
      </p:sp>
      <p:sp>
        <p:nvSpPr>
          <p:cNvPr id="17" name="Google Shape;17;p2"/>
          <p:cNvSpPr txBox="1"/>
          <p:nvPr/>
        </p:nvSpPr>
        <p:spPr>
          <a:xfrm>
            <a:off x="0" y="7094425"/>
            <a:ext cx="12801600" cy="45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solidFill>
                  <a:srgbClr val="666666"/>
                </a:solidFill>
                <a:latin typeface="Helvetica Neue"/>
                <a:ea typeface="Helvetica Neue"/>
                <a:cs typeface="Helvetica Neue"/>
                <a:sym typeface="Helvetica Neue"/>
              </a:rPr>
              <a:t>T. Wenaus                      Jan 2023 S&amp;C Round Table Meeting</a:t>
            </a:r>
            <a:endParaRPr>
              <a:solidFill>
                <a:srgbClr val="666666"/>
              </a:solidFill>
              <a:latin typeface="Helvetica Neue"/>
              <a:ea typeface="Helvetica Neue"/>
              <a:cs typeface="Helvetica Neue"/>
              <a:sym typeface="Helvetica Neue"/>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1">
  <p:cSld name="1_Title and Conten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500933" y="413811"/>
            <a:ext cx="11660400" cy="1502400"/>
          </a:xfrm>
          <a:prstGeom prst="rect">
            <a:avLst/>
          </a:prstGeom>
          <a:noFill/>
          <a:ln>
            <a:noFill/>
          </a:ln>
        </p:spPr>
        <p:txBody>
          <a:bodyPr spcFirstLastPara="1" wrap="square" lIns="49250" tIns="49250" rIns="49250" bIns="49250" anchor="t" anchorCtr="0">
            <a:noAutofit/>
          </a:bodyPr>
          <a:lstStyle>
            <a:lvl1pPr lvl="0" algn="l" rtl="0">
              <a:lnSpc>
                <a:spcPct val="100000"/>
              </a:lnSpc>
              <a:spcBef>
                <a:spcPts val="0"/>
              </a:spcBef>
              <a:spcAft>
                <a:spcPts val="0"/>
              </a:spcAft>
              <a:buClr>
                <a:srgbClr val="000000"/>
              </a:buClr>
              <a:buSzPts val="2000"/>
              <a:buFont typeface="Arial"/>
              <a:buNone/>
              <a:defRPr/>
            </a:lvl1pPr>
            <a:lvl2pPr lvl="1" algn="l" rtl="0">
              <a:lnSpc>
                <a:spcPct val="100000"/>
              </a:lnSpc>
              <a:spcBef>
                <a:spcPts val="0"/>
              </a:spcBef>
              <a:spcAft>
                <a:spcPts val="0"/>
              </a:spcAft>
              <a:buClr>
                <a:srgbClr val="000000"/>
              </a:buClr>
              <a:buSzPts val="2000"/>
              <a:buNone/>
              <a:defRPr/>
            </a:lvl2pPr>
            <a:lvl3pPr lvl="2" algn="l" rtl="0">
              <a:lnSpc>
                <a:spcPct val="100000"/>
              </a:lnSpc>
              <a:spcBef>
                <a:spcPts val="0"/>
              </a:spcBef>
              <a:spcAft>
                <a:spcPts val="0"/>
              </a:spcAft>
              <a:buClr>
                <a:srgbClr val="000000"/>
              </a:buClr>
              <a:buSzPts val="2000"/>
              <a:buNone/>
              <a:defRPr/>
            </a:lvl3pPr>
            <a:lvl4pPr lvl="3" algn="l" rtl="0">
              <a:lnSpc>
                <a:spcPct val="100000"/>
              </a:lnSpc>
              <a:spcBef>
                <a:spcPts val="0"/>
              </a:spcBef>
              <a:spcAft>
                <a:spcPts val="0"/>
              </a:spcAft>
              <a:buClr>
                <a:srgbClr val="000000"/>
              </a:buClr>
              <a:buSzPts val="2000"/>
              <a:buNone/>
              <a:defRPr/>
            </a:lvl4pPr>
            <a:lvl5pPr lvl="4" algn="l" rtl="0">
              <a:lnSpc>
                <a:spcPct val="100000"/>
              </a:lnSpc>
              <a:spcBef>
                <a:spcPts val="0"/>
              </a:spcBef>
              <a:spcAft>
                <a:spcPts val="0"/>
              </a:spcAft>
              <a:buClr>
                <a:srgbClr val="000000"/>
              </a:buClr>
              <a:buSzPts val="2000"/>
              <a:buNone/>
              <a:defRPr/>
            </a:lvl5pPr>
            <a:lvl6pPr lvl="5" algn="l" rtl="0">
              <a:lnSpc>
                <a:spcPct val="100000"/>
              </a:lnSpc>
              <a:spcBef>
                <a:spcPts val="0"/>
              </a:spcBef>
              <a:spcAft>
                <a:spcPts val="0"/>
              </a:spcAft>
              <a:buClr>
                <a:srgbClr val="000000"/>
              </a:buClr>
              <a:buSzPts val="2000"/>
              <a:buNone/>
              <a:defRPr/>
            </a:lvl6pPr>
            <a:lvl7pPr lvl="6" algn="l" rtl="0">
              <a:lnSpc>
                <a:spcPct val="100000"/>
              </a:lnSpc>
              <a:spcBef>
                <a:spcPts val="0"/>
              </a:spcBef>
              <a:spcAft>
                <a:spcPts val="0"/>
              </a:spcAft>
              <a:buClr>
                <a:srgbClr val="000000"/>
              </a:buClr>
              <a:buSzPts val="2000"/>
              <a:buNone/>
              <a:defRPr/>
            </a:lvl7pPr>
            <a:lvl8pPr lvl="7" algn="l" rtl="0">
              <a:lnSpc>
                <a:spcPct val="100000"/>
              </a:lnSpc>
              <a:spcBef>
                <a:spcPts val="0"/>
              </a:spcBef>
              <a:spcAft>
                <a:spcPts val="0"/>
              </a:spcAft>
              <a:buClr>
                <a:srgbClr val="000000"/>
              </a:buClr>
              <a:buSzPts val="2000"/>
              <a:buNone/>
              <a:defRPr/>
            </a:lvl8pPr>
            <a:lvl9pPr lvl="8" algn="l" rtl="0">
              <a:lnSpc>
                <a:spcPct val="100000"/>
              </a:lnSpc>
              <a:spcBef>
                <a:spcPts val="0"/>
              </a:spcBef>
              <a:spcAft>
                <a:spcPts val="0"/>
              </a:spcAft>
              <a:buClr>
                <a:srgbClr val="000000"/>
              </a:buClr>
              <a:buSzPts val="2000"/>
              <a:buNone/>
              <a:defRPr/>
            </a:lvl9pPr>
          </a:lstStyle>
          <a:p>
            <a:endParaRPr/>
          </a:p>
        </p:txBody>
      </p:sp>
      <p:sp>
        <p:nvSpPr>
          <p:cNvPr id="56" name="Google Shape;56;p11"/>
          <p:cNvSpPr txBox="1">
            <a:spLocks noGrp="1"/>
          </p:cNvSpPr>
          <p:nvPr>
            <p:ph type="body" idx="1"/>
          </p:nvPr>
        </p:nvSpPr>
        <p:spPr>
          <a:xfrm>
            <a:off x="500933" y="2069042"/>
            <a:ext cx="11660400" cy="4453200"/>
          </a:xfrm>
          <a:prstGeom prst="rect">
            <a:avLst/>
          </a:prstGeom>
          <a:noFill/>
          <a:ln>
            <a:noFill/>
          </a:ln>
        </p:spPr>
        <p:txBody>
          <a:bodyPr spcFirstLastPara="1" wrap="square" lIns="49250" tIns="49250" rIns="49250" bIns="49250" anchor="t" anchorCtr="0">
            <a:noAutofit/>
          </a:bodyPr>
          <a:lstStyle>
            <a:lvl1pPr marL="457200" lvl="0" indent="-355600" algn="l" rtl="0">
              <a:lnSpc>
                <a:spcPct val="100000"/>
              </a:lnSpc>
              <a:spcBef>
                <a:spcPts val="1100"/>
              </a:spcBef>
              <a:spcAft>
                <a:spcPts val="0"/>
              </a:spcAft>
              <a:buClr>
                <a:srgbClr val="000000"/>
              </a:buClr>
              <a:buSzPts val="2000"/>
              <a:buFont typeface="Arial"/>
              <a:buChar char="•"/>
              <a:defRPr/>
            </a:lvl1pPr>
            <a:lvl2pPr marL="914400" lvl="1" indent="-355600" algn="l" rtl="0">
              <a:lnSpc>
                <a:spcPct val="100000"/>
              </a:lnSpc>
              <a:spcBef>
                <a:spcPts val="1100"/>
              </a:spcBef>
              <a:spcAft>
                <a:spcPts val="0"/>
              </a:spcAft>
              <a:buClr>
                <a:srgbClr val="000000"/>
              </a:buClr>
              <a:buSzPts val="2000"/>
              <a:buFont typeface="Calibri"/>
              <a:buChar char="•"/>
              <a:defRPr/>
            </a:lvl2pPr>
            <a:lvl3pPr marL="1371600" lvl="2" indent="-355600" algn="l" rtl="0">
              <a:lnSpc>
                <a:spcPct val="100000"/>
              </a:lnSpc>
              <a:spcBef>
                <a:spcPts val="1100"/>
              </a:spcBef>
              <a:spcAft>
                <a:spcPts val="0"/>
              </a:spcAft>
              <a:buClr>
                <a:srgbClr val="000000"/>
              </a:buClr>
              <a:buSzPts val="2000"/>
              <a:buFont typeface="Calibri"/>
              <a:buChar char="•"/>
              <a:defRPr/>
            </a:lvl3pPr>
            <a:lvl4pPr marL="1828800" lvl="3" indent="-355600" algn="l" rtl="0">
              <a:lnSpc>
                <a:spcPct val="100000"/>
              </a:lnSpc>
              <a:spcBef>
                <a:spcPts val="1100"/>
              </a:spcBef>
              <a:spcAft>
                <a:spcPts val="0"/>
              </a:spcAft>
              <a:buClr>
                <a:srgbClr val="000000"/>
              </a:buClr>
              <a:buSzPts val="2000"/>
              <a:buFont typeface="Calibri"/>
              <a:buChar char="•"/>
              <a:defRPr/>
            </a:lvl4pPr>
            <a:lvl5pPr marL="2286000" lvl="4" indent="-355600" algn="l" rtl="0">
              <a:lnSpc>
                <a:spcPct val="100000"/>
              </a:lnSpc>
              <a:spcBef>
                <a:spcPts val="1100"/>
              </a:spcBef>
              <a:spcAft>
                <a:spcPts val="0"/>
              </a:spcAft>
              <a:buClr>
                <a:srgbClr val="000000"/>
              </a:buClr>
              <a:buSzPts val="2000"/>
              <a:buFont typeface="Calibri"/>
              <a:buChar char="•"/>
              <a:defRPr/>
            </a:lvl5pPr>
            <a:lvl6pPr marL="2743200" lvl="5" indent="-355600" algn="l" rtl="0">
              <a:lnSpc>
                <a:spcPct val="100000"/>
              </a:lnSpc>
              <a:spcBef>
                <a:spcPts val="1100"/>
              </a:spcBef>
              <a:spcAft>
                <a:spcPts val="0"/>
              </a:spcAft>
              <a:buClr>
                <a:srgbClr val="000000"/>
              </a:buClr>
              <a:buSzPts val="2000"/>
              <a:buFont typeface="Calibri"/>
              <a:buChar char="•"/>
              <a:defRPr/>
            </a:lvl6pPr>
            <a:lvl7pPr marL="3200400" lvl="6" indent="-355600" algn="l" rtl="0">
              <a:lnSpc>
                <a:spcPct val="100000"/>
              </a:lnSpc>
              <a:spcBef>
                <a:spcPts val="1100"/>
              </a:spcBef>
              <a:spcAft>
                <a:spcPts val="0"/>
              </a:spcAft>
              <a:buClr>
                <a:srgbClr val="000000"/>
              </a:buClr>
              <a:buSzPts val="2000"/>
              <a:buFont typeface="Calibri"/>
              <a:buChar char="•"/>
              <a:defRPr/>
            </a:lvl7pPr>
            <a:lvl8pPr marL="3657600" lvl="7" indent="-355600" algn="l" rtl="0">
              <a:lnSpc>
                <a:spcPct val="100000"/>
              </a:lnSpc>
              <a:spcBef>
                <a:spcPts val="1100"/>
              </a:spcBef>
              <a:spcAft>
                <a:spcPts val="0"/>
              </a:spcAft>
              <a:buClr>
                <a:srgbClr val="000000"/>
              </a:buClr>
              <a:buSzPts val="2000"/>
              <a:buFont typeface="Calibri"/>
              <a:buChar char="•"/>
              <a:defRPr/>
            </a:lvl8pPr>
            <a:lvl9pPr marL="4114800" lvl="8" indent="-355600" algn="l" rtl="0">
              <a:lnSpc>
                <a:spcPct val="100000"/>
              </a:lnSpc>
              <a:spcBef>
                <a:spcPts val="1100"/>
              </a:spcBef>
              <a:spcAft>
                <a:spcPts val="0"/>
              </a:spcAft>
              <a:buClr>
                <a:srgbClr val="000000"/>
              </a:buClr>
              <a:buSzPts val="2000"/>
              <a:buFont typeface="Calibri"/>
              <a:buChar char="•"/>
              <a:defRPr/>
            </a:lvl9pPr>
          </a:lstStyle>
          <a:p>
            <a:endParaRPr/>
          </a:p>
        </p:txBody>
      </p:sp>
      <p:sp>
        <p:nvSpPr>
          <p:cNvPr id="57" name="Google Shape;57;p11"/>
          <p:cNvSpPr txBox="1">
            <a:spLocks noGrp="1"/>
          </p:cNvSpPr>
          <p:nvPr>
            <p:ph type="sldNum" idx="12"/>
          </p:nvPr>
        </p:nvSpPr>
        <p:spPr>
          <a:xfrm>
            <a:off x="6257130" y="7239207"/>
            <a:ext cx="287400" cy="299700"/>
          </a:xfrm>
          <a:prstGeom prst="rect">
            <a:avLst/>
          </a:prstGeom>
          <a:noFill/>
          <a:ln>
            <a:noFill/>
          </a:ln>
        </p:spPr>
        <p:txBody>
          <a:bodyPr spcFirstLastPara="1" wrap="square" lIns="49250" tIns="49250" rIns="49250" bIns="49250" anchor="ctr" anchorCtr="0">
            <a:noAutofit/>
          </a:bodyPr>
          <a:lstStyle>
            <a:lvl1pPr marL="0" marR="0" lvl="0" indent="0" algn="ctr" rtl="0">
              <a:lnSpc>
                <a:spcPct val="100000"/>
              </a:lnSpc>
              <a:spcBef>
                <a:spcPts val="0"/>
              </a:spcBef>
              <a:spcAft>
                <a:spcPts val="0"/>
              </a:spcAft>
              <a:buClr>
                <a:srgbClr val="888888"/>
              </a:buClr>
              <a:buSzPts val="1300"/>
              <a:buFont typeface="Arial"/>
              <a:buNone/>
              <a:defRPr sz="1300" b="0" i="0" u="none" strike="noStrike" cap="none">
                <a:solidFill>
                  <a:srgbClr val="888888"/>
                </a:solidFill>
                <a:latin typeface="Arial"/>
                <a:ea typeface="Arial"/>
                <a:cs typeface="Arial"/>
                <a:sym typeface="Arial"/>
              </a:defRPr>
            </a:lvl1pPr>
            <a:lvl2pPr marL="0" marR="0" lvl="1" indent="0" algn="ctr" rtl="0">
              <a:lnSpc>
                <a:spcPct val="100000"/>
              </a:lnSpc>
              <a:spcBef>
                <a:spcPts val="0"/>
              </a:spcBef>
              <a:spcAft>
                <a:spcPts val="0"/>
              </a:spcAft>
              <a:buClr>
                <a:srgbClr val="888888"/>
              </a:buClr>
              <a:buSzPts val="1300"/>
              <a:buFont typeface="Arial"/>
              <a:buNone/>
              <a:defRPr sz="1300" b="0" i="0" u="none" strike="noStrike" cap="none">
                <a:solidFill>
                  <a:srgbClr val="888888"/>
                </a:solidFill>
                <a:latin typeface="Arial"/>
                <a:ea typeface="Arial"/>
                <a:cs typeface="Arial"/>
                <a:sym typeface="Arial"/>
              </a:defRPr>
            </a:lvl2pPr>
            <a:lvl3pPr marL="0" marR="0" lvl="2" indent="0" algn="ctr" rtl="0">
              <a:lnSpc>
                <a:spcPct val="100000"/>
              </a:lnSpc>
              <a:spcBef>
                <a:spcPts val="0"/>
              </a:spcBef>
              <a:spcAft>
                <a:spcPts val="0"/>
              </a:spcAft>
              <a:buClr>
                <a:srgbClr val="888888"/>
              </a:buClr>
              <a:buSzPts val="1300"/>
              <a:buFont typeface="Arial"/>
              <a:buNone/>
              <a:defRPr sz="1300" b="0" i="0" u="none" strike="noStrike" cap="none">
                <a:solidFill>
                  <a:srgbClr val="888888"/>
                </a:solidFill>
                <a:latin typeface="Arial"/>
                <a:ea typeface="Arial"/>
                <a:cs typeface="Arial"/>
                <a:sym typeface="Arial"/>
              </a:defRPr>
            </a:lvl3pPr>
            <a:lvl4pPr marL="0" marR="0" lvl="3" indent="0" algn="ctr" rtl="0">
              <a:lnSpc>
                <a:spcPct val="100000"/>
              </a:lnSpc>
              <a:spcBef>
                <a:spcPts val="0"/>
              </a:spcBef>
              <a:spcAft>
                <a:spcPts val="0"/>
              </a:spcAft>
              <a:buClr>
                <a:srgbClr val="888888"/>
              </a:buClr>
              <a:buSzPts val="1300"/>
              <a:buFont typeface="Arial"/>
              <a:buNone/>
              <a:defRPr sz="1300" b="0" i="0" u="none" strike="noStrike" cap="none">
                <a:solidFill>
                  <a:srgbClr val="888888"/>
                </a:solidFill>
                <a:latin typeface="Arial"/>
                <a:ea typeface="Arial"/>
                <a:cs typeface="Arial"/>
                <a:sym typeface="Arial"/>
              </a:defRPr>
            </a:lvl4pPr>
            <a:lvl5pPr marL="0" marR="0" lvl="4" indent="0" algn="ctr" rtl="0">
              <a:lnSpc>
                <a:spcPct val="100000"/>
              </a:lnSpc>
              <a:spcBef>
                <a:spcPts val="0"/>
              </a:spcBef>
              <a:spcAft>
                <a:spcPts val="0"/>
              </a:spcAft>
              <a:buClr>
                <a:srgbClr val="888888"/>
              </a:buClr>
              <a:buSzPts val="1300"/>
              <a:buFont typeface="Arial"/>
              <a:buNone/>
              <a:defRPr sz="1300" b="0" i="0" u="none" strike="noStrike" cap="none">
                <a:solidFill>
                  <a:srgbClr val="888888"/>
                </a:solidFill>
                <a:latin typeface="Arial"/>
                <a:ea typeface="Arial"/>
                <a:cs typeface="Arial"/>
                <a:sym typeface="Arial"/>
              </a:defRPr>
            </a:lvl5pPr>
            <a:lvl6pPr marL="0" marR="0" lvl="5" indent="0" algn="ctr" rtl="0">
              <a:lnSpc>
                <a:spcPct val="100000"/>
              </a:lnSpc>
              <a:spcBef>
                <a:spcPts val="0"/>
              </a:spcBef>
              <a:spcAft>
                <a:spcPts val="0"/>
              </a:spcAft>
              <a:buClr>
                <a:srgbClr val="888888"/>
              </a:buClr>
              <a:buSzPts val="1300"/>
              <a:buFont typeface="Arial"/>
              <a:buNone/>
              <a:defRPr sz="1300" b="0" i="0" u="none" strike="noStrike" cap="none">
                <a:solidFill>
                  <a:srgbClr val="888888"/>
                </a:solidFill>
                <a:latin typeface="Arial"/>
                <a:ea typeface="Arial"/>
                <a:cs typeface="Arial"/>
                <a:sym typeface="Arial"/>
              </a:defRPr>
            </a:lvl6pPr>
            <a:lvl7pPr marL="0" marR="0" lvl="6" indent="0" algn="ctr" rtl="0">
              <a:lnSpc>
                <a:spcPct val="100000"/>
              </a:lnSpc>
              <a:spcBef>
                <a:spcPts val="0"/>
              </a:spcBef>
              <a:spcAft>
                <a:spcPts val="0"/>
              </a:spcAft>
              <a:buClr>
                <a:srgbClr val="888888"/>
              </a:buClr>
              <a:buSzPts val="1300"/>
              <a:buFont typeface="Arial"/>
              <a:buNone/>
              <a:defRPr sz="1300" b="0" i="0" u="none" strike="noStrike" cap="none">
                <a:solidFill>
                  <a:srgbClr val="888888"/>
                </a:solidFill>
                <a:latin typeface="Arial"/>
                <a:ea typeface="Arial"/>
                <a:cs typeface="Arial"/>
                <a:sym typeface="Arial"/>
              </a:defRPr>
            </a:lvl7pPr>
            <a:lvl8pPr marL="0" marR="0" lvl="7" indent="0" algn="ctr" rtl="0">
              <a:lnSpc>
                <a:spcPct val="100000"/>
              </a:lnSpc>
              <a:spcBef>
                <a:spcPts val="0"/>
              </a:spcBef>
              <a:spcAft>
                <a:spcPts val="0"/>
              </a:spcAft>
              <a:buClr>
                <a:srgbClr val="888888"/>
              </a:buClr>
              <a:buSzPts val="1300"/>
              <a:buFont typeface="Arial"/>
              <a:buNone/>
              <a:defRPr sz="1300" b="0" i="0" u="none" strike="noStrike" cap="none">
                <a:solidFill>
                  <a:srgbClr val="888888"/>
                </a:solidFill>
                <a:latin typeface="Arial"/>
                <a:ea typeface="Arial"/>
                <a:cs typeface="Arial"/>
                <a:sym typeface="Arial"/>
              </a:defRPr>
            </a:lvl8pPr>
            <a:lvl9pPr marL="0" marR="0" lvl="8" indent="0" algn="ctr" rtl="0">
              <a:lnSpc>
                <a:spcPct val="100000"/>
              </a:lnSpc>
              <a:spcBef>
                <a:spcPts val="0"/>
              </a:spcBef>
              <a:spcAft>
                <a:spcPts val="0"/>
              </a:spcAft>
              <a:buClr>
                <a:srgbClr val="888888"/>
              </a:buClr>
              <a:buSzPts val="1300"/>
              <a:buFont typeface="Arial"/>
              <a:buNone/>
              <a:defRPr sz="13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2">
  <p:cSld name="BLANK_4">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11747414" y="7158809"/>
            <a:ext cx="453900" cy="414000"/>
          </a:xfrm>
          <a:prstGeom prst="rect">
            <a:avLst/>
          </a:prstGeom>
          <a:noFill/>
          <a:ln>
            <a:noFill/>
          </a:ln>
        </p:spPr>
        <p:txBody>
          <a:bodyPr spcFirstLastPara="1" wrap="square" lIns="0" tIns="0" rIns="65675" bIns="0" anchor="ctr" anchorCtr="0">
            <a:noAutofit/>
          </a:bodyPr>
          <a:lstStyle>
            <a:lvl1pPr marL="0" lvl="0" indent="0" algn="r" rtl="0">
              <a:spcBef>
                <a:spcPts val="0"/>
              </a:spcBef>
              <a:buNone/>
              <a:defRPr sz="1100" b="0" i="0" u="none" strike="noStrike" cap="none">
                <a:solidFill>
                  <a:schemeClr val="dk1"/>
                </a:solidFill>
                <a:latin typeface="Arial"/>
                <a:ea typeface="Arial"/>
                <a:cs typeface="Arial"/>
                <a:sym typeface="Arial"/>
              </a:defRPr>
            </a:lvl1pPr>
            <a:lvl2pPr marL="0" lvl="1" indent="0" algn="r" rtl="0">
              <a:spcBef>
                <a:spcPts val="0"/>
              </a:spcBef>
              <a:buNone/>
              <a:defRPr sz="1100" b="0" i="0" u="none" strike="noStrike" cap="none">
                <a:solidFill>
                  <a:schemeClr val="dk1"/>
                </a:solidFill>
                <a:latin typeface="Arial"/>
                <a:ea typeface="Arial"/>
                <a:cs typeface="Arial"/>
                <a:sym typeface="Arial"/>
              </a:defRPr>
            </a:lvl2pPr>
            <a:lvl3pPr marL="0" lvl="2" indent="0" algn="r" rtl="0">
              <a:spcBef>
                <a:spcPts val="0"/>
              </a:spcBef>
              <a:buNone/>
              <a:defRPr sz="1100" b="0" i="0" u="none" strike="noStrike" cap="none">
                <a:solidFill>
                  <a:schemeClr val="dk1"/>
                </a:solidFill>
                <a:latin typeface="Arial"/>
                <a:ea typeface="Arial"/>
                <a:cs typeface="Arial"/>
                <a:sym typeface="Arial"/>
              </a:defRPr>
            </a:lvl3pPr>
            <a:lvl4pPr marL="0" lvl="3" indent="0" algn="r" rtl="0">
              <a:spcBef>
                <a:spcPts val="0"/>
              </a:spcBef>
              <a:buNone/>
              <a:defRPr sz="1100" b="0" i="0" u="none" strike="noStrike" cap="none">
                <a:solidFill>
                  <a:schemeClr val="dk1"/>
                </a:solidFill>
                <a:latin typeface="Arial"/>
                <a:ea typeface="Arial"/>
                <a:cs typeface="Arial"/>
                <a:sym typeface="Arial"/>
              </a:defRPr>
            </a:lvl4pPr>
            <a:lvl5pPr marL="0" lvl="4" indent="0" algn="r" rtl="0">
              <a:spcBef>
                <a:spcPts val="0"/>
              </a:spcBef>
              <a:buNone/>
              <a:defRPr sz="1100" b="0" i="0" u="none" strike="noStrike" cap="none">
                <a:solidFill>
                  <a:schemeClr val="dk1"/>
                </a:solidFill>
                <a:latin typeface="Arial"/>
                <a:ea typeface="Arial"/>
                <a:cs typeface="Arial"/>
                <a:sym typeface="Arial"/>
              </a:defRPr>
            </a:lvl5pPr>
            <a:lvl6pPr marL="0" lvl="5" indent="0" algn="r" rtl="0">
              <a:spcBef>
                <a:spcPts val="0"/>
              </a:spcBef>
              <a:buNone/>
              <a:defRPr sz="1100" b="0" i="0" u="none" strike="noStrike" cap="none">
                <a:solidFill>
                  <a:schemeClr val="dk1"/>
                </a:solidFill>
                <a:latin typeface="Arial"/>
                <a:ea typeface="Arial"/>
                <a:cs typeface="Arial"/>
                <a:sym typeface="Arial"/>
              </a:defRPr>
            </a:lvl6pPr>
            <a:lvl7pPr marL="0" lvl="6" indent="0" algn="r" rtl="0">
              <a:spcBef>
                <a:spcPts val="0"/>
              </a:spcBef>
              <a:buNone/>
              <a:defRPr sz="1100" b="0" i="0" u="none" strike="noStrike" cap="none">
                <a:solidFill>
                  <a:schemeClr val="dk1"/>
                </a:solidFill>
                <a:latin typeface="Arial"/>
                <a:ea typeface="Arial"/>
                <a:cs typeface="Arial"/>
                <a:sym typeface="Arial"/>
              </a:defRPr>
            </a:lvl7pPr>
            <a:lvl8pPr marL="0" lvl="7" indent="0" algn="r" rtl="0">
              <a:spcBef>
                <a:spcPts val="0"/>
              </a:spcBef>
              <a:buNone/>
              <a:defRPr sz="1100" b="0" i="0" u="none" strike="noStrike" cap="none">
                <a:solidFill>
                  <a:schemeClr val="dk1"/>
                </a:solidFill>
                <a:latin typeface="Arial"/>
                <a:ea typeface="Arial"/>
                <a:cs typeface="Arial"/>
                <a:sym typeface="Arial"/>
              </a:defRPr>
            </a:lvl8pPr>
            <a:lvl9pPr marL="0" lvl="8" indent="0" algn="r" rtl="0">
              <a:spcBef>
                <a:spcPts val="0"/>
              </a:spcBef>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580609" y="374258"/>
            <a:ext cx="10448700" cy="453300"/>
          </a:xfrm>
          <a:prstGeom prst="rect">
            <a:avLst/>
          </a:prstGeom>
          <a:noFill/>
          <a:ln>
            <a:noFill/>
          </a:ln>
        </p:spPr>
        <p:txBody>
          <a:bodyPr spcFirstLastPara="1" wrap="square" lIns="0" tIns="0" rIns="0" bIns="0" anchor="t" anchorCtr="0">
            <a:spAutoFit/>
          </a:bodyPr>
          <a:lstStyle>
            <a:lvl1pPr lvl="0" algn="l" rtl="0">
              <a:lnSpc>
                <a:spcPct val="90000"/>
              </a:lnSpc>
              <a:spcBef>
                <a:spcPts val="0"/>
              </a:spcBef>
              <a:spcAft>
                <a:spcPts val="0"/>
              </a:spcAft>
              <a:buClr>
                <a:schemeClr val="dk1"/>
              </a:buClr>
              <a:buSzPts val="2000"/>
              <a:buFont typeface="Arial"/>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62" name="Google Shape;62;p13"/>
          <p:cNvSpPr txBox="1">
            <a:spLocks noGrp="1"/>
          </p:cNvSpPr>
          <p:nvPr>
            <p:ph type="sldNum" idx="12"/>
          </p:nvPr>
        </p:nvSpPr>
        <p:spPr>
          <a:xfrm>
            <a:off x="11979498" y="7177552"/>
            <a:ext cx="768300" cy="292500"/>
          </a:xfrm>
          <a:prstGeom prst="rect">
            <a:avLst/>
          </a:prstGeom>
          <a:noFill/>
          <a:ln>
            <a:noFill/>
          </a:ln>
        </p:spPr>
        <p:txBody>
          <a:bodyPr spcFirstLastPara="1" wrap="square" lIns="0" tIns="0" rIns="0" bIns="0" anchor="t" anchorCtr="0">
            <a:spAutoFit/>
          </a:bodyPr>
          <a:lstStyle>
            <a:lvl1pPr marL="50800" marR="0" lvl="0" indent="0" algn="r" rtl="0">
              <a:spcBef>
                <a:spcPts val="0"/>
              </a:spcBef>
              <a:spcAft>
                <a:spcPts val="0"/>
              </a:spcAft>
              <a:buClr>
                <a:schemeClr val="dk1"/>
              </a:buClr>
              <a:buSzPts val="1900"/>
              <a:buFont typeface="Arial"/>
              <a:buNone/>
              <a:defRPr sz="1900">
                <a:solidFill>
                  <a:schemeClr val="dk1"/>
                </a:solidFill>
                <a:latin typeface="Arial"/>
                <a:ea typeface="Arial"/>
                <a:cs typeface="Arial"/>
                <a:sym typeface="Arial"/>
              </a:defRPr>
            </a:lvl1pPr>
            <a:lvl2pPr marL="50800" marR="0" lvl="1" indent="0" algn="r" rtl="0">
              <a:spcBef>
                <a:spcPts val="0"/>
              </a:spcBef>
              <a:spcAft>
                <a:spcPts val="0"/>
              </a:spcAft>
              <a:buClr>
                <a:schemeClr val="dk1"/>
              </a:buClr>
              <a:buSzPts val="1900"/>
              <a:buFont typeface="Arial"/>
              <a:buNone/>
              <a:defRPr sz="1900">
                <a:solidFill>
                  <a:schemeClr val="dk1"/>
                </a:solidFill>
                <a:latin typeface="Arial"/>
                <a:ea typeface="Arial"/>
                <a:cs typeface="Arial"/>
                <a:sym typeface="Arial"/>
              </a:defRPr>
            </a:lvl2pPr>
            <a:lvl3pPr marL="50800" marR="0" lvl="2" indent="0" algn="r" rtl="0">
              <a:spcBef>
                <a:spcPts val="0"/>
              </a:spcBef>
              <a:spcAft>
                <a:spcPts val="0"/>
              </a:spcAft>
              <a:buClr>
                <a:schemeClr val="dk1"/>
              </a:buClr>
              <a:buSzPts val="1900"/>
              <a:buFont typeface="Arial"/>
              <a:buNone/>
              <a:defRPr sz="1900">
                <a:solidFill>
                  <a:schemeClr val="dk1"/>
                </a:solidFill>
                <a:latin typeface="Arial"/>
                <a:ea typeface="Arial"/>
                <a:cs typeface="Arial"/>
                <a:sym typeface="Arial"/>
              </a:defRPr>
            </a:lvl3pPr>
            <a:lvl4pPr marL="50800" marR="0" lvl="3" indent="0" algn="r" rtl="0">
              <a:spcBef>
                <a:spcPts val="0"/>
              </a:spcBef>
              <a:spcAft>
                <a:spcPts val="0"/>
              </a:spcAft>
              <a:buClr>
                <a:schemeClr val="dk1"/>
              </a:buClr>
              <a:buSzPts val="1900"/>
              <a:buFont typeface="Arial"/>
              <a:buNone/>
              <a:defRPr sz="1900">
                <a:solidFill>
                  <a:schemeClr val="dk1"/>
                </a:solidFill>
                <a:latin typeface="Arial"/>
                <a:ea typeface="Arial"/>
                <a:cs typeface="Arial"/>
                <a:sym typeface="Arial"/>
              </a:defRPr>
            </a:lvl4pPr>
            <a:lvl5pPr marL="50800" marR="0" lvl="4" indent="0" algn="r" rtl="0">
              <a:spcBef>
                <a:spcPts val="0"/>
              </a:spcBef>
              <a:spcAft>
                <a:spcPts val="0"/>
              </a:spcAft>
              <a:buClr>
                <a:schemeClr val="dk1"/>
              </a:buClr>
              <a:buSzPts val="1900"/>
              <a:buFont typeface="Arial"/>
              <a:buNone/>
              <a:defRPr sz="1900">
                <a:solidFill>
                  <a:schemeClr val="dk1"/>
                </a:solidFill>
                <a:latin typeface="Arial"/>
                <a:ea typeface="Arial"/>
                <a:cs typeface="Arial"/>
                <a:sym typeface="Arial"/>
              </a:defRPr>
            </a:lvl5pPr>
            <a:lvl6pPr marL="50800" marR="0" lvl="5" indent="0" algn="r" rtl="0">
              <a:spcBef>
                <a:spcPts val="0"/>
              </a:spcBef>
              <a:spcAft>
                <a:spcPts val="0"/>
              </a:spcAft>
              <a:buClr>
                <a:schemeClr val="dk1"/>
              </a:buClr>
              <a:buSzPts val="1900"/>
              <a:buFont typeface="Arial"/>
              <a:buNone/>
              <a:defRPr sz="1900">
                <a:solidFill>
                  <a:schemeClr val="dk1"/>
                </a:solidFill>
                <a:latin typeface="Arial"/>
                <a:ea typeface="Arial"/>
                <a:cs typeface="Arial"/>
                <a:sym typeface="Arial"/>
              </a:defRPr>
            </a:lvl6pPr>
            <a:lvl7pPr marL="50800" marR="0" lvl="6" indent="0" algn="r" rtl="0">
              <a:spcBef>
                <a:spcPts val="0"/>
              </a:spcBef>
              <a:spcAft>
                <a:spcPts val="0"/>
              </a:spcAft>
              <a:buClr>
                <a:schemeClr val="dk1"/>
              </a:buClr>
              <a:buSzPts val="1900"/>
              <a:buFont typeface="Arial"/>
              <a:buNone/>
              <a:defRPr sz="1900">
                <a:solidFill>
                  <a:schemeClr val="dk1"/>
                </a:solidFill>
                <a:latin typeface="Arial"/>
                <a:ea typeface="Arial"/>
                <a:cs typeface="Arial"/>
                <a:sym typeface="Arial"/>
              </a:defRPr>
            </a:lvl7pPr>
            <a:lvl8pPr marL="50800" marR="0" lvl="7" indent="0" algn="r" rtl="0">
              <a:spcBef>
                <a:spcPts val="0"/>
              </a:spcBef>
              <a:spcAft>
                <a:spcPts val="0"/>
              </a:spcAft>
              <a:buClr>
                <a:schemeClr val="dk1"/>
              </a:buClr>
              <a:buSzPts val="1900"/>
              <a:buFont typeface="Arial"/>
              <a:buNone/>
              <a:defRPr sz="1900">
                <a:solidFill>
                  <a:schemeClr val="dk1"/>
                </a:solidFill>
                <a:latin typeface="Arial"/>
                <a:ea typeface="Arial"/>
                <a:cs typeface="Arial"/>
                <a:sym typeface="Arial"/>
              </a:defRPr>
            </a:lvl8pPr>
            <a:lvl9pPr marL="50800" marR="0" lvl="8" indent="0" algn="r" rtl="0">
              <a:spcBef>
                <a:spcPts val="0"/>
              </a:spcBef>
              <a:spcAft>
                <a:spcPts val="0"/>
              </a:spcAft>
              <a:buClr>
                <a:schemeClr val="dk1"/>
              </a:buClr>
              <a:buSzPts val="1900"/>
              <a:buFont typeface="Arial"/>
              <a:buNone/>
              <a:defRPr sz="1900">
                <a:solidFill>
                  <a:schemeClr val="dk1"/>
                </a:solidFill>
                <a:latin typeface="Arial"/>
                <a:ea typeface="Arial"/>
                <a:cs typeface="Arial"/>
                <a:sym typeface="Arial"/>
              </a:defRPr>
            </a:lvl9pPr>
          </a:lstStyle>
          <a:p>
            <a:pPr marL="5080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_2">
    <p:spTree>
      <p:nvGrpSpPr>
        <p:cNvPr id="1" name="Shape 18"/>
        <p:cNvGrpSpPr/>
        <p:nvPr/>
      </p:nvGrpSpPr>
      <p:grpSpPr>
        <a:xfrm>
          <a:off x="0" y="0"/>
          <a:ext cx="0" cy="0"/>
          <a:chOff x="0" y="0"/>
          <a:chExt cx="0" cy="0"/>
        </a:xfrm>
      </p:grpSpPr>
      <p:sp>
        <p:nvSpPr>
          <p:cNvPr id="19" name="Google Shape;19;p3"/>
          <p:cNvSpPr txBox="1">
            <a:spLocks noGrp="1"/>
          </p:cNvSpPr>
          <p:nvPr>
            <p:ph type="sldNum" idx="12"/>
          </p:nvPr>
        </p:nvSpPr>
        <p:spPr>
          <a:xfrm>
            <a:off x="11533359" y="7018580"/>
            <a:ext cx="768300" cy="594900"/>
          </a:xfrm>
          <a:prstGeom prst="rect">
            <a:avLst/>
          </a:prstGeom>
        </p:spPr>
        <p:txBody>
          <a:bodyPr spcFirstLastPara="1" wrap="square" lIns="98625" tIns="98625" rIns="98625" bIns="986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20" name="Google Shape;20;p3"/>
          <p:cNvGrpSpPr/>
          <p:nvPr/>
        </p:nvGrpSpPr>
        <p:grpSpPr>
          <a:xfrm>
            <a:off x="0" y="-65313"/>
            <a:ext cx="12802107" cy="7837449"/>
            <a:chOff x="0" y="-57631"/>
            <a:chExt cx="12189000" cy="6915600"/>
          </a:xfrm>
        </p:grpSpPr>
        <p:pic>
          <p:nvPicPr>
            <p:cNvPr id="21" name="Google Shape;21;p3" descr="ppt_BG_BodySlide_BNL_blue_NO_GRAPHIC.jpg"/>
            <p:cNvPicPr preferRelativeResize="0"/>
            <p:nvPr/>
          </p:nvPicPr>
          <p:blipFill rotWithShape="1">
            <a:blip r:embed="rId2">
              <a:alphaModFix/>
            </a:blip>
            <a:srcRect t="24368"/>
            <a:stretch/>
          </p:blipFill>
          <p:spPr>
            <a:xfrm>
              <a:off x="0" y="-57631"/>
              <a:ext cx="12189000" cy="6915600"/>
            </a:xfrm>
            <a:prstGeom prst="rect">
              <a:avLst/>
            </a:prstGeom>
            <a:noFill/>
            <a:ln>
              <a:noFill/>
            </a:ln>
          </p:spPr>
        </p:pic>
        <p:sp>
          <p:nvSpPr>
            <p:cNvPr id="22" name="Google Shape;22;p3"/>
            <p:cNvSpPr txBox="1"/>
            <p:nvPr/>
          </p:nvSpPr>
          <p:spPr>
            <a:xfrm>
              <a:off x="206250" y="5553075"/>
              <a:ext cx="11823900" cy="1090200"/>
            </a:xfrm>
            <a:prstGeom prst="rect">
              <a:avLst/>
            </a:prstGeom>
            <a:solidFill>
              <a:srgbClr val="FFFFFF"/>
            </a:solidFill>
            <a:ln>
              <a:noFill/>
            </a:ln>
          </p:spPr>
          <p:txBody>
            <a:bodyPr spcFirstLastPara="1" wrap="square" lIns="98625" tIns="98625" rIns="98625" bIns="98625" anchor="t" anchorCtr="0">
              <a:noAutofit/>
            </a:bodyPr>
            <a:lstStyle/>
            <a:p>
              <a:pPr marL="0" lvl="0" indent="0" algn="l" rtl="0">
                <a:spcBef>
                  <a:spcPts val="0"/>
                </a:spcBef>
                <a:spcAft>
                  <a:spcPts val="0"/>
                </a:spcAft>
                <a:buNone/>
              </a:pPr>
              <a:endParaRPr sz="1500">
                <a:solidFill>
                  <a:srgbClr val="6FA8DC"/>
                </a:solidFill>
              </a:endParaRPr>
            </a:p>
          </p:txBody>
        </p:sp>
      </p:grpSp>
      <p:pic>
        <p:nvPicPr>
          <p:cNvPr id="23" name="Google Shape;23;p3"/>
          <p:cNvPicPr preferRelativeResize="0"/>
          <p:nvPr/>
        </p:nvPicPr>
        <p:blipFill rotWithShape="1">
          <a:blip r:embed="rId3">
            <a:alphaModFix/>
          </a:blip>
          <a:srcRect r="8332"/>
          <a:stretch/>
        </p:blipFill>
        <p:spPr>
          <a:xfrm>
            <a:off x="-15933" y="-82300"/>
            <a:ext cx="12803510" cy="786384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NL4 Slide">
  <p:cSld name="TITLE_AND_BODY_3_1_1">
    <p:spTree>
      <p:nvGrpSpPr>
        <p:cNvPr id="1" name="Shape 24"/>
        <p:cNvGrpSpPr/>
        <p:nvPr/>
      </p:nvGrpSpPr>
      <p:grpSpPr>
        <a:xfrm>
          <a:off x="0" y="0"/>
          <a:ext cx="0" cy="0"/>
          <a:chOff x="0" y="0"/>
          <a:chExt cx="0" cy="0"/>
        </a:xfrm>
      </p:grpSpPr>
      <p:sp>
        <p:nvSpPr>
          <p:cNvPr id="25" name="Google Shape;25;p4"/>
          <p:cNvSpPr txBox="1"/>
          <p:nvPr/>
        </p:nvSpPr>
        <p:spPr>
          <a:xfrm>
            <a:off x="0" y="7094425"/>
            <a:ext cx="12801600" cy="45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666666"/>
                </a:solidFill>
                <a:latin typeface="Helvetica Neue"/>
                <a:ea typeface="Helvetica Neue"/>
                <a:cs typeface="Helvetica Neue"/>
                <a:sym typeface="Helvetica Neue"/>
              </a:rPr>
              <a:t>FY 2022 National Laboratory Energy Frontier Research Program Review</a:t>
            </a:r>
            <a:endParaRPr>
              <a:solidFill>
                <a:srgbClr val="666666"/>
              </a:solidFill>
              <a:latin typeface="Helvetica Neue"/>
              <a:ea typeface="Helvetica Neue"/>
              <a:cs typeface="Helvetica Neue"/>
              <a:sym typeface="Helvetica Neue"/>
            </a:endParaRPr>
          </a:p>
        </p:txBody>
      </p:sp>
      <p:pic>
        <p:nvPicPr>
          <p:cNvPr id="26" name="Google Shape;26;p4"/>
          <p:cNvPicPr preferRelativeResize="0"/>
          <p:nvPr/>
        </p:nvPicPr>
        <p:blipFill rotWithShape="1">
          <a:blip r:embed="rId2">
            <a:alphaModFix/>
          </a:blip>
          <a:srcRect r="8332"/>
          <a:stretch/>
        </p:blipFill>
        <p:spPr>
          <a:xfrm>
            <a:off x="-15933" y="-82300"/>
            <a:ext cx="12803510" cy="7863849"/>
          </a:xfrm>
          <a:prstGeom prst="rect">
            <a:avLst/>
          </a:prstGeom>
          <a:noFill/>
          <a:ln>
            <a:noFill/>
          </a:ln>
        </p:spPr>
      </p:pic>
      <p:sp>
        <p:nvSpPr>
          <p:cNvPr id="27" name="Google Shape;27;p4"/>
          <p:cNvSpPr txBox="1">
            <a:spLocks noGrp="1"/>
          </p:cNvSpPr>
          <p:nvPr>
            <p:ph type="title"/>
          </p:nvPr>
        </p:nvSpPr>
        <p:spPr>
          <a:xfrm>
            <a:off x="256450" y="-78336"/>
            <a:ext cx="12571800" cy="1089300"/>
          </a:xfrm>
          <a:prstGeom prst="rect">
            <a:avLst/>
          </a:prstGeom>
        </p:spPr>
        <p:txBody>
          <a:bodyPr spcFirstLastPara="1" wrap="square" lIns="228600" tIns="128000" rIns="228600" bIns="91425" anchor="ctr" anchorCtr="0">
            <a:noAutofit/>
          </a:bodyPr>
          <a:lstStyle>
            <a:lvl1pPr lvl="0" rtl="0">
              <a:spcBef>
                <a:spcPts val="0"/>
              </a:spcBef>
              <a:spcAft>
                <a:spcPts val="0"/>
              </a:spcAft>
              <a:buSzPts val="3600"/>
              <a:buFont typeface="Helvetica Neue"/>
              <a:buNone/>
              <a:defRPr sz="3600">
                <a:latin typeface="Helvetica Neue"/>
                <a:ea typeface="Helvetica Neue"/>
                <a:cs typeface="Helvetica Neue"/>
                <a:sym typeface="Helvetica Neu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28" name="Google Shape;28;p4"/>
          <p:cNvSpPr txBox="1">
            <a:spLocks noGrp="1"/>
          </p:cNvSpPr>
          <p:nvPr>
            <p:ph type="body" idx="1"/>
          </p:nvPr>
        </p:nvSpPr>
        <p:spPr>
          <a:xfrm>
            <a:off x="228600" y="1010975"/>
            <a:ext cx="12599400" cy="6175500"/>
          </a:xfrm>
          <a:prstGeom prst="rect">
            <a:avLst/>
          </a:prstGeom>
        </p:spPr>
        <p:txBody>
          <a:bodyPr spcFirstLastPara="1" wrap="square" lIns="128000" tIns="128000" rIns="128000" bIns="128000" anchor="t" anchorCtr="0">
            <a:noAutofit/>
          </a:bodyPr>
          <a:lstStyle>
            <a:lvl1pPr marL="457200" lvl="0" indent="-381000" rtl="0">
              <a:spcBef>
                <a:spcPts val="500"/>
              </a:spcBef>
              <a:spcAft>
                <a:spcPts val="0"/>
              </a:spcAft>
              <a:buClr>
                <a:schemeClr val="dk1"/>
              </a:buClr>
              <a:buSzPts val="2400"/>
              <a:buFont typeface="Helvetica Neue"/>
              <a:buChar char="﻿"/>
              <a:defRPr b="0" i="0">
                <a:solidFill>
                  <a:schemeClr val="dk1"/>
                </a:solidFill>
                <a:latin typeface="Helvetica Neue"/>
                <a:ea typeface="Helvetica Neue"/>
                <a:cs typeface="Helvetica Neue"/>
                <a:sym typeface="Helvetica Neue"/>
              </a:defRPr>
            </a:lvl1pPr>
            <a:lvl2pPr marL="914400" lvl="1" indent="-342900" rtl="0">
              <a:spcBef>
                <a:spcPts val="500"/>
              </a:spcBef>
              <a:spcAft>
                <a:spcPts val="0"/>
              </a:spcAft>
              <a:buSzPts val="1800"/>
              <a:buFont typeface="Helvetica Neue"/>
              <a:buChar char="●"/>
              <a:defRPr>
                <a:latin typeface="Helvetica Neue"/>
                <a:ea typeface="Helvetica Neue"/>
                <a:cs typeface="Helvetica Neue"/>
                <a:sym typeface="Helvetica Neue"/>
              </a:defRPr>
            </a:lvl2pPr>
            <a:lvl3pPr marL="1371600" lvl="2" indent="-330200" rtl="0">
              <a:spcBef>
                <a:spcPts val="500"/>
              </a:spcBef>
              <a:spcAft>
                <a:spcPts val="0"/>
              </a:spcAft>
              <a:buSzPts val="1600"/>
              <a:buFont typeface="Helvetica Neue"/>
              <a:buChar char="●"/>
              <a:defRPr sz="1600">
                <a:latin typeface="Helvetica Neue"/>
                <a:ea typeface="Helvetica Neue"/>
                <a:cs typeface="Helvetica Neue"/>
                <a:sym typeface="Helvetica Neue"/>
              </a:defRPr>
            </a:lvl3pPr>
            <a:lvl4pPr marL="1828800" lvl="3" indent="-317500" rtl="0">
              <a:spcBef>
                <a:spcPts val="500"/>
              </a:spcBef>
              <a:spcAft>
                <a:spcPts val="0"/>
              </a:spcAft>
              <a:buSzPts val="1400"/>
              <a:buFont typeface="Helvetica Neue"/>
              <a:buChar char="●"/>
              <a:defRPr sz="1400">
                <a:latin typeface="Helvetica Neue"/>
                <a:ea typeface="Helvetica Neue"/>
                <a:cs typeface="Helvetica Neue"/>
                <a:sym typeface="Helvetica Neue"/>
              </a:defRPr>
            </a:lvl4pPr>
            <a:lvl5pPr marL="2286000" lvl="4" indent="-317500" rtl="0">
              <a:spcBef>
                <a:spcPts val="500"/>
              </a:spcBef>
              <a:spcAft>
                <a:spcPts val="0"/>
              </a:spcAft>
              <a:buSzPts val="1400"/>
              <a:buFont typeface="Helvetica Neue"/>
              <a:buChar char="●"/>
              <a:defRPr sz="1400">
                <a:latin typeface="Helvetica Neue"/>
                <a:ea typeface="Helvetica Neue"/>
                <a:cs typeface="Helvetica Neue"/>
                <a:sym typeface="Helvetica Neue"/>
              </a:defRPr>
            </a:lvl5pPr>
            <a:lvl6pPr marL="2743200" lvl="5" indent="-317500" rtl="0">
              <a:spcBef>
                <a:spcPts val="500"/>
              </a:spcBef>
              <a:spcAft>
                <a:spcPts val="0"/>
              </a:spcAft>
              <a:buSzPts val="1400"/>
              <a:buFont typeface="Helvetica Neue"/>
              <a:buChar char="●"/>
              <a:defRPr sz="1400">
                <a:latin typeface="Helvetica Neue"/>
                <a:ea typeface="Helvetica Neue"/>
                <a:cs typeface="Helvetica Neue"/>
                <a:sym typeface="Helvetica Neue"/>
              </a:defRPr>
            </a:lvl6pPr>
            <a:lvl7pPr marL="3200400" lvl="6" indent="-317500" rtl="0">
              <a:spcBef>
                <a:spcPts val="500"/>
              </a:spcBef>
              <a:spcAft>
                <a:spcPts val="0"/>
              </a:spcAft>
              <a:buSzPts val="1400"/>
              <a:buFont typeface="Helvetica Neue"/>
              <a:buChar char="●"/>
              <a:defRPr sz="1400">
                <a:latin typeface="Helvetica Neue"/>
                <a:ea typeface="Helvetica Neue"/>
                <a:cs typeface="Helvetica Neue"/>
                <a:sym typeface="Helvetica Neue"/>
              </a:defRPr>
            </a:lvl7pPr>
            <a:lvl8pPr marL="3657600" lvl="7" indent="-317500" rtl="0">
              <a:spcBef>
                <a:spcPts val="500"/>
              </a:spcBef>
              <a:spcAft>
                <a:spcPts val="0"/>
              </a:spcAft>
              <a:buSzPts val="1400"/>
              <a:buFont typeface="Helvetica Neue"/>
              <a:buChar char="●"/>
              <a:defRPr sz="1400">
                <a:latin typeface="Helvetica Neue"/>
                <a:ea typeface="Helvetica Neue"/>
                <a:cs typeface="Helvetica Neue"/>
                <a:sym typeface="Helvetica Neue"/>
              </a:defRPr>
            </a:lvl8pPr>
            <a:lvl9pPr marL="4114800" lvl="8" indent="-317500" rtl="0">
              <a:spcBef>
                <a:spcPts val="500"/>
              </a:spcBef>
              <a:spcAft>
                <a:spcPts val="0"/>
              </a:spcAft>
              <a:buSzPts val="1400"/>
              <a:buFont typeface="Helvetica Neue"/>
              <a:buChar char="●"/>
              <a:defRPr sz="1400">
                <a:latin typeface="Helvetica Neue"/>
                <a:ea typeface="Helvetica Neue"/>
                <a:cs typeface="Helvetica Neue"/>
                <a:sym typeface="Helvetica Neue"/>
              </a:defRPr>
            </a:lvl9pPr>
          </a:lstStyle>
          <a:p>
            <a:endParaRPr/>
          </a:p>
        </p:txBody>
      </p:sp>
      <p:sp>
        <p:nvSpPr>
          <p:cNvPr id="29" name="Google Shape;29;p4"/>
          <p:cNvSpPr txBox="1">
            <a:spLocks noGrp="1"/>
          </p:cNvSpPr>
          <p:nvPr>
            <p:ph type="sldNum" idx="12"/>
          </p:nvPr>
        </p:nvSpPr>
        <p:spPr>
          <a:xfrm>
            <a:off x="11487225" y="7029375"/>
            <a:ext cx="768300" cy="594900"/>
          </a:xfrm>
          <a:prstGeom prst="rect">
            <a:avLst/>
          </a:prstGeom>
        </p:spPr>
        <p:txBody>
          <a:bodyPr spcFirstLastPara="1" wrap="square" lIns="98625" tIns="98625" rIns="98625" bIns="98625" anchor="ctr" anchorCtr="0">
            <a:noAutofit/>
          </a:bodyPr>
          <a:lstStyle>
            <a:lvl1pPr lvl="0" rtl="0">
              <a:buNone/>
              <a:defRPr sz="1400" b="0" i="0">
                <a:latin typeface="Helvetica Neue"/>
                <a:ea typeface="Helvetica Neue"/>
                <a:cs typeface="Helvetica Neue"/>
                <a:sym typeface="Helvetica Neue"/>
              </a:defRPr>
            </a:lvl1pPr>
            <a:lvl2pPr lvl="1" rtl="0">
              <a:buNone/>
              <a:defRPr sz="1400" b="0" i="0">
                <a:latin typeface="Helvetica Neue"/>
                <a:ea typeface="Helvetica Neue"/>
                <a:cs typeface="Helvetica Neue"/>
                <a:sym typeface="Helvetica Neue"/>
              </a:defRPr>
            </a:lvl2pPr>
            <a:lvl3pPr lvl="2" rtl="0">
              <a:buNone/>
              <a:defRPr sz="1400" b="0" i="0">
                <a:latin typeface="Helvetica Neue"/>
                <a:ea typeface="Helvetica Neue"/>
                <a:cs typeface="Helvetica Neue"/>
                <a:sym typeface="Helvetica Neue"/>
              </a:defRPr>
            </a:lvl3pPr>
            <a:lvl4pPr lvl="3" rtl="0">
              <a:buNone/>
              <a:defRPr sz="1400" b="0" i="0">
                <a:latin typeface="Helvetica Neue"/>
                <a:ea typeface="Helvetica Neue"/>
                <a:cs typeface="Helvetica Neue"/>
                <a:sym typeface="Helvetica Neue"/>
              </a:defRPr>
            </a:lvl4pPr>
            <a:lvl5pPr lvl="4" rtl="0">
              <a:buNone/>
              <a:defRPr sz="1400" b="0" i="0">
                <a:latin typeface="Helvetica Neue"/>
                <a:ea typeface="Helvetica Neue"/>
                <a:cs typeface="Helvetica Neue"/>
                <a:sym typeface="Helvetica Neue"/>
              </a:defRPr>
            </a:lvl5pPr>
            <a:lvl6pPr lvl="5" rtl="0">
              <a:buNone/>
              <a:defRPr sz="1400" b="0" i="0">
                <a:latin typeface="Helvetica Neue"/>
                <a:ea typeface="Helvetica Neue"/>
                <a:cs typeface="Helvetica Neue"/>
                <a:sym typeface="Helvetica Neue"/>
              </a:defRPr>
            </a:lvl6pPr>
            <a:lvl7pPr lvl="6" rtl="0">
              <a:buNone/>
              <a:defRPr sz="1400" b="0" i="0">
                <a:latin typeface="Helvetica Neue"/>
                <a:ea typeface="Helvetica Neue"/>
                <a:cs typeface="Helvetica Neue"/>
                <a:sym typeface="Helvetica Neue"/>
              </a:defRPr>
            </a:lvl7pPr>
            <a:lvl8pPr lvl="7" rtl="0">
              <a:buNone/>
              <a:defRPr sz="1400" b="0" i="0">
                <a:latin typeface="Helvetica Neue"/>
                <a:ea typeface="Helvetica Neue"/>
                <a:cs typeface="Helvetica Neue"/>
                <a:sym typeface="Helvetica Neue"/>
              </a:defRPr>
            </a:lvl8pPr>
            <a:lvl9pPr lvl="8" rtl="0">
              <a:buNone/>
              <a:defRPr sz="1400" b="0" i="0">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a:p>
        </p:txBody>
      </p:sp>
      <p:sp>
        <p:nvSpPr>
          <p:cNvPr id="30" name="Google Shape;30;p4"/>
          <p:cNvSpPr txBox="1"/>
          <p:nvPr/>
        </p:nvSpPr>
        <p:spPr>
          <a:xfrm>
            <a:off x="0" y="7094425"/>
            <a:ext cx="12801600" cy="45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solidFill>
                  <a:srgbClr val="666666"/>
                </a:solidFill>
                <a:latin typeface="Helvetica Neue"/>
                <a:ea typeface="Helvetica Neue"/>
                <a:cs typeface="Helvetica Neue"/>
                <a:sym typeface="Helvetica Neue"/>
              </a:rPr>
              <a:t>W. Guan&amp;C. Weber                      CHEP 2023</a:t>
            </a:r>
            <a:endParaRPr>
              <a:solidFill>
                <a:srgbClr val="666666"/>
              </a:solidFill>
              <a:latin typeface="Helvetica Neue"/>
              <a:ea typeface="Helvetica Neue"/>
              <a:cs typeface="Helvetica Neue"/>
              <a:sym typeface="Helvetica Neue"/>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NL4 Title">
  <p:cSld name="Title Slide">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5"/>
          <p:cNvSpPr txBox="1">
            <a:spLocks noGrp="1"/>
          </p:cNvSpPr>
          <p:nvPr>
            <p:ph type="ctrTitle"/>
          </p:nvPr>
        </p:nvSpPr>
        <p:spPr>
          <a:xfrm>
            <a:off x="853834" y="2880714"/>
            <a:ext cx="10851300" cy="2207100"/>
          </a:xfrm>
          <a:prstGeom prst="rect">
            <a:avLst/>
          </a:prstGeom>
          <a:noFill/>
          <a:ln>
            <a:noFill/>
          </a:ln>
        </p:spPr>
        <p:txBody>
          <a:bodyPr spcFirstLastPara="1" wrap="square" lIns="98525" tIns="49250" rIns="98525" bIns="49250" anchor="t" anchorCtr="0">
            <a:noAutofit/>
          </a:bodyPr>
          <a:lstStyle>
            <a:lvl1pPr lvl="0" algn="l" rtl="0">
              <a:lnSpc>
                <a:spcPct val="90000"/>
              </a:lnSpc>
              <a:spcBef>
                <a:spcPts val="0"/>
              </a:spcBef>
              <a:spcAft>
                <a:spcPts val="0"/>
              </a:spcAft>
              <a:buClr>
                <a:schemeClr val="lt1"/>
              </a:buClr>
              <a:buSzPts val="4800"/>
              <a:buFont typeface="Helvetica Neue"/>
              <a:buNone/>
              <a:defRPr sz="4800" i="0">
                <a:solidFill>
                  <a:schemeClr val="lt1"/>
                </a:solidFill>
                <a:latin typeface="Helvetica Neue"/>
                <a:ea typeface="Helvetica Neue"/>
                <a:cs typeface="Helvetica Neue"/>
                <a:sym typeface="Helvetica Neue"/>
              </a:defRPr>
            </a:lvl1pPr>
            <a:lvl2pPr lvl="1" rtl="0">
              <a:spcBef>
                <a:spcPts val="0"/>
              </a:spcBef>
              <a:spcAft>
                <a:spcPts val="0"/>
              </a:spcAft>
              <a:buSzPts val="4000"/>
              <a:buFont typeface="Helvetica Neue"/>
              <a:buNone/>
              <a:defRPr>
                <a:latin typeface="Helvetica Neue"/>
                <a:ea typeface="Helvetica Neue"/>
                <a:cs typeface="Helvetica Neue"/>
                <a:sym typeface="Helvetica Neue"/>
              </a:defRPr>
            </a:lvl2pPr>
            <a:lvl3pPr lvl="2" rtl="0">
              <a:spcBef>
                <a:spcPts val="0"/>
              </a:spcBef>
              <a:spcAft>
                <a:spcPts val="0"/>
              </a:spcAft>
              <a:buSzPts val="4000"/>
              <a:buFont typeface="Helvetica Neue"/>
              <a:buNone/>
              <a:defRPr>
                <a:latin typeface="Helvetica Neue"/>
                <a:ea typeface="Helvetica Neue"/>
                <a:cs typeface="Helvetica Neue"/>
                <a:sym typeface="Helvetica Neue"/>
              </a:defRPr>
            </a:lvl3pPr>
            <a:lvl4pPr lvl="3" rtl="0">
              <a:spcBef>
                <a:spcPts val="0"/>
              </a:spcBef>
              <a:spcAft>
                <a:spcPts val="0"/>
              </a:spcAft>
              <a:buSzPts val="4000"/>
              <a:buFont typeface="Helvetica Neue"/>
              <a:buNone/>
              <a:defRPr>
                <a:latin typeface="Helvetica Neue"/>
                <a:ea typeface="Helvetica Neue"/>
                <a:cs typeface="Helvetica Neue"/>
                <a:sym typeface="Helvetica Neue"/>
              </a:defRPr>
            </a:lvl4pPr>
            <a:lvl5pPr lvl="4" rtl="0">
              <a:spcBef>
                <a:spcPts val="0"/>
              </a:spcBef>
              <a:spcAft>
                <a:spcPts val="0"/>
              </a:spcAft>
              <a:buSzPts val="4000"/>
              <a:buFont typeface="Helvetica Neue"/>
              <a:buNone/>
              <a:defRPr>
                <a:latin typeface="Helvetica Neue"/>
                <a:ea typeface="Helvetica Neue"/>
                <a:cs typeface="Helvetica Neue"/>
                <a:sym typeface="Helvetica Neue"/>
              </a:defRPr>
            </a:lvl5pPr>
            <a:lvl6pPr lvl="5" rtl="0">
              <a:spcBef>
                <a:spcPts val="0"/>
              </a:spcBef>
              <a:spcAft>
                <a:spcPts val="0"/>
              </a:spcAft>
              <a:buSzPts val="4000"/>
              <a:buFont typeface="Helvetica Neue"/>
              <a:buNone/>
              <a:defRPr>
                <a:latin typeface="Helvetica Neue"/>
                <a:ea typeface="Helvetica Neue"/>
                <a:cs typeface="Helvetica Neue"/>
                <a:sym typeface="Helvetica Neue"/>
              </a:defRPr>
            </a:lvl6pPr>
            <a:lvl7pPr lvl="6" rtl="0">
              <a:spcBef>
                <a:spcPts val="0"/>
              </a:spcBef>
              <a:spcAft>
                <a:spcPts val="0"/>
              </a:spcAft>
              <a:buSzPts val="4000"/>
              <a:buFont typeface="Helvetica Neue"/>
              <a:buNone/>
              <a:defRPr>
                <a:latin typeface="Helvetica Neue"/>
                <a:ea typeface="Helvetica Neue"/>
                <a:cs typeface="Helvetica Neue"/>
                <a:sym typeface="Helvetica Neue"/>
              </a:defRPr>
            </a:lvl7pPr>
            <a:lvl8pPr lvl="7" rtl="0">
              <a:spcBef>
                <a:spcPts val="0"/>
              </a:spcBef>
              <a:spcAft>
                <a:spcPts val="0"/>
              </a:spcAft>
              <a:buSzPts val="4000"/>
              <a:buFont typeface="Helvetica Neue"/>
              <a:buNone/>
              <a:defRPr>
                <a:latin typeface="Helvetica Neue"/>
                <a:ea typeface="Helvetica Neue"/>
                <a:cs typeface="Helvetica Neue"/>
                <a:sym typeface="Helvetica Neue"/>
              </a:defRPr>
            </a:lvl8pPr>
            <a:lvl9pPr lvl="8" rtl="0">
              <a:spcBef>
                <a:spcPts val="0"/>
              </a:spcBef>
              <a:spcAft>
                <a:spcPts val="0"/>
              </a:spcAft>
              <a:buSzPts val="4000"/>
              <a:buFont typeface="Helvetica Neue"/>
              <a:buNone/>
              <a:defRPr>
                <a:latin typeface="Helvetica Neue"/>
                <a:ea typeface="Helvetica Neue"/>
                <a:cs typeface="Helvetica Neue"/>
                <a:sym typeface="Helvetica Neue"/>
              </a:defRPr>
            </a:lvl9pPr>
          </a:lstStyle>
          <a:p>
            <a:endParaRPr/>
          </a:p>
        </p:txBody>
      </p:sp>
      <p:sp>
        <p:nvSpPr>
          <p:cNvPr id="33" name="Google Shape;33;p5"/>
          <p:cNvSpPr txBox="1">
            <a:spLocks noGrp="1"/>
          </p:cNvSpPr>
          <p:nvPr>
            <p:ph type="subTitle" idx="1"/>
          </p:nvPr>
        </p:nvSpPr>
        <p:spPr>
          <a:xfrm>
            <a:off x="853834" y="6542993"/>
            <a:ext cx="10851300" cy="845700"/>
          </a:xfrm>
          <a:prstGeom prst="rect">
            <a:avLst/>
          </a:prstGeom>
          <a:noFill/>
          <a:ln>
            <a:noFill/>
          </a:ln>
        </p:spPr>
        <p:txBody>
          <a:bodyPr spcFirstLastPara="1" wrap="square" lIns="98525" tIns="49250" rIns="98525" bIns="49250" anchor="t" anchorCtr="0">
            <a:noAutofit/>
          </a:bodyPr>
          <a:lstStyle>
            <a:lvl1pPr lvl="0" algn="l" rtl="0">
              <a:lnSpc>
                <a:spcPct val="90000"/>
              </a:lnSpc>
              <a:spcBef>
                <a:spcPts val="110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1pPr>
            <a:lvl2pPr lvl="1" algn="ctr" rtl="0">
              <a:lnSpc>
                <a:spcPct val="90000"/>
              </a:lnSpc>
              <a:spcBef>
                <a:spcPts val="500"/>
              </a:spcBef>
              <a:spcAft>
                <a:spcPts val="0"/>
              </a:spcAft>
              <a:buClr>
                <a:schemeClr val="dk1"/>
              </a:buClr>
              <a:buSzPts val="1800"/>
              <a:buFont typeface="Helvetica Neue"/>
              <a:buNone/>
              <a:defRPr>
                <a:latin typeface="Helvetica Neue"/>
                <a:ea typeface="Helvetica Neue"/>
                <a:cs typeface="Helvetica Neue"/>
                <a:sym typeface="Helvetica Neue"/>
              </a:defRPr>
            </a:lvl2pPr>
            <a:lvl3pPr lvl="2" algn="ctr" rtl="0">
              <a:lnSpc>
                <a:spcPct val="90000"/>
              </a:lnSpc>
              <a:spcBef>
                <a:spcPts val="500"/>
              </a:spcBef>
              <a:spcAft>
                <a:spcPts val="0"/>
              </a:spcAft>
              <a:buClr>
                <a:schemeClr val="dk1"/>
              </a:buClr>
              <a:buSzPts val="1800"/>
              <a:buFont typeface="Helvetica Neue"/>
              <a:buNone/>
              <a:defRPr sz="1800">
                <a:latin typeface="Helvetica Neue"/>
                <a:ea typeface="Helvetica Neue"/>
                <a:cs typeface="Helvetica Neue"/>
                <a:sym typeface="Helvetica Neue"/>
              </a:defRPr>
            </a:lvl3pPr>
            <a:lvl4pPr lvl="3" algn="ctr" rtl="0">
              <a:lnSpc>
                <a:spcPct val="90000"/>
              </a:lnSpc>
              <a:spcBef>
                <a:spcPts val="500"/>
              </a:spcBef>
              <a:spcAft>
                <a:spcPts val="0"/>
              </a:spcAft>
              <a:buClr>
                <a:schemeClr val="dk1"/>
              </a:buClr>
              <a:buSzPts val="1800"/>
              <a:buFont typeface="Helvetica Neue"/>
              <a:buNone/>
              <a:defRPr sz="1800">
                <a:latin typeface="Helvetica Neue"/>
                <a:ea typeface="Helvetica Neue"/>
                <a:cs typeface="Helvetica Neue"/>
                <a:sym typeface="Helvetica Neue"/>
              </a:defRPr>
            </a:lvl4pPr>
            <a:lvl5pPr lvl="4" algn="ctr" rtl="0">
              <a:lnSpc>
                <a:spcPct val="90000"/>
              </a:lnSpc>
              <a:spcBef>
                <a:spcPts val="500"/>
              </a:spcBef>
              <a:spcAft>
                <a:spcPts val="0"/>
              </a:spcAft>
              <a:buClr>
                <a:schemeClr val="dk1"/>
              </a:buClr>
              <a:buSzPts val="1800"/>
              <a:buFont typeface="Helvetica Neue"/>
              <a:buNone/>
              <a:defRPr sz="1800">
                <a:latin typeface="Helvetica Neue"/>
                <a:ea typeface="Helvetica Neue"/>
                <a:cs typeface="Helvetica Neue"/>
                <a:sym typeface="Helvetica Neue"/>
              </a:defRPr>
            </a:lvl5pPr>
            <a:lvl6pPr lvl="5" algn="ctr" rtl="0">
              <a:lnSpc>
                <a:spcPct val="90000"/>
              </a:lnSpc>
              <a:spcBef>
                <a:spcPts val="500"/>
              </a:spcBef>
              <a:spcAft>
                <a:spcPts val="0"/>
              </a:spcAft>
              <a:buClr>
                <a:schemeClr val="dk1"/>
              </a:buClr>
              <a:buSzPts val="1800"/>
              <a:buFont typeface="Helvetica Neue"/>
              <a:buNone/>
              <a:defRPr sz="1800">
                <a:latin typeface="Helvetica Neue"/>
                <a:ea typeface="Helvetica Neue"/>
                <a:cs typeface="Helvetica Neue"/>
                <a:sym typeface="Helvetica Neue"/>
              </a:defRPr>
            </a:lvl6pPr>
            <a:lvl7pPr lvl="6" algn="ctr" rtl="0">
              <a:lnSpc>
                <a:spcPct val="90000"/>
              </a:lnSpc>
              <a:spcBef>
                <a:spcPts val="500"/>
              </a:spcBef>
              <a:spcAft>
                <a:spcPts val="0"/>
              </a:spcAft>
              <a:buClr>
                <a:schemeClr val="dk1"/>
              </a:buClr>
              <a:buSzPts val="1800"/>
              <a:buFont typeface="Helvetica Neue"/>
              <a:buNone/>
              <a:defRPr sz="1800">
                <a:latin typeface="Helvetica Neue"/>
                <a:ea typeface="Helvetica Neue"/>
                <a:cs typeface="Helvetica Neue"/>
                <a:sym typeface="Helvetica Neue"/>
              </a:defRPr>
            </a:lvl7pPr>
            <a:lvl8pPr lvl="7" algn="ctr" rtl="0">
              <a:lnSpc>
                <a:spcPct val="90000"/>
              </a:lnSpc>
              <a:spcBef>
                <a:spcPts val="500"/>
              </a:spcBef>
              <a:spcAft>
                <a:spcPts val="0"/>
              </a:spcAft>
              <a:buClr>
                <a:schemeClr val="dk1"/>
              </a:buClr>
              <a:buSzPts val="1800"/>
              <a:buFont typeface="Helvetica Neue"/>
              <a:buNone/>
              <a:defRPr sz="1800">
                <a:latin typeface="Helvetica Neue"/>
                <a:ea typeface="Helvetica Neue"/>
                <a:cs typeface="Helvetica Neue"/>
                <a:sym typeface="Helvetica Neue"/>
              </a:defRPr>
            </a:lvl8pPr>
            <a:lvl9pPr lvl="8" algn="ctr" rtl="0">
              <a:lnSpc>
                <a:spcPct val="90000"/>
              </a:lnSpc>
              <a:spcBef>
                <a:spcPts val="500"/>
              </a:spcBef>
              <a:spcAft>
                <a:spcPts val="500"/>
              </a:spcAft>
              <a:buClr>
                <a:schemeClr val="dk1"/>
              </a:buClr>
              <a:buSzPts val="1800"/>
              <a:buFont typeface="Helvetica Neue"/>
              <a:buNone/>
              <a:defRPr sz="1800">
                <a:latin typeface="Helvetica Neue"/>
                <a:ea typeface="Helvetica Neue"/>
                <a:cs typeface="Helvetica Neue"/>
                <a:sym typeface="Helvetica Neue"/>
              </a:defRPr>
            </a:lvl9pPr>
          </a:lstStyle>
          <a:p>
            <a:endParaRPr/>
          </a:p>
        </p:txBody>
      </p:sp>
      <p:sp>
        <p:nvSpPr>
          <p:cNvPr id="34" name="Google Shape;34;p5"/>
          <p:cNvSpPr txBox="1">
            <a:spLocks noGrp="1"/>
          </p:cNvSpPr>
          <p:nvPr>
            <p:ph type="body" idx="2"/>
          </p:nvPr>
        </p:nvSpPr>
        <p:spPr>
          <a:xfrm>
            <a:off x="853834" y="5101637"/>
            <a:ext cx="10851300" cy="1427700"/>
          </a:xfrm>
          <a:prstGeom prst="rect">
            <a:avLst/>
          </a:prstGeom>
          <a:noFill/>
          <a:ln>
            <a:noFill/>
          </a:ln>
        </p:spPr>
        <p:txBody>
          <a:bodyPr spcFirstLastPara="1" wrap="square" lIns="98525" tIns="49250" rIns="98525" bIns="49250" anchor="t" anchorCtr="0">
            <a:noAutofit/>
          </a:bodyPr>
          <a:lstStyle>
            <a:lvl1pPr marL="457200" lvl="0" indent="-228600" algn="l" rtl="0">
              <a:lnSpc>
                <a:spcPct val="90000"/>
              </a:lnSpc>
              <a:spcBef>
                <a:spcPts val="1100"/>
              </a:spcBef>
              <a:spcAft>
                <a:spcPts val="0"/>
              </a:spcAft>
              <a:buClr>
                <a:schemeClr val="lt1"/>
              </a:buClr>
              <a:buSzPts val="2400"/>
              <a:buFont typeface="Helvetica Neue"/>
              <a:buNone/>
              <a:defRPr>
                <a:solidFill>
                  <a:schemeClr val="lt1"/>
                </a:solidFill>
                <a:latin typeface="Helvetica Neue"/>
                <a:ea typeface="Helvetica Neue"/>
                <a:cs typeface="Helvetica Neue"/>
                <a:sym typeface="Helvetica Neue"/>
              </a:defRPr>
            </a:lvl1pPr>
            <a:lvl2pPr marL="914400" lvl="1" indent="-228600" algn="l" rtl="0">
              <a:lnSpc>
                <a:spcPct val="90000"/>
              </a:lnSpc>
              <a:spcBef>
                <a:spcPts val="500"/>
              </a:spcBef>
              <a:spcAft>
                <a:spcPts val="0"/>
              </a:spcAft>
              <a:buClr>
                <a:schemeClr val="dk1"/>
              </a:buClr>
              <a:buSzPts val="2400"/>
              <a:buFont typeface="Helvetica Neue"/>
              <a:buNone/>
              <a:defRPr sz="2400">
                <a:latin typeface="Helvetica Neue"/>
                <a:ea typeface="Helvetica Neue"/>
                <a:cs typeface="Helvetica Neue"/>
                <a:sym typeface="Helvetica Neue"/>
              </a:defRPr>
            </a:lvl2pPr>
            <a:lvl3pPr marL="1371600" lvl="2" indent="-228600" algn="l" rtl="0">
              <a:lnSpc>
                <a:spcPct val="90000"/>
              </a:lnSpc>
              <a:spcBef>
                <a:spcPts val="500"/>
              </a:spcBef>
              <a:spcAft>
                <a:spcPts val="0"/>
              </a:spcAft>
              <a:buClr>
                <a:schemeClr val="dk1"/>
              </a:buClr>
              <a:buSzPts val="2400"/>
              <a:buFont typeface="Helvetica Neue"/>
              <a:buNone/>
              <a:defRPr sz="2400">
                <a:latin typeface="Helvetica Neue"/>
                <a:ea typeface="Helvetica Neue"/>
                <a:cs typeface="Helvetica Neue"/>
                <a:sym typeface="Helvetica Neue"/>
              </a:defRPr>
            </a:lvl3pPr>
            <a:lvl4pPr marL="1828800" lvl="3" indent="-228600" algn="l" rtl="0">
              <a:lnSpc>
                <a:spcPct val="90000"/>
              </a:lnSpc>
              <a:spcBef>
                <a:spcPts val="500"/>
              </a:spcBef>
              <a:spcAft>
                <a:spcPts val="0"/>
              </a:spcAft>
              <a:buClr>
                <a:schemeClr val="dk1"/>
              </a:buClr>
              <a:buSzPts val="2400"/>
              <a:buFont typeface="Helvetica Neue"/>
              <a:buNone/>
              <a:defRPr sz="2400">
                <a:latin typeface="Helvetica Neue"/>
                <a:ea typeface="Helvetica Neue"/>
                <a:cs typeface="Helvetica Neue"/>
                <a:sym typeface="Helvetica Neue"/>
              </a:defRPr>
            </a:lvl4pPr>
            <a:lvl5pPr marL="2286000" lvl="4" indent="-228600" algn="l" rtl="0">
              <a:lnSpc>
                <a:spcPct val="90000"/>
              </a:lnSpc>
              <a:spcBef>
                <a:spcPts val="500"/>
              </a:spcBef>
              <a:spcAft>
                <a:spcPts val="0"/>
              </a:spcAft>
              <a:buClr>
                <a:schemeClr val="dk1"/>
              </a:buClr>
              <a:buSzPts val="2400"/>
              <a:buFont typeface="Helvetica Neue"/>
              <a:buNone/>
              <a:defRPr sz="2400">
                <a:latin typeface="Helvetica Neue"/>
                <a:ea typeface="Helvetica Neue"/>
                <a:cs typeface="Helvetica Neue"/>
                <a:sym typeface="Helvetica Neue"/>
              </a:defRPr>
            </a:lvl5pPr>
            <a:lvl6pPr marL="2743200" lvl="5" indent="-381000" algn="l" rtl="0">
              <a:lnSpc>
                <a:spcPct val="90000"/>
              </a:lnSpc>
              <a:spcBef>
                <a:spcPts val="500"/>
              </a:spcBef>
              <a:spcAft>
                <a:spcPts val="0"/>
              </a:spcAft>
              <a:buClr>
                <a:schemeClr val="dk1"/>
              </a:buClr>
              <a:buSzPts val="2400"/>
              <a:buFont typeface="Helvetica Neue"/>
              <a:buChar char="■"/>
              <a:defRPr sz="2400">
                <a:latin typeface="Helvetica Neue"/>
                <a:ea typeface="Helvetica Neue"/>
                <a:cs typeface="Helvetica Neue"/>
                <a:sym typeface="Helvetica Neue"/>
              </a:defRPr>
            </a:lvl6pPr>
            <a:lvl7pPr marL="3200400" lvl="6" indent="-381000" algn="l" rtl="0">
              <a:lnSpc>
                <a:spcPct val="90000"/>
              </a:lnSpc>
              <a:spcBef>
                <a:spcPts val="500"/>
              </a:spcBef>
              <a:spcAft>
                <a:spcPts val="0"/>
              </a:spcAft>
              <a:buClr>
                <a:schemeClr val="dk1"/>
              </a:buClr>
              <a:buSzPts val="2400"/>
              <a:buFont typeface="Helvetica Neue"/>
              <a:buChar char="●"/>
              <a:defRPr sz="2400">
                <a:latin typeface="Helvetica Neue"/>
                <a:ea typeface="Helvetica Neue"/>
                <a:cs typeface="Helvetica Neue"/>
                <a:sym typeface="Helvetica Neue"/>
              </a:defRPr>
            </a:lvl7pPr>
            <a:lvl8pPr marL="3657600" lvl="7" indent="-381000" algn="l" rtl="0">
              <a:lnSpc>
                <a:spcPct val="90000"/>
              </a:lnSpc>
              <a:spcBef>
                <a:spcPts val="500"/>
              </a:spcBef>
              <a:spcAft>
                <a:spcPts val="0"/>
              </a:spcAft>
              <a:buClr>
                <a:schemeClr val="dk1"/>
              </a:buClr>
              <a:buSzPts val="2400"/>
              <a:buFont typeface="Helvetica Neue"/>
              <a:buChar char="○"/>
              <a:defRPr sz="2400">
                <a:latin typeface="Helvetica Neue"/>
                <a:ea typeface="Helvetica Neue"/>
                <a:cs typeface="Helvetica Neue"/>
                <a:sym typeface="Helvetica Neue"/>
              </a:defRPr>
            </a:lvl8pPr>
            <a:lvl9pPr marL="4114800" lvl="8" indent="-381000" algn="l" rtl="0">
              <a:lnSpc>
                <a:spcPct val="90000"/>
              </a:lnSpc>
              <a:spcBef>
                <a:spcPts val="500"/>
              </a:spcBef>
              <a:spcAft>
                <a:spcPts val="500"/>
              </a:spcAft>
              <a:buClr>
                <a:schemeClr val="dk1"/>
              </a:buClr>
              <a:buSzPts val="2400"/>
              <a:buFont typeface="Helvetica Neue"/>
              <a:buChar char="■"/>
              <a:defRPr sz="2400">
                <a:latin typeface="Helvetica Neue"/>
                <a:ea typeface="Helvetica Neue"/>
                <a:cs typeface="Helvetica Neue"/>
                <a:sym typeface="Helvetica Neue"/>
              </a:defRPr>
            </a:lvl9pPr>
          </a:lstStyle>
          <a:p>
            <a:endParaRPr/>
          </a:p>
        </p:txBody>
      </p:sp>
      <p:pic>
        <p:nvPicPr>
          <p:cNvPr id="35" name="Google Shape;35;p5"/>
          <p:cNvPicPr preferRelativeResize="0"/>
          <p:nvPr/>
        </p:nvPicPr>
        <p:blipFill>
          <a:blip r:embed="rId3">
            <a:alphaModFix/>
          </a:blip>
          <a:stretch>
            <a:fillRect/>
          </a:stretch>
        </p:blipFill>
        <p:spPr>
          <a:xfrm>
            <a:off x="9086688" y="658388"/>
            <a:ext cx="3314700" cy="942975"/>
          </a:xfrm>
          <a:prstGeom prst="rect">
            <a:avLst/>
          </a:prstGeom>
          <a:noFill/>
          <a:ln>
            <a:noFill/>
          </a:ln>
        </p:spPr>
      </p:pic>
      <p:pic>
        <p:nvPicPr>
          <p:cNvPr id="36" name="Google Shape;36;p5"/>
          <p:cNvPicPr preferRelativeResize="0"/>
          <p:nvPr/>
        </p:nvPicPr>
        <p:blipFill>
          <a:blip r:embed="rId4">
            <a:alphaModFix/>
          </a:blip>
          <a:stretch>
            <a:fillRect/>
          </a:stretch>
        </p:blipFill>
        <p:spPr>
          <a:xfrm>
            <a:off x="10287000" y="1839500"/>
            <a:ext cx="1962150" cy="6667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448">
          <p15:clr>
            <a:srgbClr val="FBAE40"/>
          </p15:clr>
        </p15:guide>
        <p15:guide id="2" pos="4032">
          <p15:clr>
            <a:srgbClr val="FBAE40"/>
          </p15:clr>
        </p15:guide>
        <p15:guide id="3" orient="horz" pos="4406">
          <p15:clr>
            <a:srgbClr val="FBAE40"/>
          </p15:clr>
        </p15:guide>
        <p15:guide id="4" pos="378">
          <p15:clr>
            <a:srgbClr val="FBAE40"/>
          </p15:clr>
        </p15:guide>
        <p15:guide id="5" pos="7686">
          <p15:clr>
            <a:srgbClr val="FBAE40"/>
          </p15:clr>
        </p15:guide>
        <p15:guide id="6" orient="horz" pos="451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640080" y="311256"/>
            <a:ext cx="11521500" cy="1295700"/>
          </a:xfrm>
          <a:prstGeom prst="rect">
            <a:avLst/>
          </a:prstGeom>
          <a:noFill/>
          <a:ln>
            <a:noFill/>
          </a:ln>
        </p:spPr>
        <p:txBody>
          <a:bodyPr spcFirstLastPara="1" wrap="square" lIns="131450" tIns="131450" rIns="131450" bIns="131450" anchor="b" anchorCtr="0">
            <a:noAutofit/>
          </a:bodyPr>
          <a:lstStyle>
            <a:lvl1pPr lvl="0" algn="l" rtl="0">
              <a:spcBef>
                <a:spcPts val="0"/>
              </a:spcBef>
              <a:spcAft>
                <a:spcPts val="0"/>
              </a:spcAft>
              <a:buSzPts val="5200"/>
              <a:buFont typeface="Arial"/>
              <a:buNone/>
              <a:defRPr sz="5200" b="1">
                <a:solidFill>
                  <a:schemeClr val="dk1"/>
                </a:solidFill>
                <a:latin typeface="Arial"/>
                <a:ea typeface="Arial"/>
                <a:cs typeface="Arial"/>
                <a:sym typeface="Arial"/>
              </a:defRPr>
            </a:lvl1pPr>
            <a:lvl2pPr lvl="1" algn="l" rtl="0">
              <a:spcBef>
                <a:spcPts val="0"/>
              </a:spcBef>
              <a:spcAft>
                <a:spcPts val="0"/>
              </a:spcAft>
              <a:buSzPts val="5200"/>
              <a:buFont typeface="Arial"/>
              <a:buNone/>
              <a:defRPr sz="5200" b="1">
                <a:solidFill>
                  <a:schemeClr val="dk1"/>
                </a:solidFill>
                <a:latin typeface="Arial"/>
                <a:ea typeface="Arial"/>
                <a:cs typeface="Arial"/>
                <a:sym typeface="Arial"/>
              </a:defRPr>
            </a:lvl2pPr>
            <a:lvl3pPr lvl="2" algn="l" rtl="0">
              <a:spcBef>
                <a:spcPts val="0"/>
              </a:spcBef>
              <a:spcAft>
                <a:spcPts val="0"/>
              </a:spcAft>
              <a:buSzPts val="5200"/>
              <a:buFont typeface="Arial"/>
              <a:buNone/>
              <a:defRPr sz="5200" b="1">
                <a:solidFill>
                  <a:schemeClr val="dk1"/>
                </a:solidFill>
                <a:latin typeface="Arial"/>
                <a:ea typeface="Arial"/>
                <a:cs typeface="Arial"/>
                <a:sym typeface="Arial"/>
              </a:defRPr>
            </a:lvl3pPr>
            <a:lvl4pPr lvl="3" algn="l" rtl="0">
              <a:spcBef>
                <a:spcPts val="0"/>
              </a:spcBef>
              <a:spcAft>
                <a:spcPts val="0"/>
              </a:spcAft>
              <a:buSzPts val="5200"/>
              <a:buFont typeface="Arial"/>
              <a:buNone/>
              <a:defRPr sz="5200" b="1">
                <a:solidFill>
                  <a:schemeClr val="dk1"/>
                </a:solidFill>
                <a:latin typeface="Arial"/>
                <a:ea typeface="Arial"/>
                <a:cs typeface="Arial"/>
                <a:sym typeface="Arial"/>
              </a:defRPr>
            </a:lvl4pPr>
            <a:lvl5pPr lvl="4" algn="l" rtl="0">
              <a:spcBef>
                <a:spcPts val="0"/>
              </a:spcBef>
              <a:spcAft>
                <a:spcPts val="0"/>
              </a:spcAft>
              <a:buSzPts val="5200"/>
              <a:buFont typeface="Arial"/>
              <a:buNone/>
              <a:defRPr sz="5200" b="1">
                <a:solidFill>
                  <a:schemeClr val="dk1"/>
                </a:solidFill>
                <a:latin typeface="Arial"/>
                <a:ea typeface="Arial"/>
                <a:cs typeface="Arial"/>
                <a:sym typeface="Arial"/>
              </a:defRPr>
            </a:lvl5pPr>
            <a:lvl6pPr lvl="5" algn="l" rtl="0">
              <a:spcBef>
                <a:spcPts val="0"/>
              </a:spcBef>
              <a:spcAft>
                <a:spcPts val="0"/>
              </a:spcAft>
              <a:buSzPts val="5200"/>
              <a:buFont typeface="Arial"/>
              <a:buNone/>
              <a:defRPr sz="5200" b="1">
                <a:solidFill>
                  <a:schemeClr val="dk1"/>
                </a:solidFill>
                <a:latin typeface="Arial"/>
                <a:ea typeface="Arial"/>
                <a:cs typeface="Arial"/>
                <a:sym typeface="Arial"/>
              </a:defRPr>
            </a:lvl6pPr>
            <a:lvl7pPr lvl="6" algn="l" rtl="0">
              <a:spcBef>
                <a:spcPts val="0"/>
              </a:spcBef>
              <a:spcAft>
                <a:spcPts val="0"/>
              </a:spcAft>
              <a:buSzPts val="5200"/>
              <a:buFont typeface="Arial"/>
              <a:buNone/>
              <a:defRPr sz="5200" b="1">
                <a:solidFill>
                  <a:schemeClr val="dk1"/>
                </a:solidFill>
                <a:latin typeface="Arial"/>
                <a:ea typeface="Arial"/>
                <a:cs typeface="Arial"/>
                <a:sym typeface="Arial"/>
              </a:defRPr>
            </a:lvl7pPr>
            <a:lvl8pPr lvl="7" algn="l" rtl="0">
              <a:spcBef>
                <a:spcPts val="0"/>
              </a:spcBef>
              <a:spcAft>
                <a:spcPts val="0"/>
              </a:spcAft>
              <a:buSzPts val="5200"/>
              <a:buFont typeface="Arial"/>
              <a:buNone/>
              <a:defRPr sz="5200" b="1">
                <a:solidFill>
                  <a:schemeClr val="dk1"/>
                </a:solidFill>
                <a:latin typeface="Arial"/>
                <a:ea typeface="Arial"/>
                <a:cs typeface="Arial"/>
                <a:sym typeface="Arial"/>
              </a:defRPr>
            </a:lvl8pPr>
            <a:lvl9pPr lvl="8" algn="l" rtl="0">
              <a:spcBef>
                <a:spcPts val="0"/>
              </a:spcBef>
              <a:spcAft>
                <a:spcPts val="0"/>
              </a:spcAft>
              <a:buSzPts val="5200"/>
              <a:buFont typeface="Arial"/>
              <a:buNone/>
              <a:defRPr sz="5200" b="1">
                <a:solidFill>
                  <a:schemeClr val="dk1"/>
                </a:solidFill>
                <a:latin typeface="Arial"/>
                <a:ea typeface="Arial"/>
                <a:cs typeface="Arial"/>
                <a:sym typeface="Arial"/>
              </a:defRPr>
            </a:lvl9pPr>
          </a:lstStyle>
          <a:p>
            <a:endParaRPr/>
          </a:p>
        </p:txBody>
      </p:sp>
      <p:sp>
        <p:nvSpPr>
          <p:cNvPr id="39" name="Google Shape;39;p6"/>
          <p:cNvSpPr txBox="1">
            <a:spLocks noGrp="1"/>
          </p:cNvSpPr>
          <p:nvPr>
            <p:ph type="sldNum" idx="12"/>
          </p:nvPr>
        </p:nvSpPr>
        <p:spPr>
          <a:xfrm>
            <a:off x="11541822" y="7173713"/>
            <a:ext cx="768300" cy="594900"/>
          </a:xfrm>
          <a:prstGeom prst="rect">
            <a:avLst/>
          </a:prstGeom>
        </p:spPr>
        <p:txBody>
          <a:bodyPr spcFirstLastPara="1" wrap="square" lIns="98625" tIns="98625" rIns="98625" bIns="986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320040" y="52171"/>
            <a:ext cx="12328200" cy="842400"/>
          </a:xfrm>
          <a:prstGeom prst="rect">
            <a:avLst/>
          </a:prstGeom>
          <a:noFill/>
          <a:ln>
            <a:noFill/>
          </a:ln>
        </p:spPr>
        <p:txBody>
          <a:bodyPr spcFirstLastPara="1" wrap="square" lIns="131450" tIns="131450" rIns="131450" bIns="131450" anchor="ctr" anchorCtr="0">
            <a:noAutofit/>
          </a:bodyPr>
          <a:lstStyle>
            <a:lvl1pPr lvl="0" algn="l" rtl="0">
              <a:spcBef>
                <a:spcPts val="0"/>
              </a:spcBef>
              <a:spcAft>
                <a:spcPts val="0"/>
              </a:spcAft>
              <a:buSzPts val="3700"/>
              <a:buFont typeface="Helvetica Neue"/>
              <a:buNone/>
              <a:defRPr sz="3700">
                <a:solidFill>
                  <a:schemeClr val="dk1"/>
                </a:solidFill>
                <a:latin typeface="Helvetica Neue"/>
                <a:ea typeface="Helvetica Neue"/>
                <a:cs typeface="Helvetica Neue"/>
                <a:sym typeface="Helvetica Neue"/>
              </a:defRPr>
            </a:lvl1pPr>
            <a:lvl2pPr lvl="1" algn="l" rtl="0">
              <a:spcBef>
                <a:spcPts val="0"/>
              </a:spcBef>
              <a:spcAft>
                <a:spcPts val="0"/>
              </a:spcAft>
              <a:buSzPts val="5200"/>
              <a:buFont typeface="Arial"/>
              <a:buNone/>
              <a:defRPr sz="5200" b="1">
                <a:solidFill>
                  <a:schemeClr val="dk1"/>
                </a:solidFill>
                <a:latin typeface="Arial"/>
                <a:ea typeface="Arial"/>
                <a:cs typeface="Arial"/>
                <a:sym typeface="Arial"/>
              </a:defRPr>
            </a:lvl2pPr>
            <a:lvl3pPr lvl="2" algn="l" rtl="0">
              <a:spcBef>
                <a:spcPts val="0"/>
              </a:spcBef>
              <a:spcAft>
                <a:spcPts val="0"/>
              </a:spcAft>
              <a:buSzPts val="5200"/>
              <a:buFont typeface="Arial"/>
              <a:buNone/>
              <a:defRPr sz="5200" b="1">
                <a:solidFill>
                  <a:schemeClr val="dk1"/>
                </a:solidFill>
                <a:latin typeface="Arial"/>
                <a:ea typeface="Arial"/>
                <a:cs typeface="Arial"/>
                <a:sym typeface="Arial"/>
              </a:defRPr>
            </a:lvl3pPr>
            <a:lvl4pPr lvl="3" algn="l" rtl="0">
              <a:spcBef>
                <a:spcPts val="0"/>
              </a:spcBef>
              <a:spcAft>
                <a:spcPts val="0"/>
              </a:spcAft>
              <a:buSzPts val="5200"/>
              <a:buFont typeface="Arial"/>
              <a:buNone/>
              <a:defRPr sz="5200" b="1">
                <a:solidFill>
                  <a:schemeClr val="dk1"/>
                </a:solidFill>
                <a:latin typeface="Arial"/>
                <a:ea typeface="Arial"/>
                <a:cs typeface="Arial"/>
                <a:sym typeface="Arial"/>
              </a:defRPr>
            </a:lvl4pPr>
            <a:lvl5pPr lvl="4" algn="l" rtl="0">
              <a:spcBef>
                <a:spcPts val="0"/>
              </a:spcBef>
              <a:spcAft>
                <a:spcPts val="0"/>
              </a:spcAft>
              <a:buSzPts val="5200"/>
              <a:buFont typeface="Arial"/>
              <a:buNone/>
              <a:defRPr sz="5200" b="1">
                <a:solidFill>
                  <a:schemeClr val="dk1"/>
                </a:solidFill>
                <a:latin typeface="Arial"/>
                <a:ea typeface="Arial"/>
                <a:cs typeface="Arial"/>
                <a:sym typeface="Arial"/>
              </a:defRPr>
            </a:lvl5pPr>
            <a:lvl6pPr lvl="5" algn="l" rtl="0">
              <a:spcBef>
                <a:spcPts val="0"/>
              </a:spcBef>
              <a:spcAft>
                <a:spcPts val="0"/>
              </a:spcAft>
              <a:buSzPts val="5200"/>
              <a:buFont typeface="Arial"/>
              <a:buNone/>
              <a:defRPr sz="5200" b="1">
                <a:solidFill>
                  <a:schemeClr val="dk1"/>
                </a:solidFill>
                <a:latin typeface="Arial"/>
                <a:ea typeface="Arial"/>
                <a:cs typeface="Arial"/>
                <a:sym typeface="Arial"/>
              </a:defRPr>
            </a:lvl6pPr>
            <a:lvl7pPr lvl="6" algn="l" rtl="0">
              <a:spcBef>
                <a:spcPts val="0"/>
              </a:spcBef>
              <a:spcAft>
                <a:spcPts val="0"/>
              </a:spcAft>
              <a:buSzPts val="5200"/>
              <a:buFont typeface="Arial"/>
              <a:buNone/>
              <a:defRPr sz="5200" b="1">
                <a:solidFill>
                  <a:schemeClr val="dk1"/>
                </a:solidFill>
                <a:latin typeface="Arial"/>
                <a:ea typeface="Arial"/>
                <a:cs typeface="Arial"/>
                <a:sym typeface="Arial"/>
              </a:defRPr>
            </a:lvl7pPr>
            <a:lvl8pPr lvl="7" algn="l" rtl="0">
              <a:spcBef>
                <a:spcPts val="0"/>
              </a:spcBef>
              <a:spcAft>
                <a:spcPts val="0"/>
              </a:spcAft>
              <a:buSzPts val="5200"/>
              <a:buFont typeface="Arial"/>
              <a:buNone/>
              <a:defRPr sz="5200" b="1">
                <a:solidFill>
                  <a:schemeClr val="dk1"/>
                </a:solidFill>
                <a:latin typeface="Arial"/>
                <a:ea typeface="Arial"/>
                <a:cs typeface="Arial"/>
                <a:sym typeface="Arial"/>
              </a:defRPr>
            </a:lvl8pPr>
            <a:lvl9pPr lvl="8" algn="l" rtl="0">
              <a:spcBef>
                <a:spcPts val="0"/>
              </a:spcBef>
              <a:spcAft>
                <a:spcPts val="0"/>
              </a:spcAft>
              <a:buSzPts val="5200"/>
              <a:buFont typeface="Arial"/>
              <a:buNone/>
              <a:defRPr sz="5200" b="1">
                <a:solidFill>
                  <a:schemeClr val="dk1"/>
                </a:solidFill>
                <a:latin typeface="Arial"/>
                <a:ea typeface="Arial"/>
                <a:cs typeface="Arial"/>
                <a:sym typeface="Arial"/>
              </a:defRPr>
            </a:lvl9pPr>
          </a:lstStyle>
          <a:p>
            <a:endParaRPr/>
          </a:p>
        </p:txBody>
      </p:sp>
      <p:sp>
        <p:nvSpPr>
          <p:cNvPr id="42" name="Google Shape;42;p7"/>
          <p:cNvSpPr txBox="1">
            <a:spLocks noGrp="1"/>
          </p:cNvSpPr>
          <p:nvPr>
            <p:ph type="body" idx="1"/>
          </p:nvPr>
        </p:nvSpPr>
        <p:spPr>
          <a:xfrm>
            <a:off x="471275" y="1001612"/>
            <a:ext cx="11946900" cy="6246900"/>
          </a:xfrm>
          <a:prstGeom prst="rect">
            <a:avLst/>
          </a:prstGeom>
          <a:noFill/>
          <a:ln>
            <a:noFill/>
          </a:ln>
        </p:spPr>
        <p:txBody>
          <a:bodyPr spcFirstLastPara="1" wrap="square" lIns="128000" tIns="128000" rIns="128000" bIns="128000" anchor="t" anchorCtr="0">
            <a:noAutofit/>
          </a:bodyPr>
          <a:lstStyle>
            <a:lvl1pPr marL="457200" lvl="0" indent="-393700" rtl="0">
              <a:lnSpc>
                <a:spcPct val="100000"/>
              </a:lnSpc>
              <a:spcBef>
                <a:spcPts val="1000"/>
              </a:spcBef>
              <a:spcAft>
                <a:spcPts val="0"/>
              </a:spcAft>
              <a:buSzPts val="2600"/>
              <a:buChar char="●"/>
              <a:defRPr sz="2600"/>
            </a:lvl1pPr>
            <a:lvl2pPr marL="914400" lvl="1" indent="-368300" rtl="0">
              <a:lnSpc>
                <a:spcPct val="100000"/>
              </a:lnSpc>
              <a:spcBef>
                <a:spcPts val="1000"/>
              </a:spcBef>
              <a:spcAft>
                <a:spcPts val="0"/>
              </a:spcAft>
              <a:buSzPts val="2200"/>
              <a:buChar char="○"/>
              <a:defRPr sz="2200"/>
            </a:lvl2pPr>
            <a:lvl3pPr marL="1371600" lvl="2" indent="-368300" rtl="0">
              <a:lnSpc>
                <a:spcPct val="100000"/>
              </a:lnSpc>
              <a:spcBef>
                <a:spcPts val="1000"/>
              </a:spcBef>
              <a:spcAft>
                <a:spcPts val="0"/>
              </a:spcAft>
              <a:buSzPts val="2200"/>
              <a:buChar char="■"/>
              <a:defRPr sz="2200"/>
            </a:lvl3pPr>
            <a:lvl4pPr marL="1828800" lvl="3" indent="-336550" rtl="0">
              <a:lnSpc>
                <a:spcPct val="100000"/>
              </a:lnSpc>
              <a:spcBef>
                <a:spcPts val="1000"/>
              </a:spcBef>
              <a:spcAft>
                <a:spcPts val="0"/>
              </a:spcAft>
              <a:buSzPts val="1700"/>
              <a:buChar char="●"/>
              <a:defRPr sz="1700"/>
            </a:lvl4pPr>
            <a:lvl5pPr marL="2286000" lvl="4" indent="-336550" rtl="0">
              <a:lnSpc>
                <a:spcPct val="100000"/>
              </a:lnSpc>
              <a:spcBef>
                <a:spcPts val="1000"/>
              </a:spcBef>
              <a:spcAft>
                <a:spcPts val="0"/>
              </a:spcAft>
              <a:buSzPts val="1700"/>
              <a:buChar char="○"/>
              <a:defRPr sz="1700"/>
            </a:lvl5pPr>
            <a:lvl6pPr marL="2743200" lvl="5" indent="-336550" rtl="0">
              <a:lnSpc>
                <a:spcPct val="100000"/>
              </a:lnSpc>
              <a:spcBef>
                <a:spcPts val="1000"/>
              </a:spcBef>
              <a:spcAft>
                <a:spcPts val="0"/>
              </a:spcAft>
              <a:buSzPts val="1700"/>
              <a:buChar char="■"/>
              <a:defRPr sz="1700"/>
            </a:lvl6pPr>
            <a:lvl7pPr marL="3200400" lvl="6" indent="-336550" rtl="0">
              <a:lnSpc>
                <a:spcPct val="100000"/>
              </a:lnSpc>
              <a:spcBef>
                <a:spcPts val="1000"/>
              </a:spcBef>
              <a:spcAft>
                <a:spcPts val="0"/>
              </a:spcAft>
              <a:buSzPts val="1700"/>
              <a:buChar char="●"/>
              <a:defRPr sz="1700"/>
            </a:lvl7pPr>
            <a:lvl8pPr marL="3657600" lvl="7" indent="-330200" rtl="0">
              <a:lnSpc>
                <a:spcPct val="100000"/>
              </a:lnSpc>
              <a:spcBef>
                <a:spcPts val="1000"/>
              </a:spcBef>
              <a:spcAft>
                <a:spcPts val="0"/>
              </a:spcAft>
              <a:buSzPts val="1600"/>
              <a:buChar char="○"/>
              <a:defRPr sz="1600"/>
            </a:lvl8pPr>
            <a:lvl9pPr marL="4114800" lvl="8" indent="-330200" rtl="0">
              <a:lnSpc>
                <a:spcPct val="100000"/>
              </a:lnSpc>
              <a:spcBef>
                <a:spcPts val="1000"/>
              </a:spcBef>
              <a:spcAft>
                <a:spcPts val="500"/>
              </a:spcAft>
              <a:buSzPts val="1600"/>
              <a:buChar char="■"/>
              <a:defRPr sz="1600"/>
            </a:lvl9pPr>
          </a:lstStyle>
          <a:p>
            <a:endParaRPr/>
          </a:p>
        </p:txBody>
      </p:sp>
      <p:sp>
        <p:nvSpPr>
          <p:cNvPr id="43" name="Google Shape;43;p7"/>
          <p:cNvSpPr txBox="1">
            <a:spLocks noGrp="1"/>
          </p:cNvSpPr>
          <p:nvPr>
            <p:ph type="sldNum" idx="12"/>
          </p:nvPr>
        </p:nvSpPr>
        <p:spPr>
          <a:xfrm>
            <a:off x="11766125" y="7331054"/>
            <a:ext cx="768300" cy="441600"/>
          </a:xfrm>
          <a:prstGeom prst="rect">
            <a:avLst/>
          </a:prstGeom>
        </p:spPr>
        <p:txBody>
          <a:bodyPr spcFirstLastPara="1" wrap="square" lIns="98625" tIns="98625" rIns="98625" bIns="98625" anchor="ctr" anchorCtr="0">
            <a:noAutofit/>
          </a:bodyPr>
          <a:lstStyle>
            <a:lvl1pPr lvl="0" rtl="0">
              <a:buNone/>
              <a:defRPr sz="1300">
                <a:solidFill>
                  <a:srgbClr val="666666"/>
                </a:solidFill>
              </a:defRPr>
            </a:lvl1pPr>
            <a:lvl2pPr lvl="1" rtl="0">
              <a:buNone/>
              <a:defRPr sz="1300">
                <a:solidFill>
                  <a:srgbClr val="666666"/>
                </a:solidFill>
              </a:defRPr>
            </a:lvl2pPr>
            <a:lvl3pPr lvl="2" rtl="0">
              <a:buNone/>
              <a:defRPr sz="1300">
                <a:solidFill>
                  <a:srgbClr val="666666"/>
                </a:solidFill>
              </a:defRPr>
            </a:lvl3pPr>
            <a:lvl4pPr lvl="3" rtl="0">
              <a:buNone/>
              <a:defRPr sz="1300">
                <a:solidFill>
                  <a:srgbClr val="666666"/>
                </a:solidFill>
              </a:defRPr>
            </a:lvl4pPr>
            <a:lvl5pPr lvl="4" rtl="0">
              <a:buNone/>
              <a:defRPr sz="1300">
                <a:solidFill>
                  <a:srgbClr val="666666"/>
                </a:solidFill>
              </a:defRPr>
            </a:lvl5pPr>
            <a:lvl6pPr lvl="5" rtl="0">
              <a:buNone/>
              <a:defRPr sz="1300">
                <a:solidFill>
                  <a:srgbClr val="666666"/>
                </a:solidFill>
              </a:defRPr>
            </a:lvl6pPr>
            <a:lvl7pPr lvl="6" rtl="0">
              <a:buNone/>
              <a:defRPr sz="1300">
                <a:solidFill>
                  <a:srgbClr val="666666"/>
                </a:solidFill>
              </a:defRPr>
            </a:lvl7pPr>
            <a:lvl8pPr lvl="7" rtl="0">
              <a:buNone/>
              <a:defRPr sz="1300">
                <a:solidFill>
                  <a:srgbClr val="666666"/>
                </a:solidFill>
              </a:defRPr>
            </a:lvl8pPr>
            <a:lvl9pPr lvl="8" rtl="0">
              <a:buNone/>
              <a:defRPr sz="1300">
                <a:solidFill>
                  <a:srgbClr val="666666"/>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4"/>
        <p:cNvGrpSpPr/>
        <p:nvPr/>
      </p:nvGrpSpPr>
      <p:grpSpPr>
        <a:xfrm>
          <a:off x="0" y="0"/>
          <a:ext cx="0" cy="0"/>
          <a:chOff x="0" y="0"/>
          <a:chExt cx="0" cy="0"/>
        </a:xfrm>
      </p:grpSpPr>
      <p:sp>
        <p:nvSpPr>
          <p:cNvPr id="45" name="Google Shape;45;p8"/>
          <p:cNvSpPr txBox="1">
            <a:spLocks noGrp="1"/>
          </p:cNvSpPr>
          <p:nvPr>
            <p:ph type="ctrTitle"/>
          </p:nvPr>
        </p:nvSpPr>
        <p:spPr>
          <a:xfrm>
            <a:off x="436392" y="1125136"/>
            <a:ext cx="11928900" cy="3101700"/>
          </a:xfrm>
          <a:prstGeom prst="rect">
            <a:avLst/>
          </a:prstGeom>
        </p:spPr>
        <p:txBody>
          <a:bodyPr spcFirstLastPara="1" wrap="square" lIns="131450" tIns="131450" rIns="131450" bIns="131450" anchor="b" anchorCtr="0">
            <a:noAutofit/>
          </a:bodyPr>
          <a:lstStyle>
            <a:lvl1pPr lvl="0" algn="ctr" rtl="0">
              <a:spcBef>
                <a:spcPts val="0"/>
              </a:spcBef>
              <a:spcAft>
                <a:spcPts val="0"/>
              </a:spcAft>
              <a:buSzPts val="7500"/>
              <a:buNone/>
              <a:defRPr sz="7500"/>
            </a:lvl1pPr>
            <a:lvl2pPr lvl="1" algn="ctr" rtl="0">
              <a:spcBef>
                <a:spcPts val="0"/>
              </a:spcBef>
              <a:spcAft>
                <a:spcPts val="0"/>
              </a:spcAft>
              <a:buSzPts val="7500"/>
              <a:buNone/>
              <a:defRPr sz="7500"/>
            </a:lvl2pPr>
            <a:lvl3pPr lvl="2" algn="ctr" rtl="0">
              <a:spcBef>
                <a:spcPts val="0"/>
              </a:spcBef>
              <a:spcAft>
                <a:spcPts val="0"/>
              </a:spcAft>
              <a:buSzPts val="7500"/>
              <a:buNone/>
              <a:defRPr sz="7500"/>
            </a:lvl3pPr>
            <a:lvl4pPr lvl="3" algn="ctr" rtl="0">
              <a:spcBef>
                <a:spcPts val="0"/>
              </a:spcBef>
              <a:spcAft>
                <a:spcPts val="0"/>
              </a:spcAft>
              <a:buSzPts val="7500"/>
              <a:buNone/>
              <a:defRPr sz="7500"/>
            </a:lvl4pPr>
            <a:lvl5pPr lvl="4" algn="ctr" rtl="0">
              <a:spcBef>
                <a:spcPts val="0"/>
              </a:spcBef>
              <a:spcAft>
                <a:spcPts val="0"/>
              </a:spcAft>
              <a:buSzPts val="7500"/>
              <a:buNone/>
              <a:defRPr sz="7500"/>
            </a:lvl5pPr>
            <a:lvl6pPr lvl="5" algn="ctr" rtl="0">
              <a:spcBef>
                <a:spcPts val="0"/>
              </a:spcBef>
              <a:spcAft>
                <a:spcPts val="0"/>
              </a:spcAft>
              <a:buSzPts val="7500"/>
              <a:buNone/>
              <a:defRPr sz="7500"/>
            </a:lvl6pPr>
            <a:lvl7pPr lvl="6" algn="ctr" rtl="0">
              <a:spcBef>
                <a:spcPts val="0"/>
              </a:spcBef>
              <a:spcAft>
                <a:spcPts val="0"/>
              </a:spcAft>
              <a:buSzPts val="7500"/>
              <a:buNone/>
              <a:defRPr sz="7500"/>
            </a:lvl7pPr>
            <a:lvl8pPr lvl="7" algn="ctr" rtl="0">
              <a:spcBef>
                <a:spcPts val="0"/>
              </a:spcBef>
              <a:spcAft>
                <a:spcPts val="0"/>
              </a:spcAft>
              <a:buSzPts val="7500"/>
              <a:buNone/>
              <a:defRPr sz="7500"/>
            </a:lvl8pPr>
            <a:lvl9pPr lvl="8" algn="ctr" rtl="0">
              <a:spcBef>
                <a:spcPts val="0"/>
              </a:spcBef>
              <a:spcAft>
                <a:spcPts val="0"/>
              </a:spcAft>
              <a:buSzPts val="7500"/>
              <a:buNone/>
              <a:defRPr sz="7500"/>
            </a:lvl9pPr>
          </a:lstStyle>
          <a:p>
            <a:endParaRPr/>
          </a:p>
        </p:txBody>
      </p:sp>
      <p:sp>
        <p:nvSpPr>
          <p:cNvPr id="46" name="Google Shape;46;p8"/>
          <p:cNvSpPr txBox="1">
            <a:spLocks noGrp="1"/>
          </p:cNvSpPr>
          <p:nvPr>
            <p:ph type="subTitle" idx="1"/>
          </p:nvPr>
        </p:nvSpPr>
        <p:spPr>
          <a:xfrm>
            <a:off x="436380" y="4282678"/>
            <a:ext cx="11928900" cy="1197600"/>
          </a:xfrm>
          <a:prstGeom prst="rect">
            <a:avLst/>
          </a:prstGeom>
        </p:spPr>
        <p:txBody>
          <a:bodyPr spcFirstLastPara="1" wrap="square" lIns="128000" tIns="128000" rIns="128000" bIns="128000" anchor="t" anchorCtr="0">
            <a:noAutofit/>
          </a:bodyPr>
          <a:lstStyle>
            <a:lvl1pPr lvl="0" algn="ctr" rtl="0">
              <a:lnSpc>
                <a:spcPct val="100000"/>
              </a:lnSpc>
              <a:spcBef>
                <a:spcPts val="1000"/>
              </a:spcBef>
              <a:spcAft>
                <a:spcPts val="0"/>
              </a:spcAft>
              <a:buSzPts val="4000"/>
              <a:buNone/>
              <a:defRPr sz="4000"/>
            </a:lvl1pPr>
            <a:lvl2pPr lvl="1" algn="ctr" rtl="0">
              <a:lnSpc>
                <a:spcPct val="100000"/>
              </a:lnSpc>
              <a:spcBef>
                <a:spcPts val="1000"/>
              </a:spcBef>
              <a:spcAft>
                <a:spcPts val="0"/>
              </a:spcAft>
              <a:buSzPts val="4000"/>
              <a:buNone/>
              <a:defRPr sz="4000"/>
            </a:lvl2pPr>
            <a:lvl3pPr lvl="2" algn="ctr" rtl="0">
              <a:lnSpc>
                <a:spcPct val="100000"/>
              </a:lnSpc>
              <a:spcBef>
                <a:spcPts val="1000"/>
              </a:spcBef>
              <a:spcAft>
                <a:spcPts val="0"/>
              </a:spcAft>
              <a:buSzPts val="4000"/>
              <a:buNone/>
              <a:defRPr sz="4000"/>
            </a:lvl3pPr>
            <a:lvl4pPr lvl="3" algn="ctr" rtl="0">
              <a:lnSpc>
                <a:spcPct val="100000"/>
              </a:lnSpc>
              <a:spcBef>
                <a:spcPts val="1000"/>
              </a:spcBef>
              <a:spcAft>
                <a:spcPts val="0"/>
              </a:spcAft>
              <a:buSzPts val="4000"/>
              <a:buNone/>
              <a:defRPr sz="4000"/>
            </a:lvl4pPr>
            <a:lvl5pPr lvl="4" algn="ctr" rtl="0">
              <a:lnSpc>
                <a:spcPct val="100000"/>
              </a:lnSpc>
              <a:spcBef>
                <a:spcPts val="1000"/>
              </a:spcBef>
              <a:spcAft>
                <a:spcPts val="0"/>
              </a:spcAft>
              <a:buSzPts val="4000"/>
              <a:buNone/>
              <a:defRPr sz="4000"/>
            </a:lvl5pPr>
            <a:lvl6pPr lvl="5" algn="ctr" rtl="0">
              <a:lnSpc>
                <a:spcPct val="100000"/>
              </a:lnSpc>
              <a:spcBef>
                <a:spcPts val="1000"/>
              </a:spcBef>
              <a:spcAft>
                <a:spcPts val="0"/>
              </a:spcAft>
              <a:buSzPts val="4000"/>
              <a:buNone/>
              <a:defRPr sz="4000"/>
            </a:lvl6pPr>
            <a:lvl7pPr lvl="6" algn="ctr" rtl="0">
              <a:lnSpc>
                <a:spcPct val="100000"/>
              </a:lnSpc>
              <a:spcBef>
                <a:spcPts val="1000"/>
              </a:spcBef>
              <a:spcAft>
                <a:spcPts val="0"/>
              </a:spcAft>
              <a:buSzPts val="4000"/>
              <a:buNone/>
              <a:defRPr sz="4000"/>
            </a:lvl7pPr>
            <a:lvl8pPr lvl="7" algn="ctr" rtl="0">
              <a:lnSpc>
                <a:spcPct val="100000"/>
              </a:lnSpc>
              <a:spcBef>
                <a:spcPts val="1000"/>
              </a:spcBef>
              <a:spcAft>
                <a:spcPts val="0"/>
              </a:spcAft>
              <a:buSzPts val="4000"/>
              <a:buNone/>
              <a:defRPr sz="4000"/>
            </a:lvl8pPr>
            <a:lvl9pPr lvl="8" algn="ctr" rtl="0">
              <a:lnSpc>
                <a:spcPct val="100000"/>
              </a:lnSpc>
              <a:spcBef>
                <a:spcPts val="1000"/>
              </a:spcBef>
              <a:spcAft>
                <a:spcPts val="0"/>
              </a:spcAft>
              <a:buSzPts val="4000"/>
              <a:buNone/>
              <a:defRPr sz="4000"/>
            </a:lvl9pPr>
          </a:lstStyle>
          <a:p>
            <a:endParaRPr/>
          </a:p>
        </p:txBody>
      </p:sp>
      <p:sp>
        <p:nvSpPr>
          <p:cNvPr id="47" name="Google Shape;47;p8"/>
          <p:cNvSpPr txBox="1">
            <a:spLocks noGrp="1"/>
          </p:cNvSpPr>
          <p:nvPr>
            <p:ph type="sldNum" idx="12"/>
          </p:nvPr>
        </p:nvSpPr>
        <p:spPr>
          <a:xfrm>
            <a:off x="11861441" y="7046639"/>
            <a:ext cx="768300" cy="594900"/>
          </a:xfrm>
          <a:prstGeom prst="rect">
            <a:avLst/>
          </a:prstGeom>
        </p:spPr>
        <p:txBody>
          <a:bodyPr spcFirstLastPara="1" wrap="square" lIns="98625" tIns="98625" rIns="98625" bIns="986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1">
  <p:cSld name="BLANK_3">
    <p:spTree>
      <p:nvGrpSpPr>
        <p:cNvPr id="1" name="Shape 48"/>
        <p:cNvGrpSpPr/>
        <p:nvPr/>
      </p:nvGrpSpPr>
      <p:grpSpPr>
        <a:xfrm>
          <a:off x="0" y="0"/>
          <a:ext cx="0" cy="0"/>
          <a:chOff x="0" y="0"/>
          <a:chExt cx="0" cy="0"/>
        </a:xfrm>
      </p:grpSpPr>
      <p:sp>
        <p:nvSpPr>
          <p:cNvPr id="49" name="Google Shape;49;p9"/>
          <p:cNvSpPr txBox="1">
            <a:spLocks noGrp="1"/>
          </p:cNvSpPr>
          <p:nvPr>
            <p:ph type="sldNum" idx="12"/>
          </p:nvPr>
        </p:nvSpPr>
        <p:spPr>
          <a:xfrm>
            <a:off x="11861441" y="7046639"/>
            <a:ext cx="768300" cy="594900"/>
          </a:xfrm>
          <a:prstGeom prst="rect">
            <a:avLst/>
          </a:prstGeom>
        </p:spPr>
        <p:txBody>
          <a:bodyPr spcFirstLastPara="1" wrap="square" lIns="98625" tIns="98625" rIns="98625" bIns="986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600075" y="413809"/>
            <a:ext cx="11601300" cy="1502400"/>
          </a:xfrm>
          <a:prstGeom prst="rect">
            <a:avLst/>
          </a:prstGeom>
          <a:noFill/>
          <a:ln>
            <a:noFill/>
          </a:ln>
        </p:spPr>
        <p:txBody>
          <a:bodyPr spcFirstLastPara="1" wrap="square" lIns="119875" tIns="59925" rIns="119875" bIns="59925" anchor="ctr" anchorCtr="0">
            <a:normAutofit/>
          </a:bodyPr>
          <a:lstStyle>
            <a:lvl1pPr lvl="0" algn="l" rtl="0">
              <a:lnSpc>
                <a:spcPct val="90000"/>
              </a:lnSpc>
              <a:spcBef>
                <a:spcPts val="0"/>
              </a:spcBef>
              <a:spcAft>
                <a:spcPts val="0"/>
              </a:spcAft>
              <a:buClr>
                <a:schemeClr val="dk1"/>
              </a:buClr>
              <a:buSzPts val="24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52" name="Google Shape;52;p10"/>
          <p:cNvSpPr txBox="1">
            <a:spLocks noGrp="1"/>
          </p:cNvSpPr>
          <p:nvPr>
            <p:ph type="body" idx="1"/>
          </p:nvPr>
        </p:nvSpPr>
        <p:spPr>
          <a:xfrm>
            <a:off x="600075" y="2069043"/>
            <a:ext cx="11601300" cy="4768200"/>
          </a:xfrm>
          <a:prstGeom prst="rect">
            <a:avLst/>
          </a:prstGeom>
          <a:noFill/>
          <a:ln>
            <a:noFill/>
          </a:ln>
        </p:spPr>
        <p:txBody>
          <a:bodyPr spcFirstLastPara="1" wrap="square" lIns="119875" tIns="59925" rIns="119875" bIns="59925" anchor="t" anchorCtr="0">
            <a:normAutofit/>
          </a:bodyPr>
          <a:lstStyle>
            <a:lvl1pPr marL="457200" lvl="0" indent="-228600" algn="l" rtl="0">
              <a:lnSpc>
                <a:spcPct val="90000"/>
              </a:lnSpc>
              <a:spcBef>
                <a:spcPts val="1000"/>
              </a:spcBef>
              <a:spcAft>
                <a:spcPts val="0"/>
              </a:spcAft>
              <a:buClr>
                <a:schemeClr val="dk1"/>
              </a:buClr>
              <a:buSzPts val="3100"/>
              <a:buFont typeface="Arial"/>
              <a:buNone/>
              <a:defRPr/>
            </a:lvl1pPr>
            <a:lvl2pPr marL="914400" lvl="1" indent="-381000" algn="l" rtl="0">
              <a:lnSpc>
                <a:spcPct val="90000"/>
              </a:lnSpc>
              <a:spcBef>
                <a:spcPts val="500"/>
              </a:spcBef>
              <a:spcAft>
                <a:spcPts val="0"/>
              </a:spcAft>
              <a:buClr>
                <a:schemeClr val="dk1"/>
              </a:buClr>
              <a:buSzPts val="2400"/>
              <a:buChar char="○"/>
              <a:defRPr/>
            </a:lvl2pPr>
            <a:lvl3pPr marL="1371600" lvl="2" indent="-381000" algn="l" rtl="0">
              <a:lnSpc>
                <a:spcPct val="90000"/>
              </a:lnSpc>
              <a:spcBef>
                <a:spcPts val="500"/>
              </a:spcBef>
              <a:spcAft>
                <a:spcPts val="0"/>
              </a:spcAft>
              <a:buClr>
                <a:schemeClr val="dk1"/>
              </a:buClr>
              <a:buSzPts val="2400"/>
              <a:buChar char="■"/>
              <a:defRPr/>
            </a:lvl3pPr>
            <a:lvl4pPr marL="1828800" lvl="3" indent="-381000" algn="l" rtl="0">
              <a:lnSpc>
                <a:spcPct val="90000"/>
              </a:lnSpc>
              <a:spcBef>
                <a:spcPts val="500"/>
              </a:spcBef>
              <a:spcAft>
                <a:spcPts val="0"/>
              </a:spcAft>
              <a:buClr>
                <a:schemeClr val="dk1"/>
              </a:buClr>
              <a:buSzPts val="2400"/>
              <a:buChar char="●"/>
              <a:defRPr/>
            </a:lvl4pPr>
            <a:lvl5pPr marL="2286000" lvl="4" indent="-381000" algn="l" rtl="0">
              <a:lnSpc>
                <a:spcPct val="90000"/>
              </a:lnSpc>
              <a:spcBef>
                <a:spcPts val="500"/>
              </a:spcBef>
              <a:spcAft>
                <a:spcPts val="0"/>
              </a:spcAft>
              <a:buClr>
                <a:schemeClr val="dk1"/>
              </a:buClr>
              <a:buSzPts val="2400"/>
              <a:buChar char="○"/>
              <a:defRPr/>
            </a:lvl5pPr>
            <a:lvl6pPr marL="2743200" lvl="5" indent="-381000" algn="l" rtl="0">
              <a:lnSpc>
                <a:spcPct val="90000"/>
              </a:lnSpc>
              <a:spcBef>
                <a:spcPts val="500"/>
              </a:spcBef>
              <a:spcAft>
                <a:spcPts val="0"/>
              </a:spcAft>
              <a:buClr>
                <a:schemeClr val="dk1"/>
              </a:buClr>
              <a:buSzPts val="2400"/>
              <a:buChar char="■"/>
              <a:defRPr/>
            </a:lvl6pPr>
            <a:lvl7pPr marL="3200400" lvl="6" indent="-381000" algn="l" rtl="0">
              <a:lnSpc>
                <a:spcPct val="90000"/>
              </a:lnSpc>
              <a:spcBef>
                <a:spcPts val="500"/>
              </a:spcBef>
              <a:spcAft>
                <a:spcPts val="0"/>
              </a:spcAft>
              <a:buClr>
                <a:schemeClr val="dk1"/>
              </a:buClr>
              <a:buSzPts val="2400"/>
              <a:buChar char="●"/>
              <a:defRPr/>
            </a:lvl7pPr>
            <a:lvl8pPr marL="3657600" lvl="7" indent="-381000" algn="l" rtl="0">
              <a:lnSpc>
                <a:spcPct val="90000"/>
              </a:lnSpc>
              <a:spcBef>
                <a:spcPts val="500"/>
              </a:spcBef>
              <a:spcAft>
                <a:spcPts val="0"/>
              </a:spcAft>
              <a:buClr>
                <a:schemeClr val="dk1"/>
              </a:buClr>
              <a:buSzPts val="2400"/>
              <a:buChar char="○"/>
              <a:defRPr/>
            </a:lvl8pPr>
            <a:lvl9pPr marL="4114800" lvl="8" indent="-381000" algn="l" rtl="0">
              <a:lnSpc>
                <a:spcPct val="90000"/>
              </a:lnSpc>
              <a:spcBef>
                <a:spcPts val="500"/>
              </a:spcBef>
              <a:spcAft>
                <a:spcPts val="500"/>
              </a:spcAft>
              <a:buClr>
                <a:schemeClr val="dk1"/>
              </a:buClr>
              <a:buSzPts val="2400"/>
              <a:buChar char="■"/>
              <a:defRPr/>
            </a:lvl9pPr>
          </a:lstStyle>
          <a:p>
            <a:endParaRPr/>
          </a:p>
        </p:txBody>
      </p:sp>
      <p:sp>
        <p:nvSpPr>
          <p:cNvPr id="53" name="Google Shape;53;p10"/>
          <p:cNvSpPr txBox="1">
            <a:spLocks noGrp="1"/>
          </p:cNvSpPr>
          <p:nvPr>
            <p:ph type="sldNum" idx="12"/>
          </p:nvPr>
        </p:nvSpPr>
        <p:spPr>
          <a:xfrm>
            <a:off x="11747414" y="7158809"/>
            <a:ext cx="453900" cy="413700"/>
          </a:xfrm>
          <a:prstGeom prst="rect">
            <a:avLst/>
          </a:prstGeom>
          <a:noFill/>
          <a:ln>
            <a:noFill/>
          </a:ln>
        </p:spPr>
        <p:txBody>
          <a:bodyPr spcFirstLastPara="1" wrap="square" lIns="0" tIns="0" rIns="59925" bIns="0" anchor="ctr" anchorCtr="0">
            <a:noAutofit/>
          </a:bodyPr>
          <a:lstStyle>
            <a:lvl1pPr marL="0" lvl="0" indent="0" algn="r" rtl="0">
              <a:spcBef>
                <a:spcPts val="0"/>
              </a:spcBef>
              <a:buNone/>
              <a:defRPr sz="1000" b="0" i="0" u="none" strike="noStrike" cap="none">
                <a:solidFill>
                  <a:schemeClr val="dk1"/>
                </a:solidFill>
                <a:latin typeface="Arial"/>
                <a:ea typeface="Arial"/>
                <a:cs typeface="Arial"/>
                <a:sym typeface="Arial"/>
              </a:defRPr>
            </a:lvl1pPr>
            <a:lvl2pPr marL="0" lvl="1" indent="0" algn="r" rtl="0">
              <a:spcBef>
                <a:spcPts val="0"/>
              </a:spcBef>
              <a:buNone/>
              <a:defRPr sz="1000" b="0" i="0" u="none" strike="noStrike" cap="none">
                <a:solidFill>
                  <a:schemeClr val="dk1"/>
                </a:solidFill>
                <a:latin typeface="Arial"/>
                <a:ea typeface="Arial"/>
                <a:cs typeface="Arial"/>
                <a:sym typeface="Arial"/>
              </a:defRPr>
            </a:lvl2pPr>
            <a:lvl3pPr marL="0" lvl="2" indent="0" algn="r" rtl="0">
              <a:spcBef>
                <a:spcPts val="0"/>
              </a:spcBef>
              <a:buNone/>
              <a:defRPr sz="1000" b="0" i="0" u="none" strike="noStrike" cap="none">
                <a:solidFill>
                  <a:schemeClr val="dk1"/>
                </a:solidFill>
                <a:latin typeface="Arial"/>
                <a:ea typeface="Arial"/>
                <a:cs typeface="Arial"/>
                <a:sym typeface="Arial"/>
              </a:defRPr>
            </a:lvl3pPr>
            <a:lvl4pPr marL="0" lvl="3" indent="0" algn="r" rtl="0">
              <a:spcBef>
                <a:spcPts val="0"/>
              </a:spcBef>
              <a:buNone/>
              <a:defRPr sz="1000" b="0" i="0" u="none" strike="noStrike" cap="none">
                <a:solidFill>
                  <a:schemeClr val="dk1"/>
                </a:solidFill>
                <a:latin typeface="Arial"/>
                <a:ea typeface="Arial"/>
                <a:cs typeface="Arial"/>
                <a:sym typeface="Arial"/>
              </a:defRPr>
            </a:lvl4pPr>
            <a:lvl5pPr marL="0" lvl="4" indent="0" algn="r" rtl="0">
              <a:spcBef>
                <a:spcPts val="0"/>
              </a:spcBef>
              <a:buNone/>
              <a:defRPr sz="1000" b="0" i="0" u="none" strike="noStrike" cap="none">
                <a:solidFill>
                  <a:schemeClr val="dk1"/>
                </a:solidFill>
                <a:latin typeface="Arial"/>
                <a:ea typeface="Arial"/>
                <a:cs typeface="Arial"/>
                <a:sym typeface="Arial"/>
              </a:defRPr>
            </a:lvl5pPr>
            <a:lvl6pPr marL="0" lvl="5" indent="0" algn="r" rtl="0">
              <a:spcBef>
                <a:spcPts val="0"/>
              </a:spcBef>
              <a:buNone/>
              <a:defRPr sz="1000" b="0" i="0" u="none" strike="noStrike" cap="none">
                <a:solidFill>
                  <a:schemeClr val="dk1"/>
                </a:solidFill>
                <a:latin typeface="Arial"/>
                <a:ea typeface="Arial"/>
                <a:cs typeface="Arial"/>
                <a:sym typeface="Arial"/>
              </a:defRPr>
            </a:lvl6pPr>
            <a:lvl7pPr marL="0" lvl="6" indent="0" algn="r" rtl="0">
              <a:spcBef>
                <a:spcPts val="0"/>
              </a:spcBef>
              <a:buNone/>
              <a:defRPr sz="1000" b="0" i="0" u="none" strike="noStrike" cap="none">
                <a:solidFill>
                  <a:schemeClr val="dk1"/>
                </a:solidFill>
                <a:latin typeface="Arial"/>
                <a:ea typeface="Arial"/>
                <a:cs typeface="Arial"/>
                <a:sym typeface="Arial"/>
              </a:defRPr>
            </a:lvl7pPr>
            <a:lvl8pPr marL="0" lvl="7" indent="0" algn="r" rtl="0">
              <a:spcBef>
                <a:spcPts val="0"/>
              </a:spcBef>
              <a:buNone/>
              <a:defRPr sz="1000" b="0" i="0" u="none" strike="noStrike" cap="none">
                <a:solidFill>
                  <a:schemeClr val="dk1"/>
                </a:solidFill>
                <a:latin typeface="Arial"/>
                <a:ea typeface="Arial"/>
                <a:cs typeface="Arial"/>
                <a:sym typeface="Arial"/>
              </a:defRPr>
            </a:lvl8pPr>
            <a:lvl9pPr marL="0" lvl="8" indent="0" algn="r" rtl="0">
              <a:spcBef>
                <a:spcPts val="0"/>
              </a:spcBef>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4">
            <a:alphaModFix/>
          </a:blip>
          <a:srcRect r="8332"/>
          <a:stretch/>
        </p:blipFill>
        <p:spPr>
          <a:xfrm>
            <a:off x="-15933" y="-82300"/>
            <a:ext cx="12803510" cy="7863849"/>
          </a:xfrm>
          <a:prstGeom prst="rect">
            <a:avLst/>
          </a:prstGeom>
          <a:noFill/>
          <a:ln>
            <a:noFill/>
          </a:ln>
        </p:spPr>
      </p:pic>
      <p:sp>
        <p:nvSpPr>
          <p:cNvPr id="7" name="Google Shape;7;p1"/>
          <p:cNvSpPr/>
          <p:nvPr/>
        </p:nvSpPr>
        <p:spPr>
          <a:xfrm>
            <a:off x="9883900" y="6494750"/>
            <a:ext cx="2832000" cy="1201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1"/>
          <p:cNvSpPr txBox="1">
            <a:spLocks noGrp="1"/>
          </p:cNvSpPr>
          <p:nvPr>
            <p:ph type="body" idx="1"/>
          </p:nvPr>
        </p:nvSpPr>
        <p:spPr>
          <a:xfrm>
            <a:off x="228600" y="873550"/>
            <a:ext cx="12376500" cy="6322800"/>
          </a:xfrm>
          <a:prstGeom prst="rect">
            <a:avLst/>
          </a:prstGeom>
          <a:noFill/>
          <a:ln>
            <a:noFill/>
          </a:ln>
        </p:spPr>
        <p:txBody>
          <a:bodyPr spcFirstLastPara="1" wrap="square" lIns="128000" tIns="128000" rIns="128000" bIns="128000" anchor="t" anchorCtr="0">
            <a:noAutofit/>
          </a:bodyPr>
          <a:lstStyle>
            <a:lvl1pPr marL="457200" marR="0" lvl="0" indent="-381000" algn="l" rtl="0">
              <a:lnSpc>
                <a:spcPct val="90000"/>
              </a:lnSpc>
              <a:spcBef>
                <a:spcPts val="1000"/>
              </a:spcBef>
              <a:spcAft>
                <a:spcPts val="0"/>
              </a:spcAft>
              <a:buSzPts val="2400"/>
              <a:buFont typeface="Helvetica Neue"/>
              <a:buChar char="●"/>
              <a:defRPr sz="2400">
                <a:latin typeface="Helvetica Neue"/>
                <a:ea typeface="Helvetica Neue"/>
                <a:cs typeface="Helvetica Neue"/>
                <a:sym typeface="Helvetica Neue"/>
              </a:defRPr>
            </a:lvl1pPr>
            <a:lvl2pPr marL="914400" marR="0" lvl="1" indent="-342900" algn="l" rtl="0">
              <a:lnSpc>
                <a:spcPct val="90000"/>
              </a:lnSpc>
              <a:spcBef>
                <a:spcPts val="1000"/>
              </a:spcBef>
              <a:spcAft>
                <a:spcPts val="0"/>
              </a:spcAft>
              <a:buClr>
                <a:srgbClr val="105C78"/>
              </a:buClr>
              <a:buSzPts val="1800"/>
              <a:buFont typeface="Helvetica Neue"/>
              <a:buChar char="○"/>
              <a:defRPr sz="1800">
                <a:solidFill>
                  <a:srgbClr val="105C78"/>
                </a:solidFill>
                <a:latin typeface="Helvetica Neue"/>
                <a:ea typeface="Helvetica Neue"/>
                <a:cs typeface="Helvetica Neue"/>
                <a:sym typeface="Helvetica Neue"/>
              </a:defRPr>
            </a:lvl2pPr>
            <a:lvl3pPr marL="1371600" marR="0" lvl="2" indent="-330200" algn="l" rtl="0">
              <a:lnSpc>
                <a:spcPct val="90000"/>
              </a:lnSpc>
              <a:spcBef>
                <a:spcPts val="1000"/>
              </a:spcBef>
              <a:spcAft>
                <a:spcPts val="0"/>
              </a:spcAft>
              <a:buClr>
                <a:srgbClr val="666666"/>
              </a:buClr>
              <a:buSzPts val="1600"/>
              <a:buFont typeface="Helvetica Neue"/>
              <a:buChar char="■"/>
              <a:defRPr sz="1600">
                <a:solidFill>
                  <a:srgbClr val="666666"/>
                </a:solidFill>
                <a:latin typeface="Helvetica Neue"/>
                <a:ea typeface="Helvetica Neue"/>
                <a:cs typeface="Helvetica Neue"/>
                <a:sym typeface="Helvetica Neue"/>
              </a:defRPr>
            </a:lvl3pPr>
            <a:lvl4pPr marL="1828800" marR="0" lvl="3" indent="-330200" algn="l" rtl="0">
              <a:lnSpc>
                <a:spcPct val="90000"/>
              </a:lnSpc>
              <a:spcBef>
                <a:spcPts val="1000"/>
              </a:spcBef>
              <a:spcAft>
                <a:spcPts val="0"/>
              </a:spcAft>
              <a:buClr>
                <a:srgbClr val="666666"/>
              </a:buClr>
              <a:buSzPts val="1600"/>
              <a:buFont typeface="Helvetica Neue"/>
              <a:buChar char="●"/>
              <a:defRPr sz="1600">
                <a:solidFill>
                  <a:srgbClr val="666666"/>
                </a:solidFill>
                <a:latin typeface="Helvetica Neue"/>
                <a:ea typeface="Helvetica Neue"/>
                <a:cs typeface="Helvetica Neue"/>
                <a:sym typeface="Helvetica Neue"/>
              </a:defRPr>
            </a:lvl4pPr>
            <a:lvl5pPr marL="2286000" marR="0" lvl="4" indent="-330200" algn="l" rtl="0">
              <a:lnSpc>
                <a:spcPct val="90000"/>
              </a:lnSpc>
              <a:spcBef>
                <a:spcPts val="1000"/>
              </a:spcBef>
              <a:spcAft>
                <a:spcPts val="0"/>
              </a:spcAft>
              <a:buClr>
                <a:srgbClr val="666666"/>
              </a:buClr>
              <a:buSzPts val="1600"/>
              <a:buFont typeface="Helvetica Neue"/>
              <a:buChar char="○"/>
              <a:defRPr sz="1600">
                <a:solidFill>
                  <a:srgbClr val="666666"/>
                </a:solidFill>
                <a:latin typeface="Helvetica Neue"/>
                <a:ea typeface="Helvetica Neue"/>
                <a:cs typeface="Helvetica Neue"/>
                <a:sym typeface="Helvetica Neue"/>
              </a:defRPr>
            </a:lvl5pPr>
            <a:lvl6pPr marL="2743200" lvl="5" indent="-317500" rtl="0">
              <a:lnSpc>
                <a:spcPct val="90000"/>
              </a:lnSpc>
              <a:spcBef>
                <a:spcPts val="1000"/>
              </a:spcBef>
              <a:spcAft>
                <a:spcPts val="0"/>
              </a:spcAft>
              <a:buClr>
                <a:srgbClr val="666666"/>
              </a:buClr>
              <a:buSzPts val="1400"/>
              <a:buFont typeface="Helvetica Neue"/>
              <a:buChar char="■"/>
              <a:defRPr>
                <a:solidFill>
                  <a:srgbClr val="666666"/>
                </a:solidFill>
                <a:latin typeface="Helvetica Neue"/>
                <a:ea typeface="Helvetica Neue"/>
                <a:cs typeface="Helvetica Neue"/>
                <a:sym typeface="Helvetica Neue"/>
              </a:defRPr>
            </a:lvl6pPr>
            <a:lvl7pPr marL="3200400" lvl="6" indent="-317500" rtl="0">
              <a:lnSpc>
                <a:spcPct val="90000"/>
              </a:lnSpc>
              <a:spcBef>
                <a:spcPts val="1000"/>
              </a:spcBef>
              <a:spcAft>
                <a:spcPts val="0"/>
              </a:spcAft>
              <a:buClr>
                <a:srgbClr val="666666"/>
              </a:buClr>
              <a:buSzPts val="1400"/>
              <a:buFont typeface="Helvetica Neue"/>
              <a:buChar char="●"/>
              <a:defRPr>
                <a:solidFill>
                  <a:srgbClr val="666666"/>
                </a:solidFill>
                <a:latin typeface="Helvetica Neue"/>
                <a:ea typeface="Helvetica Neue"/>
                <a:cs typeface="Helvetica Neue"/>
                <a:sym typeface="Helvetica Neue"/>
              </a:defRPr>
            </a:lvl7pPr>
            <a:lvl8pPr marL="3657600" lvl="7" indent="-317500" rtl="0">
              <a:lnSpc>
                <a:spcPct val="90000"/>
              </a:lnSpc>
              <a:spcBef>
                <a:spcPts val="1000"/>
              </a:spcBef>
              <a:spcAft>
                <a:spcPts val="0"/>
              </a:spcAft>
              <a:buClr>
                <a:srgbClr val="666666"/>
              </a:buClr>
              <a:buSzPts val="1400"/>
              <a:buFont typeface="Helvetica Neue"/>
              <a:buChar char="○"/>
              <a:defRPr>
                <a:solidFill>
                  <a:srgbClr val="666666"/>
                </a:solidFill>
                <a:latin typeface="Helvetica Neue"/>
                <a:ea typeface="Helvetica Neue"/>
                <a:cs typeface="Helvetica Neue"/>
                <a:sym typeface="Helvetica Neue"/>
              </a:defRPr>
            </a:lvl8pPr>
            <a:lvl9pPr marL="4114800" lvl="8" indent="-317500" rtl="0">
              <a:lnSpc>
                <a:spcPct val="90000"/>
              </a:lnSpc>
              <a:spcBef>
                <a:spcPts val="1000"/>
              </a:spcBef>
              <a:spcAft>
                <a:spcPts val="500"/>
              </a:spcAft>
              <a:buClr>
                <a:srgbClr val="666666"/>
              </a:buClr>
              <a:buSzPts val="1400"/>
              <a:buFont typeface="Helvetica Neue"/>
              <a:buChar char="■"/>
              <a:defRPr>
                <a:solidFill>
                  <a:srgbClr val="666666"/>
                </a:solidFill>
                <a:latin typeface="Helvetica Neue"/>
                <a:ea typeface="Helvetica Neue"/>
                <a:cs typeface="Helvetica Neue"/>
                <a:sym typeface="Helvetica Neue"/>
              </a:defRPr>
            </a:lvl9pPr>
          </a:lstStyle>
          <a:p>
            <a:endParaRPr/>
          </a:p>
        </p:txBody>
      </p:sp>
      <p:sp>
        <p:nvSpPr>
          <p:cNvPr id="9" name="Google Shape;9;p1"/>
          <p:cNvSpPr txBox="1">
            <a:spLocks noGrp="1"/>
          </p:cNvSpPr>
          <p:nvPr>
            <p:ph type="title"/>
          </p:nvPr>
        </p:nvSpPr>
        <p:spPr>
          <a:xfrm>
            <a:off x="337413" y="56833"/>
            <a:ext cx="12376500" cy="865500"/>
          </a:xfrm>
          <a:prstGeom prst="rect">
            <a:avLst/>
          </a:prstGeom>
          <a:noFill/>
          <a:ln>
            <a:noFill/>
          </a:ln>
        </p:spPr>
        <p:txBody>
          <a:bodyPr spcFirstLastPara="1" wrap="square" lIns="131450" tIns="131450" rIns="131450" bIns="131450" anchor="ctr" anchorCtr="0">
            <a:noAutofit/>
          </a:bodyPr>
          <a:lstStyle>
            <a:lvl1pPr lvl="0" rtl="0">
              <a:spcBef>
                <a:spcPts val="0"/>
              </a:spcBef>
              <a:spcAft>
                <a:spcPts val="0"/>
              </a:spcAft>
              <a:buClr>
                <a:schemeClr val="dk1"/>
              </a:buClr>
              <a:buSzPts val="3600"/>
              <a:buFont typeface="Helvetica Neue"/>
              <a:buNone/>
              <a:defRPr sz="3600" b="1">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4000"/>
              <a:buFont typeface="Libre Franklin"/>
              <a:buNone/>
              <a:defRPr sz="4000">
                <a:solidFill>
                  <a:schemeClr val="dk1"/>
                </a:solidFill>
                <a:latin typeface="Libre Franklin"/>
                <a:ea typeface="Libre Franklin"/>
                <a:cs typeface="Libre Franklin"/>
                <a:sym typeface="Libre Franklin"/>
              </a:defRPr>
            </a:lvl2pPr>
            <a:lvl3pPr lvl="2" rtl="0">
              <a:spcBef>
                <a:spcPts val="0"/>
              </a:spcBef>
              <a:spcAft>
                <a:spcPts val="0"/>
              </a:spcAft>
              <a:buClr>
                <a:schemeClr val="dk1"/>
              </a:buClr>
              <a:buSzPts val="4000"/>
              <a:buFont typeface="Libre Franklin"/>
              <a:buNone/>
              <a:defRPr sz="4000">
                <a:solidFill>
                  <a:schemeClr val="dk1"/>
                </a:solidFill>
                <a:latin typeface="Libre Franklin"/>
                <a:ea typeface="Libre Franklin"/>
                <a:cs typeface="Libre Franklin"/>
                <a:sym typeface="Libre Franklin"/>
              </a:defRPr>
            </a:lvl3pPr>
            <a:lvl4pPr lvl="3" rtl="0">
              <a:spcBef>
                <a:spcPts val="0"/>
              </a:spcBef>
              <a:spcAft>
                <a:spcPts val="0"/>
              </a:spcAft>
              <a:buClr>
                <a:schemeClr val="dk1"/>
              </a:buClr>
              <a:buSzPts val="4000"/>
              <a:buFont typeface="Libre Franklin"/>
              <a:buNone/>
              <a:defRPr sz="4000">
                <a:solidFill>
                  <a:schemeClr val="dk1"/>
                </a:solidFill>
                <a:latin typeface="Libre Franklin"/>
                <a:ea typeface="Libre Franklin"/>
                <a:cs typeface="Libre Franklin"/>
                <a:sym typeface="Libre Franklin"/>
              </a:defRPr>
            </a:lvl4pPr>
            <a:lvl5pPr lvl="4" rtl="0">
              <a:spcBef>
                <a:spcPts val="0"/>
              </a:spcBef>
              <a:spcAft>
                <a:spcPts val="0"/>
              </a:spcAft>
              <a:buClr>
                <a:schemeClr val="dk1"/>
              </a:buClr>
              <a:buSzPts val="4000"/>
              <a:buFont typeface="Libre Franklin"/>
              <a:buNone/>
              <a:defRPr sz="4000">
                <a:solidFill>
                  <a:schemeClr val="dk1"/>
                </a:solidFill>
                <a:latin typeface="Libre Franklin"/>
                <a:ea typeface="Libre Franklin"/>
                <a:cs typeface="Libre Franklin"/>
                <a:sym typeface="Libre Franklin"/>
              </a:defRPr>
            </a:lvl5pPr>
            <a:lvl6pPr lvl="5" rtl="0">
              <a:spcBef>
                <a:spcPts val="0"/>
              </a:spcBef>
              <a:spcAft>
                <a:spcPts val="0"/>
              </a:spcAft>
              <a:buClr>
                <a:schemeClr val="dk1"/>
              </a:buClr>
              <a:buSzPts val="4000"/>
              <a:buFont typeface="Libre Franklin"/>
              <a:buNone/>
              <a:defRPr sz="4000">
                <a:solidFill>
                  <a:schemeClr val="dk1"/>
                </a:solidFill>
                <a:latin typeface="Libre Franklin"/>
                <a:ea typeface="Libre Franklin"/>
                <a:cs typeface="Libre Franklin"/>
                <a:sym typeface="Libre Franklin"/>
              </a:defRPr>
            </a:lvl6pPr>
            <a:lvl7pPr lvl="6" rtl="0">
              <a:spcBef>
                <a:spcPts val="0"/>
              </a:spcBef>
              <a:spcAft>
                <a:spcPts val="0"/>
              </a:spcAft>
              <a:buClr>
                <a:schemeClr val="dk1"/>
              </a:buClr>
              <a:buSzPts val="4000"/>
              <a:buFont typeface="Libre Franklin"/>
              <a:buNone/>
              <a:defRPr sz="4000">
                <a:solidFill>
                  <a:schemeClr val="dk1"/>
                </a:solidFill>
                <a:latin typeface="Libre Franklin"/>
                <a:ea typeface="Libre Franklin"/>
                <a:cs typeface="Libre Franklin"/>
                <a:sym typeface="Libre Franklin"/>
              </a:defRPr>
            </a:lvl7pPr>
            <a:lvl8pPr lvl="7" rtl="0">
              <a:spcBef>
                <a:spcPts val="0"/>
              </a:spcBef>
              <a:spcAft>
                <a:spcPts val="0"/>
              </a:spcAft>
              <a:buClr>
                <a:schemeClr val="dk1"/>
              </a:buClr>
              <a:buSzPts val="4000"/>
              <a:buFont typeface="Libre Franklin"/>
              <a:buNone/>
              <a:defRPr sz="4000">
                <a:solidFill>
                  <a:schemeClr val="dk1"/>
                </a:solidFill>
                <a:latin typeface="Libre Franklin"/>
                <a:ea typeface="Libre Franklin"/>
                <a:cs typeface="Libre Franklin"/>
                <a:sym typeface="Libre Franklin"/>
              </a:defRPr>
            </a:lvl8pPr>
            <a:lvl9pPr lvl="8" rtl="0">
              <a:spcBef>
                <a:spcPts val="0"/>
              </a:spcBef>
              <a:spcAft>
                <a:spcPts val="0"/>
              </a:spcAft>
              <a:buClr>
                <a:schemeClr val="dk1"/>
              </a:buClr>
              <a:buSzPts val="4000"/>
              <a:buFont typeface="Libre Franklin"/>
              <a:buNone/>
              <a:defRPr sz="4000">
                <a:solidFill>
                  <a:schemeClr val="dk1"/>
                </a:solidFill>
                <a:latin typeface="Libre Franklin"/>
                <a:ea typeface="Libre Franklin"/>
                <a:cs typeface="Libre Franklin"/>
                <a:sym typeface="Libre Franklin"/>
              </a:defRPr>
            </a:lvl9pPr>
          </a:lstStyle>
          <a:p>
            <a:endParaRPr/>
          </a:p>
        </p:txBody>
      </p:sp>
      <p:sp>
        <p:nvSpPr>
          <p:cNvPr id="10" name="Google Shape;10;p1"/>
          <p:cNvSpPr txBox="1">
            <a:spLocks noGrp="1"/>
          </p:cNvSpPr>
          <p:nvPr>
            <p:ph type="sldNum" idx="12"/>
          </p:nvPr>
        </p:nvSpPr>
        <p:spPr>
          <a:xfrm>
            <a:off x="11533359" y="7018580"/>
            <a:ext cx="768300" cy="594900"/>
          </a:xfrm>
          <a:prstGeom prst="rect">
            <a:avLst/>
          </a:prstGeom>
          <a:noFill/>
          <a:ln>
            <a:noFill/>
          </a:ln>
        </p:spPr>
        <p:txBody>
          <a:bodyPr spcFirstLastPara="1" wrap="square" lIns="98625" tIns="98625" rIns="98625" bIns="98625" anchor="ctr" anchorCtr="0">
            <a:noAutofit/>
          </a:bodyPr>
          <a:lstStyle>
            <a:lvl1pPr lvl="0" algn="ctr" rtl="0">
              <a:buNone/>
              <a:defRPr sz="1500" b="1" i="1">
                <a:solidFill>
                  <a:srgbClr val="105C78"/>
                </a:solidFill>
              </a:defRPr>
            </a:lvl1pPr>
            <a:lvl2pPr lvl="1" algn="ctr" rtl="0">
              <a:buNone/>
              <a:defRPr sz="1500" b="1" i="1">
                <a:solidFill>
                  <a:srgbClr val="105C78"/>
                </a:solidFill>
              </a:defRPr>
            </a:lvl2pPr>
            <a:lvl3pPr lvl="2" algn="ctr" rtl="0">
              <a:buNone/>
              <a:defRPr sz="1500" b="1" i="1">
                <a:solidFill>
                  <a:srgbClr val="105C78"/>
                </a:solidFill>
              </a:defRPr>
            </a:lvl3pPr>
            <a:lvl4pPr lvl="3" algn="ctr" rtl="0">
              <a:buNone/>
              <a:defRPr sz="1500" b="1" i="1">
                <a:solidFill>
                  <a:srgbClr val="105C78"/>
                </a:solidFill>
              </a:defRPr>
            </a:lvl4pPr>
            <a:lvl5pPr lvl="4" algn="ctr" rtl="0">
              <a:buNone/>
              <a:defRPr sz="1500" b="1" i="1">
                <a:solidFill>
                  <a:srgbClr val="105C78"/>
                </a:solidFill>
              </a:defRPr>
            </a:lvl5pPr>
            <a:lvl6pPr lvl="5" algn="ctr" rtl="0">
              <a:buNone/>
              <a:defRPr sz="1500" b="1" i="1">
                <a:solidFill>
                  <a:srgbClr val="105C78"/>
                </a:solidFill>
              </a:defRPr>
            </a:lvl6pPr>
            <a:lvl7pPr lvl="6" algn="ctr" rtl="0">
              <a:buNone/>
              <a:defRPr sz="1500" b="1" i="1">
                <a:solidFill>
                  <a:srgbClr val="105C78"/>
                </a:solidFill>
              </a:defRPr>
            </a:lvl7pPr>
            <a:lvl8pPr lvl="7" algn="ctr" rtl="0">
              <a:buNone/>
              <a:defRPr sz="1500" b="1" i="1">
                <a:solidFill>
                  <a:srgbClr val="105C78"/>
                </a:solidFill>
              </a:defRPr>
            </a:lvl8pPr>
            <a:lvl9pPr lvl="8" algn="ctr" rtl="0">
              <a:buNone/>
              <a:defRPr sz="1500" b="1" i="1">
                <a:solidFill>
                  <a:srgbClr val="105C78"/>
                </a:solidFill>
              </a:defRPr>
            </a:lvl9pPr>
          </a:lstStyle>
          <a:p>
            <a:pPr marL="0" lvl="0" indent="0" algn="ctr" rtl="0">
              <a:spcBef>
                <a:spcPts val="0"/>
              </a:spcBef>
              <a:spcAft>
                <a:spcPts val="0"/>
              </a:spcAft>
              <a:buNone/>
            </a:pPr>
            <a:fld id="{00000000-1234-1234-1234-123412341234}" type="slidenum">
              <a:rPr lang="en"/>
              <a:t>‹#›</a:t>
            </a:fld>
            <a:endParaRPr/>
          </a:p>
        </p:txBody>
      </p:sp>
      <p:sp>
        <p:nvSpPr>
          <p:cNvPr id="11" name="Google Shape;11;p1"/>
          <p:cNvSpPr txBox="1"/>
          <p:nvPr/>
        </p:nvSpPr>
        <p:spPr>
          <a:xfrm>
            <a:off x="3057275" y="511575"/>
            <a:ext cx="1680900" cy="452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12" name="Google Shape;12;p1"/>
          <p:cNvSpPr txBox="1"/>
          <p:nvPr/>
        </p:nvSpPr>
        <p:spPr>
          <a:xfrm>
            <a:off x="0" y="7094425"/>
            <a:ext cx="12801600" cy="45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666666"/>
                </a:solidFill>
                <a:latin typeface="Helvetica Neue"/>
                <a:ea typeface="Helvetica Neue"/>
                <a:cs typeface="Helvetica Neue"/>
                <a:sym typeface="Helvetica Neue"/>
              </a:rPr>
              <a:t>T. Wenaus                      Jan 2023 S&amp;C Round Table Meeting</a:t>
            </a:r>
            <a:endParaRPr>
              <a:solidFill>
                <a:srgbClr val="666666"/>
              </a:solidFill>
              <a:latin typeface="Helvetica Neue"/>
              <a:ea typeface="Helvetica Neue"/>
              <a:cs typeface="Helvetica Neue"/>
              <a:sym typeface="Helvetica Neu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hyperlink" Target="https://indico.jlab.org/event/459/contributions/11577/"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atlas.cern/updates/news/atlas-higgs-ml-challenge-data-open-publi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indico.jlab.org/event/459/contributions/1148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indico.cern.ch/event/1039582/contributions/4427659/attachments/2272299/3859340/FCG20210628.pdf" TargetMode="External"/><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indico.cern.ch/event/1040142/contributions/4397646/subcontributions/341341/attachments/2265418/3846367/ComputingWF20210616.pdf" TargetMode="External"/><Relationship Id="rId5" Type="http://schemas.openxmlformats.org/officeDocument/2006/relationships/hyperlink" Target="https://indico.cern.ch/event/1015407/contributions/4261880/attachments/2209425/3738987/IMLHPO20210316.pdf" TargetMode="External"/><Relationship Id="rId4" Type="http://schemas.openxmlformats.org/officeDocument/2006/relationships/hyperlink" Target="https://indico.cern.ch/event/1014398/contributions/4307720/attachments/2225299/3769097/AML20210413.pdf" TargetMode="External"/><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ctrTitle"/>
          </p:nvPr>
        </p:nvSpPr>
        <p:spPr>
          <a:xfrm>
            <a:off x="853834" y="2880714"/>
            <a:ext cx="10851300" cy="2207100"/>
          </a:xfrm>
          <a:prstGeom prst="rect">
            <a:avLst/>
          </a:prstGeom>
        </p:spPr>
        <p:txBody>
          <a:bodyPr spcFirstLastPara="1" wrap="square" lIns="98525" tIns="49250" rIns="98525" bIns="49250" anchor="t" anchorCtr="0">
            <a:noAutofit/>
          </a:bodyPr>
          <a:lstStyle/>
          <a:p>
            <a:pPr marL="0" lvl="0" indent="0" algn="l" rtl="0">
              <a:spcBef>
                <a:spcPts val="0"/>
              </a:spcBef>
              <a:spcAft>
                <a:spcPts val="0"/>
              </a:spcAft>
              <a:buNone/>
            </a:pPr>
            <a:r>
              <a:rPr lang="en" dirty="0"/>
              <a:t>Distributed Machine Learning with PanDA and iDDS in LHC ATLAS</a:t>
            </a:r>
            <a:endParaRPr dirty="0"/>
          </a:p>
        </p:txBody>
      </p:sp>
      <p:sp>
        <p:nvSpPr>
          <p:cNvPr id="68" name="Google Shape;68;p14"/>
          <p:cNvSpPr txBox="1">
            <a:spLocks noGrp="1"/>
          </p:cNvSpPr>
          <p:nvPr>
            <p:ph type="subTitle" idx="1"/>
          </p:nvPr>
        </p:nvSpPr>
        <p:spPr>
          <a:xfrm>
            <a:off x="853834" y="6542993"/>
            <a:ext cx="10851300" cy="845700"/>
          </a:xfrm>
          <a:prstGeom prst="rect">
            <a:avLst/>
          </a:prstGeom>
        </p:spPr>
        <p:txBody>
          <a:bodyPr spcFirstLastPara="1" wrap="square" lIns="98525" tIns="49250" rIns="98525" bIns="49250" anchor="t" anchorCtr="0">
            <a:noAutofit/>
          </a:bodyPr>
          <a:lstStyle/>
          <a:p>
            <a:pPr marL="0" lvl="0" indent="0" algn="l" rtl="0">
              <a:spcBef>
                <a:spcPts val="1100"/>
              </a:spcBef>
              <a:spcAft>
                <a:spcPts val="0"/>
              </a:spcAft>
              <a:buNone/>
            </a:pPr>
            <a:r>
              <a:rPr lang="en"/>
              <a:t>26th International Conference on Computing in High Energy &amp; Nuclear Physics (CHEP 2023)</a:t>
            </a:r>
            <a:endParaRPr/>
          </a:p>
          <a:p>
            <a:pPr marL="0" lvl="0" indent="0" algn="l" rtl="0">
              <a:spcBef>
                <a:spcPts val="1100"/>
              </a:spcBef>
              <a:spcAft>
                <a:spcPts val="0"/>
              </a:spcAft>
              <a:buNone/>
            </a:pPr>
            <a:r>
              <a:rPr lang="en"/>
              <a:t>May 8-12, 2023</a:t>
            </a:r>
            <a:endParaRPr/>
          </a:p>
          <a:p>
            <a:pPr marL="0" lvl="0" indent="0" algn="l" rtl="0">
              <a:lnSpc>
                <a:spcPct val="110000"/>
              </a:lnSpc>
              <a:spcBef>
                <a:spcPts val="500"/>
              </a:spcBef>
              <a:spcAft>
                <a:spcPts val="0"/>
              </a:spcAft>
              <a:buClr>
                <a:schemeClr val="dk1"/>
              </a:buClr>
              <a:buSzPts val="1100"/>
              <a:buFont typeface="Arial"/>
              <a:buNone/>
            </a:pPr>
            <a:endParaRPr sz="1900">
              <a:solidFill>
                <a:srgbClr val="AD172B"/>
              </a:solidFill>
              <a:highlight>
                <a:srgbClr val="FFFFFF"/>
              </a:highlight>
              <a:latin typeface="Arial"/>
              <a:ea typeface="Arial"/>
              <a:cs typeface="Arial"/>
              <a:sym typeface="Arial"/>
            </a:endParaRPr>
          </a:p>
          <a:p>
            <a:pPr marL="0" lvl="0" indent="0" algn="l" rtl="0">
              <a:spcBef>
                <a:spcPts val="1500"/>
              </a:spcBef>
              <a:spcAft>
                <a:spcPts val="0"/>
              </a:spcAft>
              <a:buNone/>
            </a:pPr>
            <a:endParaRPr/>
          </a:p>
          <a:p>
            <a:pPr marL="0" lvl="0" indent="0" algn="l" rtl="0">
              <a:lnSpc>
                <a:spcPct val="115000"/>
              </a:lnSpc>
              <a:spcBef>
                <a:spcPts val="500"/>
              </a:spcBef>
              <a:spcAft>
                <a:spcPts val="0"/>
              </a:spcAft>
              <a:buClr>
                <a:schemeClr val="dk1"/>
              </a:buClr>
              <a:buSzPts val="1100"/>
              <a:buFont typeface="Arial"/>
              <a:buNone/>
            </a:pPr>
            <a:endParaRPr sz="800">
              <a:solidFill>
                <a:srgbClr val="999999"/>
              </a:solidFill>
              <a:latin typeface="Roboto"/>
              <a:ea typeface="Roboto"/>
              <a:cs typeface="Roboto"/>
              <a:sym typeface="Roboto"/>
            </a:endParaRPr>
          </a:p>
          <a:p>
            <a:pPr marL="0" lvl="0" indent="0" algn="l" rtl="0">
              <a:spcBef>
                <a:spcPts val="1100"/>
              </a:spcBef>
              <a:spcAft>
                <a:spcPts val="500"/>
              </a:spcAft>
              <a:buNone/>
            </a:pPr>
            <a:endParaRPr/>
          </a:p>
        </p:txBody>
      </p:sp>
      <p:sp>
        <p:nvSpPr>
          <p:cNvPr id="69" name="Google Shape;69;p14"/>
          <p:cNvSpPr txBox="1">
            <a:spLocks noGrp="1"/>
          </p:cNvSpPr>
          <p:nvPr>
            <p:ph type="body" idx="2"/>
          </p:nvPr>
        </p:nvSpPr>
        <p:spPr>
          <a:xfrm>
            <a:off x="1121634" y="4963912"/>
            <a:ext cx="10851300" cy="1427700"/>
          </a:xfrm>
          <a:prstGeom prst="rect">
            <a:avLst/>
          </a:prstGeom>
        </p:spPr>
        <p:txBody>
          <a:bodyPr spcFirstLastPara="1" wrap="square" lIns="98525" tIns="49250" rIns="98525" bIns="49250" anchor="t" anchorCtr="0">
            <a:noAutofit/>
          </a:bodyPr>
          <a:lstStyle/>
          <a:p>
            <a:pPr marL="0" lvl="0" indent="0" algn="ctr" rtl="0">
              <a:spcBef>
                <a:spcPts val="0"/>
              </a:spcBef>
              <a:spcAft>
                <a:spcPts val="0"/>
              </a:spcAft>
              <a:buClr>
                <a:schemeClr val="lt1"/>
              </a:buClr>
              <a:buSzPts val="2400"/>
              <a:buFont typeface="Arial"/>
              <a:buNone/>
            </a:pPr>
            <a:r>
              <a:rPr lang="en">
                <a:latin typeface="Arial"/>
                <a:ea typeface="Arial"/>
                <a:cs typeface="Arial"/>
                <a:sym typeface="Arial"/>
              </a:rPr>
              <a:t>Wen Guan (BNL), Christian Weber (BNL), Rui Zhang (WISC)</a:t>
            </a:r>
            <a:endParaRPr>
              <a:latin typeface="Arial"/>
              <a:ea typeface="Arial"/>
              <a:cs typeface="Arial"/>
              <a:sym typeface="Arial"/>
            </a:endParaRPr>
          </a:p>
          <a:p>
            <a:pPr marL="0" lvl="0" indent="0" algn="ctr" rtl="0">
              <a:spcBef>
                <a:spcPts val="0"/>
              </a:spcBef>
              <a:spcAft>
                <a:spcPts val="0"/>
              </a:spcAft>
              <a:buClr>
                <a:schemeClr val="lt1"/>
              </a:buClr>
              <a:buSzPts val="2400"/>
              <a:buFont typeface="Arial"/>
              <a:buNone/>
            </a:pPr>
            <a:r>
              <a:rPr lang="en">
                <a:latin typeface="Arial"/>
                <a:ea typeface="Arial"/>
                <a:cs typeface="Arial"/>
                <a:sym typeface="Arial"/>
              </a:rPr>
              <a:t>Tadashi Maeno (BNL) and Torre Wenaus (BNL)</a:t>
            </a:r>
            <a:br>
              <a:rPr lang="en">
                <a:latin typeface="Arial"/>
                <a:ea typeface="Arial"/>
                <a:cs typeface="Arial"/>
                <a:sym typeface="Arial"/>
              </a:rPr>
            </a:br>
            <a:r>
              <a:rPr lang="en">
                <a:latin typeface="Arial"/>
                <a:ea typeface="Arial"/>
                <a:cs typeface="Arial"/>
                <a:sym typeface="Arial"/>
              </a:rPr>
              <a:t>on behalf of the iDDS team and ATLAS</a:t>
            </a:r>
            <a:endParaRPr sz="23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256450" y="-78336"/>
            <a:ext cx="12571800" cy="1089300"/>
          </a:xfrm>
          <a:prstGeom prst="rect">
            <a:avLst/>
          </a:prstGeom>
        </p:spPr>
        <p:txBody>
          <a:bodyPr spcFirstLastPara="1" wrap="square" lIns="228600" tIns="128000" rIns="228600" bIns="91425" anchor="ctr" anchorCtr="0">
            <a:noAutofit/>
          </a:bodyPr>
          <a:lstStyle/>
          <a:p>
            <a:pPr marL="0" lvl="0" indent="0" algn="l" rtl="0">
              <a:spcBef>
                <a:spcPts val="0"/>
              </a:spcBef>
              <a:spcAft>
                <a:spcPts val="0"/>
              </a:spcAft>
              <a:buNone/>
            </a:pPr>
            <a:r>
              <a:rPr lang="en"/>
              <a:t>Active Learning for ATLAS</a:t>
            </a:r>
            <a:endParaRPr/>
          </a:p>
        </p:txBody>
      </p:sp>
      <p:sp>
        <p:nvSpPr>
          <p:cNvPr id="156" name="Google Shape;156;p23"/>
          <p:cNvSpPr txBox="1">
            <a:spLocks noGrp="1"/>
          </p:cNvSpPr>
          <p:nvPr>
            <p:ph type="body" idx="1"/>
          </p:nvPr>
        </p:nvSpPr>
        <p:spPr>
          <a:xfrm>
            <a:off x="228600" y="1010975"/>
            <a:ext cx="7545300" cy="6175500"/>
          </a:xfrm>
          <a:prstGeom prst="rect">
            <a:avLst/>
          </a:prstGeom>
        </p:spPr>
        <p:txBody>
          <a:bodyPr spcFirstLastPara="1" wrap="square" lIns="128000" tIns="128000" rIns="128000" bIns="128000" anchor="t" anchorCtr="0">
            <a:noAutofit/>
          </a:bodyPr>
          <a:lstStyle/>
          <a:p>
            <a:pPr marL="457200" lvl="0" indent="-400050" algn="l" rtl="0">
              <a:spcBef>
                <a:spcPts val="500"/>
              </a:spcBef>
              <a:spcAft>
                <a:spcPts val="0"/>
              </a:spcAft>
              <a:buSzPts val="2700"/>
              <a:buChar char="❖"/>
            </a:pPr>
            <a:r>
              <a:rPr lang="en" sz="2700"/>
              <a:t>Applied the Active Learning service in the H → ZZ</a:t>
            </a:r>
            <a:r>
              <a:rPr lang="en" sz="2700" i="1" baseline="-25000"/>
              <a:t>d</a:t>
            </a:r>
            <a:r>
              <a:rPr lang="en" sz="2700"/>
              <a:t> → 4ℓ dark sector analysis</a:t>
            </a:r>
            <a:endParaRPr sz="2700"/>
          </a:p>
          <a:p>
            <a:pPr marL="914400" lvl="1" indent="-361950" algn="l" rtl="0">
              <a:spcBef>
                <a:spcPts val="0"/>
              </a:spcBef>
              <a:spcAft>
                <a:spcPts val="0"/>
              </a:spcAft>
              <a:buClr>
                <a:srgbClr val="0033CC"/>
              </a:buClr>
              <a:buSzPts val="2100"/>
              <a:buChar char="➢"/>
            </a:pPr>
            <a:r>
              <a:rPr lang="en" sz="2100">
                <a:solidFill>
                  <a:srgbClr val="0033CC"/>
                </a:solidFill>
              </a:rPr>
              <a:t>Avoids a complex interpolation scheme, costly in development and validation</a:t>
            </a:r>
            <a:endParaRPr sz="2100">
              <a:solidFill>
                <a:srgbClr val="0033CC"/>
              </a:solidFill>
            </a:endParaRPr>
          </a:p>
          <a:p>
            <a:pPr marL="914400" lvl="1" indent="-361950" algn="l" rtl="0">
              <a:spcBef>
                <a:spcPts val="0"/>
              </a:spcBef>
              <a:spcAft>
                <a:spcPts val="0"/>
              </a:spcAft>
              <a:buClr>
                <a:srgbClr val="0033CC"/>
              </a:buClr>
              <a:buSzPts val="2100"/>
              <a:buChar char="➢"/>
            </a:pPr>
            <a:r>
              <a:rPr lang="en" sz="2100">
                <a:solidFill>
                  <a:srgbClr val="0033CC"/>
                </a:solidFill>
              </a:rPr>
              <a:t>Apply Bayesian Optimization to refine the parameter space</a:t>
            </a:r>
            <a:endParaRPr sz="2100">
              <a:solidFill>
                <a:srgbClr val="0033CC"/>
              </a:solidFill>
            </a:endParaRPr>
          </a:p>
          <a:p>
            <a:pPr marL="914400" lvl="1" indent="-361950" algn="l" rtl="0">
              <a:spcBef>
                <a:spcPts val="0"/>
              </a:spcBef>
              <a:spcAft>
                <a:spcPts val="0"/>
              </a:spcAft>
              <a:buClr>
                <a:srgbClr val="0033CC"/>
              </a:buClr>
              <a:buSzPts val="2100"/>
              <a:buChar char="➢"/>
            </a:pPr>
            <a:r>
              <a:rPr lang="en" sz="2100">
                <a:solidFill>
                  <a:srgbClr val="0033CC"/>
                </a:solidFill>
              </a:rPr>
              <a:t>Greater efficiency, scalability, automation enables a wider parameter search (instead of 1D, 2D or even 4D on large scale resources) and improved physics result</a:t>
            </a:r>
            <a:endParaRPr sz="2100">
              <a:solidFill>
                <a:srgbClr val="0033CC"/>
              </a:solidFill>
            </a:endParaRPr>
          </a:p>
          <a:p>
            <a:pPr marL="914400" lvl="1" indent="-361950" algn="l" rtl="0">
              <a:spcBef>
                <a:spcPts val="0"/>
              </a:spcBef>
              <a:spcAft>
                <a:spcPts val="0"/>
              </a:spcAft>
              <a:buClr>
                <a:srgbClr val="0033CC"/>
              </a:buClr>
              <a:buSzPts val="2100"/>
              <a:buChar char="➢"/>
            </a:pPr>
            <a:r>
              <a:rPr lang="en" sz="2100">
                <a:solidFill>
                  <a:srgbClr val="0033CC"/>
                </a:solidFill>
              </a:rPr>
              <a:t>Has demonstrated active learning driven re-analysis for dark sector analysis</a:t>
            </a:r>
            <a:endParaRPr sz="2100">
              <a:solidFill>
                <a:srgbClr val="0033CC"/>
              </a:solidFill>
            </a:endParaRPr>
          </a:p>
          <a:p>
            <a:pPr marL="914400" lvl="1" indent="-361950" algn="l" rtl="0">
              <a:spcBef>
                <a:spcPts val="0"/>
              </a:spcBef>
              <a:spcAft>
                <a:spcPts val="0"/>
              </a:spcAft>
              <a:buClr>
                <a:srgbClr val="0033CC"/>
              </a:buClr>
              <a:buSzPts val="2100"/>
              <a:buChar char="➢"/>
            </a:pPr>
            <a:r>
              <a:rPr lang="en" sz="2100">
                <a:solidFill>
                  <a:srgbClr val="0033CC"/>
                </a:solidFill>
              </a:rPr>
              <a:t>ATLAS PUB NOTE in progress</a:t>
            </a:r>
            <a:endParaRPr sz="2100">
              <a:solidFill>
                <a:srgbClr val="0033CC"/>
              </a:solidFill>
            </a:endParaRPr>
          </a:p>
          <a:p>
            <a:pPr marL="0" lvl="0" indent="0" algn="l" rtl="0">
              <a:spcBef>
                <a:spcPts val="500"/>
              </a:spcBef>
              <a:spcAft>
                <a:spcPts val="0"/>
              </a:spcAft>
              <a:buNone/>
            </a:pPr>
            <a:endParaRPr sz="2800"/>
          </a:p>
          <a:p>
            <a:pPr marL="457200" lvl="0" indent="0" algn="l" rtl="0">
              <a:spcBef>
                <a:spcPts val="500"/>
              </a:spcBef>
              <a:spcAft>
                <a:spcPts val="0"/>
              </a:spcAft>
              <a:buNone/>
            </a:pPr>
            <a:endParaRPr sz="2600"/>
          </a:p>
        </p:txBody>
      </p:sp>
      <p:sp>
        <p:nvSpPr>
          <p:cNvPr id="157" name="Google Shape;157;p23"/>
          <p:cNvSpPr txBox="1">
            <a:spLocks noGrp="1"/>
          </p:cNvSpPr>
          <p:nvPr>
            <p:ph type="sldNum" idx="12"/>
          </p:nvPr>
        </p:nvSpPr>
        <p:spPr>
          <a:xfrm>
            <a:off x="11487225" y="7029375"/>
            <a:ext cx="768300" cy="594900"/>
          </a:xfrm>
          <a:prstGeom prst="rect">
            <a:avLst/>
          </a:prstGeom>
        </p:spPr>
        <p:txBody>
          <a:bodyPr spcFirstLastPara="1" wrap="square" lIns="98625" tIns="98625" rIns="98625" bIns="98625" anchor="ctr" anchorCtr="0">
            <a:noAutofit/>
          </a:bodyPr>
          <a:lstStyle/>
          <a:p>
            <a:pPr marL="0" lvl="0" indent="0" algn="ctr" rtl="0">
              <a:spcBef>
                <a:spcPts val="0"/>
              </a:spcBef>
              <a:spcAft>
                <a:spcPts val="0"/>
              </a:spcAft>
              <a:buNone/>
            </a:pPr>
            <a:fld id="{00000000-1234-1234-1234-123412341234}" type="slidenum">
              <a:rPr lang="en"/>
              <a:t>10</a:t>
            </a:fld>
            <a:endParaRPr/>
          </a:p>
        </p:txBody>
      </p:sp>
      <p:pic>
        <p:nvPicPr>
          <p:cNvPr id="158" name="Google Shape;158;p23"/>
          <p:cNvPicPr preferRelativeResize="0"/>
          <p:nvPr/>
        </p:nvPicPr>
        <p:blipFill>
          <a:blip r:embed="rId3">
            <a:alphaModFix/>
          </a:blip>
          <a:stretch>
            <a:fillRect/>
          </a:stretch>
        </p:blipFill>
        <p:spPr>
          <a:xfrm>
            <a:off x="7977700" y="3775900"/>
            <a:ext cx="4784099" cy="3335474"/>
          </a:xfrm>
          <a:prstGeom prst="rect">
            <a:avLst/>
          </a:prstGeom>
          <a:noFill/>
          <a:ln>
            <a:noFill/>
          </a:ln>
        </p:spPr>
      </p:pic>
      <p:sp>
        <p:nvSpPr>
          <p:cNvPr id="159" name="Google Shape;159;p23"/>
          <p:cNvSpPr txBox="1"/>
          <p:nvPr/>
        </p:nvSpPr>
        <p:spPr>
          <a:xfrm>
            <a:off x="11324420" y="3672713"/>
            <a:ext cx="1972800" cy="573300"/>
          </a:xfrm>
          <a:prstGeom prst="rect">
            <a:avLst/>
          </a:prstGeom>
          <a:noFill/>
          <a:ln>
            <a:noFill/>
          </a:ln>
        </p:spPr>
        <p:txBody>
          <a:bodyPr spcFirstLastPara="1" wrap="square" lIns="131375" tIns="131375" rIns="131375" bIns="131375" anchor="t" anchorCtr="0">
            <a:spAutoFit/>
          </a:bodyPr>
          <a:lstStyle/>
          <a:p>
            <a:pPr marL="0" lvl="0" indent="0" algn="l" rtl="0">
              <a:spcBef>
                <a:spcPts val="0"/>
              </a:spcBef>
              <a:spcAft>
                <a:spcPts val="0"/>
              </a:spcAft>
              <a:buNone/>
            </a:pPr>
            <a:r>
              <a:rPr lang="en" sz="2000" i="1">
                <a:solidFill>
                  <a:srgbClr val="666666"/>
                </a:solidFill>
              </a:rPr>
              <a:t>R. Zhang</a:t>
            </a:r>
            <a:endParaRPr sz="2000" i="1">
              <a:solidFill>
                <a:srgbClr val="666666"/>
              </a:solidFill>
            </a:endParaRPr>
          </a:p>
        </p:txBody>
      </p:sp>
      <p:sp>
        <p:nvSpPr>
          <p:cNvPr id="160" name="Google Shape;160;p23"/>
          <p:cNvSpPr txBox="1"/>
          <p:nvPr/>
        </p:nvSpPr>
        <p:spPr>
          <a:xfrm>
            <a:off x="714525" y="5628200"/>
            <a:ext cx="4949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u="sng">
                <a:solidFill>
                  <a:srgbClr val="B45F06"/>
                </a:solidFill>
                <a:highlight>
                  <a:srgbClr val="FFFFFF"/>
                </a:highlight>
                <a:latin typeface="Roboto"/>
                <a:ea typeface="Roboto"/>
                <a:cs typeface="Roboto"/>
                <a:sym typeface="Roboto"/>
                <a:hlinkClick r:id="rId4">
                  <a:extLst>
                    <a:ext uri="{A12FA001-AC4F-418D-AE19-62706E023703}">
                      <ahyp:hlinkClr xmlns:ahyp="http://schemas.microsoft.com/office/drawing/2018/hyperlinkcolor" val="tx"/>
                    </a:ext>
                  </a:extLst>
                </a:hlinkClick>
              </a:rPr>
              <a:t>CHEP2023 Talk: C. Waber, et al. An Active Learning application in a dark matter search with ATLAS PanDA and iDDS</a:t>
            </a:r>
            <a:endParaRPr sz="1000">
              <a:solidFill>
                <a:srgbClr val="B45F06"/>
              </a:solidFill>
              <a:latin typeface="Roboto"/>
              <a:ea typeface="Roboto"/>
              <a:cs typeface="Roboto"/>
              <a:sym typeface="Roboto"/>
            </a:endParaRPr>
          </a:p>
        </p:txBody>
      </p:sp>
      <p:pic>
        <p:nvPicPr>
          <p:cNvPr id="161" name="Google Shape;161;p23"/>
          <p:cNvPicPr preferRelativeResize="0"/>
          <p:nvPr/>
        </p:nvPicPr>
        <p:blipFill>
          <a:blip r:embed="rId5">
            <a:alphaModFix/>
          </a:blip>
          <a:stretch>
            <a:fillRect/>
          </a:stretch>
        </p:blipFill>
        <p:spPr>
          <a:xfrm>
            <a:off x="7773756" y="469275"/>
            <a:ext cx="4676743" cy="31542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txBox="1">
            <a:spLocks noGrp="1"/>
          </p:cNvSpPr>
          <p:nvPr>
            <p:ph type="title"/>
          </p:nvPr>
        </p:nvSpPr>
        <p:spPr>
          <a:xfrm>
            <a:off x="256450" y="-78336"/>
            <a:ext cx="12571800" cy="1089300"/>
          </a:xfrm>
          <a:prstGeom prst="rect">
            <a:avLst/>
          </a:prstGeom>
        </p:spPr>
        <p:txBody>
          <a:bodyPr spcFirstLastPara="1" wrap="square" lIns="228600" tIns="128000" rIns="228600" bIns="91425" anchor="ctr" anchorCtr="0">
            <a:noAutofit/>
          </a:bodyPr>
          <a:lstStyle/>
          <a:p>
            <a:pPr marL="0" lvl="0" indent="0" algn="l" rtl="0">
              <a:spcBef>
                <a:spcPts val="0"/>
              </a:spcBef>
              <a:spcAft>
                <a:spcPts val="0"/>
              </a:spcAft>
              <a:buNone/>
            </a:pPr>
            <a:r>
              <a:rPr lang="en"/>
              <a:t>Active Learning for ATLAS</a:t>
            </a:r>
            <a:endParaRPr/>
          </a:p>
        </p:txBody>
      </p:sp>
      <p:sp>
        <p:nvSpPr>
          <p:cNvPr id="167" name="Google Shape;167;p24"/>
          <p:cNvSpPr txBox="1">
            <a:spLocks noGrp="1"/>
          </p:cNvSpPr>
          <p:nvPr>
            <p:ph type="body" idx="1"/>
          </p:nvPr>
        </p:nvSpPr>
        <p:spPr>
          <a:xfrm>
            <a:off x="228600" y="1010975"/>
            <a:ext cx="7545300" cy="6175500"/>
          </a:xfrm>
          <a:prstGeom prst="rect">
            <a:avLst/>
          </a:prstGeom>
        </p:spPr>
        <p:txBody>
          <a:bodyPr spcFirstLastPara="1" wrap="square" lIns="128000" tIns="128000" rIns="128000" bIns="128000" anchor="t" anchorCtr="0">
            <a:noAutofit/>
          </a:bodyPr>
          <a:lstStyle/>
          <a:p>
            <a:pPr marL="457200" lvl="0" indent="-400050" algn="l" rtl="0">
              <a:spcBef>
                <a:spcPts val="500"/>
              </a:spcBef>
              <a:spcAft>
                <a:spcPts val="0"/>
              </a:spcAft>
              <a:buSzPts val="2700"/>
              <a:buChar char="❖"/>
            </a:pPr>
            <a:r>
              <a:rPr lang="en" sz="2700"/>
              <a:t>Applying for generic Heavy Higgs → WW search</a:t>
            </a:r>
            <a:endParaRPr sz="2700"/>
          </a:p>
          <a:p>
            <a:pPr marL="914400" lvl="1" indent="-361950" algn="l" rtl="0">
              <a:spcBef>
                <a:spcPts val="0"/>
              </a:spcBef>
              <a:spcAft>
                <a:spcPts val="0"/>
              </a:spcAft>
              <a:buClr>
                <a:srgbClr val="0033CC"/>
              </a:buClr>
              <a:buSzPts val="2100"/>
              <a:buChar char="➢"/>
            </a:pPr>
            <a:r>
              <a:rPr lang="en" sz="2100">
                <a:solidFill>
                  <a:srgbClr val="0033CC"/>
                </a:solidFill>
              </a:rPr>
              <a:t>It’s important to understand the characteristics of the mH-fw-fww space</a:t>
            </a:r>
            <a:endParaRPr sz="2100">
              <a:solidFill>
                <a:srgbClr val="0033CC"/>
              </a:solidFill>
            </a:endParaRPr>
          </a:p>
          <a:p>
            <a:pPr marL="914400" lvl="1" indent="-361950" algn="l" rtl="0">
              <a:spcBef>
                <a:spcPts val="0"/>
              </a:spcBef>
              <a:spcAft>
                <a:spcPts val="0"/>
              </a:spcAft>
              <a:buClr>
                <a:srgbClr val="0033CC"/>
              </a:buClr>
              <a:buSzPts val="2100"/>
              <a:buChar char="➢"/>
            </a:pPr>
            <a:r>
              <a:rPr lang="en" sz="2100">
                <a:solidFill>
                  <a:srgbClr val="0033CC"/>
                </a:solidFill>
              </a:rPr>
              <a:t>It’s too expensive to sample the 3D space points with the traditional way</a:t>
            </a:r>
            <a:endParaRPr sz="2100">
              <a:solidFill>
                <a:srgbClr val="0033CC"/>
              </a:solidFill>
            </a:endParaRPr>
          </a:p>
          <a:p>
            <a:pPr marL="914400" lvl="1" indent="-361950" algn="l" rtl="0">
              <a:spcBef>
                <a:spcPts val="0"/>
              </a:spcBef>
              <a:spcAft>
                <a:spcPts val="0"/>
              </a:spcAft>
              <a:buClr>
                <a:srgbClr val="0033CC"/>
              </a:buClr>
              <a:buSzPts val="2100"/>
              <a:buChar char="➢"/>
            </a:pPr>
            <a:r>
              <a:rPr lang="en" sz="2100">
                <a:solidFill>
                  <a:srgbClr val="0033CC"/>
                </a:solidFill>
              </a:rPr>
              <a:t>Active Learning may be possible</a:t>
            </a:r>
            <a:endParaRPr sz="2100">
              <a:solidFill>
                <a:srgbClr val="0033CC"/>
              </a:solidFill>
            </a:endParaRPr>
          </a:p>
          <a:p>
            <a:pPr marL="1371600" lvl="2" indent="-361950" algn="l" rtl="0">
              <a:spcBef>
                <a:spcPts val="0"/>
              </a:spcBef>
              <a:spcAft>
                <a:spcPts val="0"/>
              </a:spcAft>
              <a:buClr>
                <a:srgbClr val="0033CC"/>
              </a:buClr>
              <a:buSzPts val="2100"/>
              <a:buChar char="■"/>
            </a:pPr>
            <a:r>
              <a:rPr lang="en" sz="2100">
                <a:solidFill>
                  <a:srgbClr val="0033CC"/>
                </a:solidFill>
              </a:rPr>
              <a:t>Draw a contour in fw-fww plain for a given mH</a:t>
            </a:r>
            <a:endParaRPr sz="2100">
              <a:solidFill>
                <a:srgbClr val="0033CC"/>
              </a:solidFill>
            </a:endParaRPr>
          </a:p>
          <a:p>
            <a:pPr marL="1371600" lvl="2" indent="-361950" algn="l" rtl="0">
              <a:spcBef>
                <a:spcPts val="0"/>
              </a:spcBef>
              <a:spcAft>
                <a:spcPts val="0"/>
              </a:spcAft>
              <a:buClr>
                <a:srgbClr val="0033CC"/>
              </a:buClr>
              <a:buSzPts val="2100"/>
              <a:buChar char="■"/>
            </a:pPr>
            <a:r>
              <a:rPr lang="en" sz="2100">
                <a:solidFill>
                  <a:srgbClr val="0033CC"/>
                </a:solidFill>
              </a:rPr>
              <a:t>Sample the 3D space points</a:t>
            </a:r>
            <a:endParaRPr sz="2100">
              <a:solidFill>
                <a:srgbClr val="0033CC"/>
              </a:solidFill>
            </a:endParaRPr>
          </a:p>
          <a:p>
            <a:pPr marL="914400" lvl="1" indent="-361950" algn="l" rtl="0">
              <a:spcBef>
                <a:spcPts val="0"/>
              </a:spcBef>
              <a:spcAft>
                <a:spcPts val="0"/>
              </a:spcAft>
              <a:buClr>
                <a:srgbClr val="0033CC"/>
              </a:buClr>
              <a:buSzPts val="2100"/>
              <a:buChar char="➢"/>
            </a:pPr>
            <a:r>
              <a:rPr lang="en" sz="2100">
                <a:solidFill>
                  <a:srgbClr val="0033CC"/>
                </a:solidFill>
              </a:rPr>
              <a:t>Under R&amp;D at the moment</a:t>
            </a:r>
            <a:endParaRPr sz="2100">
              <a:solidFill>
                <a:srgbClr val="0033CC"/>
              </a:solidFill>
            </a:endParaRPr>
          </a:p>
          <a:p>
            <a:pPr marL="0" lvl="0" indent="0" algn="l" rtl="0">
              <a:spcBef>
                <a:spcPts val="500"/>
              </a:spcBef>
              <a:spcAft>
                <a:spcPts val="0"/>
              </a:spcAft>
              <a:buNone/>
            </a:pPr>
            <a:endParaRPr sz="2600"/>
          </a:p>
          <a:p>
            <a:pPr marL="457200" lvl="0" indent="0" algn="l" rtl="0">
              <a:spcBef>
                <a:spcPts val="500"/>
              </a:spcBef>
              <a:spcAft>
                <a:spcPts val="0"/>
              </a:spcAft>
              <a:buNone/>
            </a:pPr>
            <a:endParaRPr sz="2600"/>
          </a:p>
        </p:txBody>
      </p:sp>
      <p:sp>
        <p:nvSpPr>
          <p:cNvPr id="168" name="Google Shape;168;p24"/>
          <p:cNvSpPr txBox="1">
            <a:spLocks noGrp="1"/>
          </p:cNvSpPr>
          <p:nvPr>
            <p:ph type="sldNum" idx="12"/>
          </p:nvPr>
        </p:nvSpPr>
        <p:spPr>
          <a:xfrm>
            <a:off x="11487225" y="7029375"/>
            <a:ext cx="768300" cy="594900"/>
          </a:xfrm>
          <a:prstGeom prst="rect">
            <a:avLst/>
          </a:prstGeom>
        </p:spPr>
        <p:txBody>
          <a:bodyPr spcFirstLastPara="1" wrap="square" lIns="98625" tIns="98625" rIns="98625" bIns="98625" anchor="ctr" anchorCtr="0">
            <a:noAutofit/>
          </a:bodyPr>
          <a:lstStyle/>
          <a:p>
            <a:pPr marL="0" lvl="0" indent="0" algn="ctr" rtl="0">
              <a:spcBef>
                <a:spcPts val="0"/>
              </a:spcBef>
              <a:spcAft>
                <a:spcPts val="0"/>
              </a:spcAft>
              <a:buNone/>
            </a:pPr>
            <a:fld id="{00000000-1234-1234-1234-123412341234}" type="slidenum">
              <a:rPr lang="en"/>
              <a:t>11</a:t>
            </a:fld>
            <a:endParaRPr/>
          </a:p>
        </p:txBody>
      </p:sp>
      <p:pic>
        <p:nvPicPr>
          <p:cNvPr id="169" name="Google Shape;169;p24"/>
          <p:cNvPicPr preferRelativeResize="0"/>
          <p:nvPr/>
        </p:nvPicPr>
        <p:blipFill>
          <a:blip r:embed="rId3">
            <a:alphaModFix/>
          </a:blip>
          <a:stretch>
            <a:fillRect/>
          </a:stretch>
        </p:blipFill>
        <p:spPr>
          <a:xfrm>
            <a:off x="8019700" y="3851675"/>
            <a:ext cx="4198950" cy="2764015"/>
          </a:xfrm>
          <a:prstGeom prst="rect">
            <a:avLst/>
          </a:prstGeom>
          <a:noFill/>
          <a:ln>
            <a:noFill/>
          </a:ln>
        </p:spPr>
      </p:pic>
      <p:pic>
        <p:nvPicPr>
          <p:cNvPr id="170" name="Google Shape;170;p24"/>
          <p:cNvPicPr preferRelativeResize="0"/>
          <p:nvPr/>
        </p:nvPicPr>
        <p:blipFill>
          <a:blip r:embed="rId4">
            <a:alphaModFix/>
          </a:blip>
          <a:stretch>
            <a:fillRect/>
          </a:stretch>
        </p:blipFill>
        <p:spPr>
          <a:xfrm>
            <a:off x="8383500" y="1010978"/>
            <a:ext cx="3560926" cy="2764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5"/>
          <p:cNvSpPr txBox="1">
            <a:spLocks noGrp="1"/>
          </p:cNvSpPr>
          <p:nvPr>
            <p:ph type="title"/>
          </p:nvPr>
        </p:nvSpPr>
        <p:spPr>
          <a:xfrm>
            <a:off x="256450" y="-78336"/>
            <a:ext cx="12571800" cy="1089300"/>
          </a:xfrm>
          <a:prstGeom prst="rect">
            <a:avLst/>
          </a:prstGeom>
        </p:spPr>
        <p:txBody>
          <a:bodyPr spcFirstLastPara="1" wrap="square" lIns="228600" tIns="128000" rIns="228600" bIns="91425" anchor="ctr" anchorCtr="0">
            <a:noAutofit/>
          </a:bodyPr>
          <a:lstStyle/>
          <a:p>
            <a:pPr marL="0" lvl="0" indent="0" algn="l" rtl="0">
              <a:spcBef>
                <a:spcPts val="0"/>
              </a:spcBef>
              <a:spcAft>
                <a:spcPts val="0"/>
              </a:spcAft>
              <a:buNone/>
            </a:pPr>
            <a:r>
              <a:rPr lang="en"/>
              <a:t>Conclusion and future plans</a:t>
            </a:r>
            <a:endParaRPr/>
          </a:p>
        </p:txBody>
      </p:sp>
      <p:sp>
        <p:nvSpPr>
          <p:cNvPr id="176" name="Google Shape;176;p25"/>
          <p:cNvSpPr txBox="1">
            <a:spLocks noGrp="1"/>
          </p:cNvSpPr>
          <p:nvPr>
            <p:ph type="body" idx="1"/>
          </p:nvPr>
        </p:nvSpPr>
        <p:spPr>
          <a:xfrm>
            <a:off x="228600" y="1010975"/>
            <a:ext cx="12599400" cy="6175500"/>
          </a:xfrm>
          <a:prstGeom prst="rect">
            <a:avLst/>
          </a:prstGeom>
        </p:spPr>
        <p:txBody>
          <a:bodyPr spcFirstLastPara="1" wrap="square" lIns="128000" tIns="128000" rIns="128000" bIns="128000" anchor="t" anchorCtr="0">
            <a:noAutofit/>
          </a:bodyPr>
          <a:lstStyle/>
          <a:p>
            <a:pPr marL="457200" lvl="0" indent="-438150" algn="l" rtl="0">
              <a:spcBef>
                <a:spcPts val="500"/>
              </a:spcBef>
              <a:spcAft>
                <a:spcPts val="0"/>
              </a:spcAft>
              <a:buSzPts val="3300"/>
              <a:buChar char="❖"/>
            </a:pPr>
            <a:r>
              <a:rPr lang="en" sz="3300" dirty="0"/>
              <a:t>Distributed Machine Learning workflow with PanDA and iDDS</a:t>
            </a:r>
            <a:endParaRPr sz="3300" dirty="0"/>
          </a:p>
          <a:p>
            <a:pPr marL="914400" lvl="1" indent="-400050" algn="l" rtl="0">
              <a:spcBef>
                <a:spcPts val="0"/>
              </a:spcBef>
              <a:spcAft>
                <a:spcPts val="0"/>
              </a:spcAft>
              <a:buClr>
                <a:srgbClr val="0033CC"/>
              </a:buClr>
              <a:buSzPts val="2700"/>
              <a:buChar char="➢"/>
            </a:pPr>
            <a:r>
              <a:rPr lang="en" sz="2700" dirty="0">
                <a:solidFill>
                  <a:srgbClr val="0033CC"/>
                </a:solidFill>
              </a:rPr>
              <a:t>PanDA as an engine for large scale AI/ML. It utilizes distributed heterogeneous computing resources to support user workflows</a:t>
            </a:r>
            <a:endParaRPr sz="2700" dirty="0">
              <a:solidFill>
                <a:srgbClr val="0033CC"/>
              </a:solidFill>
            </a:endParaRPr>
          </a:p>
          <a:p>
            <a:pPr marL="914400" lvl="1" indent="-400050" algn="l" rtl="0">
              <a:spcBef>
                <a:spcPts val="0"/>
              </a:spcBef>
              <a:spcAft>
                <a:spcPts val="0"/>
              </a:spcAft>
              <a:buClr>
                <a:srgbClr val="0033CC"/>
              </a:buClr>
              <a:buSzPts val="2700"/>
              <a:buChar char="➢"/>
            </a:pPr>
            <a:r>
              <a:rPr lang="en" sz="2700" dirty="0">
                <a:solidFill>
                  <a:srgbClr val="0033CC"/>
                </a:solidFill>
              </a:rPr>
              <a:t>iDDS orchestrates the workflow. It automates the chain in the workflow</a:t>
            </a:r>
            <a:endParaRPr sz="2700" dirty="0">
              <a:solidFill>
                <a:srgbClr val="0033CC"/>
              </a:solidFill>
            </a:endParaRPr>
          </a:p>
          <a:p>
            <a:pPr marL="914400" lvl="1" indent="-400050" algn="l" rtl="0">
              <a:spcBef>
                <a:spcPts val="0"/>
              </a:spcBef>
              <a:spcAft>
                <a:spcPts val="0"/>
              </a:spcAft>
              <a:buClr>
                <a:srgbClr val="0033CC"/>
              </a:buClr>
              <a:buSzPts val="2700"/>
              <a:buChar char="➢"/>
            </a:pPr>
            <a:r>
              <a:rPr lang="en" sz="2700" dirty="0">
                <a:solidFill>
                  <a:srgbClr val="0033CC"/>
                </a:solidFill>
              </a:rPr>
              <a:t>An integrated service for Distributed Machine Learning</a:t>
            </a:r>
            <a:endParaRPr sz="2700" dirty="0">
              <a:solidFill>
                <a:srgbClr val="0033CC"/>
              </a:solidFill>
            </a:endParaRPr>
          </a:p>
          <a:p>
            <a:pPr marL="914400" lvl="1" indent="-400050" algn="l" rtl="0">
              <a:spcBef>
                <a:spcPts val="0"/>
              </a:spcBef>
              <a:spcAft>
                <a:spcPts val="0"/>
              </a:spcAft>
              <a:buClr>
                <a:srgbClr val="0033CC"/>
              </a:buClr>
              <a:buSzPts val="2700"/>
              <a:buChar char="➢"/>
            </a:pPr>
            <a:r>
              <a:rPr lang="en" sz="2700" dirty="0">
                <a:solidFill>
                  <a:srgbClr val="0033CC"/>
                </a:solidFill>
              </a:rPr>
              <a:t>Different use cases applied in ATLAS, however the work is not specific to ATLAS</a:t>
            </a:r>
            <a:endParaRPr sz="2700" dirty="0">
              <a:solidFill>
                <a:srgbClr val="0033CC"/>
              </a:solidFill>
            </a:endParaRPr>
          </a:p>
          <a:p>
            <a:pPr marL="457200" lvl="0" indent="-400050" algn="l" rtl="0">
              <a:spcBef>
                <a:spcPts val="0"/>
              </a:spcBef>
              <a:spcAft>
                <a:spcPts val="0"/>
              </a:spcAft>
              <a:buSzPts val="2700"/>
              <a:buChar char="❖"/>
            </a:pPr>
            <a:r>
              <a:rPr lang="en" sz="2700" dirty="0"/>
              <a:t>Future plans</a:t>
            </a:r>
            <a:endParaRPr sz="2700" dirty="0"/>
          </a:p>
          <a:p>
            <a:pPr marL="914400" lvl="1" indent="-400050" algn="l" rtl="0">
              <a:spcBef>
                <a:spcPts val="0"/>
              </a:spcBef>
              <a:spcAft>
                <a:spcPts val="0"/>
              </a:spcAft>
              <a:buClr>
                <a:srgbClr val="0033CC"/>
              </a:buClr>
              <a:buSzPts val="2700"/>
              <a:buChar char="➢"/>
            </a:pPr>
            <a:r>
              <a:rPr lang="en" sz="2700" dirty="0">
                <a:solidFill>
                  <a:srgbClr val="0033CC"/>
                </a:solidFill>
              </a:rPr>
              <a:t>Generalize the services as a contribution to the HEP AI/ML ecosystems</a:t>
            </a:r>
            <a:endParaRPr sz="2700" dirty="0">
              <a:solidFill>
                <a:srgbClr val="0033CC"/>
              </a:solidFill>
            </a:endParaRPr>
          </a:p>
          <a:p>
            <a:pPr marL="914400" lvl="1" indent="-400050" algn="l" rtl="0">
              <a:spcBef>
                <a:spcPts val="0"/>
              </a:spcBef>
              <a:spcAft>
                <a:spcPts val="0"/>
              </a:spcAft>
              <a:buClr>
                <a:srgbClr val="0033CC"/>
              </a:buClr>
              <a:buSzPts val="2700"/>
              <a:buChar char="➢"/>
            </a:pPr>
            <a:r>
              <a:rPr lang="en" sz="2700" dirty="0">
                <a:solidFill>
                  <a:srgbClr val="0033CC"/>
                </a:solidFill>
              </a:rPr>
              <a:t>Apply new technologies, such as Platform-as-a-Service (PaaS) and Function-as-a-Service (Faas), to enhance the user ability and experience</a:t>
            </a:r>
            <a:endParaRPr sz="2700" dirty="0">
              <a:solidFill>
                <a:srgbClr val="0033CC"/>
              </a:solidFill>
            </a:endParaRPr>
          </a:p>
          <a:p>
            <a:pPr marL="914400" lvl="1" indent="-400050" algn="l" rtl="0">
              <a:spcBef>
                <a:spcPts val="0"/>
              </a:spcBef>
              <a:spcAft>
                <a:spcPts val="0"/>
              </a:spcAft>
              <a:buClr>
                <a:srgbClr val="0033CC"/>
              </a:buClr>
              <a:buSzPts val="2700"/>
              <a:buChar char="➢"/>
            </a:pPr>
            <a:r>
              <a:rPr lang="en" sz="2700" dirty="0">
                <a:solidFill>
                  <a:srgbClr val="0033CC"/>
                </a:solidFill>
              </a:rPr>
              <a:t>Improve user interfaces with Jupyter.</a:t>
            </a:r>
            <a:endParaRPr sz="2700" dirty="0">
              <a:solidFill>
                <a:srgbClr val="0033CC"/>
              </a:solidFill>
            </a:endParaRPr>
          </a:p>
          <a:p>
            <a:pPr marL="0" lvl="0" indent="0" algn="l" rtl="0">
              <a:spcBef>
                <a:spcPts val="500"/>
              </a:spcBef>
              <a:spcAft>
                <a:spcPts val="0"/>
              </a:spcAft>
              <a:buNone/>
            </a:pPr>
            <a:endParaRPr sz="2700" dirty="0">
              <a:solidFill>
                <a:srgbClr val="0033CC"/>
              </a:solidFill>
            </a:endParaRPr>
          </a:p>
        </p:txBody>
      </p:sp>
      <p:sp>
        <p:nvSpPr>
          <p:cNvPr id="177" name="Google Shape;177;p25"/>
          <p:cNvSpPr txBox="1">
            <a:spLocks noGrp="1"/>
          </p:cNvSpPr>
          <p:nvPr>
            <p:ph type="sldNum" idx="12"/>
          </p:nvPr>
        </p:nvSpPr>
        <p:spPr>
          <a:xfrm>
            <a:off x="11487225" y="7029375"/>
            <a:ext cx="768300" cy="594900"/>
          </a:xfrm>
          <a:prstGeom prst="rect">
            <a:avLst/>
          </a:prstGeom>
        </p:spPr>
        <p:txBody>
          <a:bodyPr spcFirstLastPara="1" wrap="square" lIns="98625" tIns="98625" rIns="98625" bIns="98625" anchor="ctr" anchorCtr="0">
            <a:noAutofit/>
          </a:bodyPr>
          <a:lstStyle/>
          <a:p>
            <a:pPr marL="0" lvl="0" indent="0" algn="ct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687F1-7B55-3172-6E76-48B6983A5AC8}"/>
              </a:ext>
            </a:extLst>
          </p:cNvPr>
          <p:cNvSpPr>
            <a:spLocks noGrp="1"/>
          </p:cNvSpPr>
          <p:nvPr>
            <p:ph type="title"/>
          </p:nvPr>
        </p:nvSpPr>
        <p:spPr/>
        <p:txBody>
          <a:bodyPr/>
          <a:lstStyle/>
          <a:p>
            <a:r>
              <a:rPr lang="en-US" dirty="0"/>
              <a:t>The end.</a:t>
            </a:r>
          </a:p>
        </p:txBody>
      </p:sp>
      <p:sp>
        <p:nvSpPr>
          <p:cNvPr id="3" name="Text Placeholder 2">
            <a:extLst>
              <a:ext uri="{FF2B5EF4-FFF2-40B4-BE49-F238E27FC236}">
                <a16:creationId xmlns:a16="http://schemas.microsoft.com/office/drawing/2014/main" id="{66C1D748-BBFA-1922-D628-9A6AE0CE66E3}"/>
              </a:ext>
            </a:extLst>
          </p:cNvPr>
          <p:cNvSpPr>
            <a:spLocks noGrp="1"/>
          </p:cNvSpPr>
          <p:nvPr>
            <p:ph type="body" idx="1"/>
          </p:nvPr>
        </p:nvSpPr>
        <p:spPr>
          <a:xfrm>
            <a:off x="4944532" y="4453467"/>
            <a:ext cx="7883467" cy="2733008"/>
          </a:xfrm>
        </p:spPr>
        <p:txBody>
          <a:bodyPr/>
          <a:lstStyle/>
          <a:p>
            <a:r>
              <a:rPr lang="en-US" sz="6600" dirty="0"/>
              <a:t>Thank you!</a:t>
            </a:r>
          </a:p>
        </p:txBody>
      </p:sp>
      <p:sp>
        <p:nvSpPr>
          <p:cNvPr id="4" name="Slide Number Placeholder 3">
            <a:extLst>
              <a:ext uri="{FF2B5EF4-FFF2-40B4-BE49-F238E27FC236}">
                <a16:creationId xmlns:a16="http://schemas.microsoft.com/office/drawing/2014/main" id="{AF7DB3F2-1503-E4D0-33BF-C13E7B9BE04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2256228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256450" y="-78336"/>
            <a:ext cx="12571800" cy="1089300"/>
          </a:xfrm>
          <a:prstGeom prst="rect">
            <a:avLst/>
          </a:prstGeom>
        </p:spPr>
        <p:txBody>
          <a:bodyPr spcFirstLastPara="1" wrap="square" lIns="228600" tIns="128000" rIns="228600" bIns="91425" anchor="ctr" anchorCtr="0">
            <a:noAutofit/>
          </a:bodyPr>
          <a:lstStyle/>
          <a:p>
            <a:pPr marL="0" lvl="0" indent="0" algn="l" rtl="0">
              <a:spcBef>
                <a:spcPts val="0"/>
              </a:spcBef>
              <a:spcAft>
                <a:spcPts val="0"/>
              </a:spcAft>
              <a:buNone/>
            </a:pPr>
            <a:r>
              <a:rPr lang="en"/>
              <a:t>Distributed Machine Learning (ML) for ATLAS</a:t>
            </a:r>
            <a:endParaRPr/>
          </a:p>
        </p:txBody>
      </p:sp>
      <p:sp>
        <p:nvSpPr>
          <p:cNvPr id="75" name="Google Shape;75;p15"/>
          <p:cNvSpPr txBox="1">
            <a:spLocks noGrp="1"/>
          </p:cNvSpPr>
          <p:nvPr>
            <p:ph type="body" idx="1"/>
          </p:nvPr>
        </p:nvSpPr>
        <p:spPr>
          <a:xfrm>
            <a:off x="228600" y="1010975"/>
            <a:ext cx="8496900" cy="6175500"/>
          </a:xfrm>
          <a:prstGeom prst="rect">
            <a:avLst/>
          </a:prstGeom>
        </p:spPr>
        <p:txBody>
          <a:bodyPr spcFirstLastPara="1" wrap="square" lIns="128000" tIns="128000" rIns="128000" bIns="128000" anchor="t" anchorCtr="0">
            <a:noAutofit/>
          </a:bodyPr>
          <a:lstStyle/>
          <a:p>
            <a:pPr marL="457200" lvl="0" indent="-361950" algn="l" rtl="0">
              <a:spcBef>
                <a:spcPts val="500"/>
              </a:spcBef>
              <a:spcAft>
                <a:spcPts val="0"/>
              </a:spcAft>
              <a:buSzPts val="2100"/>
              <a:buFont typeface="Roboto"/>
              <a:buChar char="❖"/>
            </a:pPr>
            <a:r>
              <a:rPr lang="en" sz="2100">
                <a:highlight>
                  <a:srgbClr val="FFFFFF"/>
                </a:highlight>
                <a:latin typeface="Roboto"/>
                <a:ea typeface="Roboto"/>
                <a:cs typeface="Roboto"/>
                <a:sym typeface="Roboto"/>
              </a:rPr>
              <a:t>Motivations of Distributed Machine Learning</a:t>
            </a:r>
            <a:endParaRPr sz="2100">
              <a:highlight>
                <a:srgbClr val="FFFFFF"/>
              </a:highlight>
              <a:latin typeface="Roboto"/>
              <a:ea typeface="Roboto"/>
              <a:cs typeface="Roboto"/>
              <a:sym typeface="Roboto"/>
            </a:endParaRPr>
          </a:p>
          <a:p>
            <a:pPr marL="914400" lvl="1" indent="-361950" algn="l" rtl="0">
              <a:spcBef>
                <a:spcPts val="0"/>
              </a:spcBef>
              <a:spcAft>
                <a:spcPts val="0"/>
              </a:spcAft>
              <a:buClr>
                <a:srgbClr val="0033CC"/>
              </a:buClr>
              <a:buSzPts val="2100"/>
              <a:buFont typeface="Roboto"/>
              <a:buChar char="➢"/>
            </a:pPr>
            <a:r>
              <a:rPr lang="en" sz="2100">
                <a:solidFill>
                  <a:srgbClr val="0033CC"/>
                </a:solidFill>
                <a:highlight>
                  <a:srgbClr val="FFFFFF"/>
                </a:highlight>
                <a:latin typeface="Roboto"/>
                <a:ea typeface="Roboto"/>
                <a:cs typeface="Roboto"/>
                <a:sym typeface="Roboto"/>
              </a:rPr>
              <a:t>Access to multiple remote large scale resources</a:t>
            </a:r>
            <a:endParaRPr sz="2100">
              <a:solidFill>
                <a:srgbClr val="0033CC"/>
              </a:solidFill>
              <a:highlight>
                <a:srgbClr val="FFFFFF"/>
              </a:highlight>
              <a:latin typeface="Roboto"/>
              <a:ea typeface="Roboto"/>
              <a:cs typeface="Roboto"/>
              <a:sym typeface="Roboto"/>
            </a:endParaRPr>
          </a:p>
          <a:p>
            <a:pPr marL="1371600" lvl="2" indent="-361950" algn="l" rtl="0">
              <a:spcBef>
                <a:spcPts val="0"/>
              </a:spcBef>
              <a:spcAft>
                <a:spcPts val="0"/>
              </a:spcAft>
              <a:buClr>
                <a:srgbClr val="0033CC"/>
              </a:buClr>
              <a:buSzPts val="2100"/>
              <a:buFont typeface="Roboto"/>
              <a:buChar char="■"/>
            </a:pPr>
            <a:r>
              <a:rPr lang="en" sz="2100">
                <a:solidFill>
                  <a:srgbClr val="0033CC"/>
                </a:solidFill>
                <a:highlight>
                  <a:srgbClr val="FFFFFF"/>
                </a:highlight>
                <a:latin typeface="Roboto"/>
                <a:ea typeface="Roboto"/>
                <a:cs typeface="Roboto"/>
                <a:sym typeface="Roboto"/>
              </a:rPr>
              <a:t>GPUs, HPCs, Clouds</a:t>
            </a:r>
            <a:endParaRPr sz="2100">
              <a:solidFill>
                <a:srgbClr val="0033CC"/>
              </a:solidFill>
              <a:highlight>
                <a:srgbClr val="FFFFFF"/>
              </a:highlight>
              <a:latin typeface="Roboto"/>
              <a:ea typeface="Roboto"/>
              <a:cs typeface="Roboto"/>
              <a:sym typeface="Roboto"/>
            </a:endParaRPr>
          </a:p>
          <a:p>
            <a:pPr marL="914400" lvl="1" indent="-361950" algn="l" rtl="0">
              <a:spcBef>
                <a:spcPts val="0"/>
              </a:spcBef>
              <a:spcAft>
                <a:spcPts val="0"/>
              </a:spcAft>
              <a:buClr>
                <a:srgbClr val="0033CC"/>
              </a:buClr>
              <a:buSzPts val="2100"/>
              <a:buFont typeface="Roboto"/>
              <a:buChar char="➢"/>
            </a:pPr>
            <a:r>
              <a:rPr lang="en" sz="2100">
                <a:solidFill>
                  <a:srgbClr val="0033CC"/>
                </a:solidFill>
                <a:highlight>
                  <a:srgbClr val="FFFFFF"/>
                </a:highlight>
                <a:latin typeface="Roboto"/>
                <a:ea typeface="Roboto"/>
                <a:cs typeface="Roboto"/>
                <a:sym typeface="Roboto"/>
              </a:rPr>
              <a:t>Meeting large scale AI/ML requirements</a:t>
            </a:r>
            <a:endParaRPr sz="2100">
              <a:solidFill>
                <a:srgbClr val="0033CC"/>
              </a:solidFill>
              <a:highlight>
                <a:srgbClr val="FFFFFF"/>
              </a:highlight>
              <a:latin typeface="Roboto"/>
              <a:ea typeface="Roboto"/>
              <a:cs typeface="Roboto"/>
              <a:sym typeface="Roboto"/>
            </a:endParaRPr>
          </a:p>
          <a:p>
            <a:pPr marL="1371600" lvl="2" indent="-361950" algn="l" rtl="0">
              <a:spcBef>
                <a:spcPts val="0"/>
              </a:spcBef>
              <a:spcAft>
                <a:spcPts val="0"/>
              </a:spcAft>
              <a:buClr>
                <a:srgbClr val="0033CC"/>
              </a:buClr>
              <a:buSzPts val="2100"/>
              <a:buFont typeface="Roboto"/>
              <a:buChar char="■"/>
            </a:pPr>
            <a:r>
              <a:rPr lang="en" sz="2100">
                <a:solidFill>
                  <a:srgbClr val="0033CC"/>
                </a:solidFill>
                <a:highlight>
                  <a:srgbClr val="FFFFFF"/>
                </a:highlight>
                <a:latin typeface="Roboto"/>
                <a:ea typeface="Roboto"/>
                <a:cs typeface="Roboto"/>
                <a:sym typeface="Roboto"/>
              </a:rPr>
              <a:t>Speed up the training and optimization by orders of magnitude</a:t>
            </a:r>
            <a:endParaRPr sz="2100">
              <a:solidFill>
                <a:srgbClr val="0033CC"/>
              </a:solidFill>
              <a:highlight>
                <a:srgbClr val="FFFFFF"/>
              </a:highlight>
              <a:latin typeface="Roboto"/>
              <a:ea typeface="Roboto"/>
              <a:cs typeface="Roboto"/>
              <a:sym typeface="Roboto"/>
            </a:endParaRPr>
          </a:p>
          <a:p>
            <a:pPr marL="1371600" lvl="2" indent="-361950" algn="l" rtl="0">
              <a:spcBef>
                <a:spcPts val="0"/>
              </a:spcBef>
              <a:spcAft>
                <a:spcPts val="0"/>
              </a:spcAft>
              <a:buClr>
                <a:srgbClr val="0033CC"/>
              </a:buClr>
              <a:buSzPts val="2100"/>
              <a:buFont typeface="Roboto"/>
              <a:buChar char="■"/>
            </a:pPr>
            <a:r>
              <a:rPr lang="en" sz="2100">
                <a:solidFill>
                  <a:srgbClr val="0033CC"/>
                </a:solidFill>
                <a:highlight>
                  <a:srgbClr val="FFFFFF"/>
                </a:highlight>
                <a:latin typeface="Roboto"/>
                <a:ea typeface="Roboto"/>
                <a:cs typeface="Roboto"/>
                <a:sym typeface="Roboto"/>
              </a:rPr>
              <a:t>Make more complex and resource intensive AI/ML applications accessible</a:t>
            </a:r>
            <a:endParaRPr sz="2100">
              <a:solidFill>
                <a:srgbClr val="0033CC"/>
              </a:solidFill>
              <a:highlight>
                <a:srgbClr val="FFFFFF"/>
              </a:highlight>
              <a:latin typeface="Roboto"/>
              <a:ea typeface="Roboto"/>
              <a:cs typeface="Roboto"/>
              <a:sym typeface="Roboto"/>
            </a:endParaRPr>
          </a:p>
          <a:p>
            <a:pPr marL="914400" lvl="1" indent="-361950" algn="l" rtl="0">
              <a:spcBef>
                <a:spcPts val="0"/>
              </a:spcBef>
              <a:spcAft>
                <a:spcPts val="0"/>
              </a:spcAft>
              <a:buClr>
                <a:srgbClr val="0033CC"/>
              </a:buClr>
              <a:buSzPts val="2100"/>
              <a:buFont typeface="Roboto"/>
              <a:buChar char="➢"/>
            </a:pPr>
            <a:r>
              <a:rPr lang="en" sz="2100">
                <a:solidFill>
                  <a:srgbClr val="0033CC"/>
                </a:solidFill>
                <a:highlight>
                  <a:srgbClr val="FFFFFF"/>
                </a:highlight>
                <a:latin typeface="Roboto"/>
                <a:ea typeface="Roboto"/>
                <a:cs typeface="Roboto"/>
                <a:sym typeface="Roboto"/>
              </a:rPr>
              <a:t>Support complex AI/ML workflows</a:t>
            </a:r>
            <a:endParaRPr sz="2100">
              <a:solidFill>
                <a:srgbClr val="0033CC"/>
              </a:solidFill>
              <a:highlight>
                <a:srgbClr val="FFFFFF"/>
              </a:highlight>
              <a:latin typeface="Roboto"/>
              <a:ea typeface="Roboto"/>
              <a:cs typeface="Roboto"/>
              <a:sym typeface="Roboto"/>
            </a:endParaRPr>
          </a:p>
          <a:p>
            <a:pPr marL="1371600" lvl="2" indent="-361950" algn="l" rtl="0">
              <a:spcBef>
                <a:spcPts val="0"/>
              </a:spcBef>
              <a:spcAft>
                <a:spcPts val="0"/>
              </a:spcAft>
              <a:buClr>
                <a:srgbClr val="0033CC"/>
              </a:buClr>
              <a:buSzPts val="2100"/>
              <a:buFont typeface="Roboto"/>
              <a:buChar char="■"/>
            </a:pPr>
            <a:r>
              <a:rPr lang="en" sz="2100">
                <a:solidFill>
                  <a:srgbClr val="0033CC"/>
                </a:solidFill>
                <a:highlight>
                  <a:srgbClr val="FFFFFF"/>
                </a:highlight>
                <a:latin typeface="Roboto"/>
                <a:ea typeface="Roboto"/>
                <a:cs typeface="Roboto"/>
                <a:sym typeface="Roboto"/>
              </a:rPr>
              <a:t>A single complex workflow can present requirements for which a single resource is not optimal</a:t>
            </a:r>
            <a:endParaRPr sz="2100">
              <a:solidFill>
                <a:srgbClr val="0033CC"/>
              </a:solidFill>
              <a:highlight>
                <a:srgbClr val="FFFFFF"/>
              </a:highlight>
              <a:latin typeface="Roboto"/>
              <a:ea typeface="Roboto"/>
              <a:cs typeface="Roboto"/>
              <a:sym typeface="Roboto"/>
            </a:endParaRPr>
          </a:p>
          <a:p>
            <a:pPr marL="457200" lvl="0" indent="-361950" algn="l" rtl="0">
              <a:spcBef>
                <a:spcPts val="0"/>
              </a:spcBef>
              <a:spcAft>
                <a:spcPts val="0"/>
              </a:spcAft>
              <a:buSzPts val="2100"/>
              <a:buFont typeface="Roboto"/>
              <a:buChar char="❖"/>
            </a:pPr>
            <a:r>
              <a:rPr lang="en" sz="2100">
                <a:highlight>
                  <a:srgbClr val="FFFFFF"/>
                </a:highlight>
                <a:latin typeface="Roboto"/>
                <a:ea typeface="Roboto"/>
                <a:cs typeface="Roboto"/>
                <a:sym typeface="Roboto"/>
              </a:rPr>
              <a:t>Goals of Distributed Machine Learning</a:t>
            </a:r>
            <a:endParaRPr sz="2100">
              <a:highlight>
                <a:srgbClr val="FFFFFF"/>
              </a:highlight>
              <a:latin typeface="Roboto"/>
              <a:ea typeface="Roboto"/>
              <a:cs typeface="Roboto"/>
              <a:sym typeface="Roboto"/>
            </a:endParaRPr>
          </a:p>
          <a:p>
            <a:pPr marL="914400" lvl="1" indent="-361950" algn="l" rtl="0">
              <a:spcBef>
                <a:spcPts val="0"/>
              </a:spcBef>
              <a:spcAft>
                <a:spcPts val="0"/>
              </a:spcAft>
              <a:buClr>
                <a:srgbClr val="0033CC"/>
              </a:buClr>
              <a:buSzPts val="2100"/>
              <a:buFont typeface="Roboto"/>
              <a:buChar char="➢"/>
            </a:pPr>
            <a:r>
              <a:rPr lang="en" sz="2100">
                <a:solidFill>
                  <a:srgbClr val="0033CC"/>
                </a:solidFill>
                <a:highlight>
                  <a:srgbClr val="FFFFFF"/>
                </a:highlight>
                <a:latin typeface="Roboto"/>
                <a:ea typeface="Roboto"/>
                <a:cs typeface="Roboto"/>
                <a:sym typeface="Roboto"/>
              </a:rPr>
              <a:t>Transparently schedule workload to distributed resources, scalable to various huge resource requirements</a:t>
            </a:r>
            <a:endParaRPr sz="2100">
              <a:solidFill>
                <a:srgbClr val="0033CC"/>
              </a:solidFill>
              <a:highlight>
                <a:srgbClr val="FFFFFF"/>
              </a:highlight>
              <a:latin typeface="Roboto"/>
              <a:ea typeface="Roboto"/>
              <a:cs typeface="Roboto"/>
              <a:sym typeface="Roboto"/>
            </a:endParaRPr>
          </a:p>
          <a:p>
            <a:pPr marL="914400" lvl="1" indent="-361950" algn="l" rtl="0">
              <a:spcBef>
                <a:spcPts val="0"/>
              </a:spcBef>
              <a:spcAft>
                <a:spcPts val="0"/>
              </a:spcAft>
              <a:buClr>
                <a:srgbClr val="0033CC"/>
              </a:buClr>
              <a:buSzPts val="2100"/>
              <a:buFont typeface="Roboto"/>
              <a:buChar char="➢"/>
            </a:pPr>
            <a:r>
              <a:rPr lang="en" sz="2100">
                <a:solidFill>
                  <a:srgbClr val="0033CC"/>
                </a:solidFill>
                <a:highlight>
                  <a:srgbClr val="FFFFFF"/>
                </a:highlight>
                <a:latin typeface="Roboto"/>
                <a:ea typeface="Roboto"/>
                <a:cs typeface="Roboto"/>
                <a:sym typeface="Roboto"/>
              </a:rPr>
              <a:t>Orchestrate between tasks in a workflow, to automate the workflow</a:t>
            </a:r>
            <a:endParaRPr sz="2100">
              <a:solidFill>
                <a:srgbClr val="0033CC"/>
              </a:solidFill>
              <a:highlight>
                <a:srgbClr val="FFFFFF"/>
              </a:highlight>
              <a:latin typeface="Roboto"/>
              <a:ea typeface="Roboto"/>
              <a:cs typeface="Roboto"/>
              <a:sym typeface="Roboto"/>
            </a:endParaRPr>
          </a:p>
          <a:p>
            <a:pPr marL="1371600" lvl="2" indent="-361950" algn="l" rtl="0">
              <a:spcBef>
                <a:spcPts val="0"/>
              </a:spcBef>
              <a:spcAft>
                <a:spcPts val="0"/>
              </a:spcAft>
              <a:buClr>
                <a:srgbClr val="0033CC"/>
              </a:buClr>
              <a:buSzPts val="2100"/>
              <a:buFont typeface="Roboto"/>
              <a:buChar char="■"/>
            </a:pPr>
            <a:r>
              <a:rPr lang="en" sz="2100">
                <a:solidFill>
                  <a:srgbClr val="0033CC"/>
                </a:solidFill>
                <a:highlight>
                  <a:srgbClr val="FFFFFF"/>
                </a:highlight>
                <a:latin typeface="Roboto"/>
                <a:ea typeface="Roboto"/>
                <a:cs typeface="Roboto"/>
                <a:sym typeface="Roboto"/>
              </a:rPr>
              <a:t>In traditional analyses, manual operations are required to analyze the results to submit new tasks when a task finishes</a:t>
            </a:r>
            <a:endParaRPr sz="2100">
              <a:solidFill>
                <a:srgbClr val="0033CC"/>
              </a:solidFill>
              <a:highlight>
                <a:srgbClr val="FFFFFF"/>
              </a:highlight>
              <a:latin typeface="Roboto"/>
              <a:ea typeface="Roboto"/>
              <a:cs typeface="Roboto"/>
              <a:sym typeface="Roboto"/>
            </a:endParaRPr>
          </a:p>
          <a:p>
            <a:pPr marL="0" lvl="0" indent="0" algn="l" rtl="0">
              <a:spcBef>
                <a:spcPts val="500"/>
              </a:spcBef>
              <a:spcAft>
                <a:spcPts val="0"/>
              </a:spcAft>
              <a:buNone/>
            </a:pPr>
            <a:endParaRPr sz="2300">
              <a:highlight>
                <a:srgbClr val="FFFFFF"/>
              </a:highlight>
              <a:latin typeface="Roboto"/>
              <a:ea typeface="Roboto"/>
              <a:cs typeface="Roboto"/>
              <a:sym typeface="Roboto"/>
            </a:endParaRPr>
          </a:p>
          <a:p>
            <a:pPr marL="0" lvl="0" indent="0" algn="l" rtl="0">
              <a:spcBef>
                <a:spcPts val="500"/>
              </a:spcBef>
              <a:spcAft>
                <a:spcPts val="0"/>
              </a:spcAft>
              <a:buNone/>
            </a:pPr>
            <a:endParaRPr sz="2600">
              <a:highlight>
                <a:srgbClr val="FFFFFF"/>
              </a:highlight>
              <a:latin typeface="Roboto"/>
              <a:ea typeface="Roboto"/>
              <a:cs typeface="Roboto"/>
              <a:sym typeface="Roboto"/>
            </a:endParaRPr>
          </a:p>
          <a:p>
            <a:pPr marL="0" lvl="0" indent="0" algn="l" rtl="0">
              <a:spcBef>
                <a:spcPts val="500"/>
              </a:spcBef>
              <a:spcAft>
                <a:spcPts val="0"/>
              </a:spcAft>
              <a:buNone/>
            </a:pPr>
            <a:endParaRPr sz="2800"/>
          </a:p>
        </p:txBody>
      </p:sp>
      <p:sp>
        <p:nvSpPr>
          <p:cNvPr id="76" name="Google Shape;76;p15"/>
          <p:cNvSpPr txBox="1">
            <a:spLocks noGrp="1"/>
          </p:cNvSpPr>
          <p:nvPr>
            <p:ph type="sldNum" idx="12"/>
          </p:nvPr>
        </p:nvSpPr>
        <p:spPr>
          <a:xfrm>
            <a:off x="11487225" y="7029375"/>
            <a:ext cx="768300" cy="594900"/>
          </a:xfrm>
          <a:prstGeom prst="rect">
            <a:avLst/>
          </a:prstGeom>
        </p:spPr>
        <p:txBody>
          <a:bodyPr spcFirstLastPara="1" wrap="square" lIns="98625" tIns="98625" rIns="98625" bIns="98625" anchor="ctr" anchorCtr="0">
            <a:noAutofit/>
          </a:bodyPr>
          <a:lstStyle/>
          <a:p>
            <a:pPr marL="0" lvl="0" indent="0" algn="ctr" rtl="0">
              <a:spcBef>
                <a:spcPts val="0"/>
              </a:spcBef>
              <a:spcAft>
                <a:spcPts val="0"/>
              </a:spcAft>
              <a:buNone/>
            </a:pPr>
            <a:fld id="{00000000-1234-1234-1234-123412341234}" type="slidenum">
              <a:rPr lang="en"/>
              <a:t>2</a:t>
            </a:fld>
            <a:endParaRPr/>
          </a:p>
        </p:txBody>
      </p:sp>
      <p:pic>
        <p:nvPicPr>
          <p:cNvPr id="77" name="Google Shape;77;p15"/>
          <p:cNvPicPr preferRelativeResize="0"/>
          <p:nvPr/>
        </p:nvPicPr>
        <p:blipFill>
          <a:blip r:embed="rId3">
            <a:alphaModFix/>
          </a:blip>
          <a:stretch>
            <a:fillRect/>
          </a:stretch>
        </p:blipFill>
        <p:spPr>
          <a:xfrm>
            <a:off x="8916275" y="1185175"/>
            <a:ext cx="3580675" cy="5406124"/>
          </a:xfrm>
          <a:prstGeom prst="rect">
            <a:avLst/>
          </a:prstGeom>
          <a:noFill/>
          <a:ln>
            <a:noFill/>
          </a:ln>
        </p:spPr>
      </p:pic>
      <p:sp>
        <p:nvSpPr>
          <p:cNvPr id="78" name="Google Shape;78;p15"/>
          <p:cNvSpPr txBox="1">
            <a:spLocks noGrp="1"/>
          </p:cNvSpPr>
          <p:nvPr>
            <p:ph type="body" idx="1"/>
          </p:nvPr>
        </p:nvSpPr>
        <p:spPr>
          <a:xfrm>
            <a:off x="8828275" y="6575350"/>
            <a:ext cx="3783600" cy="777300"/>
          </a:xfrm>
          <a:prstGeom prst="rect">
            <a:avLst/>
          </a:prstGeom>
        </p:spPr>
        <p:txBody>
          <a:bodyPr spcFirstLastPara="1" wrap="square" lIns="128000" tIns="128000" rIns="128000" bIns="128000" anchor="t" anchorCtr="0">
            <a:noAutofit/>
          </a:bodyPr>
          <a:lstStyle/>
          <a:p>
            <a:pPr marL="0" lvl="0" indent="0" algn="ctr" rtl="0">
              <a:spcBef>
                <a:spcPts val="500"/>
              </a:spcBef>
              <a:spcAft>
                <a:spcPts val="0"/>
              </a:spcAft>
              <a:buNone/>
            </a:pPr>
            <a:r>
              <a:rPr lang="en" sz="2100" u="sng">
                <a:solidFill>
                  <a:schemeClr val="hlink"/>
                </a:solidFill>
                <a:highlight>
                  <a:srgbClr val="FFFFFF"/>
                </a:highlight>
                <a:latin typeface="Roboto"/>
                <a:ea typeface="Roboto"/>
                <a:cs typeface="Roboto"/>
                <a:sym typeface="Roboto"/>
                <a:hlinkClick r:id="rId4"/>
              </a:rPr>
              <a:t>ATLAS’ Higgs ML Challenge</a:t>
            </a:r>
            <a:endParaRPr sz="23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256450" y="-78336"/>
            <a:ext cx="12571800" cy="1089300"/>
          </a:xfrm>
          <a:prstGeom prst="rect">
            <a:avLst/>
          </a:prstGeom>
        </p:spPr>
        <p:txBody>
          <a:bodyPr spcFirstLastPara="1" wrap="square" lIns="228600" tIns="128000" rIns="228600" bIns="91425" anchor="ctr" anchorCtr="0">
            <a:noAutofit/>
          </a:bodyPr>
          <a:lstStyle/>
          <a:p>
            <a:pPr marL="0" lvl="0" indent="0" algn="l" rtl="0">
              <a:spcBef>
                <a:spcPts val="0"/>
              </a:spcBef>
              <a:spcAft>
                <a:spcPts val="0"/>
              </a:spcAft>
              <a:buNone/>
            </a:pPr>
            <a:r>
              <a:rPr lang="en"/>
              <a:t>Distributed ML with PanDA and iDDS in ATLAS</a:t>
            </a:r>
            <a:endParaRPr/>
          </a:p>
        </p:txBody>
      </p:sp>
      <p:sp>
        <p:nvSpPr>
          <p:cNvPr id="84" name="Google Shape;84;p16"/>
          <p:cNvSpPr txBox="1">
            <a:spLocks noGrp="1"/>
          </p:cNvSpPr>
          <p:nvPr>
            <p:ph type="body" idx="1"/>
          </p:nvPr>
        </p:nvSpPr>
        <p:spPr>
          <a:xfrm>
            <a:off x="514425" y="1010975"/>
            <a:ext cx="6246000" cy="6175500"/>
          </a:xfrm>
          <a:prstGeom prst="rect">
            <a:avLst/>
          </a:prstGeom>
        </p:spPr>
        <p:txBody>
          <a:bodyPr spcFirstLastPara="1" wrap="square" lIns="128000" tIns="128000" rIns="128000" bIns="128000" anchor="t" anchorCtr="0">
            <a:noAutofit/>
          </a:bodyPr>
          <a:lstStyle/>
          <a:p>
            <a:pPr marL="457200" lvl="0" indent="-355600" algn="l" rtl="0">
              <a:spcBef>
                <a:spcPts val="500"/>
              </a:spcBef>
              <a:spcAft>
                <a:spcPts val="0"/>
              </a:spcAft>
              <a:buSzPts val="2000"/>
              <a:buFont typeface="Roboto"/>
              <a:buChar char="❖"/>
            </a:pPr>
            <a:r>
              <a:rPr lang="en" sz="2000">
                <a:highlight>
                  <a:srgbClr val="FFFFFF"/>
                </a:highlight>
                <a:latin typeface="Roboto"/>
                <a:ea typeface="Roboto"/>
                <a:cs typeface="Roboto"/>
                <a:sym typeface="Roboto"/>
              </a:rPr>
              <a:t>PanDA as an engine for large scale AI/ML</a:t>
            </a:r>
            <a:endParaRPr sz="2000">
              <a:highlight>
                <a:srgbClr val="FFFFFF"/>
              </a:highlight>
              <a:latin typeface="Roboto"/>
              <a:ea typeface="Roboto"/>
              <a:cs typeface="Roboto"/>
              <a:sym typeface="Roboto"/>
            </a:endParaRPr>
          </a:p>
          <a:p>
            <a:pPr marL="685800" lvl="1" indent="-298450" algn="l" rtl="0">
              <a:spcBef>
                <a:spcPts val="0"/>
              </a:spcBef>
              <a:spcAft>
                <a:spcPts val="0"/>
              </a:spcAft>
              <a:buClr>
                <a:srgbClr val="0033CC"/>
              </a:buClr>
              <a:buSzPts val="2000"/>
              <a:buFont typeface="Roboto"/>
              <a:buChar char="➢"/>
            </a:pPr>
            <a:r>
              <a:rPr lang="en" sz="2000">
                <a:solidFill>
                  <a:srgbClr val="0033CC"/>
                </a:solidFill>
                <a:highlight>
                  <a:srgbClr val="FFFFFF"/>
                </a:highlight>
                <a:latin typeface="Roboto"/>
                <a:ea typeface="Roboto"/>
                <a:cs typeface="Roboto"/>
                <a:sym typeface="Roboto"/>
              </a:rPr>
              <a:t>PanDA is powerful to schedule jobs to distributed heterogeneous resources</a:t>
            </a:r>
            <a:endParaRPr sz="2000">
              <a:solidFill>
                <a:srgbClr val="0033CC"/>
              </a:solidFill>
              <a:highlight>
                <a:srgbClr val="FFFFFF"/>
              </a:highlight>
              <a:latin typeface="Roboto"/>
              <a:ea typeface="Roboto"/>
              <a:cs typeface="Roboto"/>
              <a:sym typeface="Roboto"/>
            </a:endParaRPr>
          </a:p>
          <a:p>
            <a:pPr marL="685800" lvl="1" indent="-298450" algn="l" rtl="0">
              <a:spcBef>
                <a:spcPts val="0"/>
              </a:spcBef>
              <a:spcAft>
                <a:spcPts val="0"/>
              </a:spcAft>
              <a:buClr>
                <a:srgbClr val="0033CC"/>
              </a:buClr>
              <a:buSzPts val="2000"/>
              <a:buFont typeface="Roboto"/>
              <a:buChar char="➢"/>
            </a:pPr>
            <a:r>
              <a:rPr lang="en" sz="2000">
                <a:solidFill>
                  <a:srgbClr val="0033CC"/>
                </a:solidFill>
                <a:highlight>
                  <a:srgbClr val="FFFFFF"/>
                </a:highlight>
                <a:latin typeface="Roboto"/>
                <a:ea typeface="Roboto"/>
                <a:cs typeface="Roboto"/>
                <a:sym typeface="Roboto"/>
              </a:rPr>
              <a:t>Large scale</a:t>
            </a:r>
            <a:endParaRPr sz="2000">
              <a:solidFill>
                <a:srgbClr val="0033CC"/>
              </a:solidFill>
              <a:highlight>
                <a:srgbClr val="FFFFFF"/>
              </a:highlight>
              <a:latin typeface="Roboto"/>
              <a:ea typeface="Roboto"/>
              <a:cs typeface="Roboto"/>
              <a:sym typeface="Roboto"/>
            </a:endParaRPr>
          </a:p>
          <a:p>
            <a:pPr marL="685800" lvl="1" indent="-298450" algn="l" rtl="0">
              <a:spcBef>
                <a:spcPts val="0"/>
              </a:spcBef>
              <a:spcAft>
                <a:spcPts val="0"/>
              </a:spcAft>
              <a:buClr>
                <a:srgbClr val="0033CC"/>
              </a:buClr>
              <a:buSzPts val="2000"/>
              <a:buFont typeface="Roboto"/>
              <a:buChar char="➢"/>
            </a:pPr>
            <a:r>
              <a:rPr lang="en" sz="2000">
                <a:solidFill>
                  <a:srgbClr val="0033CC"/>
                </a:solidFill>
                <a:highlight>
                  <a:srgbClr val="FFFFFF"/>
                </a:highlight>
                <a:latin typeface="Roboto"/>
                <a:ea typeface="Roboto"/>
                <a:cs typeface="Roboto"/>
                <a:sym typeface="Roboto"/>
              </a:rPr>
              <a:t>Transparent to users for different computing resources</a:t>
            </a:r>
            <a:endParaRPr sz="2000">
              <a:solidFill>
                <a:srgbClr val="0033CC"/>
              </a:solidFill>
              <a:highlight>
                <a:srgbClr val="FFFFFF"/>
              </a:highlight>
              <a:latin typeface="Roboto"/>
              <a:ea typeface="Roboto"/>
              <a:cs typeface="Roboto"/>
              <a:sym typeface="Roboto"/>
            </a:endParaRPr>
          </a:p>
          <a:p>
            <a:pPr marL="685800" lvl="1" indent="-298450" algn="l" rtl="0">
              <a:spcBef>
                <a:spcPts val="0"/>
              </a:spcBef>
              <a:spcAft>
                <a:spcPts val="0"/>
              </a:spcAft>
              <a:buClr>
                <a:srgbClr val="0033CC"/>
              </a:buClr>
              <a:buSzPts val="2000"/>
              <a:buFont typeface="Roboto"/>
              <a:buChar char="➢"/>
            </a:pPr>
            <a:r>
              <a:rPr lang="en" sz="2000">
                <a:solidFill>
                  <a:srgbClr val="0033CC"/>
                </a:solidFill>
                <a:highlight>
                  <a:srgbClr val="FFFFFF"/>
                </a:highlight>
                <a:latin typeface="Roboto"/>
                <a:ea typeface="Roboto"/>
                <a:cs typeface="Roboto"/>
                <a:sym typeface="Roboto"/>
              </a:rPr>
              <a:t>Smart workload routing</a:t>
            </a:r>
            <a:endParaRPr sz="2000">
              <a:solidFill>
                <a:srgbClr val="0033CC"/>
              </a:solidFill>
              <a:highlight>
                <a:srgbClr val="FFFFFF"/>
              </a:highlight>
              <a:latin typeface="Roboto"/>
              <a:ea typeface="Roboto"/>
              <a:cs typeface="Roboto"/>
              <a:sym typeface="Roboto"/>
            </a:endParaRPr>
          </a:p>
          <a:p>
            <a:pPr marL="0" lvl="0" indent="0" algn="l" rtl="0">
              <a:spcBef>
                <a:spcPts val="500"/>
              </a:spcBef>
              <a:spcAft>
                <a:spcPts val="0"/>
              </a:spcAft>
              <a:buNone/>
            </a:pPr>
            <a:endParaRPr sz="1400">
              <a:highlight>
                <a:srgbClr val="FFFFFF"/>
              </a:highlight>
              <a:latin typeface="Roboto"/>
              <a:ea typeface="Roboto"/>
              <a:cs typeface="Roboto"/>
              <a:sym typeface="Roboto"/>
            </a:endParaRPr>
          </a:p>
        </p:txBody>
      </p:sp>
      <p:sp>
        <p:nvSpPr>
          <p:cNvPr id="85" name="Google Shape;85;p16"/>
          <p:cNvSpPr txBox="1">
            <a:spLocks noGrp="1"/>
          </p:cNvSpPr>
          <p:nvPr>
            <p:ph type="sldNum" idx="12"/>
          </p:nvPr>
        </p:nvSpPr>
        <p:spPr>
          <a:xfrm>
            <a:off x="11487225" y="7029375"/>
            <a:ext cx="768300" cy="594900"/>
          </a:xfrm>
          <a:prstGeom prst="rect">
            <a:avLst/>
          </a:prstGeom>
        </p:spPr>
        <p:txBody>
          <a:bodyPr spcFirstLastPara="1" wrap="square" lIns="98625" tIns="98625" rIns="98625" bIns="98625" anchor="ctr" anchorCtr="0">
            <a:noAutofit/>
          </a:bodyPr>
          <a:lstStyle/>
          <a:p>
            <a:pPr marL="0" lvl="0" indent="0" algn="ctr" rtl="0">
              <a:spcBef>
                <a:spcPts val="0"/>
              </a:spcBef>
              <a:spcAft>
                <a:spcPts val="0"/>
              </a:spcAft>
              <a:buNone/>
            </a:pPr>
            <a:fld id="{00000000-1234-1234-1234-123412341234}" type="slidenum">
              <a:rPr lang="en"/>
              <a:t>3</a:t>
            </a:fld>
            <a:endParaRPr/>
          </a:p>
        </p:txBody>
      </p:sp>
      <p:pic>
        <p:nvPicPr>
          <p:cNvPr id="86" name="Google Shape;86;p16"/>
          <p:cNvPicPr preferRelativeResize="0"/>
          <p:nvPr/>
        </p:nvPicPr>
        <p:blipFill>
          <a:blip r:embed="rId3">
            <a:alphaModFix/>
          </a:blip>
          <a:stretch>
            <a:fillRect/>
          </a:stretch>
        </p:blipFill>
        <p:spPr>
          <a:xfrm>
            <a:off x="2141075" y="3606200"/>
            <a:ext cx="9253550" cy="4018075"/>
          </a:xfrm>
          <a:prstGeom prst="rect">
            <a:avLst/>
          </a:prstGeom>
          <a:noFill/>
          <a:ln>
            <a:noFill/>
          </a:ln>
        </p:spPr>
      </p:pic>
      <p:sp>
        <p:nvSpPr>
          <p:cNvPr id="87" name="Google Shape;87;p16"/>
          <p:cNvSpPr txBox="1">
            <a:spLocks noGrp="1"/>
          </p:cNvSpPr>
          <p:nvPr>
            <p:ph type="body" idx="1"/>
          </p:nvPr>
        </p:nvSpPr>
        <p:spPr>
          <a:xfrm>
            <a:off x="6400800" y="934775"/>
            <a:ext cx="6363600" cy="6175500"/>
          </a:xfrm>
          <a:prstGeom prst="rect">
            <a:avLst/>
          </a:prstGeom>
        </p:spPr>
        <p:txBody>
          <a:bodyPr spcFirstLastPara="1" wrap="square" lIns="128000" tIns="128000" rIns="128000" bIns="128000" anchor="t" anchorCtr="0">
            <a:noAutofit/>
          </a:bodyPr>
          <a:lstStyle/>
          <a:p>
            <a:pPr marL="457200" lvl="0" indent="-355600" algn="l" rtl="0">
              <a:spcBef>
                <a:spcPts val="500"/>
              </a:spcBef>
              <a:spcAft>
                <a:spcPts val="0"/>
              </a:spcAft>
              <a:buSzPts val="2000"/>
              <a:buFont typeface="Roboto"/>
              <a:buChar char="❖"/>
            </a:pPr>
            <a:r>
              <a:rPr lang="en" sz="2000">
                <a:highlight>
                  <a:srgbClr val="FFFFFF"/>
                </a:highlight>
                <a:latin typeface="Roboto"/>
                <a:ea typeface="Roboto"/>
                <a:cs typeface="Roboto"/>
                <a:sym typeface="Roboto"/>
              </a:rPr>
              <a:t>iDDS (intelligent Data Delivery Service) orchestrates the workflow for automation</a:t>
            </a:r>
            <a:endParaRPr sz="2000">
              <a:highlight>
                <a:srgbClr val="FFFFFF"/>
              </a:highlight>
              <a:latin typeface="Roboto"/>
              <a:ea typeface="Roboto"/>
              <a:cs typeface="Roboto"/>
              <a:sym typeface="Roboto"/>
            </a:endParaRPr>
          </a:p>
          <a:p>
            <a:pPr marL="914400" lvl="1" indent="-355600" algn="l" rtl="0">
              <a:spcBef>
                <a:spcPts val="0"/>
              </a:spcBef>
              <a:spcAft>
                <a:spcPts val="0"/>
              </a:spcAft>
              <a:buClr>
                <a:srgbClr val="0033CC"/>
              </a:buClr>
              <a:buSzPts val="2000"/>
              <a:buFont typeface="Roboto"/>
              <a:buChar char="➢"/>
            </a:pPr>
            <a:r>
              <a:rPr lang="en" sz="2000">
                <a:solidFill>
                  <a:srgbClr val="0033CC"/>
                </a:solidFill>
                <a:highlight>
                  <a:srgbClr val="FFFFFF"/>
                </a:highlight>
                <a:latin typeface="Roboto"/>
                <a:ea typeface="Roboto"/>
                <a:cs typeface="Roboto"/>
                <a:sym typeface="Roboto"/>
              </a:rPr>
              <a:t>Generic workflow orchestration</a:t>
            </a:r>
            <a:endParaRPr sz="2000">
              <a:solidFill>
                <a:srgbClr val="0033CC"/>
              </a:solidFill>
              <a:highlight>
                <a:srgbClr val="FFFFFF"/>
              </a:highlight>
              <a:latin typeface="Roboto"/>
              <a:ea typeface="Roboto"/>
              <a:cs typeface="Roboto"/>
              <a:sym typeface="Roboto"/>
            </a:endParaRPr>
          </a:p>
          <a:p>
            <a:pPr marL="1371600" lvl="2" indent="-342900" algn="l" rtl="0">
              <a:spcBef>
                <a:spcPts val="0"/>
              </a:spcBef>
              <a:spcAft>
                <a:spcPts val="0"/>
              </a:spcAft>
              <a:buClr>
                <a:srgbClr val="0033CC"/>
              </a:buClr>
              <a:buSzPts val="1800"/>
              <a:buFont typeface="Roboto"/>
              <a:buChar char="■"/>
            </a:pPr>
            <a:r>
              <a:rPr lang="en" sz="1800">
                <a:solidFill>
                  <a:srgbClr val="0033CC"/>
                </a:solidFill>
                <a:highlight>
                  <a:srgbClr val="FFFFFF"/>
                </a:highlight>
                <a:latin typeface="Roboto"/>
                <a:ea typeface="Roboto"/>
                <a:cs typeface="Roboto"/>
                <a:sym typeface="Roboto"/>
              </a:rPr>
              <a:t>Directed Acyclic Graph (DAG) management.</a:t>
            </a:r>
            <a:endParaRPr sz="1800">
              <a:solidFill>
                <a:srgbClr val="0033CC"/>
              </a:solidFill>
              <a:highlight>
                <a:srgbClr val="FFFFFF"/>
              </a:highlight>
              <a:latin typeface="Roboto"/>
              <a:ea typeface="Roboto"/>
              <a:cs typeface="Roboto"/>
              <a:sym typeface="Roboto"/>
            </a:endParaRPr>
          </a:p>
          <a:p>
            <a:pPr marL="1371600" lvl="2" indent="-342900" algn="l" rtl="0">
              <a:spcBef>
                <a:spcPts val="0"/>
              </a:spcBef>
              <a:spcAft>
                <a:spcPts val="0"/>
              </a:spcAft>
              <a:buClr>
                <a:srgbClr val="0033CC"/>
              </a:buClr>
              <a:buSzPts val="1800"/>
              <a:buFont typeface="Roboto"/>
              <a:buChar char="■"/>
            </a:pPr>
            <a:r>
              <a:rPr lang="en" sz="1800">
                <a:solidFill>
                  <a:srgbClr val="0033CC"/>
                </a:solidFill>
                <a:highlight>
                  <a:srgbClr val="FFFFFF"/>
                </a:highlight>
                <a:latin typeface="Roboto"/>
                <a:ea typeface="Roboto"/>
                <a:cs typeface="Roboto"/>
                <a:sym typeface="Roboto"/>
              </a:rPr>
              <a:t>Condition workflow and Loop workflow management</a:t>
            </a:r>
            <a:endParaRPr sz="1800">
              <a:solidFill>
                <a:srgbClr val="0033CC"/>
              </a:solidFill>
              <a:highlight>
                <a:srgbClr val="FFFFFF"/>
              </a:highlight>
              <a:latin typeface="Roboto"/>
              <a:ea typeface="Roboto"/>
              <a:cs typeface="Roboto"/>
              <a:sym typeface="Roboto"/>
            </a:endParaRPr>
          </a:p>
          <a:p>
            <a:pPr marL="914400" lvl="1" indent="-355600" algn="l" rtl="0">
              <a:spcBef>
                <a:spcPts val="0"/>
              </a:spcBef>
              <a:spcAft>
                <a:spcPts val="0"/>
              </a:spcAft>
              <a:buClr>
                <a:srgbClr val="0033CC"/>
              </a:buClr>
              <a:buSzPts val="2000"/>
              <a:buFont typeface="Roboto"/>
              <a:buChar char="➢"/>
            </a:pPr>
            <a:r>
              <a:rPr lang="en" sz="2000">
                <a:solidFill>
                  <a:srgbClr val="0033CC"/>
                </a:solidFill>
                <a:highlight>
                  <a:srgbClr val="FFFFFF"/>
                </a:highlight>
                <a:latin typeface="Roboto"/>
                <a:ea typeface="Roboto"/>
                <a:cs typeface="Roboto"/>
                <a:sym typeface="Roboto"/>
              </a:rPr>
              <a:t>Complex workflow orchestration</a:t>
            </a:r>
            <a:endParaRPr sz="2000">
              <a:solidFill>
                <a:srgbClr val="0033CC"/>
              </a:solidFill>
              <a:highlight>
                <a:srgbClr val="FFFFFF"/>
              </a:highlight>
              <a:latin typeface="Roboto"/>
              <a:ea typeface="Roboto"/>
              <a:cs typeface="Roboto"/>
              <a:sym typeface="Roboto"/>
            </a:endParaRPr>
          </a:p>
          <a:p>
            <a:pPr marL="1371600" lvl="2" indent="-342900" algn="l" rtl="0">
              <a:spcBef>
                <a:spcPts val="0"/>
              </a:spcBef>
              <a:spcAft>
                <a:spcPts val="0"/>
              </a:spcAft>
              <a:buClr>
                <a:srgbClr val="0033CC"/>
              </a:buClr>
              <a:buSzPts val="1800"/>
              <a:buFont typeface="Roboto"/>
              <a:buChar char="■"/>
            </a:pPr>
            <a:r>
              <a:rPr lang="en" sz="1800">
                <a:solidFill>
                  <a:srgbClr val="0033CC"/>
                </a:solidFill>
                <a:highlight>
                  <a:srgbClr val="FFFFFF"/>
                </a:highlight>
                <a:latin typeface="Roboto"/>
                <a:ea typeface="Roboto"/>
                <a:cs typeface="Roboto"/>
                <a:sym typeface="Roboto"/>
              </a:rPr>
              <a:t>Collect results from previous tasks</a:t>
            </a:r>
            <a:endParaRPr sz="1800">
              <a:solidFill>
                <a:srgbClr val="0033CC"/>
              </a:solidFill>
              <a:highlight>
                <a:srgbClr val="FFFFFF"/>
              </a:highlight>
              <a:latin typeface="Roboto"/>
              <a:ea typeface="Roboto"/>
              <a:cs typeface="Roboto"/>
              <a:sym typeface="Roboto"/>
            </a:endParaRPr>
          </a:p>
          <a:p>
            <a:pPr marL="1371600" lvl="2" indent="-342900" algn="l" rtl="0">
              <a:spcBef>
                <a:spcPts val="0"/>
              </a:spcBef>
              <a:spcAft>
                <a:spcPts val="0"/>
              </a:spcAft>
              <a:buClr>
                <a:srgbClr val="0033CC"/>
              </a:buClr>
              <a:buSzPts val="1800"/>
              <a:buFont typeface="Roboto"/>
              <a:buChar char="■"/>
            </a:pPr>
            <a:r>
              <a:rPr lang="en" sz="1800">
                <a:solidFill>
                  <a:srgbClr val="0033CC"/>
                </a:solidFill>
                <a:highlight>
                  <a:srgbClr val="FFFFFF"/>
                </a:highlight>
                <a:latin typeface="Roboto"/>
                <a:ea typeface="Roboto"/>
                <a:cs typeface="Roboto"/>
                <a:sym typeface="Roboto"/>
              </a:rPr>
              <a:t>Analyze the results with user predefined jobs</a:t>
            </a:r>
            <a:endParaRPr sz="1800">
              <a:solidFill>
                <a:srgbClr val="0033CC"/>
              </a:solidFill>
              <a:highlight>
                <a:srgbClr val="FFFFFF"/>
              </a:highlight>
              <a:latin typeface="Roboto"/>
              <a:ea typeface="Roboto"/>
              <a:cs typeface="Roboto"/>
              <a:sym typeface="Roboto"/>
            </a:endParaRPr>
          </a:p>
          <a:p>
            <a:pPr marL="1371600" lvl="2" indent="-342900" algn="l" rtl="0">
              <a:spcBef>
                <a:spcPts val="0"/>
              </a:spcBef>
              <a:spcAft>
                <a:spcPts val="0"/>
              </a:spcAft>
              <a:buClr>
                <a:srgbClr val="0033CC"/>
              </a:buClr>
              <a:buSzPts val="1800"/>
              <a:buFont typeface="Roboto"/>
              <a:buChar char="■"/>
            </a:pPr>
            <a:r>
              <a:rPr lang="en" sz="1800">
                <a:solidFill>
                  <a:srgbClr val="0033CC"/>
                </a:solidFill>
                <a:highlight>
                  <a:srgbClr val="FFFFFF"/>
                </a:highlight>
                <a:latin typeface="Roboto"/>
                <a:ea typeface="Roboto"/>
                <a:cs typeface="Roboto"/>
                <a:sym typeface="Roboto"/>
              </a:rPr>
              <a:t>Generate new tasks/jobs based on the analyses</a:t>
            </a:r>
            <a:endParaRPr sz="1800">
              <a:solidFill>
                <a:srgbClr val="0033CC"/>
              </a:solidFill>
              <a:highlight>
                <a:srgbClr val="FFFFFF"/>
              </a:highlight>
              <a:latin typeface="Roboto"/>
              <a:ea typeface="Roboto"/>
              <a:cs typeface="Roboto"/>
              <a:sym typeface="Roboto"/>
            </a:endParaRPr>
          </a:p>
          <a:p>
            <a:pPr marL="0" lvl="0" indent="0" algn="l" rtl="0">
              <a:spcBef>
                <a:spcPts val="500"/>
              </a:spcBef>
              <a:spcAft>
                <a:spcPts val="0"/>
              </a:spcAft>
              <a:buNone/>
            </a:pPr>
            <a:endParaRPr sz="2600">
              <a:solidFill>
                <a:srgbClr val="0033CC"/>
              </a:solidFill>
              <a:highlight>
                <a:srgbClr val="FFFFFF"/>
              </a:highlight>
              <a:latin typeface="Roboto"/>
              <a:ea typeface="Roboto"/>
              <a:cs typeface="Roboto"/>
              <a:sym typeface="Roboto"/>
            </a:endParaRPr>
          </a:p>
          <a:p>
            <a:pPr marL="0" lvl="0" indent="0" algn="l" rtl="0">
              <a:spcBef>
                <a:spcPts val="500"/>
              </a:spcBef>
              <a:spcAft>
                <a:spcPts val="0"/>
              </a:spcAft>
              <a:buNone/>
            </a:pPr>
            <a:endParaRPr sz="2000">
              <a:highlight>
                <a:srgbClr val="FFFFFF"/>
              </a:highlight>
              <a:latin typeface="Roboto"/>
              <a:ea typeface="Roboto"/>
              <a:cs typeface="Roboto"/>
              <a:sym typeface="Roboto"/>
            </a:endParaRPr>
          </a:p>
          <a:p>
            <a:pPr marL="0" lvl="0" indent="0" algn="l" rtl="0">
              <a:spcBef>
                <a:spcPts val="500"/>
              </a:spcBef>
              <a:spcAft>
                <a:spcPts val="0"/>
              </a:spcAft>
              <a:buNone/>
            </a:pPr>
            <a:endParaRPr sz="1800">
              <a:highlight>
                <a:srgbClr val="FFFFFF"/>
              </a:highlight>
              <a:latin typeface="Roboto"/>
              <a:ea typeface="Roboto"/>
              <a:cs typeface="Roboto"/>
              <a:sym typeface="Roboto"/>
            </a:endParaRPr>
          </a:p>
        </p:txBody>
      </p:sp>
      <p:sp>
        <p:nvSpPr>
          <p:cNvPr id="88" name="Google Shape;88;p16"/>
          <p:cNvSpPr txBox="1"/>
          <p:nvPr/>
        </p:nvSpPr>
        <p:spPr>
          <a:xfrm>
            <a:off x="943124" y="3113600"/>
            <a:ext cx="4731961"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dirty="0">
                <a:solidFill>
                  <a:schemeClr val="hlink"/>
                </a:solidFill>
                <a:highlight>
                  <a:srgbClr val="FFFFFF"/>
                </a:highlight>
                <a:latin typeface="Roboto"/>
                <a:ea typeface="Roboto"/>
                <a:cs typeface="Roboto"/>
                <a:sym typeface="Roboto"/>
                <a:hlinkClick r:id="rId4"/>
              </a:rPr>
              <a:t>CHEP2023 Talk: F. Barreiro Megino, </a:t>
            </a:r>
            <a:r>
              <a:rPr lang="en" u="sng" dirty="0">
                <a:solidFill>
                  <a:schemeClr val="hlink"/>
                </a:solidFill>
                <a:latin typeface="Roboto"/>
                <a:ea typeface="Roboto"/>
                <a:cs typeface="Roboto"/>
                <a:sym typeface="Roboto"/>
                <a:hlinkClick r:id="rId4"/>
              </a:rPr>
              <a:t>Utilizing Distributed Heterogeneous Computing with PanDA in ATLAS</a:t>
            </a:r>
            <a:endParaRPr dirty="0">
              <a:solidFill>
                <a:srgbClr val="B45F06"/>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256450" y="-78336"/>
            <a:ext cx="12571800" cy="1089300"/>
          </a:xfrm>
          <a:prstGeom prst="rect">
            <a:avLst/>
          </a:prstGeom>
        </p:spPr>
        <p:txBody>
          <a:bodyPr spcFirstLastPara="1" wrap="square" lIns="228600" tIns="128000" rIns="228600" bIns="91425" anchor="ctr" anchorCtr="0">
            <a:noAutofit/>
          </a:bodyPr>
          <a:lstStyle/>
          <a:p>
            <a:pPr marL="0" lvl="0" indent="0" algn="l" rtl="0">
              <a:spcBef>
                <a:spcPts val="0"/>
              </a:spcBef>
              <a:spcAft>
                <a:spcPts val="0"/>
              </a:spcAft>
              <a:buNone/>
            </a:pPr>
            <a:r>
              <a:rPr lang="en"/>
              <a:t>Workflow Orchestration</a:t>
            </a:r>
            <a:endParaRPr/>
          </a:p>
        </p:txBody>
      </p:sp>
      <p:sp>
        <p:nvSpPr>
          <p:cNvPr id="94" name="Google Shape;94;p17"/>
          <p:cNvSpPr txBox="1">
            <a:spLocks noGrp="1"/>
          </p:cNvSpPr>
          <p:nvPr>
            <p:ph type="body" idx="1"/>
          </p:nvPr>
        </p:nvSpPr>
        <p:spPr>
          <a:xfrm>
            <a:off x="228600" y="1010975"/>
            <a:ext cx="12599400" cy="6175500"/>
          </a:xfrm>
          <a:prstGeom prst="rect">
            <a:avLst/>
          </a:prstGeom>
        </p:spPr>
        <p:txBody>
          <a:bodyPr spcFirstLastPara="1" wrap="square" lIns="128000" tIns="128000" rIns="128000" bIns="128000" anchor="t" anchorCtr="0">
            <a:noAutofit/>
          </a:bodyPr>
          <a:lstStyle/>
          <a:p>
            <a:pPr marL="457200" lvl="0" indent="-419100" algn="l" rtl="0">
              <a:spcBef>
                <a:spcPts val="500"/>
              </a:spcBef>
              <a:spcAft>
                <a:spcPts val="0"/>
              </a:spcAft>
              <a:buSzPts val="3000"/>
              <a:buChar char="❖"/>
            </a:pPr>
            <a:r>
              <a:rPr lang="en" sz="3000" dirty="0"/>
              <a:t>iDDS orchestrates the workflow, to automate the task/job chain in the workflow</a:t>
            </a:r>
            <a:endParaRPr sz="3000" dirty="0"/>
          </a:p>
          <a:p>
            <a:pPr marL="914400" lvl="1" indent="-368300" algn="l" rtl="0">
              <a:spcBef>
                <a:spcPts val="0"/>
              </a:spcBef>
              <a:spcAft>
                <a:spcPts val="0"/>
              </a:spcAft>
              <a:buClr>
                <a:srgbClr val="0033CC"/>
              </a:buClr>
              <a:buSzPts val="2200"/>
              <a:buChar char="➢"/>
            </a:pPr>
            <a:r>
              <a:rPr lang="en" sz="2200" dirty="0">
                <a:solidFill>
                  <a:srgbClr val="0033CC"/>
                </a:solidFill>
              </a:rPr>
              <a:t>Generic workflow orchestration (DAG, Loop workflow, Condition workflow)</a:t>
            </a:r>
            <a:endParaRPr sz="2200" dirty="0">
              <a:solidFill>
                <a:srgbClr val="0033CC"/>
              </a:solidFill>
            </a:endParaRPr>
          </a:p>
          <a:p>
            <a:pPr marL="1371600" lvl="2" indent="-355600" algn="l" rtl="0">
              <a:spcBef>
                <a:spcPts val="0"/>
              </a:spcBef>
              <a:spcAft>
                <a:spcPts val="0"/>
              </a:spcAft>
              <a:buClr>
                <a:srgbClr val="0033CC"/>
              </a:buClr>
              <a:buSzPts val="2000"/>
              <a:buChar char="■"/>
            </a:pPr>
            <a:r>
              <a:rPr lang="en" sz="2000" dirty="0">
                <a:solidFill>
                  <a:srgbClr val="0033CC"/>
                </a:solidFill>
              </a:rPr>
              <a:t>Mainly based on the status of the previous task/job, e.g. whether it’s finished or failed</a:t>
            </a:r>
            <a:endParaRPr sz="2000" dirty="0">
              <a:solidFill>
                <a:srgbClr val="0033CC"/>
              </a:solidFill>
            </a:endParaRPr>
          </a:p>
          <a:p>
            <a:pPr marL="914400" lvl="1" indent="-368300" algn="l" rtl="0">
              <a:spcBef>
                <a:spcPts val="0"/>
              </a:spcBef>
              <a:spcAft>
                <a:spcPts val="0"/>
              </a:spcAft>
              <a:buClr>
                <a:srgbClr val="0033CC"/>
              </a:buClr>
              <a:buSzPts val="2200"/>
              <a:buChar char="➢"/>
            </a:pPr>
            <a:r>
              <a:rPr lang="en" sz="2200" dirty="0">
                <a:solidFill>
                  <a:srgbClr val="0033CC"/>
                </a:solidFill>
              </a:rPr>
              <a:t>Complex workflow orchestration</a:t>
            </a:r>
            <a:endParaRPr sz="2200" dirty="0">
              <a:solidFill>
                <a:srgbClr val="0033CC"/>
              </a:solidFill>
            </a:endParaRPr>
          </a:p>
          <a:p>
            <a:pPr marL="1371600" lvl="2" indent="-355600" algn="l" rtl="0">
              <a:spcBef>
                <a:spcPts val="0"/>
              </a:spcBef>
              <a:spcAft>
                <a:spcPts val="0"/>
              </a:spcAft>
              <a:buClr>
                <a:srgbClr val="0033CC"/>
              </a:buClr>
              <a:buSzPts val="2000"/>
              <a:buChar char="■"/>
            </a:pPr>
            <a:r>
              <a:rPr lang="en" sz="2000" dirty="0">
                <a:solidFill>
                  <a:srgbClr val="0033CC"/>
                </a:solidFill>
              </a:rPr>
              <a:t>Not only based on the status of the previous task/job, but also depends on the return data from the previous task/job  </a:t>
            </a:r>
            <a:r>
              <a:rPr lang="en" sz="2000" dirty="0">
                <a:solidFill>
                  <a:srgbClr val="FF0000"/>
                </a:solidFill>
              </a:rPr>
              <a:t>---&gt; Custom condition</a:t>
            </a:r>
            <a:endParaRPr sz="2000" dirty="0">
              <a:solidFill>
                <a:srgbClr val="FF0000"/>
              </a:solidFill>
            </a:endParaRPr>
          </a:p>
          <a:p>
            <a:pPr marL="1371600" lvl="2" indent="-355600" algn="l" rtl="0">
              <a:spcBef>
                <a:spcPts val="0"/>
              </a:spcBef>
              <a:spcAft>
                <a:spcPts val="0"/>
              </a:spcAft>
              <a:buClr>
                <a:srgbClr val="0033CC"/>
              </a:buClr>
              <a:buSzPts val="2000"/>
              <a:buChar char="■"/>
            </a:pPr>
            <a:r>
              <a:rPr lang="en" sz="2000" dirty="0">
                <a:solidFill>
                  <a:srgbClr val="0033CC"/>
                </a:solidFill>
              </a:rPr>
              <a:t>Even complicated cases, e.g. we may need an external job to analyze the return data from the previous tasks/jobs, to generate new conditions with/without new parameter(s) for new jobs     </a:t>
            </a:r>
            <a:r>
              <a:rPr lang="en" sz="2000" dirty="0">
                <a:solidFill>
                  <a:srgbClr val="FF0000"/>
                </a:solidFill>
              </a:rPr>
              <a:t>----&gt; Condition function</a:t>
            </a:r>
            <a:endParaRPr sz="2000" dirty="0">
              <a:solidFill>
                <a:srgbClr val="FF0000"/>
              </a:solidFill>
            </a:endParaRPr>
          </a:p>
          <a:p>
            <a:pPr marL="0" lvl="0" indent="0" algn="l" rtl="0">
              <a:spcBef>
                <a:spcPts val="500"/>
              </a:spcBef>
              <a:spcAft>
                <a:spcPts val="0"/>
              </a:spcAft>
              <a:buNone/>
            </a:pPr>
            <a:endParaRPr dirty="0"/>
          </a:p>
        </p:txBody>
      </p:sp>
      <p:sp>
        <p:nvSpPr>
          <p:cNvPr id="95" name="Google Shape;95;p17"/>
          <p:cNvSpPr txBox="1">
            <a:spLocks noGrp="1"/>
          </p:cNvSpPr>
          <p:nvPr>
            <p:ph type="sldNum" idx="12"/>
          </p:nvPr>
        </p:nvSpPr>
        <p:spPr>
          <a:xfrm>
            <a:off x="11487225" y="7029375"/>
            <a:ext cx="768300" cy="594900"/>
          </a:xfrm>
          <a:prstGeom prst="rect">
            <a:avLst/>
          </a:prstGeom>
        </p:spPr>
        <p:txBody>
          <a:bodyPr spcFirstLastPara="1" wrap="square" lIns="98625" tIns="98625" rIns="98625" bIns="98625" anchor="ctr" anchorCtr="0">
            <a:noAutofit/>
          </a:bodyPr>
          <a:lstStyle/>
          <a:p>
            <a:pPr marL="0" lvl="0" indent="0" algn="ctr" rtl="0">
              <a:spcBef>
                <a:spcPts val="0"/>
              </a:spcBef>
              <a:spcAft>
                <a:spcPts val="0"/>
              </a:spcAft>
              <a:buNone/>
            </a:pPr>
            <a:fld id="{00000000-1234-1234-1234-123412341234}" type="slidenum">
              <a:rPr lang="en"/>
              <a:t>4</a:t>
            </a:fld>
            <a:endParaRPr/>
          </a:p>
        </p:txBody>
      </p:sp>
      <p:sp>
        <p:nvSpPr>
          <p:cNvPr id="96" name="Google Shape;96;p17"/>
          <p:cNvSpPr/>
          <p:nvPr/>
        </p:nvSpPr>
        <p:spPr>
          <a:xfrm>
            <a:off x="615925" y="4636975"/>
            <a:ext cx="3323400" cy="21999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Google Shape;97;p17"/>
          <p:cNvPicPr preferRelativeResize="0"/>
          <p:nvPr/>
        </p:nvPicPr>
        <p:blipFill>
          <a:blip r:embed="rId3">
            <a:alphaModFix/>
          </a:blip>
          <a:stretch>
            <a:fillRect/>
          </a:stretch>
        </p:blipFill>
        <p:spPr>
          <a:xfrm>
            <a:off x="762575" y="4790400"/>
            <a:ext cx="3006050" cy="1970125"/>
          </a:xfrm>
          <a:prstGeom prst="rect">
            <a:avLst/>
          </a:prstGeom>
          <a:noFill/>
          <a:ln>
            <a:noFill/>
          </a:ln>
        </p:spPr>
      </p:pic>
      <p:sp>
        <p:nvSpPr>
          <p:cNvPr id="98" name="Google Shape;98;p17"/>
          <p:cNvSpPr txBox="1"/>
          <p:nvPr/>
        </p:nvSpPr>
        <p:spPr>
          <a:xfrm>
            <a:off x="1387125" y="6735225"/>
            <a:ext cx="15252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latin typeface="Helvetica Neue"/>
                <a:ea typeface="Helvetica Neue"/>
                <a:cs typeface="Helvetica Neue"/>
                <a:sym typeface="Helvetica Neue"/>
              </a:rPr>
              <a:t>Generic DAG </a:t>
            </a:r>
            <a:endParaRPr sz="1600" b="1">
              <a:latin typeface="Helvetica Neue"/>
              <a:ea typeface="Helvetica Neue"/>
              <a:cs typeface="Helvetica Neue"/>
              <a:sym typeface="Helvetica Neue"/>
            </a:endParaRPr>
          </a:p>
        </p:txBody>
      </p:sp>
      <p:pic>
        <p:nvPicPr>
          <p:cNvPr id="99" name="Google Shape;99;p17"/>
          <p:cNvPicPr preferRelativeResize="0"/>
          <p:nvPr/>
        </p:nvPicPr>
        <p:blipFill>
          <a:blip r:embed="rId4">
            <a:alphaModFix/>
          </a:blip>
          <a:stretch>
            <a:fillRect/>
          </a:stretch>
        </p:blipFill>
        <p:spPr>
          <a:xfrm>
            <a:off x="4482900" y="4790400"/>
            <a:ext cx="3323425" cy="1944825"/>
          </a:xfrm>
          <a:prstGeom prst="rect">
            <a:avLst/>
          </a:prstGeom>
          <a:noFill/>
          <a:ln>
            <a:noFill/>
          </a:ln>
        </p:spPr>
      </p:pic>
      <p:sp>
        <p:nvSpPr>
          <p:cNvPr id="100" name="Google Shape;100;p17"/>
          <p:cNvSpPr/>
          <p:nvPr/>
        </p:nvSpPr>
        <p:spPr>
          <a:xfrm>
            <a:off x="4407625" y="4636975"/>
            <a:ext cx="3478200" cy="21999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 name="Google Shape;101;p17"/>
          <p:cNvPicPr preferRelativeResize="0"/>
          <p:nvPr/>
        </p:nvPicPr>
        <p:blipFill>
          <a:blip r:embed="rId5">
            <a:alphaModFix/>
          </a:blip>
          <a:stretch>
            <a:fillRect/>
          </a:stretch>
        </p:blipFill>
        <p:spPr>
          <a:xfrm>
            <a:off x="8425749" y="4701950"/>
            <a:ext cx="3323425" cy="1944825"/>
          </a:xfrm>
          <a:prstGeom prst="rect">
            <a:avLst/>
          </a:prstGeom>
          <a:noFill/>
          <a:ln>
            <a:noFill/>
          </a:ln>
        </p:spPr>
      </p:pic>
      <p:sp>
        <p:nvSpPr>
          <p:cNvPr id="102" name="Google Shape;102;p17"/>
          <p:cNvSpPr/>
          <p:nvPr/>
        </p:nvSpPr>
        <p:spPr>
          <a:xfrm>
            <a:off x="8388325" y="4636975"/>
            <a:ext cx="3478200" cy="21999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7"/>
          <p:cNvSpPr txBox="1"/>
          <p:nvPr/>
        </p:nvSpPr>
        <p:spPr>
          <a:xfrm>
            <a:off x="4739925" y="6735225"/>
            <a:ext cx="3006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latin typeface="Helvetica Neue"/>
                <a:ea typeface="Helvetica Neue"/>
                <a:cs typeface="Helvetica Neue"/>
                <a:sym typeface="Helvetica Neue"/>
              </a:rPr>
              <a:t>DAG with custom condition</a:t>
            </a:r>
            <a:endParaRPr sz="1600" b="1">
              <a:latin typeface="Helvetica Neue"/>
              <a:ea typeface="Helvetica Neue"/>
              <a:cs typeface="Helvetica Neue"/>
              <a:sym typeface="Helvetica Neue"/>
            </a:endParaRPr>
          </a:p>
        </p:txBody>
      </p:sp>
      <p:sp>
        <p:nvSpPr>
          <p:cNvPr id="104" name="Google Shape;104;p17"/>
          <p:cNvSpPr txBox="1"/>
          <p:nvPr/>
        </p:nvSpPr>
        <p:spPr>
          <a:xfrm>
            <a:off x="8626125" y="6811425"/>
            <a:ext cx="3006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latin typeface="Helvetica Neue"/>
                <a:ea typeface="Helvetica Neue"/>
                <a:cs typeface="Helvetica Neue"/>
                <a:sym typeface="Helvetica Neue"/>
              </a:rPr>
              <a:t>DAG with condition function</a:t>
            </a:r>
            <a:endParaRPr sz="1600" b="1">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256450" y="-78336"/>
            <a:ext cx="12571800" cy="1089300"/>
          </a:xfrm>
          <a:prstGeom prst="rect">
            <a:avLst/>
          </a:prstGeom>
        </p:spPr>
        <p:txBody>
          <a:bodyPr spcFirstLastPara="1" wrap="square" lIns="228600" tIns="128000" rIns="228600" bIns="91425" anchor="ctr" anchorCtr="0">
            <a:noAutofit/>
          </a:bodyPr>
          <a:lstStyle/>
          <a:p>
            <a:pPr marL="0" lvl="0" indent="0" algn="l" rtl="0">
              <a:spcBef>
                <a:spcPts val="0"/>
              </a:spcBef>
              <a:spcAft>
                <a:spcPts val="0"/>
              </a:spcAft>
              <a:buNone/>
            </a:pPr>
            <a:r>
              <a:rPr lang="en"/>
              <a:t>Complex Workflow Orchestration</a:t>
            </a:r>
            <a:endParaRPr/>
          </a:p>
        </p:txBody>
      </p:sp>
      <p:sp>
        <p:nvSpPr>
          <p:cNvPr id="110" name="Google Shape;110;p18"/>
          <p:cNvSpPr txBox="1">
            <a:spLocks noGrp="1"/>
          </p:cNvSpPr>
          <p:nvPr>
            <p:ph type="body" idx="1"/>
          </p:nvPr>
        </p:nvSpPr>
        <p:spPr>
          <a:xfrm>
            <a:off x="228600" y="1010975"/>
            <a:ext cx="12599400" cy="6175500"/>
          </a:xfrm>
          <a:prstGeom prst="rect">
            <a:avLst/>
          </a:prstGeom>
        </p:spPr>
        <p:txBody>
          <a:bodyPr spcFirstLastPara="1" wrap="square" lIns="128000" tIns="128000" rIns="128000" bIns="128000" anchor="t" anchorCtr="0">
            <a:noAutofit/>
          </a:bodyPr>
          <a:lstStyle/>
          <a:p>
            <a:pPr marL="457200" lvl="0" indent="-412750" algn="l" rtl="0">
              <a:spcBef>
                <a:spcPts val="500"/>
              </a:spcBef>
              <a:spcAft>
                <a:spcPts val="0"/>
              </a:spcAft>
              <a:buSzPts val="2900"/>
              <a:buChar char="❖"/>
            </a:pPr>
            <a:r>
              <a:rPr lang="en" sz="2900"/>
              <a:t>iDDS complex workflow orchestration requires two points</a:t>
            </a:r>
            <a:endParaRPr sz="2900"/>
          </a:p>
          <a:p>
            <a:pPr marL="914400" lvl="1" indent="-374650" algn="l" rtl="0">
              <a:spcBef>
                <a:spcPts val="0"/>
              </a:spcBef>
              <a:spcAft>
                <a:spcPts val="0"/>
              </a:spcAft>
              <a:buClr>
                <a:srgbClr val="0033CC"/>
              </a:buClr>
              <a:buSzPts val="2300"/>
              <a:buChar char="➢"/>
            </a:pPr>
            <a:r>
              <a:rPr lang="en" sz="2300">
                <a:solidFill>
                  <a:srgbClr val="0033CC"/>
                </a:solidFill>
              </a:rPr>
              <a:t>Return data from the previous tasks/jobs</a:t>
            </a:r>
            <a:endParaRPr sz="2300">
              <a:solidFill>
                <a:srgbClr val="0033CC"/>
              </a:solidFill>
            </a:endParaRPr>
          </a:p>
          <a:p>
            <a:pPr marL="914400" lvl="1" indent="-374650" algn="l" rtl="0">
              <a:spcBef>
                <a:spcPts val="0"/>
              </a:spcBef>
              <a:spcAft>
                <a:spcPts val="0"/>
              </a:spcAft>
              <a:buClr>
                <a:srgbClr val="0033CC"/>
              </a:buClr>
              <a:buSzPts val="2300"/>
              <a:buChar char="➢"/>
            </a:pPr>
            <a:r>
              <a:rPr lang="en" sz="2300">
                <a:solidFill>
                  <a:srgbClr val="0033CC"/>
                </a:solidFill>
              </a:rPr>
              <a:t>Condition function can be customized</a:t>
            </a:r>
            <a:endParaRPr sz="2300">
              <a:solidFill>
                <a:srgbClr val="0033CC"/>
              </a:solidFill>
            </a:endParaRPr>
          </a:p>
          <a:p>
            <a:pPr marL="457200" lvl="0" indent="-412750" algn="l" rtl="0">
              <a:spcBef>
                <a:spcPts val="0"/>
              </a:spcBef>
              <a:spcAft>
                <a:spcPts val="0"/>
              </a:spcAft>
              <a:buSzPts val="2900"/>
              <a:buChar char="❖"/>
            </a:pPr>
            <a:r>
              <a:rPr lang="en" sz="2900"/>
              <a:t>Return data of previous tasks/jobs</a:t>
            </a:r>
            <a:endParaRPr sz="2900"/>
          </a:p>
          <a:p>
            <a:pPr marL="914400" lvl="1" indent="-374650" algn="l" rtl="0">
              <a:spcBef>
                <a:spcPts val="0"/>
              </a:spcBef>
              <a:spcAft>
                <a:spcPts val="0"/>
              </a:spcAft>
              <a:buClr>
                <a:srgbClr val="0033CC"/>
              </a:buClr>
              <a:buSzPts val="2300"/>
              <a:buChar char="➢"/>
            </a:pPr>
            <a:r>
              <a:rPr lang="en" sz="2300">
                <a:solidFill>
                  <a:srgbClr val="0033CC"/>
                </a:solidFill>
              </a:rPr>
              <a:t>iDDS provides APIs for a job to report the return data to iDDS, an example format is a pair of {parameter: result}</a:t>
            </a:r>
            <a:endParaRPr sz="2300">
              <a:solidFill>
                <a:srgbClr val="0033CC"/>
              </a:solidFill>
            </a:endParaRPr>
          </a:p>
          <a:p>
            <a:pPr marL="914400" lvl="1" indent="-374650" algn="l" rtl="0">
              <a:spcBef>
                <a:spcPts val="0"/>
              </a:spcBef>
              <a:spcAft>
                <a:spcPts val="0"/>
              </a:spcAft>
              <a:buClr>
                <a:srgbClr val="0033CC"/>
              </a:buClr>
              <a:buSzPts val="2300"/>
              <a:buChar char="➢"/>
            </a:pPr>
            <a:r>
              <a:rPr lang="en" sz="2300">
                <a:solidFill>
                  <a:srgbClr val="0033CC"/>
                </a:solidFill>
              </a:rPr>
              <a:t>The condition function can also use some data management tools, such as Rucio, to download the files produced by previous jobs</a:t>
            </a:r>
            <a:endParaRPr sz="2300">
              <a:solidFill>
                <a:srgbClr val="0033CC"/>
              </a:solidFill>
            </a:endParaRPr>
          </a:p>
          <a:p>
            <a:pPr marL="457200" lvl="0" indent="-412750" algn="l" rtl="0">
              <a:spcBef>
                <a:spcPts val="0"/>
              </a:spcBef>
              <a:spcAft>
                <a:spcPts val="0"/>
              </a:spcAft>
              <a:buSzPts val="2900"/>
              <a:buChar char="❖"/>
            </a:pPr>
            <a:r>
              <a:rPr lang="en" sz="2900"/>
              <a:t>Condition function</a:t>
            </a:r>
            <a:endParaRPr sz="2900"/>
          </a:p>
          <a:p>
            <a:pPr marL="914400" lvl="1" indent="-374650" algn="l" rtl="0">
              <a:spcBef>
                <a:spcPts val="0"/>
              </a:spcBef>
              <a:spcAft>
                <a:spcPts val="0"/>
              </a:spcAft>
              <a:buClr>
                <a:srgbClr val="0033CC"/>
              </a:buClr>
              <a:buSzPts val="2300"/>
              <a:buChar char="➢"/>
            </a:pPr>
            <a:r>
              <a:rPr lang="en" sz="2300">
                <a:solidFill>
                  <a:srgbClr val="0033CC"/>
                </a:solidFill>
              </a:rPr>
              <a:t>An interface to be able to execute external jobs to analyze the return data from the previous jobs, to generate new conditions, and also with new parameters for next jobs</a:t>
            </a:r>
            <a:endParaRPr sz="2300">
              <a:solidFill>
                <a:srgbClr val="0033CC"/>
              </a:solidFill>
            </a:endParaRPr>
          </a:p>
          <a:p>
            <a:pPr marL="914400" lvl="1" indent="-374650" algn="l" rtl="0">
              <a:spcBef>
                <a:spcPts val="0"/>
              </a:spcBef>
              <a:spcAft>
                <a:spcPts val="0"/>
              </a:spcAft>
              <a:buClr>
                <a:srgbClr val="0033CC"/>
              </a:buClr>
              <a:buSzPts val="2300"/>
              <a:buChar char="➢"/>
            </a:pPr>
            <a:r>
              <a:rPr lang="en" sz="2300">
                <a:solidFill>
                  <a:srgbClr val="0033CC"/>
                </a:solidFill>
              </a:rPr>
              <a:t>The external job can be some predefined methods, such as some predefined Bayesian methods</a:t>
            </a:r>
            <a:endParaRPr sz="2300">
              <a:solidFill>
                <a:srgbClr val="0033CC"/>
              </a:solidFill>
            </a:endParaRPr>
          </a:p>
          <a:p>
            <a:pPr marL="914400" lvl="1" indent="-374650" algn="l" rtl="0">
              <a:spcBef>
                <a:spcPts val="0"/>
              </a:spcBef>
              <a:spcAft>
                <a:spcPts val="0"/>
              </a:spcAft>
              <a:buClr>
                <a:srgbClr val="0033CC"/>
              </a:buClr>
              <a:buSzPts val="2300"/>
              <a:buChar char="➢"/>
            </a:pPr>
            <a:r>
              <a:rPr lang="en" sz="2300">
                <a:solidFill>
                  <a:srgbClr val="0033CC"/>
                </a:solidFill>
              </a:rPr>
              <a:t>The external job can also be user-defined methods</a:t>
            </a:r>
            <a:endParaRPr sz="2300">
              <a:solidFill>
                <a:srgbClr val="0033CC"/>
              </a:solidFill>
            </a:endParaRPr>
          </a:p>
          <a:p>
            <a:pPr marL="914400" lvl="1" indent="-374650" algn="l" rtl="0">
              <a:spcBef>
                <a:spcPts val="0"/>
              </a:spcBef>
              <a:spcAft>
                <a:spcPts val="0"/>
              </a:spcAft>
              <a:buClr>
                <a:srgbClr val="0033CC"/>
              </a:buClr>
              <a:buSzPts val="2300"/>
              <a:buChar char="➢"/>
            </a:pPr>
            <a:r>
              <a:rPr lang="en" sz="2300">
                <a:solidFill>
                  <a:srgbClr val="0033CC"/>
                </a:solidFill>
              </a:rPr>
              <a:t>The external job normally will be executed in an iDDS internal cluster pool (to optimize the turnaround time). It can also be scheduled to other resources</a:t>
            </a:r>
            <a:endParaRPr sz="2300">
              <a:solidFill>
                <a:srgbClr val="0033CC"/>
              </a:solidFill>
            </a:endParaRPr>
          </a:p>
        </p:txBody>
      </p:sp>
      <p:sp>
        <p:nvSpPr>
          <p:cNvPr id="111" name="Google Shape;111;p18"/>
          <p:cNvSpPr txBox="1">
            <a:spLocks noGrp="1"/>
          </p:cNvSpPr>
          <p:nvPr>
            <p:ph type="sldNum" idx="12"/>
          </p:nvPr>
        </p:nvSpPr>
        <p:spPr>
          <a:xfrm>
            <a:off x="11487225" y="7029375"/>
            <a:ext cx="768300" cy="594900"/>
          </a:xfrm>
          <a:prstGeom prst="rect">
            <a:avLst/>
          </a:prstGeom>
        </p:spPr>
        <p:txBody>
          <a:bodyPr spcFirstLastPara="1" wrap="square" lIns="98625" tIns="98625" rIns="98625" bIns="98625" anchor="ctr" anchorCtr="0">
            <a:noAutofit/>
          </a:bodyPr>
          <a:lstStyle/>
          <a:p>
            <a:pPr marL="0" lvl="0" indent="0" algn="ct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256450" y="-78336"/>
            <a:ext cx="12571800" cy="1089300"/>
          </a:xfrm>
          <a:prstGeom prst="rect">
            <a:avLst/>
          </a:prstGeom>
        </p:spPr>
        <p:txBody>
          <a:bodyPr spcFirstLastPara="1" wrap="square" lIns="228600" tIns="128000" rIns="228600" bIns="91425" anchor="ctr" anchorCtr="0">
            <a:noAutofit/>
          </a:bodyPr>
          <a:lstStyle/>
          <a:p>
            <a:pPr marL="0" lvl="0" indent="0" algn="l" rtl="0">
              <a:spcBef>
                <a:spcPts val="0"/>
              </a:spcBef>
              <a:spcAft>
                <a:spcPts val="0"/>
              </a:spcAft>
              <a:buNone/>
            </a:pPr>
            <a:r>
              <a:rPr lang="en"/>
              <a:t>Workflow orchestration for Distributed ML</a:t>
            </a:r>
            <a:endParaRPr/>
          </a:p>
        </p:txBody>
      </p:sp>
      <p:sp>
        <p:nvSpPr>
          <p:cNvPr id="117" name="Google Shape;117;p19"/>
          <p:cNvSpPr txBox="1">
            <a:spLocks noGrp="1"/>
          </p:cNvSpPr>
          <p:nvPr>
            <p:ph type="body" idx="1"/>
          </p:nvPr>
        </p:nvSpPr>
        <p:spPr>
          <a:xfrm>
            <a:off x="228600" y="1010975"/>
            <a:ext cx="12599400" cy="6175500"/>
          </a:xfrm>
          <a:prstGeom prst="rect">
            <a:avLst/>
          </a:prstGeom>
        </p:spPr>
        <p:txBody>
          <a:bodyPr spcFirstLastPara="1" wrap="square" lIns="128000" tIns="128000" rIns="128000" bIns="128000" anchor="t" anchorCtr="0">
            <a:noAutofit/>
          </a:bodyPr>
          <a:lstStyle/>
          <a:p>
            <a:pPr marL="457200" lvl="0" indent="-406400" algn="l" rtl="0">
              <a:spcBef>
                <a:spcPts val="500"/>
              </a:spcBef>
              <a:spcAft>
                <a:spcPts val="0"/>
              </a:spcAft>
              <a:buSzPts val="2800"/>
              <a:buChar char="❖"/>
            </a:pPr>
            <a:r>
              <a:rPr lang="en" sz="2800"/>
              <a:t>Iterative regression structure for Distributed ML with condition function </a:t>
            </a:r>
            <a:endParaRPr sz="2800"/>
          </a:p>
          <a:p>
            <a:pPr marL="914400" lvl="1" indent="-368300" algn="l" rtl="0">
              <a:spcBef>
                <a:spcPts val="0"/>
              </a:spcBef>
              <a:spcAft>
                <a:spcPts val="0"/>
              </a:spcAft>
              <a:buClr>
                <a:srgbClr val="0033CC"/>
              </a:buClr>
              <a:buSzPts val="2200"/>
              <a:buChar char="➢"/>
            </a:pPr>
            <a:r>
              <a:rPr lang="en" sz="2200">
                <a:solidFill>
                  <a:srgbClr val="0033CC"/>
                </a:solidFill>
              </a:rPr>
              <a:t>Condition function</a:t>
            </a:r>
            <a:endParaRPr sz="2200">
              <a:solidFill>
                <a:srgbClr val="0033CC"/>
              </a:solidFill>
            </a:endParaRPr>
          </a:p>
          <a:p>
            <a:pPr marL="1371600" lvl="2" indent="-355600" algn="l" rtl="0">
              <a:spcBef>
                <a:spcPts val="0"/>
              </a:spcBef>
              <a:spcAft>
                <a:spcPts val="0"/>
              </a:spcAft>
              <a:buClr>
                <a:srgbClr val="0033CC"/>
              </a:buClr>
              <a:buSzPts val="2000"/>
              <a:buChar char="■"/>
            </a:pPr>
            <a:r>
              <a:rPr lang="en" sz="2000">
                <a:solidFill>
                  <a:srgbClr val="0033CC"/>
                </a:solidFill>
              </a:rPr>
              <a:t>Multiple inputs from distributed jobs</a:t>
            </a:r>
            <a:endParaRPr sz="2000">
              <a:solidFill>
                <a:srgbClr val="0033CC"/>
              </a:solidFill>
            </a:endParaRPr>
          </a:p>
          <a:p>
            <a:pPr marL="1371600" lvl="2" indent="-355600" algn="l" rtl="0">
              <a:spcBef>
                <a:spcPts val="0"/>
              </a:spcBef>
              <a:spcAft>
                <a:spcPts val="0"/>
              </a:spcAft>
              <a:buClr>
                <a:srgbClr val="0033CC"/>
              </a:buClr>
              <a:buSzPts val="2000"/>
              <a:buChar char="■"/>
            </a:pPr>
            <a:r>
              <a:rPr lang="en" sz="2000">
                <a:solidFill>
                  <a:srgbClr val="0033CC"/>
                </a:solidFill>
              </a:rPr>
              <a:t>Multiple new parameter outputs for a bunch of new jobs</a:t>
            </a:r>
            <a:endParaRPr sz="2000">
              <a:solidFill>
                <a:srgbClr val="0033CC"/>
              </a:solidFill>
            </a:endParaRPr>
          </a:p>
          <a:p>
            <a:pPr marL="1371600" lvl="2" indent="-355600" algn="l" rtl="0">
              <a:spcBef>
                <a:spcPts val="0"/>
              </a:spcBef>
              <a:spcAft>
                <a:spcPts val="0"/>
              </a:spcAft>
              <a:buClr>
                <a:srgbClr val="0033CC"/>
              </a:buClr>
              <a:buSzPts val="2000"/>
              <a:buChar char="■"/>
            </a:pPr>
            <a:r>
              <a:rPr lang="en" sz="2000">
                <a:solidFill>
                  <a:srgbClr val="0033CC"/>
                </a:solidFill>
              </a:rPr>
              <a:t>Threshold to trigger the condition function, e.g. when a job finishes or 50% jobs finish</a:t>
            </a:r>
            <a:endParaRPr sz="2000">
              <a:solidFill>
                <a:srgbClr val="0033CC"/>
              </a:solidFill>
            </a:endParaRPr>
          </a:p>
          <a:p>
            <a:pPr marL="914400" lvl="1" indent="-368300" algn="l" rtl="0">
              <a:spcBef>
                <a:spcPts val="0"/>
              </a:spcBef>
              <a:spcAft>
                <a:spcPts val="0"/>
              </a:spcAft>
              <a:buClr>
                <a:srgbClr val="0033CC"/>
              </a:buClr>
              <a:buSzPts val="2200"/>
              <a:buChar char="➢"/>
            </a:pPr>
            <a:r>
              <a:rPr lang="en" sz="2200">
                <a:solidFill>
                  <a:srgbClr val="0033CC"/>
                </a:solidFill>
              </a:rPr>
              <a:t>Iterative loop supports</a:t>
            </a:r>
            <a:endParaRPr sz="2200">
              <a:solidFill>
                <a:srgbClr val="0033CC"/>
              </a:solidFill>
            </a:endParaRPr>
          </a:p>
          <a:p>
            <a:pPr marL="457200" lvl="0" indent="-406400" algn="l" rtl="0">
              <a:spcBef>
                <a:spcPts val="0"/>
              </a:spcBef>
              <a:spcAft>
                <a:spcPts val="0"/>
              </a:spcAft>
              <a:buSzPts val="2800"/>
              <a:buChar char="❖"/>
            </a:pPr>
            <a:r>
              <a:rPr lang="en" sz="2800"/>
              <a:t>By customizing the condition function, different use cases can be supported</a:t>
            </a:r>
            <a:endParaRPr sz="2800"/>
          </a:p>
          <a:p>
            <a:pPr marL="914400" lvl="1" indent="-368300" algn="l" rtl="0">
              <a:spcBef>
                <a:spcPts val="0"/>
              </a:spcBef>
              <a:spcAft>
                <a:spcPts val="0"/>
              </a:spcAft>
              <a:buClr>
                <a:srgbClr val="0033CC"/>
              </a:buClr>
              <a:buSzPts val="2200"/>
              <a:buChar char="➢"/>
            </a:pPr>
            <a:r>
              <a:rPr lang="en" sz="2200">
                <a:solidFill>
                  <a:srgbClr val="0033CC"/>
                </a:solidFill>
              </a:rPr>
              <a:t>E.g. with the Bayesian Optimization method as a condition function to optimize hyperparameters for a ML task</a:t>
            </a:r>
            <a:endParaRPr sz="2200">
              <a:solidFill>
                <a:srgbClr val="0033CC"/>
              </a:solidFill>
            </a:endParaRPr>
          </a:p>
          <a:p>
            <a:pPr marL="457200" lvl="0" indent="-406400" algn="l" rtl="0">
              <a:spcBef>
                <a:spcPts val="0"/>
              </a:spcBef>
              <a:spcAft>
                <a:spcPts val="0"/>
              </a:spcAft>
              <a:buSzPts val="2800"/>
              <a:buChar char="❖"/>
            </a:pPr>
            <a:r>
              <a:rPr lang="en" sz="2800"/>
              <a:t>Distributed ML use cases in ATLAS</a:t>
            </a:r>
            <a:endParaRPr sz="2800"/>
          </a:p>
          <a:p>
            <a:pPr marL="914400" lvl="1" indent="-368300" algn="l" rtl="0">
              <a:spcBef>
                <a:spcPts val="0"/>
              </a:spcBef>
              <a:spcAft>
                <a:spcPts val="0"/>
              </a:spcAft>
              <a:buClr>
                <a:srgbClr val="0033CC"/>
              </a:buClr>
              <a:buSzPts val="2200"/>
              <a:buChar char="➢"/>
            </a:pPr>
            <a:r>
              <a:rPr lang="en" sz="2200">
                <a:solidFill>
                  <a:srgbClr val="0033CC"/>
                </a:solidFill>
              </a:rPr>
              <a:t>Distributed HyperParameter Optimization (HPO)</a:t>
            </a:r>
            <a:endParaRPr sz="2200">
              <a:solidFill>
                <a:srgbClr val="0033CC"/>
              </a:solidFill>
            </a:endParaRPr>
          </a:p>
          <a:p>
            <a:pPr marL="914400" lvl="1" indent="-368300" algn="l" rtl="0">
              <a:spcBef>
                <a:spcPts val="0"/>
              </a:spcBef>
              <a:spcAft>
                <a:spcPts val="0"/>
              </a:spcAft>
              <a:buClr>
                <a:srgbClr val="0033CC"/>
              </a:buClr>
              <a:buSzPts val="2200"/>
              <a:buChar char="➢"/>
            </a:pPr>
            <a:r>
              <a:rPr lang="en" sz="2200">
                <a:solidFill>
                  <a:srgbClr val="0033CC"/>
                </a:solidFill>
              </a:rPr>
              <a:t>Monte Carlo Toy based Confidence Limits</a:t>
            </a:r>
            <a:endParaRPr sz="2200">
              <a:solidFill>
                <a:srgbClr val="0033CC"/>
              </a:solidFill>
            </a:endParaRPr>
          </a:p>
          <a:p>
            <a:pPr marL="914400" lvl="1" indent="-368300" algn="l" rtl="0">
              <a:spcBef>
                <a:spcPts val="0"/>
              </a:spcBef>
              <a:spcAft>
                <a:spcPts val="0"/>
              </a:spcAft>
              <a:buClr>
                <a:srgbClr val="0033CC"/>
              </a:buClr>
              <a:buSzPts val="2200"/>
              <a:buChar char="➢"/>
            </a:pPr>
            <a:r>
              <a:rPr lang="en" sz="2200">
                <a:solidFill>
                  <a:srgbClr val="0033CC"/>
                </a:solidFill>
              </a:rPr>
              <a:t>Active Learning</a:t>
            </a:r>
            <a:endParaRPr sz="2200">
              <a:solidFill>
                <a:srgbClr val="0033CC"/>
              </a:solidFill>
            </a:endParaRPr>
          </a:p>
        </p:txBody>
      </p:sp>
      <p:sp>
        <p:nvSpPr>
          <p:cNvPr id="118" name="Google Shape;118;p19"/>
          <p:cNvSpPr txBox="1">
            <a:spLocks noGrp="1"/>
          </p:cNvSpPr>
          <p:nvPr>
            <p:ph type="sldNum" idx="12"/>
          </p:nvPr>
        </p:nvSpPr>
        <p:spPr>
          <a:xfrm>
            <a:off x="11487225" y="7029375"/>
            <a:ext cx="768300" cy="594900"/>
          </a:xfrm>
          <a:prstGeom prst="rect">
            <a:avLst/>
          </a:prstGeom>
        </p:spPr>
        <p:txBody>
          <a:bodyPr spcFirstLastPara="1" wrap="square" lIns="98625" tIns="98625" rIns="98625" bIns="98625" anchor="ctr" anchorCtr="0">
            <a:noAutofit/>
          </a:bodyPr>
          <a:lstStyle/>
          <a:p>
            <a:pPr marL="0" lvl="0" indent="0" algn="ctr" rtl="0">
              <a:spcBef>
                <a:spcPts val="0"/>
              </a:spcBef>
              <a:spcAft>
                <a:spcPts val="0"/>
              </a:spcAft>
              <a:buNone/>
            </a:pPr>
            <a:fld id="{00000000-1234-1234-1234-123412341234}" type="slidenum">
              <a:rPr lang="en"/>
              <a:t>6</a:t>
            </a:fld>
            <a:endParaRPr/>
          </a:p>
        </p:txBody>
      </p:sp>
      <p:pic>
        <p:nvPicPr>
          <p:cNvPr id="119" name="Google Shape;119;p19"/>
          <p:cNvPicPr preferRelativeResize="0"/>
          <p:nvPr/>
        </p:nvPicPr>
        <p:blipFill>
          <a:blip r:embed="rId3">
            <a:alphaModFix/>
          </a:blip>
          <a:stretch>
            <a:fillRect/>
          </a:stretch>
        </p:blipFill>
        <p:spPr>
          <a:xfrm>
            <a:off x="7977700" y="4255700"/>
            <a:ext cx="4642825" cy="2827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256450" y="-78336"/>
            <a:ext cx="12571800" cy="1089300"/>
          </a:xfrm>
          <a:prstGeom prst="rect">
            <a:avLst/>
          </a:prstGeom>
        </p:spPr>
        <p:txBody>
          <a:bodyPr spcFirstLastPara="1" wrap="square" lIns="228600" tIns="128000" rIns="228600" bIns="91425" anchor="ctr" anchorCtr="0">
            <a:noAutofit/>
          </a:bodyPr>
          <a:lstStyle/>
          <a:p>
            <a:pPr marL="0" lvl="0" indent="0" algn="l" rtl="0">
              <a:spcBef>
                <a:spcPts val="0"/>
              </a:spcBef>
              <a:spcAft>
                <a:spcPts val="0"/>
              </a:spcAft>
              <a:buNone/>
            </a:pPr>
            <a:r>
              <a:rPr lang="en"/>
              <a:t>Distributed HyperParameter Optimization (HPO)</a:t>
            </a:r>
            <a:endParaRPr/>
          </a:p>
        </p:txBody>
      </p:sp>
      <p:sp>
        <p:nvSpPr>
          <p:cNvPr id="125" name="Google Shape;125;p20"/>
          <p:cNvSpPr txBox="1">
            <a:spLocks noGrp="1"/>
          </p:cNvSpPr>
          <p:nvPr>
            <p:ph type="body" idx="1"/>
          </p:nvPr>
        </p:nvSpPr>
        <p:spPr>
          <a:xfrm>
            <a:off x="228600" y="1010975"/>
            <a:ext cx="7133100" cy="6175500"/>
          </a:xfrm>
          <a:prstGeom prst="rect">
            <a:avLst/>
          </a:prstGeom>
        </p:spPr>
        <p:txBody>
          <a:bodyPr spcFirstLastPara="1" wrap="square" lIns="128000" tIns="128000" rIns="128000" bIns="128000" anchor="t" anchorCtr="0">
            <a:noAutofit/>
          </a:bodyPr>
          <a:lstStyle/>
          <a:p>
            <a:pPr marL="457200" lvl="0" indent="-381000" algn="l" rtl="0">
              <a:spcBef>
                <a:spcPts val="500"/>
              </a:spcBef>
              <a:spcAft>
                <a:spcPts val="0"/>
              </a:spcAft>
              <a:buSzPts val="2400"/>
              <a:buChar char="❖"/>
            </a:pPr>
            <a:r>
              <a:rPr lang="en"/>
              <a:t>Provide a full-automated platform for HPO on top of distributed heterogeneous computing resources</a:t>
            </a:r>
            <a:endParaRPr/>
          </a:p>
          <a:p>
            <a:pPr marL="914400" lvl="1" indent="-342900" algn="l" rtl="0">
              <a:spcBef>
                <a:spcPts val="0"/>
              </a:spcBef>
              <a:spcAft>
                <a:spcPts val="0"/>
              </a:spcAft>
              <a:buClr>
                <a:srgbClr val="0033CC"/>
              </a:buClr>
              <a:buSzPts val="1800"/>
              <a:buChar char="➢"/>
            </a:pPr>
            <a:r>
              <a:rPr lang="en">
                <a:solidFill>
                  <a:srgbClr val="0033CC"/>
                </a:solidFill>
              </a:rPr>
              <a:t>Hyperparameters are generated centrally in iDDS</a:t>
            </a:r>
            <a:endParaRPr>
              <a:solidFill>
                <a:srgbClr val="0033CC"/>
              </a:solidFill>
            </a:endParaRPr>
          </a:p>
          <a:p>
            <a:pPr marL="914400" lvl="1" indent="-342900" algn="l" rtl="0">
              <a:spcBef>
                <a:spcPts val="0"/>
              </a:spcBef>
              <a:spcAft>
                <a:spcPts val="0"/>
              </a:spcAft>
              <a:buClr>
                <a:srgbClr val="0033CC"/>
              </a:buClr>
              <a:buSzPts val="1800"/>
              <a:buChar char="➢"/>
            </a:pPr>
            <a:r>
              <a:rPr lang="en">
                <a:solidFill>
                  <a:srgbClr val="0033CC"/>
                </a:solidFill>
              </a:rPr>
              <a:t>PanDA schedules ML training jobs to distributed heterogeneous GPUs to evaluate the performance of the hyperparameter</a:t>
            </a:r>
            <a:endParaRPr>
              <a:solidFill>
                <a:srgbClr val="0033CC"/>
              </a:solidFill>
            </a:endParaRPr>
          </a:p>
          <a:p>
            <a:pPr marL="914400" lvl="1" indent="-342900" algn="l" rtl="0">
              <a:spcBef>
                <a:spcPts val="0"/>
              </a:spcBef>
              <a:spcAft>
                <a:spcPts val="0"/>
              </a:spcAft>
              <a:buClr>
                <a:srgbClr val="0033CC"/>
              </a:buClr>
              <a:buSzPts val="1800"/>
              <a:buChar char="➢"/>
            </a:pPr>
            <a:r>
              <a:rPr lang="en">
                <a:solidFill>
                  <a:srgbClr val="0033CC"/>
                </a:solidFill>
              </a:rPr>
              <a:t>iDDS orchestrates to collects the results and search new hyperparameters based on the previous results</a:t>
            </a:r>
            <a:endParaRPr>
              <a:solidFill>
                <a:srgbClr val="0033CC"/>
              </a:solidFill>
            </a:endParaRPr>
          </a:p>
          <a:p>
            <a:pPr marL="457200" lvl="0" indent="-381000" algn="l" rtl="0">
              <a:spcBef>
                <a:spcPts val="0"/>
              </a:spcBef>
              <a:spcAft>
                <a:spcPts val="0"/>
              </a:spcAft>
              <a:buSzPts val="2400"/>
              <a:buChar char="❖"/>
            </a:pPr>
            <a:r>
              <a:rPr lang="en"/>
              <a:t>Applied for ATLAS FastCaloGAN</a:t>
            </a:r>
            <a:endParaRPr sz="2000">
              <a:solidFill>
                <a:srgbClr val="2B2B28"/>
              </a:solidFill>
              <a:highlight>
                <a:srgbClr val="FFFFFF"/>
              </a:highlight>
              <a:latin typeface="Arial"/>
              <a:ea typeface="Arial"/>
              <a:cs typeface="Arial"/>
              <a:sym typeface="Arial"/>
            </a:endParaRPr>
          </a:p>
          <a:p>
            <a:pPr marL="914400" lvl="1" indent="-323850" algn="l" rtl="0">
              <a:spcBef>
                <a:spcPts val="0"/>
              </a:spcBef>
              <a:spcAft>
                <a:spcPts val="0"/>
              </a:spcAft>
              <a:buClr>
                <a:srgbClr val="0033CC"/>
              </a:buClr>
              <a:buSzPts val="1500"/>
              <a:buChar char="➢"/>
            </a:pPr>
            <a:r>
              <a:rPr lang="en">
                <a:solidFill>
                  <a:srgbClr val="0033CC"/>
                </a:solidFill>
              </a:rPr>
              <a:t>The HPO service is in production for FastCaloGAN, part of the production ATLAS fast simulation AtlFast3</a:t>
            </a:r>
            <a:endParaRPr>
              <a:solidFill>
                <a:srgbClr val="0033CC"/>
              </a:solidFill>
            </a:endParaRPr>
          </a:p>
          <a:p>
            <a:pPr marL="914400" lvl="1" indent="-342900" algn="l" rtl="0">
              <a:spcBef>
                <a:spcPts val="0"/>
              </a:spcBef>
              <a:spcAft>
                <a:spcPts val="0"/>
              </a:spcAft>
              <a:buClr>
                <a:srgbClr val="0033CC"/>
              </a:buClr>
              <a:buSzPts val="1800"/>
              <a:buChar char="➢"/>
            </a:pPr>
            <a:r>
              <a:rPr lang="en">
                <a:solidFill>
                  <a:srgbClr val="0033CC"/>
                </a:solidFill>
              </a:rPr>
              <a:t>With hyperparameters to tune various models targeting different particles and </a:t>
            </a:r>
            <a:r>
              <a:rPr lang="en" sz="2000">
                <a:solidFill>
                  <a:srgbClr val="0033CC"/>
                </a:solidFill>
                <a:highlight>
                  <a:srgbClr val="FFFFFF"/>
                </a:highlight>
                <a:latin typeface="Arial"/>
                <a:ea typeface="Arial"/>
                <a:cs typeface="Arial"/>
                <a:sym typeface="Arial"/>
              </a:rPr>
              <a:t> 𝜂 </a:t>
            </a:r>
            <a:r>
              <a:rPr lang="en">
                <a:solidFill>
                  <a:srgbClr val="0033CC"/>
                </a:solidFill>
              </a:rPr>
              <a:t>slices</a:t>
            </a:r>
            <a:endParaRPr>
              <a:solidFill>
                <a:srgbClr val="0033CC"/>
              </a:solidFill>
            </a:endParaRPr>
          </a:p>
          <a:p>
            <a:pPr marL="914400" lvl="1" indent="-342900" algn="l" rtl="0">
              <a:spcBef>
                <a:spcPts val="0"/>
              </a:spcBef>
              <a:spcAft>
                <a:spcPts val="0"/>
              </a:spcAft>
              <a:buClr>
                <a:srgbClr val="0033CC"/>
              </a:buClr>
              <a:buSzPts val="1800"/>
              <a:buChar char="➢"/>
            </a:pPr>
            <a:r>
              <a:rPr lang="en">
                <a:solidFill>
                  <a:srgbClr val="0033CC"/>
                </a:solidFill>
              </a:rPr>
              <a:t>Distributed GPUs, HPCs, commercial cloud</a:t>
            </a:r>
            <a:endParaRPr>
              <a:solidFill>
                <a:srgbClr val="0033CC"/>
              </a:solidFill>
            </a:endParaRPr>
          </a:p>
          <a:p>
            <a:pPr marL="914400" lvl="1" indent="-342900" algn="l" rtl="0">
              <a:spcBef>
                <a:spcPts val="0"/>
              </a:spcBef>
              <a:spcAft>
                <a:spcPts val="0"/>
              </a:spcAft>
              <a:buClr>
                <a:srgbClr val="0033CC"/>
              </a:buClr>
              <a:buSzPts val="1800"/>
              <a:buChar char="➢"/>
            </a:pPr>
            <a:r>
              <a:rPr lang="en">
                <a:solidFill>
                  <a:srgbClr val="0033CC"/>
                </a:solidFill>
              </a:rPr>
              <a:t>Ref: </a:t>
            </a:r>
            <a:r>
              <a:rPr lang="en" u="sng">
                <a:solidFill>
                  <a:srgbClr val="0033CC"/>
                </a:solidFill>
                <a:hlinkClick r:id="rId3">
                  <a:extLst>
                    <a:ext uri="{A12FA001-AC4F-418D-AE19-62706E023703}">
                      <ahyp:hlinkClr xmlns:ahyp="http://schemas.microsoft.com/office/drawing/2018/hyperlinkcolor" val="tx"/>
                    </a:ext>
                  </a:extLst>
                </a:hlinkClick>
              </a:rPr>
              <a:t>FastCaloGAN</a:t>
            </a:r>
            <a:r>
              <a:rPr lang="en">
                <a:solidFill>
                  <a:srgbClr val="0033CC"/>
                </a:solidFill>
              </a:rPr>
              <a:t>, </a:t>
            </a:r>
            <a:r>
              <a:rPr lang="en" u="sng">
                <a:solidFill>
                  <a:srgbClr val="0033CC"/>
                </a:solidFill>
                <a:hlinkClick r:id="rId4">
                  <a:extLst>
                    <a:ext uri="{A12FA001-AC4F-418D-AE19-62706E023703}">
                      <ahyp:hlinkClr xmlns:ahyp="http://schemas.microsoft.com/office/drawing/2018/hyperlinkcolor" val="tx"/>
                    </a:ext>
                  </a:extLst>
                </a:hlinkClick>
              </a:rPr>
              <a:t>AML workshop</a:t>
            </a:r>
            <a:r>
              <a:rPr lang="en">
                <a:solidFill>
                  <a:srgbClr val="0033CC"/>
                </a:solidFill>
              </a:rPr>
              <a:t>, </a:t>
            </a:r>
            <a:r>
              <a:rPr lang="en" u="sng">
                <a:solidFill>
                  <a:srgbClr val="0033CC"/>
                </a:solidFill>
                <a:hlinkClick r:id="rId5">
                  <a:extLst>
                    <a:ext uri="{A12FA001-AC4F-418D-AE19-62706E023703}">
                      <ahyp:hlinkClr xmlns:ahyp="http://schemas.microsoft.com/office/drawing/2018/hyperlinkcolor" val="tx"/>
                    </a:ext>
                  </a:extLst>
                </a:hlinkClick>
              </a:rPr>
              <a:t>IML</a:t>
            </a:r>
            <a:r>
              <a:rPr lang="en">
                <a:solidFill>
                  <a:srgbClr val="0033CC"/>
                </a:solidFill>
              </a:rPr>
              <a:t>, </a:t>
            </a:r>
            <a:r>
              <a:rPr lang="en" u="sng">
                <a:solidFill>
                  <a:srgbClr val="0033CC"/>
                </a:solidFill>
                <a:hlinkClick r:id="rId6">
                  <a:extLst>
                    <a:ext uri="{A12FA001-AC4F-418D-AE19-62706E023703}">
                      <ahyp:hlinkClr xmlns:ahyp="http://schemas.microsoft.com/office/drawing/2018/hyperlinkcolor" val="tx"/>
                    </a:ext>
                  </a:extLst>
                </a:hlinkClick>
              </a:rPr>
              <a:t>ATLAS S&amp;C week</a:t>
            </a:r>
            <a:endParaRPr>
              <a:solidFill>
                <a:srgbClr val="0033CC"/>
              </a:solidFill>
            </a:endParaRPr>
          </a:p>
          <a:p>
            <a:pPr marL="457200" lvl="0" indent="-381000" algn="l" rtl="0">
              <a:spcBef>
                <a:spcPts val="0"/>
              </a:spcBef>
              <a:spcAft>
                <a:spcPts val="0"/>
              </a:spcAft>
              <a:buSzPts val="2400"/>
              <a:buChar char="❖"/>
            </a:pPr>
            <a:r>
              <a:rPr lang="en"/>
              <a:t>Used in ATLAS, however not specific to ATLAS</a:t>
            </a:r>
            <a:endParaRPr/>
          </a:p>
        </p:txBody>
      </p:sp>
      <p:sp>
        <p:nvSpPr>
          <p:cNvPr id="126" name="Google Shape;126;p20"/>
          <p:cNvSpPr txBox="1">
            <a:spLocks noGrp="1"/>
          </p:cNvSpPr>
          <p:nvPr>
            <p:ph type="sldNum" idx="12"/>
          </p:nvPr>
        </p:nvSpPr>
        <p:spPr>
          <a:xfrm>
            <a:off x="11487225" y="7029375"/>
            <a:ext cx="768300" cy="594900"/>
          </a:xfrm>
          <a:prstGeom prst="rect">
            <a:avLst/>
          </a:prstGeom>
        </p:spPr>
        <p:txBody>
          <a:bodyPr spcFirstLastPara="1" wrap="square" lIns="98625" tIns="98625" rIns="98625" bIns="98625" anchor="ctr" anchorCtr="0">
            <a:noAutofit/>
          </a:bodyPr>
          <a:lstStyle/>
          <a:p>
            <a:pPr marL="0" lvl="0" indent="0" algn="ctr" rtl="0">
              <a:spcBef>
                <a:spcPts val="0"/>
              </a:spcBef>
              <a:spcAft>
                <a:spcPts val="0"/>
              </a:spcAft>
              <a:buNone/>
            </a:pPr>
            <a:fld id="{00000000-1234-1234-1234-123412341234}" type="slidenum">
              <a:rPr lang="en"/>
              <a:t>7</a:t>
            </a:fld>
            <a:endParaRPr/>
          </a:p>
        </p:txBody>
      </p:sp>
      <p:pic>
        <p:nvPicPr>
          <p:cNvPr id="127" name="Google Shape;127;p20"/>
          <p:cNvPicPr preferRelativeResize="0"/>
          <p:nvPr/>
        </p:nvPicPr>
        <p:blipFill>
          <a:blip r:embed="rId7">
            <a:alphaModFix/>
          </a:blip>
          <a:stretch>
            <a:fillRect/>
          </a:stretch>
        </p:blipFill>
        <p:spPr>
          <a:xfrm>
            <a:off x="7484850" y="3856875"/>
            <a:ext cx="4967223" cy="3194926"/>
          </a:xfrm>
          <a:prstGeom prst="rect">
            <a:avLst/>
          </a:prstGeom>
          <a:noFill/>
          <a:ln>
            <a:noFill/>
          </a:ln>
        </p:spPr>
      </p:pic>
      <p:grpSp>
        <p:nvGrpSpPr>
          <p:cNvPr id="128" name="Google Shape;128;p20"/>
          <p:cNvGrpSpPr/>
          <p:nvPr/>
        </p:nvGrpSpPr>
        <p:grpSpPr>
          <a:xfrm>
            <a:off x="7477125" y="1336801"/>
            <a:ext cx="5172077" cy="2271620"/>
            <a:chOff x="7477125" y="1336801"/>
            <a:chExt cx="5172077" cy="2271620"/>
          </a:xfrm>
        </p:grpSpPr>
        <p:pic>
          <p:nvPicPr>
            <p:cNvPr id="129" name="Google Shape;129;p20"/>
            <p:cNvPicPr preferRelativeResize="0"/>
            <p:nvPr/>
          </p:nvPicPr>
          <p:blipFill>
            <a:blip r:embed="rId8">
              <a:alphaModFix/>
            </a:blip>
            <a:stretch>
              <a:fillRect/>
            </a:stretch>
          </p:blipFill>
          <p:spPr>
            <a:xfrm>
              <a:off x="7514100" y="1336801"/>
              <a:ext cx="5135102" cy="2271620"/>
            </a:xfrm>
            <a:prstGeom prst="rect">
              <a:avLst/>
            </a:prstGeom>
            <a:noFill/>
            <a:ln>
              <a:noFill/>
            </a:ln>
          </p:spPr>
        </p:pic>
        <p:pic>
          <p:nvPicPr>
            <p:cNvPr id="130" name="Google Shape;130;p20"/>
            <p:cNvPicPr preferRelativeResize="0"/>
            <p:nvPr/>
          </p:nvPicPr>
          <p:blipFill>
            <a:blip r:embed="rId9">
              <a:alphaModFix/>
            </a:blip>
            <a:stretch>
              <a:fillRect/>
            </a:stretch>
          </p:blipFill>
          <p:spPr>
            <a:xfrm>
              <a:off x="7477125" y="3294895"/>
              <a:ext cx="768300" cy="274002"/>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1"/>
          <p:cNvSpPr txBox="1">
            <a:spLocks noGrp="1"/>
          </p:cNvSpPr>
          <p:nvPr>
            <p:ph type="title"/>
          </p:nvPr>
        </p:nvSpPr>
        <p:spPr>
          <a:xfrm>
            <a:off x="256450" y="-78336"/>
            <a:ext cx="12571800" cy="1089300"/>
          </a:xfrm>
          <a:prstGeom prst="rect">
            <a:avLst/>
          </a:prstGeom>
        </p:spPr>
        <p:txBody>
          <a:bodyPr spcFirstLastPara="1" wrap="square" lIns="228600" tIns="128000" rIns="228600" bIns="91425" anchor="ctr" anchorCtr="0">
            <a:noAutofit/>
          </a:bodyPr>
          <a:lstStyle/>
          <a:p>
            <a:pPr marL="0" lvl="0" indent="0" algn="l" rtl="0">
              <a:spcBef>
                <a:spcPts val="0"/>
              </a:spcBef>
              <a:spcAft>
                <a:spcPts val="0"/>
              </a:spcAft>
              <a:buNone/>
            </a:pPr>
            <a:r>
              <a:rPr lang="en"/>
              <a:t>Monte Carlo Toy based Confidence Limits</a:t>
            </a:r>
            <a:endParaRPr/>
          </a:p>
        </p:txBody>
      </p:sp>
      <p:sp>
        <p:nvSpPr>
          <p:cNvPr id="136" name="Google Shape;136;p21"/>
          <p:cNvSpPr txBox="1">
            <a:spLocks noGrp="1"/>
          </p:cNvSpPr>
          <p:nvPr>
            <p:ph type="body" idx="1"/>
          </p:nvPr>
        </p:nvSpPr>
        <p:spPr>
          <a:xfrm>
            <a:off x="228600" y="1010975"/>
            <a:ext cx="9054300" cy="6175500"/>
          </a:xfrm>
          <a:prstGeom prst="rect">
            <a:avLst/>
          </a:prstGeom>
        </p:spPr>
        <p:txBody>
          <a:bodyPr spcFirstLastPara="1" wrap="square" lIns="128000" tIns="128000" rIns="128000" bIns="128000" anchor="t" anchorCtr="0">
            <a:noAutofit/>
          </a:bodyPr>
          <a:lstStyle/>
          <a:p>
            <a:pPr marL="457200" lvl="0" indent="-381000" algn="l" rtl="0">
              <a:spcBef>
                <a:spcPts val="500"/>
              </a:spcBef>
              <a:spcAft>
                <a:spcPts val="0"/>
              </a:spcAft>
              <a:buSzPts val="2400"/>
              <a:buChar char="❖"/>
            </a:pPr>
            <a:r>
              <a:rPr lang="en" dirty="0"/>
              <a:t>Confidence Limits in Analyses</a:t>
            </a:r>
            <a:endParaRPr dirty="0"/>
          </a:p>
          <a:p>
            <a:pPr marL="914400" lvl="1" indent="-342900" algn="l" rtl="0">
              <a:spcBef>
                <a:spcPts val="0"/>
              </a:spcBef>
              <a:spcAft>
                <a:spcPts val="0"/>
              </a:spcAft>
              <a:buClr>
                <a:srgbClr val="0033CC"/>
              </a:buClr>
              <a:buSzPts val="1800"/>
              <a:buChar char="➢"/>
            </a:pPr>
            <a:r>
              <a:rPr lang="en" dirty="0">
                <a:solidFill>
                  <a:srgbClr val="0033CC"/>
                </a:solidFill>
              </a:rPr>
              <a:t>Exclude some ranges of relevant phase space for future processing</a:t>
            </a:r>
            <a:endParaRPr dirty="0">
              <a:solidFill>
                <a:srgbClr val="0033CC"/>
              </a:solidFill>
            </a:endParaRPr>
          </a:p>
          <a:p>
            <a:pPr marL="914400" lvl="1" indent="-342900" algn="l" rtl="0">
              <a:spcBef>
                <a:spcPts val="0"/>
              </a:spcBef>
              <a:spcAft>
                <a:spcPts val="0"/>
              </a:spcAft>
              <a:buClr>
                <a:srgbClr val="0033CC"/>
              </a:buClr>
              <a:buSzPts val="1800"/>
              <a:buChar char="➢"/>
            </a:pPr>
            <a:r>
              <a:rPr lang="en" dirty="0">
                <a:solidFill>
                  <a:srgbClr val="0033CC"/>
                </a:solidFill>
              </a:rPr>
              <a:t>Show that obtained results are meaningfully different from what could have obtained by chance</a:t>
            </a:r>
            <a:br>
              <a:rPr lang="en" dirty="0">
                <a:solidFill>
                  <a:srgbClr val="0033CC"/>
                </a:solidFill>
              </a:rPr>
            </a:br>
            <a:endParaRPr dirty="0">
              <a:solidFill>
                <a:srgbClr val="0033CC"/>
              </a:solidFill>
            </a:endParaRPr>
          </a:p>
          <a:p>
            <a:pPr marL="457200" lvl="0" indent="-381000" algn="l" rtl="0">
              <a:spcBef>
                <a:spcPts val="0"/>
              </a:spcBef>
              <a:spcAft>
                <a:spcPts val="0"/>
              </a:spcAft>
              <a:buSzPts val="2400"/>
              <a:buChar char="❖"/>
            </a:pPr>
            <a:r>
              <a:rPr lang="en" dirty="0"/>
              <a:t>A Monte Carlo (MC) Toy based confidence limits workflow requiring computationally intensive grid scans</a:t>
            </a:r>
            <a:br>
              <a:rPr lang="en" dirty="0"/>
            </a:br>
            <a:endParaRPr lang="en" dirty="0"/>
          </a:p>
          <a:p>
            <a:pPr marL="457200" lvl="0" indent="-381000" algn="l" rtl="0">
              <a:spcBef>
                <a:spcPts val="0"/>
              </a:spcBef>
              <a:spcAft>
                <a:spcPts val="0"/>
              </a:spcAft>
              <a:buSzPts val="2400"/>
              <a:buChar char="❖"/>
            </a:pPr>
            <a:r>
              <a:rPr lang="en" dirty="0"/>
              <a:t>Automate the workflow of Toy limits calculation and aggregation</a:t>
            </a:r>
            <a:endParaRPr dirty="0"/>
          </a:p>
          <a:p>
            <a:pPr marL="914400" lvl="1" indent="-342900" algn="l" rtl="0">
              <a:spcBef>
                <a:spcPts val="0"/>
              </a:spcBef>
              <a:spcAft>
                <a:spcPts val="0"/>
              </a:spcAft>
              <a:buClr>
                <a:srgbClr val="0033CC"/>
              </a:buClr>
              <a:buSzPts val="1800"/>
              <a:buChar char="➢"/>
            </a:pPr>
            <a:r>
              <a:rPr lang="en" dirty="0">
                <a:solidFill>
                  <a:srgbClr val="0033CC"/>
                </a:solidFill>
              </a:rPr>
              <a:t>Point of Interest (POI) generation based on the search space and results aggregation to generate new POIs in iDDS</a:t>
            </a:r>
            <a:endParaRPr dirty="0">
              <a:solidFill>
                <a:srgbClr val="0033CC"/>
              </a:solidFill>
            </a:endParaRPr>
          </a:p>
          <a:p>
            <a:pPr marL="914400" lvl="1" indent="-342900" algn="l" rtl="0">
              <a:spcBef>
                <a:spcPts val="0"/>
              </a:spcBef>
              <a:spcAft>
                <a:spcPts val="0"/>
              </a:spcAft>
              <a:buClr>
                <a:srgbClr val="0033CC"/>
              </a:buClr>
              <a:buSzPts val="1800"/>
              <a:buChar char="➢"/>
            </a:pPr>
            <a:r>
              <a:rPr lang="en" dirty="0">
                <a:solidFill>
                  <a:srgbClr val="0033CC"/>
                </a:solidFill>
              </a:rPr>
              <a:t>Distributed Toy limits calculation to distributed resources with PanDA</a:t>
            </a:r>
            <a:endParaRPr dirty="0">
              <a:solidFill>
                <a:srgbClr val="0033CC"/>
              </a:solidFill>
            </a:endParaRPr>
          </a:p>
          <a:p>
            <a:pPr marL="0" lvl="0" indent="0" algn="l" rtl="0">
              <a:spcBef>
                <a:spcPts val="0"/>
              </a:spcBef>
              <a:spcAft>
                <a:spcPts val="0"/>
              </a:spcAft>
              <a:buNone/>
            </a:pPr>
            <a:endParaRPr dirty="0"/>
          </a:p>
        </p:txBody>
      </p:sp>
      <p:sp>
        <p:nvSpPr>
          <p:cNvPr id="137" name="Google Shape;137;p21"/>
          <p:cNvSpPr txBox="1">
            <a:spLocks noGrp="1"/>
          </p:cNvSpPr>
          <p:nvPr>
            <p:ph type="sldNum" idx="12"/>
          </p:nvPr>
        </p:nvSpPr>
        <p:spPr>
          <a:xfrm>
            <a:off x="11487225" y="7029375"/>
            <a:ext cx="768300" cy="594900"/>
          </a:xfrm>
          <a:prstGeom prst="rect">
            <a:avLst/>
          </a:prstGeom>
        </p:spPr>
        <p:txBody>
          <a:bodyPr spcFirstLastPara="1" wrap="square" lIns="98625" tIns="98625" rIns="98625" bIns="98625" anchor="ctr" anchorCtr="0">
            <a:noAutofit/>
          </a:bodyPr>
          <a:lstStyle/>
          <a:p>
            <a:pPr marL="0" lvl="0" indent="0" algn="ctr" rtl="0">
              <a:spcBef>
                <a:spcPts val="0"/>
              </a:spcBef>
              <a:spcAft>
                <a:spcPts val="0"/>
              </a:spcAft>
              <a:buNone/>
            </a:pPr>
            <a:fld id="{00000000-1234-1234-1234-123412341234}" type="slidenum">
              <a:rPr lang="en"/>
              <a:t>8</a:t>
            </a:fld>
            <a:endParaRPr/>
          </a:p>
        </p:txBody>
      </p:sp>
      <p:pic>
        <p:nvPicPr>
          <p:cNvPr id="138" name="Google Shape;138;p21"/>
          <p:cNvPicPr preferRelativeResize="0"/>
          <p:nvPr/>
        </p:nvPicPr>
        <p:blipFill>
          <a:blip r:embed="rId3">
            <a:alphaModFix/>
          </a:blip>
          <a:stretch>
            <a:fillRect/>
          </a:stretch>
        </p:blipFill>
        <p:spPr>
          <a:xfrm>
            <a:off x="954240" y="4946840"/>
            <a:ext cx="9633645" cy="2257222"/>
          </a:xfrm>
          <a:prstGeom prst="rect">
            <a:avLst/>
          </a:prstGeom>
          <a:noFill/>
          <a:ln>
            <a:noFill/>
          </a:ln>
        </p:spPr>
      </p:pic>
      <p:pic>
        <p:nvPicPr>
          <p:cNvPr id="139" name="Google Shape;139;p21"/>
          <p:cNvPicPr preferRelativeResize="0"/>
          <p:nvPr/>
        </p:nvPicPr>
        <p:blipFill>
          <a:blip r:embed="rId4">
            <a:alphaModFix/>
          </a:blip>
          <a:stretch>
            <a:fillRect/>
          </a:stretch>
        </p:blipFill>
        <p:spPr>
          <a:xfrm>
            <a:off x="8930925" y="3475000"/>
            <a:ext cx="3746849" cy="1903162"/>
          </a:xfrm>
          <a:prstGeom prst="rect">
            <a:avLst/>
          </a:prstGeom>
          <a:noFill/>
          <a:ln>
            <a:noFill/>
          </a:ln>
        </p:spPr>
      </p:pic>
      <p:pic>
        <p:nvPicPr>
          <p:cNvPr id="140" name="Google Shape;140;p21"/>
          <p:cNvPicPr preferRelativeResize="0"/>
          <p:nvPr/>
        </p:nvPicPr>
        <p:blipFill>
          <a:blip r:embed="rId5">
            <a:alphaModFix/>
          </a:blip>
          <a:stretch>
            <a:fillRect/>
          </a:stretch>
        </p:blipFill>
        <p:spPr>
          <a:xfrm>
            <a:off x="9136225" y="1163375"/>
            <a:ext cx="3431600" cy="226105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2"/>
          <p:cNvSpPr txBox="1">
            <a:spLocks noGrp="1"/>
          </p:cNvSpPr>
          <p:nvPr>
            <p:ph type="title"/>
          </p:nvPr>
        </p:nvSpPr>
        <p:spPr>
          <a:xfrm>
            <a:off x="256450" y="-78336"/>
            <a:ext cx="12571800" cy="1089300"/>
          </a:xfrm>
          <a:prstGeom prst="rect">
            <a:avLst/>
          </a:prstGeom>
        </p:spPr>
        <p:txBody>
          <a:bodyPr spcFirstLastPara="1" wrap="square" lIns="228600" tIns="128000" rIns="228600" bIns="91425" anchor="ctr" anchorCtr="0">
            <a:noAutofit/>
          </a:bodyPr>
          <a:lstStyle/>
          <a:p>
            <a:pPr marL="0" lvl="0" indent="0" algn="l" rtl="0">
              <a:spcBef>
                <a:spcPts val="0"/>
              </a:spcBef>
              <a:spcAft>
                <a:spcPts val="0"/>
              </a:spcAft>
              <a:buNone/>
            </a:pPr>
            <a:r>
              <a:rPr lang="en"/>
              <a:t>Active Learning</a:t>
            </a:r>
            <a:endParaRPr/>
          </a:p>
        </p:txBody>
      </p:sp>
      <p:sp>
        <p:nvSpPr>
          <p:cNvPr id="146" name="Google Shape;146;p22"/>
          <p:cNvSpPr txBox="1">
            <a:spLocks noGrp="1"/>
          </p:cNvSpPr>
          <p:nvPr>
            <p:ph type="body" idx="1"/>
          </p:nvPr>
        </p:nvSpPr>
        <p:spPr>
          <a:xfrm>
            <a:off x="228600" y="1010975"/>
            <a:ext cx="8350500" cy="6175500"/>
          </a:xfrm>
          <a:prstGeom prst="rect">
            <a:avLst/>
          </a:prstGeom>
        </p:spPr>
        <p:txBody>
          <a:bodyPr spcFirstLastPara="1" wrap="square" lIns="128000" tIns="128000" rIns="128000" bIns="128000" anchor="t" anchorCtr="0">
            <a:noAutofit/>
          </a:bodyPr>
          <a:lstStyle/>
          <a:p>
            <a:pPr marL="457200" lvl="0" indent="-393700" algn="l" rtl="0">
              <a:spcBef>
                <a:spcPts val="500"/>
              </a:spcBef>
              <a:spcAft>
                <a:spcPts val="0"/>
              </a:spcAft>
              <a:buSzPts val="2600"/>
              <a:buChar char="❖"/>
            </a:pPr>
            <a:r>
              <a:rPr lang="en" sz="2600"/>
              <a:t>An iterative ML assisted technique to boost the parameter search in New Physics search space</a:t>
            </a:r>
            <a:endParaRPr sz="2600"/>
          </a:p>
          <a:p>
            <a:pPr marL="914400" lvl="1" indent="-355600" algn="l" rtl="0">
              <a:spcBef>
                <a:spcPts val="0"/>
              </a:spcBef>
              <a:spcAft>
                <a:spcPts val="0"/>
              </a:spcAft>
              <a:buClr>
                <a:srgbClr val="0033CC"/>
              </a:buClr>
              <a:buSzPts val="2000"/>
              <a:buChar char="➢"/>
            </a:pPr>
            <a:r>
              <a:rPr lang="en" sz="2000">
                <a:solidFill>
                  <a:srgbClr val="0033CC"/>
                </a:solidFill>
              </a:rPr>
              <a:t>The Active Learning technique we are applying was developed by Kyle Cranmer et al, “Active Learning for Excursion Set Estimation”, ACAT 2019</a:t>
            </a:r>
            <a:endParaRPr sz="2000">
              <a:solidFill>
                <a:srgbClr val="0033CC"/>
              </a:solidFill>
            </a:endParaRPr>
          </a:p>
          <a:p>
            <a:pPr marL="914400" lvl="1" indent="-355600" algn="l" rtl="0">
              <a:spcBef>
                <a:spcPts val="0"/>
              </a:spcBef>
              <a:spcAft>
                <a:spcPts val="0"/>
              </a:spcAft>
              <a:buClr>
                <a:srgbClr val="0033CC"/>
              </a:buClr>
              <a:buSzPts val="2000"/>
              <a:buChar char="➢"/>
            </a:pPr>
            <a:r>
              <a:rPr lang="en" sz="2000">
                <a:solidFill>
                  <a:srgbClr val="0033CC"/>
                </a:solidFill>
              </a:rPr>
              <a:t>Redefine the parameter space for the next iteration based on the previous results with ML, more efficient than a single-step processing</a:t>
            </a:r>
            <a:endParaRPr sz="2000">
              <a:solidFill>
                <a:srgbClr val="0033CC"/>
              </a:solidFill>
            </a:endParaRPr>
          </a:p>
          <a:p>
            <a:pPr marL="914400" lvl="1" indent="-355600" algn="l" rtl="0">
              <a:spcBef>
                <a:spcPts val="0"/>
              </a:spcBef>
              <a:spcAft>
                <a:spcPts val="0"/>
              </a:spcAft>
              <a:buClr>
                <a:srgbClr val="0033CC"/>
              </a:buClr>
              <a:buSzPts val="2000"/>
              <a:buChar char="➢"/>
            </a:pPr>
            <a:r>
              <a:rPr lang="en" sz="2000">
                <a:solidFill>
                  <a:srgbClr val="0033CC"/>
                </a:solidFill>
              </a:rPr>
              <a:t>Optimize the parameter space points for evaluation to maximise the information gain from each evaluation</a:t>
            </a:r>
            <a:endParaRPr sz="2000">
              <a:solidFill>
                <a:srgbClr val="0033CC"/>
              </a:solidFill>
            </a:endParaRPr>
          </a:p>
          <a:p>
            <a:pPr marL="914400" lvl="1" indent="-355600" algn="l" rtl="0">
              <a:spcBef>
                <a:spcPts val="0"/>
              </a:spcBef>
              <a:spcAft>
                <a:spcPts val="0"/>
              </a:spcAft>
              <a:buClr>
                <a:srgbClr val="0033CC"/>
              </a:buClr>
              <a:buSzPts val="2000"/>
              <a:buChar char="➢"/>
            </a:pPr>
            <a:r>
              <a:rPr lang="en" sz="2000">
                <a:solidFill>
                  <a:srgbClr val="0033CC"/>
                </a:solidFill>
              </a:rPr>
              <a:t>Distributed computing resources for parameter evaluation</a:t>
            </a:r>
            <a:endParaRPr sz="2000">
              <a:solidFill>
                <a:srgbClr val="0033CC"/>
              </a:solidFill>
            </a:endParaRPr>
          </a:p>
          <a:p>
            <a:pPr marL="457200" lvl="0" indent="-393700" algn="l" rtl="0">
              <a:spcBef>
                <a:spcPts val="0"/>
              </a:spcBef>
              <a:spcAft>
                <a:spcPts val="0"/>
              </a:spcAft>
              <a:buSzPts val="2600"/>
              <a:buChar char="❖"/>
            </a:pPr>
            <a:r>
              <a:rPr lang="en" sz="2600"/>
              <a:t>Automate the multi-steps processing chain with PanDA and iDDS for ATLAS</a:t>
            </a:r>
            <a:endParaRPr sz="2600"/>
          </a:p>
          <a:p>
            <a:pPr marL="914400" lvl="1" indent="-355600" algn="l" rtl="0">
              <a:spcBef>
                <a:spcPts val="0"/>
              </a:spcBef>
              <a:spcAft>
                <a:spcPts val="0"/>
              </a:spcAft>
              <a:buClr>
                <a:srgbClr val="0033CC"/>
              </a:buClr>
              <a:buSzPts val="2000"/>
              <a:buChar char="➢"/>
            </a:pPr>
            <a:r>
              <a:rPr lang="en" sz="2000">
                <a:solidFill>
                  <a:srgbClr val="0033CC"/>
                </a:solidFill>
              </a:rPr>
              <a:t>Integrated REANA (Reusable Analyses) with PanDA for learning processing</a:t>
            </a:r>
            <a:endParaRPr sz="2000">
              <a:solidFill>
                <a:srgbClr val="0033CC"/>
              </a:solidFill>
            </a:endParaRPr>
          </a:p>
          <a:p>
            <a:pPr marL="914400" lvl="1" indent="-355600" algn="l" rtl="0">
              <a:spcBef>
                <a:spcPts val="0"/>
              </a:spcBef>
              <a:spcAft>
                <a:spcPts val="0"/>
              </a:spcAft>
              <a:buClr>
                <a:srgbClr val="0033CC"/>
              </a:buClr>
              <a:buSzPts val="2000"/>
              <a:buChar char="➢"/>
            </a:pPr>
            <a:r>
              <a:rPr lang="en" sz="2000">
                <a:solidFill>
                  <a:srgbClr val="0033CC"/>
                </a:solidFill>
              </a:rPr>
              <a:t>iDDS orchestrates the workflow to trigger new tasks/jobs based on the previous results</a:t>
            </a:r>
            <a:endParaRPr sz="2000">
              <a:solidFill>
                <a:srgbClr val="0033CC"/>
              </a:solidFill>
            </a:endParaRPr>
          </a:p>
          <a:p>
            <a:pPr marL="0" lvl="0" indent="0" algn="l" rtl="0">
              <a:spcBef>
                <a:spcPts val="500"/>
              </a:spcBef>
              <a:spcAft>
                <a:spcPts val="0"/>
              </a:spcAft>
              <a:buNone/>
            </a:pPr>
            <a:endParaRPr sz="2100"/>
          </a:p>
          <a:p>
            <a:pPr marL="457200" lvl="0" indent="0" algn="l" rtl="0">
              <a:spcBef>
                <a:spcPts val="500"/>
              </a:spcBef>
              <a:spcAft>
                <a:spcPts val="0"/>
              </a:spcAft>
              <a:buNone/>
            </a:pPr>
            <a:endParaRPr sz="2700"/>
          </a:p>
        </p:txBody>
      </p:sp>
      <p:sp>
        <p:nvSpPr>
          <p:cNvPr id="147" name="Google Shape;147;p22"/>
          <p:cNvSpPr txBox="1">
            <a:spLocks noGrp="1"/>
          </p:cNvSpPr>
          <p:nvPr>
            <p:ph type="sldNum" idx="12"/>
          </p:nvPr>
        </p:nvSpPr>
        <p:spPr>
          <a:xfrm>
            <a:off x="11487225" y="7029375"/>
            <a:ext cx="768300" cy="594900"/>
          </a:xfrm>
          <a:prstGeom prst="rect">
            <a:avLst/>
          </a:prstGeom>
        </p:spPr>
        <p:txBody>
          <a:bodyPr spcFirstLastPara="1" wrap="square" lIns="98625" tIns="98625" rIns="98625" bIns="98625" anchor="ctr" anchorCtr="0">
            <a:noAutofit/>
          </a:bodyPr>
          <a:lstStyle/>
          <a:p>
            <a:pPr marL="0" lvl="0" indent="0" algn="ctr" rtl="0">
              <a:spcBef>
                <a:spcPts val="0"/>
              </a:spcBef>
              <a:spcAft>
                <a:spcPts val="0"/>
              </a:spcAft>
              <a:buNone/>
            </a:pPr>
            <a:fld id="{00000000-1234-1234-1234-123412341234}" type="slidenum">
              <a:rPr lang="en"/>
              <a:t>9</a:t>
            </a:fld>
            <a:endParaRPr/>
          </a:p>
        </p:txBody>
      </p:sp>
      <p:pic>
        <p:nvPicPr>
          <p:cNvPr id="148" name="Google Shape;148;p22"/>
          <p:cNvPicPr preferRelativeResize="0"/>
          <p:nvPr/>
        </p:nvPicPr>
        <p:blipFill>
          <a:blip r:embed="rId3">
            <a:alphaModFix/>
          </a:blip>
          <a:stretch>
            <a:fillRect/>
          </a:stretch>
        </p:blipFill>
        <p:spPr>
          <a:xfrm>
            <a:off x="9106900" y="3181600"/>
            <a:ext cx="2918325" cy="3324023"/>
          </a:xfrm>
          <a:prstGeom prst="rect">
            <a:avLst/>
          </a:prstGeom>
          <a:noFill/>
          <a:ln>
            <a:noFill/>
          </a:ln>
        </p:spPr>
      </p:pic>
      <p:sp>
        <p:nvSpPr>
          <p:cNvPr id="149" name="Google Shape;149;p22"/>
          <p:cNvSpPr txBox="1"/>
          <p:nvPr/>
        </p:nvSpPr>
        <p:spPr>
          <a:xfrm>
            <a:off x="8953125" y="6422220"/>
            <a:ext cx="36678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Helvetica Neue"/>
                <a:ea typeface="Helvetica Neue"/>
                <a:cs typeface="Helvetica Neue"/>
                <a:sym typeface="Helvetica Neue"/>
              </a:rPr>
              <a:t>Active Learning via iterative regression</a:t>
            </a:r>
            <a:endParaRPr>
              <a:latin typeface="Helvetica Neue"/>
              <a:ea typeface="Helvetica Neue"/>
              <a:cs typeface="Helvetica Neue"/>
              <a:sym typeface="Helvetica Neue"/>
            </a:endParaRPr>
          </a:p>
          <a:p>
            <a:pPr marL="0" lvl="0" indent="0" algn="ctr" rtl="0">
              <a:spcBef>
                <a:spcPts val="0"/>
              </a:spcBef>
              <a:spcAft>
                <a:spcPts val="0"/>
              </a:spcAft>
              <a:buNone/>
            </a:pPr>
            <a:r>
              <a:rPr lang="en">
                <a:latin typeface="Helvetica Neue"/>
                <a:ea typeface="Helvetica Neue"/>
                <a:cs typeface="Helvetica Neue"/>
                <a:sym typeface="Helvetica Neue"/>
              </a:rPr>
              <a:t>on a limit surface</a:t>
            </a:r>
            <a:endParaRPr>
              <a:latin typeface="Helvetica Neue"/>
              <a:ea typeface="Helvetica Neue"/>
              <a:cs typeface="Helvetica Neue"/>
              <a:sym typeface="Helvetica Neue"/>
            </a:endParaRPr>
          </a:p>
        </p:txBody>
      </p:sp>
      <p:pic>
        <p:nvPicPr>
          <p:cNvPr id="150" name="Google Shape;150;p22"/>
          <p:cNvPicPr preferRelativeResize="0"/>
          <p:nvPr/>
        </p:nvPicPr>
        <p:blipFill>
          <a:blip r:embed="rId4">
            <a:alphaModFix/>
          </a:blip>
          <a:stretch>
            <a:fillRect/>
          </a:stretch>
        </p:blipFill>
        <p:spPr>
          <a:xfrm>
            <a:off x="8461650" y="731525"/>
            <a:ext cx="3996925" cy="2494750"/>
          </a:xfrm>
          <a:prstGeom prst="rect">
            <a:avLst/>
          </a:prstGeom>
          <a:noFill/>
          <a:ln>
            <a:noFill/>
          </a:ln>
        </p:spPr>
      </p:pic>
    </p:spTree>
  </p:cSld>
  <p:clrMapOvr>
    <a:masterClrMapping/>
  </p:clrMapOvr>
</p:sld>
</file>

<file path=ppt/theme/theme1.xml><?xml version="1.0" encoding="utf-8"?>
<a:theme xmlns:a="http://schemas.openxmlformats.org/drawingml/2006/main" name="Bege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TotalTime>
  <Words>3048</Words>
  <Application>Microsoft Office PowerPoint</Application>
  <PresentationFormat>Custom</PresentationFormat>
  <Paragraphs>257</Paragraphs>
  <Slides>13</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Libre Franklin</vt:lpstr>
      <vt:lpstr>Roboto</vt:lpstr>
      <vt:lpstr>Arial</vt:lpstr>
      <vt:lpstr>Helvetica Neue</vt:lpstr>
      <vt:lpstr>Calibri</vt:lpstr>
      <vt:lpstr>Lato</vt:lpstr>
      <vt:lpstr>Begel</vt:lpstr>
      <vt:lpstr>Distributed Machine Learning with PanDA and iDDS in LHC ATLAS</vt:lpstr>
      <vt:lpstr>Distributed Machine Learning (ML) for ATLAS</vt:lpstr>
      <vt:lpstr>Distributed ML with PanDA and iDDS in ATLAS</vt:lpstr>
      <vt:lpstr>Workflow Orchestration</vt:lpstr>
      <vt:lpstr>Complex Workflow Orchestration</vt:lpstr>
      <vt:lpstr>Workflow orchestration for Distributed ML</vt:lpstr>
      <vt:lpstr>Distributed HyperParameter Optimization (HPO)</vt:lpstr>
      <vt:lpstr>Monte Carlo Toy based Confidence Limits</vt:lpstr>
      <vt:lpstr>Active Learning</vt:lpstr>
      <vt:lpstr>Active Learning for ATLAS</vt:lpstr>
      <vt:lpstr>Active Learning for ATLAS</vt:lpstr>
      <vt:lpstr>Conclusion and future plans</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Distributed Machine Learning with PanDA and iDDS in LHC ATLAS</dc:title>
  <cp:lastModifiedBy>Weber, Christian</cp:lastModifiedBy>
  <cp:revision>6</cp:revision>
  <dcterms:modified xsi:type="dcterms:W3CDTF">2023-05-08T14:16:26Z</dcterms:modified>
</cp:coreProperties>
</file>