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1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9144000" cy="5143500" type="screen16x9"/>
  <p:notesSz cx="6858000" cy="9144000"/>
  <p:embeddedFontLst>
    <p:embeddedFont>
      <p:font typeface="Audiowide" panose="02000503000000020004" pitchFamily="2" charset="0"/>
      <p:regular r:id="rId19"/>
    </p:embeddedFont>
    <p:embeddedFont>
      <p:font typeface="Calibri" panose="020F0502020204030204" pitchFamily="34" charset="0"/>
      <p:regular r:id="rId20"/>
      <p:bold r:id="rId21"/>
      <p:italic r:id="rId22"/>
      <p:boldItalic r:id="rId23"/>
    </p:embeddedFont>
    <p:embeddedFont>
      <p:font typeface="EB Garamond" pitchFamily="2" charset="0"/>
      <p:regular r:id="rId24"/>
      <p:bold r:id="rId25"/>
      <p:italic r:id="rId26"/>
      <p:boldItalic r:id="rId27"/>
    </p:embeddedFont>
    <p:embeddedFont>
      <p:font typeface="Helvetica Neue" panose="02000503000000020004" pitchFamily="2" charset="0"/>
      <p:regular r:id="rId28"/>
      <p:bold r:id="rId29"/>
      <p:italic r:id="rId30"/>
      <p:boldItalic r:id="rId31"/>
    </p:embeddedFont>
    <p:embeddedFont>
      <p:font typeface="Merriweather" pitchFamily="2" charset="77"/>
      <p:regular r:id="rId32"/>
      <p:bold r:id="rId33"/>
      <p:italic r:id="rId34"/>
      <p:boldItalic r:id="rId35"/>
    </p:embeddedFont>
    <p:embeddedFont>
      <p:font typeface="Roboto" panose="02000000000000000000" pitchFamily="2" charset="0"/>
      <p:regular r:id="rId36"/>
      <p:bold r:id="rId37"/>
      <p:italic r:id="rId38"/>
      <p:boldItalic r:id="rId39"/>
    </p:embeddedFont>
    <p:embeddedFont>
      <p:font typeface="Roboto Mono" pitchFamily="49" charset="0"/>
      <p:regular r:id="rId40"/>
      <p:bold r:id="rId41"/>
      <p:italic r:id="rId42"/>
      <p:boldItalic r:id="rId43"/>
    </p:embeddedFont>
    <p:embeddedFont>
      <p:font typeface="Shrikhand" panose="02000000000000000000" pitchFamily="2" charset="77"/>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font" Target="fonts/font2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viewProps" Target="viewProps.xml"/><Relationship Id="rId20" Type="http://schemas.openxmlformats.org/officeDocument/2006/relationships/font" Target="fonts/font2.fntdata"/><Relationship Id="rId41"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indico.jlab.org/event/459/contributions/11457/"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iopscience.iop.org/article/10.1088/1742-6596/119/4/042018" TargetMode="External"/><Relationship Id="rId3" Type="http://schemas.openxmlformats.org/officeDocument/2006/relationships/hyperlink" Target="https://github.com/faustus123/EIC_JANA_Example/tree/PODIO_example" TargetMode="External"/><Relationship Id="rId7" Type="http://schemas.openxmlformats.org/officeDocument/2006/relationships/hyperlink" Target="https://iopscience.iop.org/article/10.1088/1742-6596/1525/1/012032"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iopscience.iop.org/article/10.1088/1742-6596/219/4/042011" TargetMode="External"/><Relationship Id="rId5" Type="http://schemas.openxmlformats.org/officeDocument/2006/relationships/hyperlink" Target="https://pos.sissa.it/070/062" TargetMode="External"/><Relationship Id="rId4" Type="http://schemas.openxmlformats.org/officeDocument/2006/relationships/hyperlink" Target="https://github.com/JeffersonLab/JANA2_Example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2f57c875bf_0_13:notes"/>
          <p:cNvSpPr txBox="1">
            <a:spLocks noGrp="1"/>
          </p:cNvSpPr>
          <p:nvPr>
            <p:ph type="body" idx="1"/>
          </p:nvPr>
        </p:nvSpPr>
        <p:spPr>
          <a:xfrm>
            <a:off x="685787" y="4343386"/>
            <a:ext cx="5486400" cy="4114800"/>
          </a:xfrm>
          <a:prstGeom prst="rect">
            <a:avLst/>
          </a:prstGeom>
        </p:spPr>
        <p:txBody>
          <a:bodyPr spcFirstLastPara="1" wrap="square" lIns="81475" tIns="81475" rIns="81475" bIns="8147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This talk is scheduled for 15 minutes</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u="sng">
                <a:solidFill>
                  <a:schemeClr val="hlink"/>
                </a:solidFill>
                <a:hlinkClick r:id="rId3"/>
              </a:rPr>
              <a:t>https://indico.jlab.org/event/459/contributions/11457/</a:t>
            </a:r>
            <a:r>
              <a:rPr lang="en" sz="1400">
                <a:solidFill>
                  <a:schemeClr val="dk1"/>
                </a:solidFill>
              </a:rPr>
              <a:t> </a:t>
            </a:r>
            <a:endParaRPr sz="1400">
              <a:solidFill>
                <a:schemeClr val="dk1"/>
              </a:solidFill>
            </a:endParaRPr>
          </a:p>
          <a:p>
            <a:pPr marL="0" lvl="0" indent="0" algn="l" rtl="0">
              <a:spcBef>
                <a:spcPts val="0"/>
              </a:spcBef>
              <a:spcAft>
                <a:spcPts val="0"/>
              </a:spcAft>
              <a:buNone/>
            </a:pPr>
            <a:endParaRPr/>
          </a:p>
        </p:txBody>
      </p:sp>
      <p:sp>
        <p:nvSpPr>
          <p:cNvPr id="187" name="Google Shape;187;g22f57c875bf_0_13:notes"/>
          <p:cNvSpPr>
            <a:spLocks noGrp="1" noRot="1" noChangeAspect="1"/>
          </p:cNvSpPr>
          <p:nvPr>
            <p:ph type="sldImg" idx="2"/>
          </p:nvPr>
        </p:nvSpPr>
        <p:spPr>
          <a:xfrm>
            <a:off x="381184" y="685795"/>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2f57c875bf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2f57c875bf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trike="sngStrik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2f57c875bf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2f57c875b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2f57c875bf_0_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2f57c875bf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3ac806f40e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23ac806f40e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378ef3c74c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378ef3c74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2f57c875b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2f57c875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2f57c875bf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2f57c875bf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the following, see image on slide 5</a:t>
            </a:r>
            <a:endParaRPr/>
          </a:p>
          <a:p>
            <a:pPr marL="0" lvl="0" indent="0" algn="l" rtl="0">
              <a:spcBef>
                <a:spcPts val="0"/>
              </a:spcBef>
              <a:spcAft>
                <a:spcPts val="0"/>
              </a:spcAft>
              <a:buNone/>
            </a:pPr>
            <a:r>
              <a:rPr lang="en"/>
              <a:t>  </a:t>
            </a:r>
            <a:r>
              <a:rPr lang="en" i="1"/>
              <a:t>Need to include far forward/backward parts (100m long)</a:t>
            </a:r>
            <a:endParaRPr i="1"/>
          </a:p>
          <a:p>
            <a:pPr marL="0" lvl="0" indent="0" algn="l" rtl="0">
              <a:spcBef>
                <a:spcPts val="0"/>
              </a:spcBef>
              <a:spcAft>
                <a:spcPts val="0"/>
              </a:spcAft>
              <a:buNone/>
            </a:pPr>
            <a:r>
              <a:rPr lang="en" i="1"/>
              <a:t>  Need updated picture of central detector. (n.b. not available in sketchup)</a:t>
            </a:r>
            <a:endParaRPr i="1"/>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33022e80fa_3_11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g233022e80fa_3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2f57c875bf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2f57c875bf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message of this slide is two-fold: 1.) We use containerization to manage the versions and therefore provide a development and production environment that can be run anywhere. 2.) We are using C++ and python as the primary languages.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3ac806f40e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3ac806f40e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DDSIM is the name of the python module that npsim uses to run the actual geant4 simulation. npsim just adds a layer that allows customization for our physics. It is a copy of the ddsim script with our own customizations. ddsim can be viewed as a minimal example.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2f57c875bf_0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2f57c875bf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that there will be some unique aspects of EIC that will require EDM4eic.</a:t>
            </a:r>
            <a:endParaRPr/>
          </a:p>
          <a:p>
            <a:pPr marL="0" lvl="0" indent="0" algn="l" rtl="0">
              <a:spcBef>
                <a:spcPts val="0"/>
              </a:spcBef>
              <a:spcAft>
                <a:spcPts val="0"/>
              </a:spcAft>
              <a:buNone/>
            </a:pPr>
            <a:endParaRPr/>
          </a:p>
          <a:p>
            <a:pPr marL="0" lvl="0" indent="0" algn="l" rtl="0">
              <a:spcBef>
                <a:spcPts val="0"/>
              </a:spcBef>
              <a:spcAft>
                <a:spcPts val="0"/>
              </a:spcAft>
              <a:buNone/>
            </a:pPr>
            <a:r>
              <a:rPr lang="en"/>
              <a:t>Note that DM are non-trivial to get right. EDM4hep helped a lot.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2f57c875bf_0_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2f57c875bf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Old JANA2 PODIO example project. Obsolete now that we have full integration in JANA2, including frames:</a:t>
            </a:r>
            <a:endParaRPr/>
          </a:p>
          <a:p>
            <a:pPr marL="0" lvl="0" indent="0" algn="l" rtl="0">
              <a:spcBef>
                <a:spcPts val="0"/>
              </a:spcBef>
              <a:spcAft>
                <a:spcPts val="0"/>
              </a:spcAft>
              <a:buClr>
                <a:schemeClr val="dk1"/>
              </a:buClr>
              <a:buSzPts val="1100"/>
              <a:buFont typeface="Arial"/>
              <a:buNone/>
            </a:pPr>
            <a:r>
              <a:rPr lang="en" sz="900" u="sng">
                <a:solidFill>
                  <a:srgbClr val="0097A7"/>
                </a:solidFill>
                <a:hlinkClick r:id="rId3">
                  <a:extLst>
                    <a:ext uri="{A12FA001-AC4F-418D-AE19-62706E023703}">
                      <ahyp:hlinkClr xmlns:ahyp="http://schemas.microsoft.com/office/drawing/2018/hyperlinkcolor" val="tx"/>
                    </a:ext>
                  </a:extLst>
                </a:hlinkClick>
              </a:rPr>
              <a:t>https://github.com/</a:t>
            </a:r>
            <a:r>
              <a:rPr lang="en" sz="900" u="sng">
                <a:solidFill>
                  <a:srgbClr val="0097A7"/>
                </a:solidFill>
                <a:hlinkClick r:id="rId4">
                  <a:extLst>
                    <a:ext uri="{A12FA001-AC4F-418D-AE19-62706E023703}">
                      <ahyp:hlinkClr xmlns:ahyp="http://schemas.microsoft.com/office/drawing/2018/hyperlinkcolor" val="tx"/>
                    </a:ext>
                  </a:extLst>
                </a:hlinkClick>
              </a:rPr>
              <a:t>JeffersonLab/</a:t>
            </a:r>
            <a:r>
              <a:rPr lang="en" sz="900" u="sng">
                <a:solidFill>
                  <a:srgbClr val="0097A7"/>
                </a:solidFill>
                <a:hlinkClick r:id="rId3">
                  <a:extLst>
                    <a:ext uri="{A12FA001-AC4F-418D-AE19-62706E023703}">
                      <ahyp:hlinkClr xmlns:ahyp="http://schemas.microsoft.com/office/drawing/2018/hyperlinkcolor" val="tx"/>
                    </a:ext>
                  </a:extLst>
                </a:hlinkClick>
              </a:rPr>
              <a:t>EIC_JANA_Example/tree/PODIO_example</a:t>
            </a:r>
            <a:r>
              <a:rPr lang="en" sz="900">
                <a:solidFill>
                  <a:schemeClr val="dk1"/>
                </a:solidFill>
              </a:rPr>
              <a:t> </a:t>
            </a:r>
            <a:endParaRPr/>
          </a:p>
          <a:p>
            <a:pPr marL="0" lvl="0" indent="0" algn="l" rtl="0">
              <a:spcBef>
                <a:spcPts val="0"/>
              </a:spcBef>
              <a:spcAft>
                <a:spcPts val="0"/>
              </a:spcAft>
              <a:buNone/>
            </a:pPr>
            <a:endParaRPr/>
          </a:p>
          <a:p>
            <a:pPr marL="0" lvl="0" indent="0" algn="l" rtl="0">
              <a:spcBef>
                <a:spcPts val="0"/>
              </a:spcBef>
              <a:spcAft>
                <a:spcPts val="0"/>
              </a:spcAft>
              <a:buNone/>
            </a:pPr>
            <a:r>
              <a:rPr lang="en"/>
              <a:t>Other Publications:</a:t>
            </a:r>
            <a:endParaRPr/>
          </a:p>
          <a:p>
            <a:pPr marL="0" lvl="0" indent="0" algn="l" rtl="0">
              <a:spcBef>
                <a:spcPts val="0"/>
              </a:spcBef>
              <a:spcAft>
                <a:spcPts val="0"/>
              </a:spcAft>
              <a:buClr>
                <a:schemeClr val="dk1"/>
              </a:buClr>
              <a:buSzPts val="1100"/>
              <a:buFont typeface="Arial"/>
              <a:buNone/>
            </a:pPr>
            <a:r>
              <a:rPr lang="en" sz="800" u="sng">
                <a:solidFill>
                  <a:srgbClr val="0097A7"/>
                </a:solidFill>
                <a:hlinkClick r:id="rId5">
                  <a:extLst>
                    <a:ext uri="{A12FA001-AC4F-418D-AE19-62706E023703}">
                      <ahyp:hlinkClr xmlns:ahyp="http://schemas.microsoft.com/office/drawing/2018/hyperlinkcolor" val="tx"/>
                    </a:ext>
                  </a:extLst>
                </a:hlinkClick>
              </a:rPr>
              <a:t>https://pos.sissa.it/070/062</a:t>
            </a:r>
            <a:r>
              <a:rPr lang="en" sz="800">
                <a:solidFill>
                  <a:schemeClr val="dk1"/>
                </a:solidFill>
              </a:rPr>
              <a:t> </a:t>
            </a:r>
            <a:r>
              <a:rPr lang="en" sz="800" i="1">
                <a:solidFill>
                  <a:schemeClr val="dk1"/>
                </a:solidFill>
              </a:rPr>
              <a:t>Multi-threaded event processing with JANA</a:t>
            </a:r>
            <a:endParaRPr sz="800">
              <a:solidFill>
                <a:schemeClr val="dk1"/>
              </a:solidFill>
            </a:endParaRPr>
          </a:p>
          <a:p>
            <a:pPr marL="0" lvl="0" indent="0" algn="l" rtl="0">
              <a:spcBef>
                <a:spcPts val="0"/>
              </a:spcBef>
              <a:spcAft>
                <a:spcPts val="0"/>
              </a:spcAft>
              <a:buClr>
                <a:schemeClr val="dk1"/>
              </a:buClr>
              <a:buSzPts val="1100"/>
              <a:buFont typeface="Arial"/>
              <a:buNone/>
            </a:pPr>
            <a:r>
              <a:rPr lang="en" sz="800" u="sng">
                <a:solidFill>
                  <a:srgbClr val="0097A7"/>
                </a:solidFill>
                <a:hlinkClick r:id="rId6">
                  <a:extLst>
                    <a:ext uri="{A12FA001-AC4F-418D-AE19-62706E023703}">
                      <ahyp:hlinkClr xmlns:ahyp="http://schemas.microsoft.com/office/drawing/2018/hyperlinkcolor" val="tx"/>
                    </a:ext>
                  </a:extLst>
                </a:hlinkClick>
              </a:rPr>
              <a:t>https://iopscience.iop.org/article/10.1088/1742-6596/219/4/042011</a:t>
            </a:r>
            <a:r>
              <a:rPr lang="en" sz="800">
                <a:solidFill>
                  <a:schemeClr val="dk1"/>
                </a:solidFill>
              </a:rPr>
              <a:t> </a:t>
            </a:r>
            <a:r>
              <a:rPr lang="en" sz="800" i="1">
                <a:solidFill>
                  <a:schemeClr val="dk1"/>
                </a:solidFill>
              </a:rPr>
              <a:t>The JANA calibrations and conditions database API</a:t>
            </a:r>
            <a:endParaRPr sz="800">
              <a:solidFill>
                <a:schemeClr val="dk1"/>
              </a:solidFill>
            </a:endParaRPr>
          </a:p>
          <a:p>
            <a:pPr marL="0" lvl="0" indent="0" algn="l" rtl="0">
              <a:spcBef>
                <a:spcPts val="0"/>
              </a:spcBef>
              <a:spcAft>
                <a:spcPts val="0"/>
              </a:spcAft>
              <a:buClr>
                <a:schemeClr val="dk1"/>
              </a:buClr>
              <a:buSzPts val="1100"/>
              <a:buFont typeface="Arial"/>
              <a:buNone/>
            </a:pPr>
            <a:r>
              <a:rPr lang="en" sz="800" u="sng">
                <a:solidFill>
                  <a:srgbClr val="0097A7"/>
                </a:solidFill>
                <a:hlinkClick r:id="rId7">
                  <a:extLst>
                    <a:ext uri="{A12FA001-AC4F-418D-AE19-62706E023703}">
                      <ahyp:hlinkClr xmlns:ahyp="http://schemas.microsoft.com/office/drawing/2018/hyperlinkcolor" val="tx"/>
                    </a:ext>
                  </a:extLst>
                </a:hlinkClick>
              </a:rPr>
              <a:t>https://iopscience.iop.org/article/10.1088/1742-6596/1525/1/012032</a:t>
            </a:r>
            <a:r>
              <a:rPr lang="en" sz="800">
                <a:solidFill>
                  <a:schemeClr val="dk1"/>
                </a:solidFill>
              </a:rPr>
              <a:t> </a:t>
            </a:r>
            <a:r>
              <a:rPr lang="en" sz="800" i="1">
                <a:solidFill>
                  <a:schemeClr val="dk1"/>
                </a:solidFill>
              </a:rPr>
              <a:t>JANA2: Multithreaded Event Reconstruction</a:t>
            </a:r>
            <a:endParaRPr sz="800" i="1">
              <a:solidFill>
                <a:schemeClr val="dk1"/>
              </a:solidFill>
            </a:endParaRPr>
          </a:p>
          <a:p>
            <a:pPr marL="0" lvl="0" indent="0" algn="l" rtl="0">
              <a:spcBef>
                <a:spcPts val="0"/>
              </a:spcBef>
              <a:spcAft>
                <a:spcPts val="0"/>
              </a:spcAft>
              <a:buClr>
                <a:schemeClr val="dk1"/>
              </a:buClr>
              <a:buSzPts val="1100"/>
              <a:buFont typeface="Arial"/>
              <a:buNone/>
            </a:pPr>
            <a:r>
              <a:rPr lang="en" sz="800" u="sng">
                <a:solidFill>
                  <a:srgbClr val="0097A7"/>
                </a:solidFill>
                <a:hlinkClick r:id="rId8">
                  <a:extLst>
                    <a:ext uri="{A12FA001-AC4F-418D-AE19-62706E023703}">
                      <ahyp:hlinkClr xmlns:ahyp="http://schemas.microsoft.com/office/drawing/2018/hyperlinkcolor" val="tx"/>
                    </a:ext>
                  </a:extLst>
                </a:hlinkClick>
              </a:rPr>
              <a:t>https://iopscience.iop.org/article/10.1088/1742-6596/119/4/042018</a:t>
            </a:r>
            <a:r>
              <a:rPr lang="en" sz="800">
                <a:solidFill>
                  <a:schemeClr val="dk1"/>
                </a:solidFill>
              </a:rPr>
              <a:t> </a:t>
            </a:r>
            <a:r>
              <a:rPr lang="en" sz="800" i="1">
                <a:solidFill>
                  <a:schemeClr val="dk1"/>
                </a:solidFill>
              </a:rPr>
              <a:t>Multi-threaded event reconstruction with JANA</a:t>
            </a:r>
            <a:endParaRPr sz="800" i="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378ef3c74c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378ef3c74c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Walk through the on-demand nature of this how runtime requests for data objects flow from top to bottom while the data objects flow from bottom to top. </a:t>
            </a:r>
            <a:endParaRPr/>
          </a:p>
          <a:p>
            <a:pPr marL="0" lvl="0" indent="0" algn="l" rtl="0">
              <a:spcBef>
                <a:spcPts val="0"/>
              </a:spcBef>
              <a:spcAft>
                <a:spcPts val="0"/>
              </a:spcAft>
              <a:buNone/>
            </a:pPr>
            <a:r>
              <a:rPr lang="en"/>
              <a:t>Note how this could improve efficiency in high-level trigger applications </a:t>
            </a:r>
            <a:endParaRPr/>
          </a:p>
          <a:p>
            <a:pPr marL="0" lvl="0" indent="0" algn="l" rtl="0">
              <a:spcBef>
                <a:spcPts val="0"/>
              </a:spcBef>
              <a:spcAft>
                <a:spcPts val="0"/>
              </a:spcAft>
              <a:buNone/>
            </a:pPr>
            <a:endParaRPr/>
          </a:p>
          <a:p>
            <a:pPr marL="0" lvl="0" indent="0" algn="l" rtl="0">
              <a:spcBef>
                <a:spcPts val="0"/>
              </a:spcBef>
              <a:spcAft>
                <a:spcPts val="0"/>
              </a:spcAft>
              <a:buNone/>
            </a:pPr>
            <a:r>
              <a:rPr lang="en"/>
              <a:t>Note that JANA2 is the only framework currently implementing all PODIO features</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3994f5add5_3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23994f5add5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a:stretch/>
        </p:blipFill>
        <p:spPr>
          <a:xfrm>
            <a:off x="-159203" y="2149963"/>
            <a:ext cx="3238171" cy="3238171"/>
          </a:xfrm>
          <a:prstGeom prst="rect">
            <a:avLst/>
          </a:prstGeom>
          <a:noFill/>
          <a:ln>
            <a:noFill/>
          </a:ln>
        </p:spPr>
      </p:pic>
      <p:pic>
        <p:nvPicPr>
          <p:cNvPr id="52" name="Google Shape;52;p13"/>
          <p:cNvPicPr preferRelativeResize="0"/>
          <p:nvPr/>
        </p:nvPicPr>
        <p:blipFill rotWithShape="1">
          <a:blip r:embed="rId3">
            <a:alphaModFix/>
          </a:blip>
          <a:srcRect/>
          <a:stretch/>
        </p:blipFill>
        <p:spPr>
          <a:xfrm>
            <a:off x="0" y="0"/>
            <a:ext cx="9143998" cy="962025"/>
          </a:xfrm>
          <a:prstGeom prst="rect">
            <a:avLst/>
          </a:prstGeom>
          <a:noFill/>
          <a:ln>
            <a:noFill/>
          </a:ln>
        </p:spPr>
      </p:pic>
      <p:sp>
        <p:nvSpPr>
          <p:cNvPr id="53" name="Google Shape;53;p13"/>
          <p:cNvSpPr txBox="1">
            <a:spLocks noGrp="1"/>
          </p:cNvSpPr>
          <p:nvPr>
            <p:ph type="ctrTitle"/>
          </p:nvPr>
        </p:nvSpPr>
        <p:spPr>
          <a:xfrm>
            <a:off x="332386" y="379196"/>
            <a:ext cx="7937400" cy="4635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300"/>
              <a:buFont typeface="Arial"/>
              <a:buNone/>
              <a:defRPr sz="2300" b="1" cap="none">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Google Shape;54;p13"/>
          <p:cNvSpPr txBox="1">
            <a:spLocks noGrp="1"/>
          </p:cNvSpPr>
          <p:nvPr>
            <p:ph type="subTitle" idx="1"/>
          </p:nvPr>
        </p:nvSpPr>
        <p:spPr>
          <a:xfrm>
            <a:off x="332386" y="1290595"/>
            <a:ext cx="4407000" cy="2435100"/>
          </a:xfrm>
          <a:prstGeom prst="rect">
            <a:avLst/>
          </a:prstGeom>
          <a:noFill/>
          <a:ln>
            <a:noFill/>
          </a:ln>
        </p:spPr>
        <p:txBody>
          <a:bodyPr spcFirstLastPara="1" wrap="square" lIns="68575" tIns="34275" rIns="68575" bIns="34275" anchor="t" anchorCtr="0">
            <a:normAutofit/>
          </a:bodyPr>
          <a:lstStyle>
            <a:lvl1pPr lvl="0" algn="l" rtl="0">
              <a:lnSpc>
                <a:spcPct val="100000"/>
              </a:lnSpc>
              <a:spcBef>
                <a:spcPts val="800"/>
              </a:spcBef>
              <a:spcAft>
                <a:spcPts val="0"/>
              </a:spcAft>
              <a:buClr>
                <a:schemeClr val="accent1"/>
              </a:buClr>
              <a:buSzPts val="1700"/>
              <a:buNone/>
              <a:defRPr sz="1700">
                <a:solidFill>
                  <a:schemeClr val="accent1"/>
                </a:solidFill>
                <a:latin typeface="Arial"/>
                <a:ea typeface="Arial"/>
                <a:cs typeface="Arial"/>
                <a:sym typeface="Arial"/>
              </a:defRPr>
            </a:lvl1pPr>
            <a:lvl2pPr lvl="1" algn="ctr" rtl="0">
              <a:lnSpc>
                <a:spcPct val="90000"/>
              </a:lnSpc>
              <a:spcBef>
                <a:spcPts val="1200"/>
              </a:spcBef>
              <a:spcAft>
                <a:spcPts val="0"/>
              </a:spcAft>
              <a:buClr>
                <a:schemeClr val="dk1"/>
              </a:buClr>
              <a:buSzPts val="1500"/>
              <a:buNone/>
              <a:defRPr sz="1500"/>
            </a:lvl2pPr>
            <a:lvl3pPr lvl="2" algn="ctr" rtl="0">
              <a:lnSpc>
                <a:spcPct val="90000"/>
              </a:lnSpc>
              <a:spcBef>
                <a:spcPts val="1200"/>
              </a:spcBef>
              <a:spcAft>
                <a:spcPts val="0"/>
              </a:spcAft>
              <a:buClr>
                <a:schemeClr val="dk1"/>
              </a:buClr>
              <a:buSzPts val="1400"/>
              <a:buNone/>
              <a:defRPr sz="1400"/>
            </a:lvl3pPr>
            <a:lvl4pPr lvl="3" algn="ctr" rtl="0">
              <a:lnSpc>
                <a:spcPct val="90000"/>
              </a:lnSpc>
              <a:spcBef>
                <a:spcPts val="1200"/>
              </a:spcBef>
              <a:spcAft>
                <a:spcPts val="0"/>
              </a:spcAft>
              <a:buClr>
                <a:schemeClr val="dk1"/>
              </a:buClr>
              <a:buSzPts val="1200"/>
              <a:buNone/>
              <a:defRPr sz="1200"/>
            </a:lvl4pPr>
            <a:lvl5pPr lvl="4" algn="ctr" rtl="0">
              <a:lnSpc>
                <a:spcPct val="90000"/>
              </a:lnSpc>
              <a:spcBef>
                <a:spcPts val="1200"/>
              </a:spcBef>
              <a:spcAft>
                <a:spcPts val="0"/>
              </a:spcAft>
              <a:buClr>
                <a:schemeClr val="dk1"/>
              </a:buClr>
              <a:buSzPts val="1200"/>
              <a:buNone/>
              <a:defRPr sz="1200"/>
            </a:lvl5pPr>
            <a:lvl6pPr lvl="5" algn="ctr" rtl="0">
              <a:lnSpc>
                <a:spcPct val="90000"/>
              </a:lnSpc>
              <a:spcBef>
                <a:spcPts val="1200"/>
              </a:spcBef>
              <a:spcAft>
                <a:spcPts val="0"/>
              </a:spcAft>
              <a:buClr>
                <a:schemeClr val="dk1"/>
              </a:buClr>
              <a:buSzPts val="1200"/>
              <a:buNone/>
              <a:defRPr sz="1200"/>
            </a:lvl6pPr>
            <a:lvl7pPr lvl="6" algn="ctr" rtl="0">
              <a:lnSpc>
                <a:spcPct val="90000"/>
              </a:lnSpc>
              <a:spcBef>
                <a:spcPts val="1200"/>
              </a:spcBef>
              <a:spcAft>
                <a:spcPts val="0"/>
              </a:spcAft>
              <a:buClr>
                <a:schemeClr val="dk1"/>
              </a:buClr>
              <a:buSzPts val="1200"/>
              <a:buNone/>
              <a:defRPr sz="1200"/>
            </a:lvl7pPr>
            <a:lvl8pPr lvl="7" algn="ctr" rtl="0">
              <a:lnSpc>
                <a:spcPct val="90000"/>
              </a:lnSpc>
              <a:spcBef>
                <a:spcPts val="1200"/>
              </a:spcBef>
              <a:spcAft>
                <a:spcPts val="0"/>
              </a:spcAft>
              <a:buClr>
                <a:schemeClr val="dk1"/>
              </a:buClr>
              <a:buSzPts val="1200"/>
              <a:buNone/>
              <a:defRPr sz="1200"/>
            </a:lvl8pPr>
            <a:lvl9pPr lvl="8" algn="ctr" rtl="0">
              <a:lnSpc>
                <a:spcPct val="90000"/>
              </a:lnSpc>
              <a:spcBef>
                <a:spcPts val="1200"/>
              </a:spcBef>
              <a:spcAft>
                <a:spcPts val="1200"/>
              </a:spcAft>
              <a:buClr>
                <a:schemeClr val="dk1"/>
              </a:buClr>
              <a:buSzPts val="1200"/>
              <a:buNone/>
              <a:defRPr sz="1200"/>
            </a:lvl9pPr>
          </a:lstStyle>
          <a:p>
            <a:endParaRPr/>
          </a:p>
        </p:txBody>
      </p:sp>
      <p:sp>
        <p:nvSpPr>
          <p:cNvPr id="55" name="Google Shape;55;p13"/>
          <p:cNvSpPr txBox="1">
            <a:spLocks noGrp="1"/>
          </p:cNvSpPr>
          <p:nvPr>
            <p:ph type="dt" idx="10"/>
          </p:nvPr>
        </p:nvSpPr>
        <p:spPr>
          <a:xfrm>
            <a:off x="332387" y="4170377"/>
            <a:ext cx="24060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solidFill>
                  <a:schemeClr val="dk1"/>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 name="Google Shape;56;p13"/>
          <p:cNvSpPr txBox="1">
            <a:spLocks noGrp="1"/>
          </p:cNvSpPr>
          <p:nvPr>
            <p:ph type="body" idx="2"/>
          </p:nvPr>
        </p:nvSpPr>
        <p:spPr>
          <a:xfrm>
            <a:off x="332386" y="3845048"/>
            <a:ext cx="4407000" cy="3156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6"/>
              </a:buClr>
              <a:buSzPts val="1700"/>
              <a:buFont typeface="Arial"/>
              <a:buNone/>
              <a:defRPr sz="1700">
                <a:solidFill>
                  <a:schemeClr val="accent6"/>
                </a:solidFill>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pic>
        <p:nvPicPr>
          <p:cNvPr id="57" name="Google Shape;57;p13"/>
          <p:cNvPicPr preferRelativeResize="0"/>
          <p:nvPr/>
        </p:nvPicPr>
        <p:blipFill rotWithShape="1">
          <a:blip r:embed="rId4">
            <a:alphaModFix/>
          </a:blip>
          <a:srcRect/>
          <a:stretch/>
        </p:blipFill>
        <p:spPr>
          <a:xfrm>
            <a:off x="332386" y="4633591"/>
            <a:ext cx="1461153" cy="473171"/>
          </a:xfrm>
          <a:prstGeom prst="rect">
            <a:avLst/>
          </a:prstGeom>
          <a:noFill/>
          <a:ln>
            <a:noFill/>
          </a:ln>
        </p:spPr>
      </p:pic>
      <p:pic>
        <p:nvPicPr>
          <p:cNvPr id="58" name="Google Shape;58;p13"/>
          <p:cNvPicPr preferRelativeResize="0"/>
          <p:nvPr/>
        </p:nvPicPr>
        <p:blipFill rotWithShape="1">
          <a:blip r:embed="rId5">
            <a:alphaModFix/>
          </a:blip>
          <a:srcRect/>
          <a:stretch/>
        </p:blipFill>
        <p:spPr>
          <a:xfrm>
            <a:off x="7133544" y="4825778"/>
            <a:ext cx="1217202" cy="204316"/>
          </a:xfrm>
          <a:prstGeom prst="rect">
            <a:avLst/>
          </a:prstGeom>
          <a:noFill/>
          <a:ln>
            <a:noFill/>
          </a:ln>
        </p:spPr>
      </p:pic>
      <p:pic>
        <p:nvPicPr>
          <p:cNvPr id="59" name="Google Shape;59;p13"/>
          <p:cNvPicPr preferRelativeResize="0"/>
          <p:nvPr/>
        </p:nvPicPr>
        <p:blipFill rotWithShape="1">
          <a:blip r:embed="rId6">
            <a:alphaModFix/>
          </a:blip>
          <a:srcRect/>
          <a:stretch/>
        </p:blipFill>
        <p:spPr>
          <a:xfrm>
            <a:off x="8523514" y="4819163"/>
            <a:ext cx="379641" cy="254968"/>
          </a:xfrm>
          <a:prstGeom prst="rect">
            <a:avLst/>
          </a:prstGeom>
          <a:noFill/>
          <a:ln>
            <a:noFill/>
          </a:ln>
        </p:spPr>
      </p:pic>
      <p:sp>
        <p:nvSpPr>
          <p:cNvPr id="60" name="Google Shape;60;p13"/>
          <p:cNvSpPr>
            <a:spLocks noGrp="1"/>
          </p:cNvSpPr>
          <p:nvPr>
            <p:ph type="pic" idx="3"/>
          </p:nvPr>
        </p:nvSpPr>
        <p:spPr>
          <a:xfrm>
            <a:off x="4929188" y="1290638"/>
            <a:ext cx="4214700" cy="2880000"/>
          </a:xfrm>
          <a:prstGeom prst="rect">
            <a:avLst/>
          </a:prstGeom>
          <a:solidFill>
            <a:schemeClr val="accent2"/>
          </a:solidFill>
          <a:ln>
            <a:noFill/>
          </a:ln>
        </p:spPr>
      </p:sp>
      <p:sp>
        <p:nvSpPr>
          <p:cNvPr id="61" name="Google Shape;61;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solidFill>
                  <a:schemeClr val="accent6"/>
                </a:solidFill>
              </a:defRPr>
            </a:lvl1pPr>
            <a:lvl2pPr lvl="1" rtl="0">
              <a:buNone/>
              <a:defRPr sz="1300">
                <a:solidFill>
                  <a:schemeClr val="accent6"/>
                </a:solidFill>
              </a:defRPr>
            </a:lvl2pPr>
            <a:lvl3pPr lvl="2" rtl="0">
              <a:buNone/>
              <a:defRPr sz="1300">
                <a:solidFill>
                  <a:schemeClr val="accent6"/>
                </a:solidFill>
              </a:defRPr>
            </a:lvl3pPr>
            <a:lvl4pPr lvl="3" rtl="0">
              <a:buNone/>
              <a:defRPr sz="1300">
                <a:solidFill>
                  <a:schemeClr val="accent6"/>
                </a:solidFill>
              </a:defRPr>
            </a:lvl4pPr>
            <a:lvl5pPr lvl="4" rtl="0">
              <a:buNone/>
              <a:defRPr sz="1300">
                <a:solidFill>
                  <a:schemeClr val="accent6"/>
                </a:solidFill>
              </a:defRPr>
            </a:lvl5pPr>
            <a:lvl6pPr lvl="5" rtl="0">
              <a:buNone/>
              <a:defRPr sz="1300">
                <a:solidFill>
                  <a:schemeClr val="accent6"/>
                </a:solidFill>
              </a:defRPr>
            </a:lvl6pPr>
            <a:lvl7pPr lvl="6" rtl="0">
              <a:buNone/>
              <a:defRPr sz="1300">
                <a:solidFill>
                  <a:schemeClr val="accent6"/>
                </a:solidFill>
              </a:defRPr>
            </a:lvl7pPr>
            <a:lvl8pPr lvl="7" rtl="0">
              <a:buNone/>
              <a:defRPr sz="1300">
                <a:solidFill>
                  <a:schemeClr val="accent6"/>
                </a:solidFill>
              </a:defRPr>
            </a:lvl8pPr>
            <a:lvl9pPr lvl="8" rtl="0">
              <a:buNone/>
              <a:defRPr sz="1300">
                <a:solidFill>
                  <a:schemeClr val="accent6"/>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62"/>
        <p:cNvGrpSpPr/>
        <p:nvPr/>
      </p:nvGrpSpPr>
      <p:grpSpPr>
        <a:xfrm>
          <a:off x="0" y="0"/>
          <a:ext cx="0" cy="0"/>
          <a:chOff x="0" y="0"/>
          <a:chExt cx="0" cy="0"/>
        </a:xfrm>
      </p:grpSpPr>
      <p:sp>
        <p:nvSpPr>
          <p:cNvPr id="63" name="Google Shape;63;p14"/>
          <p:cNvSpPr txBox="1">
            <a:spLocks noGrp="1"/>
          </p:cNvSpPr>
          <p:nvPr>
            <p:ph type="sldNum" idx="12"/>
          </p:nvPr>
        </p:nvSpPr>
        <p:spPr>
          <a:xfrm>
            <a:off x="8686797" y="4927741"/>
            <a:ext cx="181200" cy="207600"/>
          </a:xfrm>
          <a:prstGeom prst="rect">
            <a:avLst/>
          </a:prstGeom>
          <a:noFill/>
          <a:ln>
            <a:noFill/>
          </a:ln>
        </p:spPr>
        <p:txBody>
          <a:bodyPr spcFirstLastPara="1" wrap="square" lIns="0" tIns="0" rIns="0" bIns="0" anchor="ctr" anchorCtr="0">
            <a:normAutofit/>
          </a:bodyPr>
          <a:lstStyle>
            <a:lvl1pPr marL="0" lvl="0" indent="0" algn="r" rtl="0">
              <a:spcBef>
                <a:spcPts val="0"/>
              </a:spcBef>
              <a:buNone/>
              <a:defRPr sz="900" b="0" i="0" u="none" strike="noStrike" cap="none">
                <a:solidFill>
                  <a:schemeClr val="dk1"/>
                </a:solidFill>
                <a:latin typeface="Calibri"/>
                <a:ea typeface="Calibri"/>
                <a:cs typeface="Calibri"/>
                <a:sym typeface="Calibri"/>
              </a:defRPr>
            </a:lvl1pPr>
            <a:lvl2pPr marL="0" lvl="1" indent="0" algn="r" rtl="0">
              <a:spcBef>
                <a:spcPts val="0"/>
              </a:spcBef>
              <a:buNone/>
              <a:defRPr sz="900" b="0" i="0" u="none" strike="noStrike" cap="none">
                <a:solidFill>
                  <a:schemeClr val="dk1"/>
                </a:solidFill>
                <a:latin typeface="Calibri"/>
                <a:ea typeface="Calibri"/>
                <a:cs typeface="Calibri"/>
                <a:sym typeface="Calibri"/>
              </a:defRPr>
            </a:lvl2pPr>
            <a:lvl3pPr marL="0" lvl="2" indent="0" algn="r" rtl="0">
              <a:spcBef>
                <a:spcPts val="0"/>
              </a:spcBef>
              <a:buNone/>
              <a:defRPr sz="900" b="0" i="0" u="none" strike="noStrike" cap="none">
                <a:solidFill>
                  <a:schemeClr val="dk1"/>
                </a:solidFill>
                <a:latin typeface="Calibri"/>
                <a:ea typeface="Calibri"/>
                <a:cs typeface="Calibri"/>
                <a:sym typeface="Calibri"/>
              </a:defRPr>
            </a:lvl3pPr>
            <a:lvl4pPr marL="0" lvl="3" indent="0" algn="r" rtl="0">
              <a:spcBef>
                <a:spcPts val="0"/>
              </a:spcBef>
              <a:buNone/>
              <a:defRPr sz="900" b="0" i="0" u="none" strike="noStrike" cap="none">
                <a:solidFill>
                  <a:schemeClr val="dk1"/>
                </a:solidFill>
                <a:latin typeface="Calibri"/>
                <a:ea typeface="Calibri"/>
                <a:cs typeface="Calibri"/>
                <a:sym typeface="Calibri"/>
              </a:defRPr>
            </a:lvl4pPr>
            <a:lvl5pPr marL="0" lvl="4" indent="0" algn="r" rtl="0">
              <a:spcBef>
                <a:spcPts val="0"/>
              </a:spcBef>
              <a:buNone/>
              <a:defRPr sz="900" b="0" i="0" u="none" strike="noStrike" cap="none">
                <a:solidFill>
                  <a:schemeClr val="dk1"/>
                </a:solidFill>
                <a:latin typeface="Calibri"/>
                <a:ea typeface="Calibri"/>
                <a:cs typeface="Calibri"/>
                <a:sym typeface="Calibri"/>
              </a:defRPr>
            </a:lvl5pPr>
            <a:lvl6pPr marL="0" lvl="5" indent="0" algn="r" rtl="0">
              <a:spcBef>
                <a:spcPts val="0"/>
              </a:spcBef>
              <a:buNone/>
              <a:defRPr sz="900" b="0" i="0" u="none" strike="noStrike" cap="none">
                <a:solidFill>
                  <a:schemeClr val="dk1"/>
                </a:solidFill>
                <a:latin typeface="Calibri"/>
                <a:ea typeface="Calibri"/>
                <a:cs typeface="Calibri"/>
                <a:sym typeface="Calibri"/>
              </a:defRPr>
            </a:lvl6pPr>
            <a:lvl7pPr marL="0" lvl="6" indent="0" algn="r" rtl="0">
              <a:spcBef>
                <a:spcPts val="0"/>
              </a:spcBef>
              <a:buNone/>
              <a:defRPr sz="900" b="0" i="0" u="none" strike="noStrike" cap="none">
                <a:solidFill>
                  <a:schemeClr val="dk1"/>
                </a:solidFill>
                <a:latin typeface="Calibri"/>
                <a:ea typeface="Calibri"/>
                <a:cs typeface="Calibri"/>
                <a:sym typeface="Calibri"/>
              </a:defRPr>
            </a:lvl7pPr>
            <a:lvl8pPr marL="0" lvl="7" indent="0" algn="r" rtl="0">
              <a:spcBef>
                <a:spcPts val="0"/>
              </a:spcBef>
              <a:buNone/>
              <a:defRPr sz="900" b="0" i="0" u="none" strike="noStrike" cap="none">
                <a:solidFill>
                  <a:schemeClr val="dk1"/>
                </a:solidFill>
                <a:latin typeface="Calibri"/>
                <a:ea typeface="Calibri"/>
                <a:cs typeface="Calibri"/>
                <a:sym typeface="Calibri"/>
              </a:defRPr>
            </a:lvl8pPr>
            <a:lvl9pPr marL="0" lvl="8" indent="0" algn="r" rtl="0">
              <a:spcBef>
                <a:spcPts val="0"/>
              </a:spcBef>
              <a:buNone/>
              <a:defRPr sz="9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64" name="Google Shape;64;p14"/>
          <p:cNvCxnSpPr/>
          <p:nvPr/>
        </p:nvCxnSpPr>
        <p:spPr>
          <a:xfrm>
            <a:off x="-12356" y="551990"/>
            <a:ext cx="9156300" cy="0"/>
          </a:xfrm>
          <a:prstGeom prst="straightConnector1">
            <a:avLst/>
          </a:prstGeom>
          <a:noFill/>
          <a:ln w="57150" cap="flat" cmpd="sng">
            <a:solidFill>
              <a:srgbClr val="C4112F"/>
            </a:solidFill>
            <a:prstDash val="solid"/>
            <a:miter lim="800000"/>
            <a:headEnd type="none" w="sm" len="sm"/>
            <a:tailEnd type="none" w="sm" len="sm"/>
          </a:ln>
        </p:spPr>
      </p:cxnSp>
      <p:sp>
        <p:nvSpPr>
          <p:cNvPr id="65" name="Google Shape;65;p14"/>
          <p:cNvSpPr txBox="1">
            <a:spLocks noGrp="1"/>
          </p:cNvSpPr>
          <p:nvPr>
            <p:ph type="title"/>
          </p:nvPr>
        </p:nvSpPr>
        <p:spPr>
          <a:xfrm>
            <a:off x="308919" y="180404"/>
            <a:ext cx="8464500" cy="36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800"/>
              <a:buFont typeface="Arial"/>
              <a:buNone/>
              <a:defRPr sz="1800" b="1" cap="none">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14"/>
          <p:cNvSpPr txBox="1"/>
          <p:nvPr/>
        </p:nvSpPr>
        <p:spPr>
          <a:xfrm>
            <a:off x="1528500" y="4917500"/>
            <a:ext cx="70995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dk1"/>
                </a:solidFill>
              </a:rPr>
              <a:t>EIC Software Overview   -   CHEP2023  -  Norfolk, VA   -   David Lawrence    May 8, 2023</a:t>
            </a:r>
            <a:endParaRPr sz="700">
              <a:solidFill>
                <a:schemeClr val="dk1"/>
              </a:solidFill>
            </a:endParaRPr>
          </a:p>
        </p:txBody>
      </p:sp>
      <p:sp>
        <p:nvSpPr>
          <p:cNvPr id="67" name="Google Shape;67;p14"/>
          <p:cNvSpPr txBox="1"/>
          <p:nvPr/>
        </p:nvSpPr>
        <p:spPr>
          <a:xfrm>
            <a:off x="8801850" y="4871550"/>
            <a:ext cx="468300" cy="3231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 sz="900">
                <a:latin typeface="Calibri"/>
                <a:ea typeface="Calibri"/>
                <a:cs typeface="Calibri"/>
                <a:sym typeface="Calibri"/>
              </a:rPr>
              <a:t>/10</a:t>
            </a:r>
            <a:endParaRPr sz="900">
              <a:latin typeface="Calibri"/>
              <a:ea typeface="Calibri"/>
              <a:cs typeface="Calibri"/>
              <a:sym typeface="Calibri"/>
            </a:endParaRPr>
          </a:p>
        </p:txBody>
      </p:sp>
      <p:pic>
        <p:nvPicPr>
          <p:cNvPr id="68" name="Google Shape;68;p14"/>
          <p:cNvPicPr preferRelativeResize="0"/>
          <p:nvPr/>
        </p:nvPicPr>
        <p:blipFill>
          <a:blip r:embed="rId2">
            <a:alphaModFix/>
          </a:blip>
          <a:stretch>
            <a:fillRect/>
          </a:stretch>
        </p:blipFill>
        <p:spPr>
          <a:xfrm>
            <a:off x="0" y="4713050"/>
            <a:ext cx="1377400" cy="430450"/>
          </a:xfrm>
          <a:prstGeom prst="rect">
            <a:avLst/>
          </a:prstGeom>
          <a:noFill/>
          <a:ln>
            <a:noFill/>
          </a:ln>
        </p:spPr>
      </p:pic>
      <p:pic>
        <p:nvPicPr>
          <p:cNvPr id="69" name="Google Shape;69;p14"/>
          <p:cNvPicPr preferRelativeResize="0"/>
          <p:nvPr/>
        </p:nvPicPr>
        <p:blipFill>
          <a:blip r:embed="rId3">
            <a:alphaModFix/>
          </a:blip>
          <a:stretch>
            <a:fillRect/>
          </a:stretch>
        </p:blipFill>
        <p:spPr>
          <a:xfrm>
            <a:off x="8428975" y="0"/>
            <a:ext cx="714975" cy="51477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Layout 1">
  <p:cSld name="Content Layout 1">
    <p:spTree>
      <p:nvGrpSpPr>
        <p:cNvPr id="1" name="Shape 76"/>
        <p:cNvGrpSpPr/>
        <p:nvPr/>
      </p:nvGrpSpPr>
      <p:grpSpPr>
        <a:xfrm>
          <a:off x="0" y="0"/>
          <a:ext cx="0" cy="0"/>
          <a:chOff x="0" y="0"/>
          <a:chExt cx="0" cy="0"/>
        </a:xfrm>
      </p:grpSpPr>
      <p:sp>
        <p:nvSpPr>
          <p:cNvPr id="77" name="Google Shape;77;p16"/>
          <p:cNvSpPr txBox="1">
            <a:spLocks noGrp="1"/>
          </p:cNvSpPr>
          <p:nvPr>
            <p:ph type="sldNum" idx="12"/>
          </p:nvPr>
        </p:nvSpPr>
        <p:spPr>
          <a:xfrm>
            <a:off x="8686797" y="4927741"/>
            <a:ext cx="181200" cy="2076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u="none" strike="noStrike" cap="none">
                <a:solidFill>
                  <a:schemeClr val="dk1"/>
                </a:solidFill>
                <a:latin typeface="Calibri"/>
                <a:ea typeface="Calibri"/>
                <a:cs typeface="Calibri"/>
                <a:sym typeface="Calibri"/>
              </a:defRPr>
            </a:lvl1pPr>
            <a:lvl2pPr marL="0" lvl="1" indent="0" algn="r" rtl="0">
              <a:spcBef>
                <a:spcPts val="0"/>
              </a:spcBef>
              <a:buNone/>
              <a:defRPr sz="900" b="0" i="0" u="none" strike="noStrike" cap="none">
                <a:solidFill>
                  <a:schemeClr val="dk1"/>
                </a:solidFill>
                <a:latin typeface="Calibri"/>
                <a:ea typeface="Calibri"/>
                <a:cs typeface="Calibri"/>
                <a:sym typeface="Calibri"/>
              </a:defRPr>
            </a:lvl2pPr>
            <a:lvl3pPr marL="0" lvl="2" indent="0" algn="r" rtl="0">
              <a:spcBef>
                <a:spcPts val="0"/>
              </a:spcBef>
              <a:buNone/>
              <a:defRPr sz="900" b="0" i="0" u="none" strike="noStrike" cap="none">
                <a:solidFill>
                  <a:schemeClr val="dk1"/>
                </a:solidFill>
                <a:latin typeface="Calibri"/>
                <a:ea typeface="Calibri"/>
                <a:cs typeface="Calibri"/>
                <a:sym typeface="Calibri"/>
              </a:defRPr>
            </a:lvl3pPr>
            <a:lvl4pPr marL="0" lvl="3" indent="0" algn="r" rtl="0">
              <a:spcBef>
                <a:spcPts val="0"/>
              </a:spcBef>
              <a:buNone/>
              <a:defRPr sz="900" b="0" i="0" u="none" strike="noStrike" cap="none">
                <a:solidFill>
                  <a:schemeClr val="dk1"/>
                </a:solidFill>
                <a:latin typeface="Calibri"/>
                <a:ea typeface="Calibri"/>
                <a:cs typeface="Calibri"/>
                <a:sym typeface="Calibri"/>
              </a:defRPr>
            </a:lvl4pPr>
            <a:lvl5pPr marL="0" lvl="4" indent="0" algn="r" rtl="0">
              <a:spcBef>
                <a:spcPts val="0"/>
              </a:spcBef>
              <a:buNone/>
              <a:defRPr sz="900" b="0" i="0" u="none" strike="noStrike" cap="none">
                <a:solidFill>
                  <a:schemeClr val="dk1"/>
                </a:solidFill>
                <a:latin typeface="Calibri"/>
                <a:ea typeface="Calibri"/>
                <a:cs typeface="Calibri"/>
                <a:sym typeface="Calibri"/>
              </a:defRPr>
            </a:lvl5pPr>
            <a:lvl6pPr marL="0" lvl="5" indent="0" algn="r" rtl="0">
              <a:spcBef>
                <a:spcPts val="0"/>
              </a:spcBef>
              <a:buNone/>
              <a:defRPr sz="900" b="0" i="0" u="none" strike="noStrike" cap="none">
                <a:solidFill>
                  <a:schemeClr val="dk1"/>
                </a:solidFill>
                <a:latin typeface="Calibri"/>
                <a:ea typeface="Calibri"/>
                <a:cs typeface="Calibri"/>
                <a:sym typeface="Calibri"/>
              </a:defRPr>
            </a:lvl6pPr>
            <a:lvl7pPr marL="0" lvl="6" indent="0" algn="r" rtl="0">
              <a:spcBef>
                <a:spcPts val="0"/>
              </a:spcBef>
              <a:buNone/>
              <a:defRPr sz="900" b="0" i="0" u="none" strike="noStrike" cap="none">
                <a:solidFill>
                  <a:schemeClr val="dk1"/>
                </a:solidFill>
                <a:latin typeface="Calibri"/>
                <a:ea typeface="Calibri"/>
                <a:cs typeface="Calibri"/>
                <a:sym typeface="Calibri"/>
              </a:defRPr>
            </a:lvl7pPr>
            <a:lvl8pPr marL="0" lvl="7" indent="0" algn="r" rtl="0">
              <a:spcBef>
                <a:spcPts val="0"/>
              </a:spcBef>
              <a:buNone/>
              <a:defRPr sz="900" b="0" i="0" u="none" strike="noStrike" cap="none">
                <a:solidFill>
                  <a:schemeClr val="dk1"/>
                </a:solidFill>
                <a:latin typeface="Calibri"/>
                <a:ea typeface="Calibri"/>
                <a:cs typeface="Calibri"/>
                <a:sym typeface="Calibri"/>
              </a:defRPr>
            </a:lvl8pPr>
            <a:lvl9pPr marL="0" lvl="8" indent="0" algn="r" rtl="0">
              <a:spcBef>
                <a:spcPts val="0"/>
              </a:spcBef>
              <a:buNone/>
              <a:defRPr sz="9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78" name="Google Shape;78;p16"/>
          <p:cNvCxnSpPr/>
          <p:nvPr/>
        </p:nvCxnSpPr>
        <p:spPr>
          <a:xfrm>
            <a:off x="-12356" y="551990"/>
            <a:ext cx="9156300" cy="0"/>
          </a:xfrm>
          <a:prstGeom prst="straightConnector1">
            <a:avLst/>
          </a:prstGeom>
          <a:noFill/>
          <a:ln w="57150" cap="flat" cmpd="sng">
            <a:solidFill>
              <a:srgbClr val="C4112F"/>
            </a:solidFill>
            <a:prstDash val="solid"/>
            <a:miter lim="800000"/>
            <a:headEnd type="none" w="sm" len="sm"/>
            <a:tailEnd type="none" w="sm" len="sm"/>
          </a:ln>
        </p:spPr>
      </p:cxnSp>
      <p:sp>
        <p:nvSpPr>
          <p:cNvPr id="79" name="Google Shape;79;p16"/>
          <p:cNvSpPr txBox="1">
            <a:spLocks noGrp="1"/>
          </p:cNvSpPr>
          <p:nvPr>
            <p:ph type="title"/>
          </p:nvPr>
        </p:nvSpPr>
        <p:spPr>
          <a:xfrm>
            <a:off x="308919" y="180404"/>
            <a:ext cx="8464500" cy="36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800"/>
              <a:buFont typeface="Arial"/>
              <a:buNone/>
              <a:defRPr sz="1800" b="1" cap="none">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0" name="Google Shape;80;p16"/>
          <p:cNvSpPr txBox="1"/>
          <p:nvPr/>
        </p:nvSpPr>
        <p:spPr>
          <a:xfrm>
            <a:off x="1528500" y="4917500"/>
            <a:ext cx="70995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dk1"/>
                </a:solidFill>
              </a:rPr>
              <a:t>EIC Software Overview   -   CHEP2023  -  Norfolk, VA   -   David Lawrence    May 8, 2023</a:t>
            </a:r>
            <a:endParaRPr sz="700">
              <a:solidFill>
                <a:schemeClr val="dk1"/>
              </a:solidFill>
            </a:endParaRPr>
          </a:p>
        </p:txBody>
      </p:sp>
      <p:sp>
        <p:nvSpPr>
          <p:cNvPr id="81" name="Google Shape;81;p16"/>
          <p:cNvSpPr txBox="1"/>
          <p:nvPr/>
        </p:nvSpPr>
        <p:spPr>
          <a:xfrm>
            <a:off x="8801850" y="4871550"/>
            <a:ext cx="468300" cy="3231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 sz="900">
                <a:latin typeface="Calibri"/>
                <a:ea typeface="Calibri"/>
                <a:cs typeface="Calibri"/>
                <a:sym typeface="Calibri"/>
              </a:rPr>
              <a:t>/8</a:t>
            </a:r>
            <a:endParaRPr sz="900">
              <a:latin typeface="Calibri"/>
              <a:ea typeface="Calibri"/>
              <a:cs typeface="Calibri"/>
              <a:sym typeface="Calibri"/>
            </a:endParaRPr>
          </a:p>
        </p:txBody>
      </p:sp>
      <p:pic>
        <p:nvPicPr>
          <p:cNvPr id="82" name="Google Shape;82;p16"/>
          <p:cNvPicPr preferRelativeResize="0"/>
          <p:nvPr/>
        </p:nvPicPr>
        <p:blipFill>
          <a:blip r:embed="rId2">
            <a:alphaModFix/>
          </a:blip>
          <a:stretch>
            <a:fillRect/>
          </a:stretch>
        </p:blipFill>
        <p:spPr>
          <a:xfrm>
            <a:off x="0" y="4713050"/>
            <a:ext cx="1377400" cy="430450"/>
          </a:xfrm>
          <a:prstGeom prst="rect">
            <a:avLst/>
          </a:prstGeom>
          <a:noFill/>
          <a:ln>
            <a:noFill/>
          </a:ln>
        </p:spPr>
      </p:pic>
      <p:pic>
        <p:nvPicPr>
          <p:cNvPr id="83" name="Google Shape;83;p16"/>
          <p:cNvPicPr preferRelativeResize="0"/>
          <p:nvPr/>
        </p:nvPicPr>
        <p:blipFill>
          <a:blip r:embed="rId3">
            <a:alphaModFix/>
          </a:blip>
          <a:stretch>
            <a:fillRect/>
          </a:stretch>
        </p:blipFill>
        <p:spPr>
          <a:xfrm>
            <a:off x="8428975" y="0"/>
            <a:ext cx="714975" cy="51477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4"/>
        <p:cNvGrpSpPr/>
        <p:nvPr/>
      </p:nvGrpSpPr>
      <p:grpSpPr>
        <a:xfrm>
          <a:off x="0" y="0"/>
          <a:ext cx="0" cy="0"/>
          <a:chOff x="0" y="0"/>
          <a:chExt cx="0" cy="0"/>
        </a:xfrm>
      </p:grpSpPr>
      <p:pic>
        <p:nvPicPr>
          <p:cNvPr id="85" name="Google Shape;85;p17"/>
          <p:cNvPicPr preferRelativeResize="0"/>
          <p:nvPr/>
        </p:nvPicPr>
        <p:blipFill rotWithShape="1">
          <a:blip r:embed="rId2">
            <a:alphaModFix/>
          </a:blip>
          <a:srcRect/>
          <a:stretch/>
        </p:blipFill>
        <p:spPr>
          <a:xfrm>
            <a:off x="-159203" y="2149963"/>
            <a:ext cx="3238171" cy="3238171"/>
          </a:xfrm>
          <a:prstGeom prst="rect">
            <a:avLst/>
          </a:prstGeom>
          <a:noFill/>
          <a:ln>
            <a:noFill/>
          </a:ln>
        </p:spPr>
      </p:pic>
      <p:pic>
        <p:nvPicPr>
          <p:cNvPr id="86" name="Google Shape;86;p17"/>
          <p:cNvPicPr preferRelativeResize="0"/>
          <p:nvPr/>
        </p:nvPicPr>
        <p:blipFill rotWithShape="1">
          <a:blip r:embed="rId3">
            <a:alphaModFix/>
          </a:blip>
          <a:srcRect/>
          <a:stretch/>
        </p:blipFill>
        <p:spPr>
          <a:xfrm>
            <a:off x="0" y="0"/>
            <a:ext cx="9143998" cy="962025"/>
          </a:xfrm>
          <a:prstGeom prst="rect">
            <a:avLst/>
          </a:prstGeom>
          <a:noFill/>
          <a:ln>
            <a:noFill/>
          </a:ln>
        </p:spPr>
      </p:pic>
      <p:sp>
        <p:nvSpPr>
          <p:cNvPr id="87" name="Google Shape;87;p17"/>
          <p:cNvSpPr txBox="1">
            <a:spLocks noGrp="1"/>
          </p:cNvSpPr>
          <p:nvPr>
            <p:ph type="ctrTitle"/>
          </p:nvPr>
        </p:nvSpPr>
        <p:spPr>
          <a:xfrm>
            <a:off x="332386" y="379196"/>
            <a:ext cx="7937400" cy="4635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300"/>
              <a:buFont typeface="Arial"/>
              <a:buNone/>
              <a:defRPr sz="2300" b="1" cap="none">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8" name="Google Shape;88;p17"/>
          <p:cNvSpPr txBox="1">
            <a:spLocks noGrp="1"/>
          </p:cNvSpPr>
          <p:nvPr>
            <p:ph type="subTitle" idx="1"/>
          </p:nvPr>
        </p:nvSpPr>
        <p:spPr>
          <a:xfrm>
            <a:off x="332386" y="1290595"/>
            <a:ext cx="4407000" cy="2435100"/>
          </a:xfrm>
          <a:prstGeom prst="rect">
            <a:avLst/>
          </a:prstGeom>
          <a:noFill/>
          <a:ln>
            <a:noFill/>
          </a:ln>
        </p:spPr>
        <p:txBody>
          <a:bodyPr spcFirstLastPara="1" wrap="square" lIns="68575" tIns="34275" rIns="68575" bIns="34275" anchor="t" anchorCtr="0">
            <a:normAutofit/>
          </a:bodyPr>
          <a:lstStyle>
            <a:lvl1pPr lvl="0" algn="l" rtl="0">
              <a:lnSpc>
                <a:spcPct val="100000"/>
              </a:lnSpc>
              <a:spcBef>
                <a:spcPts val="800"/>
              </a:spcBef>
              <a:spcAft>
                <a:spcPts val="0"/>
              </a:spcAft>
              <a:buClr>
                <a:schemeClr val="accent1"/>
              </a:buClr>
              <a:buSzPts val="1700"/>
              <a:buNone/>
              <a:defRPr sz="1700">
                <a:solidFill>
                  <a:schemeClr val="accent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89" name="Google Shape;89;p17"/>
          <p:cNvSpPr txBox="1">
            <a:spLocks noGrp="1"/>
          </p:cNvSpPr>
          <p:nvPr>
            <p:ph type="dt" idx="10"/>
          </p:nvPr>
        </p:nvSpPr>
        <p:spPr>
          <a:xfrm>
            <a:off x="332387" y="4170377"/>
            <a:ext cx="24060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chemeClr val="dk1"/>
                </a:solidFill>
                <a:latin typeface="Arial"/>
                <a:ea typeface="Arial"/>
                <a:cs typeface="Arial"/>
                <a:sym typeface="Aria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0" name="Google Shape;90;p17"/>
          <p:cNvSpPr txBox="1">
            <a:spLocks noGrp="1"/>
          </p:cNvSpPr>
          <p:nvPr>
            <p:ph type="body" idx="2"/>
          </p:nvPr>
        </p:nvSpPr>
        <p:spPr>
          <a:xfrm>
            <a:off x="332386" y="3845048"/>
            <a:ext cx="4407000" cy="3156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6"/>
              </a:buClr>
              <a:buSzPts val="1700"/>
              <a:buFont typeface="Arial"/>
              <a:buNone/>
              <a:defRPr sz="1700">
                <a:solidFill>
                  <a:schemeClr val="accent6"/>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91" name="Google Shape;91;p17"/>
          <p:cNvPicPr preferRelativeResize="0"/>
          <p:nvPr/>
        </p:nvPicPr>
        <p:blipFill rotWithShape="1">
          <a:blip r:embed="rId4">
            <a:alphaModFix/>
          </a:blip>
          <a:srcRect/>
          <a:stretch/>
        </p:blipFill>
        <p:spPr>
          <a:xfrm>
            <a:off x="332386" y="4633591"/>
            <a:ext cx="1461153" cy="473171"/>
          </a:xfrm>
          <a:prstGeom prst="rect">
            <a:avLst/>
          </a:prstGeom>
          <a:noFill/>
          <a:ln>
            <a:noFill/>
          </a:ln>
        </p:spPr>
      </p:pic>
      <p:pic>
        <p:nvPicPr>
          <p:cNvPr id="92" name="Google Shape;92;p17"/>
          <p:cNvPicPr preferRelativeResize="0"/>
          <p:nvPr/>
        </p:nvPicPr>
        <p:blipFill rotWithShape="1">
          <a:blip r:embed="rId5">
            <a:alphaModFix/>
          </a:blip>
          <a:srcRect/>
          <a:stretch/>
        </p:blipFill>
        <p:spPr>
          <a:xfrm>
            <a:off x="7133544" y="4825778"/>
            <a:ext cx="1217202" cy="204316"/>
          </a:xfrm>
          <a:prstGeom prst="rect">
            <a:avLst/>
          </a:prstGeom>
          <a:noFill/>
          <a:ln>
            <a:noFill/>
          </a:ln>
        </p:spPr>
      </p:pic>
      <p:pic>
        <p:nvPicPr>
          <p:cNvPr id="93" name="Google Shape;93;p17"/>
          <p:cNvPicPr preferRelativeResize="0"/>
          <p:nvPr/>
        </p:nvPicPr>
        <p:blipFill rotWithShape="1">
          <a:blip r:embed="rId6">
            <a:alphaModFix/>
          </a:blip>
          <a:srcRect/>
          <a:stretch/>
        </p:blipFill>
        <p:spPr>
          <a:xfrm>
            <a:off x="8523514" y="4819163"/>
            <a:ext cx="379641" cy="254968"/>
          </a:xfrm>
          <a:prstGeom prst="rect">
            <a:avLst/>
          </a:prstGeom>
          <a:noFill/>
          <a:ln>
            <a:noFill/>
          </a:ln>
        </p:spPr>
      </p:pic>
      <p:sp>
        <p:nvSpPr>
          <p:cNvPr id="94" name="Google Shape;94;p17"/>
          <p:cNvSpPr>
            <a:spLocks noGrp="1"/>
          </p:cNvSpPr>
          <p:nvPr>
            <p:ph type="pic" idx="3"/>
          </p:nvPr>
        </p:nvSpPr>
        <p:spPr>
          <a:xfrm>
            <a:off x="4929188" y="1290638"/>
            <a:ext cx="4214700" cy="2880000"/>
          </a:xfrm>
          <a:prstGeom prst="rect">
            <a:avLst/>
          </a:prstGeom>
          <a:solidFill>
            <a:schemeClr val="accent2"/>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Layout 2">
  <p:cSld name="Content Layout 2">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308919" y="180404"/>
            <a:ext cx="8464500" cy="36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800"/>
              <a:buFont typeface="Arial"/>
              <a:buNone/>
              <a:defRPr sz="1800" b="1" cap="none">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7" name="Google Shape;97;p18"/>
          <p:cNvSpPr txBox="1">
            <a:spLocks noGrp="1"/>
          </p:cNvSpPr>
          <p:nvPr>
            <p:ph type="body" idx="1"/>
          </p:nvPr>
        </p:nvSpPr>
        <p:spPr>
          <a:xfrm>
            <a:off x="308919" y="724541"/>
            <a:ext cx="4173300" cy="4036200"/>
          </a:xfrm>
          <a:prstGeom prst="rect">
            <a:avLst/>
          </a:prstGeom>
          <a:noFill/>
          <a:ln>
            <a:noFill/>
          </a:ln>
        </p:spPr>
        <p:txBody>
          <a:bodyPr spcFirstLastPara="1" wrap="square" lIns="68575" tIns="34275" rIns="68575" bIns="34275" anchor="t" anchorCtr="0">
            <a:normAutofit/>
          </a:bodyPr>
          <a:lstStyle>
            <a:lvl1pPr marL="457200" lvl="0" indent="-336550" algn="l" rtl="0">
              <a:lnSpc>
                <a:spcPct val="90000"/>
              </a:lnSpc>
              <a:spcBef>
                <a:spcPts val="800"/>
              </a:spcBef>
              <a:spcAft>
                <a:spcPts val="0"/>
              </a:spcAft>
              <a:buClr>
                <a:schemeClr val="dk1"/>
              </a:buClr>
              <a:buSzPts val="1700"/>
              <a:buChar char="•"/>
              <a:defRPr sz="1700">
                <a:solidFill>
                  <a:schemeClr val="dk1"/>
                </a:solidFill>
                <a:latin typeface="Arial"/>
                <a:ea typeface="Arial"/>
                <a:cs typeface="Arial"/>
                <a:sym typeface="Arial"/>
              </a:defRPr>
            </a:lvl1pPr>
            <a:lvl2pPr marL="914400" lvl="1" indent="-323850" algn="l" rtl="0">
              <a:lnSpc>
                <a:spcPct val="90000"/>
              </a:lnSpc>
              <a:spcBef>
                <a:spcPts val="400"/>
              </a:spcBef>
              <a:spcAft>
                <a:spcPts val="0"/>
              </a:spcAft>
              <a:buClr>
                <a:schemeClr val="dk1"/>
              </a:buClr>
              <a:buSzPts val="1500"/>
              <a:buFont typeface="Arial"/>
              <a:buChar char="－"/>
              <a:defRPr sz="1500">
                <a:solidFill>
                  <a:schemeClr val="dk1"/>
                </a:solidFill>
                <a:latin typeface="Arial"/>
                <a:ea typeface="Arial"/>
                <a:cs typeface="Arial"/>
                <a:sym typeface="Arial"/>
              </a:defRPr>
            </a:lvl2pPr>
            <a:lvl3pPr marL="1371600" lvl="2" indent="-317500" algn="l" rtl="0">
              <a:lnSpc>
                <a:spcPct val="90000"/>
              </a:lnSpc>
              <a:spcBef>
                <a:spcPts val="400"/>
              </a:spcBef>
              <a:spcAft>
                <a:spcPts val="0"/>
              </a:spcAft>
              <a:buClr>
                <a:schemeClr val="dk1"/>
              </a:buClr>
              <a:buSzPts val="1400"/>
              <a:buFont typeface="Arial"/>
              <a:buChar char="•"/>
              <a:defRPr sz="1400">
                <a:solidFill>
                  <a:schemeClr val="dk1"/>
                </a:solidFill>
                <a:latin typeface="Arial"/>
                <a:ea typeface="Arial"/>
                <a:cs typeface="Arial"/>
                <a:sym typeface="Arial"/>
              </a:defRPr>
            </a:lvl3pPr>
            <a:lvl4pPr marL="1828800" lvl="3" indent="-304800" algn="l" rtl="0">
              <a:lnSpc>
                <a:spcPct val="90000"/>
              </a:lnSpc>
              <a:spcBef>
                <a:spcPts val="400"/>
              </a:spcBef>
              <a:spcAft>
                <a:spcPts val="0"/>
              </a:spcAft>
              <a:buClr>
                <a:schemeClr val="dk1"/>
              </a:buClr>
              <a:buSzPts val="1200"/>
              <a:buFont typeface="Arial"/>
              <a:buChar char="－"/>
              <a:defRPr sz="1200">
                <a:solidFill>
                  <a:schemeClr val="dk1"/>
                </a:solidFill>
                <a:latin typeface="Arial"/>
                <a:ea typeface="Arial"/>
                <a:cs typeface="Arial"/>
                <a:sym typeface="Arial"/>
              </a:defRPr>
            </a:lvl4pPr>
            <a:lvl5pPr marL="2286000" lvl="4" indent="-298450" algn="l" rtl="0">
              <a:lnSpc>
                <a:spcPct val="90000"/>
              </a:lnSpc>
              <a:spcBef>
                <a:spcPts val="400"/>
              </a:spcBef>
              <a:spcAft>
                <a:spcPts val="0"/>
              </a:spcAft>
              <a:buClr>
                <a:schemeClr val="dk1"/>
              </a:buClr>
              <a:buSzPts val="1100"/>
              <a:buFont typeface="Arial"/>
              <a:buChar char="•"/>
              <a:defRPr sz="1100">
                <a:solidFill>
                  <a:schemeClr val="dk1"/>
                </a:solidFill>
                <a:latin typeface="Arial"/>
                <a:ea typeface="Arial"/>
                <a:cs typeface="Arial"/>
                <a:sym typeface="Aria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8" name="Google Shape;98;p18"/>
          <p:cNvSpPr txBox="1">
            <a:spLocks noGrp="1"/>
          </p:cNvSpPr>
          <p:nvPr>
            <p:ph type="ftr" idx="11"/>
          </p:nvPr>
        </p:nvSpPr>
        <p:spPr>
          <a:xfrm>
            <a:off x="308920" y="4850502"/>
            <a:ext cx="3918000" cy="233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chemeClr val="dk1"/>
                </a:solidFill>
                <a:latin typeface="Arial"/>
                <a:ea typeface="Arial"/>
                <a:cs typeface="Arial"/>
                <a:sym typeface="Aria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 name="Google Shape;99;p18"/>
          <p:cNvSpPr txBox="1">
            <a:spLocks noGrp="1"/>
          </p:cNvSpPr>
          <p:nvPr>
            <p:ph type="sldNum" idx="12"/>
          </p:nvPr>
        </p:nvSpPr>
        <p:spPr>
          <a:xfrm>
            <a:off x="4226807" y="4850502"/>
            <a:ext cx="536100" cy="227400"/>
          </a:xfrm>
          <a:prstGeom prst="rect">
            <a:avLst/>
          </a:prstGeom>
          <a:noFill/>
          <a:ln>
            <a:noFill/>
          </a:ln>
        </p:spPr>
        <p:txBody>
          <a:bodyPr spcFirstLastPara="1" wrap="square" lIns="68575" tIns="34275" rIns="68575" bIns="34275" anchor="ctr" anchorCtr="0">
            <a:noAutofit/>
          </a:bodyPr>
          <a:lstStyle>
            <a:lvl1pPr marL="0" lvl="0" indent="0" algn="ctr" rtl="0">
              <a:spcBef>
                <a:spcPts val="0"/>
              </a:spcBef>
              <a:buNone/>
              <a:defRPr sz="800">
                <a:solidFill>
                  <a:schemeClr val="dk1"/>
                </a:solidFill>
                <a:latin typeface="Arial"/>
                <a:ea typeface="Arial"/>
                <a:cs typeface="Arial"/>
                <a:sym typeface="Arial"/>
              </a:defRPr>
            </a:lvl1pPr>
            <a:lvl2pPr marL="0" lvl="1" indent="0" algn="ctr" rtl="0">
              <a:spcBef>
                <a:spcPts val="0"/>
              </a:spcBef>
              <a:buNone/>
              <a:defRPr sz="800">
                <a:solidFill>
                  <a:schemeClr val="dk1"/>
                </a:solidFill>
                <a:latin typeface="Arial"/>
                <a:ea typeface="Arial"/>
                <a:cs typeface="Arial"/>
                <a:sym typeface="Arial"/>
              </a:defRPr>
            </a:lvl2pPr>
            <a:lvl3pPr marL="0" lvl="2" indent="0" algn="ctr" rtl="0">
              <a:spcBef>
                <a:spcPts val="0"/>
              </a:spcBef>
              <a:buNone/>
              <a:defRPr sz="800">
                <a:solidFill>
                  <a:schemeClr val="dk1"/>
                </a:solidFill>
                <a:latin typeface="Arial"/>
                <a:ea typeface="Arial"/>
                <a:cs typeface="Arial"/>
                <a:sym typeface="Arial"/>
              </a:defRPr>
            </a:lvl3pPr>
            <a:lvl4pPr marL="0" lvl="3" indent="0" algn="ctr" rtl="0">
              <a:spcBef>
                <a:spcPts val="0"/>
              </a:spcBef>
              <a:buNone/>
              <a:defRPr sz="800">
                <a:solidFill>
                  <a:schemeClr val="dk1"/>
                </a:solidFill>
                <a:latin typeface="Arial"/>
                <a:ea typeface="Arial"/>
                <a:cs typeface="Arial"/>
                <a:sym typeface="Arial"/>
              </a:defRPr>
            </a:lvl4pPr>
            <a:lvl5pPr marL="0" lvl="4" indent="0" algn="ctr" rtl="0">
              <a:spcBef>
                <a:spcPts val="0"/>
              </a:spcBef>
              <a:buNone/>
              <a:defRPr sz="800">
                <a:solidFill>
                  <a:schemeClr val="dk1"/>
                </a:solidFill>
                <a:latin typeface="Arial"/>
                <a:ea typeface="Arial"/>
                <a:cs typeface="Arial"/>
                <a:sym typeface="Arial"/>
              </a:defRPr>
            </a:lvl5pPr>
            <a:lvl6pPr marL="0" lvl="5" indent="0" algn="ctr" rtl="0">
              <a:spcBef>
                <a:spcPts val="0"/>
              </a:spcBef>
              <a:buNone/>
              <a:defRPr sz="800">
                <a:solidFill>
                  <a:schemeClr val="dk1"/>
                </a:solidFill>
                <a:latin typeface="Arial"/>
                <a:ea typeface="Arial"/>
                <a:cs typeface="Arial"/>
                <a:sym typeface="Arial"/>
              </a:defRPr>
            </a:lvl6pPr>
            <a:lvl7pPr marL="0" lvl="6" indent="0" algn="ctr" rtl="0">
              <a:spcBef>
                <a:spcPts val="0"/>
              </a:spcBef>
              <a:buNone/>
              <a:defRPr sz="800">
                <a:solidFill>
                  <a:schemeClr val="dk1"/>
                </a:solidFill>
                <a:latin typeface="Arial"/>
                <a:ea typeface="Arial"/>
                <a:cs typeface="Arial"/>
                <a:sym typeface="Arial"/>
              </a:defRPr>
            </a:lvl7pPr>
            <a:lvl8pPr marL="0" lvl="7" indent="0" algn="ctr" rtl="0">
              <a:spcBef>
                <a:spcPts val="0"/>
              </a:spcBef>
              <a:buNone/>
              <a:defRPr sz="800">
                <a:solidFill>
                  <a:schemeClr val="dk1"/>
                </a:solidFill>
                <a:latin typeface="Arial"/>
                <a:ea typeface="Arial"/>
                <a:cs typeface="Arial"/>
                <a:sym typeface="Arial"/>
              </a:defRPr>
            </a:lvl8pPr>
            <a:lvl9pPr marL="0" lvl="8" indent="0" algn="ctr" rtl="0">
              <a:spcBef>
                <a:spcPts val="0"/>
              </a:spcBef>
              <a:buNone/>
              <a:defRPr sz="800">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cxnSp>
        <p:nvCxnSpPr>
          <p:cNvPr id="100" name="Google Shape;100;p18"/>
          <p:cNvCxnSpPr/>
          <p:nvPr/>
        </p:nvCxnSpPr>
        <p:spPr>
          <a:xfrm>
            <a:off x="-12356" y="551990"/>
            <a:ext cx="9156300" cy="0"/>
          </a:xfrm>
          <a:prstGeom prst="straightConnector1">
            <a:avLst/>
          </a:prstGeom>
          <a:noFill/>
          <a:ln w="57150" cap="flat" cmpd="sng">
            <a:solidFill>
              <a:srgbClr val="C00000"/>
            </a:solidFill>
            <a:prstDash val="solid"/>
            <a:miter lim="800000"/>
            <a:headEnd type="none" w="sm" len="sm"/>
            <a:tailEnd type="none" w="sm" len="sm"/>
          </a:ln>
        </p:spPr>
      </p:cxnSp>
      <p:pic>
        <p:nvPicPr>
          <p:cNvPr id="101" name="Google Shape;101;p18"/>
          <p:cNvPicPr preferRelativeResize="0"/>
          <p:nvPr/>
        </p:nvPicPr>
        <p:blipFill rotWithShape="1">
          <a:blip r:embed="rId2">
            <a:alphaModFix/>
          </a:blip>
          <a:srcRect/>
          <a:stretch/>
        </p:blipFill>
        <p:spPr>
          <a:xfrm>
            <a:off x="7764233" y="4790551"/>
            <a:ext cx="1070999" cy="346826"/>
          </a:xfrm>
          <a:prstGeom prst="rect">
            <a:avLst/>
          </a:prstGeom>
          <a:noFill/>
          <a:ln>
            <a:noFill/>
          </a:ln>
        </p:spPr>
      </p:pic>
      <p:sp>
        <p:nvSpPr>
          <p:cNvPr id="102" name="Google Shape;102;p18"/>
          <p:cNvSpPr txBox="1">
            <a:spLocks noGrp="1"/>
          </p:cNvSpPr>
          <p:nvPr>
            <p:ph type="body" idx="2"/>
          </p:nvPr>
        </p:nvSpPr>
        <p:spPr>
          <a:xfrm>
            <a:off x="4653642" y="724541"/>
            <a:ext cx="4119600" cy="4036200"/>
          </a:xfrm>
          <a:prstGeom prst="rect">
            <a:avLst/>
          </a:prstGeom>
          <a:noFill/>
          <a:ln>
            <a:noFill/>
          </a:ln>
        </p:spPr>
        <p:txBody>
          <a:bodyPr spcFirstLastPara="1" wrap="square" lIns="68575" tIns="34275" rIns="68575" bIns="34275" anchor="t" anchorCtr="0">
            <a:normAutofit/>
          </a:bodyPr>
          <a:lstStyle>
            <a:lvl1pPr marL="457200" lvl="0" indent="-336550" algn="l" rtl="0">
              <a:lnSpc>
                <a:spcPct val="90000"/>
              </a:lnSpc>
              <a:spcBef>
                <a:spcPts val="800"/>
              </a:spcBef>
              <a:spcAft>
                <a:spcPts val="0"/>
              </a:spcAft>
              <a:buClr>
                <a:schemeClr val="dk1"/>
              </a:buClr>
              <a:buSzPts val="1700"/>
              <a:buChar char="•"/>
              <a:defRPr sz="1700">
                <a:solidFill>
                  <a:schemeClr val="dk1"/>
                </a:solidFill>
                <a:latin typeface="Arial"/>
                <a:ea typeface="Arial"/>
                <a:cs typeface="Arial"/>
                <a:sym typeface="Arial"/>
              </a:defRPr>
            </a:lvl1pPr>
            <a:lvl2pPr marL="914400" lvl="1" indent="-323850" algn="l" rtl="0">
              <a:lnSpc>
                <a:spcPct val="90000"/>
              </a:lnSpc>
              <a:spcBef>
                <a:spcPts val="400"/>
              </a:spcBef>
              <a:spcAft>
                <a:spcPts val="0"/>
              </a:spcAft>
              <a:buClr>
                <a:schemeClr val="dk1"/>
              </a:buClr>
              <a:buSzPts val="1500"/>
              <a:buFont typeface="Arial"/>
              <a:buChar char="－"/>
              <a:defRPr sz="1500">
                <a:solidFill>
                  <a:schemeClr val="dk1"/>
                </a:solidFill>
                <a:latin typeface="Arial"/>
                <a:ea typeface="Arial"/>
                <a:cs typeface="Arial"/>
                <a:sym typeface="Arial"/>
              </a:defRPr>
            </a:lvl2pPr>
            <a:lvl3pPr marL="1371600" lvl="2" indent="-317500" algn="l" rtl="0">
              <a:lnSpc>
                <a:spcPct val="90000"/>
              </a:lnSpc>
              <a:spcBef>
                <a:spcPts val="400"/>
              </a:spcBef>
              <a:spcAft>
                <a:spcPts val="0"/>
              </a:spcAft>
              <a:buClr>
                <a:schemeClr val="dk1"/>
              </a:buClr>
              <a:buSzPts val="1400"/>
              <a:buFont typeface="Arial"/>
              <a:buChar char="•"/>
              <a:defRPr sz="1400">
                <a:solidFill>
                  <a:schemeClr val="dk1"/>
                </a:solidFill>
                <a:latin typeface="Arial"/>
                <a:ea typeface="Arial"/>
                <a:cs typeface="Arial"/>
                <a:sym typeface="Arial"/>
              </a:defRPr>
            </a:lvl3pPr>
            <a:lvl4pPr marL="1828800" lvl="3" indent="-304800" algn="l" rtl="0">
              <a:lnSpc>
                <a:spcPct val="90000"/>
              </a:lnSpc>
              <a:spcBef>
                <a:spcPts val="400"/>
              </a:spcBef>
              <a:spcAft>
                <a:spcPts val="0"/>
              </a:spcAft>
              <a:buClr>
                <a:schemeClr val="dk1"/>
              </a:buClr>
              <a:buSzPts val="1200"/>
              <a:buFont typeface="Arial"/>
              <a:buChar char="－"/>
              <a:defRPr sz="1200">
                <a:solidFill>
                  <a:schemeClr val="dk1"/>
                </a:solidFill>
                <a:latin typeface="Arial"/>
                <a:ea typeface="Arial"/>
                <a:cs typeface="Arial"/>
                <a:sym typeface="Arial"/>
              </a:defRPr>
            </a:lvl4pPr>
            <a:lvl5pPr marL="2286000" lvl="4" indent="-298450" algn="l" rtl="0">
              <a:lnSpc>
                <a:spcPct val="90000"/>
              </a:lnSpc>
              <a:spcBef>
                <a:spcPts val="400"/>
              </a:spcBef>
              <a:spcAft>
                <a:spcPts val="0"/>
              </a:spcAft>
              <a:buClr>
                <a:schemeClr val="dk1"/>
              </a:buClr>
              <a:buSzPts val="1100"/>
              <a:buFont typeface="Arial"/>
              <a:buChar char="•"/>
              <a:defRPr sz="1100">
                <a:solidFill>
                  <a:schemeClr val="dk1"/>
                </a:solidFill>
                <a:latin typeface="Arial"/>
                <a:ea typeface="Arial"/>
                <a:cs typeface="Arial"/>
                <a:sym typeface="Aria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Layout 3">
  <p:cSld name="Content Layout 3">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308919" y="180404"/>
            <a:ext cx="8464500" cy="36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800"/>
              <a:buFont typeface="Arial"/>
              <a:buNone/>
              <a:defRPr sz="1800" b="1" cap="none">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5" name="Google Shape;105;p19"/>
          <p:cNvSpPr txBox="1">
            <a:spLocks noGrp="1"/>
          </p:cNvSpPr>
          <p:nvPr>
            <p:ph type="body" idx="1"/>
          </p:nvPr>
        </p:nvSpPr>
        <p:spPr>
          <a:xfrm>
            <a:off x="308919" y="724541"/>
            <a:ext cx="4859100" cy="4036200"/>
          </a:xfrm>
          <a:prstGeom prst="rect">
            <a:avLst/>
          </a:prstGeom>
          <a:noFill/>
          <a:ln>
            <a:noFill/>
          </a:ln>
        </p:spPr>
        <p:txBody>
          <a:bodyPr spcFirstLastPara="1" wrap="square" lIns="68575" tIns="34275" rIns="68575" bIns="34275" anchor="t" anchorCtr="0">
            <a:normAutofit/>
          </a:bodyPr>
          <a:lstStyle>
            <a:lvl1pPr marL="457200" lvl="0" indent="-336550" algn="l" rtl="0">
              <a:lnSpc>
                <a:spcPct val="90000"/>
              </a:lnSpc>
              <a:spcBef>
                <a:spcPts val="800"/>
              </a:spcBef>
              <a:spcAft>
                <a:spcPts val="0"/>
              </a:spcAft>
              <a:buClr>
                <a:schemeClr val="dk1"/>
              </a:buClr>
              <a:buSzPts val="1700"/>
              <a:buChar char="•"/>
              <a:defRPr sz="1700">
                <a:solidFill>
                  <a:schemeClr val="dk1"/>
                </a:solidFill>
                <a:latin typeface="Arial"/>
                <a:ea typeface="Arial"/>
                <a:cs typeface="Arial"/>
                <a:sym typeface="Arial"/>
              </a:defRPr>
            </a:lvl1pPr>
            <a:lvl2pPr marL="914400" lvl="1" indent="-323850" algn="l" rtl="0">
              <a:lnSpc>
                <a:spcPct val="90000"/>
              </a:lnSpc>
              <a:spcBef>
                <a:spcPts val="400"/>
              </a:spcBef>
              <a:spcAft>
                <a:spcPts val="0"/>
              </a:spcAft>
              <a:buClr>
                <a:schemeClr val="dk1"/>
              </a:buClr>
              <a:buSzPts val="1500"/>
              <a:buFont typeface="Arial"/>
              <a:buChar char="－"/>
              <a:defRPr sz="1500">
                <a:solidFill>
                  <a:schemeClr val="dk1"/>
                </a:solidFill>
                <a:latin typeface="Arial"/>
                <a:ea typeface="Arial"/>
                <a:cs typeface="Arial"/>
                <a:sym typeface="Arial"/>
              </a:defRPr>
            </a:lvl2pPr>
            <a:lvl3pPr marL="1371600" lvl="2" indent="-317500" algn="l" rtl="0">
              <a:lnSpc>
                <a:spcPct val="90000"/>
              </a:lnSpc>
              <a:spcBef>
                <a:spcPts val="400"/>
              </a:spcBef>
              <a:spcAft>
                <a:spcPts val="0"/>
              </a:spcAft>
              <a:buClr>
                <a:schemeClr val="dk1"/>
              </a:buClr>
              <a:buSzPts val="1400"/>
              <a:buFont typeface="Arial"/>
              <a:buChar char="•"/>
              <a:defRPr sz="1400">
                <a:solidFill>
                  <a:schemeClr val="dk1"/>
                </a:solidFill>
                <a:latin typeface="Arial"/>
                <a:ea typeface="Arial"/>
                <a:cs typeface="Arial"/>
                <a:sym typeface="Arial"/>
              </a:defRPr>
            </a:lvl3pPr>
            <a:lvl4pPr marL="1828800" lvl="3" indent="-304800" algn="l" rtl="0">
              <a:lnSpc>
                <a:spcPct val="90000"/>
              </a:lnSpc>
              <a:spcBef>
                <a:spcPts val="400"/>
              </a:spcBef>
              <a:spcAft>
                <a:spcPts val="0"/>
              </a:spcAft>
              <a:buClr>
                <a:schemeClr val="dk1"/>
              </a:buClr>
              <a:buSzPts val="1200"/>
              <a:buFont typeface="Arial"/>
              <a:buChar char="－"/>
              <a:defRPr sz="1200">
                <a:solidFill>
                  <a:schemeClr val="dk1"/>
                </a:solidFill>
                <a:latin typeface="Arial"/>
                <a:ea typeface="Arial"/>
                <a:cs typeface="Arial"/>
                <a:sym typeface="Arial"/>
              </a:defRPr>
            </a:lvl4pPr>
            <a:lvl5pPr marL="2286000" lvl="4" indent="-298450" algn="l" rtl="0">
              <a:lnSpc>
                <a:spcPct val="90000"/>
              </a:lnSpc>
              <a:spcBef>
                <a:spcPts val="400"/>
              </a:spcBef>
              <a:spcAft>
                <a:spcPts val="0"/>
              </a:spcAft>
              <a:buClr>
                <a:schemeClr val="dk1"/>
              </a:buClr>
              <a:buSzPts val="1100"/>
              <a:buFont typeface="Arial"/>
              <a:buChar char="•"/>
              <a:defRPr sz="1100">
                <a:solidFill>
                  <a:schemeClr val="dk1"/>
                </a:solidFill>
                <a:latin typeface="Arial"/>
                <a:ea typeface="Arial"/>
                <a:cs typeface="Arial"/>
                <a:sym typeface="Aria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6" name="Google Shape;106;p19"/>
          <p:cNvSpPr txBox="1">
            <a:spLocks noGrp="1"/>
          </p:cNvSpPr>
          <p:nvPr>
            <p:ph type="ftr" idx="11"/>
          </p:nvPr>
        </p:nvSpPr>
        <p:spPr>
          <a:xfrm>
            <a:off x="308920" y="4850502"/>
            <a:ext cx="3918000" cy="233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chemeClr val="dk1"/>
                </a:solidFill>
                <a:latin typeface="Arial"/>
                <a:ea typeface="Arial"/>
                <a:cs typeface="Arial"/>
                <a:sym typeface="Aria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7" name="Google Shape;107;p19"/>
          <p:cNvSpPr txBox="1">
            <a:spLocks noGrp="1"/>
          </p:cNvSpPr>
          <p:nvPr>
            <p:ph type="sldNum" idx="12"/>
          </p:nvPr>
        </p:nvSpPr>
        <p:spPr>
          <a:xfrm>
            <a:off x="4226807" y="4850502"/>
            <a:ext cx="536100" cy="227400"/>
          </a:xfrm>
          <a:prstGeom prst="rect">
            <a:avLst/>
          </a:prstGeom>
          <a:noFill/>
          <a:ln>
            <a:noFill/>
          </a:ln>
        </p:spPr>
        <p:txBody>
          <a:bodyPr spcFirstLastPara="1" wrap="square" lIns="68575" tIns="34275" rIns="68575" bIns="34275" anchor="ctr" anchorCtr="0">
            <a:noAutofit/>
          </a:bodyPr>
          <a:lstStyle>
            <a:lvl1pPr marL="0" lvl="0" indent="0" algn="ctr" rtl="0">
              <a:spcBef>
                <a:spcPts val="0"/>
              </a:spcBef>
              <a:buNone/>
              <a:defRPr sz="800">
                <a:solidFill>
                  <a:schemeClr val="dk1"/>
                </a:solidFill>
                <a:latin typeface="Arial"/>
                <a:ea typeface="Arial"/>
                <a:cs typeface="Arial"/>
                <a:sym typeface="Arial"/>
              </a:defRPr>
            </a:lvl1pPr>
            <a:lvl2pPr marL="0" lvl="1" indent="0" algn="ctr" rtl="0">
              <a:spcBef>
                <a:spcPts val="0"/>
              </a:spcBef>
              <a:buNone/>
              <a:defRPr sz="800">
                <a:solidFill>
                  <a:schemeClr val="dk1"/>
                </a:solidFill>
                <a:latin typeface="Arial"/>
                <a:ea typeface="Arial"/>
                <a:cs typeface="Arial"/>
                <a:sym typeface="Arial"/>
              </a:defRPr>
            </a:lvl2pPr>
            <a:lvl3pPr marL="0" lvl="2" indent="0" algn="ctr" rtl="0">
              <a:spcBef>
                <a:spcPts val="0"/>
              </a:spcBef>
              <a:buNone/>
              <a:defRPr sz="800">
                <a:solidFill>
                  <a:schemeClr val="dk1"/>
                </a:solidFill>
                <a:latin typeface="Arial"/>
                <a:ea typeface="Arial"/>
                <a:cs typeface="Arial"/>
                <a:sym typeface="Arial"/>
              </a:defRPr>
            </a:lvl3pPr>
            <a:lvl4pPr marL="0" lvl="3" indent="0" algn="ctr" rtl="0">
              <a:spcBef>
                <a:spcPts val="0"/>
              </a:spcBef>
              <a:buNone/>
              <a:defRPr sz="800">
                <a:solidFill>
                  <a:schemeClr val="dk1"/>
                </a:solidFill>
                <a:latin typeface="Arial"/>
                <a:ea typeface="Arial"/>
                <a:cs typeface="Arial"/>
                <a:sym typeface="Arial"/>
              </a:defRPr>
            </a:lvl4pPr>
            <a:lvl5pPr marL="0" lvl="4" indent="0" algn="ctr" rtl="0">
              <a:spcBef>
                <a:spcPts val="0"/>
              </a:spcBef>
              <a:buNone/>
              <a:defRPr sz="800">
                <a:solidFill>
                  <a:schemeClr val="dk1"/>
                </a:solidFill>
                <a:latin typeface="Arial"/>
                <a:ea typeface="Arial"/>
                <a:cs typeface="Arial"/>
                <a:sym typeface="Arial"/>
              </a:defRPr>
            </a:lvl5pPr>
            <a:lvl6pPr marL="0" lvl="5" indent="0" algn="ctr" rtl="0">
              <a:spcBef>
                <a:spcPts val="0"/>
              </a:spcBef>
              <a:buNone/>
              <a:defRPr sz="800">
                <a:solidFill>
                  <a:schemeClr val="dk1"/>
                </a:solidFill>
                <a:latin typeface="Arial"/>
                <a:ea typeface="Arial"/>
                <a:cs typeface="Arial"/>
                <a:sym typeface="Arial"/>
              </a:defRPr>
            </a:lvl6pPr>
            <a:lvl7pPr marL="0" lvl="6" indent="0" algn="ctr" rtl="0">
              <a:spcBef>
                <a:spcPts val="0"/>
              </a:spcBef>
              <a:buNone/>
              <a:defRPr sz="800">
                <a:solidFill>
                  <a:schemeClr val="dk1"/>
                </a:solidFill>
                <a:latin typeface="Arial"/>
                <a:ea typeface="Arial"/>
                <a:cs typeface="Arial"/>
                <a:sym typeface="Arial"/>
              </a:defRPr>
            </a:lvl7pPr>
            <a:lvl8pPr marL="0" lvl="7" indent="0" algn="ctr" rtl="0">
              <a:spcBef>
                <a:spcPts val="0"/>
              </a:spcBef>
              <a:buNone/>
              <a:defRPr sz="800">
                <a:solidFill>
                  <a:schemeClr val="dk1"/>
                </a:solidFill>
                <a:latin typeface="Arial"/>
                <a:ea typeface="Arial"/>
                <a:cs typeface="Arial"/>
                <a:sym typeface="Arial"/>
              </a:defRPr>
            </a:lvl8pPr>
            <a:lvl9pPr marL="0" lvl="8" indent="0" algn="ctr" rtl="0">
              <a:spcBef>
                <a:spcPts val="0"/>
              </a:spcBef>
              <a:buNone/>
              <a:defRPr sz="800">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cxnSp>
        <p:nvCxnSpPr>
          <p:cNvPr id="108" name="Google Shape;108;p19"/>
          <p:cNvCxnSpPr/>
          <p:nvPr/>
        </p:nvCxnSpPr>
        <p:spPr>
          <a:xfrm>
            <a:off x="-12356" y="551990"/>
            <a:ext cx="9156300" cy="0"/>
          </a:xfrm>
          <a:prstGeom prst="straightConnector1">
            <a:avLst/>
          </a:prstGeom>
          <a:noFill/>
          <a:ln w="57150" cap="flat" cmpd="sng">
            <a:solidFill>
              <a:srgbClr val="C00000"/>
            </a:solidFill>
            <a:prstDash val="solid"/>
            <a:miter lim="800000"/>
            <a:headEnd type="none" w="sm" len="sm"/>
            <a:tailEnd type="none" w="sm" len="sm"/>
          </a:ln>
        </p:spPr>
      </p:cxnSp>
      <p:pic>
        <p:nvPicPr>
          <p:cNvPr id="109" name="Google Shape;109;p19"/>
          <p:cNvPicPr preferRelativeResize="0"/>
          <p:nvPr/>
        </p:nvPicPr>
        <p:blipFill rotWithShape="1">
          <a:blip r:embed="rId2">
            <a:alphaModFix/>
          </a:blip>
          <a:srcRect/>
          <a:stretch/>
        </p:blipFill>
        <p:spPr>
          <a:xfrm>
            <a:off x="7764233" y="4790551"/>
            <a:ext cx="1070999" cy="346826"/>
          </a:xfrm>
          <a:prstGeom prst="rect">
            <a:avLst/>
          </a:prstGeom>
          <a:noFill/>
          <a:ln>
            <a:noFill/>
          </a:ln>
        </p:spPr>
      </p:pic>
      <p:sp>
        <p:nvSpPr>
          <p:cNvPr id="110" name="Google Shape;110;p19"/>
          <p:cNvSpPr txBox="1">
            <a:spLocks noGrp="1"/>
          </p:cNvSpPr>
          <p:nvPr>
            <p:ph type="body" idx="2"/>
          </p:nvPr>
        </p:nvSpPr>
        <p:spPr>
          <a:xfrm>
            <a:off x="5290457" y="3047204"/>
            <a:ext cx="3482700" cy="1713600"/>
          </a:xfrm>
          <a:prstGeom prst="rect">
            <a:avLst/>
          </a:prstGeom>
          <a:noFill/>
          <a:ln>
            <a:noFill/>
          </a:ln>
        </p:spPr>
        <p:txBody>
          <a:bodyPr spcFirstLastPara="1" wrap="square" lIns="68575" tIns="34275" rIns="68575" bIns="34275" anchor="t" anchorCtr="0">
            <a:normAutofit/>
          </a:bodyPr>
          <a:lstStyle>
            <a:lvl1pPr marL="457200" lvl="0" indent="-336550" algn="l" rtl="0">
              <a:lnSpc>
                <a:spcPct val="90000"/>
              </a:lnSpc>
              <a:spcBef>
                <a:spcPts val="800"/>
              </a:spcBef>
              <a:spcAft>
                <a:spcPts val="0"/>
              </a:spcAft>
              <a:buClr>
                <a:schemeClr val="dk1"/>
              </a:buClr>
              <a:buSzPts val="1700"/>
              <a:buChar char="•"/>
              <a:defRPr sz="1700">
                <a:solidFill>
                  <a:schemeClr val="dk1"/>
                </a:solidFill>
                <a:latin typeface="Arial"/>
                <a:ea typeface="Arial"/>
                <a:cs typeface="Arial"/>
                <a:sym typeface="Arial"/>
              </a:defRPr>
            </a:lvl1pPr>
            <a:lvl2pPr marL="914400" lvl="1" indent="-323850" algn="l" rtl="0">
              <a:lnSpc>
                <a:spcPct val="90000"/>
              </a:lnSpc>
              <a:spcBef>
                <a:spcPts val="400"/>
              </a:spcBef>
              <a:spcAft>
                <a:spcPts val="0"/>
              </a:spcAft>
              <a:buClr>
                <a:schemeClr val="dk1"/>
              </a:buClr>
              <a:buSzPts val="1500"/>
              <a:buFont typeface="Arial"/>
              <a:buChar char="－"/>
              <a:defRPr sz="1500">
                <a:solidFill>
                  <a:schemeClr val="dk1"/>
                </a:solidFill>
                <a:latin typeface="Arial"/>
                <a:ea typeface="Arial"/>
                <a:cs typeface="Arial"/>
                <a:sym typeface="Arial"/>
              </a:defRPr>
            </a:lvl2pPr>
            <a:lvl3pPr marL="1371600" lvl="2" indent="-317500" algn="l" rtl="0">
              <a:lnSpc>
                <a:spcPct val="90000"/>
              </a:lnSpc>
              <a:spcBef>
                <a:spcPts val="400"/>
              </a:spcBef>
              <a:spcAft>
                <a:spcPts val="0"/>
              </a:spcAft>
              <a:buClr>
                <a:schemeClr val="dk1"/>
              </a:buClr>
              <a:buSzPts val="1400"/>
              <a:buFont typeface="Arial"/>
              <a:buChar char="•"/>
              <a:defRPr sz="1400">
                <a:solidFill>
                  <a:schemeClr val="dk1"/>
                </a:solidFill>
                <a:latin typeface="Arial"/>
                <a:ea typeface="Arial"/>
                <a:cs typeface="Arial"/>
                <a:sym typeface="Arial"/>
              </a:defRPr>
            </a:lvl3pPr>
            <a:lvl4pPr marL="1828800" lvl="3" indent="-304800" algn="l" rtl="0">
              <a:lnSpc>
                <a:spcPct val="90000"/>
              </a:lnSpc>
              <a:spcBef>
                <a:spcPts val="400"/>
              </a:spcBef>
              <a:spcAft>
                <a:spcPts val="0"/>
              </a:spcAft>
              <a:buClr>
                <a:schemeClr val="dk1"/>
              </a:buClr>
              <a:buSzPts val="1200"/>
              <a:buFont typeface="Arial"/>
              <a:buChar char="－"/>
              <a:defRPr sz="1200">
                <a:solidFill>
                  <a:schemeClr val="dk1"/>
                </a:solidFill>
                <a:latin typeface="Arial"/>
                <a:ea typeface="Arial"/>
                <a:cs typeface="Arial"/>
                <a:sym typeface="Arial"/>
              </a:defRPr>
            </a:lvl4pPr>
            <a:lvl5pPr marL="2286000" lvl="4" indent="-298450" algn="l" rtl="0">
              <a:lnSpc>
                <a:spcPct val="90000"/>
              </a:lnSpc>
              <a:spcBef>
                <a:spcPts val="400"/>
              </a:spcBef>
              <a:spcAft>
                <a:spcPts val="0"/>
              </a:spcAft>
              <a:buClr>
                <a:schemeClr val="dk1"/>
              </a:buClr>
              <a:buSzPts val="1100"/>
              <a:buFont typeface="Arial"/>
              <a:buChar char="•"/>
              <a:defRPr sz="1100">
                <a:solidFill>
                  <a:schemeClr val="dk1"/>
                </a:solidFill>
                <a:latin typeface="Arial"/>
                <a:ea typeface="Arial"/>
                <a:cs typeface="Arial"/>
                <a:sym typeface="Aria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1" name="Google Shape;111;p19"/>
          <p:cNvSpPr>
            <a:spLocks noGrp="1"/>
          </p:cNvSpPr>
          <p:nvPr>
            <p:ph type="pic" idx="3"/>
          </p:nvPr>
        </p:nvSpPr>
        <p:spPr>
          <a:xfrm>
            <a:off x="5290457" y="725092"/>
            <a:ext cx="3483300" cy="2232300"/>
          </a:xfrm>
          <a:prstGeom prst="rect">
            <a:avLst/>
          </a:prstGeom>
          <a:solidFill>
            <a:schemeClr val="accent2"/>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Layout 4">
  <p:cSld name="Content Layout 4">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308919" y="180404"/>
            <a:ext cx="8464500" cy="36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800"/>
              <a:buFont typeface="Arial"/>
              <a:buNone/>
              <a:defRPr sz="1800" b="1" cap="none">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4" name="Google Shape;114;p20"/>
          <p:cNvSpPr txBox="1">
            <a:spLocks noGrp="1"/>
          </p:cNvSpPr>
          <p:nvPr>
            <p:ph type="body" idx="1"/>
          </p:nvPr>
        </p:nvSpPr>
        <p:spPr>
          <a:xfrm>
            <a:off x="308919" y="724541"/>
            <a:ext cx="4859100" cy="4036200"/>
          </a:xfrm>
          <a:prstGeom prst="rect">
            <a:avLst/>
          </a:prstGeom>
          <a:noFill/>
          <a:ln>
            <a:noFill/>
          </a:ln>
        </p:spPr>
        <p:txBody>
          <a:bodyPr spcFirstLastPara="1" wrap="square" lIns="68575" tIns="34275" rIns="68575" bIns="34275" anchor="t" anchorCtr="0">
            <a:normAutofit/>
          </a:bodyPr>
          <a:lstStyle>
            <a:lvl1pPr marL="457200" lvl="0" indent="-336550" algn="l" rtl="0">
              <a:lnSpc>
                <a:spcPct val="90000"/>
              </a:lnSpc>
              <a:spcBef>
                <a:spcPts val="800"/>
              </a:spcBef>
              <a:spcAft>
                <a:spcPts val="0"/>
              </a:spcAft>
              <a:buClr>
                <a:schemeClr val="dk1"/>
              </a:buClr>
              <a:buSzPts val="1700"/>
              <a:buChar char="•"/>
              <a:defRPr sz="1700">
                <a:solidFill>
                  <a:schemeClr val="dk1"/>
                </a:solidFill>
                <a:latin typeface="Arial"/>
                <a:ea typeface="Arial"/>
                <a:cs typeface="Arial"/>
                <a:sym typeface="Arial"/>
              </a:defRPr>
            </a:lvl1pPr>
            <a:lvl2pPr marL="914400" lvl="1" indent="-323850" algn="l" rtl="0">
              <a:lnSpc>
                <a:spcPct val="90000"/>
              </a:lnSpc>
              <a:spcBef>
                <a:spcPts val="400"/>
              </a:spcBef>
              <a:spcAft>
                <a:spcPts val="0"/>
              </a:spcAft>
              <a:buClr>
                <a:schemeClr val="dk1"/>
              </a:buClr>
              <a:buSzPts val="1500"/>
              <a:buFont typeface="Arial"/>
              <a:buChar char="－"/>
              <a:defRPr sz="1500">
                <a:solidFill>
                  <a:schemeClr val="dk1"/>
                </a:solidFill>
                <a:latin typeface="Arial"/>
                <a:ea typeface="Arial"/>
                <a:cs typeface="Arial"/>
                <a:sym typeface="Arial"/>
              </a:defRPr>
            </a:lvl2pPr>
            <a:lvl3pPr marL="1371600" lvl="2" indent="-317500" algn="l" rtl="0">
              <a:lnSpc>
                <a:spcPct val="90000"/>
              </a:lnSpc>
              <a:spcBef>
                <a:spcPts val="400"/>
              </a:spcBef>
              <a:spcAft>
                <a:spcPts val="0"/>
              </a:spcAft>
              <a:buClr>
                <a:schemeClr val="dk1"/>
              </a:buClr>
              <a:buSzPts val="1400"/>
              <a:buFont typeface="Arial"/>
              <a:buChar char="•"/>
              <a:defRPr sz="1400">
                <a:solidFill>
                  <a:schemeClr val="dk1"/>
                </a:solidFill>
                <a:latin typeface="Arial"/>
                <a:ea typeface="Arial"/>
                <a:cs typeface="Arial"/>
                <a:sym typeface="Arial"/>
              </a:defRPr>
            </a:lvl3pPr>
            <a:lvl4pPr marL="1828800" lvl="3" indent="-304800" algn="l" rtl="0">
              <a:lnSpc>
                <a:spcPct val="90000"/>
              </a:lnSpc>
              <a:spcBef>
                <a:spcPts val="400"/>
              </a:spcBef>
              <a:spcAft>
                <a:spcPts val="0"/>
              </a:spcAft>
              <a:buClr>
                <a:schemeClr val="dk1"/>
              </a:buClr>
              <a:buSzPts val="1200"/>
              <a:buFont typeface="Arial"/>
              <a:buChar char="－"/>
              <a:defRPr sz="1200">
                <a:solidFill>
                  <a:schemeClr val="dk1"/>
                </a:solidFill>
                <a:latin typeface="Arial"/>
                <a:ea typeface="Arial"/>
                <a:cs typeface="Arial"/>
                <a:sym typeface="Arial"/>
              </a:defRPr>
            </a:lvl4pPr>
            <a:lvl5pPr marL="2286000" lvl="4" indent="-298450" algn="l" rtl="0">
              <a:lnSpc>
                <a:spcPct val="90000"/>
              </a:lnSpc>
              <a:spcBef>
                <a:spcPts val="400"/>
              </a:spcBef>
              <a:spcAft>
                <a:spcPts val="0"/>
              </a:spcAft>
              <a:buClr>
                <a:schemeClr val="dk1"/>
              </a:buClr>
              <a:buSzPts val="1100"/>
              <a:buFont typeface="Arial"/>
              <a:buChar char="•"/>
              <a:defRPr sz="1100">
                <a:solidFill>
                  <a:schemeClr val="dk1"/>
                </a:solidFill>
                <a:latin typeface="Arial"/>
                <a:ea typeface="Arial"/>
                <a:cs typeface="Arial"/>
                <a:sym typeface="Aria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5" name="Google Shape;115;p20"/>
          <p:cNvSpPr txBox="1">
            <a:spLocks noGrp="1"/>
          </p:cNvSpPr>
          <p:nvPr>
            <p:ph type="ftr" idx="11"/>
          </p:nvPr>
        </p:nvSpPr>
        <p:spPr>
          <a:xfrm>
            <a:off x="308920" y="4850502"/>
            <a:ext cx="3918000" cy="233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chemeClr val="dk1"/>
                </a:solidFill>
                <a:latin typeface="Arial"/>
                <a:ea typeface="Arial"/>
                <a:cs typeface="Arial"/>
                <a:sym typeface="Aria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6" name="Google Shape;116;p20"/>
          <p:cNvSpPr txBox="1">
            <a:spLocks noGrp="1"/>
          </p:cNvSpPr>
          <p:nvPr>
            <p:ph type="sldNum" idx="12"/>
          </p:nvPr>
        </p:nvSpPr>
        <p:spPr>
          <a:xfrm>
            <a:off x="4226807" y="4850502"/>
            <a:ext cx="536100" cy="227400"/>
          </a:xfrm>
          <a:prstGeom prst="rect">
            <a:avLst/>
          </a:prstGeom>
          <a:noFill/>
          <a:ln>
            <a:noFill/>
          </a:ln>
        </p:spPr>
        <p:txBody>
          <a:bodyPr spcFirstLastPara="1" wrap="square" lIns="68575" tIns="34275" rIns="68575" bIns="34275" anchor="ctr" anchorCtr="0">
            <a:noAutofit/>
          </a:bodyPr>
          <a:lstStyle>
            <a:lvl1pPr marL="0" lvl="0" indent="0" algn="ctr" rtl="0">
              <a:spcBef>
                <a:spcPts val="0"/>
              </a:spcBef>
              <a:buNone/>
              <a:defRPr sz="800">
                <a:solidFill>
                  <a:schemeClr val="dk1"/>
                </a:solidFill>
                <a:latin typeface="Arial"/>
                <a:ea typeface="Arial"/>
                <a:cs typeface="Arial"/>
                <a:sym typeface="Arial"/>
              </a:defRPr>
            </a:lvl1pPr>
            <a:lvl2pPr marL="0" lvl="1" indent="0" algn="ctr" rtl="0">
              <a:spcBef>
                <a:spcPts val="0"/>
              </a:spcBef>
              <a:buNone/>
              <a:defRPr sz="800">
                <a:solidFill>
                  <a:schemeClr val="dk1"/>
                </a:solidFill>
                <a:latin typeface="Arial"/>
                <a:ea typeface="Arial"/>
                <a:cs typeface="Arial"/>
                <a:sym typeface="Arial"/>
              </a:defRPr>
            </a:lvl2pPr>
            <a:lvl3pPr marL="0" lvl="2" indent="0" algn="ctr" rtl="0">
              <a:spcBef>
                <a:spcPts val="0"/>
              </a:spcBef>
              <a:buNone/>
              <a:defRPr sz="800">
                <a:solidFill>
                  <a:schemeClr val="dk1"/>
                </a:solidFill>
                <a:latin typeface="Arial"/>
                <a:ea typeface="Arial"/>
                <a:cs typeface="Arial"/>
                <a:sym typeface="Arial"/>
              </a:defRPr>
            </a:lvl3pPr>
            <a:lvl4pPr marL="0" lvl="3" indent="0" algn="ctr" rtl="0">
              <a:spcBef>
                <a:spcPts val="0"/>
              </a:spcBef>
              <a:buNone/>
              <a:defRPr sz="800">
                <a:solidFill>
                  <a:schemeClr val="dk1"/>
                </a:solidFill>
                <a:latin typeface="Arial"/>
                <a:ea typeface="Arial"/>
                <a:cs typeface="Arial"/>
                <a:sym typeface="Arial"/>
              </a:defRPr>
            </a:lvl4pPr>
            <a:lvl5pPr marL="0" lvl="4" indent="0" algn="ctr" rtl="0">
              <a:spcBef>
                <a:spcPts val="0"/>
              </a:spcBef>
              <a:buNone/>
              <a:defRPr sz="800">
                <a:solidFill>
                  <a:schemeClr val="dk1"/>
                </a:solidFill>
                <a:latin typeface="Arial"/>
                <a:ea typeface="Arial"/>
                <a:cs typeface="Arial"/>
                <a:sym typeface="Arial"/>
              </a:defRPr>
            </a:lvl5pPr>
            <a:lvl6pPr marL="0" lvl="5" indent="0" algn="ctr" rtl="0">
              <a:spcBef>
                <a:spcPts val="0"/>
              </a:spcBef>
              <a:buNone/>
              <a:defRPr sz="800">
                <a:solidFill>
                  <a:schemeClr val="dk1"/>
                </a:solidFill>
                <a:latin typeface="Arial"/>
                <a:ea typeface="Arial"/>
                <a:cs typeface="Arial"/>
                <a:sym typeface="Arial"/>
              </a:defRPr>
            </a:lvl6pPr>
            <a:lvl7pPr marL="0" lvl="6" indent="0" algn="ctr" rtl="0">
              <a:spcBef>
                <a:spcPts val="0"/>
              </a:spcBef>
              <a:buNone/>
              <a:defRPr sz="800">
                <a:solidFill>
                  <a:schemeClr val="dk1"/>
                </a:solidFill>
                <a:latin typeface="Arial"/>
                <a:ea typeface="Arial"/>
                <a:cs typeface="Arial"/>
                <a:sym typeface="Arial"/>
              </a:defRPr>
            </a:lvl7pPr>
            <a:lvl8pPr marL="0" lvl="7" indent="0" algn="ctr" rtl="0">
              <a:spcBef>
                <a:spcPts val="0"/>
              </a:spcBef>
              <a:buNone/>
              <a:defRPr sz="800">
                <a:solidFill>
                  <a:schemeClr val="dk1"/>
                </a:solidFill>
                <a:latin typeface="Arial"/>
                <a:ea typeface="Arial"/>
                <a:cs typeface="Arial"/>
                <a:sym typeface="Arial"/>
              </a:defRPr>
            </a:lvl8pPr>
            <a:lvl9pPr marL="0" lvl="8" indent="0" algn="ctr" rtl="0">
              <a:spcBef>
                <a:spcPts val="0"/>
              </a:spcBef>
              <a:buNone/>
              <a:defRPr sz="800">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cxnSp>
        <p:nvCxnSpPr>
          <p:cNvPr id="117" name="Google Shape;117;p20"/>
          <p:cNvCxnSpPr/>
          <p:nvPr/>
        </p:nvCxnSpPr>
        <p:spPr>
          <a:xfrm>
            <a:off x="-12356" y="551990"/>
            <a:ext cx="9156300" cy="0"/>
          </a:xfrm>
          <a:prstGeom prst="straightConnector1">
            <a:avLst/>
          </a:prstGeom>
          <a:noFill/>
          <a:ln w="57150" cap="flat" cmpd="sng">
            <a:solidFill>
              <a:srgbClr val="C00000"/>
            </a:solidFill>
            <a:prstDash val="solid"/>
            <a:miter lim="800000"/>
            <a:headEnd type="none" w="sm" len="sm"/>
            <a:tailEnd type="none" w="sm" len="sm"/>
          </a:ln>
        </p:spPr>
      </p:cxnSp>
      <p:pic>
        <p:nvPicPr>
          <p:cNvPr id="118" name="Google Shape;118;p20"/>
          <p:cNvPicPr preferRelativeResize="0"/>
          <p:nvPr/>
        </p:nvPicPr>
        <p:blipFill rotWithShape="1">
          <a:blip r:embed="rId2">
            <a:alphaModFix/>
          </a:blip>
          <a:srcRect/>
          <a:stretch/>
        </p:blipFill>
        <p:spPr>
          <a:xfrm>
            <a:off x="7764233" y="4790551"/>
            <a:ext cx="1070999" cy="346826"/>
          </a:xfrm>
          <a:prstGeom prst="rect">
            <a:avLst/>
          </a:prstGeom>
          <a:noFill/>
          <a:ln>
            <a:noFill/>
          </a:ln>
        </p:spPr>
      </p:pic>
      <p:sp>
        <p:nvSpPr>
          <p:cNvPr id="119" name="Google Shape;119;p20"/>
          <p:cNvSpPr txBox="1">
            <a:spLocks noGrp="1"/>
          </p:cNvSpPr>
          <p:nvPr>
            <p:ph type="body" idx="2"/>
          </p:nvPr>
        </p:nvSpPr>
        <p:spPr>
          <a:xfrm>
            <a:off x="5290457" y="724541"/>
            <a:ext cx="3482700" cy="1713600"/>
          </a:xfrm>
          <a:prstGeom prst="rect">
            <a:avLst/>
          </a:prstGeom>
          <a:noFill/>
          <a:ln>
            <a:noFill/>
          </a:ln>
        </p:spPr>
        <p:txBody>
          <a:bodyPr spcFirstLastPara="1" wrap="square" lIns="68575" tIns="34275" rIns="68575" bIns="34275" anchor="t" anchorCtr="0">
            <a:normAutofit/>
          </a:bodyPr>
          <a:lstStyle>
            <a:lvl1pPr marL="457200" lvl="0" indent="-336550" algn="l" rtl="0">
              <a:lnSpc>
                <a:spcPct val="90000"/>
              </a:lnSpc>
              <a:spcBef>
                <a:spcPts val="800"/>
              </a:spcBef>
              <a:spcAft>
                <a:spcPts val="0"/>
              </a:spcAft>
              <a:buClr>
                <a:schemeClr val="dk1"/>
              </a:buClr>
              <a:buSzPts val="1700"/>
              <a:buChar char="•"/>
              <a:defRPr sz="1700">
                <a:solidFill>
                  <a:schemeClr val="dk1"/>
                </a:solidFill>
                <a:latin typeface="Arial"/>
                <a:ea typeface="Arial"/>
                <a:cs typeface="Arial"/>
                <a:sym typeface="Arial"/>
              </a:defRPr>
            </a:lvl1pPr>
            <a:lvl2pPr marL="914400" lvl="1" indent="-323850" algn="l" rtl="0">
              <a:lnSpc>
                <a:spcPct val="90000"/>
              </a:lnSpc>
              <a:spcBef>
                <a:spcPts val="400"/>
              </a:spcBef>
              <a:spcAft>
                <a:spcPts val="0"/>
              </a:spcAft>
              <a:buClr>
                <a:schemeClr val="dk1"/>
              </a:buClr>
              <a:buSzPts val="1500"/>
              <a:buFont typeface="Arial"/>
              <a:buChar char="－"/>
              <a:defRPr sz="1500">
                <a:solidFill>
                  <a:schemeClr val="dk1"/>
                </a:solidFill>
                <a:latin typeface="Arial"/>
                <a:ea typeface="Arial"/>
                <a:cs typeface="Arial"/>
                <a:sym typeface="Arial"/>
              </a:defRPr>
            </a:lvl2pPr>
            <a:lvl3pPr marL="1371600" lvl="2" indent="-317500" algn="l" rtl="0">
              <a:lnSpc>
                <a:spcPct val="90000"/>
              </a:lnSpc>
              <a:spcBef>
                <a:spcPts val="400"/>
              </a:spcBef>
              <a:spcAft>
                <a:spcPts val="0"/>
              </a:spcAft>
              <a:buClr>
                <a:schemeClr val="dk1"/>
              </a:buClr>
              <a:buSzPts val="1400"/>
              <a:buFont typeface="Arial"/>
              <a:buChar char="•"/>
              <a:defRPr sz="1400">
                <a:solidFill>
                  <a:schemeClr val="dk1"/>
                </a:solidFill>
                <a:latin typeface="Arial"/>
                <a:ea typeface="Arial"/>
                <a:cs typeface="Arial"/>
                <a:sym typeface="Arial"/>
              </a:defRPr>
            </a:lvl3pPr>
            <a:lvl4pPr marL="1828800" lvl="3" indent="-304800" algn="l" rtl="0">
              <a:lnSpc>
                <a:spcPct val="90000"/>
              </a:lnSpc>
              <a:spcBef>
                <a:spcPts val="400"/>
              </a:spcBef>
              <a:spcAft>
                <a:spcPts val="0"/>
              </a:spcAft>
              <a:buClr>
                <a:schemeClr val="dk1"/>
              </a:buClr>
              <a:buSzPts val="1200"/>
              <a:buFont typeface="Arial"/>
              <a:buChar char="－"/>
              <a:defRPr sz="1200">
                <a:solidFill>
                  <a:schemeClr val="dk1"/>
                </a:solidFill>
                <a:latin typeface="Arial"/>
                <a:ea typeface="Arial"/>
                <a:cs typeface="Arial"/>
                <a:sym typeface="Arial"/>
              </a:defRPr>
            </a:lvl4pPr>
            <a:lvl5pPr marL="2286000" lvl="4" indent="-298450" algn="l" rtl="0">
              <a:lnSpc>
                <a:spcPct val="90000"/>
              </a:lnSpc>
              <a:spcBef>
                <a:spcPts val="400"/>
              </a:spcBef>
              <a:spcAft>
                <a:spcPts val="0"/>
              </a:spcAft>
              <a:buClr>
                <a:schemeClr val="dk1"/>
              </a:buClr>
              <a:buSzPts val="1100"/>
              <a:buFont typeface="Arial"/>
              <a:buChar char="•"/>
              <a:defRPr sz="1100">
                <a:solidFill>
                  <a:schemeClr val="dk1"/>
                </a:solidFill>
                <a:latin typeface="Arial"/>
                <a:ea typeface="Arial"/>
                <a:cs typeface="Arial"/>
                <a:sym typeface="Aria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0" name="Google Shape;120;p20"/>
          <p:cNvSpPr>
            <a:spLocks noGrp="1"/>
          </p:cNvSpPr>
          <p:nvPr>
            <p:ph type="pic" idx="3"/>
          </p:nvPr>
        </p:nvSpPr>
        <p:spPr>
          <a:xfrm>
            <a:off x="5290457" y="2528390"/>
            <a:ext cx="3483300" cy="2232300"/>
          </a:xfrm>
          <a:prstGeom prst="rect">
            <a:avLst/>
          </a:prstGeom>
          <a:solidFill>
            <a:schemeClr val="accent2"/>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Layout 5">
  <p:cSld name="Content Layout 5">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308919" y="180404"/>
            <a:ext cx="8464500" cy="36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800"/>
              <a:buFont typeface="Arial"/>
              <a:buNone/>
              <a:defRPr sz="1800" b="1" cap="none">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3" name="Google Shape;123;p21"/>
          <p:cNvSpPr txBox="1">
            <a:spLocks noGrp="1"/>
          </p:cNvSpPr>
          <p:nvPr>
            <p:ph type="body" idx="1"/>
          </p:nvPr>
        </p:nvSpPr>
        <p:spPr>
          <a:xfrm>
            <a:off x="308919" y="724541"/>
            <a:ext cx="5232600" cy="4036200"/>
          </a:xfrm>
          <a:prstGeom prst="rect">
            <a:avLst/>
          </a:prstGeom>
          <a:noFill/>
          <a:ln>
            <a:noFill/>
          </a:ln>
        </p:spPr>
        <p:txBody>
          <a:bodyPr spcFirstLastPara="1" wrap="square" lIns="68575" tIns="34275" rIns="68575" bIns="34275" anchor="t" anchorCtr="0">
            <a:normAutofit/>
          </a:bodyPr>
          <a:lstStyle>
            <a:lvl1pPr marL="457200" lvl="0" indent="-336550" algn="l" rtl="0">
              <a:lnSpc>
                <a:spcPct val="90000"/>
              </a:lnSpc>
              <a:spcBef>
                <a:spcPts val="800"/>
              </a:spcBef>
              <a:spcAft>
                <a:spcPts val="0"/>
              </a:spcAft>
              <a:buClr>
                <a:schemeClr val="dk1"/>
              </a:buClr>
              <a:buSzPts val="1700"/>
              <a:buChar char="•"/>
              <a:defRPr sz="1700">
                <a:solidFill>
                  <a:schemeClr val="dk1"/>
                </a:solidFill>
                <a:latin typeface="Arial"/>
                <a:ea typeface="Arial"/>
                <a:cs typeface="Arial"/>
                <a:sym typeface="Arial"/>
              </a:defRPr>
            </a:lvl1pPr>
            <a:lvl2pPr marL="914400" lvl="1" indent="-323850" algn="l" rtl="0">
              <a:lnSpc>
                <a:spcPct val="90000"/>
              </a:lnSpc>
              <a:spcBef>
                <a:spcPts val="400"/>
              </a:spcBef>
              <a:spcAft>
                <a:spcPts val="0"/>
              </a:spcAft>
              <a:buClr>
                <a:schemeClr val="dk1"/>
              </a:buClr>
              <a:buSzPts val="1500"/>
              <a:buFont typeface="Arial"/>
              <a:buChar char="－"/>
              <a:defRPr sz="1500">
                <a:solidFill>
                  <a:schemeClr val="dk1"/>
                </a:solidFill>
                <a:latin typeface="Arial"/>
                <a:ea typeface="Arial"/>
                <a:cs typeface="Arial"/>
                <a:sym typeface="Arial"/>
              </a:defRPr>
            </a:lvl2pPr>
            <a:lvl3pPr marL="1371600" lvl="2" indent="-317500" algn="l" rtl="0">
              <a:lnSpc>
                <a:spcPct val="90000"/>
              </a:lnSpc>
              <a:spcBef>
                <a:spcPts val="400"/>
              </a:spcBef>
              <a:spcAft>
                <a:spcPts val="0"/>
              </a:spcAft>
              <a:buClr>
                <a:schemeClr val="dk1"/>
              </a:buClr>
              <a:buSzPts val="1400"/>
              <a:buFont typeface="Arial"/>
              <a:buChar char="•"/>
              <a:defRPr sz="1400">
                <a:solidFill>
                  <a:schemeClr val="dk1"/>
                </a:solidFill>
                <a:latin typeface="Arial"/>
                <a:ea typeface="Arial"/>
                <a:cs typeface="Arial"/>
                <a:sym typeface="Arial"/>
              </a:defRPr>
            </a:lvl3pPr>
            <a:lvl4pPr marL="1828800" lvl="3" indent="-304800" algn="l" rtl="0">
              <a:lnSpc>
                <a:spcPct val="90000"/>
              </a:lnSpc>
              <a:spcBef>
                <a:spcPts val="400"/>
              </a:spcBef>
              <a:spcAft>
                <a:spcPts val="0"/>
              </a:spcAft>
              <a:buClr>
                <a:schemeClr val="dk1"/>
              </a:buClr>
              <a:buSzPts val="1200"/>
              <a:buFont typeface="Arial"/>
              <a:buChar char="－"/>
              <a:defRPr sz="1200">
                <a:solidFill>
                  <a:schemeClr val="dk1"/>
                </a:solidFill>
                <a:latin typeface="Arial"/>
                <a:ea typeface="Arial"/>
                <a:cs typeface="Arial"/>
                <a:sym typeface="Arial"/>
              </a:defRPr>
            </a:lvl4pPr>
            <a:lvl5pPr marL="2286000" lvl="4" indent="-298450" algn="l" rtl="0">
              <a:lnSpc>
                <a:spcPct val="90000"/>
              </a:lnSpc>
              <a:spcBef>
                <a:spcPts val="400"/>
              </a:spcBef>
              <a:spcAft>
                <a:spcPts val="0"/>
              </a:spcAft>
              <a:buClr>
                <a:schemeClr val="dk1"/>
              </a:buClr>
              <a:buSzPts val="1100"/>
              <a:buFont typeface="Arial"/>
              <a:buChar char="•"/>
              <a:defRPr sz="1100">
                <a:solidFill>
                  <a:schemeClr val="dk1"/>
                </a:solidFill>
                <a:latin typeface="Arial"/>
                <a:ea typeface="Arial"/>
                <a:cs typeface="Arial"/>
                <a:sym typeface="Aria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4" name="Google Shape;124;p21"/>
          <p:cNvSpPr txBox="1">
            <a:spLocks noGrp="1"/>
          </p:cNvSpPr>
          <p:nvPr>
            <p:ph type="ftr" idx="11"/>
          </p:nvPr>
        </p:nvSpPr>
        <p:spPr>
          <a:xfrm>
            <a:off x="308920" y="4850502"/>
            <a:ext cx="3918000" cy="233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chemeClr val="dk1"/>
                </a:solidFill>
                <a:latin typeface="Arial"/>
                <a:ea typeface="Arial"/>
                <a:cs typeface="Arial"/>
                <a:sym typeface="Aria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5" name="Google Shape;125;p21"/>
          <p:cNvSpPr txBox="1">
            <a:spLocks noGrp="1"/>
          </p:cNvSpPr>
          <p:nvPr>
            <p:ph type="sldNum" idx="12"/>
          </p:nvPr>
        </p:nvSpPr>
        <p:spPr>
          <a:xfrm>
            <a:off x="4226807" y="4850502"/>
            <a:ext cx="536100" cy="227400"/>
          </a:xfrm>
          <a:prstGeom prst="rect">
            <a:avLst/>
          </a:prstGeom>
          <a:noFill/>
          <a:ln>
            <a:noFill/>
          </a:ln>
        </p:spPr>
        <p:txBody>
          <a:bodyPr spcFirstLastPara="1" wrap="square" lIns="68575" tIns="34275" rIns="68575" bIns="34275" anchor="ctr" anchorCtr="0">
            <a:noAutofit/>
          </a:bodyPr>
          <a:lstStyle>
            <a:lvl1pPr marL="0" lvl="0" indent="0" algn="ctr" rtl="0">
              <a:spcBef>
                <a:spcPts val="0"/>
              </a:spcBef>
              <a:buNone/>
              <a:defRPr sz="800">
                <a:solidFill>
                  <a:schemeClr val="dk1"/>
                </a:solidFill>
                <a:latin typeface="Arial"/>
                <a:ea typeface="Arial"/>
                <a:cs typeface="Arial"/>
                <a:sym typeface="Arial"/>
              </a:defRPr>
            </a:lvl1pPr>
            <a:lvl2pPr marL="0" lvl="1" indent="0" algn="ctr" rtl="0">
              <a:spcBef>
                <a:spcPts val="0"/>
              </a:spcBef>
              <a:buNone/>
              <a:defRPr sz="800">
                <a:solidFill>
                  <a:schemeClr val="dk1"/>
                </a:solidFill>
                <a:latin typeface="Arial"/>
                <a:ea typeface="Arial"/>
                <a:cs typeface="Arial"/>
                <a:sym typeface="Arial"/>
              </a:defRPr>
            </a:lvl2pPr>
            <a:lvl3pPr marL="0" lvl="2" indent="0" algn="ctr" rtl="0">
              <a:spcBef>
                <a:spcPts val="0"/>
              </a:spcBef>
              <a:buNone/>
              <a:defRPr sz="800">
                <a:solidFill>
                  <a:schemeClr val="dk1"/>
                </a:solidFill>
                <a:latin typeface="Arial"/>
                <a:ea typeface="Arial"/>
                <a:cs typeface="Arial"/>
                <a:sym typeface="Arial"/>
              </a:defRPr>
            </a:lvl3pPr>
            <a:lvl4pPr marL="0" lvl="3" indent="0" algn="ctr" rtl="0">
              <a:spcBef>
                <a:spcPts val="0"/>
              </a:spcBef>
              <a:buNone/>
              <a:defRPr sz="800">
                <a:solidFill>
                  <a:schemeClr val="dk1"/>
                </a:solidFill>
                <a:latin typeface="Arial"/>
                <a:ea typeface="Arial"/>
                <a:cs typeface="Arial"/>
                <a:sym typeface="Arial"/>
              </a:defRPr>
            </a:lvl4pPr>
            <a:lvl5pPr marL="0" lvl="4" indent="0" algn="ctr" rtl="0">
              <a:spcBef>
                <a:spcPts val="0"/>
              </a:spcBef>
              <a:buNone/>
              <a:defRPr sz="800">
                <a:solidFill>
                  <a:schemeClr val="dk1"/>
                </a:solidFill>
                <a:latin typeface="Arial"/>
                <a:ea typeface="Arial"/>
                <a:cs typeface="Arial"/>
                <a:sym typeface="Arial"/>
              </a:defRPr>
            </a:lvl5pPr>
            <a:lvl6pPr marL="0" lvl="5" indent="0" algn="ctr" rtl="0">
              <a:spcBef>
                <a:spcPts val="0"/>
              </a:spcBef>
              <a:buNone/>
              <a:defRPr sz="800">
                <a:solidFill>
                  <a:schemeClr val="dk1"/>
                </a:solidFill>
                <a:latin typeface="Arial"/>
                <a:ea typeface="Arial"/>
                <a:cs typeface="Arial"/>
                <a:sym typeface="Arial"/>
              </a:defRPr>
            </a:lvl6pPr>
            <a:lvl7pPr marL="0" lvl="6" indent="0" algn="ctr" rtl="0">
              <a:spcBef>
                <a:spcPts val="0"/>
              </a:spcBef>
              <a:buNone/>
              <a:defRPr sz="800">
                <a:solidFill>
                  <a:schemeClr val="dk1"/>
                </a:solidFill>
                <a:latin typeface="Arial"/>
                <a:ea typeface="Arial"/>
                <a:cs typeface="Arial"/>
                <a:sym typeface="Arial"/>
              </a:defRPr>
            </a:lvl7pPr>
            <a:lvl8pPr marL="0" lvl="7" indent="0" algn="ctr" rtl="0">
              <a:spcBef>
                <a:spcPts val="0"/>
              </a:spcBef>
              <a:buNone/>
              <a:defRPr sz="800">
                <a:solidFill>
                  <a:schemeClr val="dk1"/>
                </a:solidFill>
                <a:latin typeface="Arial"/>
                <a:ea typeface="Arial"/>
                <a:cs typeface="Arial"/>
                <a:sym typeface="Arial"/>
              </a:defRPr>
            </a:lvl8pPr>
            <a:lvl9pPr marL="0" lvl="8" indent="0" algn="ctr" rtl="0">
              <a:spcBef>
                <a:spcPts val="0"/>
              </a:spcBef>
              <a:buNone/>
              <a:defRPr sz="800">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cxnSp>
        <p:nvCxnSpPr>
          <p:cNvPr id="126" name="Google Shape;126;p21"/>
          <p:cNvCxnSpPr/>
          <p:nvPr/>
        </p:nvCxnSpPr>
        <p:spPr>
          <a:xfrm>
            <a:off x="-12356" y="551990"/>
            <a:ext cx="9156300" cy="0"/>
          </a:xfrm>
          <a:prstGeom prst="straightConnector1">
            <a:avLst/>
          </a:prstGeom>
          <a:noFill/>
          <a:ln w="57150" cap="flat" cmpd="sng">
            <a:solidFill>
              <a:srgbClr val="C00000"/>
            </a:solidFill>
            <a:prstDash val="solid"/>
            <a:miter lim="800000"/>
            <a:headEnd type="none" w="sm" len="sm"/>
            <a:tailEnd type="none" w="sm" len="sm"/>
          </a:ln>
        </p:spPr>
      </p:cxnSp>
      <p:pic>
        <p:nvPicPr>
          <p:cNvPr id="127" name="Google Shape;127;p21"/>
          <p:cNvPicPr preferRelativeResize="0"/>
          <p:nvPr/>
        </p:nvPicPr>
        <p:blipFill rotWithShape="1">
          <a:blip r:embed="rId2">
            <a:alphaModFix/>
          </a:blip>
          <a:srcRect/>
          <a:stretch/>
        </p:blipFill>
        <p:spPr>
          <a:xfrm>
            <a:off x="7764233" y="4790551"/>
            <a:ext cx="1070999" cy="346826"/>
          </a:xfrm>
          <a:prstGeom prst="rect">
            <a:avLst/>
          </a:prstGeom>
          <a:noFill/>
          <a:ln>
            <a:noFill/>
          </a:ln>
        </p:spPr>
      </p:pic>
      <p:sp>
        <p:nvSpPr>
          <p:cNvPr id="128" name="Google Shape;128;p21"/>
          <p:cNvSpPr>
            <a:spLocks noGrp="1"/>
          </p:cNvSpPr>
          <p:nvPr>
            <p:ph type="pic" idx="2"/>
          </p:nvPr>
        </p:nvSpPr>
        <p:spPr>
          <a:xfrm>
            <a:off x="5749698" y="724541"/>
            <a:ext cx="3024000" cy="1938000"/>
          </a:xfrm>
          <a:prstGeom prst="rect">
            <a:avLst/>
          </a:prstGeom>
          <a:solidFill>
            <a:schemeClr val="accent2"/>
          </a:solidFill>
          <a:ln>
            <a:noFill/>
          </a:ln>
        </p:spPr>
      </p:sp>
      <p:sp>
        <p:nvSpPr>
          <p:cNvPr id="129" name="Google Shape;129;p21"/>
          <p:cNvSpPr>
            <a:spLocks noGrp="1"/>
          </p:cNvSpPr>
          <p:nvPr>
            <p:ph type="pic" idx="3"/>
          </p:nvPr>
        </p:nvSpPr>
        <p:spPr>
          <a:xfrm>
            <a:off x="5749698" y="2822718"/>
            <a:ext cx="3024000" cy="1938000"/>
          </a:xfrm>
          <a:prstGeom prst="rect">
            <a:avLst/>
          </a:prstGeom>
          <a:solidFill>
            <a:schemeClr val="accent2"/>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Layout 6">
  <p:cSld name="Content Layout 6">
    <p:spTree>
      <p:nvGrpSpPr>
        <p:cNvPr id="1" name="Shape 130"/>
        <p:cNvGrpSpPr/>
        <p:nvPr/>
      </p:nvGrpSpPr>
      <p:grpSpPr>
        <a:xfrm>
          <a:off x="0" y="0"/>
          <a:ext cx="0" cy="0"/>
          <a:chOff x="0" y="0"/>
          <a:chExt cx="0" cy="0"/>
        </a:xfrm>
      </p:grpSpPr>
      <p:sp>
        <p:nvSpPr>
          <p:cNvPr id="131" name="Google Shape;131;p22"/>
          <p:cNvSpPr txBox="1">
            <a:spLocks noGrp="1"/>
          </p:cNvSpPr>
          <p:nvPr>
            <p:ph type="title"/>
          </p:nvPr>
        </p:nvSpPr>
        <p:spPr>
          <a:xfrm>
            <a:off x="308919" y="180404"/>
            <a:ext cx="8464500" cy="36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800"/>
              <a:buFont typeface="Arial"/>
              <a:buNone/>
              <a:defRPr sz="1800" b="1" cap="none">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2" name="Google Shape;132;p22"/>
          <p:cNvSpPr txBox="1">
            <a:spLocks noGrp="1"/>
          </p:cNvSpPr>
          <p:nvPr>
            <p:ph type="body" idx="1"/>
          </p:nvPr>
        </p:nvSpPr>
        <p:spPr>
          <a:xfrm>
            <a:off x="3492990" y="724541"/>
            <a:ext cx="5232600" cy="4036200"/>
          </a:xfrm>
          <a:prstGeom prst="rect">
            <a:avLst/>
          </a:prstGeom>
          <a:noFill/>
          <a:ln>
            <a:noFill/>
          </a:ln>
        </p:spPr>
        <p:txBody>
          <a:bodyPr spcFirstLastPara="1" wrap="square" lIns="68575" tIns="34275" rIns="68575" bIns="34275" anchor="t" anchorCtr="0">
            <a:normAutofit/>
          </a:bodyPr>
          <a:lstStyle>
            <a:lvl1pPr marL="457200" lvl="0" indent="-336550" algn="l" rtl="0">
              <a:lnSpc>
                <a:spcPct val="90000"/>
              </a:lnSpc>
              <a:spcBef>
                <a:spcPts val="800"/>
              </a:spcBef>
              <a:spcAft>
                <a:spcPts val="0"/>
              </a:spcAft>
              <a:buClr>
                <a:schemeClr val="dk1"/>
              </a:buClr>
              <a:buSzPts val="1700"/>
              <a:buChar char="•"/>
              <a:defRPr sz="1700">
                <a:solidFill>
                  <a:schemeClr val="dk1"/>
                </a:solidFill>
                <a:latin typeface="Arial"/>
                <a:ea typeface="Arial"/>
                <a:cs typeface="Arial"/>
                <a:sym typeface="Arial"/>
              </a:defRPr>
            </a:lvl1pPr>
            <a:lvl2pPr marL="914400" lvl="1" indent="-323850" algn="l" rtl="0">
              <a:lnSpc>
                <a:spcPct val="90000"/>
              </a:lnSpc>
              <a:spcBef>
                <a:spcPts val="400"/>
              </a:spcBef>
              <a:spcAft>
                <a:spcPts val="0"/>
              </a:spcAft>
              <a:buClr>
                <a:schemeClr val="dk1"/>
              </a:buClr>
              <a:buSzPts val="1500"/>
              <a:buFont typeface="Arial"/>
              <a:buChar char="－"/>
              <a:defRPr sz="1500">
                <a:solidFill>
                  <a:schemeClr val="dk1"/>
                </a:solidFill>
                <a:latin typeface="Arial"/>
                <a:ea typeface="Arial"/>
                <a:cs typeface="Arial"/>
                <a:sym typeface="Arial"/>
              </a:defRPr>
            </a:lvl2pPr>
            <a:lvl3pPr marL="1371600" lvl="2" indent="-317500" algn="l" rtl="0">
              <a:lnSpc>
                <a:spcPct val="90000"/>
              </a:lnSpc>
              <a:spcBef>
                <a:spcPts val="400"/>
              </a:spcBef>
              <a:spcAft>
                <a:spcPts val="0"/>
              </a:spcAft>
              <a:buClr>
                <a:schemeClr val="dk1"/>
              </a:buClr>
              <a:buSzPts val="1400"/>
              <a:buFont typeface="Arial"/>
              <a:buChar char="•"/>
              <a:defRPr sz="1400">
                <a:solidFill>
                  <a:schemeClr val="dk1"/>
                </a:solidFill>
                <a:latin typeface="Arial"/>
                <a:ea typeface="Arial"/>
                <a:cs typeface="Arial"/>
                <a:sym typeface="Arial"/>
              </a:defRPr>
            </a:lvl3pPr>
            <a:lvl4pPr marL="1828800" lvl="3" indent="-304800" algn="l" rtl="0">
              <a:lnSpc>
                <a:spcPct val="90000"/>
              </a:lnSpc>
              <a:spcBef>
                <a:spcPts val="400"/>
              </a:spcBef>
              <a:spcAft>
                <a:spcPts val="0"/>
              </a:spcAft>
              <a:buClr>
                <a:schemeClr val="dk1"/>
              </a:buClr>
              <a:buSzPts val="1200"/>
              <a:buFont typeface="Arial"/>
              <a:buChar char="－"/>
              <a:defRPr sz="1200">
                <a:solidFill>
                  <a:schemeClr val="dk1"/>
                </a:solidFill>
                <a:latin typeface="Arial"/>
                <a:ea typeface="Arial"/>
                <a:cs typeface="Arial"/>
                <a:sym typeface="Arial"/>
              </a:defRPr>
            </a:lvl4pPr>
            <a:lvl5pPr marL="2286000" lvl="4" indent="-298450" algn="l" rtl="0">
              <a:lnSpc>
                <a:spcPct val="90000"/>
              </a:lnSpc>
              <a:spcBef>
                <a:spcPts val="400"/>
              </a:spcBef>
              <a:spcAft>
                <a:spcPts val="0"/>
              </a:spcAft>
              <a:buClr>
                <a:schemeClr val="dk1"/>
              </a:buClr>
              <a:buSzPts val="1100"/>
              <a:buFont typeface="Arial"/>
              <a:buChar char="•"/>
              <a:defRPr sz="1100">
                <a:solidFill>
                  <a:schemeClr val="dk1"/>
                </a:solidFill>
                <a:latin typeface="Arial"/>
                <a:ea typeface="Arial"/>
                <a:cs typeface="Arial"/>
                <a:sym typeface="Aria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3" name="Google Shape;133;p22"/>
          <p:cNvSpPr txBox="1">
            <a:spLocks noGrp="1"/>
          </p:cNvSpPr>
          <p:nvPr>
            <p:ph type="ftr" idx="11"/>
          </p:nvPr>
        </p:nvSpPr>
        <p:spPr>
          <a:xfrm>
            <a:off x="308920" y="4850502"/>
            <a:ext cx="3918000" cy="233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chemeClr val="dk1"/>
                </a:solidFill>
                <a:latin typeface="Arial"/>
                <a:ea typeface="Arial"/>
                <a:cs typeface="Arial"/>
                <a:sym typeface="Aria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4" name="Google Shape;134;p22"/>
          <p:cNvSpPr txBox="1">
            <a:spLocks noGrp="1"/>
          </p:cNvSpPr>
          <p:nvPr>
            <p:ph type="sldNum" idx="12"/>
          </p:nvPr>
        </p:nvSpPr>
        <p:spPr>
          <a:xfrm>
            <a:off x="4226807" y="4850502"/>
            <a:ext cx="536100" cy="227400"/>
          </a:xfrm>
          <a:prstGeom prst="rect">
            <a:avLst/>
          </a:prstGeom>
          <a:noFill/>
          <a:ln>
            <a:noFill/>
          </a:ln>
        </p:spPr>
        <p:txBody>
          <a:bodyPr spcFirstLastPara="1" wrap="square" lIns="68575" tIns="34275" rIns="68575" bIns="34275" anchor="ctr" anchorCtr="0">
            <a:noAutofit/>
          </a:bodyPr>
          <a:lstStyle>
            <a:lvl1pPr marL="0" lvl="0" indent="0" algn="ctr" rtl="0">
              <a:spcBef>
                <a:spcPts val="0"/>
              </a:spcBef>
              <a:buNone/>
              <a:defRPr sz="800">
                <a:solidFill>
                  <a:schemeClr val="dk1"/>
                </a:solidFill>
                <a:latin typeface="Arial"/>
                <a:ea typeface="Arial"/>
                <a:cs typeface="Arial"/>
                <a:sym typeface="Arial"/>
              </a:defRPr>
            </a:lvl1pPr>
            <a:lvl2pPr marL="0" lvl="1" indent="0" algn="ctr" rtl="0">
              <a:spcBef>
                <a:spcPts val="0"/>
              </a:spcBef>
              <a:buNone/>
              <a:defRPr sz="800">
                <a:solidFill>
                  <a:schemeClr val="dk1"/>
                </a:solidFill>
                <a:latin typeface="Arial"/>
                <a:ea typeface="Arial"/>
                <a:cs typeface="Arial"/>
                <a:sym typeface="Arial"/>
              </a:defRPr>
            </a:lvl2pPr>
            <a:lvl3pPr marL="0" lvl="2" indent="0" algn="ctr" rtl="0">
              <a:spcBef>
                <a:spcPts val="0"/>
              </a:spcBef>
              <a:buNone/>
              <a:defRPr sz="800">
                <a:solidFill>
                  <a:schemeClr val="dk1"/>
                </a:solidFill>
                <a:latin typeface="Arial"/>
                <a:ea typeface="Arial"/>
                <a:cs typeface="Arial"/>
                <a:sym typeface="Arial"/>
              </a:defRPr>
            </a:lvl3pPr>
            <a:lvl4pPr marL="0" lvl="3" indent="0" algn="ctr" rtl="0">
              <a:spcBef>
                <a:spcPts val="0"/>
              </a:spcBef>
              <a:buNone/>
              <a:defRPr sz="800">
                <a:solidFill>
                  <a:schemeClr val="dk1"/>
                </a:solidFill>
                <a:latin typeface="Arial"/>
                <a:ea typeface="Arial"/>
                <a:cs typeface="Arial"/>
                <a:sym typeface="Arial"/>
              </a:defRPr>
            </a:lvl4pPr>
            <a:lvl5pPr marL="0" lvl="4" indent="0" algn="ctr" rtl="0">
              <a:spcBef>
                <a:spcPts val="0"/>
              </a:spcBef>
              <a:buNone/>
              <a:defRPr sz="800">
                <a:solidFill>
                  <a:schemeClr val="dk1"/>
                </a:solidFill>
                <a:latin typeface="Arial"/>
                <a:ea typeface="Arial"/>
                <a:cs typeface="Arial"/>
                <a:sym typeface="Arial"/>
              </a:defRPr>
            </a:lvl5pPr>
            <a:lvl6pPr marL="0" lvl="5" indent="0" algn="ctr" rtl="0">
              <a:spcBef>
                <a:spcPts val="0"/>
              </a:spcBef>
              <a:buNone/>
              <a:defRPr sz="800">
                <a:solidFill>
                  <a:schemeClr val="dk1"/>
                </a:solidFill>
                <a:latin typeface="Arial"/>
                <a:ea typeface="Arial"/>
                <a:cs typeface="Arial"/>
                <a:sym typeface="Arial"/>
              </a:defRPr>
            </a:lvl6pPr>
            <a:lvl7pPr marL="0" lvl="6" indent="0" algn="ctr" rtl="0">
              <a:spcBef>
                <a:spcPts val="0"/>
              </a:spcBef>
              <a:buNone/>
              <a:defRPr sz="800">
                <a:solidFill>
                  <a:schemeClr val="dk1"/>
                </a:solidFill>
                <a:latin typeface="Arial"/>
                <a:ea typeface="Arial"/>
                <a:cs typeface="Arial"/>
                <a:sym typeface="Arial"/>
              </a:defRPr>
            </a:lvl7pPr>
            <a:lvl8pPr marL="0" lvl="7" indent="0" algn="ctr" rtl="0">
              <a:spcBef>
                <a:spcPts val="0"/>
              </a:spcBef>
              <a:buNone/>
              <a:defRPr sz="800">
                <a:solidFill>
                  <a:schemeClr val="dk1"/>
                </a:solidFill>
                <a:latin typeface="Arial"/>
                <a:ea typeface="Arial"/>
                <a:cs typeface="Arial"/>
                <a:sym typeface="Arial"/>
              </a:defRPr>
            </a:lvl8pPr>
            <a:lvl9pPr marL="0" lvl="8" indent="0" algn="ctr" rtl="0">
              <a:spcBef>
                <a:spcPts val="0"/>
              </a:spcBef>
              <a:buNone/>
              <a:defRPr sz="800">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cxnSp>
        <p:nvCxnSpPr>
          <p:cNvPr id="135" name="Google Shape;135;p22"/>
          <p:cNvCxnSpPr/>
          <p:nvPr/>
        </p:nvCxnSpPr>
        <p:spPr>
          <a:xfrm>
            <a:off x="-12356" y="551990"/>
            <a:ext cx="9156300" cy="0"/>
          </a:xfrm>
          <a:prstGeom prst="straightConnector1">
            <a:avLst/>
          </a:prstGeom>
          <a:noFill/>
          <a:ln w="57150" cap="flat" cmpd="sng">
            <a:solidFill>
              <a:srgbClr val="C00000"/>
            </a:solidFill>
            <a:prstDash val="solid"/>
            <a:miter lim="800000"/>
            <a:headEnd type="none" w="sm" len="sm"/>
            <a:tailEnd type="none" w="sm" len="sm"/>
          </a:ln>
        </p:spPr>
      </p:cxnSp>
      <p:pic>
        <p:nvPicPr>
          <p:cNvPr id="136" name="Google Shape;136;p22"/>
          <p:cNvPicPr preferRelativeResize="0"/>
          <p:nvPr/>
        </p:nvPicPr>
        <p:blipFill rotWithShape="1">
          <a:blip r:embed="rId2">
            <a:alphaModFix/>
          </a:blip>
          <a:srcRect/>
          <a:stretch/>
        </p:blipFill>
        <p:spPr>
          <a:xfrm>
            <a:off x="7764233" y="4790551"/>
            <a:ext cx="1070999" cy="346826"/>
          </a:xfrm>
          <a:prstGeom prst="rect">
            <a:avLst/>
          </a:prstGeom>
          <a:noFill/>
          <a:ln>
            <a:noFill/>
          </a:ln>
        </p:spPr>
      </p:pic>
      <p:sp>
        <p:nvSpPr>
          <p:cNvPr id="137" name="Google Shape;137;p22"/>
          <p:cNvSpPr>
            <a:spLocks noGrp="1"/>
          </p:cNvSpPr>
          <p:nvPr>
            <p:ph type="pic" idx="2"/>
          </p:nvPr>
        </p:nvSpPr>
        <p:spPr>
          <a:xfrm>
            <a:off x="308919" y="724541"/>
            <a:ext cx="3024000" cy="1938000"/>
          </a:xfrm>
          <a:prstGeom prst="rect">
            <a:avLst/>
          </a:prstGeom>
          <a:solidFill>
            <a:schemeClr val="accent2"/>
          </a:solidFill>
          <a:ln>
            <a:noFill/>
          </a:ln>
        </p:spPr>
      </p:sp>
      <p:sp>
        <p:nvSpPr>
          <p:cNvPr id="138" name="Google Shape;138;p22"/>
          <p:cNvSpPr>
            <a:spLocks noGrp="1"/>
          </p:cNvSpPr>
          <p:nvPr>
            <p:ph type="pic" idx="3"/>
          </p:nvPr>
        </p:nvSpPr>
        <p:spPr>
          <a:xfrm>
            <a:off x="308919" y="2822718"/>
            <a:ext cx="3024000" cy="1938000"/>
          </a:xfrm>
          <a:prstGeom prst="rect">
            <a:avLst/>
          </a:prstGeom>
          <a:solidFill>
            <a:schemeClr val="accent2"/>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Layout 7">
  <p:cSld name="Content Layout 7">
    <p:spTree>
      <p:nvGrpSpPr>
        <p:cNvPr id="1" name="Shape 139"/>
        <p:cNvGrpSpPr/>
        <p:nvPr/>
      </p:nvGrpSpPr>
      <p:grpSpPr>
        <a:xfrm>
          <a:off x="0" y="0"/>
          <a:ext cx="0" cy="0"/>
          <a:chOff x="0" y="0"/>
          <a:chExt cx="0" cy="0"/>
        </a:xfrm>
      </p:grpSpPr>
      <p:sp>
        <p:nvSpPr>
          <p:cNvPr id="140" name="Google Shape;140;p23"/>
          <p:cNvSpPr txBox="1">
            <a:spLocks noGrp="1"/>
          </p:cNvSpPr>
          <p:nvPr>
            <p:ph type="title"/>
          </p:nvPr>
        </p:nvSpPr>
        <p:spPr>
          <a:xfrm>
            <a:off x="308919" y="180404"/>
            <a:ext cx="8464500" cy="36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800"/>
              <a:buFont typeface="Arial"/>
              <a:buNone/>
              <a:defRPr sz="1800" b="1" cap="none">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1" name="Google Shape;141;p23"/>
          <p:cNvSpPr txBox="1">
            <a:spLocks noGrp="1"/>
          </p:cNvSpPr>
          <p:nvPr>
            <p:ph type="body" idx="1"/>
          </p:nvPr>
        </p:nvSpPr>
        <p:spPr>
          <a:xfrm>
            <a:off x="4593900" y="2583912"/>
            <a:ext cx="4179300" cy="2094300"/>
          </a:xfrm>
          <a:prstGeom prst="rect">
            <a:avLst/>
          </a:prstGeom>
          <a:noFill/>
          <a:ln>
            <a:noFill/>
          </a:ln>
        </p:spPr>
        <p:txBody>
          <a:bodyPr spcFirstLastPara="1" wrap="square" lIns="68575" tIns="34275" rIns="68575" bIns="34275" anchor="t" anchorCtr="0">
            <a:normAutofit/>
          </a:bodyPr>
          <a:lstStyle>
            <a:lvl1pPr marL="457200" lvl="0" indent="-336550" algn="l" rtl="0">
              <a:lnSpc>
                <a:spcPct val="90000"/>
              </a:lnSpc>
              <a:spcBef>
                <a:spcPts val="800"/>
              </a:spcBef>
              <a:spcAft>
                <a:spcPts val="0"/>
              </a:spcAft>
              <a:buClr>
                <a:schemeClr val="dk1"/>
              </a:buClr>
              <a:buSzPts val="1700"/>
              <a:buChar char="•"/>
              <a:defRPr sz="1700">
                <a:solidFill>
                  <a:schemeClr val="dk1"/>
                </a:solidFill>
                <a:latin typeface="Arial"/>
                <a:ea typeface="Arial"/>
                <a:cs typeface="Arial"/>
                <a:sym typeface="Arial"/>
              </a:defRPr>
            </a:lvl1pPr>
            <a:lvl2pPr marL="914400" lvl="1" indent="-323850" algn="l" rtl="0">
              <a:lnSpc>
                <a:spcPct val="90000"/>
              </a:lnSpc>
              <a:spcBef>
                <a:spcPts val="400"/>
              </a:spcBef>
              <a:spcAft>
                <a:spcPts val="0"/>
              </a:spcAft>
              <a:buClr>
                <a:schemeClr val="dk1"/>
              </a:buClr>
              <a:buSzPts val="1500"/>
              <a:buFont typeface="Arial"/>
              <a:buChar char="－"/>
              <a:defRPr sz="1500">
                <a:solidFill>
                  <a:schemeClr val="dk1"/>
                </a:solidFill>
                <a:latin typeface="Arial"/>
                <a:ea typeface="Arial"/>
                <a:cs typeface="Arial"/>
                <a:sym typeface="Arial"/>
              </a:defRPr>
            </a:lvl2pPr>
            <a:lvl3pPr marL="1371600" lvl="2" indent="-317500" algn="l" rtl="0">
              <a:lnSpc>
                <a:spcPct val="90000"/>
              </a:lnSpc>
              <a:spcBef>
                <a:spcPts val="400"/>
              </a:spcBef>
              <a:spcAft>
                <a:spcPts val="0"/>
              </a:spcAft>
              <a:buClr>
                <a:schemeClr val="dk1"/>
              </a:buClr>
              <a:buSzPts val="1400"/>
              <a:buFont typeface="Arial"/>
              <a:buChar char="•"/>
              <a:defRPr sz="1400">
                <a:solidFill>
                  <a:schemeClr val="dk1"/>
                </a:solidFill>
                <a:latin typeface="Arial"/>
                <a:ea typeface="Arial"/>
                <a:cs typeface="Arial"/>
                <a:sym typeface="Arial"/>
              </a:defRPr>
            </a:lvl3pPr>
            <a:lvl4pPr marL="1828800" lvl="3" indent="-304800" algn="l" rtl="0">
              <a:lnSpc>
                <a:spcPct val="90000"/>
              </a:lnSpc>
              <a:spcBef>
                <a:spcPts val="400"/>
              </a:spcBef>
              <a:spcAft>
                <a:spcPts val="0"/>
              </a:spcAft>
              <a:buClr>
                <a:schemeClr val="dk1"/>
              </a:buClr>
              <a:buSzPts val="1200"/>
              <a:buFont typeface="Arial"/>
              <a:buChar char="－"/>
              <a:defRPr sz="1200">
                <a:solidFill>
                  <a:schemeClr val="dk1"/>
                </a:solidFill>
                <a:latin typeface="Arial"/>
                <a:ea typeface="Arial"/>
                <a:cs typeface="Arial"/>
                <a:sym typeface="Arial"/>
              </a:defRPr>
            </a:lvl4pPr>
            <a:lvl5pPr marL="2286000" lvl="4" indent="-298450" algn="l" rtl="0">
              <a:lnSpc>
                <a:spcPct val="90000"/>
              </a:lnSpc>
              <a:spcBef>
                <a:spcPts val="400"/>
              </a:spcBef>
              <a:spcAft>
                <a:spcPts val="0"/>
              </a:spcAft>
              <a:buClr>
                <a:schemeClr val="dk1"/>
              </a:buClr>
              <a:buSzPts val="1100"/>
              <a:buFont typeface="Arial"/>
              <a:buChar char="•"/>
              <a:defRPr sz="1100">
                <a:solidFill>
                  <a:schemeClr val="dk1"/>
                </a:solidFill>
                <a:latin typeface="Arial"/>
                <a:ea typeface="Arial"/>
                <a:cs typeface="Arial"/>
                <a:sym typeface="Aria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2" name="Google Shape;142;p23"/>
          <p:cNvSpPr txBox="1">
            <a:spLocks noGrp="1"/>
          </p:cNvSpPr>
          <p:nvPr>
            <p:ph type="ftr" idx="11"/>
          </p:nvPr>
        </p:nvSpPr>
        <p:spPr>
          <a:xfrm>
            <a:off x="308920" y="4850502"/>
            <a:ext cx="3918000" cy="233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chemeClr val="dk1"/>
                </a:solidFill>
                <a:latin typeface="Arial"/>
                <a:ea typeface="Arial"/>
                <a:cs typeface="Arial"/>
                <a:sym typeface="Aria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3" name="Google Shape;143;p23"/>
          <p:cNvSpPr txBox="1">
            <a:spLocks noGrp="1"/>
          </p:cNvSpPr>
          <p:nvPr>
            <p:ph type="sldNum" idx="12"/>
          </p:nvPr>
        </p:nvSpPr>
        <p:spPr>
          <a:xfrm>
            <a:off x="4226807" y="4850502"/>
            <a:ext cx="536100" cy="227400"/>
          </a:xfrm>
          <a:prstGeom prst="rect">
            <a:avLst/>
          </a:prstGeom>
          <a:noFill/>
          <a:ln>
            <a:noFill/>
          </a:ln>
        </p:spPr>
        <p:txBody>
          <a:bodyPr spcFirstLastPara="1" wrap="square" lIns="68575" tIns="34275" rIns="68575" bIns="34275" anchor="ctr" anchorCtr="0">
            <a:noAutofit/>
          </a:bodyPr>
          <a:lstStyle>
            <a:lvl1pPr marL="0" lvl="0" indent="0" algn="ctr" rtl="0">
              <a:spcBef>
                <a:spcPts val="0"/>
              </a:spcBef>
              <a:buNone/>
              <a:defRPr sz="800">
                <a:solidFill>
                  <a:schemeClr val="dk1"/>
                </a:solidFill>
                <a:latin typeface="Arial"/>
                <a:ea typeface="Arial"/>
                <a:cs typeface="Arial"/>
                <a:sym typeface="Arial"/>
              </a:defRPr>
            </a:lvl1pPr>
            <a:lvl2pPr marL="0" lvl="1" indent="0" algn="ctr" rtl="0">
              <a:spcBef>
                <a:spcPts val="0"/>
              </a:spcBef>
              <a:buNone/>
              <a:defRPr sz="800">
                <a:solidFill>
                  <a:schemeClr val="dk1"/>
                </a:solidFill>
                <a:latin typeface="Arial"/>
                <a:ea typeface="Arial"/>
                <a:cs typeface="Arial"/>
                <a:sym typeface="Arial"/>
              </a:defRPr>
            </a:lvl2pPr>
            <a:lvl3pPr marL="0" lvl="2" indent="0" algn="ctr" rtl="0">
              <a:spcBef>
                <a:spcPts val="0"/>
              </a:spcBef>
              <a:buNone/>
              <a:defRPr sz="800">
                <a:solidFill>
                  <a:schemeClr val="dk1"/>
                </a:solidFill>
                <a:latin typeface="Arial"/>
                <a:ea typeface="Arial"/>
                <a:cs typeface="Arial"/>
                <a:sym typeface="Arial"/>
              </a:defRPr>
            </a:lvl3pPr>
            <a:lvl4pPr marL="0" lvl="3" indent="0" algn="ctr" rtl="0">
              <a:spcBef>
                <a:spcPts val="0"/>
              </a:spcBef>
              <a:buNone/>
              <a:defRPr sz="800">
                <a:solidFill>
                  <a:schemeClr val="dk1"/>
                </a:solidFill>
                <a:latin typeface="Arial"/>
                <a:ea typeface="Arial"/>
                <a:cs typeface="Arial"/>
                <a:sym typeface="Arial"/>
              </a:defRPr>
            </a:lvl4pPr>
            <a:lvl5pPr marL="0" lvl="4" indent="0" algn="ctr" rtl="0">
              <a:spcBef>
                <a:spcPts val="0"/>
              </a:spcBef>
              <a:buNone/>
              <a:defRPr sz="800">
                <a:solidFill>
                  <a:schemeClr val="dk1"/>
                </a:solidFill>
                <a:latin typeface="Arial"/>
                <a:ea typeface="Arial"/>
                <a:cs typeface="Arial"/>
                <a:sym typeface="Arial"/>
              </a:defRPr>
            </a:lvl5pPr>
            <a:lvl6pPr marL="0" lvl="5" indent="0" algn="ctr" rtl="0">
              <a:spcBef>
                <a:spcPts val="0"/>
              </a:spcBef>
              <a:buNone/>
              <a:defRPr sz="800">
                <a:solidFill>
                  <a:schemeClr val="dk1"/>
                </a:solidFill>
                <a:latin typeface="Arial"/>
                <a:ea typeface="Arial"/>
                <a:cs typeface="Arial"/>
                <a:sym typeface="Arial"/>
              </a:defRPr>
            </a:lvl6pPr>
            <a:lvl7pPr marL="0" lvl="6" indent="0" algn="ctr" rtl="0">
              <a:spcBef>
                <a:spcPts val="0"/>
              </a:spcBef>
              <a:buNone/>
              <a:defRPr sz="800">
                <a:solidFill>
                  <a:schemeClr val="dk1"/>
                </a:solidFill>
                <a:latin typeface="Arial"/>
                <a:ea typeface="Arial"/>
                <a:cs typeface="Arial"/>
                <a:sym typeface="Arial"/>
              </a:defRPr>
            </a:lvl7pPr>
            <a:lvl8pPr marL="0" lvl="7" indent="0" algn="ctr" rtl="0">
              <a:spcBef>
                <a:spcPts val="0"/>
              </a:spcBef>
              <a:buNone/>
              <a:defRPr sz="800">
                <a:solidFill>
                  <a:schemeClr val="dk1"/>
                </a:solidFill>
                <a:latin typeface="Arial"/>
                <a:ea typeface="Arial"/>
                <a:cs typeface="Arial"/>
                <a:sym typeface="Arial"/>
              </a:defRPr>
            </a:lvl8pPr>
            <a:lvl9pPr marL="0" lvl="8" indent="0" algn="ctr" rtl="0">
              <a:spcBef>
                <a:spcPts val="0"/>
              </a:spcBef>
              <a:buNone/>
              <a:defRPr sz="800">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cxnSp>
        <p:nvCxnSpPr>
          <p:cNvPr id="144" name="Google Shape;144;p23"/>
          <p:cNvCxnSpPr/>
          <p:nvPr/>
        </p:nvCxnSpPr>
        <p:spPr>
          <a:xfrm>
            <a:off x="-12356" y="551990"/>
            <a:ext cx="9156300" cy="0"/>
          </a:xfrm>
          <a:prstGeom prst="straightConnector1">
            <a:avLst/>
          </a:prstGeom>
          <a:noFill/>
          <a:ln w="57150" cap="flat" cmpd="sng">
            <a:solidFill>
              <a:srgbClr val="C00000"/>
            </a:solidFill>
            <a:prstDash val="solid"/>
            <a:miter lim="800000"/>
            <a:headEnd type="none" w="sm" len="sm"/>
            <a:tailEnd type="none" w="sm" len="sm"/>
          </a:ln>
        </p:spPr>
      </p:cxnSp>
      <p:pic>
        <p:nvPicPr>
          <p:cNvPr id="145" name="Google Shape;145;p23"/>
          <p:cNvPicPr preferRelativeResize="0"/>
          <p:nvPr/>
        </p:nvPicPr>
        <p:blipFill rotWithShape="1">
          <a:blip r:embed="rId2">
            <a:alphaModFix/>
          </a:blip>
          <a:srcRect/>
          <a:stretch/>
        </p:blipFill>
        <p:spPr>
          <a:xfrm>
            <a:off x="7764233" y="4790551"/>
            <a:ext cx="1070999" cy="346826"/>
          </a:xfrm>
          <a:prstGeom prst="rect">
            <a:avLst/>
          </a:prstGeom>
          <a:noFill/>
          <a:ln>
            <a:noFill/>
          </a:ln>
        </p:spPr>
      </p:pic>
      <p:sp>
        <p:nvSpPr>
          <p:cNvPr id="146" name="Google Shape;146;p23"/>
          <p:cNvSpPr>
            <a:spLocks noGrp="1"/>
          </p:cNvSpPr>
          <p:nvPr>
            <p:ph type="pic" idx="2"/>
          </p:nvPr>
        </p:nvSpPr>
        <p:spPr>
          <a:xfrm>
            <a:off x="308919" y="724541"/>
            <a:ext cx="2729400" cy="1749300"/>
          </a:xfrm>
          <a:prstGeom prst="rect">
            <a:avLst/>
          </a:prstGeom>
          <a:solidFill>
            <a:schemeClr val="accent2"/>
          </a:solidFill>
          <a:ln>
            <a:noFill/>
          </a:ln>
        </p:spPr>
      </p:sp>
      <p:sp>
        <p:nvSpPr>
          <p:cNvPr id="147" name="Google Shape;147;p23"/>
          <p:cNvSpPr>
            <a:spLocks noGrp="1"/>
          </p:cNvSpPr>
          <p:nvPr>
            <p:ph type="pic" idx="3"/>
          </p:nvPr>
        </p:nvSpPr>
        <p:spPr>
          <a:xfrm>
            <a:off x="3176436" y="724541"/>
            <a:ext cx="2729400" cy="1749300"/>
          </a:xfrm>
          <a:prstGeom prst="rect">
            <a:avLst/>
          </a:prstGeom>
          <a:solidFill>
            <a:schemeClr val="accent2"/>
          </a:solidFill>
          <a:ln>
            <a:noFill/>
          </a:ln>
        </p:spPr>
      </p:sp>
      <p:sp>
        <p:nvSpPr>
          <p:cNvPr id="148" name="Google Shape;148;p23"/>
          <p:cNvSpPr txBox="1">
            <a:spLocks noGrp="1"/>
          </p:cNvSpPr>
          <p:nvPr>
            <p:ph type="body" idx="4"/>
          </p:nvPr>
        </p:nvSpPr>
        <p:spPr>
          <a:xfrm>
            <a:off x="308919" y="2583912"/>
            <a:ext cx="4179300" cy="2094300"/>
          </a:xfrm>
          <a:prstGeom prst="rect">
            <a:avLst/>
          </a:prstGeom>
          <a:noFill/>
          <a:ln>
            <a:noFill/>
          </a:ln>
        </p:spPr>
        <p:txBody>
          <a:bodyPr spcFirstLastPara="1" wrap="square" lIns="68575" tIns="34275" rIns="68575" bIns="34275" anchor="t" anchorCtr="0">
            <a:normAutofit/>
          </a:bodyPr>
          <a:lstStyle>
            <a:lvl1pPr marL="457200" lvl="0" indent="-336550" algn="l" rtl="0">
              <a:lnSpc>
                <a:spcPct val="90000"/>
              </a:lnSpc>
              <a:spcBef>
                <a:spcPts val="800"/>
              </a:spcBef>
              <a:spcAft>
                <a:spcPts val="0"/>
              </a:spcAft>
              <a:buClr>
                <a:schemeClr val="dk1"/>
              </a:buClr>
              <a:buSzPts val="1700"/>
              <a:buChar char="•"/>
              <a:defRPr sz="1700">
                <a:solidFill>
                  <a:schemeClr val="dk1"/>
                </a:solidFill>
                <a:latin typeface="Arial"/>
                <a:ea typeface="Arial"/>
                <a:cs typeface="Arial"/>
                <a:sym typeface="Arial"/>
              </a:defRPr>
            </a:lvl1pPr>
            <a:lvl2pPr marL="914400" lvl="1" indent="-323850" algn="l" rtl="0">
              <a:lnSpc>
                <a:spcPct val="90000"/>
              </a:lnSpc>
              <a:spcBef>
                <a:spcPts val="400"/>
              </a:spcBef>
              <a:spcAft>
                <a:spcPts val="0"/>
              </a:spcAft>
              <a:buClr>
                <a:schemeClr val="dk1"/>
              </a:buClr>
              <a:buSzPts val="1500"/>
              <a:buFont typeface="Arial"/>
              <a:buChar char="－"/>
              <a:defRPr sz="1500">
                <a:solidFill>
                  <a:schemeClr val="dk1"/>
                </a:solidFill>
                <a:latin typeface="Arial"/>
                <a:ea typeface="Arial"/>
                <a:cs typeface="Arial"/>
                <a:sym typeface="Arial"/>
              </a:defRPr>
            </a:lvl2pPr>
            <a:lvl3pPr marL="1371600" lvl="2" indent="-317500" algn="l" rtl="0">
              <a:lnSpc>
                <a:spcPct val="90000"/>
              </a:lnSpc>
              <a:spcBef>
                <a:spcPts val="400"/>
              </a:spcBef>
              <a:spcAft>
                <a:spcPts val="0"/>
              </a:spcAft>
              <a:buClr>
                <a:schemeClr val="dk1"/>
              </a:buClr>
              <a:buSzPts val="1400"/>
              <a:buFont typeface="Arial"/>
              <a:buChar char="•"/>
              <a:defRPr sz="1400">
                <a:solidFill>
                  <a:schemeClr val="dk1"/>
                </a:solidFill>
                <a:latin typeface="Arial"/>
                <a:ea typeface="Arial"/>
                <a:cs typeface="Arial"/>
                <a:sym typeface="Arial"/>
              </a:defRPr>
            </a:lvl3pPr>
            <a:lvl4pPr marL="1828800" lvl="3" indent="-304800" algn="l" rtl="0">
              <a:lnSpc>
                <a:spcPct val="90000"/>
              </a:lnSpc>
              <a:spcBef>
                <a:spcPts val="400"/>
              </a:spcBef>
              <a:spcAft>
                <a:spcPts val="0"/>
              </a:spcAft>
              <a:buClr>
                <a:schemeClr val="dk1"/>
              </a:buClr>
              <a:buSzPts val="1200"/>
              <a:buFont typeface="Arial"/>
              <a:buChar char="－"/>
              <a:defRPr sz="1200">
                <a:solidFill>
                  <a:schemeClr val="dk1"/>
                </a:solidFill>
                <a:latin typeface="Arial"/>
                <a:ea typeface="Arial"/>
                <a:cs typeface="Arial"/>
                <a:sym typeface="Arial"/>
              </a:defRPr>
            </a:lvl4pPr>
            <a:lvl5pPr marL="2286000" lvl="4" indent="-298450" algn="l" rtl="0">
              <a:lnSpc>
                <a:spcPct val="90000"/>
              </a:lnSpc>
              <a:spcBef>
                <a:spcPts val="400"/>
              </a:spcBef>
              <a:spcAft>
                <a:spcPts val="0"/>
              </a:spcAft>
              <a:buClr>
                <a:schemeClr val="dk1"/>
              </a:buClr>
              <a:buSzPts val="1100"/>
              <a:buFont typeface="Arial"/>
              <a:buChar char="•"/>
              <a:defRPr sz="1100">
                <a:solidFill>
                  <a:schemeClr val="dk1"/>
                </a:solidFill>
                <a:latin typeface="Arial"/>
                <a:ea typeface="Arial"/>
                <a:cs typeface="Arial"/>
                <a:sym typeface="Aria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9" name="Google Shape;149;p23"/>
          <p:cNvSpPr>
            <a:spLocks noGrp="1"/>
          </p:cNvSpPr>
          <p:nvPr>
            <p:ph type="pic" idx="5"/>
          </p:nvPr>
        </p:nvSpPr>
        <p:spPr>
          <a:xfrm>
            <a:off x="6043955" y="724541"/>
            <a:ext cx="2729400" cy="1749300"/>
          </a:xfrm>
          <a:prstGeom prst="rect">
            <a:avLst/>
          </a:prstGeom>
          <a:solidFill>
            <a:schemeClr val="accent2"/>
          </a:solid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Layout 8">
  <p:cSld name="Content Layout 8">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a:off x="308919" y="180404"/>
            <a:ext cx="8464500" cy="36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800"/>
              <a:buFont typeface="Arial"/>
              <a:buNone/>
              <a:defRPr sz="1800" b="1" cap="none">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2" name="Google Shape;152;p24"/>
          <p:cNvSpPr txBox="1">
            <a:spLocks noGrp="1"/>
          </p:cNvSpPr>
          <p:nvPr>
            <p:ph type="body" idx="1"/>
          </p:nvPr>
        </p:nvSpPr>
        <p:spPr>
          <a:xfrm>
            <a:off x="4593900" y="724541"/>
            <a:ext cx="4179300" cy="2094300"/>
          </a:xfrm>
          <a:prstGeom prst="rect">
            <a:avLst/>
          </a:prstGeom>
          <a:noFill/>
          <a:ln>
            <a:noFill/>
          </a:ln>
        </p:spPr>
        <p:txBody>
          <a:bodyPr spcFirstLastPara="1" wrap="square" lIns="68575" tIns="34275" rIns="68575" bIns="34275" anchor="t" anchorCtr="0">
            <a:normAutofit/>
          </a:bodyPr>
          <a:lstStyle>
            <a:lvl1pPr marL="457200" lvl="0" indent="-336550" algn="l" rtl="0">
              <a:lnSpc>
                <a:spcPct val="90000"/>
              </a:lnSpc>
              <a:spcBef>
                <a:spcPts val="800"/>
              </a:spcBef>
              <a:spcAft>
                <a:spcPts val="0"/>
              </a:spcAft>
              <a:buClr>
                <a:schemeClr val="dk1"/>
              </a:buClr>
              <a:buSzPts val="1700"/>
              <a:buChar char="•"/>
              <a:defRPr sz="1700">
                <a:solidFill>
                  <a:schemeClr val="dk1"/>
                </a:solidFill>
                <a:latin typeface="Arial"/>
                <a:ea typeface="Arial"/>
                <a:cs typeface="Arial"/>
                <a:sym typeface="Arial"/>
              </a:defRPr>
            </a:lvl1pPr>
            <a:lvl2pPr marL="914400" lvl="1" indent="-323850" algn="l" rtl="0">
              <a:lnSpc>
                <a:spcPct val="90000"/>
              </a:lnSpc>
              <a:spcBef>
                <a:spcPts val="400"/>
              </a:spcBef>
              <a:spcAft>
                <a:spcPts val="0"/>
              </a:spcAft>
              <a:buClr>
                <a:schemeClr val="dk1"/>
              </a:buClr>
              <a:buSzPts val="1500"/>
              <a:buFont typeface="Arial"/>
              <a:buChar char="－"/>
              <a:defRPr sz="1500">
                <a:solidFill>
                  <a:schemeClr val="dk1"/>
                </a:solidFill>
                <a:latin typeface="Arial"/>
                <a:ea typeface="Arial"/>
                <a:cs typeface="Arial"/>
                <a:sym typeface="Arial"/>
              </a:defRPr>
            </a:lvl2pPr>
            <a:lvl3pPr marL="1371600" lvl="2" indent="-317500" algn="l" rtl="0">
              <a:lnSpc>
                <a:spcPct val="90000"/>
              </a:lnSpc>
              <a:spcBef>
                <a:spcPts val="400"/>
              </a:spcBef>
              <a:spcAft>
                <a:spcPts val="0"/>
              </a:spcAft>
              <a:buClr>
                <a:schemeClr val="dk1"/>
              </a:buClr>
              <a:buSzPts val="1400"/>
              <a:buFont typeface="Arial"/>
              <a:buChar char="•"/>
              <a:defRPr sz="1400">
                <a:solidFill>
                  <a:schemeClr val="dk1"/>
                </a:solidFill>
                <a:latin typeface="Arial"/>
                <a:ea typeface="Arial"/>
                <a:cs typeface="Arial"/>
                <a:sym typeface="Arial"/>
              </a:defRPr>
            </a:lvl3pPr>
            <a:lvl4pPr marL="1828800" lvl="3" indent="-304800" algn="l" rtl="0">
              <a:lnSpc>
                <a:spcPct val="90000"/>
              </a:lnSpc>
              <a:spcBef>
                <a:spcPts val="400"/>
              </a:spcBef>
              <a:spcAft>
                <a:spcPts val="0"/>
              </a:spcAft>
              <a:buClr>
                <a:schemeClr val="dk1"/>
              </a:buClr>
              <a:buSzPts val="1200"/>
              <a:buFont typeface="Arial"/>
              <a:buChar char="－"/>
              <a:defRPr sz="1200">
                <a:solidFill>
                  <a:schemeClr val="dk1"/>
                </a:solidFill>
                <a:latin typeface="Arial"/>
                <a:ea typeface="Arial"/>
                <a:cs typeface="Arial"/>
                <a:sym typeface="Arial"/>
              </a:defRPr>
            </a:lvl4pPr>
            <a:lvl5pPr marL="2286000" lvl="4" indent="-298450" algn="l" rtl="0">
              <a:lnSpc>
                <a:spcPct val="90000"/>
              </a:lnSpc>
              <a:spcBef>
                <a:spcPts val="400"/>
              </a:spcBef>
              <a:spcAft>
                <a:spcPts val="0"/>
              </a:spcAft>
              <a:buClr>
                <a:schemeClr val="dk1"/>
              </a:buClr>
              <a:buSzPts val="1100"/>
              <a:buFont typeface="Arial"/>
              <a:buChar char="•"/>
              <a:defRPr sz="1100">
                <a:solidFill>
                  <a:schemeClr val="dk1"/>
                </a:solidFill>
                <a:latin typeface="Arial"/>
                <a:ea typeface="Arial"/>
                <a:cs typeface="Arial"/>
                <a:sym typeface="Aria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3" name="Google Shape;153;p24"/>
          <p:cNvSpPr txBox="1">
            <a:spLocks noGrp="1"/>
          </p:cNvSpPr>
          <p:nvPr>
            <p:ph type="body" idx="2"/>
          </p:nvPr>
        </p:nvSpPr>
        <p:spPr>
          <a:xfrm>
            <a:off x="308919" y="724541"/>
            <a:ext cx="4179300" cy="2094300"/>
          </a:xfrm>
          <a:prstGeom prst="rect">
            <a:avLst/>
          </a:prstGeom>
          <a:noFill/>
          <a:ln>
            <a:noFill/>
          </a:ln>
        </p:spPr>
        <p:txBody>
          <a:bodyPr spcFirstLastPara="1" wrap="square" lIns="68575" tIns="34275" rIns="68575" bIns="34275" anchor="t" anchorCtr="0">
            <a:normAutofit/>
          </a:bodyPr>
          <a:lstStyle>
            <a:lvl1pPr marL="457200" lvl="0" indent="-336550" algn="l" rtl="0">
              <a:lnSpc>
                <a:spcPct val="90000"/>
              </a:lnSpc>
              <a:spcBef>
                <a:spcPts val="800"/>
              </a:spcBef>
              <a:spcAft>
                <a:spcPts val="0"/>
              </a:spcAft>
              <a:buClr>
                <a:schemeClr val="dk1"/>
              </a:buClr>
              <a:buSzPts val="1700"/>
              <a:buChar char="•"/>
              <a:defRPr sz="1700">
                <a:solidFill>
                  <a:schemeClr val="dk1"/>
                </a:solidFill>
                <a:latin typeface="Arial"/>
                <a:ea typeface="Arial"/>
                <a:cs typeface="Arial"/>
                <a:sym typeface="Arial"/>
              </a:defRPr>
            </a:lvl1pPr>
            <a:lvl2pPr marL="914400" lvl="1" indent="-323850" algn="l" rtl="0">
              <a:lnSpc>
                <a:spcPct val="90000"/>
              </a:lnSpc>
              <a:spcBef>
                <a:spcPts val="400"/>
              </a:spcBef>
              <a:spcAft>
                <a:spcPts val="0"/>
              </a:spcAft>
              <a:buClr>
                <a:schemeClr val="dk1"/>
              </a:buClr>
              <a:buSzPts val="1500"/>
              <a:buFont typeface="Arial"/>
              <a:buChar char="－"/>
              <a:defRPr sz="1500">
                <a:solidFill>
                  <a:schemeClr val="dk1"/>
                </a:solidFill>
                <a:latin typeface="Arial"/>
                <a:ea typeface="Arial"/>
                <a:cs typeface="Arial"/>
                <a:sym typeface="Arial"/>
              </a:defRPr>
            </a:lvl2pPr>
            <a:lvl3pPr marL="1371600" lvl="2" indent="-317500" algn="l" rtl="0">
              <a:lnSpc>
                <a:spcPct val="90000"/>
              </a:lnSpc>
              <a:spcBef>
                <a:spcPts val="400"/>
              </a:spcBef>
              <a:spcAft>
                <a:spcPts val="0"/>
              </a:spcAft>
              <a:buClr>
                <a:schemeClr val="dk1"/>
              </a:buClr>
              <a:buSzPts val="1400"/>
              <a:buFont typeface="Arial"/>
              <a:buChar char="•"/>
              <a:defRPr sz="1400">
                <a:solidFill>
                  <a:schemeClr val="dk1"/>
                </a:solidFill>
                <a:latin typeface="Arial"/>
                <a:ea typeface="Arial"/>
                <a:cs typeface="Arial"/>
                <a:sym typeface="Arial"/>
              </a:defRPr>
            </a:lvl3pPr>
            <a:lvl4pPr marL="1828800" lvl="3" indent="-304800" algn="l" rtl="0">
              <a:lnSpc>
                <a:spcPct val="90000"/>
              </a:lnSpc>
              <a:spcBef>
                <a:spcPts val="400"/>
              </a:spcBef>
              <a:spcAft>
                <a:spcPts val="0"/>
              </a:spcAft>
              <a:buClr>
                <a:schemeClr val="dk1"/>
              </a:buClr>
              <a:buSzPts val="1200"/>
              <a:buFont typeface="Arial"/>
              <a:buChar char="－"/>
              <a:defRPr sz="1200">
                <a:solidFill>
                  <a:schemeClr val="dk1"/>
                </a:solidFill>
                <a:latin typeface="Arial"/>
                <a:ea typeface="Arial"/>
                <a:cs typeface="Arial"/>
                <a:sym typeface="Arial"/>
              </a:defRPr>
            </a:lvl4pPr>
            <a:lvl5pPr marL="2286000" lvl="4" indent="-298450" algn="l" rtl="0">
              <a:lnSpc>
                <a:spcPct val="90000"/>
              </a:lnSpc>
              <a:spcBef>
                <a:spcPts val="400"/>
              </a:spcBef>
              <a:spcAft>
                <a:spcPts val="0"/>
              </a:spcAft>
              <a:buClr>
                <a:schemeClr val="dk1"/>
              </a:buClr>
              <a:buSzPts val="1100"/>
              <a:buFont typeface="Arial"/>
              <a:buChar char="•"/>
              <a:defRPr sz="1100">
                <a:solidFill>
                  <a:schemeClr val="dk1"/>
                </a:solidFill>
                <a:latin typeface="Arial"/>
                <a:ea typeface="Arial"/>
                <a:cs typeface="Arial"/>
                <a:sym typeface="Aria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4" name="Google Shape;154;p24"/>
          <p:cNvSpPr txBox="1">
            <a:spLocks noGrp="1"/>
          </p:cNvSpPr>
          <p:nvPr>
            <p:ph type="ftr" idx="11"/>
          </p:nvPr>
        </p:nvSpPr>
        <p:spPr>
          <a:xfrm>
            <a:off x="308920" y="4850502"/>
            <a:ext cx="3918000" cy="233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chemeClr val="dk1"/>
                </a:solidFill>
                <a:latin typeface="Arial"/>
                <a:ea typeface="Arial"/>
                <a:cs typeface="Arial"/>
                <a:sym typeface="Aria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5" name="Google Shape;155;p24"/>
          <p:cNvSpPr txBox="1">
            <a:spLocks noGrp="1"/>
          </p:cNvSpPr>
          <p:nvPr>
            <p:ph type="sldNum" idx="12"/>
          </p:nvPr>
        </p:nvSpPr>
        <p:spPr>
          <a:xfrm>
            <a:off x="4226807" y="4850502"/>
            <a:ext cx="536100" cy="227400"/>
          </a:xfrm>
          <a:prstGeom prst="rect">
            <a:avLst/>
          </a:prstGeom>
          <a:noFill/>
          <a:ln>
            <a:noFill/>
          </a:ln>
        </p:spPr>
        <p:txBody>
          <a:bodyPr spcFirstLastPara="1" wrap="square" lIns="68575" tIns="34275" rIns="68575" bIns="34275" anchor="ctr" anchorCtr="0">
            <a:noAutofit/>
          </a:bodyPr>
          <a:lstStyle>
            <a:lvl1pPr marL="0" lvl="0" indent="0" algn="ctr" rtl="0">
              <a:spcBef>
                <a:spcPts val="0"/>
              </a:spcBef>
              <a:buNone/>
              <a:defRPr sz="800">
                <a:solidFill>
                  <a:schemeClr val="dk1"/>
                </a:solidFill>
                <a:latin typeface="Arial"/>
                <a:ea typeface="Arial"/>
                <a:cs typeface="Arial"/>
                <a:sym typeface="Arial"/>
              </a:defRPr>
            </a:lvl1pPr>
            <a:lvl2pPr marL="0" lvl="1" indent="0" algn="ctr" rtl="0">
              <a:spcBef>
                <a:spcPts val="0"/>
              </a:spcBef>
              <a:buNone/>
              <a:defRPr sz="800">
                <a:solidFill>
                  <a:schemeClr val="dk1"/>
                </a:solidFill>
                <a:latin typeface="Arial"/>
                <a:ea typeface="Arial"/>
                <a:cs typeface="Arial"/>
                <a:sym typeface="Arial"/>
              </a:defRPr>
            </a:lvl2pPr>
            <a:lvl3pPr marL="0" lvl="2" indent="0" algn="ctr" rtl="0">
              <a:spcBef>
                <a:spcPts val="0"/>
              </a:spcBef>
              <a:buNone/>
              <a:defRPr sz="800">
                <a:solidFill>
                  <a:schemeClr val="dk1"/>
                </a:solidFill>
                <a:latin typeface="Arial"/>
                <a:ea typeface="Arial"/>
                <a:cs typeface="Arial"/>
                <a:sym typeface="Arial"/>
              </a:defRPr>
            </a:lvl3pPr>
            <a:lvl4pPr marL="0" lvl="3" indent="0" algn="ctr" rtl="0">
              <a:spcBef>
                <a:spcPts val="0"/>
              </a:spcBef>
              <a:buNone/>
              <a:defRPr sz="800">
                <a:solidFill>
                  <a:schemeClr val="dk1"/>
                </a:solidFill>
                <a:latin typeface="Arial"/>
                <a:ea typeface="Arial"/>
                <a:cs typeface="Arial"/>
                <a:sym typeface="Arial"/>
              </a:defRPr>
            </a:lvl4pPr>
            <a:lvl5pPr marL="0" lvl="4" indent="0" algn="ctr" rtl="0">
              <a:spcBef>
                <a:spcPts val="0"/>
              </a:spcBef>
              <a:buNone/>
              <a:defRPr sz="800">
                <a:solidFill>
                  <a:schemeClr val="dk1"/>
                </a:solidFill>
                <a:latin typeface="Arial"/>
                <a:ea typeface="Arial"/>
                <a:cs typeface="Arial"/>
                <a:sym typeface="Arial"/>
              </a:defRPr>
            </a:lvl5pPr>
            <a:lvl6pPr marL="0" lvl="5" indent="0" algn="ctr" rtl="0">
              <a:spcBef>
                <a:spcPts val="0"/>
              </a:spcBef>
              <a:buNone/>
              <a:defRPr sz="800">
                <a:solidFill>
                  <a:schemeClr val="dk1"/>
                </a:solidFill>
                <a:latin typeface="Arial"/>
                <a:ea typeface="Arial"/>
                <a:cs typeface="Arial"/>
                <a:sym typeface="Arial"/>
              </a:defRPr>
            </a:lvl6pPr>
            <a:lvl7pPr marL="0" lvl="6" indent="0" algn="ctr" rtl="0">
              <a:spcBef>
                <a:spcPts val="0"/>
              </a:spcBef>
              <a:buNone/>
              <a:defRPr sz="800">
                <a:solidFill>
                  <a:schemeClr val="dk1"/>
                </a:solidFill>
                <a:latin typeface="Arial"/>
                <a:ea typeface="Arial"/>
                <a:cs typeface="Arial"/>
                <a:sym typeface="Arial"/>
              </a:defRPr>
            </a:lvl7pPr>
            <a:lvl8pPr marL="0" lvl="7" indent="0" algn="ctr" rtl="0">
              <a:spcBef>
                <a:spcPts val="0"/>
              </a:spcBef>
              <a:buNone/>
              <a:defRPr sz="800">
                <a:solidFill>
                  <a:schemeClr val="dk1"/>
                </a:solidFill>
                <a:latin typeface="Arial"/>
                <a:ea typeface="Arial"/>
                <a:cs typeface="Arial"/>
                <a:sym typeface="Arial"/>
              </a:defRPr>
            </a:lvl8pPr>
            <a:lvl9pPr marL="0" lvl="8" indent="0" algn="ctr" rtl="0">
              <a:spcBef>
                <a:spcPts val="0"/>
              </a:spcBef>
              <a:buNone/>
              <a:defRPr sz="800">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cxnSp>
        <p:nvCxnSpPr>
          <p:cNvPr id="156" name="Google Shape;156;p24"/>
          <p:cNvCxnSpPr/>
          <p:nvPr/>
        </p:nvCxnSpPr>
        <p:spPr>
          <a:xfrm>
            <a:off x="-12356" y="551990"/>
            <a:ext cx="9156300" cy="0"/>
          </a:xfrm>
          <a:prstGeom prst="straightConnector1">
            <a:avLst/>
          </a:prstGeom>
          <a:noFill/>
          <a:ln w="57150" cap="flat" cmpd="sng">
            <a:solidFill>
              <a:srgbClr val="C00000"/>
            </a:solidFill>
            <a:prstDash val="solid"/>
            <a:miter lim="800000"/>
            <a:headEnd type="none" w="sm" len="sm"/>
            <a:tailEnd type="none" w="sm" len="sm"/>
          </a:ln>
        </p:spPr>
      </p:cxnSp>
      <p:pic>
        <p:nvPicPr>
          <p:cNvPr id="157" name="Google Shape;157;p24"/>
          <p:cNvPicPr preferRelativeResize="0"/>
          <p:nvPr/>
        </p:nvPicPr>
        <p:blipFill rotWithShape="1">
          <a:blip r:embed="rId2">
            <a:alphaModFix/>
          </a:blip>
          <a:srcRect/>
          <a:stretch/>
        </p:blipFill>
        <p:spPr>
          <a:xfrm>
            <a:off x="7764233" y="4790551"/>
            <a:ext cx="1070999" cy="346826"/>
          </a:xfrm>
          <a:prstGeom prst="rect">
            <a:avLst/>
          </a:prstGeom>
          <a:noFill/>
          <a:ln>
            <a:noFill/>
          </a:ln>
        </p:spPr>
      </p:pic>
      <p:sp>
        <p:nvSpPr>
          <p:cNvPr id="158" name="Google Shape;158;p24"/>
          <p:cNvSpPr>
            <a:spLocks noGrp="1"/>
          </p:cNvSpPr>
          <p:nvPr>
            <p:ph type="pic" idx="3"/>
          </p:nvPr>
        </p:nvSpPr>
        <p:spPr>
          <a:xfrm>
            <a:off x="308919" y="2935523"/>
            <a:ext cx="2729400" cy="1749300"/>
          </a:xfrm>
          <a:prstGeom prst="rect">
            <a:avLst/>
          </a:prstGeom>
          <a:solidFill>
            <a:schemeClr val="accent2"/>
          </a:solidFill>
          <a:ln>
            <a:noFill/>
          </a:ln>
        </p:spPr>
      </p:sp>
      <p:sp>
        <p:nvSpPr>
          <p:cNvPr id="159" name="Google Shape;159;p24"/>
          <p:cNvSpPr>
            <a:spLocks noGrp="1"/>
          </p:cNvSpPr>
          <p:nvPr>
            <p:ph type="pic" idx="4"/>
          </p:nvPr>
        </p:nvSpPr>
        <p:spPr>
          <a:xfrm>
            <a:off x="3176436" y="2935523"/>
            <a:ext cx="2729400" cy="1749300"/>
          </a:xfrm>
          <a:prstGeom prst="rect">
            <a:avLst/>
          </a:prstGeom>
          <a:solidFill>
            <a:schemeClr val="accent2"/>
          </a:solidFill>
          <a:ln>
            <a:noFill/>
          </a:ln>
        </p:spPr>
      </p:sp>
      <p:sp>
        <p:nvSpPr>
          <p:cNvPr id="160" name="Google Shape;160;p24"/>
          <p:cNvSpPr>
            <a:spLocks noGrp="1"/>
          </p:cNvSpPr>
          <p:nvPr>
            <p:ph type="pic" idx="5"/>
          </p:nvPr>
        </p:nvSpPr>
        <p:spPr>
          <a:xfrm>
            <a:off x="6043955" y="2935523"/>
            <a:ext cx="2729400" cy="1749300"/>
          </a:xfrm>
          <a:prstGeom prst="rect">
            <a:avLst/>
          </a:prstGeom>
          <a:solidFill>
            <a:schemeClr val="accent2"/>
          </a:solid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estions Slide">
  <p:cSld name="Questions Slide">
    <p:spTree>
      <p:nvGrpSpPr>
        <p:cNvPr id="1" name="Shape 161"/>
        <p:cNvGrpSpPr/>
        <p:nvPr/>
      </p:nvGrpSpPr>
      <p:grpSpPr>
        <a:xfrm>
          <a:off x="0" y="0"/>
          <a:ext cx="0" cy="0"/>
          <a:chOff x="0" y="0"/>
          <a:chExt cx="0" cy="0"/>
        </a:xfrm>
      </p:grpSpPr>
      <p:pic>
        <p:nvPicPr>
          <p:cNvPr id="162" name="Google Shape;162;p25"/>
          <p:cNvPicPr preferRelativeResize="0"/>
          <p:nvPr/>
        </p:nvPicPr>
        <p:blipFill rotWithShape="1">
          <a:blip r:embed="rId2">
            <a:alphaModFix/>
          </a:blip>
          <a:srcRect/>
          <a:stretch/>
        </p:blipFill>
        <p:spPr>
          <a:xfrm>
            <a:off x="-159203" y="2149963"/>
            <a:ext cx="3238171" cy="3238171"/>
          </a:xfrm>
          <a:prstGeom prst="rect">
            <a:avLst/>
          </a:prstGeom>
          <a:noFill/>
          <a:ln>
            <a:noFill/>
          </a:ln>
        </p:spPr>
      </p:pic>
      <p:pic>
        <p:nvPicPr>
          <p:cNvPr id="163" name="Google Shape;163;p25"/>
          <p:cNvPicPr preferRelativeResize="0"/>
          <p:nvPr/>
        </p:nvPicPr>
        <p:blipFill rotWithShape="1">
          <a:blip r:embed="rId3">
            <a:alphaModFix/>
          </a:blip>
          <a:srcRect/>
          <a:stretch/>
        </p:blipFill>
        <p:spPr>
          <a:xfrm>
            <a:off x="0" y="0"/>
            <a:ext cx="9143998" cy="962025"/>
          </a:xfrm>
          <a:prstGeom prst="rect">
            <a:avLst/>
          </a:prstGeom>
          <a:noFill/>
          <a:ln>
            <a:noFill/>
          </a:ln>
        </p:spPr>
      </p:pic>
      <p:sp>
        <p:nvSpPr>
          <p:cNvPr id="164" name="Google Shape;164;p25"/>
          <p:cNvSpPr txBox="1">
            <a:spLocks noGrp="1"/>
          </p:cNvSpPr>
          <p:nvPr>
            <p:ph type="ctrTitle"/>
          </p:nvPr>
        </p:nvSpPr>
        <p:spPr>
          <a:xfrm>
            <a:off x="332386" y="379196"/>
            <a:ext cx="5239800" cy="4635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300"/>
              <a:buFont typeface="Arial"/>
              <a:buNone/>
              <a:defRPr sz="2300" b="1" cap="none">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5" name="Google Shape;165;p25"/>
          <p:cNvSpPr txBox="1">
            <a:spLocks noGrp="1"/>
          </p:cNvSpPr>
          <p:nvPr>
            <p:ph type="dt" idx="10"/>
          </p:nvPr>
        </p:nvSpPr>
        <p:spPr>
          <a:xfrm>
            <a:off x="3570557" y="4756250"/>
            <a:ext cx="24060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chemeClr val="dk1"/>
                </a:solidFill>
                <a:latin typeface="Arial"/>
                <a:ea typeface="Arial"/>
                <a:cs typeface="Arial"/>
                <a:sym typeface="Aria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6" name="Google Shape;166;p25"/>
          <p:cNvSpPr txBox="1">
            <a:spLocks noGrp="1"/>
          </p:cNvSpPr>
          <p:nvPr>
            <p:ph type="body" idx="1"/>
          </p:nvPr>
        </p:nvSpPr>
        <p:spPr>
          <a:xfrm>
            <a:off x="5632904" y="109173"/>
            <a:ext cx="3270300" cy="4959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6"/>
              </a:buClr>
              <a:buSzPts val="1100"/>
              <a:buFont typeface="Arial"/>
              <a:buNone/>
              <a:defRPr sz="1100" b="1">
                <a:solidFill>
                  <a:schemeClr val="accent6"/>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167" name="Google Shape;167;p25"/>
          <p:cNvPicPr preferRelativeResize="0"/>
          <p:nvPr/>
        </p:nvPicPr>
        <p:blipFill rotWithShape="1">
          <a:blip r:embed="rId4">
            <a:alphaModFix/>
          </a:blip>
          <a:srcRect/>
          <a:stretch/>
        </p:blipFill>
        <p:spPr>
          <a:xfrm>
            <a:off x="332386" y="4633591"/>
            <a:ext cx="1461153" cy="473171"/>
          </a:xfrm>
          <a:prstGeom prst="rect">
            <a:avLst/>
          </a:prstGeom>
          <a:noFill/>
          <a:ln>
            <a:noFill/>
          </a:ln>
        </p:spPr>
      </p:pic>
      <p:pic>
        <p:nvPicPr>
          <p:cNvPr id="168" name="Google Shape;168;p25"/>
          <p:cNvPicPr preferRelativeResize="0"/>
          <p:nvPr/>
        </p:nvPicPr>
        <p:blipFill rotWithShape="1">
          <a:blip r:embed="rId5">
            <a:alphaModFix/>
          </a:blip>
          <a:srcRect/>
          <a:stretch/>
        </p:blipFill>
        <p:spPr>
          <a:xfrm>
            <a:off x="7133544" y="4825778"/>
            <a:ext cx="1217202" cy="204316"/>
          </a:xfrm>
          <a:prstGeom prst="rect">
            <a:avLst/>
          </a:prstGeom>
          <a:noFill/>
          <a:ln>
            <a:noFill/>
          </a:ln>
        </p:spPr>
      </p:pic>
      <p:pic>
        <p:nvPicPr>
          <p:cNvPr id="169" name="Google Shape;169;p25"/>
          <p:cNvPicPr preferRelativeResize="0"/>
          <p:nvPr/>
        </p:nvPicPr>
        <p:blipFill rotWithShape="1">
          <a:blip r:embed="rId6">
            <a:alphaModFix/>
          </a:blip>
          <a:srcRect/>
          <a:stretch/>
        </p:blipFill>
        <p:spPr>
          <a:xfrm>
            <a:off x="8523514" y="4819163"/>
            <a:ext cx="379641" cy="254968"/>
          </a:xfrm>
          <a:prstGeom prst="rect">
            <a:avLst/>
          </a:prstGeom>
          <a:noFill/>
          <a:ln>
            <a:noFill/>
          </a:ln>
        </p:spPr>
      </p:pic>
      <p:sp>
        <p:nvSpPr>
          <p:cNvPr id="170" name="Google Shape;170;p25"/>
          <p:cNvSpPr>
            <a:spLocks noGrp="1"/>
          </p:cNvSpPr>
          <p:nvPr>
            <p:ph type="pic" idx="2"/>
          </p:nvPr>
        </p:nvSpPr>
        <p:spPr>
          <a:xfrm>
            <a:off x="4929188" y="1290638"/>
            <a:ext cx="4214700" cy="2880000"/>
          </a:xfrm>
          <a:prstGeom prst="rect">
            <a:avLst/>
          </a:prstGeom>
          <a:solidFill>
            <a:schemeClr val="accent2"/>
          </a:solidFill>
          <a:ln>
            <a:noFill/>
          </a:ln>
        </p:spPr>
      </p:sp>
      <p:sp>
        <p:nvSpPr>
          <p:cNvPr id="171" name="Google Shape;171;p25"/>
          <p:cNvSpPr txBox="1">
            <a:spLocks noGrp="1"/>
          </p:cNvSpPr>
          <p:nvPr>
            <p:ph type="body" idx="3"/>
          </p:nvPr>
        </p:nvSpPr>
        <p:spPr>
          <a:xfrm>
            <a:off x="5632904" y="635619"/>
            <a:ext cx="3270300" cy="207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C00000"/>
              </a:buClr>
              <a:buSzPts val="900"/>
              <a:buFont typeface="Arial"/>
              <a:buNone/>
              <a:defRPr sz="900">
                <a:solidFill>
                  <a:srgbClr val="C00000"/>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2" name="Google Shape;172;p25"/>
          <p:cNvSpPr txBox="1">
            <a:spLocks noGrp="1"/>
          </p:cNvSpPr>
          <p:nvPr>
            <p:ph type="body" idx="4"/>
          </p:nvPr>
        </p:nvSpPr>
        <p:spPr>
          <a:xfrm>
            <a:off x="318637" y="1294768"/>
            <a:ext cx="4420800" cy="2876100"/>
          </a:xfrm>
          <a:prstGeom prst="rect">
            <a:avLst/>
          </a:prstGeom>
          <a:noFill/>
          <a:ln>
            <a:noFill/>
          </a:ln>
        </p:spPr>
        <p:txBody>
          <a:bodyPr spcFirstLastPara="1" wrap="square" lIns="68575" tIns="34275" rIns="68575" bIns="34275" anchor="t" anchorCtr="0">
            <a:normAutofit/>
          </a:bodyPr>
          <a:lstStyle>
            <a:lvl1pPr marL="457200" lvl="0" indent="-336550" algn="l" rtl="0">
              <a:lnSpc>
                <a:spcPct val="90000"/>
              </a:lnSpc>
              <a:spcBef>
                <a:spcPts val="800"/>
              </a:spcBef>
              <a:spcAft>
                <a:spcPts val="0"/>
              </a:spcAft>
              <a:buClr>
                <a:schemeClr val="accent1"/>
              </a:buClr>
              <a:buSzPts val="1700"/>
              <a:buFont typeface="Arial"/>
              <a:buChar char="•"/>
              <a:defRPr sz="1700">
                <a:solidFill>
                  <a:schemeClr val="accent1"/>
                </a:solidFill>
              </a:defRPr>
            </a:lvl1pPr>
            <a:lvl2pPr marL="914400" lvl="1" indent="-336550" algn="l" rtl="0">
              <a:lnSpc>
                <a:spcPct val="90000"/>
              </a:lnSpc>
              <a:spcBef>
                <a:spcPts val="400"/>
              </a:spcBef>
              <a:spcAft>
                <a:spcPts val="0"/>
              </a:spcAft>
              <a:buClr>
                <a:schemeClr val="accent1"/>
              </a:buClr>
              <a:buSzPts val="1700"/>
              <a:buFont typeface="Arial"/>
              <a:buChar char="－"/>
              <a:defRPr sz="1700">
                <a:solidFill>
                  <a:schemeClr val="accent1"/>
                </a:solidFill>
              </a:defRPr>
            </a:lvl2pPr>
            <a:lvl3pPr marL="1371600" lvl="2" indent="-336550" algn="l" rtl="0">
              <a:lnSpc>
                <a:spcPct val="90000"/>
              </a:lnSpc>
              <a:spcBef>
                <a:spcPts val="400"/>
              </a:spcBef>
              <a:spcAft>
                <a:spcPts val="0"/>
              </a:spcAft>
              <a:buClr>
                <a:schemeClr val="accent1"/>
              </a:buClr>
              <a:buSzPts val="1700"/>
              <a:buFont typeface="Arial"/>
              <a:buChar char="•"/>
              <a:defRPr sz="1700">
                <a:solidFill>
                  <a:schemeClr val="accent1"/>
                </a:solidFill>
              </a:defRPr>
            </a:lvl3pPr>
            <a:lvl4pPr marL="1828800" lvl="3" indent="-336550" algn="l" rtl="0">
              <a:lnSpc>
                <a:spcPct val="90000"/>
              </a:lnSpc>
              <a:spcBef>
                <a:spcPts val="400"/>
              </a:spcBef>
              <a:spcAft>
                <a:spcPts val="0"/>
              </a:spcAft>
              <a:buClr>
                <a:schemeClr val="accent1"/>
              </a:buClr>
              <a:buSzPts val="1700"/>
              <a:buFont typeface="Arial"/>
              <a:buChar char="－"/>
              <a:defRPr sz="1700">
                <a:solidFill>
                  <a:schemeClr val="accent1"/>
                </a:solidFill>
              </a:defRPr>
            </a:lvl4pPr>
            <a:lvl5pPr marL="2286000" lvl="4" indent="-336550" algn="l" rtl="0">
              <a:lnSpc>
                <a:spcPct val="90000"/>
              </a:lnSpc>
              <a:spcBef>
                <a:spcPts val="400"/>
              </a:spcBef>
              <a:spcAft>
                <a:spcPts val="0"/>
              </a:spcAft>
              <a:buClr>
                <a:schemeClr val="accent1"/>
              </a:buClr>
              <a:buSzPts val="1700"/>
              <a:buFont typeface="Arial"/>
              <a:buChar char="•"/>
              <a:defRPr sz="1700">
                <a:solidFill>
                  <a:schemeClr val="accent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3"/>
        <p:cNvGrpSpPr/>
        <p:nvPr/>
      </p:nvGrpSpPr>
      <p:grpSpPr>
        <a:xfrm>
          <a:off x="0" y="0"/>
          <a:ext cx="0" cy="0"/>
          <a:chOff x="0" y="0"/>
          <a:chExt cx="0" cy="0"/>
        </a:xfrm>
      </p:grpSpPr>
      <p:sp>
        <p:nvSpPr>
          <p:cNvPr id="174" name="Google Shape;174;p26"/>
          <p:cNvSpPr txBox="1">
            <a:spLocks noGrp="1"/>
          </p:cNvSpPr>
          <p:nvPr>
            <p:ph type="title"/>
          </p:nvPr>
        </p:nvSpPr>
        <p:spPr>
          <a:xfrm>
            <a:off x="134178" y="102394"/>
            <a:ext cx="7891500" cy="2739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dk1"/>
              </a:buClr>
              <a:buSzPts val="1800"/>
              <a:buFont typeface="Arial"/>
              <a:buNone/>
              <a:defRPr sz="18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5" name="Google Shape;175;p26"/>
          <p:cNvSpPr txBox="1">
            <a:spLocks noGrp="1"/>
          </p:cNvSpPr>
          <p:nvPr>
            <p:ph type="body" idx="1"/>
          </p:nvPr>
        </p:nvSpPr>
        <p:spPr>
          <a:xfrm>
            <a:off x="134177" y="484532"/>
            <a:ext cx="8910300" cy="4556700"/>
          </a:xfrm>
          <a:prstGeom prst="rect">
            <a:avLst/>
          </a:prstGeom>
          <a:noFill/>
          <a:ln>
            <a:noFill/>
          </a:ln>
        </p:spPr>
        <p:txBody>
          <a:bodyPr spcFirstLastPara="1" wrap="square" lIns="0" tIns="0" rIns="0" bIns="0" anchor="t" anchorCtr="0">
            <a:normAutofit/>
          </a:bodyPr>
          <a:lstStyle>
            <a:lvl1pPr marL="457200" lvl="0" indent="-317500" algn="l" rtl="0">
              <a:lnSpc>
                <a:spcPct val="90000"/>
              </a:lnSpc>
              <a:spcBef>
                <a:spcPts val="800"/>
              </a:spcBef>
              <a:spcAft>
                <a:spcPts val="0"/>
              </a:spcAft>
              <a:buClr>
                <a:schemeClr val="dk1"/>
              </a:buClr>
              <a:buSzPts val="1400"/>
              <a:buChar char="•"/>
              <a:defRPr sz="1400"/>
            </a:lvl1pPr>
            <a:lvl2pPr marL="914400" lvl="1" indent="-317500" algn="l" rtl="0">
              <a:lnSpc>
                <a:spcPct val="90000"/>
              </a:lnSpc>
              <a:spcBef>
                <a:spcPts val="400"/>
              </a:spcBef>
              <a:spcAft>
                <a:spcPts val="0"/>
              </a:spcAft>
              <a:buClr>
                <a:schemeClr val="dk1"/>
              </a:buClr>
              <a:buSzPts val="1400"/>
              <a:buChar char="•"/>
              <a:defRPr sz="14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sz="1400"/>
            </a:lvl4pPr>
            <a:lvl5pPr marL="2286000" lvl="4" indent="-317500" algn="l" rtl="0">
              <a:lnSpc>
                <a:spcPct val="90000"/>
              </a:lnSpc>
              <a:spcBef>
                <a:spcPts val="400"/>
              </a:spcBef>
              <a:spcAft>
                <a:spcPts val="0"/>
              </a:spcAft>
              <a:buClr>
                <a:schemeClr val="dk1"/>
              </a:buClr>
              <a:buSzPts val="1400"/>
              <a:buChar char="•"/>
              <a:defRPr sz="14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6" name="Google Shape;176;p26"/>
          <p:cNvSpPr txBox="1">
            <a:spLocks noGrp="1"/>
          </p:cNvSpPr>
          <p:nvPr>
            <p:ph type="sldNum" idx="12"/>
          </p:nvPr>
        </p:nvSpPr>
        <p:spPr>
          <a:xfrm>
            <a:off x="8699223" y="4767263"/>
            <a:ext cx="3453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l" rtl="0">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l" rtl="0">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l" rtl="0">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l" rtl="0">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l" rtl="0">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l" rtl="0">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l" rtl="0">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cxnSp>
        <p:nvCxnSpPr>
          <p:cNvPr id="177" name="Google Shape;177;p26"/>
          <p:cNvCxnSpPr/>
          <p:nvPr/>
        </p:nvCxnSpPr>
        <p:spPr>
          <a:xfrm>
            <a:off x="99392" y="428417"/>
            <a:ext cx="7926300" cy="0"/>
          </a:xfrm>
          <a:prstGeom prst="straightConnector1">
            <a:avLst/>
          </a:prstGeom>
          <a:noFill/>
          <a:ln w="38100" cap="flat" cmpd="sng">
            <a:solidFill>
              <a:srgbClr val="C00000"/>
            </a:solidFill>
            <a:prstDash val="solid"/>
            <a:miter lim="8000"/>
            <a:headEnd type="none" w="sm" len="sm"/>
            <a:tailEnd type="none" w="sm" len="sm"/>
          </a:ln>
        </p:spPr>
      </p:cxnSp>
      <p:pic>
        <p:nvPicPr>
          <p:cNvPr id="178" name="Google Shape;178;p26" descr="Logo&#10;&#10;Description automatically generated"/>
          <p:cNvPicPr preferRelativeResize="0"/>
          <p:nvPr/>
        </p:nvPicPr>
        <p:blipFill rotWithShape="1">
          <a:blip r:embed="rId2">
            <a:alphaModFix/>
          </a:blip>
          <a:srcRect/>
          <a:stretch/>
        </p:blipFill>
        <p:spPr>
          <a:xfrm>
            <a:off x="8071444" y="0"/>
            <a:ext cx="962940" cy="56438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9"/>
        <p:cNvGrpSpPr/>
        <p:nvPr/>
      </p:nvGrpSpPr>
      <p:grpSpPr>
        <a:xfrm>
          <a:off x="0" y="0"/>
          <a:ext cx="0" cy="0"/>
          <a:chOff x="0" y="0"/>
          <a:chExt cx="0" cy="0"/>
        </a:xfrm>
      </p:grpSpPr>
      <p:sp>
        <p:nvSpPr>
          <p:cNvPr id="180" name="Google Shape;180;p27"/>
          <p:cNvSpPr txBox="1">
            <a:spLocks noGrp="1"/>
          </p:cNvSpPr>
          <p:nvPr>
            <p:ph type="title"/>
          </p:nvPr>
        </p:nvSpPr>
        <p:spPr>
          <a:xfrm>
            <a:off x="311700" y="445025"/>
            <a:ext cx="8520600" cy="572700"/>
          </a:xfrm>
          <a:prstGeom prst="rect">
            <a:avLst/>
          </a:prstGeom>
          <a:noFill/>
          <a:ln>
            <a:noFill/>
          </a:ln>
        </p:spPr>
        <p:txBody>
          <a:bodyPr spcFirstLastPara="1" wrap="square" lIns="51425" tIns="25700" rIns="51425" bIns="25700" anchor="ctr" anchorCtr="0">
            <a:normAutofit/>
          </a:bodyPr>
          <a:lstStyle>
            <a:lvl1pPr lvl="0" algn="l" rtl="0">
              <a:lnSpc>
                <a:spcPct val="90000"/>
              </a:lnSpc>
              <a:spcBef>
                <a:spcPts val="0"/>
              </a:spcBef>
              <a:spcAft>
                <a:spcPts val="0"/>
              </a:spcAft>
              <a:buClr>
                <a:schemeClr val="dk1"/>
              </a:buClr>
              <a:buSzPts val="2500"/>
              <a:buFont typeface="Arial"/>
              <a:buNone/>
              <a:defRPr/>
            </a:lvl1pPr>
            <a:lvl2pPr lvl="1" rtl="0">
              <a:spcBef>
                <a:spcPts val="0"/>
              </a:spcBef>
              <a:spcAft>
                <a:spcPts val="0"/>
              </a:spcAft>
              <a:buSzPts val="800"/>
              <a:buNone/>
              <a:defRPr/>
            </a:lvl2pPr>
            <a:lvl3pPr lvl="2" rtl="0">
              <a:spcBef>
                <a:spcPts val="0"/>
              </a:spcBef>
              <a:spcAft>
                <a:spcPts val="0"/>
              </a:spcAft>
              <a:buSzPts val="800"/>
              <a:buNone/>
              <a:defRPr/>
            </a:lvl3pPr>
            <a:lvl4pPr lvl="3" rtl="0">
              <a:spcBef>
                <a:spcPts val="0"/>
              </a:spcBef>
              <a:spcAft>
                <a:spcPts val="0"/>
              </a:spcAft>
              <a:buSzPts val="800"/>
              <a:buNone/>
              <a:defRPr/>
            </a:lvl4pPr>
            <a:lvl5pPr lvl="4" rtl="0">
              <a:spcBef>
                <a:spcPts val="0"/>
              </a:spcBef>
              <a:spcAft>
                <a:spcPts val="0"/>
              </a:spcAft>
              <a:buSzPts val="800"/>
              <a:buNone/>
              <a:defRPr/>
            </a:lvl5pPr>
            <a:lvl6pPr lvl="5" rtl="0">
              <a:spcBef>
                <a:spcPts val="0"/>
              </a:spcBef>
              <a:spcAft>
                <a:spcPts val="0"/>
              </a:spcAft>
              <a:buSzPts val="800"/>
              <a:buNone/>
              <a:defRPr/>
            </a:lvl6pPr>
            <a:lvl7pPr lvl="6" rtl="0">
              <a:spcBef>
                <a:spcPts val="0"/>
              </a:spcBef>
              <a:spcAft>
                <a:spcPts val="0"/>
              </a:spcAft>
              <a:buSzPts val="800"/>
              <a:buNone/>
              <a:defRPr/>
            </a:lvl7pPr>
            <a:lvl8pPr lvl="7" rtl="0">
              <a:spcBef>
                <a:spcPts val="0"/>
              </a:spcBef>
              <a:spcAft>
                <a:spcPts val="0"/>
              </a:spcAft>
              <a:buSzPts val="800"/>
              <a:buNone/>
              <a:defRPr/>
            </a:lvl8pPr>
            <a:lvl9pPr lvl="8" rtl="0">
              <a:spcBef>
                <a:spcPts val="0"/>
              </a:spcBef>
              <a:spcAft>
                <a:spcPts val="0"/>
              </a:spcAft>
              <a:buSzPts val="800"/>
              <a:buNone/>
              <a:defRPr/>
            </a:lvl9pPr>
          </a:lstStyle>
          <a:p>
            <a:endParaRPr/>
          </a:p>
        </p:txBody>
      </p:sp>
      <p:sp>
        <p:nvSpPr>
          <p:cNvPr id="181" name="Google Shape;181;p27"/>
          <p:cNvSpPr txBox="1">
            <a:spLocks noGrp="1"/>
          </p:cNvSpPr>
          <p:nvPr>
            <p:ph type="body" idx="1"/>
          </p:nvPr>
        </p:nvSpPr>
        <p:spPr>
          <a:xfrm>
            <a:off x="311700" y="1152475"/>
            <a:ext cx="8520600" cy="3416400"/>
          </a:xfrm>
          <a:prstGeom prst="rect">
            <a:avLst/>
          </a:prstGeom>
          <a:noFill/>
          <a:ln>
            <a:noFill/>
          </a:ln>
        </p:spPr>
        <p:txBody>
          <a:bodyPr spcFirstLastPara="1" wrap="square" lIns="51425" tIns="25700" rIns="51425" bIns="25700" anchor="t" anchorCtr="0">
            <a:normAutofit/>
          </a:bodyPr>
          <a:lstStyle>
            <a:lvl1pPr marL="457200" lvl="0" indent="-330200" algn="l" rtl="0">
              <a:lnSpc>
                <a:spcPct val="90000"/>
              </a:lnSpc>
              <a:spcBef>
                <a:spcPts val="800"/>
              </a:spcBef>
              <a:spcAft>
                <a:spcPts val="0"/>
              </a:spcAft>
              <a:buClr>
                <a:schemeClr val="dk1"/>
              </a:buClr>
              <a:buSzPts val="16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298450" algn="l" rtl="0">
              <a:lnSpc>
                <a:spcPct val="90000"/>
              </a:lnSpc>
              <a:spcBef>
                <a:spcPts val="400"/>
              </a:spcBef>
              <a:spcAft>
                <a:spcPts val="0"/>
              </a:spcAft>
              <a:buClr>
                <a:schemeClr val="dk1"/>
              </a:buClr>
              <a:buSzPts val="1100"/>
              <a:buChar char="•"/>
              <a:defRPr/>
            </a:lvl3pPr>
            <a:lvl4pPr marL="1828800" lvl="3" indent="-298450" algn="l" rtl="0">
              <a:lnSpc>
                <a:spcPct val="90000"/>
              </a:lnSpc>
              <a:spcBef>
                <a:spcPts val="400"/>
              </a:spcBef>
              <a:spcAft>
                <a:spcPts val="0"/>
              </a:spcAft>
              <a:buClr>
                <a:schemeClr val="dk1"/>
              </a:buClr>
              <a:buSzPts val="1100"/>
              <a:buChar char="•"/>
              <a:defRPr/>
            </a:lvl4pPr>
            <a:lvl5pPr marL="2286000" lvl="4" indent="-298450" algn="l" rtl="0">
              <a:lnSpc>
                <a:spcPct val="90000"/>
              </a:lnSpc>
              <a:spcBef>
                <a:spcPts val="400"/>
              </a:spcBef>
              <a:spcAft>
                <a:spcPts val="0"/>
              </a:spcAft>
              <a:buClr>
                <a:schemeClr val="dk1"/>
              </a:buClr>
              <a:buSzPts val="1100"/>
              <a:buChar char="•"/>
              <a:defRPr/>
            </a:lvl5pPr>
            <a:lvl6pPr marL="2743200" lvl="5" indent="-298450" algn="l" rtl="0">
              <a:lnSpc>
                <a:spcPct val="90000"/>
              </a:lnSpc>
              <a:spcBef>
                <a:spcPts val="400"/>
              </a:spcBef>
              <a:spcAft>
                <a:spcPts val="0"/>
              </a:spcAft>
              <a:buClr>
                <a:schemeClr val="dk1"/>
              </a:buClr>
              <a:buSzPts val="1100"/>
              <a:buChar char="•"/>
              <a:defRPr/>
            </a:lvl6pPr>
            <a:lvl7pPr marL="3200400" lvl="6" indent="-298450" algn="l" rtl="0">
              <a:lnSpc>
                <a:spcPct val="90000"/>
              </a:lnSpc>
              <a:spcBef>
                <a:spcPts val="400"/>
              </a:spcBef>
              <a:spcAft>
                <a:spcPts val="0"/>
              </a:spcAft>
              <a:buClr>
                <a:schemeClr val="dk1"/>
              </a:buClr>
              <a:buSzPts val="1100"/>
              <a:buChar char="•"/>
              <a:defRPr/>
            </a:lvl7pPr>
            <a:lvl8pPr marL="3657600" lvl="7" indent="-298450" algn="l" rtl="0">
              <a:lnSpc>
                <a:spcPct val="90000"/>
              </a:lnSpc>
              <a:spcBef>
                <a:spcPts val="400"/>
              </a:spcBef>
              <a:spcAft>
                <a:spcPts val="0"/>
              </a:spcAft>
              <a:buClr>
                <a:schemeClr val="dk1"/>
              </a:buClr>
              <a:buSzPts val="1100"/>
              <a:buChar char="•"/>
              <a:defRPr/>
            </a:lvl8pPr>
            <a:lvl9pPr marL="4114800" lvl="8" indent="-298450" algn="l" rtl="0">
              <a:lnSpc>
                <a:spcPct val="90000"/>
              </a:lnSpc>
              <a:spcBef>
                <a:spcPts val="400"/>
              </a:spcBef>
              <a:spcAft>
                <a:spcPts val="0"/>
              </a:spcAft>
              <a:buClr>
                <a:schemeClr val="dk1"/>
              </a:buClr>
              <a:buSzPts val="1100"/>
              <a:buChar char="•"/>
              <a:defRPr/>
            </a:lvl9pPr>
          </a:lstStyle>
          <a:p>
            <a:endParaRPr/>
          </a:p>
        </p:txBody>
      </p:sp>
      <p:sp>
        <p:nvSpPr>
          <p:cNvPr id="182" name="Google Shape;182;p27"/>
          <p:cNvSpPr txBox="1"/>
          <p:nvPr/>
        </p:nvSpPr>
        <p:spPr>
          <a:xfrm>
            <a:off x="2185800" y="4820400"/>
            <a:ext cx="5078700" cy="3231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900"/>
              <a:buFont typeface="Helvetica Neue"/>
              <a:buNone/>
            </a:pPr>
            <a:r>
              <a:rPr lang="en" sz="900">
                <a:solidFill>
                  <a:schemeClr val="dk1"/>
                </a:solidFill>
                <a:latin typeface="Helvetica Neue"/>
                <a:ea typeface="Helvetica Neue"/>
                <a:cs typeface="Helvetica Neue"/>
                <a:sym typeface="Helvetica Neue"/>
              </a:rPr>
              <a:t>David Lawrence  -- ECCE Computing Model  -- Dec. 9, 2021  --  Streaming Readout IX</a:t>
            </a:r>
            <a:endParaRPr sz="900">
              <a:solidFill>
                <a:schemeClr val="dk1"/>
              </a:solidFill>
              <a:latin typeface="Helvetica Neue"/>
              <a:ea typeface="Helvetica Neue"/>
              <a:cs typeface="Helvetica Neue"/>
              <a:sym typeface="Helvetica Neue"/>
            </a:endParaRPr>
          </a:p>
        </p:txBody>
      </p:sp>
      <p:sp>
        <p:nvSpPr>
          <p:cNvPr id="183" name="Google Shape;183;p27"/>
          <p:cNvSpPr txBox="1">
            <a:spLocks noGrp="1"/>
          </p:cNvSpPr>
          <p:nvPr>
            <p:ph type="sldNum" idx="12"/>
          </p:nvPr>
        </p:nvSpPr>
        <p:spPr>
          <a:xfrm>
            <a:off x="8196558" y="4703617"/>
            <a:ext cx="548700" cy="393600"/>
          </a:xfrm>
          <a:prstGeom prst="rect">
            <a:avLst/>
          </a:prstGeom>
          <a:noFill/>
          <a:ln>
            <a:noFill/>
          </a:ln>
        </p:spPr>
        <p:txBody>
          <a:bodyPr spcFirstLastPara="1" wrap="square" lIns="51425" tIns="25700" rIns="51425" bIns="25700" anchor="ctr" anchorCtr="0">
            <a:noAutofit/>
          </a:bodyPr>
          <a:lstStyle>
            <a:lvl1pPr marL="0" lvl="0" indent="0" algn="r" rtl="0">
              <a:buClr>
                <a:srgbClr val="888888"/>
              </a:buClr>
              <a:buSzPts val="900"/>
              <a:buFont typeface="Arial"/>
              <a:buNone/>
              <a:defRPr sz="900">
                <a:solidFill>
                  <a:srgbClr val="888888"/>
                </a:solidFill>
                <a:latin typeface="Arial"/>
                <a:ea typeface="Arial"/>
                <a:cs typeface="Arial"/>
                <a:sym typeface="Arial"/>
              </a:defRPr>
            </a:lvl1pPr>
            <a:lvl2pPr marL="0" lvl="1" indent="0" algn="r" rtl="0">
              <a:buClr>
                <a:srgbClr val="888888"/>
              </a:buClr>
              <a:buSzPts val="900"/>
              <a:buFont typeface="Arial"/>
              <a:buNone/>
              <a:defRPr sz="900">
                <a:solidFill>
                  <a:srgbClr val="888888"/>
                </a:solidFill>
                <a:latin typeface="Arial"/>
                <a:ea typeface="Arial"/>
                <a:cs typeface="Arial"/>
                <a:sym typeface="Arial"/>
              </a:defRPr>
            </a:lvl2pPr>
            <a:lvl3pPr marL="0" lvl="2" indent="0" algn="r" rtl="0">
              <a:buClr>
                <a:srgbClr val="888888"/>
              </a:buClr>
              <a:buSzPts val="900"/>
              <a:buFont typeface="Arial"/>
              <a:buNone/>
              <a:defRPr sz="900">
                <a:solidFill>
                  <a:srgbClr val="888888"/>
                </a:solidFill>
                <a:latin typeface="Arial"/>
                <a:ea typeface="Arial"/>
                <a:cs typeface="Arial"/>
                <a:sym typeface="Arial"/>
              </a:defRPr>
            </a:lvl3pPr>
            <a:lvl4pPr marL="0" lvl="3" indent="0" algn="r" rtl="0">
              <a:buClr>
                <a:srgbClr val="888888"/>
              </a:buClr>
              <a:buSzPts val="900"/>
              <a:buFont typeface="Arial"/>
              <a:buNone/>
              <a:defRPr sz="900">
                <a:solidFill>
                  <a:srgbClr val="888888"/>
                </a:solidFill>
                <a:latin typeface="Arial"/>
                <a:ea typeface="Arial"/>
                <a:cs typeface="Arial"/>
                <a:sym typeface="Arial"/>
              </a:defRPr>
            </a:lvl4pPr>
            <a:lvl5pPr marL="0" lvl="4" indent="0" algn="r" rtl="0">
              <a:buClr>
                <a:srgbClr val="888888"/>
              </a:buClr>
              <a:buSzPts val="900"/>
              <a:buFont typeface="Arial"/>
              <a:buNone/>
              <a:defRPr sz="900">
                <a:solidFill>
                  <a:srgbClr val="888888"/>
                </a:solidFill>
                <a:latin typeface="Arial"/>
                <a:ea typeface="Arial"/>
                <a:cs typeface="Arial"/>
                <a:sym typeface="Arial"/>
              </a:defRPr>
            </a:lvl5pPr>
            <a:lvl6pPr marL="0" lvl="5" indent="0" algn="r" rtl="0">
              <a:buClr>
                <a:srgbClr val="888888"/>
              </a:buClr>
              <a:buSzPts val="900"/>
              <a:buFont typeface="Arial"/>
              <a:buNone/>
              <a:defRPr sz="900">
                <a:solidFill>
                  <a:srgbClr val="888888"/>
                </a:solidFill>
                <a:latin typeface="Arial"/>
                <a:ea typeface="Arial"/>
                <a:cs typeface="Arial"/>
                <a:sym typeface="Arial"/>
              </a:defRPr>
            </a:lvl6pPr>
            <a:lvl7pPr marL="0" lvl="6" indent="0" algn="r" rtl="0">
              <a:buClr>
                <a:srgbClr val="888888"/>
              </a:buClr>
              <a:buSzPts val="900"/>
              <a:buFont typeface="Arial"/>
              <a:buNone/>
              <a:defRPr sz="900">
                <a:solidFill>
                  <a:srgbClr val="888888"/>
                </a:solidFill>
                <a:latin typeface="Arial"/>
                <a:ea typeface="Arial"/>
                <a:cs typeface="Arial"/>
                <a:sym typeface="Arial"/>
              </a:defRPr>
            </a:lvl7pPr>
            <a:lvl8pPr marL="0" lvl="7" indent="0" algn="r" rtl="0">
              <a:buClr>
                <a:srgbClr val="888888"/>
              </a:buClr>
              <a:buSzPts val="900"/>
              <a:buFont typeface="Arial"/>
              <a:buNone/>
              <a:defRPr sz="900">
                <a:solidFill>
                  <a:srgbClr val="888888"/>
                </a:solidFill>
                <a:latin typeface="Arial"/>
                <a:ea typeface="Arial"/>
                <a:cs typeface="Arial"/>
                <a:sym typeface="Arial"/>
              </a:defRPr>
            </a:lvl8pPr>
            <a:lvl9pPr marL="0" lvl="8" indent="0" algn="r" rtl="0">
              <a:buClr>
                <a:srgbClr val="888888"/>
              </a:buClr>
              <a:buSzPts val="900"/>
              <a:buFont typeface="Arial"/>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4" name="Google Shape;184;p27"/>
          <p:cNvSpPr txBox="1"/>
          <p:nvPr/>
        </p:nvSpPr>
        <p:spPr>
          <a:xfrm>
            <a:off x="8665775" y="4740175"/>
            <a:ext cx="402000" cy="3231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888888"/>
              </a:buClr>
              <a:buSzPts val="900"/>
              <a:buFont typeface="Helvetica Neue"/>
              <a:buNone/>
            </a:pPr>
            <a:r>
              <a:rPr lang="en" sz="900">
                <a:solidFill>
                  <a:srgbClr val="888888"/>
                </a:solidFill>
                <a:latin typeface="Helvetica Neue"/>
                <a:ea typeface="Helvetica Neue"/>
                <a:cs typeface="Helvetica Neue"/>
                <a:sym typeface="Helvetica Neue"/>
              </a:rPr>
              <a:t>/ 13</a:t>
            </a:r>
            <a:endParaRPr sz="900">
              <a:solidFill>
                <a:srgbClr val="888888"/>
              </a:solidFill>
              <a:latin typeface="Helvetica Neue"/>
              <a:ea typeface="Helvetica Neue"/>
              <a:cs typeface="Helvetica Neue"/>
              <a:sym typeface="Helvetica Neue"/>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a:buNone/>
              <a:defRPr sz="3300" b="1" i="0" u="none" strike="noStrike" cap="none">
                <a:solidFill>
                  <a:schemeClr val="dk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2" name="Google Shape;72;p1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3" name="Google Shape;73;p15"/>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800" b="0" i="0" u="none" strike="noStrike" cap="none">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4" name="Google Shape;74;p15"/>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5" name="Google Shape;75;p15"/>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hyperlink" Target="https://indico.jlab.org/event/459/contributions/11720/" TargetMode="External"/><Relationship Id="rId3" Type="http://schemas.openxmlformats.org/officeDocument/2006/relationships/hyperlink" Target="https://eic.github.io/activities/principles.html" TargetMode="External"/><Relationship Id="rId7" Type="http://schemas.openxmlformats.org/officeDocument/2006/relationships/hyperlink" Target="https://indico.jlab.org/event/459/contributions/11697/"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indico.jlab.org/event/459/contributions/11556/" TargetMode="External"/><Relationship Id="rId5" Type="http://schemas.openxmlformats.org/officeDocument/2006/relationships/hyperlink" Target="https://indico.jlab.org/event/459/contributions/11523/" TargetMode="External"/><Relationship Id="rId4" Type="http://schemas.openxmlformats.org/officeDocument/2006/relationships/hyperlink" Target="https://indico.jlab.org/event/459/contributions/11419/"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hyperlink" Target="https://eic.github.io/EICrecon/#/" TargetMode="External"/><Relationship Id="rId4" Type="http://schemas.openxmlformats.org/officeDocument/2006/relationships/hyperlink" Target="https://indico.bnl.gov/category/44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indico.jlab.org/event/459/contributions/11457/"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hyperlink" Target="https://wiki.bnl.gov/EPIC/index.php?title=EIC_Single_Software_Stack_2022"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eic.github.io/activities/principles.html"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hyperlink" Target="https://github.com/eic/eic-shell" TargetMode="Externa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www.docker.com/" TargetMode="External"/><Relationship Id="rId11" Type="http://schemas.openxmlformats.org/officeDocument/2006/relationships/image" Target="../media/image20.png"/><Relationship Id="rId5" Type="http://schemas.openxmlformats.org/officeDocument/2006/relationships/hyperlink" Target="https://apptainer.org/" TargetMode="External"/><Relationship Id="rId10" Type="http://schemas.openxmlformats.org/officeDocument/2006/relationships/image" Target="../media/image19.png"/><Relationship Id="rId4" Type="http://schemas.openxmlformats.org/officeDocument/2006/relationships/hyperlink" Target="https://sylabs.io/#:~:text=Singularity%20is%20a%20widely%2Dadopted,into%20a%20single%20file%20(SIF)" TargetMode="External"/><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hyperlink" Target="https://github.com/AIDASoft/DD4hep" TargetMode="External"/><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github.com/eic/npsi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github.com/AIDASoft/podio" TargetMode="External"/><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hyperlink" Target="https://github.com/eic/EDM4eic" TargetMode="External"/><Relationship Id="rId4" Type="http://schemas.openxmlformats.org/officeDocument/2006/relationships/hyperlink" Target="https://github.com/key4hep/EDM4hep"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jeffersonlab.github.io/JANA2/" TargetMode="External"/><Relationship Id="rId3" Type="http://schemas.openxmlformats.org/officeDocument/2006/relationships/image" Target="../media/image29.png"/><Relationship Id="rId7" Type="http://schemas.openxmlformats.org/officeDocument/2006/relationships/hyperlink" Target="https://doi.org/10.1051/epjconf/202024507037"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hyperlink" Target="https://doi.org/10.1051/epjconf/202024501022" TargetMode="External"/><Relationship Id="rId11" Type="http://schemas.openxmlformats.org/officeDocument/2006/relationships/hyperlink" Target="https://github.com/eic/EICrecon" TargetMode="External"/><Relationship Id="rId5" Type="http://schemas.openxmlformats.org/officeDocument/2006/relationships/hyperlink" Target="https://doi.org/10.1051/epjconf/202125104011" TargetMode="External"/><Relationship Id="rId10" Type="http://schemas.openxmlformats.org/officeDocument/2006/relationships/hyperlink" Target="https://github.com/faustus123/EIC_JANA_Example/tree/TObject_example" TargetMode="External"/><Relationship Id="rId4" Type="http://schemas.openxmlformats.org/officeDocument/2006/relationships/hyperlink" Target="https://arxiv.org/abs/2202.03085" TargetMode="External"/><Relationship Id="rId9" Type="http://schemas.openxmlformats.org/officeDocument/2006/relationships/hyperlink" Target="https://github.com/JeffersonLab/JANA2_Exampl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8"/>
          <p:cNvSpPr txBox="1"/>
          <p:nvPr/>
        </p:nvSpPr>
        <p:spPr>
          <a:xfrm>
            <a:off x="1869175" y="2434150"/>
            <a:ext cx="5608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C00000"/>
                </a:solidFill>
                <a:latin typeface="Merriweather"/>
                <a:ea typeface="Merriweather"/>
                <a:cs typeface="Merriweather"/>
                <a:sym typeface="Merriweather"/>
              </a:rPr>
              <a:t>Thomas Jefferson National Accelerator Facility</a:t>
            </a:r>
            <a:endParaRPr sz="1800" b="1">
              <a:solidFill>
                <a:srgbClr val="C00000"/>
              </a:solidFill>
              <a:latin typeface="Merriweather"/>
              <a:ea typeface="Merriweather"/>
              <a:cs typeface="Merriweather"/>
              <a:sym typeface="Merriweather"/>
            </a:endParaRPr>
          </a:p>
        </p:txBody>
      </p:sp>
      <p:sp>
        <p:nvSpPr>
          <p:cNvPr id="190" name="Google Shape;190;p28"/>
          <p:cNvSpPr txBox="1"/>
          <p:nvPr/>
        </p:nvSpPr>
        <p:spPr>
          <a:xfrm>
            <a:off x="277825" y="1015225"/>
            <a:ext cx="8790900" cy="1102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4200">
                <a:latin typeface="Calibri"/>
                <a:ea typeface="Calibri"/>
                <a:cs typeface="Calibri"/>
                <a:sym typeface="Calibri"/>
              </a:rPr>
              <a:t>EIC Software Overview</a:t>
            </a:r>
            <a:endParaRPr sz="4200">
              <a:latin typeface="Calibri"/>
              <a:ea typeface="Calibri"/>
              <a:cs typeface="Calibri"/>
              <a:sym typeface="Calibri"/>
            </a:endParaRPr>
          </a:p>
        </p:txBody>
      </p:sp>
      <p:sp>
        <p:nvSpPr>
          <p:cNvPr id="191" name="Google Shape;191;p28"/>
          <p:cNvSpPr txBox="1"/>
          <p:nvPr/>
        </p:nvSpPr>
        <p:spPr>
          <a:xfrm>
            <a:off x="3662875" y="2068000"/>
            <a:ext cx="2020800" cy="613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800" b="1">
                <a:solidFill>
                  <a:srgbClr val="33338E"/>
                </a:solidFill>
              </a:rPr>
              <a:t>David Lawrence</a:t>
            </a:r>
            <a:endParaRPr sz="180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None/>
            </a:pPr>
            <a:endParaRPr sz="2200">
              <a:solidFill>
                <a:srgbClr val="8B8B8B"/>
              </a:solidFill>
              <a:latin typeface="EB Garamond"/>
              <a:ea typeface="EB Garamond"/>
              <a:cs typeface="EB Garamond"/>
              <a:sym typeface="EB Garamond"/>
            </a:endParaRPr>
          </a:p>
        </p:txBody>
      </p:sp>
      <p:pic>
        <p:nvPicPr>
          <p:cNvPr id="192" name="Google Shape;192;p28"/>
          <p:cNvPicPr preferRelativeResize="0"/>
          <p:nvPr/>
        </p:nvPicPr>
        <p:blipFill rotWithShape="1">
          <a:blip r:embed="rId3">
            <a:alphaModFix/>
          </a:blip>
          <a:srcRect t="24636" b="24993"/>
          <a:stretch/>
        </p:blipFill>
        <p:spPr>
          <a:xfrm>
            <a:off x="7678501" y="2"/>
            <a:ext cx="1312975" cy="661350"/>
          </a:xfrm>
          <a:prstGeom prst="rect">
            <a:avLst/>
          </a:prstGeom>
          <a:noFill/>
          <a:ln>
            <a:noFill/>
          </a:ln>
        </p:spPr>
      </p:pic>
      <p:sp>
        <p:nvSpPr>
          <p:cNvPr id="193" name="Google Shape;193;p28"/>
          <p:cNvSpPr txBox="1">
            <a:spLocks noGrp="1"/>
          </p:cNvSpPr>
          <p:nvPr>
            <p:ph type="dt" idx="10"/>
          </p:nvPr>
        </p:nvSpPr>
        <p:spPr>
          <a:xfrm>
            <a:off x="332387" y="4170377"/>
            <a:ext cx="2406000" cy="273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fld id="{00000000-1234-1234-1234-123412341234}" type="slidenum">
              <a:rPr lang="en">
                <a:solidFill>
                  <a:schemeClr val="lt1"/>
                </a:solidFill>
              </a:rPr>
              <a:t>1</a:t>
            </a:fld>
            <a:endParaRPr>
              <a:solidFill>
                <a:schemeClr val="lt1"/>
              </a:solidFill>
            </a:endParaRPr>
          </a:p>
        </p:txBody>
      </p:sp>
      <p:sp>
        <p:nvSpPr>
          <p:cNvPr id="194" name="Google Shape;194;p28"/>
          <p:cNvSpPr txBox="1"/>
          <p:nvPr/>
        </p:nvSpPr>
        <p:spPr>
          <a:xfrm>
            <a:off x="7578900" y="571775"/>
            <a:ext cx="1565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rgbClr val="4472C4"/>
                </a:solidFill>
                <a:latin typeface="Audiowide"/>
                <a:ea typeface="Audiowide"/>
                <a:cs typeface="Audiowide"/>
                <a:sym typeface="Audiowide"/>
              </a:rPr>
              <a:t>Experimental Physics Software and Computing Infrastructure</a:t>
            </a:r>
            <a:endParaRPr sz="600">
              <a:solidFill>
                <a:srgbClr val="4472C4"/>
              </a:solidFill>
              <a:latin typeface="Audiowide"/>
              <a:ea typeface="Audiowide"/>
              <a:cs typeface="Audiowide"/>
              <a:sym typeface="Audiowide"/>
            </a:endParaRPr>
          </a:p>
        </p:txBody>
      </p:sp>
      <p:sp>
        <p:nvSpPr>
          <p:cNvPr id="195" name="Google Shape;195;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a:t>
            </a:fld>
            <a:endParaRPr/>
          </a:p>
        </p:txBody>
      </p:sp>
      <p:sp>
        <p:nvSpPr>
          <p:cNvPr id="196" name="Google Shape;196;p28"/>
          <p:cNvSpPr txBox="1"/>
          <p:nvPr/>
        </p:nvSpPr>
        <p:spPr>
          <a:xfrm>
            <a:off x="2410975" y="2837575"/>
            <a:ext cx="4524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for the ePIC Collaboration</a:t>
            </a:r>
            <a:endParaRPr/>
          </a:p>
        </p:txBody>
      </p:sp>
      <p:pic>
        <p:nvPicPr>
          <p:cNvPr id="197" name="Google Shape;197;p28"/>
          <p:cNvPicPr preferRelativeResize="0"/>
          <p:nvPr/>
        </p:nvPicPr>
        <p:blipFill>
          <a:blip r:embed="rId4">
            <a:alphaModFix/>
          </a:blip>
          <a:stretch>
            <a:fillRect/>
          </a:stretch>
        </p:blipFill>
        <p:spPr>
          <a:xfrm>
            <a:off x="5" y="0"/>
            <a:ext cx="1307060" cy="941075"/>
          </a:xfrm>
          <a:prstGeom prst="rect">
            <a:avLst/>
          </a:prstGeom>
          <a:noFill/>
          <a:ln>
            <a:noFill/>
          </a:ln>
        </p:spPr>
      </p:pic>
      <p:pic>
        <p:nvPicPr>
          <p:cNvPr id="198" name="Google Shape;198;p28"/>
          <p:cNvPicPr preferRelativeResize="0"/>
          <p:nvPr/>
        </p:nvPicPr>
        <p:blipFill>
          <a:blip r:embed="rId4">
            <a:alphaModFix/>
          </a:blip>
          <a:stretch>
            <a:fillRect/>
          </a:stretch>
        </p:blipFill>
        <p:spPr>
          <a:xfrm>
            <a:off x="3466147" y="3212575"/>
            <a:ext cx="2135148" cy="1537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7"/>
          <p:cNvSpPr txBox="1">
            <a:spLocks noGrp="1"/>
          </p:cNvSpPr>
          <p:nvPr>
            <p:ph type="title"/>
          </p:nvPr>
        </p:nvSpPr>
        <p:spPr>
          <a:xfrm>
            <a:off x="308919" y="180404"/>
            <a:ext cx="8464500" cy="365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Summary and Outlook</a:t>
            </a:r>
            <a:endParaRPr/>
          </a:p>
        </p:txBody>
      </p:sp>
      <p:sp>
        <p:nvSpPr>
          <p:cNvPr id="372" name="Google Shape;372;p37"/>
          <p:cNvSpPr txBox="1">
            <a:spLocks noGrp="1"/>
          </p:cNvSpPr>
          <p:nvPr>
            <p:ph type="sldNum" idx="12"/>
          </p:nvPr>
        </p:nvSpPr>
        <p:spPr>
          <a:xfrm>
            <a:off x="8686797" y="4927741"/>
            <a:ext cx="181200" cy="207600"/>
          </a:xfrm>
          <a:prstGeom prst="rect">
            <a:avLst/>
          </a:prstGeom>
        </p:spPr>
        <p:txBody>
          <a:bodyPr spcFirstLastPara="1" wrap="square" lIns="0" tIns="0" rIns="0" bIns="0"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10</a:t>
            </a:fld>
            <a:endParaRPr/>
          </a:p>
        </p:txBody>
      </p:sp>
      <p:sp>
        <p:nvSpPr>
          <p:cNvPr id="373" name="Google Shape;373;p37"/>
          <p:cNvSpPr txBox="1"/>
          <p:nvPr/>
        </p:nvSpPr>
        <p:spPr>
          <a:xfrm>
            <a:off x="0" y="886650"/>
            <a:ext cx="5004000" cy="35403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Char char="●"/>
            </a:pPr>
            <a:r>
              <a:rPr lang="en" sz="1200"/>
              <a:t>The Software Stack being developed for the EIC ePIC detector includes pieces from both </a:t>
            </a:r>
            <a:r>
              <a:rPr lang="en" sz="1200" b="1" i="1"/>
              <a:t>Nuclear</a:t>
            </a:r>
            <a:r>
              <a:rPr lang="en" sz="1200"/>
              <a:t> and </a:t>
            </a:r>
            <a:r>
              <a:rPr lang="en" sz="1200" b="1" i="1"/>
              <a:t>High Energy</a:t>
            </a:r>
            <a:r>
              <a:rPr lang="en" sz="1200"/>
              <a:t> Physics communities</a:t>
            </a:r>
            <a:endParaRPr sz="1200"/>
          </a:p>
          <a:p>
            <a:pPr marL="914400" lvl="1" indent="-317500" algn="l" rtl="0">
              <a:spcBef>
                <a:spcPts val="0"/>
              </a:spcBef>
              <a:spcAft>
                <a:spcPts val="0"/>
              </a:spcAft>
              <a:buSzPts val="1400"/>
              <a:buChar char="○"/>
            </a:pPr>
            <a:r>
              <a:rPr lang="en" sz="1200"/>
              <a:t>GEANT4, ROOT, PODIO</a:t>
            </a:r>
            <a:r>
              <a:rPr lang="en" sz="900"/>
              <a:t>(EDM4hep)</a:t>
            </a:r>
            <a:r>
              <a:rPr lang="en" sz="1200"/>
              <a:t>, JANA2</a:t>
            </a:r>
            <a:br>
              <a:rPr lang="en" sz="1200"/>
            </a:br>
            <a:endParaRPr sz="1200"/>
          </a:p>
          <a:p>
            <a:pPr marL="457200" lvl="0" indent="-304800" algn="l" rtl="0">
              <a:spcBef>
                <a:spcPts val="0"/>
              </a:spcBef>
              <a:spcAft>
                <a:spcPts val="0"/>
              </a:spcAft>
              <a:buSzPts val="1200"/>
              <a:buChar char="●"/>
            </a:pPr>
            <a:r>
              <a:rPr lang="en" sz="1200" b="1" i="1"/>
              <a:t>Containerization</a:t>
            </a:r>
            <a:r>
              <a:rPr lang="en" sz="1200"/>
              <a:t> used heavily, even at development stage</a:t>
            </a:r>
            <a:endParaRPr sz="1200"/>
          </a:p>
          <a:p>
            <a:pPr marL="914400" lvl="1" indent="-304800" algn="l" rtl="0">
              <a:spcBef>
                <a:spcPts val="0"/>
              </a:spcBef>
              <a:spcAft>
                <a:spcPts val="0"/>
              </a:spcAft>
              <a:buSzPts val="1200"/>
              <a:buChar char="○"/>
            </a:pPr>
            <a:r>
              <a:rPr lang="en" sz="1200" b="1" i="1"/>
              <a:t>cvmfs</a:t>
            </a:r>
            <a:r>
              <a:rPr lang="en" sz="1200"/>
              <a:t> used for distribution (</a:t>
            </a:r>
            <a:r>
              <a:rPr lang="en" sz="1200" b="1" i="1"/>
              <a:t>spack</a:t>
            </a:r>
            <a:r>
              <a:rPr lang="en" sz="1200"/>
              <a:t> used for 3rd party)</a:t>
            </a:r>
            <a:endParaRPr sz="1200"/>
          </a:p>
          <a:p>
            <a:pPr marL="914400" lvl="1" indent="-304800" algn="l" rtl="0">
              <a:spcBef>
                <a:spcPts val="0"/>
              </a:spcBef>
              <a:spcAft>
                <a:spcPts val="0"/>
              </a:spcAft>
              <a:buSzPts val="1200"/>
              <a:buChar char="○"/>
            </a:pPr>
            <a:r>
              <a:rPr lang="en" sz="1200"/>
              <a:t>containers with </a:t>
            </a:r>
            <a:r>
              <a:rPr lang="en" sz="1200" b="1"/>
              <a:t>ARM</a:t>
            </a:r>
            <a:r>
              <a:rPr lang="en" sz="1200"/>
              <a:t> </a:t>
            </a:r>
            <a:r>
              <a:rPr lang="en" sz="1200" b="1"/>
              <a:t>architecture</a:t>
            </a:r>
            <a:r>
              <a:rPr lang="en" sz="1200"/>
              <a:t> also provided</a:t>
            </a:r>
            <a:br>
              <a:rPr lang="en" sz="1200"/>
            </a:br>
            <a:endParaRPr sz="1200"/>
          </a:p>
          <a:p>
            <a:pPr marL="457200" lvl="0" indent="-304800" algn="l" rtl="0">
              <a:spcBef>
                <a:spcPts val="0"/>
              </a:spcBef>
              <a:spcAft>
                <a:spcPts val="0"/>
              </a:spcAft>
              <a:buSzPts val="1200"/>
              <a:buChar char="●"/>
            </a:pPr>
            <a:r>
              <a:rPr lang="en" sz="1200"/>
              <a:t>Support for </a:t>
            </a:r>
            <a:r>
              <a:rPr lang="en" sz="1200" b="1" i="1"/>
              <a:t>streaming</a:t>
            </a:r>
            <a:r>
              <a:rPr lang="en" sz="1200"/>
              <a:t> and near real-time construction is an early goal</a:t>
            </a:r>
            <a:endParaRPr sz="1200"/>
          </a:p>
          <a:p>
            <a:pPr marL="914400" lvl="1" indent="-304800" algn="l" rtl="0">
              <a:spcBef>
                <a:spcPts val="0"/>
              </a:spcBef>
              <a:spcAft>
                <a:spcPts val="0"/>
              </a:spcAft>
              <a:buSzPts val="1200"/>
              <a:buChar char="○"/>
            </a:pPr>
            <a:r>
              <a:rPr lang="en" sz="1200" b="1" i="1"/>
              <a:t>Multi-architecture </a:t>
            </a:r>
            <a:r>
              <a:rPr lang="en" sz="1200"/>
              <a:t>system is anticipated and supported</a:t>
            </a:r>
            <a:br>
              <a:rPr lang="en" sz="1200"/>
            </a:br>
            <a:endParaRPr sz="1200"/>
          </a:p>
          <a:p>
            <a:pPr marL="457200" lvl="0" indent="-304800" algn="l" rtl="0">
              <a:spcBef>
                <a:spcPts val="0"/>
              </a:spcBef>
              <a:spcAft>
                <a:spcPts val="0"/>
              </a:spcAft>
              <a:buSzPts val="1200"/>
              <a:buChar char="●"/>
            </a:pPr>
            <a:r>
              <a:rPr lang="en" sz="1200"/>
              <a:t>Expect use of </a:t>
            </a:r>
            <a:r>
              <a:rPr lang="en" sz="1200" b="1" i="1"/>
              <a:t>A.I.</a:t>
            </a:r>
            <a:r>
              <a:rPr lang="en" sz="1200"/>
              <a:t> in all stages</a:t>
            </a:r>
            <a:endParaRPr sz="1200"/>
          </a:p>
          <a:p>
            <a:pPr marL="914400" lvl="1" indent="-304800" algn="l" rtl="0">
              <a:spcBef>
                <a:spcPts val="0"/>
              </a:spcBef>
              <a:spcAft>
                <a:spcPts val="0"/>
              </a:spcAft>
              <a:buSzPts val="1200"/>
              <a:buChar char="○"/>
            </a:pPr>
            <a:r>
              <a:rPr lang="en" sz="1200"/>
              <a:t>Work is well underway and will be included in production</a:t>
            </a:r>
            <a:br>
              <a:rPr lang="en" sz="1200"/>
            </a:br>
            <a:endParaRPr sz="1200"/>
          </a:p>
          <a:p>
            <a:pPr marL="457200" lvl="0" indent="-304800" algn="l" rtl="0">
              <a:spcBef>
                <a:spcPts val="0"/>
              </a:spcBef>
              <a:spcAft>
                <a:spcPts val="0"/>
              </a:spcAft>
              <a:buSzPts val="1200"/>
              <a:buChar char="●"/>
            </a:pPr>
            <a:r>
              <a:rPr lang="en" sz="1200"/>
              <a:t>We are guided by our </a:t>
            </a:r>
            <a:r>
              <a:rPr lang="en" sz="1200" b="1" i="1"/>
              <a:t>Statement of Software Principles</a:t>
            </a:r>
            <a:endParaRPr sz="1200" b="1" i="1"/>
          </a:p>
          <a:p>
            <a:pPr marL="914400" lvl="1" indent="-304800" algn="l" rtl="0">
              <a:spcBef>
                <a:spcPts val="0"/>
              </a:spcBef>
              <a:spcAft>
                <a:spcPts val="0"/>
              </a:spcAft>
              <a:buSzPts val="1200"/>
              <a:buChar char="○"/>
            </a:pPr>
            <a:r>
              <a:rPr lang="en" sz="1200" u="sng">
                <a:solidFill>
                  <a:schemeClr val="hlink"/>
                </a:solidFill>
                <a:hlinkClick r:id="rId3"/>
              </a:rPr>
              <a:t>https://eic.github.io/activities/principles.html</a:t>
            </a:r>
            <a:r>
              <a:rPr lang="en" sz="1200"/>
              <a:t> </a:t>
            </a:r>
            <a:endParaRPr sz="1200"/>
          </a:p>
        </p:txBody>
      </p:sp>
      <p:grpSp>
        <p:nvGrpSpPr>
          <p:cNvPr id="374" name="Google Shape;374;p37"/>
          <p:cNvGrpSpPr/>
          <p:nvPr/>
        </p:nvGrpSpPr>
        <p:grpSpPr>
          <a:xfrm>
            <a:off x="5284550" y="1269500"/>
            <a:ext cx="3778500" cy="3380075"/>
            <a:chOff x="5284550" y="1269500"/>
            <a:chExt cx="3778500" cy="3380075"/>
          </a:xfrm>
        </p:grpSpPr>
        <p:sp>
          <p:nvSpPr>
            <p:cNvPr id="375" name="Google Shape;375;p37"/>
            <p:cNvSpPr/>
            <p:nvPr/>
          </p:nvSpPr>
          <p:spPr>
            <a:xfrm>
              <a:off x="5284550" y="1269500"/>
              <a:ext cx="3778500" cy="3324000"/>
            </a:xfrm>
            <a:prstGeom prst="cube">
              <a:avLst>
                <a:gd name="adj" fmla="val 2653"/>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7"/>
            <p:cNvSpPr txBox="1"/>
            <p:nvPr/>
          </p:nvSpPr>
          <p:spPr>
            <a:xfrm>
              <a:off x="5289600" y="1879075"/>
              <a:ext cx="37734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i="1"/>
                <a:t>Algorithms: Framework- and Experiment-independent algorithms at EPIC</a:t>
              </a:r>
              <a:endParaRPr sz="800" b="1" i="1"/>
            </a:p>
            <a:p>
              <a:pPr marL="0" lvl="0" indent="0" algn="l" rtl="0">
                <a:spcBef>
                  <a:spcPts val="0"/>
                </a:spcBef>
                <a:spcAft>
                  <a:spcPts val="0"/>
                </a:spcAft>
                <a:buNone/>
              </a:pPr>
              <a:r>
                <a:rPr lang="en" sz="800"/>
                <a:t>Sylvester Joosten </a:t>
              </a:r>
              <a:r>
                <a:rPr lang="en" sz="800" b="1">
                  <a:solidFill>
                    <a:srgbClr val="0000FF"/>
                  </a:solidFill>
                </a:rPr>
                <a:t>May 9, 2023, 11:00 AM</a:t>
              </a:r>
              <a:r>
                <a:rPr lang="en" sz="800"/>
                <a:t> Hampton Roads III</a:t>
              </a:r>
              <a:endParaRPr sz="800"/>
            </a:p>
            <a:p>
              <a:pPr marL="0" lvl="0" indent="0" algn="l" rtl="0">
                <a:spcBef>
                  <a:spcPts val="0"/>
                </a:spcBef>
                <a:spcAft>
                  <a:spcPts val="0"/>
                </a:spcAft>
                <a:buNone/>
              </a:pPr>
              <a:r>
                <a:rPr lang="en" sz="800" u="sng">
                  <a:solidFill>
                    <a:schemeClr val="hlink"/>
                  </a:solidFill>
                  <a:hlinkClick r:id="rId4"/>
                </a:rPr>
                <a:t>https://indico.jlab.org/event/459/contributions/11419/</a:t>
              </a:r>
              <a:r>
                <a:rPr lang="en" sz="800"/>
                <a:t> </a:t>
              </a:r>
              <a:endParaRPr sz="800"/>
            </a:p>
            <a:p>
              <a:pPr marL="0" lvl="0" indent="0" algn="l" rtl="0">
                <a:spcBef>
                  <a:spcPts val="0"/>
                </a:spcBef>
                <a:spcAft>
                  <a:spcPts val="0"/>
                </a:spcAft>
                <a:buNone/>
              </a:pPr>
              <a:endParaRPr sz="800"/>
            </a:p>
            <a:p>
              <a:pPr marL="0" lvl="0" indent="0" algn="l" rtl="0">
                <a:spcBef>
                  <a:spcPts val="0"/>
                </a:spcBef>
                <a:spcAft>
                  <a:spcPts val="0"/>
                </a:spcAft>
                <a:buNone/>
              </a:pPr>
              <a:r>
                <a:rPr lang="en" sz="800" b="1" i="1"/>
                <a:t>User-Centered Design for the Electron-Ion Collider</a:t>
              </a:r>
              <a:endParaRPr sz="800" b="1" i="1"/>
            </a:p>
            <a:p>
              <a:pPr marL="0" lvl="0" indent="0" algn="l" rtl="0">
                <a:spcBef>
                  <a:spcPts val="0"/>
                </a:spcBef>
                <a:spcAft>
                  <a:spcPts val="0"/>
                </a:spcAft>
                <a:buNone/>
              </a:pPr>
              <a:r>
                <a:rPr lang="en" sz="800"/>
                <a:t>Markus Diefenthaler </a:t>
              </a:r>
              <a:r>
                <a:rPr lang="en" sz="800" b="1">
                  <a:solidFill>
                    <a:srgbClr val="0000FF"/>
                  </a:solidFill>
                </a:rPr>
                <a:t>May 8, 2023, 12:00 PM</a:t>
              </a:r>
              <a:r>
                <a:rPr lang="en" sz="800"/>
                <a:t> Marriott Ballroom VI-VII </a:t>
              </a:r>
              <a:endParaRPr sz="800"/>
            </a:p>
            <a:p>
              <a:pPr marL="0" lvl="0" indent="0" algn="l" rtl="0">
                <a:spcBef>
                  <a:spcPts val="0"/>
                </a:spcBef>
                <a:spcAft>
                  <a:spcPts val="0"/>
                </a:spcAft>
                <a:buNone/>
              </a:pPr>
              <a:r>
                <a:rPr lang="en" sz="800" u="sng">
                  <a:solidFill>
                    <a:schemeClr val="hlink"/>
                  </a:solidFill>
                  <a:hlinkClick r:id="rId5"/>
                </a:rPr>
                <a:t>https://indico.jlab.org/event/459/contributions/11523/</a:t>
              </a:r>
              <a:r>
                <a:rPr lang="en" sz="800"/>
                <a:t> </a:t>
              </a:r>
              <a:endParaRPr sz="800"/>
            </a:p>
            <a:p>
              <a:pPr marL="0" lvl="0" indent="0" algn="l" rtl="0">
                <a:spcBef>
                  <a:spcPts val="0"/>
                </a:spcBef>
                <a:spcAft>
                  <a:spcPts val="0"/>
                </a:spcAft>
                <a:buNone/>
              </a:pPr>
              <a:endParaRPr sz="800"/>
            </a:p>
            <a:p>
              <a:pPr marL="0" lvl="0" indent="0" algn="l" rtl="0">
                <a:spcBef>
                  <a:spcPts val="0"/>
                </a:spcBef>
                <a:spcAft>
                  <a:spcPts val="0"/>
                </a:spcAft>
                <a:buNone/>
              </a:pPr>
              <a:r>
                <a:rPr lang="en" sz="800" b="1" i="1"/>
                <a:t>epic-analysis: Common Physics Analysis Software for the EIC</a:t>
              </a:r>
              <a:endParaRPr sz="800" b="1" i="1"/>
            </a:p>
            <a:p>
              <a:pPr marL="0" lvl="0" indent="0" algn="l" rtl="0">
                <a:spcBef>
                  <a:spcPts val="0"/>
                </a:spcBef>
                <a:spcAft>
                  <a:spcPts val="0"/>
                </a:spcAft>
                <a:buNone/>
              </a:pPr>
              <a:r>
                <a:rPr lang="en" sz="800"/>
                <a:t>Christopher Dilks </a:t>
              </a:r>
              <a:r>
                <a:rPr lang="en" sz="800" b="1">
                  <a:solidFill>
                    <a:srgbClr val="0000FF"/>
                  </a:solidFill>
                </a:rPr>
                <a:t>May 9, 2023, 3:00 PM</a:t>
              </a:r>
              <a:r>
                <a:rPr lang="en" sz="800"/>
                <a:t> Marriott Ballroom IV </a:t>
              </a:r>
              <a:endParaRPr sz="800"/>
            </a:p>
            <a:p>
              <a:pPr marL="0" lvl="0" indent="0" algn="l" rtl="0">
                <a:spcBef>
                  <a:spcPts val="0"/>
                </a:spcBef>
                <a:spcAft>
                  <a:spcPts val="0"/>
                </a:spcAft>
                <a:buNone/>
              </a:pPr>
              <a:r>
                <a:rPr lang="en" sz="800" u="sng">
                  <a:solidFill>
                    <a:schemeClr val="hlink"/>
                  </a:solidFill>
                  <a:hlinkClick r:id="rId6"/>
                </a:rPr>
                <a:t>https://indico.jlab.org/event/459/contributions/11556/</a:t>
              </a:r>
              <a:r>
                <a:rPr lang="en" sz="800"/>
                <a:t> </a:t>
              </a:r>
              <a:endParaRPr sz="800"/>
            </a:p>
            <a:p>
              <a:pPr marL="0" lvl="0" indent="0" algn="l" rtl="0">
                <a:spcBef>
                  <a:spcPts val="0"/>
                </a:spcBef>
                <a:spcAft>
                  <a:spcPts val="0"/>
                </a:spcAft>
                <a:buNone/>
              </a:pPr>
              <a:endParaRPr sz="800"/>
            </a:p>
            <a:p>
              <a:pPr marL="0" lvl="0" indent="0" algn="l" rtl="0">
                <a:spcBef>
                  <a:spcPts val="0"/>
                </a:spcBef>
                <a:spcAft>
                  <a:spcPts val="0"/>
                </a:spcAft>
                <a:buNone/>
              </a:pPr>
              <a:r>
                <a:rPr lang="en" sz="800" b="1" i="1"/>
                <a:t>AI4EIC Hackathon: PID with the EPIC dRICH</a:t>
              </a:r>
              <a:endParaRPr sz="800" b="1" i="1"/>
            </a:p>
            <a:p>
              <a:pPr marL="0" lvl="0" indent="0" algn="l" rtl="0">
                <a:spcBef>
                  <a:spcPts val="0"/>
                </a:spcBef>
                <a:spcAft>
                  <a:spcPts val="0"/>
                </a:spcAft>
                <a:buNone/>
              </a:pPr>
              <a:r>
                <a:rPr lang="en" sz="800"/>
                <a:t>Karthik Suresh </a:t>
              </a:r>
              <a:r>
                <a:rPr lang="en" sz="800" b="1">
                  <a:solidFill>
                    <a:srgbClr val="0000FF"/>
                  </a:solidFill>
                </a:rPr>
                <a:t>May 9, 2023, 5:15 PM </a:t>
              </a:r>
              <a:r>
                <a:rPr lang="en" sz="800"/>
                <a:t>Marriott Ballroom III</a:t>
              </a:r>
              <a:endParaRPr sz="800"/>
            </a:p>
            <a:p>
              <a:pPr marL="0" lvl="0" indent="0" algn="l" rtl="0">
                <a:spcBef>
                  <a:spcPts val="0"/>
                </a:spcBef>
                <a:spcAft>
                  <a:spcPts val="0"/>
                </a:spcAft>
                <a:buNone/>
              </a:pPr>
              <a:r>
                <a:rPr lang="en" sz="800" u="sng">
                  <a:solidFill>
                    <a:schemeClr val="hlink"/>
                  </a:solidFill>
                  <a:hlinkClick r:id="rId7"/>
                </a:rPr>
                <a:t>https://indico.jlab.org/event/459/contributions/11697/</a:t>
              </a:r>
              <a:r>
                <a:rPr lang="en" sz="800"/>
                <a:t> </a:t>
              </a:r>
              <a:endParaRPr sz="800"/>
            </a:p>
            <a:p>
              <a:pPr marL="0" lvl="0" indent="0" algn="l" rtl="0">
                <a:spcBef>
                  <a:spcPts val="0"/>
                </a:spcBef>
                <a:spcAft>
                  <a:spcPts val="0"/>
                </a:spcAft>
                <a:buNone/>
              </a:pPr>
              <a:endParaRPr sz="800"/>
            </a:p>
            <a:p>
              <a:pPr marL="0" lvl="0" indent="0" algn="l" rtl="0">
                <a:spcBef>
                  <a:spcPts val="0"/>
                </a:spcBef>
                <a:spcAft>
                  <a:spcPts val="0"/>
                </a:spcAft>
                <a:buNone/>
              </a:pPr>
              <a:r>
                <a:rPr lang="en" sz="800" b="1" i="1"/>
                <a:t>Artificial Intelligence and Machine Learning for EPIC: an Overview</a:t>
              </a:r>
              <a:endParaRPr sz="800" b="1" i="1"/>
            </a:p>
            <a:p>
              <a:pPr marL="0" lvl="0" indent="0" algn="l" rtl="0">
                <a:spcBef>
                  <a:spcPts val="0"/>
                </a:spcBef>
                <a:spcAft>
                  <a:spcPts val="0"/>
                </a:spcAft>
                <a:buNone/>
              </a:pPr>
              <a:r>
                <a:rPr lang="en" sz="800"/>
                <a:t>Cristiano Fanelli </a:t>
              </a:r>
              <a:r>
                <a:rPr lang="en" sz="800" b="1">
                  <a:solidFill>
                    <a:srgbClr val="0000FF"/>
                  </a:solidFill>
                </a:rPr>
                <a:t>May 11, 2023, 11:15 AM </a:t>
              </a:r>
              <a:r>
                <a:rPr lang="en" sz="800"/>
                <a:t>Chesapeake I-II</a:t>
              </a:r>
              <a:endParaRPr sz="800"/>
            </a:p>
            <a:p>
              <a:pPr marL="0" lvl="0" indent="0" algn="l" rtl="0">
                <a:spcBef>
                  <a:spcPts val="0"/>
                </a:spcBef>
                <a:spcAft>
                  <a:spcPts val="0"/>
                </a:spcAft>
                <a:buNone/>
              </a:pPr>
              <a:r>
                <a:rPr lang="en" sz="800" u="sng">
                  <a:solidFill>
                    <a:schemeClr val="hlink"/>
                  </a:solidFill>
                  <a:hlinkClick r:id="rId8"/>
                </a:rPr>
                <a:t>https://indico.jlab.org/event/459/contributions/11720/</a:t>
              </a:r>
              <a:r>
                <a:rPr lang="en" sz="800"/>
                <a:t> </a:t>
              </a:r>
              <a:endParaRPr sz="800"/>
            </a:p>
            <a:p>
              <a:pPr marL="0" lvl="0" indent="0" algn="l" rtl="0">
                <a:spcBef>
                  <a:spcPts val="0"/>
                </a:spcBef>
                <a:spcAft>
                  <a:spcPts val="0"/>
                </a:spcAft>
                <a:buNone/>
              </a:pPr>
              <a:endParaRPr sz="800"/>
            </a:p>
            <a:p>
              <a:pPr marL="0" lvl="0" indent="0" algn="l" rtl="0">
                <a:spcBef>
                  <a:spcPts val="0"/>
                </a:spcBef>
                <a:spcAft>
                  <a:spcPts val="0"/>
                </a:spcAft>
                <a:buNone/>
              </a:pPr>
              <a:endParaRPr sz="800">
                <a:solidFill>
                  <a:srgbClr val="FF0000"/>
                </a:solidFill>
              </a:endParaRPr>
            </a:p>
          </p:txBody>
        </p:sp>
        <p:sp>
          <p:nvSpPr>
            <p:cNvPr id="377" name="Google Shape;377;p37"/>
            <p:cNvSpPr txBox="1"/>
            <p:nvPr/>
          </p:nvSpPr>
          <p:spPr>
            <a:xfrm>
              <a:off x="6075650" y="1478875"/>
              <a:ext cx="219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hrikhand"/>
                  <a:ea typeface="Shrikhand"/>
                  <a:cs typeface="Shrikhand"/>
                  <a:sym typeface="Shrikhand"/>
                </a:rPr>
                <a:t>More ePIC Talks …</a:t>
              </a:r>
              <a:endParaRPr>
                <a:latin typeface="Shrikhand"/>
                <a:ea typeface="Shrikhand"/>
                <a:cs typeface="Shrikhand"/>
                <a:sym typeface="Shrikhan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3">
                                            <p:txEl>
                                              <p:pRg st="0" end="0"/>
                                            </p:txEl>
                                          </p:spTgt>
                                        </p:tgtEl>
                                        <p:attrNameLst>
                                          <p:attrName>style.visibility</p:attrName>
                                        </p:attrNameLst>
                                      </p:cBhvr>
                                      <p:to>
                                        <p:strVal val="visible"/>
                                      </p:to>
                                    </p:set>
                                    <p:animEffect transition="in" filter="fade">
                                      <p:cBhvr>
                                        <p:cTn id="7" dur="1000"/>
                                        <p:tgtEl>
                                          <p:spTgt spid="3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3">
                                            <p:txEl>
                                              <p:pRg st="1" end="1"/>
                                            </p:txEl>
                                          </p:spTgt>
                                        </p:tgtEl>
                                        <p:attrNameLst>
                                          <p:attrName>style.visibility</p:attrName>
                                        </p:attrNameLst>
                                      </p:cBhvr>
                                      <p:to>
                                        <p:strVal val="visible"/>
                                      </p:to>
                                    </p:set>
                                    <p:animEffect transition="in" filter="fade">
                                      <p:cBhvr>
                                        <p:cTn id="12" dur="1000"/>
                                        <p:tgtEl>
                                          <p:spTgt spid="3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3">
                                            <p:txEl>
                                              <p:pRg st="2" end="2"/>
                                            </p:txEl>
                                          </p:spTgt>
                                        </p:tgtEl>
                                        <p:attrNameLst>
                                          <p:attrName>style.visibility</p:attrName>
                                        </p:attrNameLst>
                                      </p:cBhvr>
                                      <p:to>
                                        <p:strVal val="visible"/>
                                      </p:to>
                                    </p:set>
                                    <p:animEffect transition="in" filter="fade">
                                      <p:cBhvr>
                                        <p:cTn id="17" dur="1000"/>
                                        <p:tgtEl>
                                          <p:spTgt spid="37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3">
                                            <p:txEl>
                                              <p:pRg st="3" end="3"/>
                                            </p:txEl>
                                          </p:spTgt>
                                        </p:tgtEl>
                                        <p:attrNameLst>
                                          <p:attrName>style.visibility</p:attrName>
                                        </p:attrNameLst>
                                      </p:cBhvr>
                                      <p:to>
                                        <p:strVal val="visible"/>
                                      </p:to>
                                    </p:set>
                                    <p:animEffect transition="in" filter="fade">
                                      <p:cBhvr>
                                        <p:cTn id="22" dur="1000"/>
                                        <p:tgtEl>
                                          <p:spTgt spid="37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3">
                                            <p:txEl>
                                              <p:pRg st="4" end="4"/>
                                            </p:txEl>
                                          </p:spTgt>
                                        </p:tgtEl>
                                        <p:attrNameLst>
                                          <p:attrName>style.visibility</p:attrName>
                                        </p:attrNameLst>
                                      </p:cBhvr>
                                      <p:to>
                                        <p:strVal val="visible"/>
                                      </p:to>
                                    </p:set>
                                    <p:animEffect transition="in" filter="fade">
                                      <p:cBhvr>
                                        <p:cTn id="27" dur="1000"/>
                                        <p:tgtEl>
                                          <p:spTgt spid="37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3">
                                            <p:txEl>
                                              <p:pRg st="5" end="5"/>
                                            </p:txEl>
                                          </p:spTgt>
                                        </p:tgtEl>
                                        <p:attrNameLst>
                                          <p:attrName>style.visibility</p:attrName>
                                        </p:attrNameLst>
                                      </p:cBhvr>
                                      <p:to>
                                        <p:strVal val="visible"/>
                                      </p:to>
                                    </p:set>
                                    <p:animEffect transition="in" filter="fade">
                                      <p:cBhvr>
                                        <p:cTn id="32" dur="1000"/>
                                        <p:tgtEl>
                                          <p:spTgt spid="37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3">
                                            <p:txEl>
                                              <p:pRg st="6" end="6"/>
                                            </p:txEl>
                                          </p:spTgt>
                                        </p:tgtEl>
                                        <p:attrNameLst>
                                          <p:attrName>style.visibility</p:attrName>
                                        </p:attrNameLst>
                                      </p:cBhvr>
                                      <p:to>
                                        <p:strVal val="visible"/>
                                      </p:to>
                                    </p:set>
                                    <p:animEffect transition="in" filter="fade">
                                      <p:cBhvr>
                                        <p:cTn id="37" dur="1000"/>
                                        <p:tgtEl>
                                          <p:spTgt spid="37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73">
                                            <p:txEl>
                                              <p:pRg st="7" end="7"/>
                                            </p:txEl>
                                          </p:spTgt>
                                        </p:tgtEl>
                                        <p:attrNameLst>
                                          <p:attrName>style.visibility</p:attrName>
                                        </p:attrNameLst>
                                      </p:cBhvr>
                                      <p:to>
                                        <p:strVal val="visible"/>
                                      </p:to>
                                    </p:set>
                                    <p:animEffect transition="in" filter="fade">
                                      <p:cBhvr>
                                        <p:cTn id="42" dur="1000"/>
                                        <p:tgtEl>
                                          <p:spTgt spid="37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73">
                                            <p:txEl>
                                              <p:pRg st="8" end="8"/>
                                            </p:txEl>
                                          </p:spTgt>
                                        </p:tgtEl>
                                        <p:attrNameLst>
                                          <p:attrName>style.visibility</p:attrName>
                                        </p:attrNameLst>
                                      </p:cBhvr>
                                      <p:to>
                                        <p:strVal val="visible"/>
                                      </p:to>
                                    </p:set>
                                    <p:animEffect transition="in" filter="fade">
                                      <p:cBhvr>
                                        <p:cTn id="47" dur="1000"/>
                                        <p:tgtEl>
                                          <p:spTgt spid="37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73">
                                            <p:txEl>
                                              <p:pRg st="9" end="9"/>
                                            </p:txEl>
                                          </p:spTgt>
                                        </p:tgtEl>
                                        <p:attrNameLst>
                                          <p:attrName>style.visibility</p:attrName>
                                        </p:attrNameLst>
                                      </p:cBhvr>
                                      <p:to>
                                        <p:strVal val="visible"/>
                                      </p:to>
                                    </p:set>
                                    <p:animEffect transition="in" filter="fade">
                                      <p:cBhvr>
                                        <p:cTn id="52" dur="1000"/>
                                        <p:tgtEl>
                                          <p:spTgt spid="37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73">
                                            <p:txEl>
                                              <p:pRg st="10" end="10"/>
                                            </p:txEl>
                                          </p:spTgt>
                                        </p:tgtEl>
                                        <p:attrNameLst>
                                          <p:attrName>style.visibility</p:attrName>
                                        </p:attrNameLst>
                                      </p:cBhvr>
                                      <p:to>
                                        <p:strVal val="visible"/>
                                      </p:to>
                                    </p:set>
                                    <p:animEffect transition="in" filter="fade">
                                      <p:cBhvr>
                                        <p:cTn id="57" dur="1000"/>
                                        <p:tgtEl>
                                          <p:spTgt spid="373">
                                            <p:txEl>
                                              <p:pRg st="10" end="10"/>
                                            </p:txEl>
                                          </p:spTgt>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374"/>
                                        </p:tgtEl>
                                        <p:attrNameLst>
                                          <p:attrName>style.visibility</p:attrName>
                                        </p:attrNameLst>
                                      </p:cBhvr>
                                      <p:to>
                                        <p:strVal val="visible"/>
                                      </p:to>
                                    </p:set>
                                    <p:animEffect transition="in" filter="fade">
                                      <p:cBhvr>
                                        <p:cTn id="61" dur="1000"/>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8"/>
          <p:cNvSpPr txBox="1">
            <a:spLocks noGrp="1"/>
          </p:cNvSpPr>
          <p:nvPr>
            <p:ph type="body" idx="1"/>
          </p:nvPr>
        </p:nvSpPr>
        <p:spPr>
          <a:xfrm>
            <a:off x="280800" y="1819650"/>
            <a:ext cx="8520600" cy="15042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3600">
                <a:solidFill>
                  <a:schemeClr val="dk1"/>
                </a:solidFill>
              </a:rPr>
              <a:t>Backups</a:t>
            </a:r>
            <a:endParaRPr sz="3600">
              <a:solidFill>
                <a:schemeClr val="dk1"/>
              </a:solidFill>
            </a:endParaRPr>
          </a:p>
        </p:txBody>
      </p:sp>
      <p:sp>
        <p:nvSpPr>
          <p:cNvPr id="383" name="Google Shape;383;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9"/>
          <p:cNvSpPr txBox="1">
            <a:spLocks noGrp="1"/>
          </p:cNvSpPr>
          <p:nvPr>
            <p:ph type="sldNum" idx="12"/>
          </p:nvPr>
        </p:nvSpPr>
        <p:spPr>
          <a:xfrm>
            <a:off x="8686797" y="4927741"/>
            <a:ext cx="181200" cy="207600"/>
          </a:xfrm>
          <a:prstGeom prst="rect">
            <a:avLst/>
          </a:prstGeom>
        </p:spPr>
        <p:txBody>
          <a:bodyPr spcFirstLastPara="1" wrap="square" lIns="0" tIns="0" rIns="0" bIns="0"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12</a:t>
            </a:fld>
            <a:endParaRPr/>
          </a:p>
        </p:txBody>
      </p:sp>
      <p:sp>
        <p:nvSpPr>
          <p:cNvPr id="389" name="Google Shape;389;p39"/>
          <p:cNvSpPr txBox="1">
            <a:spLocks noGrp="1"/>
          </p:cNvSpPr>
          <p:nvPr>
            <p:ph type="title"/>
          </p:nvPr>
        </p:nvSpPr>
        <p:spPr>
          <a:xfrm>
            <a:off x="308919" y="180404"/>
            <a:ext cx="8464500" cy="365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Documentation</a:t>
            </a:r>
            <a:endParaRPr/>
          </a:p>
        </p:txBody>
      </p:sp>
      <p:pic>
        <p:nvPicPr>
          <p:cNvPr id="390" name="Google Shape;390;p39"/>
          <p:cNvPicPr preferRelativeResize="0"/>
          <p:nvPr/>
        </p:nvPicPr>
        <p:blipFill rotWithShape="1">
          <a:blip r:embed="rId3">
            <a:alphaModFix/>
          </a:blip>
          <a:srcRect r="28850"/>
          <a:stretch/>
        </p:blipFill>
        <p:spPr>
          <a:xfrm>
            <a:off x="263700" y="619875"/>
            <a:ext cx="3833649" cy="4335449"/>
          </a:xfrm>
          <a:prstGeom prst="rect">
            <a:avLst/>
          </a:prstGeom>
          <a:noFill/>
          <a:ln w="9525" cap="flat" cmpd="sng">
            <a:solidFill>
              <a:schemeClr val="dk2"/>
            </a:solidFill>
            <a:prstDash val="solid"/>
            <a:round/>
            <a:headEnd type="none" w="sm" len="sm"/>
            <a:tailEnd type="none" w="sm" len="sm"/>
          </a:ln>
        </p:spPr>
      </p:pic>
      <p:sp>
        <p:nvSpPr>
          <p:cNvPr id="391" name="Google Shape;391;p39"/>
          <p:cNvSpPr txBox="1"/>
          <p:nvPr/>
        </p:nvSpPr>
        <p:spPr>
          <a:xfrm>
            <a:off x="5533888" y="619875"/>
            <a:ext cx="2609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solidFill>
                  <a:srgbClr val="0000FF"/>
                </a:solidFill>
                <a:hlinkClick r:id="rId4">
                  <a:extLst>
                    <a:ext uri="{A12FA001-AC4F-418D-AE19-62706E023703}">
                      <ahyp:hlinkClr xmlns:ahyp="http://schemas.microsoft.com/office/drawing/2018/hyperlinkcolor" val="tx"/>
                    </a:ext>
                  </a:extLst>
                </a:hlinkClick>
              </a:rPr>
              <a:t>https://indico.bnl.gov/category/443/</a:t>
            </a:r>
            <a:r>
              <a:rPr lang="en" sz="1200">
                <a:solidFill>
                  <a:srgbClr val="0000FF"/>
                </a:solidFill>
              </a:rPr>
              <a:t> </a:t>
            </a:r>
            <a:endParaRPr sz="1200">
              <a:solidFill>
                <a:srgbClr val="0000FF"/>
              </a:solidFill>
            </a:endParaRPr>
          </a:p>
        </p:txBody>
      </p:sp>
      <p:sp>
        <p:nvSpPr>
          <p:cNvPr id="392" name="Google Shape;392;p39"/>
          <p:cNvSpPr txBox="1"/>
          <p:nvPr/>
        </p:nvSpPr>
        <p:spPr>
          <a:xfrm>
            <a:off x="1124953" y="604572"/>
            <a:ext cx="2369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solidFill>
                  <a:srgbClr val="0000FF"/>
                </a:solidFill>
                <a:hlinkClick r:id="rId5">
                  <a:extLst>
                    <a:ext uri="{A12FA001-AC4F-418D-AE19-62706E023703}">
                      <ahyp:hlinkClr xmlns:ahyp="http://schemas.microsoft.com/office/drawing/2018/hyperlinkcolor" val="tx"/>
                    </a:ext>
                  </a:extLst>
                </a:hlinkClick>
              </a:rPr>
              <a:t>https://eic.github.io/EICrecon/#/</a:t>
            </a:r>
            <a:r>
              <a:rPr lang="en" sz="1200">
                <a:solidFill>
                  <a:srgbClr val="0000FF"/>
                </a:solidFill>
              </a:rPr>
              <a:t> </a:t>
            </a:r>
            <a:endParaRPr sz="1200">
              <a:solidFill>
                <a:srgbClr val="0000FF"/>
              </a:solidFill>
            </a:endParaRPr>
          </a:p>
        </p:txBody>
      </p:sp>
      <p:pic>
        <p:nvPicPr>
          <p:cNvPr id="393" name="Google Shape;393;p39"/>
          <p:cNvPicPr preferRelativeResize="0"/>
          <p:nvPr/>
        </p:nvPicPr>
        <p:blipFill>
          <a:blip r:embed="rId6">
            <a:alphaModFix/>
          </a:blip>
          <a:stretch>
            <a:fillRect/>
          </a:stretch>
        </p:blipFill>
        <p:spPr>
          <a:xfrm>
            <a:off x="4818812" y="973875"/>
            <a:ext cx="4039572" cy="3818625"/>
          </a:xfrm>
          <a:prstGeom prst="rect">
            <a:avLst/>
          </a:prstGeom>
          <a:noFill/>
          <a:ln w="9525" cap="flat" cmpd="sng">
            <a:solidFill>
              <a:schemeClr val="dk2"/>
            </a:solidFill>
            <a:prstDash val="solid"/>
            <a:round/>
            <a:headEnd type="none" w="sm" len="sm"/>
            <a:tailEnd type="none" w="sm" len="sm"/>
          </a:ln>
        </p:spPr>
      </p:pic>
      <p:sp>
        <p:nvSpPr>
          <p:cNvPr id="394" name="Google Shape;394;p39"/>
          <p:cNvSpPr txBox="1"/>
          <p:nvPr/>
        </p:nvSpPr>
        <p:spPr>
          <a:xfrm>
            <a:off x="2677900" y="2992950"/>
            <a:ext cx="120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t>github pages</a:t>
            </a:r>
            <a:endParaRPr i="1"/>
          </a:p>
        </p:txBody>
      </p:sp>
      <p:sp>
        <p:nvSpPr>
          <p:cNvPr id="395" name="Google Shape;395;p39"/>
          <p:cNvSpPr txBox="1"/>
          <p:nvPr/>
        </p:nvSpPr>
        <p:spPr>
          <a:xfrm>
            <a:off x="7927025" y="3152200"/>
            <a:ext cx="90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t>tutorials</a:t>
            </a:r>
            <a:endParaRPr i="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pic>
        <p:nvPicPr>
          <p:cNvPr id="401" name="Google Shape;401;p40"/>
          <p:cNvPicPr preferRelativeResize="0"/>
          <p:nvPr/>
        </p:nvPicPr>
        <p:blipFill>
          <a:blip r:embed="rId3">
            <a:alphaModFix/>
          </a:blip>
          <a:stretch>
            <a:fillRect/>
          </a:stretch>
        </p:blipFill>
        <p:spPr>
          <a:xfrm>
            <a:off x="641873" y="0"/>
            <a:ext cx="3327704" cy="5143501"/>
          </a:xfrm>
          <a:prstGeom prst="rect">
            <a:avLst/>
          </a:prstGeom>
          <a:noFill/>
          <a:ln w="9525" cap="flat" cmpd="sng">
            <a:solidFill>
              <a:schemeClr val="dk1"/>
            </a:solidFill>
            <a:prstDash val="solid"/>
            <a:round/>
            <a:headEnd type="none" w="sm" len="sm"/>
            <a:tailEnd type="none" w="sm" len="sm"/>
          </a:ln>
        </p:spPr>
      </p:pic>
      <p:pic>
        <p:nvPicPr>
          <p:cNvPr id="402" name="Google Shape;402;p40"/>
          <p:cNvPicPr preferRelativeResize="0"/>
          <p:nvPr/>
        </p:nvPicPr>
        <p:blipFill>
          <a:blip r:embed="rId4">
            <a:alphaModFix/>
          </a:blip>
          <a:stretch>
            <a:fillRect/>
          </a:stretch>
        </p:blipFill>
        <p:spPr>
          <a:xfrm>
            <a:off x="4939100" y="27"/>
            <a:ext cx="3327701" cy="514347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1"/>
          <p:cNvSpPr txBox="1">
            <a:spLocks noGrp="1"/>
          </p:cNvSpPr>
          <p:nvPr>
            <p:ph type="sldNum" idx="12"/>
          </p:nvPr>
        </p:nvSpPr>
        <p:spPr>
          <a:xfrm>
            <a:off x="8686797" y="4927741"/>
            <a:ext cx="181200" cy="207600"/>
          </a:xfrm>
          <a:prstGeom prst="rect">
            <a:avLst/>
          </a:prstGeom>
        </p:spPr>
        <p:txBody>
          <a:bodyPr spcFirstLastPara="1" wrap="square" lIns="0" tIns="0" rIns="0" bIns="0"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14</a:t>
            </a:fld>
            <a:endParaRPr/>
          </a:p>
        </p:txBody>
      </p:sp>
      <p:pic>
        <p:nvPicPr>
          <p:cNvPr id="408" name="Google Shape;408;p41"/>
          <p:cNvPicPr preferRelativeResize="0"/>
          <p:nvPr/>
        </p:nvPicPr>
        <p:blipFill>
          <a:blip r:embed="rId3">
            <a:alphaModFix/>
          </a:blip>
          <a:stretch>
            <a:fillRect/>
          </a:stretch>
        </p:blipFill>
        <p:spPr>
          <a:xfrm>
            <a:off x="1063300" y="635154"/>
            <a:ext cx="7183658" cy="429259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Abstract</a:t>
            </a:r>
            <a:endParaRPr/>
          </a:p>
        </p:txBody>
      </p:sp>
      <p:sp>
        <p:nvSpPr>
          <p:cNvPr id="414" name="Google Shape;414;p42"/>
          <p:cNvSpPr txBox="1">
            <a:spLocks noGrp="1"/>
          </p:cNvSpPr>
          <p:nvPr>
            <p:ph type="body" idx="1"/>
          </p:nvPr>
        </p:nvSpPr>
        <p:spPr>
          <a:xfrm>
            <a:off x="311700" y="1152475"/>
            <a:ext cx="8520600" cy="1156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000">
                <a:solidFill>
                  <a:schemeClr val="dk1"/>
                </a:solidFill>
                <a:highlight>
                  <a:srgbClr val="FFFFFF"/>
                </a:highlight>
                <a:latin typeface="Roboto"/>
                <a:ea typeface="Roboto"/>
                <a:cs typeface="Roboto"/>
                <a:sym typeface="Roboto"/>
              </a:rPr>
              <a:t>Development of the EIC project detector "ePIC" is now well underway and this includes the "single software stack" used for simulation and reconstruction. The stack combines several non-experiment-specific packages including ACTS, DD4hep, JANA2, and PODIO. The software stack aims to be forward looking in the era of AI/ML and heterogeneous hardware. A formal decision making process was implemented to choose the components that involved everyone in the collaboration that was interested. This talk will present an overview of the software stack currently used for development of the ePIC detector and on which we expect to execute the experiment.</a:t>
            </a:r>
            <a:endParaRPr/>
          </a:p>
        </p:txBody>
      </p:sp>
      <p:sp>
        <p:nvSpPr>
          <p:cNvPr id="415" name="Google Shape;415;p42"/>
          <p:cNvSpPr txBox="1"/>
          <p:nvPr/>
        </p:nvSpPr>
        <p:spPr>
          <a:xfrm>
            <a:off x="254850" y="2965625"/>
            <a:ext cx="63639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3"/>
              </a:rPr>
              <a:t>https://indico.jlab.org/event/459/contributions/11457/</a:t>
            </a:r>
            <a:br>
              <a:rPr lang="en"/>
            </a:br>
            <a:br>
              <a:rPr lang="en"/>
            </a:br>
            <a:endParaRPr/>
          </a:p>
          <a:p>
            <a:pPr marL="0" lvl="0" indent="0" algn="l" rtl="0">
              <a:spcBef>
                <a:spcPts val="0"/>
              </a:spcBef>
              <a:spcAft>
                <a:spcPts val="0"/>
              </a:spcAft>
              <a:buNone/>
            </a:pPr>
            <a:r>
              <a:rPr lang="en"/>
              <a:t>Hampton Roads III    </a:t>
            </a:r>
            <a:r>
              <a:rPr lang="en" b="1"/>
              <a:t>15min total (13+2?)</a:t>
            </a:r>
            <a:r>
              <a:rPr lang="en"/>
              <a:t>   - </a:t>
            </a:r>
            <a:r>
              <a:rPr lang="en" i="1"/>
              <a:t>last talk of session</a:t>
            </a:r>
            <a:endParaRPr i="1"/>
          </a:p>
        </p:txBody>
      </p:sp>
      <p:sp>
        <p:nvSpPr>
          <p:cNvPr id="416" name="Google Shape;416;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a:xfrm>
            <a:off x="308919" y="180404"/>
            <a:ext cx="8464500" cy="365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Introduction</a:t>
            </a:r>
            <a:endParaRPr/>
          </a:p>
        </p:txBody>
      </p:sp>
      <p:sp>
        <p:nvSpPr>
          <p:cNvPr id="204" name="Google Shape;204;p29"/>
          <p:cNvSpPr txBox="1">
            <a:spLocks noGrp="1"/>
          </p:cNvSpPr>
          <p:nvPr>
            <p:ph type="sldNum" idx="12"/>
          </p:nvPr>
        </p:nvSpPr>
        <p:spPr>
          <a:xfrm>
            <a:off x="8686797" y="4927741"/>
            <a:ext cx="181200" cy="207600"/>
          </a:xfrm>
          <a:prstGeom prst="rect">
            <a:avLst/>
          </a:prstGeom>
        </p:spPr>
        <p:txBody>
          <a:bodyPr spcFirstLastPara="1" wrap="square" lIns="0" tIns="0" rIns="0" bIns="0"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2</a:t>
            </a:fld>
            <a:endParaRPr/>
          </a:p>
        </p:txBody>
      </p:sp>
      <p:pic>
        <p:nvPicPr>
          <p:cNvPr id="205" name="Google Shape;205;p29"/>
          <p:cNvPicPr preferRelativeResize="0"/>
          <p:nvPr/>
        </p:nvPicPr>
        <p:blipFill>
          <a:blip r:embed="rId3">
            <a:alphaModFix/>
          </a:blip>
          <a:stretch>
            <a:fillRect/>
          </a:stretch>
        </p:blipFill>
        <p:spPr>
          <a:xfrm>
            <a:off x="6145075" y="636850"/>
            <a:ext cx="2909126" cy="2063986"/>
          </a:xfrm>
          <a:prstGeom prst="rect">
            <a:avLst/>
          </a:prstGeom>
          <a:noFill/>
          <a:ln>
            <a:noFill/>
          </a:ln>
        </p:spPr>
      </p:pic>
      <p:grpSp>
        <p:nvGrpSpPr>
          <p:cNvPr id="206" name="Google Shape;206;p29"/>
          <p:cNvGrpSpPr/>
          <p:nvPr/>
        </p:nvGrpSpPr>
        <p:grpSpPr>
          <a:xfrm>
            <a:off x="6310279" y="2856268"/>
            <a:ext cx="2731126" cy="1975270"/>
            <a:chOff x="152400" y="636850"/>
            <a:chExt cx="5758225" cy="4164600"/>
          </a:xfrm>
        </p:grpSpPr>
        <p:pic>
          <p:nvPicPr>
            <p:cNvPr id="207" name="Google Shape;207;p29"/>
            <p:cNvPicPr preferRelativeResize="0"/>
            <p:nvPr/>
          </p:nvPicPr>
          <p:blipFill>
            <a:blip r:embed="rId4">
              <a:alphaModFix/>
            </a:blip>
            <a:stretch>
              <a:fillRect/>
            </a:stretch>
          </p:blipFill>
          <p:spPr>
            <a:xfrm>
              <a:off x="152400" y="698504"/>
              <a:ext cx="5662275" cy="4044482"/>
            </a:xfrm>
            <a:prstGeom prst="rect">
              <a:avLst/>
            </a:prstGeom>
            <a:noFill/>
            <a:ln>
              <a:noFill/>
            </a:ln>
          </p:spPr>
        </p:pic>
        <p:sp>
          <p:nvSpPr>
            <p:cNvPr id="208" name="Google Shape;208;p29"/>
            <p:cNvSpPr/>
            <p:nvPr/>
          </p:nvSpPr>
          <p:spPr>
            <a:xfrm>
              <a:off x="3684700" y="636850"/>
              <a:ext cx="2006700" cy="137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5652025" y="3165825"/>
              <a:ext cx="258600" cy="207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5652025" y="739675"/>
              <a:ext cx="258600" cy="1437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230900" y="4593850"/>
              <a:ext cx="481200" cy="207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2" name="Google Shape;212;p29"/>
          <p:cNvPicPr preferRelativeResize="0"/>
          <p:nvPr/>
        </p:nvPicPr>
        <p:blipFill>
          <a:blip r:embed="rId5">
            <a:alphaModFix/>
          </a:blip>
          <a:stretch>
            <a:fillRect/>
          </a:stretch>
        </p:blipFill>
        <p:spPr>
          <a:xfrm>
            <a:off x="93000" y="705425"/>
            <a:ext cx="2731125" cy="3601750"/>
          </a:xfrm>
          <a:prstGeom prst="rect">
            <a:avLst/>
          </a:prstGeom>
          <a:noFill/>
          <a:ln>
            <a:noFill/>
          </a:ln>
        </p:spPr>
      </p:pic>
      <p:sp>
        <p:nvSpPr>
          <p:cNvPr id="213" name="Google Shape;213;p29"/>
          <p:cNvSpPr txBox="1"/>
          <p:nvPr/>
        </p:nvSpPr>
        <p:spPr>
          <a:xfrm>
            <a:off x="3037875" y="753375"/>
            <a:ext cx="30066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i="1"/>
              <a:t>The goal of the EIC is to provide us with an understanding of the</a:t>
            </a:r>
            <a:endParaRPr i="1"/>
          </a:p>
          <a:p>
            <a:pPr marL="0" lvl="0" indent="0" algn="l" rtl="0">
              <a:spcBef>
                <a:spcPts val="0"/>
              </a:spcBef>
              <a:spcAft>
                <a:spcPts val="0"/>
              </a:spcAft>
              <a:buClr>
                <a:schemeClr val="dk1"/>
              </a:buClr>
              <a:buSzPts val="1100"/>
              <a:buFont typeface="Arial"/>
              <a:buNone/>
            </a:pPr>
            <a:r>
              <a:rPr lang="en" i="1"/>
              <a:t>internal structure of the proton and more complex atomic nuclei that</a:t>
            </a:r>
            <a:endParaRPr i="1"/>
          </a:p>
          <a:p>
            <a:pPr marL="0" lvl="0" indent="0" algn="l" rtl="0">
              <a:spcBef>
                <a:spcPts val="0"/>
              </a:spcBef>
              <a:spcAft>
                <a:spcPts val="0"/>
              </a:spcAft>
              <a:buNone/>
            </a:pPr>
            <a:r>
              <a:rPr lang="en" i="1"/>
              <a:t>is comparable to our knowledge of the electronic structure of atoms</a:t>
            </a:r>
            <a:endParaRPr i="1"/>
          </a:p>
          <a:p>
            <a:pPr marL="0" lvl="0" indent="0" algn="l" rtl="0">
              <a:spcBef>
                <a:spcPts val="0"/>
              </a:spcBef>
              <a:spcAft>
                <a:spcPts val="0"/>
              </a:spcAft>
              <a:buNone/>
            </a:pPr>
            <a:r>
              <a:rPr lang="en" i="1"/>
              <a:t>themselves, which lies at the heart of modern technologies.</a:t>
            </a:r>
            <a:endParaRPr i="1"/>
          </a:p>
        </p:txBody>
      </p:sp>
      <p:pic>
        <p:nvPicPr>
          <p:cNvPr id="214" name="Google Shape;214;p29"/>
          <p:cNvPicPr preferRelativeResize="0"/>
          <p:nvPr/>
        </p:nvPicPr>
        <p:blipFill>
          <a:blip r:embed="rId6">
            <a:alphaModFix/>
          </a:blip>
          <a:stretch>
            <a:fillRect/>
          </a:stretch>
        </p:blipFill>
        <p:spPr>
          <a:xfrm>
            <a:off x="3086613" y="2959819"/>
            <a:ext cx="2909125" cy="1912957"/>
          </a:xfrm>
          <a:prstGeom prst="rect">
            <a:avLst/>
          </a:prstGeom>
          <a:noFill/>
          <a:ln>
            <a:noFill/>
          </a:ln>
        </p:spPr>
      </p:pic>
      <p:sp>
        <p:nvSpPr>
          <p:cNvPr id="215" name="Google Shape;215;p29"/>
          <p:cNvSpPr txBox="1"/>
          <p:nvPr/>
        </p:nvSpPr>
        <p:spPr>
          <a:xfrm>
            <a:off x="919475" y="1770450"/>
            <a:ext cx="623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434343"/>
                </a:solidFill>
              </a:rPr>
              <a:t>@ BNL</a:t>
            </a:r>
            <a:endParaRPr sz="1000">
              <a:solidFill>
                <a:srgbClr val="434343"/>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0"/>
          <p:cNvSpPr txBox="1">
            <a:spLocks noGrp="1"/>
          </p:cNvSpPr>
          <p:nvPr>
            <p:ph type="title" idx="4294967295"/>
          </p:nvPr>
        </p:nvSpPr>
        <p:spPr>
          <a:xfrm>
            <a:off x="308919" y="180404"/>
            <a:ext cx="8464378" cy="365617"/>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620"/>
              <a:buFont typeface="Arial"/>
              <a:buNone/>
            </a:pPr>
            <a:r>
              <a:rPr lang="en" sz="1970"/>
              <a:t>          Software for the Realization of the            Experiment </a:t>
            </a:r>
            <a:endParaRPr sz="1970"/>
          </a:p>
        </p:txBody>
      </p:sp>
      <p:sp>
        <p:nvSpPr>
          <p:cNvPr id="221" name="Google Shape;221;p30"/>
          <p:cNvSpPr txBox="1">
            <a:spLocks noGrp="1"/>
          </p:cNvSpPr>
          <p:nvPr>
            <p:ph type="sldNum" idx="12"/>
          </p:nvPr>
        </p:nvSpPr>
        <p:spPr>
          <a:xfrm>
            <a:off x="8686797" y="4927741"/>
            <a:ext cx="181200" cy="2076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3</a:t>
            </a:fld>
            <a:endParaRPr/>
          </a:p>
        </p:txBody>
      </p:sp>
      <p:sp>
        <p:nvSpPr>
          <p:cNvPr id="222" name="Google Shape;222;p30"/>
          <p:cNvSpPr txBox="1"/>
          <p:nvPr/>
        </p:nvSpPr>
        <p:spPr>
          <a:xfrm>
            <a:off x="334650" y="545375"/>
            <a:ext cx="8464500" cy="7947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 sz="1400" b="0" i="0" u="none" strike="noStrike" cap="none">
                <a:solidFill>
                  <a:schemeClr val="dk1"/>
                </a:solidFill>
                <a:latin typeface="Calibri"/>
                <a:ea typeface="Calibri"/>
                <a:cs typeface="Calibri"/>
                <a:sym typeface="Calibri"/>
              </a:rPr>
              <a:t> Our software design is based on</a:t>
            </a:r>
            <a:r>
              <a:rPr lang="en" sz="1400" b="1" i="0" u="none" strike="noStrike" cap="none">
                <a:solidFill>
                  <a:schemeClr val="accent1"/>
                </a:solidFill>
                <a:latin typeface="Calibri"/>
                <a:ea typeface="Calibri"/>
                <a:cs typeface="Calibri"/>
                <a:sym typeface="Calibri"/>
              </a:rPr>
              <a:t> lessons learned in the worldwide NP and HEP community </a:t>
            </a:r>
            <a:r>
              <a:rPr lang="en" sz="1400" b="0" i="0" u="none" strike="noStrike" cap="none">
                <a:solidFill>
                  <a:schemeClr val="dk1"/>
                </a:solidFill>
                <a:latin typeface="Calibri"/>
                <a:ea typeface="Calibri"/>
                <a:cs typeface="Calibri"/>
                <a:sym typeface="Calibri"/>
              </a:rPr>
              <a:t>and a </a:t>
            </a:r>
            <a:r>
              <a:rPr lang="en" sz="1400" b="1" i="0" u="sng" strike="noStrike" cap="none">
                <a:solidFill>
                  <a:schemeClr val="hlink"/>
                </a:solidFill>
                <a:latin typeface="Calibri"/>
                <a:ea typeface="Calibri"/>
                <a:cs typeface="Calibri"/>
                <a:sym typeface="Calibri"/>
                <a:hlinkClick r:id="rId3"/>
              </a:rPr>
              <a:t>decision-making process</a:t>
            </a:r>
            <a:r>
              <a:rPr lang="en" sz="1400" b="1" i="0" u="none" strike="noStrike" cap="none">
                <a:solidFill>
                  <a:schemeClr val="accent1"/>
                </a:solidFill>
                <a:latin typeface="Calibri"/>
                <a:ea typeface="Calibri"/>
                <a:cs typeface="Calibri"/>
                <a:sym typeface="Calibri"/>
              </a:rPr>
              <a:t> </a:t>
            </a:r>
            <a:r>
              <a:rPr lang="en" sz="1400" b="0" i="0" u="none" strike="noStrike" cap="none">
                <a:solidFill>
                  <a:schemeClr val="dk1"/>
                </a:solidFill>
                <a:latin typeface="Calibri"/>
                <a:ea typeface="Calibri"/>
                <a:cs typeface="Calibri"/>
                <a:sym typeface="Calibri"/>
              </a:rPr>
              <a:t>involving the whole community. We are guided by our Software Statement of Pri</a:t>
            </a:r>
            <a:r>
              <a:rPr lang="en">
                <a:solidFill>
                  <a:schemeClr val="dk1"/>
                </a:solidFill>
                <a:latin typeface="Calibri"/>
                <a:ea typeface="Calibri"/>
                <a:cs typeface="Calibri"/>
                <a:sym typeface="Calibri"/>
              </a:rPr>
              <a:t>nciples: </a:t>
            </a:r>
            <a:br>
              <a:rPr lang="en">
                <a:solidFill>
                  <a:schemeClr val="dk1"/>
                </a:solidFill>
                <a:latin typeface="Calibri"/>
                <a:ea typeface="Calibri"/>
                <a:cs typeface="Calibri"/>
                <a:sym typeface="Calibri"/>
              </a:rPr>
            </a:br>
            <a:r>
              <a:rPr lang="en">
                <a:solidFill>
                  <a:schemeClr val="dk1"/>
                </a:solidFill>
                <a:latin typeface="Calibri"/>
                <a:ea typeface="Calibri"/>
                <a:cs typeface="Calibri"/>
                <a:sym typeface="Calibri"/>
              </a:rPr>
              <a:t>					</a:t>
            </a:r>
            <a:r>
              <a:rPr lang="en" u="sng">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https://eic.github.io/activities/principles.html</a:t>
            </a:r>
            <a:r>
              <a:rPr lang="en">
                <a:solidFill>
                  <a:srgbClr val="0000FF"/>
                </a:solidFill>
                <a:latin typeface="Calibri"/>
                <a:ea typeface="Calibri"/>
                <a:cs typeface="Calibri"/>
                <a:sym typeface="Calibri"/>
              </a:rPr>
              <a:t> </a:t>
            </a:r>
            <a:endParaRPr sz="1400" b="0" i="0" u="none" strike="noStrike" cap="none">
              <a:solidFill>
                <a:srgbClr val="0000FF"/>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400"/>
              <a:buFont typeface="Arial"/>
              <a:buNone/>
            </a:pPr>
            <a:r>
              <a:rPr lang="en" sz="1400" b="0" i="0" u="none" strike="noStrike" cap="none">
                <a:solidFill>
                  <a:schemeClr val="dk1"/>
                </a:solidFill>
                <a:latin typeface="Calibri"/>
                <a:ea typeface="Calibri"/>
                <a:cs typeface="Calibri"/>
                <a:sym typeface="Calibri"/>
              </a:rPr>
              <a:t>We will continue to work with the worldwide NP and HEP community. </a:t>
            </a:r>
            <a:endParaRPr sz="1100"/>
          </a:p>
        </p:txBody>
      </p:sp>
      <p:sp>
        <p:nvSpPr>
          <p:cNvPr id="223" name="Google Shape;223;p30"/>
          <p:cNvSpPr/>
          <p:nvPr/>
        </p:nvSpPr>
        <p:spPr>
          <a:xfrm>
            <a:off x="7125113" y="4792814"/>
            <a:ext cx="2018888" cy="342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24" name="Google Shape;224;p30"/>
          <p:cNvPicPr preferRelativeResize="0"/>
          <p:nvPr/>
        </p:nvPicPr>
        <p:blipFill rotWithShape="1">
          <a:blip r:embed="rId5">
            <a:alphaModFix/>
          </a:blip>
          <a:srcRect/>
          <a:stretch/>
        </p:blipFill>
        <p:spPr>
          <a:xfrm>
            <a:off x="8285385" y="4733307"/>
            <a:ext cx="487912" cy="350686"/>
          </a:xfrm>
          <a:prstGeom prst="rect">
            <a:avLst/>
          </a:prstGeom>
          <a:noFill/>
          <a:ln>
            <a:noFill/>
          </a:ln>
        </p:spPr>
      </p:pic>
      <p:sp>
        <p:nvSpPr>
          <p:cNvPr id="225" name="Google Shape;225;p30"/>
          <p:cNvSpPr txBox="1"/>
          <p:nvPr/>
        </p:nvSpPr>
        <p:spPr>
          <a:xfrm>
            <a:off x="362583" y="3672146"/>
            <a:ext cx="8410713" cy="530914"/>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700" b="1">
                <a:solidFill>
                  <a:schemeClr val="dk1"/>
                </a:solidFill>
                <a:latin typeface="Calibri"/>
                <a:ea typeface="Calibri"/>
                <a:cs typeface="Calibri"/>
                <a:sym typeface="Calibri"/>
              </a:rPr>
              <a:t>We are providing a production-ready software stack throughout the development</a:t>
            </a:r>
            <a:r>
              <a:rPr lang="en" sz="1700">
                <a:solidFill>
                  <a:schemeClr val="dk1"/>
                </a:solidFill>
                <a:latin typeface="Calibri"/>
                <a:ea typeface="Calibri"/>
                <a:cs typeface="Calibri"/>
                <a:sym typeface="Calibri"/>
              </a:rPr>
              <a:t>:</a:t>
            </a:r>
            <a:endParaRPr sz="1100"/>
          </a:p>
          <a:p>
            <a:pPr marL="254000" marR="0" lvl="0" indent="-254000" algn="l" rtl="0">
              <a:spcBef>
                <a:spcPts val="0"/>
              </a:spcBef>
              <a:spcAft>
                <a:spcPts val="0"/>
              </a:spcAft>
              <a:buClr>
                <a:schemeClr val="dk1"/>
              </a:buClr>
              <a:buSzPts val="1400"/>
              <a:buFont typeface="Arial"/>
              <a:buChar char="•"/>
            </a:pPr>
            <a:r>
              <a:rPr lang="en" sz="1400" b="1">
                <a:solidFill>
                  <a:schemeClr val="dk1"/>
                </a:solidFill>
                <a:latin typeface="Calibri"/>
                <a:ea typeface="Calibri"/>
                <a:cs typeface="Calibri"/>
                <a:sym typeface="Calibri"/>
              </a:rPr>
              <a:t>Milestone</a:t>
            </a:r>
            <a:r>
              <a:rPr lang="en" sz="1400">
                <a:solidFill>
                  <a:schemeClr val="dk1"/>
                </a:solidFill>
                <a:latin typeface="Calibri"/>
                <a:ea typeface="Calibri"/>
                <a:cs typeface="Calibri"/>
                <a:sym typeface="Calibri"/>
              </a:rPr>
              <a:t>:</a:t>
            </a:r>
            <a:r>
              <a:rPr lang="en" sz="1400" b="1">
                <a:solidFill>
                  <a:schemeClr val="dk1"/>
                </a:solidFill>
                <a:latin typeface="Calibri"/>
                <a:ea typeface="Calibri"/>
                <a:cs typeface="Calibri"/>
                <a:sym typeface="Calibri"/>
              </a:rPr>
              <a:t> </a:t>
            </a:r>
            <a:r>
              <a:rPr lang="en" sz="1400">
                <a:solidFill>
                  <a:schemeClr val="dk1"/>
                </a:solidFill>
                <a:latin typeface="Calibri"/>
                <a:ea typeface="Calibri"/>
                <a:cs typeface="Calibri"/>
                <a:sym typeface="Calibri"/>
              </a:rPr>
              <a:t>Software enabled first large-scale simulation campaign for ePIC. </a:t>
            </a:r>
            <a:endParaRPr sz="1100"/>
          </a:p>
        </p:txBody>
      </p:sp>
      <p:sp>
        <p:nvSpPr>
          <p:cNvPr id="226" name="Google Shape;226;p30"/>
          <p:cNvSpPr txBox="1"/>
          <p:nvPr/>
        </p:nvSpPr>
        <p:spPr>
          <a:xfrm>
            <a:off x="354464" y="4297337"/>
            <a:ext cx="8418832" cy="323165"/>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 sz="1700" b="1" i="0" u="none" strike="noStrike">
                <a:solidFill>
                  <a:srgbClr val="000000"/>
                </a:solidFill>
                <a:latin typeface="Calibri"/>
                <a:ea typeface="Calibri"/>
                <a:cs typeface="Calibri"/>
                <a:sym typeface="Calibri"/>
              </a:rPr>
              <a:t>We have a good foundation to meet the near-term and long-term software needs for ePIC</a:t>
            </a:r>
            <a:r>
              <a:rPr lang="en" sz="1700" b="1">
                <a:solidFill>
                  <a:srgbClr val="000000"/>
                </a:solidFill>
                <a:latin typeface="Calibri"/>
                <a:ea typeface="Calibri"/>
                <a:cs typeface="Calibri"/>
                <a:sym typeface="Calibri"/>
              </a:rPr>
              <a:t>. </a:t>
            </a:r>
            <a:r>
              <a:rPr lang="en" sz="1700" b="1" i="0" u="none" strike="noStrike">
                <a:solidFill>
                  <a:srgbClr val="000000"/>
                </a:solidFill>
                <a:latin typeface="Calibri"/>
                <a:ea typeface="Calibri"/>
                <a:cs typeface="Calibri"/>
                <a:sym typeface="Calibri"/>
              </a:rPr>
              <a:t> </a:t>
            </a:r>
            <a:r>
              <a:rPr lang="en" sz="1700">
                <a:solidFill>
                  <a:schemeClr val="dk1"/>
                </a:solidFill>
                <a:latin typeface="Calibri"/>
                <a:ea typeface="Calibri"/>
                <a:cs typeface="Calibri"/>
                <a:sym typeface="Calibri"/>
              </a:rPr>
              <a:t> </a:t>
            </a:r>
            <a:endParaRPr sz="1100"/>
          </a:p>
        </p:txBody>
      </p:sp>
      <p:pic>
        <p:nvPicPr>
          <p:cNvPr id="227" name="Google Shape;227;p30"/>
          <p:cNvPicPr preferRelativeResize="0"/>
          <p:nvPr/>
        </p:nvPicPr>
        <p:blipFill rotWithShape="1">
          <a:blip r:embed="rId6">
            <a:alphaModFix/>
          </a:blip>
          <a:srcRect/>
          <a:stretch/>
        </p:blipFill>
        <p:spPr>
          <a:xfrm>
            <a:off x="5196064" y="75438"/>
            <a:ext cx="653814" cy="469928"/>
          </a:xfrm>
          <a:prstGeom prst="rect">
            <a:avLst/>
          </a:prstGeom>
          <a:noFill/>
          <a:ln>
            <a:noFill/>
          </a:ln>
        </p:spPr>
      </p:pic>
      <p:grpSp>
        <p:nvGrpSpPr>
          <p:cNvPr id="228" name="Google Shape;228;p30"/>
          <p:cNvGrpSpPr/>
          <p:nvPr/>
        </p:nvGrpSpPr>
        <p:grpSpPr>
          <a:xfrm>
            <a:off x="304121" y="1402005"/>
            <a:ext cx="8418900" cy="2194500"/>
            <a:chOff x="304121" y="1402005"/>
            <a:chExt cx="8418900" cy="2194500"/>
          </a:xfrm>
        </p:grpSpPr>
        <p:grpSp>
          <p:nvGrpSpPr>
            <p:cNvPr id="229" name="Google Shape;229;p30"/>
            <p:cNvGrpSpPr/>
            <p:nvPr/>
          </p:nvGrpSpPr>
          <p:grpSpPr>
            <a:xfrm>
              <a:off x="362584" y="1417203"/>
              <a:ext cx="8276582" cy="2080643"/>
              <a:chOff x="483445" y="2335627"/>
              <a:chExt cx="11035442" cy="2774190"/>
            </a:xfrm>
          </p:grpSpPr>
          <p:grpSp>
            <p:nvGrpSpPr>
              <p:cNvPr id="230" name="Google Shape;230;p30"/>
              <p:cNvGrpSpPr/>
              <p:nvPr/>
            </p:nvGrpSpPr>
            <p:grpSpPr>
              <a:xfrm>
                <a:off x="483445" y="2335627"/>
                <a:ext cx="11035442" cy="2186745"/>
                <a:chOff x="421816" y="1837418"/>
                <a:chExt cx="11035442" cy="2186745"/>
              </a:xfrm>
            </p:grpSpPr>
            <p:sp>
              <p:nvSpPr>
                <p:cNvPr id="231" name="Google Shape;231;p30"/>
                <p:cNvSpPr/>
                <p:nvPr/>
              </p:nvSpPr>
              <p:spPr>
                <a:xfrm>
                  <a:off x="2653049" y="2285266"/>
                  <a:ext cx="6803522" cy="1738897"/>
                </a:xfrm>
                <a:prstGeom prst="rect">
                  <a:avLst/>
                </a:prstGeom>
                <a:noFill/>
                <a:ln w="19050" cap="flat" cmpd="sng">
                  <a:solidFill>
                    <a:schemeClr val="accent1"/>
                  </a:solidFill>
                  <a:prstDash val="dot"/>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00" b="1">
                    <a:solidFill>
                      <a:schemeClr val="accent1"/>
                    </a:solidFill>
                    <a:latin typeface="Calibri"/>
                    <a:ea typeface="Calibri"/>
                    <a:cs typeface="Calibri"/>
                    <a:sym typeface="Calibri"/>
                  </a:endParaRPr>
                </a:p>
                <a:p>
                  <a:pPr marL="0" marR="0" lvl="0" indent="0" algn="l" rtl="0">
                    <a:spcBef>
                      <a:spcPts val="0"/>
                    </a:spcBef>
                    <a:spcAft>
                      <a:spcPts val="0"/>
                    </a:spcAft>
                    <a:buNone/>
                  </a:pPr>
                  <a:endParaRPr sz="1800" b="1">
                    <a:solidFill>
                      <a:schemeClr val="accent1"/>
                    </a:solidFill>
                    <a:latin typeface="Calibri"/>
                    <a:ea typeface="Calibri"/>
                    <a:cs typeface="Calibri"/>
                    <a:sym typeface="Calibri"/>
                  </a:endParaRPr>
                </a:p>
                <a:p>
                  <a:pPr marL="0" marR="0" lvl="0" indent="0" algn="l" rtl="0">
                    <a:spcBef>
                      <a:spcPts val="0"/>
                    </a:spcBef>
                    <a:spcAft>
                      <a:spcPts val="0"/>
                    </a:spcAft>
                    <a:buNone/>
                  </a:pPr>
                  <a:endParaRPr sz="1800" b="1">
                    <a:solidFill>
                      <a:schemeClr val="accent1"/>
                    </a:solidFill>
                    <a:latin typeface="Calibri"/>
                    <a:ea typeface="Calibri"/>
                    <a:cs typeface="Calibri"/>
                    <a:sym typeface="Calibri"/>
                  </a:endParaRPr>
                </a:p>
                <a:p>
                  <a:pPr marL="0" marR="0" lvl="0" indent="0" algn="ctr" rtl="0">
                    <a:spcBef>
                      <a:spcPts val="0"/>
                    </a:spcBef>
                    <a:spcAft>
                      <a:spcPts val="0"/>
                    </a:spcAft>
                    <a:buNone/>
                  </a:pPr>
                  <a:r>
                    <a:rPr lang="en" sz="1400" b="1">
                      <a:solidFill>
                        <a:schemeClr val="accent1"/>
                      </a:solidFill>
                      <a:latin typeface="Calibri"/>
                      <a:ea typeface="Calibri"/>
                      <a:cs typeface="Calibri"/>
                      <a:sym typeface="Calibri"/>
                    </a:rPr>
                    <a:t>EDM4eic data model based on EDM4hep and podio.</a:t>
                  </a:r>
                  <a:endParaRPr sz="1100"/>
                </a:p>
                <a:p>
                  <a:pPr marL="0" marR="0" lvl="0" indent="0" algn="ctr" rtl="0">
                    <a:spcBef>
                      <a:spcPts val="0"/>
                    </a:spcBef>
                    <a:spcAft>
                      <a:spcPts val="0"/>
                    </a:spcAft>
                    <a:buNone/>
                  </a:pPr>
                  <a:r>
                    <a:rPr lang="en" sz="1400" b="1">
                      <a:solidFill>
                        <a:schemeClr val="accent1"/>
                      </a:solidFill>
                      <a:latin typeface="Calibri"/>
                      <a:ea typeface="Calibri"/>
                      <a:cs typeface="Calibri"/>
                      <a:sym typeface="Calibri"/>
                    </a:rPr>
                    <a:t>Geometry Description and Detector Interface using DD4hep.</a:t>
                  </a:r>
                  <a:endParaRPr sz="1100"/>
                </a:p>
              </p:txBody>
            </p:sp>
            <p:grpSp>
              <p:nvGrpSpPr>
                <p:cNvPr id="232" name="Google Shape;232;p30"/>
                <p:cNvGrpSpPr/>
                <p:nvPr/>
              </p:nvGrpSpPr>
              <p:grpSpPr>
                <a:xfrm>
                  <a:off x="421816" y="1837418"/>
                  <a:ext cx="11035442" cy="1444849"/>
                  <a:chOff x="522377" y="3005592"/>
                  <a:chExt cx="11035442" cy="1444849"/>
                </a:xfrm>
              </p:grpSpPr>
              <p:grpSp>
                <p:nvGrpSpPr>
                  <p:cNvPr id="233" name="Google Shape;233;p30"/>
                  <p:cNvGrpSpPr/>
                  <p:nvPr/>
                </p:nvGrpSpPr>
                <p:grpSpPr>
                  <a:xfrm>
                    <a:off x="634182" y="3671585"/>
                    <a:ext cx="10923637" cy="778856"/>
                    <a:chOff x="530942" y="3215536"/>
                    <a:chExt cx="10923637" cy="778856"/>
                  </a:xfrm>
                </p:grpSpPr>
                <p:grpSp>
                  <p:nvGrpSpPr>
                    <p:cNvPr id="234" name="Google Shape;234;p30"/>
                    <p:cNvGrpSpPr/>
                    <p:nvPr/>
                  </p:nvGrpSpPr>
                  <p:grpSpPr>
                    <a:xfrm>
                      <a:off x="530942" y="3215537"/>
                      <a:ext cx="4124632" cy="778855"/>
                      <a:chOff x="530942" y="4034997"/>
                      <a:chExt cx="4124632" cy="778855"/>
                    </a:xfrm>
                  </p:grpSpPr>
                  <p:sp>
                    <p:nvSpPr>
                      <p:cNvPr id="235" name="Google Shape;235;p30"/>
                      <p:cNvSpPr/>
                      <p:nvPr/>
                    </p:nvSpPr>
                    <p:spPr>
                      <a:xfrm>
                        <a:off x="530942" y="4037104"/>
                        <a:ext cx="1858297" cy="776748"/>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1">
                            <a:solidFill>
                              <a:schemeClr val="accent1"/>
                            </a:solidFill>
                            <a:latin typeface="Calibri"/>
                            <a:ea typeface="Calibri"/>
                            <a:cs typeface="Calibri"/>
                            <a:sym typeface="Calibri"/>
                          </a:rPr>
                          <a:t>MC Event Generators</a:t>
                        </a:r>
                        <a:endParaRPr sz="1100"/>
                      </a:p>
                    </p:txBody>
                  </p:sp>
                  <p:sp>
                    <p:nvSpPr>
                      <p:cNvPr id="236" name="Google Shape;236;p30"/>
                      <p:cNvSpPr/>
                      <p:nvPr/>
                    </p:nvSpPr>
                    <p:spPr>
                      <a:xfrm>
                        <a:off x="2797277" y="4034997"/>
                        <a:ext cx="1858297" cy="776748"/>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1">
                            <a:solidFill>
                              <a:schemeClr val="accent1"/>
                            </a:solidFill>
                            <a:latin typeface="Calibri"/>
                            <a:ea typeface="Calibri"/>
                            <a:cs typeface="Calibri"/>
                            <a:sym typeface="Calibri"/>
                          </a:rPr>
                          <a:t>Detector Simulations in Geant4</a:t>
                        </a:r>
                        <a:endParaRPr sz="1100"/>
                      </a:p>
                    </p:txBody>
                  </p:sp>
                  <p:cxnSp>
                    <p:nvCxnSpPr>
                      <p:cNvPr id="237" name="Google Shape;237;p30"/>
                      <p:cNvCxnSpPr>
                        <a:stCxn id="235" idx="3"/>
                        <a:endCxn id="236" idx="1"/>
                      </p:cNvCxnSpPr>
                      <p:nvPr/>
                    </p:nvCxnSpPr>
                    <p:spPr>
                      <a:xfrm rot="10800000" flipH="1">
                        <a:off x="2389239" y="4423378"/>
                        <a:ext cx="408000" cy="2100"/>
                      </a:xfrm>
                      <a:prstGeom prst="bentConnector3">
                        <a:avLst>
                          <a:gd name="adj1" fmla="val 50000"/>
                        </a:avLst>
                      </a:prstGeom>
                      <a:noFill/>
                      <a:ln w="28575" cap="flat" cmpd="sng">
                        <a:solidFill>
                          <a:schemeClr val="accent2"/>
                        </a:solidFill>
                        <a:prstDash val="solid"/>
                        <a:miter lim="800000"/>
                        <a:headEnd type="none" w="sm" len="sm"/>
                        <a:tailEnd type="none" w="sm" len="sm"/>
                      </a:ln>
                    </p:spPr>
                  </p:cxnSp>
                </p:grpSp>
                <p:grpSp>
                  <p:nvGrpSpPr>
                    <p:cNvPr id="238" name="Google Shape;238;p30"/>
                    <p:cNvGrpSpPr/>
                    <p:nvPr/>
                  </p:nvGrpSpPr>
                  <p:grpSpPr>
                    <a:xfrm>
                      <a:off x="4655612" y="3215536"/>
                      <a:ext cx="6798967" cy="776749"/>
                      <a:chOff x="4655612" y="1606871"/>
                      <a:chExt cx="6798967" cy="776749"/>
                    </a:xfrm>
                  </p:grpSpPr>
                  <p:sp>
                    <p:nvSpPr>
                      <p:cNvPr id="239" name="Google Shape;239;p30"/>
                      <p:cNvSpPr/>
                      <p:nvPr/>
                    </p:nvSpPr>
                    <p:spPr>
                      <a:xfrm>
                        <a:off x="5063612" y="1606871"/>
                        <a:ext cx="1858297" cy="776748"/>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1">
                            <a:solidFill>
                              <a:schemeClr val="accent1"/>
                            </a:solidFill>
                            <a:latin typeface="Calibri"/>
                            <a:ea typeface="Calibri"/>
                            <a:cs typeface="Calibri"/>
                            <a:sym typeface="Calibri"/>
                          </a:rPr>
                          <a:t>Readout Simulation (Digitization)</a:t>
                        </a:r>
                        <a:endParaRPr sz="1100"/>
                      </a:p>
                    </p:txBody>
                  </p:sp>
                  <p:sp>
                    <p:nvSpPr>
                      <p:cNvPr id="240" name="Google Shape;240;p30"/>
                      <p:cNvSpPr/>
                      <p:nvPr/>
                    </p:nvSpPr>
                    <p:spPr>
                      <a:xfrm>
                        <a:off x="7329947" y="1606872"/>
                        <a:ext cx="1858297" cy="776748"/>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1">
                            <a:solidFill>
                              <a:schemeClr val="accent1"/>
                            </a:solidFill>
                            <a:latin typeface="Calibri"/>
                            <a:ea typeface="Calibri"/>
                            <a:cs typeface="Calibri"/>
                            <a:sym typeface="Calibri"/>
                          </a:rPr>
                          <a:t>Reconstruction</a:t>
                        </a:r>
                        <a:endParaRPr sz="1100"/>
                      </a:p>
                      <a:p>
                        <a:pPr marL="0" marR="0" lvl="0" indent="0" algn="ctr" rtl="0">
                          <a:spcBef>
                            <a:spcPts val="0"/>
                          </a:spcBef>
                          <a:spcAft>
                            <a:spcPts val="0"/>
                          </a:spcAft>
                          <a:buNone/>
                        </a:pPr>
                        <a:r>
                          <a:rPr lang="en" sz="1400" b="1">
                            <a:solidFill>
                              <a:schemeClr val="accent1"/>
                            </a:solidFill>
                            <a:latin typeface="Calibri"/>
                            <a:ea typeface="Calibri"/>
                            <a:cs typeface="Calibri"/>
                            <a:sym typeface="Calibri"/>
                          </a:rPr>
                          <a:t>in JANA2</a:t>
                        </a:r>
                        <a:endParaRPr sz="1100"/>
                      </a:p>
                    </p:txBody>
                  </p:sp>
                  <p:sp>
                    <p:nvSpPr>
                      <p:cNvPr id="241" name="Google Shape;241;p30"/>
                      <p:cNvSpPr/>
                      <p:nvPr/>
                    </p:nvSpPr>
                    <p:spPr>
                      <a:xfrm>
                        <a:off x="9596282" y="1606871"/>
                        <a:ext cx="1858297" cy="776748"/>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1">
                            <a:solidFill>
                              <a:schemeClr val="accent1"/>
                            </a:solidFill>
                            <a:latin typeface="Calibri"/>
                            <a:ea typeface="Calibri"/>
                            <a:cs typeface="Calibri"/>
                            <a:sym typeface="Calibri"/>
                          </a:rPr>
                          <a:t>Physics</a:t>
                        </a:r>
                        <a:endParaRPr sz="1100"/>
                      </a:p>
                      <a:p>
                        <a:pPr marL="0" marR="0" lvl="0" indent="0" algn="ctr" rtl="0">
                          <a:spcBef>
                            <a:spcPts val="0"/>
                          </a:spcBef>
                          <a:spcAft>
                            <a:spcPts val="0"/>
                          </a:spcAft>
                          <a:buNone/>
                        </a:pPr>
                        <a:r>
                          <a:rPr lang="en" sz="1400" b="1">
                            <a:solidFill>
                              <a:schemeClr val="accent1"/>
                            </a:solidFill>
                            <a:latin typeface="Calibri"/>
                            <a:ea typeface="Calibri"/>
                            <a:cs typeface="Calibri"/>
                            <a:sym typeface="Calibri"/>
                          </a:rPr>
                          <a:t>Analyses</a:t>
                        </a:r>
                        <a:endParaRPr sz="1100"/>
                      </a:p>
                    </p:txBody>
                  </p:sp>
                  <p:cxnSp>
                    <p:nvCxnSpPr>
                      <p:cNvPr id="242" name="Google Shape;242;p30"/>
                      <p:cNvCxnSpPr>
                        <a:endCxn id="239" idx="1"/>
                      </p:cNvCxnSpPr>
                      <p:nvPr/>
                    </p:nvCxnSpPr>
                    <p:spPr>
                      <a:xfrm>
                        <a:off x="4655612" y="1994645"/>
                        <a:ext cx="408000" cy="600"/>
                      </a:xfrm>
                      <a:prstGeom prst="bentConnector3">
                        <a:avLst>
                          <a:gd name="adj1" fmla="val 50000"/>
                        </a:avLst>
                      </a:prstGeom>
                      <a:noFill/>
                      <a:ln w="28575" cap="flat" cmpd="sng">
                        <a:solidFill>
                          <a:schemeClr val="accent2"/>
                        </a:solidFill>
                        <a:prstDash val="solid"/>
                        <a:miter lim="800000"/>
                        <a:headEnd type="none" w="sm" len="sm"/>
                        <a:tailEnd type="none" w="sm" len="sm"/>
                      </a:ln>
                    </p:spPr>
                  </p:cxnSp>
                  <p:cxnSp>
                    <p:nvCxnSpPr>
                      <p:cNvPr id="243" name="Google Shape;243;p30"/>
                      <p:cNvCxnSpPr>
                        <a:stCxn id="239" idx="3"/>
                        <a:endCxn id="240" idx="1"/>
                      </p:cNvCxnSpPr>
                      <p:nvPr/>
                    </p:nvCxnSpPr>
                    <p:spPr>
                      <a:xfrm>
                        <a:off x="6921909" y="1995245"/>
                        <a:ext cx="408000" cy="600"/>
                      </a:xfrm>
                      <a:prstGeom prst="bentConnector3">
                        <a:avLst>
                          <a:gd name="adj1" fmla="val 50000"/>
                        </a:avLst>
                      </a:prstGeom>
                      <a:noFill/>
                      <a:ln w="28575" cap="flat" cmpd="sng">
                        <a:solidFill>
                          <a:schemeClr val="accent2"/>
                        </a:solidFill>
                        <a:prstDash val="solid"/>
                        <a:miter lim="800000"/>
                        <a:headEnd type="none" w="sm" len="sm"/>
                        <a:tailEnd type="none" w="sm" len="sm"/>
                      </a:ln>
                    </p:spPr>
                  </p:cxnSp>
                  <p:cxnSp>
                    <p:nvCxnSpPr>
                      <p:cNvPr id="244" name="Google Shape;244;p30"/>
                      <p:cNvCxnSpPr>
                        <a:stCxn id="240" idx="3"/>
                        <a:endCxn id="241" idx="1"/>
                      </p:cNvCxnSpPr>
                      <p:nvPr/>
                    </p:nvCxnSpPr>
                    <p:spPr>
                      <a:xfrm>
                        <a:off x="9188244" y="1995246"/>
                        <a:ext cx="408000" cy="600"/>
                      </a:xfrm>
                      <a:prstGeom prst="bentConnector3">
                        <a:avLst>
                          <a:gd name="adj1" fmla="val 50000"/>
                        </a:avLst>
                      </a:prstGeom>
                      <a:noFill/>
                      <a:ln w="28575" cap="flat" cmpd="sng">
                        <a:solidFill>
                          <a:schemeClr val="accent2"/>
                        </a:solidFill>
                        <a:prstDash val="solid"/>
                        <a:miter lim="800000"/>
                        <a:headEnd type="none" w="sm" len="sm"/>
                        <a:tailEnd type="none" w="sm" len="sm"/>
                      </a:ln>
                    </p:spPr>
                  </p:cxnSp>
                </p:grpSp>
              </p:grpSp>
              <p:sp>
                <p:nvSpPr>
                  <p:cNvPr id="245" name="Google Shape;245;p30"/>
                  <p:cNvSpPr txBox="1"/>
                  <p:nvPr/>
                </p:nvSpPr>
                <p:spPr>
                  <a:xfrm>
                    <a:off x="522377" y="3005592"/>
                    <a:ext cx="11035389" cy="441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700" b="1" dirty="0">
                        <a:solidFill>
                          <a:schemeClr val="dk1"/>
                        </a:solidFill>
                        <a:latin typeface="Calibri"/>
                        <a:ea typeface="Calibri"/>
                        <a:cs typeface="Calibri"/>
                        <a:sym typeface="Calibri"/>
                      </a:rPr>
                      <a:t>Modular Simulation, Reconstruction, and Analysis Toolkit </a:t>
                    </a:r>
                    <a:r>
                      <a:rPr lang="en" sz="1400" dirty="0">
                        <a:solidFill>
                          <a:schemeClr val="dk1"/>
                        </a:solidFill>
                        <a:latin typeface="Calibri"/>
                        <a:ea typeface="Calibri"/>
                        <a:cs typeface="Calibri"/>
                        <a:sym typeface="Calibri"/>
                      </a:rPr>
                      <a:t>using tools from the NP-HEP community   </a:t>
                    </a:r>
                    <a:endParaRPr sz="1100" dirty="0"/>
                  </a:p>
                </p:txBody>
              </p:sp>
            </p:grpSp>
          </p:grpSp>
          <p:sp>
            <p:nvSpPr>
              <p:cNvPr id="246" name="Google Shape;246;p30"/>
              <p:cNvSpPr/>
              <p:nvPr/>
            </p:nvSpPr>
            <p:spPr>
              <a:xfrm>
                <a:off x="590733" y="4678929"/>
                <a:ext cx="10928154" cy="430888"/>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1" i="0" u="none" strike="noStrike">
                    <a:solidFill>
                      <a:schemeClr val="accent1"/>
                    </a:solidFill>
                    <a:latin typeface="Calibri"/>
                    <a:ea typeface="Calibri"/>
                    <a:cs typeface="Calibri"/>
                    <a:sym typeface="Calibri"/>
                  </a:rPr>
                  <a:t>Continuous </a:t>
                </a:r>
                <a:r>
                  <a:rPr lang="en" sz="1400" b="1">
                    <a:solidFill>
                      <a:schemeClr val="accent1"/>
                    </a:solidFill>
                    <a:latin typeface="Calibri"/>
                    <a:ea typeface="Calibri"/>
                    <a:cs typeface="Calibri"/>
                    <a:sym typeface="Calibri"/>
                  </a:rPr>
                  <a:t>Integration </a:t>
                </a:r>
                <a:r>
                  <a:rPr lang="en" sz="1400" b="1" i="0" u="none" strike="noStrike">
                    <a:solidFill>
                      <a:schemeClr val="accent1"/>
                    </a:solidFill>
                    <a:latin typeface="Calibri"/>
                    <a:ea typeface="Calibri"/>
                    <a:cs typeface="Calibri"/>
                    <a:sym typeface="Calibri"/>
                  </a:rPr>
                  <a:t>for Detector and Physics Benchmarks and Reproducibility</a:t>
                </a:r>
                <a:endParaRPr sz="1400" b="1">
                  <a:solidFill>
                    <a:schemeClr val="accent1"/>
                  </a:solidFill>
                  <a:latin typeface="Calibri"/>
                  <a:ea typeface="Calibri"/>
                  <a:cs typeface="Calibri"/>
                  <a:sym typeface="Calibri"/>
                </a:endParaRPr>
              </a:p>
            </p:txBody>
          </p:sp>
        </p:grpSp>
        <p:sp>
          <p:nvSpPr>
            <p:cNvPr id="247" name="Google Shape;247;p30"/>
            <p:cNvSpPr/>
            <p:nvPr/>
          </p:nvSpPr>
          <p:spPr>
            <a:xfrm>
              <a:off x="304121" y="1402005"/>
              <a:ext cx="8418900" cy="2194500"/>
            </a:xfrm>
            <a:prstGeom prst="rect">
              <a:avLst/>
            </a:prstGeom>
            <a:noFill/>
            <a:ln w="19050" cap="flat" cmpd="sng">
              <a:solidFill>
                <a:schemeClr val="accent2"/>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sp>
        <p:nvSpPr>
          <p:cNvPr id="248" name="Google Shape;248;p30"/>
          <p:cNvSpPr txBox="1"/>
          <p:nvPr/>
        </p:nvSpPr>
        <p:spPr>
          <a:xfrm>
            <a:off x="6970475" y="4635250"/>
            <a:ext cx="1381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i="1"/>
              <a:t>slide by Markus Diefenthaler</a:t>
            </a:r>
            <a:endParaRPr sz="70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1000"/>
                                        <p:tgtEl>
                                          <p:spTgt spid="2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8"/>
                                        </p:tgtEl>
                                        <p:attrNameLst>
                                          <p:attrName>style.visibility</p:attrName>
                                        </p:attrNameLst>
                                      </p:cBhvr>
                                      <p:to>
                                        <p:strVal val="visible"/>
                                      </p:to>
                                    </p:set>
                                    <p:animEffect transition="in" filter="fade">
                                      <p:cBhvr>
                                        <p:cTn id="12" dur="1000"/>
                                        <p:tgtEl>
                                          <p:spTgt spid="2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
                                        </p:tgtEl>
                                        <p:attrNameLst>
                                          <p:attrName>style.visibility</p:attrName>
                                        </p:attrNameLst>
                                      </p:cBhvr>
                                      <p:to>
                                        <p:strVal val="visible"/>
                                      </p:to>
                                    </p:set>
                                    <p:animEffect transition="in" filter="fade">
                                      <p:cBhvr>
                                        <p:cTn id="17" dur="1000"/>
                                        <p:tgtEl>
                                          <p:spTgt spid="225"/>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26"/>
                                        </p:tgtEl>
                                        <p:attrNameLst>
                                          <p:attrName>style.visibility</p:attrName>
                                        </p:attrNameLst>
                                      </p:cBhvr>
                                      <p:to>
                                        <p:strVal val="visible"/>
                                      </p:to>
                                    </p:set>
                                    <p:animEffect transition="in" filter="fade">
                                      <p:cBhvr>
                                        <p:cTn id="21" dur="10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1"/>
          <p:cNvSpPr txBox="1">
            <a:spLocks noGrp="1"/>
          </p:cNvSpPr>
          <p:nvPr>
            <p:ph type="title"/>
          </p:nvPr>
        </p:nvSpPr>
        <p:spPr>
          <a:xfrm>
            <a:off x="308921" y="180400"/>
            <a:ext cx="2853900" cy="365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EIC Software Overview</a:t>
            </a:r>
            <a:endParaRPr/>
          </a:p>
        </p:txBody>
      </p:sp>
      <p:sp>
        <p:nvSpPr>
          <p:cNvPr id="254" name="Google Shape;254;p31"/>
          <p:cNvSpPr txBox="1">
            <a:spLocks noGrp="1"/>
          </p:cNvSpPr>
          <p:nvPr>
            <p:ph type="sldNum" idx="12"/>
          </p:nvPr>
        </p:nvSpPr>
        <p:spPr>
          <a:xfrm>
            <a:off x="8686797" y="4927741"/>
            <a:ext cx="181200" cy="207600"/>
          </a:xfrm>
          <a:prstGeom prst="rect">
            <a:avLst/>
          </a:prstGeom>
        </p:spPr>
        <p:txBody>
          <a:bodyPr spcFirstLastPara="1" wrap="square" lIns="0" tIns="0" rIns="0" bIns="0"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4</a:t>
            </a:fld>
            <a:endParaRPr/>
          </a:p>
        </p:txBody>
      </p:sp>
      <p:sp>
        <p:nvSpPr>
          <p:cNvPr id="255" name="Google Shape;255;p31"/>
          <p:cNvSpPr txBox="1"/>
          <p:nvPr/>
        </p:nvSpPr>
        <p:spPr>
          <a:xfrm>
            <a:off x="4662575" y="4558450"/>
            <a:ext cx="3444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a:t>Not to mention generators (pythia, BeAGLE, …)</a:t>
            </a:r>
            <a:endParaRPr sz="1200" i="1"/>
          </a:p>
        </p:txBody>
      </p:sp>
      <p:sp>
        <p:nvSpPr>
          <p:cNvPr id="256" name="Google Shape;256;p31"/>
          <p:cNvSpPr txBox="1"/>
          <p:nvPr/>
        </p:nvSpPr>
        <p:spPr>
          <a:xfrm>
            <a:off x="214575" y="602800"/>
            <a:ext cx="4079700" cy="3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The software stack is (necessarily) deep</a:t>
            </a:r>
            <a:endParaRPr/>
          </a:p>
          <a:p>
            <a:pPr marL="0" lvl="0" indent="0" algn="l" rtl="0">
              <a:spcBef>
                <a:spcPts val="0"/>
              </a:spcBef>
              <a:spcAft>
                <a:spcPts val="0"/>
              </a:spcAft>
              <a:buNone/>
            </a:pPr>
            <a:endParaRPr/>
          </a:p>
          <a:p>
            <a:pPr marL="0" lvl="0" indent="0" algn="l" rtl="0">
              <a:spcBef>
                <a:spcPts val="0"/>
              </a:spcBef>
              <a:spcAft>
                <a:spcPts val="0"/>
              </a:spcAft>
              <a:buNone/>
            </a:pPr>
            <a:r>
              <a:rPr lang="en"/>
              <a:t>The number of packages means the possible version number combinations is vast</a:t>
            </a:r>
            <a:endParaRPr/>
          </a:p>
          <a:p>
            <a:pPr marL="0" lvl="0" indent="0" algn="l" rtl="0">
              <a:spcBef>
                <a:spcPts val="0"/>
              </a:spcBef>
              <a:spcAft>
                <a:spcPts val="0"/>
              </a:spcAft>
              <a:buNone/>
            </a:pPr>
            <a:endParaRPr/>
          </a:p>
          <a:p>
            <a:pPr marL="0" lvl="0" indent="0" algn="l" rtl="0">
              <a:spcBef>
                <a:spcPts val="0"/>
              </a:spcBef>
              <a:spcAft>
                <a:spcPts val="0"/>
              </a:spcAft>
              <a:buNone/>
            </a:pPr>
            <a:r>
              <a:rPr lang="en"/>
              <a:t>Production and nearly all development done via container (</a:t>
            </a:r>
            <a:r>
              <a:rPr lang="en" i="1"/>
              <a:t>eic-shell</a:t>
            </a:r>
            <a:r>
              <a:rPr lang="en"/>
              <a:t>)</a:t>
            </a:r>
            <a:endParaRPr/>
          </a:p>
          <a:p>
            <a:pPr marL="0" lvl="0" indent="0" algn="l" rtl="0">
              <a:spcBef>
                <a:spcPts val="0"/>
              </a:spcBef>
              <a:spcAft>
                <a:spcPts val="0"/>
              </a:spcAft>
              <a:buNone/>
            </a:pPr>
            <a:r>
              <a:rPr lang="en" u="sng">
                <a:solidFill>
                  <a:schemeClr val="hlink"/>
                </a:solidFill>
                <a:hlinkClick r:id="rId3"/>
              </a:rPr>
              <a:t>https://github.com/eic/eic-shell</a:t>
            </a:r>
            <a:br>
              <a:rPr lang="en"/>
            </a:br>
            <a:endParaRPr/>
          </a:p>
          <a:p>
            <a:pPr marL="457200" lvl="0" indent="-298450" algn="l" rtl="0">
              <a:spcBef>
                <a:spcPts val="0"/>
              </a:spcBef>
              <a:spcAft>
                <a:spcPts val="0"/>
              </a:spcAft>
              <a:buClr>
                <a:srgbClr val="4A86E8"/>
              </a:buClr>
              <a:buSzPts val="1100"/>
              <a:buChar char="●"/>
            </a:pPr>
            <a:r>
              <a:rPr lang="en" sz="1100" u="sng">
                <a:solidFill>
                  <a:srgbClr val="4A86E8"/>
                </a:solidFill>
                <a:hlinkClick r:id="rId4">
                  <a:extLst>
                    <a:ext uri="{A12FA001-AC4F-418D-AE19-62706E023703}">
                      <ahyp:hlinkClr xmlns:ahyp="http://schemas.microsoft.com/office/drawing/2018/hyperlinkcolor" val="tx"/>
                    </a:ext>
                  </a:extLst>
                </a:hlinkClick>
              </a:rPr>
              <a:t>singularity</a:t>
            </a:r>
            <a:r>
              <a:rPr lang="en" sz="1100">
                <a:solidFill>
                  <a:srgbClr val="4A86E8"/>
                </a:solidFill>
              </a:rPr>
              <a:t> </a:t>
            </a:r>
            <a:r>
              <a:rPr lang="en" sz="1100">
                <a:solidFill>
                  <a:schemeClr val="dk1"/>
                </a:solidFill>
              </a:rPr>
              <a:t>v3+</a:t>
            </a:r>
            <a:br>
              <a:rPr lang="en" sz="1100">
                <a:solidFill>
                  <a:schemeClr val="dk1"/>
                </a:solidFill>
              </a:rPr>
            </a:br>
            <a:endParaRPr sz="1100">
              <a:solidFill>
                <a:schemeClr val="dk1"/>
              </a:solidFill>
            </a:endParaRPr>
          </a:p>
          <a:p>
            <a:pPr marL="457200" lvl="0" indent="-298450" algn="l" rtl="0">
              <a:spcBef>
                <a:spcPts val="0"/>
              </a:spcBef>
              <a:spcAft>
                <a:spcPts val="0"/>
              </a:spcAft>
              <a:buClr>
                <a:srgbClr val="4A86E8"/>
              </a:buClr>
              <a:buSzPts val="1100"/>
              <a:buChar char="●"/>
            </a:pPr>
            <a:r>
              <a:rPr lang="en" sz="1100" u="sng">
                <a:solidFill>
                  <a:srgbClr val="4A86E8"/>
                </a:solidFill>
                <a:hlinkClick r:id="rId5">
                  <a:extLst>
                    <a:ext uri="{A12FA001-AC4F-418D-AE19-62706E023703}">
                      <ahyp:hlinkClr xmlns:ahyp="http://schemas.microsoft.com/office/drawing/2018/hyperlinkcolor" val="tx"/>
                    </a:ext>
                  </a:extLst>
                </a:hlinkClick>
              </a:rPr>
              <a:t>apptainer</a:t>
            </a:r>
            <a:r>
              <a:rPr lang="en" sz="1100">
                <a:solidFill>
                  <a:srgbClr val="4A86E8"/>
                </a:solidFill>
              </a:rPr>
              <a:t> </a:t>
            </a:r>
            <a:r>
              <a:rPr lang="en" sz="1100">
                <a:solidFill>
                  <a:schemeClr val="dk1"/>
                </a:solidFill>
              </a:rPr>
              <a:t>v1+</a:t>
            </a:r>
            <a:br>
              <a:rPr lang="en" sz="1100">
                <a:solidFill>
                  <a:schemeClr val="dk1"/>
                </a:solidFill>
              </a:rPr>
            </a:br>
            <a:endParaRPr sz="1100">
              <a:solidFill>
                <a:schemeClr val="dk1"/>
              </a:solidFill>
            </a:endParaRPr>
          </a:p>
          <a:p>
            <a:pPr marL="457200" lvl="0" indent="-298450" algn="l" rtl="0">
              <a:spcBef>
                <a:spcPts val="0"/>
              </a:spcBef>
              <a:spcAft>
                <a:spcPts val="0"/>
              </a:spcAft>
              <a:buClr>
                <a:srgbClr val="4A86E8"/>
              </a:buClr>
              <a:buSzPts val="1100"/>
              <a:buChar char="●"/>
            </a:pPr>
            <a:r>
              <a:rPr lang="en" sz="1100" u="sng">
                <a:solidFill>
                  <a:srgbClr val="4A86E8"/>
                </a:solidFill>
                <a:hlinkClick r:id="rId6">
                  <a:extLst>
                    <a:ext uri="{A12FA001-AC4F-418D-AE19-62706E023703}">
                      <ahyp:hlinkClr xmlns:ahyp="http://schemas.microsoft.com/office/drawing/2018/hyperlinkcolor" val="tx"/>
                    </a:ext>
                  </a:extLst>
                </a:hlinkClick>
              </a:rPr>
              <a:t>docker</a:t>
            </a:r>
            <a:endParaRPr sz="1100">
              <a:solidFill>
                <a:srgbClr val="4A86E8"/>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257" name="Google Shape;257;p31"/>
          <p:cNvPicPr preferRelativeResize="0"/>
          <p:nvPr/>
        </p:nvPicPr>
        <p:blipFill>
          <a:blip r:embed="rId7">
            <a:alphaModFix/>
          </a:blip>
          <a:stretch>
            <a:fillRect/>
          </a:stretch>
        </p:blipFill>
        <p:spPr>
          <a:xfrm>
            <a:off x="2878395" y="2419338"/>
            <a:ext cx="1329725" cy="1032225"/>
          </a:xfrm>
          <a:prstGeom prst="rect">
            <a:avLst/>
          </a:prstGeom>
          <a:noFill/>
          <a:ln>
            <a:noFill/>
          </a:ln>
        </p:spPr>
      </p:pic>
      <p:pic>
        <p:nvPicPr>
          <p:cNvPr id="258" name="Google Shape;258;p31"/>
          <p:cNvPicPr preferRelativeResize="0"/>
          <p:nvPr/>
        </p:nvPicPr>
        <p:blipFill>
          <a:blip r:embed="rId8">
            <a:alphaModFix/>
          </a:blip>
          <a:stretch>
            <a:fillRect/>
          </a:stretch>
        </p:blipFill>
        <p:spPr>
          <a:xfrm>
            <a:off x="1634003" y="3203525"/>
            <a:ext cx="467774" cy="330475"/>
          </a:xfrm>
          <a:prstGeom prst="rect">
            <a:avLst/>
          </a:prstGeom>
          <a:noFill/>
          <a:ln>
            <a:noFill/>
          </a:ln>
        </p:spPr>
      </p:pic>
      <p:pic>
        <p:nvPicPr>
          <p:cNvPr id="259" name="Google Shape;259;p31"/>
          <p:cNvPicPr preferRelativeResize="0"/>
          <p:nvPr/>
        </p:nvPicPr>
        <p:blipFill>
          <a:blip r:embed="rId9">
            <a:alphaModFix/>
          </a:blip>
          <a:stretch>
            <a:fillRect/>
          </a:stretch>
        </p:blipFill>
        <p:spPr>
          <a:xfrm>
            <a:off x="1714102" y="2873050"/>
            <a:ext cx="307575" cy="297975"/>
          </a:xfrm>
          <a:prstGeom prst="rect">
            <a:avLst/>
          </a:prstGeom>
          <a:noFill/>
          <a:ln>
            <a:noFill/>
          </a:ln>
        </p:spPr>
      </p:pic>
      <p:pic>
        <p:nvPicPr>
          <p:cNvPr id="260" name="Google Shape;260;p31"/>
          <p:cNvPicPr preferRelativeResize="0"/>
          <p:nvPr/>
        </p:nvPicPr>
        <p:blipFill>
          <a:blip r:embed="rId10">
            <a:alphaModFix/>
          </a:blip>
          <a:stretch>
            <a:fillRect/>
          </a:stretch>
        </p:blipFill>
        <p:spPr>
          <a:xfrm>
            <a:off x="1691258" y="2542575"/>
            <a:ext cx="353264" cy="330475"/>
          </a:xfrm>
          <a:prstGeom prst="rect">
            <a:avLst/>
          </a:prstGeom>
          <a:noFill/>
          <a:ln>
            <a:noFill/>
          </a:ln>
        </p:spPr>
      </p:pic>
      <p:pic>
        <p:nvPicPr>
          <p:cNvPr id="261" name="Google Shape;261;p31"/>
          <p:cNvPicPr preferRelativeResize="0"/>
          <p:nvPr/>
        </p:nvPicPr>
        <p:blipFill>
          <a:blip r:embed="rId11">
            <a:alphaModFix/>
          </a:blip>
          <a:stretch>
            <a:fillRect/>
          </a:stretch>
        </p:blipFill>
        <p:spPr>
          <a:xfrm>
            <a:off x="84457" y="3972575"/>
            <a:ext cx="683415" cy="738274"/>
          </a:xfrm>
          <a:prstGeom prst="rect">
            <a:avLst/>
          </a:prstGeom>
          <a:noFill/>
          <a:ln>
            <a:noFill/>
          </a:ln>
        </p:spPr>
      </p:pic>
      <p:sp>
        <p:nvSpPr>
          <p:cNvPr id="262" name="Google Shape;262;p31"/>
          <p:cNvSpPr txBox="1"/>
          <p:nvPr/>
        </p:nvSpPr>
        <p:spPr>
          <a:xfrm>
            <a:off x="684877" y="4171450"/>
            <a:ext cx="385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t>
            </a:r>
            <a:r>
              <a:rPr lang="en" b="1"/>
              <a:t>cvmfs</a:t>
            </a:r>
            <a:r>
              <a:rPr lang="en"/>
              <a:t>/singularity.opensciencegrid.org/eicweb</a:t>
            </a:r>
            <a:endParaRPr/>
          </a:p>
        </p:txBody>
      </p:sp>
      <p:sp>
        <p:nvSpPr>
          <p:cNvPr id="263" name="Google Shape;263;p31"/>
          <p:cNvSpPr txBox="1"/>
          <p:nvPr/>
        </p:nvSpPr>
        <p:spPr>
          <a:xfrm>
            <a:off x="810874" y="3694450"/>
            <a:ext cx="3760325" cy="477023"/>
          </a:xfrm>
          <a:prstGeom prst="rect">
            <a:avLst/>
          </a:prstGeom>
          <a:noFill/>
          <a:ln w="9525" cap="flat" cmpd="sng">
            <a:solidFill>
              <a:srgbClr val="666666"/>
            </a:solidFill>
            <a:prstDash val="dash"/>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950" dirty="0">
                <a:solidFill>
                  <a:srgbClr val="E96900"/>
                </a:solidFill>
                <a:latin typeface="Roboto Mono"/>
                <a:ea typeface="Roboto Mono"/>
                <a:cs typeface="Roboto Mono"/>
                <a:sym typeface="Roboto Mono"/>
              </a:rPr>
              <a:t>curl</a:t>
            </a:r>
            <a:r>
              <a:rPr lang="en" sz="950" dirty="0">
                <a:solidFill>
                  <a:srgbClr val="525252"/>
                </a:solidFill>
                <a:highlight>
                  <a:srgbClr val="F8F8F8"/>
                </a:highlight>
                <a:latin typeface="Roboto Mono"/>
                <a:ea typeface="Roboto Mono"/>
                <a:cs typeface="Roboto Mono"/>
                <a:sym typeface="Roboto Mono"/>
              </a:rPr>
              <a:t> </a:t>
            </a:r>
            <a:r>
              <a:rPr lang="en" sz="950" dirty="0">
                <a:solidFill>
                  <a:srgbClr val="3D8FD1"/>
                </a:solidFill>
                <a:latin typeface="Roboto Mono"/>
                <a:ea typeface="Roboto Mono"/>
                <a:cs typeface="Roboto Mono"/>
                <a:sym typeface="Roboto Mono"/>
              </a:rPr>
              <a:t>--location</a:t>
            </a:r>
            <a:r>
              <a:rPr lang="en" sz="950" dirty="0">
                <a:solidFill>
                  <a:srgbClr val="525252"/>
                </a:solidFill>
                <a:highlight>
                  <a:srgbClr val="F8F8F8"/>
                </a:highlight>
                <a:latin typeface="Roboto Mono"/>
                <a:ea typeface="Roboto Mono"/>
                <a:cs typeface="Roboto Mono"/>
                <a:sym typeface="Roboto Mono"/>
              </a:rPr>
              <a:t> https://</a:t>
            </a:r>
            <a:r>
              <a:rPr lang="en" sz="950" dirty="0" err="1">
                <a:solidFill>
                  <a:srgbClr val="525252"/>
                </a:solidFill>
                <a:highlight>
                  <a:srgbClr val="F8F8F8"/>
                </a:highlight>
                <a:latin typeface="Roboto Mono"/>
                <a:ea typeface="Roboto Mono"/>
                <a:cs typeface="Roboto Mono"/>
                <a:sym typeface="Roboto Mono"/>
              </a:rPr>
              <a:t>get.epic-eic.org</a:t>
            </a:r>
            <a:r>
              <a:rPr lang="en" sz="950" dirty="0">
                <a:solidFill>
                  <a:srgbClr val="525252"/>
                </a:solidFill>
                <a:highlight>
                  <a:srgbClr val="F8F8F8"/>
                </a:highlight>
                <a:latin typeface="Roboto Mono"/>
                <a:ea typeface="Roboto Mono"/>
                <a:cs typeface="Roboto Mono"/>
                <a:sym typeface="Roboto Mono"/>
              </a:rPr>
              <a:t> </a:t>
            </a:r>
            <a:r>
              <a:rPr lang="en" sz="950" dirty="0">
                <a:solidFill>
                  <a:srgbClr val="525252"/>
                </a:solidFill>
                <a:latin typeface="Roboto Mono"/>
                <a:ea typeface="Roboto Mono"/>
                <a:cs typeface="Roboto Mono"/>
                <a:sym typeface="Roboto Mono"/>
              </a:rPr>
              <a:t>|</a:t>
            </a:r>
            <a:r>
              <a:rPr lang="en" sz="950" dirty="0">
                <a:solidFill>
                  <a:srgbClr val="525252"/>
                </a:solidFill>
                <a:highlight>
                  <a:srgbClr val="F8F8F8"/>
                </a:highlight>
                <a:latin typeface="Roboto Mono"/>
                <a:ea typeface="Roboto Mono"/>
                <a:cs typeface="Roboto Mono"/>
                <a:sym typeface="Roboto Mono"/>
              </a:rPr>
              <a:t> </a:t>
            </a:r>
            <a:r>
              <a:rPr lang="en" sz="950" dirty="0">
                <a:solidFill>
                  <a:srgbClr val="E96900"/>
                </a:solidFill>
                <a:latin typeface="Roboto Mono"/>
                <a:ea typeface="Roboto Mono"/>
                <a:cs typeface="Roboto Mono"/>
                <a:sym typeface="Roboto Mono"/>
              </a:rPr>
              <a:t>bash</a:t>
            </a:r>
            <a:r>
              <a:rPr lang="en" sz="950" dirty="0">
                <a:solidFill>
                  <a:srgbClr val="525252"/>
                </a:solidFill>
                <a:highlight>
                  <a:srgbClr val="F8F8F8"/>
                </a:highlight>
                <a:latin typeface="Roboto Mono"/>
                <a:ea typeface="Roboto Mono"/>
                <a:cs typeface="Roboto Mono"/>
                <a:sym typeface="Roboto Mono"/>
              </a:rPr>
              <a:t> ./</a:t>
            </a:r>
            <a:r>
              <a:rPr lang="en" sz="950" dirty="0" err="1">
                <a:solidFill>
                  <a:srgbClr val="525252"/>
                </a:solidFill>
                <a:highlight>
                  <a:srgbClr val="F8F8F8"/>
                </a:highlight>
                <a:latin typeface="Roboto Mono"/>
                <a:ea typeface="Roboto Mono"/>
                <a:cs typeface="Roboto Mono"/>
                <a:sym typeface="Roboto Mono"/>
              </a:rPr>
              <a:t>eic</a:t>
            </a:r>
            <a:r>
              <a:rPr lang="en" sz="950" dirty="0">
                <a:solidFill>
                  <a:srgbClr val="525252"/>
                </a:solidFill>
                <a:highlight>
                  <a:srgbClr val="F8F8F8"/>
                </a:highlight>
                <a:latin typeface="Roboto Mono"/>
                <a:ea typeface="Roboto Mono"/>
                <a:cs typeface="Roboto Mono"/>
                <a:sym typeface="Roboto Mono"/>
              </a:rPr>
              <a:t>-shell</a:t>
            </a:r>
            <a:endParaRPr dirty="0"/>
          </a:p>
        </p:txBody>
      </p:sp>
      <p:sp>
        <p:nvSpPr>
          <p:cNvPr id="264" name="Google Shape;264;p31"/>
          <p:cNvSpPr txBox="1"/>
          <p:nvPr/>
        </p:nvSpPr>
        <p:spPr>
          <a:xfrm>
            <a:off x="1691250" y="4416656"/>
            <a:ext cx="2150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i="1">
                <a:solidFill>
                  <a:srgbClr val="9900FF"/>
                </a:solidFill>
              </a:rPr>
              <a:t>new build published every 12 hours </a:t>
            </a:r>
            <a:endParaRPr sz="800" i="1">
              <a:solidFill>
                <a:srgbClr val="9900FF"/>
              </a:solidFill>
            </a:endParaRPr>
          </a:p>
        </p:txBody>
      </p:sp>
      <p:grpSp>
        <p:nvGrpSpPr>
          <p:cNvPr id="265" name="Google Shape;265;p31"/>
          <p:cNvGrpSpPr/>
          <p:nvPr/>
        </p:nvGrpSpPr>
        <p:grpSpPr>
          <a:xfrm>
            <a:off x="4632675" y="629225"/>
            <a:ext cx="4455924" cy="3484325"/>
            <a:chOff x="4632675" y="629225"/>
            <a:chExt cx="4455924" cy="3484325"/>
          </a:xfrm>
        </p:grpSpPr>
        <p:sp>
          <p:nvSpPr>
            <p:cNvPr id="266" name="Google Shape;266;p31"/>
            <p:cNvSpPr/>
            <p:nvPr/>
          </p:nvSpPr>
          <p:spPr>
            <a:xfrm>
              <a:off x="5116100" y="3593647"/>
              <a:ext cx="895500" cy="2175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1"/>
            <p:cNvSpPr/>
            <p:nvPr/>
          </p:nvSpPr>
          <p:spPr>
            <a:xfrm>
              <a:off x="5116100" y="2966325"/>
              <a:ext cx="895500" cy="6156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1"/>
            <p:cNvSpPr/>
            <p:nvPr/>
          </p:nvSpPr>
          <p:spPr>
            <a:xfrm>
              <a:off x="5116100" y="2737725"/>
              <a:ext cx="895500" cy="2076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1"/>
            <p:cNvSpPr txBox="1"/>
            <p:nvPr/>
          </p:nvSpPr>
          <p:spPr>
            <a:xfrm>
              <a:off x="4632675" y="1343050"/>
              <a:ext cx="1517100" cy="27705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geant4</a:t>
              </a:r>
              <a:endParaRPr/>
            </a:p>
            <a:p>
              <a:pPr marL="457200" lvl="0" indent="-317500" algn="l" rtl="0">
                <a:spcBef>
                  <a:spcPts val="0"/>
                </a:spcBef>
                <a:spcAft>
                  <a:spcPts val="0"/>
                </a:spcAft>
                <a:buSzPts val="1400"/>
                <a:buChar char="●"/>
              </a:pPr>
              <a:r>
                <a:rPr lang="en"/>
                <a:t>python</a:t>
              </a:r>
              <a:endParaRPr/>
            </a:p>
            <a:p>
              <a:pPr marL="457200" lvl="0" indent="-317500" algn="l" rtl="0">
                <a:spcBef>
                  <a:spcPts val="0"/>
                </a:spcBef>
                <a:spcAft>
                  <a:spcPts val="0"/>
                </a:spcAft>
                <a:buSzPts val="1400"/>
                <a:buChar char="●"/>
              </a:pPr>
              <a:r>
                <a:rPr lang="en"/>
                <a:t>boost</a:t>
              </a:r>
              <a:endParaRPr/>
            </a:p>
            <a:p>
              <a:pPr marL="457200" lvl="0" indent="-317500" algn="l" rtl="0">
                <a:spcBef>
                  <a:spcPts val="0"/>
                </a:spcBef>
                <a:spcAft>
                  <a:spcPts val="0"/>
                </a:spcAft>
                <a:buSzPts val="1400"/>
                <a:buChar char="●"/>
              </a:pPr>
              <a:r>
                <a:rPr lang="en"/>
                <a:t>root</a:t>
              </a:r>
              <a:endParaRPr/>
            </a:p>
            <a:p>
              <a:pPr marL="457200" lvl="0" indent="-317500" algn="l" rtl="0">
                <a:spcBef>
                  <a:spcPts val="0"/>
                </a:spcBef>
                <a:spcAft>
                  <a:spcPts val="0"/>
                </a:spcAft>
                <a:buSzPts val="1400"/>
                <a:buChar char="●"/>
              </a:pPr>
              <a:r>
                <a:rPr lang="en"/>
                <a:t>fmt</a:t>
              </a:r>
              <a:endParaRPr/>
            </a:p>
            <a:p>
              <a:pPr marL="457200" lvl="0" indent="-317500" algn="l" rtl="0">
                <a:spcBef>
                  <a:spcPts val="0"/>
                </a:spcBef>
                <a:spcAft>
                  <a:spcPts val="0"/>
                </a:spcAft>
                <a:buSzPts val="1400"/>
                <a:buChar char="●"/>
              </a:pPr>
              <a:r>
                <a:rPr lang="en"/>
                <a:t>spdlog</a:t>
              </a:r>
              <a:endParaRPr/>
            </a:p>
            <a:p>
              <a:pPr marL="457200" lvl="0" indent="-317500" algn="l" rtl="0">
                <a:spcBef>
                  <a:spcPts val="0"/>
                </a:spcBef>
                <a:spcAft>
                  <a:spcPts val="0"/>
                </a:spcAft>
                <a:buSzPts val="1400"/>
                <a:buChar char="●"/>
              </a:pPr>
              <a:r>
                <a:rPr lang="en" b="1" i="1"/>
                <a:t>JANA2</a:t>
              </a:r>
              <a:endParaRPr b="1" i="1"/>
            </a:p>
            <a:p>
              <a:pPr marL="457200" lvl="0" indent="-317500" algn="l" rtl="0">
                <a:spcBef>
                  <a:spcPts val="0"/>
                </a:spcBef>
                <a:spcAft>
                  <a:spcPts val="0"/>
                </a:spcAft>
                <a:buSzPts val="1400"/>
                <a:buChar char="●"/>
              </a:pPr>
              <a:r>
                <a:rPr lang="en" b="1" i="1"/>
                <a:t>podio</a:t>
              </a:r>
              <a:endParaRPr b="1" i="1"/>
            </a:p>
            <a:p>
              <a:pPr marL="457200" lvl="0" indent="-317500" algn="l" rtl="0">
                <a:spcBef>
                  <a:spcPts val="0"/>
                </a:spcBef>
                <a:spcAft>
                  <a:spcPts val="0"/>
                </a:spcAft>
                <a:buSzPts val="1400"/>
                <a:buChar char="●"/>
              </a:pPr>
              <a:r>
                <a:rPr lang="en" b="1" i="1"/>
                <a:t>edm4hep</a:t>
              </a:r>
              <a:endParaRPr b="1" i="1"/>
            </a:p>
            <a:p>
              <a:pPr marL="457200" lvl="0" indent="-317500" algn="l" rtl="0">
                <a:spcBef>
                  <a:spcPts val="0"/>
                </a:spcBef>
                <a:spcAft>
                  <a:spcPts val="0"/>
                </a:spcAft>
                <a:buSzPts val="1400"/>
                <a:buChar char="●"/>
              </a:pPr>
              <a:r>
                <a:rPr lang="en" b="1" i="1"/>
                <a:t>edm4eic</a:t>
              </a:r>
              <a:endParaRPr/>
            </a:p>
            <a:p>
              <a:pPr marL="457200" lvl="0" indent="-317500" algn="l" rtl="0">
                <a:spcBef>
                  <a:spcPts val="0"/>
                </a:spcBef>
                <a:spcAft>
                  <a:spcPts val="0"/>
                </a:spcAft>
                <a:buSzPts val="1400"/>
                <a:buChar char="●"/>
              </a:pPr>
              <a:r>
                <a:rPr lang="en" b="1" i="1"/>
                <a:t>dd4hep</a:t>
              </a:r>
              <a:endParaRPr b="1" i="1"/>
            </a:p>
            <a:p>
              <a:pPr marL="457200" lvl="0" indent="-317500" algn="l" rtl="0">
                <a:spcBef>
                  <a:spcPts val="0"/>
                </a:spcBef>
                <a:spcAft>
                  <a:spcPts val="0"/>
                </a:spcAft>
                <a:buSzPts val="1400"/>
                <a:buChar char="●"/>
              </a:pPr>
              <a:r>
                <a:rPr lang="en" b="1" i="1"/>
                <a:t>acts</a:t>
              </a:r>
              <a:endParaRPr/>
            </a:p>
          </p:txBody>
        </p:sp>
        <p:sp>
          <p:nvSpPr>
            <p:cNvPr id="270" name="Google Shape;270;p31"/>
            <p:cNvSpPr/>
            <p:nvPr/>
          </p:nvSpPr>
          <p:spPr>
            <a:xfrm>
              <a:off x="6011800" y="2730164"/>
              <a:ext cx="76500" cy="207600"/>
            </a:xfrm>
            <a:prstGeom prst="rightBrace">
              <a:avLst>
                <a:gd name="adj1" fmla="val 50000"/>
                <a:gd name="adj2" fmla="val 50000"/>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1" name="Google Shape;271;p31"/>
            <p:cNvCxnSpPr>
              <a:stCxn id="270" idx="1"/>
            </p:cNvCxnSpPr>
            <p:nvPr/>
          </p:nvCxnSpPr>
          <p:spPr>
            <a:xfrm>
              <a:off x="6088300" y="2833964"/>
              <a:ext cx="451800" cy="0"/>
            </a:xfrm>
            <a:prstGeom prst="straightConnector1">
              <a:avLst/>
            </a:prstGeom>
            <a:noFill/>
            <a:ln w="19050" cap="flat" cmpd="sng">
              <a:solidFill>
                <a:srgbClr val="0000FF"/>
              </a:solidFill>
              <a:prstDash val="solid"/>
              <a:round/>
              <a:headEnd type="none" w="med" len="med"/>
              <a:tailEnd type="none" w="med" len="med"/>
            </a:ln>
          </p:spPr>
        </p:cxnSp>
        <p:sp>
          <p:nvSpPr>
            <p:cNvPr id="272" name="Google Shape;272;p31"/>
            <p:cNvSpPr txBox="1"/>
            <p:nvPr/>
          </p:nvSpPr>
          <p:spPr>
            <a:xfrm>
              <a:off x="6508509" y="2615939"/>
              <a:ext cx="227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FF"/>
                  </a:solidFill>
                </a:rPr>
                <a:t>reconstruction framework</a:t>
              </a:r>
              <a:endParaRPr>
                <a:solidFill>
                  <a:srgbClr val="0000FF"/>
                </a:solidFill>
              </a:endParaRPr>
            </a:p>
          </p:txBody>
        </p:sp>
        <p:sp>
          <p:nvSpPr>
            <p:cNvPr id="273" name="Google Shape;273;p31"/>
            <p:cNvSpPr/>
            <p:nvPr/>
          </p:nvSpPr>
          <p:spPr>
            <a:xfrm>
              <a:off x="6011800" y="2983053"/>
              <a:ext cx="76500" cy="575700"/>
            </a:xfrm>
            <a:prstGeom prst="rightBrace">
              <a:avLst>
                <a:gd name="adj1" fmla="val 50000"/>
                <a:gd name="adj2" fmla="val 50000"/>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4" name="Google Shape;274;p31"/>
            <p:cNvCxnSpPr>
              <a:stCxn id="273" idx="1"/>
            </p:cNvCxnSpPr>
            <p:nvPr/>
          </p:nvCxnSpPr>
          <p:spPr>
            <a:xfrm>
              <a:off x="6088300" y="3270903"/>
              <a:ext cx="451800" cy="0"/>
            </a:xfrm>
            <a:prstGeom prst="straightConnector1">
              <a:avLst/>
            </a:prstGeom>
            <a:noFill/>
            <a:ln w="19050" cap="flat" cmpd="sng">
              <a:solidFill>
                <a:srgbClr val="0000FF"/>
              </a:solidFill>
              <a:prstDash val="solid"/>
              <a:round/>
              <a:headEnd type="none" w="med" len="med"/>
              <a:tailEnd type="none" w="med" len="med"/>
            </a:ln>
          </p:spPr>
        </p:cxnSp>
        <p:sp>
          <p:nvSpPr>
            <p:cNvPr id="275" name="Google Shape;275;p31"/>
            <p:cNvSpPr txBox="1"/>
            <p:nvPr/>
          </p:nvSpPr>
          <p:spPr>
            <a:xfrm>
              <a:off x="6508509" y="3061432"/>
              <a:ext cx="227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FF"/>
                  </a:solidFill>
                </a:rPr>
                <a:t>data model + I/O library</a:t>
              </a:r>
              <a:endParaRPr>
                <a:solidFill>
                  <a:srgbClr val="0000FF"/>
                </a:solidFill>
              </a:endParaRPr>
            </a:p>
          </p:txBody>
        </p:sp>
        <p:sp>
          <p:nvSpPr>
            <p:cNvPr id="276" name="Google Shape;276;p31"/>
            <p:cNvSpPr/>
            <p:nvPr/>
          </p:nvSpPr>
          <p:spPr>
            <a:xfrm>
              <a:off x="6011800" y="2314951"/>
              <a:ext cx="76500" cy="365700"/>
            </a:xfrm>
            <a:prstGeom prst="rightBrace">
              <a:avLst>
                <a:gd name="adj1" fmla="val 50000"/>
                <a:gd name="adj2" fmla="val 50000"/>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7" name="Google Shape;277;p31"/>
            <p:cNvCxnSpPr>
              <a:stCxn id="276" idx="1"/>
            </p:cNvCxnSpPr>
            <p:nvPr/>
          </p:nvCxnSpPr>
          <p:spPr>
            <a:xfrm>
              <a:off x="6088300" y="2497801"/>
              <a:ext cx="451800" cy="0"/>
            </a:xfrm>
            <a:prstGeom prst="straightConnector1">
              <a:avLst/>
            </a:prstGeom>
            <a:noFill/>
            <a:ln w="19050" cap="flat" cmpd="sng">
              <a:solidFill>
                <a:srgbClr val="0000FF"/>
              </a:solidFill>
              <a:prstDash val="solid"/>
              <a:round/>
              <a:headEnd type="none" w="med" len="med"/>
              <a:tailEnd type="none" w="med" len="med"/>
            </a:ln>
          </p:spPr>
        </p:cxnSp>
        <p:sp>
          <p:nvSpPr>
            <p:cNvPr id="278" name="Google Shape;278;p31"/>
            <p:cNvSpPr txBox="1"/>
            <p:nvPr/>
          </p:nvSpPr>
          <p:spPr>
            <a:xfrm>
              <a:off x="6508509" y="2280523"/>
              <a:ext cx="227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FF"/>
                  </a:solidFill>
                </a:rPr>
                <a:t>logging</a:t>
              </a:r>
              <a:endParaRPr>
                <a:solidFill>
                  <a:srgbClr val="0000FF"/>
                </a:solidFill>
              </a:endParaRPr>
            </a:p>
          </p:txBody>
        </p:sp>
        <p:sp>
          <p:nvSpPr>
            <p:cNvPr id="279" name="Google Shape;279;p31"/>
            <p:cNvSpPr/>
            <p:nvPr/>
          </p:nvSpPr>
          <p:spPr>
            <a:xfrm>
              <a:off x="6011800" y="3601141"/>
              <a:ext cx="76500" cy="207600"/>
            </a:xfrm>
            <a:prstGeom prst="rightBrace">
              <a:avLst>
                <a:gd name="adj1" fmla="val 50000"/>
                <a:gd name="adj2" fmla="val 50000"/>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0" name="Google Shape;280;p31"/>
            <p:cNvCxnSpPr>
              <a:stCxn id="279" idx="1"/>
            </p:cNvCxnSpPr>
            <p:nvPr/>
          </p:nvCxnSpPr>
          <p:spPr>
            <a:xfrm>
              <a:off x="6088300" y="3704941"/>
              <a:ext cx="451800" cy="0"/>
            </a:xfrm>
            <a:prstGeom prst="straightConnector1">
              <a:avLst/>
            </a:prstGeom>
            <a:noFill/>
            <a:ln w="19050" cap="flat" cmpd="sng">
              <a:solidFill>
                <a:srgbClr val="0000FF"/>
              </a:solidFill>
              <a:prstDash val="solid"/>
              <a:round/>
              <a:headEnd type="none" w="med" len="med"/>
              <a:tailEnd type="none" w="med" len="med"/>
            </a:ln>
          </p:spPr>
        </p:cxnSp>
        <p:sp>
          <p:nvSpPr>
            <p:cNvPr id="281" name="Google Shape;281;p31"/>
            <p:cNvSpPr txBox="1"/>
            <p:nvPr/>
          </p:nvSpPr>
          <p:spPr>
            <a:xfrm>
              <a:off x="6508509" y="3493282"/>
              <a:ext cx="2272500" cy="4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0000FF"/>
                  </a:solidFill>
                </a:rPr>
                <a:t>geometry </a:t>
              </a:r>
              <a:r>
                <a:rPr lang="en" sz="1000">
                  <a:solidFill>
                    <a:srgbClr val="0000FF"/>
                  </a:solidFill>
                </a:rPr>
                <a:t>(recon+simulation)</a:t>
              </a:r>
              <a:endParaRPr sz="1000">
                <a:solidFill>
                  <a:srgbClr val="0000FF"/>
                </a:solidFill>
              </a:endParaRPr>
            </a:p>
          </p:txBody>
        </p:sp>
        <p:sp>
          <p:nvSpPr>
            <p:cNvPr id="282" name="Google Shape;282;p31"/>
            <p:cNvSpPr/>
            <p:nvPr/>
          </p:nvSpPr>
          <p:spPr>
            <a:xfrm>
              <a:off x="6011800" y="3818638"/>
              <a:ext cx="76500" cy="207600"/>
            </a:xfrm>
            <a:prstGeom prst="rightBrace">
              <a:avLst>
                <a:gd name="adj1" fmla="val 50000"/>
                <a:gd name="adj2" fmla="val 50000"/>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3" name="Google Shape;283;p31"/>
            <p:cNvCxnSpPr>
              <a:stCxn id="282" idx="1"/>
            </p:cNvCxnSpPr>
            <p:nvPr/>
          </p:nvCxnSpPr>
          <p:spPr>
            <a:xfrm>
              <a:off x="6088300" y="3922438"/>
              <a:ext cx="451800" cy="0"/>
            </a:xfrm>
            <a:prstGeom prst="straightConnector1">
              <a:avLst/>
            </a:prstGeom>
            <a:noFill/>
            <a:ln w="19050" cap="flat" cmpd="sng">
              <a:solidFill>
                <a:srgbClr val="0000FF"/>
              </a:solidFill>
              <a:prstDash val="solid"/>
              <a:round/>
              <a:headEnd type="none" w="med" len="med"/>
              <a:tailEnd type="none" w="med" len="med"/>
            </a:ln>
          </p:spPr>
        </p:cxnSp>
        <p:sp>
          <p:nvSpPr>
            <p:cNvPr id="284" name="Google Shape;284;p31"/>
            <p:cNvSpPr txBox="1"/>
            <p:nvPr/>
          </p:nvSpPr>
          <p:spPr>
            <a:xfrm>
              <a:off x="6508509" y="3705361"/>
              <a:ext cx="227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FF"/>
                  </a:solidFill>
                </a:rPr>
                <a:t>tracking</a:t>
              </a:r>
              <a:endParaRPr>
                <a:solidFill>
                  <a:srgbClr val="0000FF"/>
                </a:solidFill>
              </a:endParaRPr>
            </a:p>
          </p:txBody>
        </p:sp>
        <p:sp>
          <p:nvSpPr>
            <p:cNvPr id="285" name="Google Shape;285;p31"/>
            <p:cNvSpPr txBox="1"/>
            <p:nvPr/>
          </p:nvSpPr>
          <p:spPr>
            <a:xfrm>
              <a:off x="4662575" y="629225"/>
              <a:ext cx="299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chemeClr val="dk1"/>
                  </a:solidFill>
                </a:rPr>
                <a:t>Currently using C++17 standard</a:t>
              </a:r>
              <a:br>
                <a:rPr lang="en">
                  <a:solidFill>
                    <a:schemeClr val="dk1"/>
                  </a:solidFill>
                </a:rPr>
              </a:br>
              <a:r>
                <a:rPr lang="en">
                  <a:solidFill>
                    <a:schemeClr val="dk1"/>
                  </a:solidFill>
                </a:rPr>
                <a:t>(will switch to C++20 soon)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Python used for higher-level</a:t>
              </a:r>
              <a:endParaRPr>
                <a:solidFill>
                  <a:schemeClr val="dk1"/>
                </a:solidFill>
              </a:endParaRPr>
            </a:p>
          </p:txBody>
        </p:sp>
        <p:pic>
          <p:nvPicPr>
            <p:cNvPr id="286" name="Google Shape;286;p31"/>
            <p:cNvPicPr preferRelativeResize="0"/>
            <p:nvPr/>
          </p:nvPicPr>
          <p:blipFill rotWithShape="1">
            <a:blip r:embed="rId12">
              <a:alphaModFix/>
            </a:blip>
            <a:srcRect l="31479" t="12126" r="36333" b="21753"/>
            <a:stretch/>
          </p:blipFill>
          <p:spPr>
            <a:xfrm>
              <a:off x="7824272" y="639510"/>
              <a:ext cx="1003951" cy="686325"/>
            </a:xfrm>
            <a:prstGeom prst="rect">
              <a:avLst/>
            </a:prstGeom>
            <a:noFill/>
            <a:ln>
              <a:noFill/>
            </a:ln>
          </p:spPr>
        </p:pic>
        <p:sp>
          <p:nvSpPr>
            <p:cNvPr id="287" name="Google Shape;287;p31"/>
            <p:cNvSpPr/>
            <p:nvPr/>
          </p:nvSpPr>
          <p:spPr>
            <a:xfrm>
              <a:off x="5116100" y="2280525"/>
              <a:ext cx="895500" cy="4407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8" name="Google Shape;288;p31"/>
            <p:cNvPicPr preferRelativeResize="0"/>
            <p:nvPr/>
          </p:nvPicPr>
          <p:blipFill>
            <a:blip r:embed="rId13">
              <a:alphaModFix/>
            </a:blip>
            <a:stretch>
              <a:fillRect/>
            </a:stretch>
          </p:blipFill>
          <p:spPr>
            <a:xfrm>
              <a:off x="7655675" y="1325819"/>
              <a:ext cx="1432924" cy="895581"/>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fade">
                                      <p:cBhvr>
                                        <p:cTn id="7" dur="1000"/>
                                        <p:tgtEl>
                                          <p:spTgt spid="26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55"/>
                                        </p:tgtEl>
                                        <p:attrNameLst>
                                          <p:attrName>style.visibility</p:attrName>
                                        </p:attrNameLst>
                                      </p:cBhvr>
                                      <p:to>
                                        <p:strVal val="visible"/>
                                      </p:to>
                                    </p:set>
                                    <p:animEffect transition="in" filter="fade">
                                      <p:cBhvr>
                                        <p:cTn id="11" dur="10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2"/>
          <p:cNvSpPr txBox="1">
            <a:spLocks noGrp="1"/>
          </p:cNvSpPr>
          <p:nvPr>
            <p:ph type="title"/>
          </p:nvPr>
        </p:nvSpPr>
        <p:spPr>
          <a:xfrm>
            <a:off x="308919" y="180404"/>
            <a:ext cx="8464500" cy="365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Geometry - DD4Hep</a:t>
            </a:r>
            <a:endParaRPr/>
          </a:p>
        </p:txBody>
      </p:sp>
      <p:sp>
        <p:nvSpPr>
          <p:cNvPr id="294" name="Google Shape;294;p32"/>
          <p:cNvSpPr txBox="1">
            <a:spLocks noGrp="1"/>
          </p:cNvSpPr>
          <p:nvPr>
            <p:ph type="sldNum" idx="12"/>
          </p:nvPr>
        </p:nvSpPr>
        <p:spPr>
          <a:xfrm>
            <a:off x="8686797" y="4927741"/>
            <a:ext cx="181200" cy="207600"/>
          </a:xfrm>
          <a:prstGeom prst="rect">
            <a:avLst/>
          </a:prstGeom>
        </p:spPr>
        <p:txBody>
          <a:bodyPr spcFirstLastPara="1" wrap="square" lIns="0" tIns="0" rIns="0" bIns="0"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5</a:t>
            </a:fld>
            <a:endParaRPr/>
          </a:p>
        </p:txBody>
      </p:sp>
      <p:grpSp>
        <p:nvGrpSpPr>
          <p:cNvPr id="295" name="Google Shape;295;p32"/>
          <p:cNvGrpSpPr/>
          <p:nvPr/>
        </p:nvGrpSpPr>
        <p:grpSpPr>
          <a:xfrm>
            <a:off x="68850" y="1291900"/>
            <a:ext cx="2906400" cy="1308300"/>
            <a:chOff x="68850" y="1291900"/>
            <a:chExt cx="2906400" cy="1308300"/>
          </a:xfrm>
        </p:grpSpPr>
        <p:sp>
          <p:nvSpPr>
            <p:cNvPr id="296" name="Google Shape;296;p32"/>
            <p:cNvSpPr txBox="1"/>
            <p:nvPr/>
          </p:nvSpPr>
          <p:spPr>
            <a:xfrm>
              <a:off x="68850" y="1291900"/>
              <a:ext cx="29064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Geometry defined using </a:t>
              </a:r>
              <a:r>
                <a:rPr lang="en" b="1"/>
                <a:t>DD4HEP</a:t>
              </a:r>
              <a:endParaRPr b="1"/>
            </a:p>
            <a:p>
              <a:pPr marL="0" lvl="0" indent="0" algn="l" rtl="0">
                <a:spcBef>
                  <a:spcPts val="0"/>
                </a:spcBef>
                <a:spcAft>
                  <a:spcPts val="0"/>
                </a:spcAft>
                <a:buNone/>
              </a:pPr>
              <a:r>
                <a:rPr lang="en" sz="1100" i="1" u="sng">
                  <a:solidFill>
                    <a:schemeClr val="hlink"/>
                  </a:solidFill>
                  <a:hlinkClick r:id="rId3"/>
                </a:rPr>
                <a:t>https://github.com/AIDASoft/DD4hep</a:t>
              </a:r>
              <a:r>
                <a:rPr lang="en" sz="1100" i="1"/>
                <a:t> </a:t>
              </a:r>
              <a:endParaRPr sz="1100" i="1"/>
            </a:p>
          </p:txBody>
        </p:sp>
        <p:sp>
          <p:nvSpPr>
            <p:cNvPr id="297" name="Google Shape;297;p32"/>
            <p:cNvSpPr txBox="1"/>
            <p:nvPr/>
          </p:nvSpPr>
          <p:spPr>
            <a:xfrm>
              <a:off x="308925" y="1861300"/>
              <a:ext cx="2379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DD4hep provides a geometry description that is used for both </a:t>
              </a:r>
              <a:r>
                <a:rPr lang="en" sz="1200" b="1" i="1"/>
                <a:t>simulation</a:t>
              </a:r>
              <a:r>
                <a:rPr lang="en" sz="1200"/>
                <a:t> and </a:t>
              </a:r>
              <a:r>
                <a:rPr lang="en" sz="1200" b="1" i="1"/>
                <a:t>reconstruction</a:t>
              </a:r>
              <a:endParaRPr sz="1200" b="1" i="1"/>
            </a:p>
          </p:txBody>
        </p:sp>
      </p:grpSp>
      <p:sp>
        <p:nvSpPr>
          <p:cNvPr id="298" name="Google Shape;298;p32"/>
          <p:cNvSpPr txBox="1"/>
          <p:nvPr/>
        </p:nvSpPr>
        <p:spPr>
          <a:xfrm>
            <a:off x="228600" y="2997850"/>
            <a:ext cx="2794800" cy="112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ePIC specific: </a:t>
            </a:r>
            <a:r>
              <a:rPr lang="en" sz="1600" b="1" i="1"/>
              <a:t>npsim</a:t>
            </a:r>
            <a:r>
              <a:rPr lang="en" sz="1600"/>
              <a:t> </a:t>
            </a:r>
            <a:r>
              <a:rPr lang="en" sz="1200"/>
              <a:t>(python)</a:t>
            </a:r>
            <a:endParaRPr sz="1600"/>
          </a:p>
          <a:p>
            <a:pPr marL="0" lvl="0" indent="0" algn="l" rtl="0">
              <a:spcBef>
                <a:spcPts val="0"/>
              </a:spcBef>
              <a:spcAft>
                <a:spcPts val="0"/>
              </a:spcAft>
              <a:buNone/>
            </a:pPr>
            <a:r>
              <a:rPr lang="en" sz="900" u="sng">
                <a:solidFill>
                  <a:schemeClr val="hlink"/>
                </a:solidFill>
                <a:hlinkClick r:id="rId4"/>
              </a:rPr>
              <a:t>https://github.com/eic/npsim</a:t>
            </a:r>
            <a:endParaRPr sz="900"/>
          </a:p>
          <a:p>
            <a:pPr marL="457200" lvl="0" indent="-304800" algn="l" rtl="0">
              <a:spcBef>
                <a:spcPts val="0"/>
              </a:spcBef>
              <a:spcAft>
                <a:spcPts val="0"/>
              </a:spcAft>
              <a:buSzPts val="1200"/>
              <a:buChar char="●"/>
            </a:pPr>
            <a:r>
              <a:rPr lang="en" sz="1200"/>
              <a:t>EIC physics</a:t>
            </a:r>
            <a:endParaRPr sz="1200"/>
          </a:p>
          <a:p>
            <a:pPr marL="457200" lvl="0" indent="-304800" algn="l" rtl="0">
              <a:spcBef>
                <a:spcPts val="0"/>
              </a:spcBef>
              <a:spcAft>
                <a:spcPts val="0"/>
              </a:spcAft>
              <a:buSzPts val="1200"/>
              <a:buChar char="●"/>
            </a:pPr>
            <a:r>
              <a:rPr lang="en" sz="1200"/>
              <a:t>Optical photon settings</a:t>
            </a:r>
            <a:endParaRPr sz="1200"/>
          </a:p>
          <a:p>
            <a:pPr marL="457200" lvl="0" indent="-304800" algn="l" rtl="0">
              <a:spcBef>
                <a:spcPts val="0"/>
              </a:spcBef>
              <a:spcAft>
                <a:spcPts val="0"/>
              </a:spcAft>
              <a:buSzPts val="1200"/>
              <a:buChar char="●"/>
            </a:pPr>
            <a:r>
              <a:rPr lang="en" sz="1200"/>
              <a:t>etc.</a:t>
            </a:r>
            <a:endParaRPr sz="1200"/>
          </a:p>
        </p:txBody>
      </p:sp>
      <p:sp>
        <p:nvSpPr>
          <p:cNvPr id="299" name="Google Shape;299;p32"/>
          <p:cNvSpPr txBox="1"/>
          <p:nvPr/>
        </p:nvSpPr>
        <p:spPr>
          <a:xfrm>
            <a:off x="6502550" y="3144325"/>
            <a:ext cx="2641500" cy="1323600"/>
          </a:xfrm>
          <a:prstGeom prst="rect">
            <a:avLst/>
          </a:prstGeom>
          <a:noFill/>
          <a:ln>
            <a:noFill/>
          </a:ln>
        </p:spPr>
        <p:txBody>
          <a:bodyPr spcFirstLastPara="1" wrap="square" lIns="91425" tIns="91425" rIns="91425" bIns="91425" anchor="t" anchorCtr="0">
            <a:spAutoFit/>
          </a:bodyPr>
          <a:lstStyle/>
          <a:p>
            <a:pPr marL="457200" lvl="0" indent="-298450" algn="l" rtl="0">
              <a:spcBef>
                <a:spcPts val="0"/>
              </a:spcBef>
              <a:spcAft>
                <a:spcPts val="0"/>
              </a:spcAft>
              <a:buSzPts val="1100"/>
              <a:buChar char="●"/>
            </a:pPr>
            <a:r>
              <a:rPr lang="en" sz="1100"/>
              <a:t>Integrated PODIO </a:t>
            </a:r>
            <a:r>
              <a:rPr lang="en" sz="800" i="1"/>
              <a:t>(see next slide)</a:t>
            </a:r>
            <a:br>
              <a:rPr lang="en" sz="800" i="1"/>
            </a:br>
            <a:endParaRPr sz="800" i="1"/>
          </a:p>
          <a:p>
            <a:pPr marL="457200" lvl="0" indent="-298450" algn="l" rtl="0">
              <a:spcBef>
                <a:spcPts val="0"/>
              </a:spcBef>
              <a:spcAft>
                <a:spcPts val="0"/>
              </a:spcAft>
              <a:buSzPts val="1100"/>
              <a:buChar char="●"/>
            </a:pPr>
            <a:r>
              <a:rPr lang="en" sz="1100"/>
              <a:t>Parameters defined in XML that can be accessed at runtime</a:t>
            </a:r>
            <a:br>
              <a:rPr lang="en" sz="1100"/>
            </a:br>
            <a:endParaRPr sz="1100"/>
          </a:p>
          <a:p>
            <a:pPr marL="457200" lvl="0" indent="-298450" algn="l" rtl="0">
              <a:spcBef>
                <a:spcPts val="0"/>
              </a:spcBef>
              <a:spcAft>
                <a:spcPts val="0"/>
              </a:spcAft>
              <a:buSzPts val="1100"/>
              <a:buChar char="●"/>
            </a:pPr>
            <a:r>
              <a:rPr lang="en" sz="1100"/>
              <a:t>Detector types implemented in C++ using </a:t>
            </a:r>
            <a:r>
              <a:rPr lang="en" sz="1100" b="1" i="1"/>
              <a:t>root TGeo</a:t>
            </a:r>
            <a:endParaRPr sz="1100" b="1" i="1"/>
          </a:p>
        </p:txBody>
      </p:sp>
      <p:grpSp>
        <p:nvGrpSpPr>
          <p:cNvPr id="300" name="Google Shape;300;p32"/>
          <p:cNvGrpSpPr/>
          <p:nvPr/>
        </p:nvGrpSpPr>
        <p:grpSpPr>
          <a:xfrm>
            <a:off x="2971287" y="599150"/>
            <a:ext cx="3302325" cy="1412799"/>
            <a:chOff x="2971288" y="599150"/>
            <a:chExt cx="3302325" cy="1412799"/>
          </a:xfrm>
        </p:grpSpPr>
        <p:pic>
          <p:nvPicPr>
            <p:cNvPr id="301" name="Google Shape;301;p32"/>
            <p:cNvPicPr preferRelativeResize="0"/>
            <p:nvPr/>
          </p:nvPicPr>
          <p:blipFill rotWithShape="1">
            <a:blip r:embed="rId5">
              <a:alphaModFix/>
            </a:blip>
            <a:srcRect t="19866" b="42508"/>
            <a:stretch/>
          </p:blipFill>
          <p:spPr>
            <a:xfrm>
              <a:off x="2971287" y="599150"/>
              <a:ext cx="3302325" cy="1412798"/>
            </a:xfrm>
            <a:prstGeom prst="rect">
              <a:avLst/>
            </a:prstGeom>
            <a:noFill/>
            <a:ln>
              <a:noFill/>
            </a:ln>
          </p:spPr>
        </p:pic>
        <p:sp>
          <p:nvSpPr>
            <p:cNvPr id="302" name="Google Shape;302;p32"/>
            <p:cNvSpPr txBox="1"/>
            <p:nvPr/>
          </p:nvSpPr>
          <p:spPr>
            <a:xfrm>
              <a:off x="5430850" y="599150"/>
              <a:ext cx="79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XML</a:t>
              </a:r>
              <a:endParaRPr>
                <a:solidFill>
                  <a:schemeClr val="lt1"/>
                </a:solidFill>
              </a:endParaRPr>
            </a:p>
          </p:txBody>
        </p:sp>
      </p:grpSp>
      <p:grpSp>
        <p:nvGrpSpPr>
          <p:cNvPr id="303" name="Google Shape;303;p32"/>
          <p:cNvGrpSpPr/>
          <p:nvPr/>
        </p:nvGrpSpPr>
        <p:grpSpPr>
          <a:xfrm>
            <a:off x="3330368" y="1957310"/>
            <a:ext cx="2633607" cy="1188591"/>
            <a:chOff x="3330368" y="1957310"/>
            <a:chExt cx="2633607" cy="1188591"/>
          </a:xfrm>
        </p:grpSpPr>
        <p:pic>
          <p:nvPicPr>
            <p:cNvPr id="304" name="Google Shape;304;p32"/>
            <p:cNvPicPr preferRelativeResize="0"/>
            <p:nvPr/>
          </p:nvPicPr>
          <p:blipFill>
            <a:blip r:embed="rId6">
              <a:alphaModFix/>
            </a:blip>
            <a:stretch>
              <a:fillRect/>
            </a:stretch>
          </p:blipFill>
          <p:spPr>
            <a:xfrm>
              <a:off x="3330368" y="1957310"/>
              <a:ext cx="2571599" cy="1188591"/>
            </a:xfrm>
            <a:prstGeom prst="rect">
              <a:avLst/>
            </a:prstGeom>
            <a:noFill/>
            <a:ln w="9525" cap="flat" cmpd="sng">
              <a:solidFill>
                <a:schemeClr val="lt1"/>
              </a:solidFill>
              <a:prstDash val="solid"/>
              <a:round/>
              <a:headEnd type="none" w="sm" len="sm"/>
              <a:tailEnd type="none" w="sm" len="sm"/>
            </a:ln>
          </p:spPr>
        </p:pic>
        <p:sp>
          <p:nvSpPr>
            <p:cNvPr id="305" name="Google Shape;305;p32"/>
            <p:cNvSpPr txBox="1"/>
            <p:nvPr/>
          </p:nvSpPr>
          <p:spPr>
            <a:xfrm>
              <a:off x="5173775" y="2445250"/>
              <a:ext cx="79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XML</a:t>
              </a:r>
              <a:endParaRPr>
                <a:solidFill>
                  <a:schemeClr val="lt1"/>
                </a:solidFill>
              </a:endParaRPr>
            </a:p>
          </p:txBody>
        </p:sp>
      </p:grpSp>
      <p:grpSp>
        <p:nvGrpSpPr>
          <p:cNvPr id="306" name="Google Shape;306;p32"/>
          <p:cNvGrpSpPr/>
          <p:nvPr/>
        </p:nvGrpSpPr>
        <p:grpSpPr>
          <a:xfrm>
            <a:off x="3751650" y="2937276"/>
            <a:ext cx="2899000" cy="2075374"/>
            <a:chOff x="3751650" y="2937276"/>
            <a:chExt cx="2899000" cy="2075374"/>
          </a:xfrm>
        </p:grpSpPr>
        <p:pic>
          <p:nvPicPr>
            <p:cNvPr id="307" name="Google Shape;307;p32"/>
            <p:cNvPicPr preferRelativeResize="0"/>
            <p:nvPr/>
          </p:nvPicPr>
          <p:blipFill>
            <a:blip r:embed="rId7">
              <a:alphaModFix/>
            </a:blip>
            <a:stretch>
              <a:fillRect/>
            </a:stretch>
          </p:blipFill>
          <p:spPr>
            <a:xfrm>
              <a:off x="3751650" y="2937276"/>
              <a:ext cx="2855748" cy="2075374"/>
            </a:xfrm>
            <a:prstGeom prst="rect">
              <a:avLst/>
            </a:prstGeom>
            <a:noFill/>
            <a:ln w="9525" cap="flat" cmpd="sng">
              <a:solidFill>
                <a:schemeClr val="lt1"/>
              </a:solidFill>
              <a:prstDash val="solid"/>
              <a:round/>
              <a:headEnd type="none" w="sm" len="sm"/>
              <a:tailEnd type="none" w="sm" len="sm"/>
            </a:ln>
          </p:spPr>
        </p:pic>
        <p:sp>
          <p:nvSpPr>
            <p:cNvPr id="308" name="Google Shape;308;p32"/>
            <p:cNvSpPr txBox="1"/>
            <p:nvPr/>
          </p:nvSpPr>
          <p:spPr>
            <a:xfrm>
              <a:off x="5860450" y="3202725"/>
              <a:ext cx="79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C++</a:t>
              </a:r>
              <a:endParaRPr>
                <a:solidFill>
                  <a:schemeClr val="lt1"/>
                </a:solidFill>
              </a:endParaRPr>
            </a:p>
          </p:txBody>
        </p:sp>
      </p:grpSp>
      <p:pic>
        <p:nvPicPr>
          <p:cNvPr id="309" name="Google Shape;309;p32"/>
          <p:cNvPicPr preferRelativeResize="0"/>
          <p:nvPr/>
        </p:nvPicPr>
        <p:blipFill>
          <a:blip r:embed="rId8">
            <a:alphaModFix/>
          </a:blip>
          <a:stretch>
            <a:fillRect/>
          </a:stretch>
        </p:blipFill>
        <p:spPr>
          <a:xfrm>
            <a:off x="6319425" y="1218100"/>
            <a:ext cx="2794800" cy="1589545"/>
          </a:xfrm>
          <a:prstGeom prst="rect">
            <a:avLst/>
          </a:prstGeom>
          <a:noFill/>
          <a:ln w="9525" cap="flat" cmpd="sng">
            <a:solidFill>
              <a:srgbClr val="33338E"/>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1000"/>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0"/>
                                        </p:tgtEl>
                                        <p:attrNameLst>
                                          <p:attrName>style.visibility</p:attrName>
                                        </p:attrNameLst>
                                      </p:cBhvr>
                                      <p:to>
                                        <p:strVal val="visible"/>
                                      </p:to>
                                    </p:set>
                                    <p:animEffect transition="in" filter="fade">
                                      <p:cBhvr>
                                        <p:cTn id="12" dur="1000"/>
                                        <p:tgtEl>
                                          <p:spTgt spid="300"/>
                                        </p:tgtEl>
                                      </p:cBhvr>
                                    </p:animEffect>
                                  </p:childTnLst>
                                </p:cTn>
                              </p:par>
                              <p:par>
                                <p:cTn id="13" presetID="10" presetClass="entr" presetSubtype="0" fill="hold" nodeType="withEffect">
                                  <p:stCondLst>
                                    <p:cond delay="0"/>
                                  </p:stCondLst>
                                  <p:childTnLst>
                                    <p:set>
                                      <p:cBhvr>
                                        <p:cTn id="14" dur="1" fill="hold">
                                          <p:stCondLst>
                                            <p:cond delay="0"/>
                                          </p:stCondLst>
                                        </p:cTn>
                                        <p:tgtEl>
                                          <p:spTgt spid="309"/>
                                        </p:tgtEl>
                                        <p:attrNameLst>
                                          <p:attrName>style.visibility</p:attrName>
                                        </p:attrNameLst>
                                      </p:cBhvr>
                                      <p:to>
                                        <p:strVal val="visible"/>
                                      </p:to>
                                    </p:set>
                                    <p:animEffect transition="in" filter="fade">
                                      <p:cBhvr>
                                        <p:cTn id="15" dur="1000"/>
                                        <p:tgtEl>
                                          <p:spTgt spid="309"/>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03"/>
                                        </p:tgtEl>
                                        <p:attrNameLst>
                                          <p:attrName>style.visibility</p:attrName>
                                        </p:attrNameLst>
                                      </p:cBhvr>
                                      <p:to>
                                        <p:strVal val="visible"/>
                                      </p:to>
                                    </p:set>
                                    <p:animEffect transition="in" filter="fade">
                                      <p:cBhvr>
                                        <p:cTn id="19" dur="1000"/>
                                        <p:tgtEl>
                                          <p:spTgt spid="30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06"/>
                                        </p:tgtEl>
                                        <p:attrNameLst>
                                          <p:attrName>style.visibility</p:attrName>
                                        </p:attrNameLst>
                                      </p:cBhvr>
                                      <p:to>
                                        <p:strVal val="visible"/>
                                      </p:to>
                                    </p:set>
                                    <p:animEffect transition="in" filter="fade">
                                      <p:cBhvr>
                                        <p:cTn id="23" dur="1000"/>
                                        <p:tgtEl>
                                          <p:spTgt spid="30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8"/>
                                        </p:tgtEl>
                                        <p:attrNameLst>
                                          <p:attrName>style.visibility</p:attrName>
                                        </p:attrNameLst>
                                      </p:cBhvr>
                                      <p:to>
                                        <p:strVal val="visible"/>
                                      </p:to>
                                    </p:set>
                                    <p:animEffect transition="in" filter="fade">
                                      <p:cBhvr>
                                        <p:cTn id="28" dur="1000"/>
                                        <p:tgtEl>
                                          <p:spTgt spid="298"/>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99"/>
                                        </p:tgtEl>
                                        <p:attrNameLst>
                                          <p:attrName>style.visibility</p:attrName>
                                        </p:attrNameLst>
                                      </p:cBhvr>
                                      <p:to>
                                        <p:strVal val="visible"/>
                                      </p:to>
                                    </p:set>
                                    <p:animEffect transition="in" filter="fade">
                                      <p:cBhvr>
                                        <p:cTn id="32" dur="10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3"/>
          <p:cNvSpPr txBox="1">
            <a:spLocks noGrp="1"/>
          </p:cNvSpPr>
          <p:nvPr>
            <p:ph type="title"/>
          </p:nvPr>
        </p:nvSpPr>
        <p:spPr>
          <a:xfrm>
            <a:off x="308919" y="180404"/>
            <a:ext cx="8464500" cy="365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Data Model and I/O - PODIO</a:t>
            </a:r>
            <a:endParaRPr/>
          </a:p>
        </p:txBody>
      </p:sp>
      <p:sp>
        <p:nvSpPr>
          <p:cNvPr id="315" name="Google Shape;315;p33"/>
          <p:cNvSpPr txBox="1">
            <a:spLocks noGrp="1"/>
          </p:cNvSpPr>
          <p:nvPr>
            <p:ph type="sldNum" idx="12"/>
          </p:nvPr>
        </p:nvSpPr>
        <p:spPr>
          <a:xfrm>
            <a:off x="8686797" y="4927741"/>
            <a:ext cx="181200" cy="207600"/>
          </a:xfrm>
          <a:prstGeom prst="rect">
            <a:avLst/>
          </a:prstGeom>
        </p:spPr>
        <p:txBody>
          <a:bodyPr spcFirstLastPara="1" wrap="square" lIns="0" tIns="0" rIns="0" bIns="0"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6</a:t>
            </a:fld>
            <a:endParaRPr/>
          </a:p>
        </p:txBody>
      </p:sp>
      <p:sp>
        <p:nvSpPr>
          <p:cNvPr id="316" name="Google Shape;316;p33"/>
          <p:cNvSpPr txBox="1"/>
          <p:nvPr/>
        </p:nvSpPr>
        <p:spPr>
          <a:xfrm>
            <a:off x="4495800" y="163150"/>
            <a:ext cx="294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3"/>
              </a:rPr>
              <a:t>https://github.com/AIDASoft/podio</a:t>
            </a:r>
            <a:endParaRPr/>
          </a:p>
        </p:txBody>
      </p:sp>
      <p:sp>
        <p:nvSpPr>
          <p:cNvPr id="317" name="Google Shape;317;p33"/>
          <p:cNvSpPr txBox="1"/>
          <p:nvPr/>
        </p:nvSpPr>
        <p:spPr>
          <a:xfrm>
            <a:off x="91850" y="603150"/>
            <a:ext cx="3998100" cy="1200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“Plain Old Data” I/O</a:t>
            </a:r>
            <a:endParaRPr/>
          </a:p>
          <a:p>
            <a:pPr marL="914400" lvl="1" indent="-304800" algn="l" rtl="0">
              <a:spcBef>
                <a:spcPts val="0"/>
              </a:spcBef>
              <a:spcAft>
                <a:spcPts val="0"/>
              </a:spcAft>
              <a:buSzPts val="1200"/>
              <a:buChar char="○"/>
            </a:pPr>
            <a:r>
              <a:rPr lang="en" sz="1200"/>
              <a:t>helpful for </a:t>
            </a:r>
            <a:r>
              <a:rPr lang="en" sz="1200" b="1" i="1"/>
              <a:t>exchange</a:t>
            </a:r>
            <a:r>
              <a:rPr lang="en" sz="1200"/>
              <a:t> with outside software (e.g. </a:t>
            </a:r>
            <a:r>
              <a:rPr lang="en" sz="1200" b="1" i="1"/>
              <a:t>AI/ML</a:t>
            </a:r>
            <a:r>
              <a:rPr lang="en" sz="1200"/>
              <a:t>)</a:t>
            </a:r>
            <a:endParaRPr sz="1200"/>
          </a:p>
          <a:p>
            <a:pPr marL="457200" lvl="0" indent="-317500" algn="l" rtl="0">
              <a:spcBef>
                <a:spcPts val="0"/>
              </a:spcBef>
              <a:spcAft>
                <a:spcPts val="0"/>
              </a:spcAft>
              <a:buSzPts val="1400"/>
              <a:buChar char="●"/>
            </a:pPr>
            <a:r>
              <a:rPr lang="en"/>
              <a:t>Data model defined in </a:t>
            </a:r>
            <a:r>
              <a:rPr lang="en" b="1"/>
              <a:t>yaml</a:t>
            </a:r>
            <a:endParaRPr b="1"/>
          </a:p>
          <a:p>
            <a:pPr marL="457200" lvl="0" indent="-317500" algn="l" rtl="0">
              <a:spcBef>
                <a:spcPts val="0"/>
              </a:spcBef>
              <a:spcAft>
                <a:spcPts val="0"/>
              </a:spcAft>
              <a:buSzPts val="1400"/>
              <a:buChar char="●"/>
            </a:pPr>
            <a:r>
              <a:rPr lang="en"/>
              <a:t>Maps objects to ROOT </a:t>
            </a:r>
            <a:r>
              <a:rPr lang="en" b="1" i="1"/>
              <a:t>TTree</a:t>
            </a:r>
            <a:r>
              <a:rPr lang="en"/>
              <a:t>s</a:t>
            </a:r>
            <a:endParaRPr/>
          </a:p>
        </p:txBody>
      </p:sp>
      <p:sp>
        <p:nvSpPr>
          <p:cNvPr id="318" name="Google Shape;318;p33"/>
          <p:cNvSpPr txBox="1"/>
          <p:nvPr/>
        </p:nvSpPr>
        <p:spPr>
          <a:xfrm>
            <a:off x="91850" y="1622751"/>
            <a:ext cx="4130700" cy="19548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Core Data model is </a:t>
            </a:r>
            <a:r>
              <a:rPr lang="en" b="1" i="1"/>
              <a:t>EDM4hep</a:t>
            </a:r>
            <a:br>
              <a:rPr lang="en"/>
            </a:br>
            <a:r>
              <a:rPr lang="en" sz="1000"/>
              <a:t>(</a:t>
            </a:r>
            <a:r>
              <a:rPr lang="en" sz="1000" u="sng">
                <a:solidFill>
                  <a:schemeClr val="hlink"/>
                </a:solidFill>
                <a:hlinkClick r:id="rId4"/>
              </a:rPr>
              <a:t>https://github.com/key4hep/EDM4hep</a:t>
            </a:r>
            <a:r>
              <a:rPr lang="en" sz="1000"/>
              <a:t>)</a:t>
            </a:r>
            <a:br>
              <a:rPr lang="en" sz="1000"/>
            </a:br>
            <a:endParaRPr sz="900"/>
          </a:p>
          <a:p>
            <a:pPr marL="914400" lvl="1" indent="-304800" algn="l" rtl="0">
              <a:spcBef>
                <a:spcPts val="0"/>
              </a:spcBef>
              <a:spcAft>
                <a:spcPts val="0"/>
              </a:spcAft>
              <a:buSzPts val="1200"/>
              <a:buChar char="○"/>
            </a:pPr>
            <a:r>
              <a:rPr lang="en" sz="1200" i="1"/>
              <a:t>“A generic event data model for future HEP collider experiments”</a:t>
            </a:r>
            <a:br>
              <a:rPr lang="en" sz="1200" i="1"/>
            </a:br>
            <a:endParaRPr sz="1200" i="1"/>
          </a:p>
          <a:p>
            <a:pPr marL="914400" lvl="1" indent="-304800" algn="l" rtl="0">
              <a:spcBef>
                <a:spcPts val="0"/>
              </a:spcBef>
              <a:spcAft>
                <a:spcPts val="0"/>
              </a:spcAft>
              <a:buSzPts val="1200"/>
              <a:buChar char="○"/>
            </a:pPr>
            <a:r>
              <a:rPr lang="en" sz="1200"/>
              <a:t>Supports 1-1, 1-many, and many-many associations</a:t>
            </a:r>
            <a:endParaRPr sz="1200"/>
          </a:p>
          <a:p>
            <a:pPr marL="1371600" lvl="2" indent="-298450" algn="l" rtl="0">
              <a:spcBef>
                <a:spcPts val="0"/>
              </a:spcBef>
              <a:spcAft>
                <a:spcPts val="0"/>
              </a:spcAft>
              <a:buSzPts val="1100"/>
              <a:buChar char="■"/>
            </a:pPr>
            <a:r>
              <a:rPr lang="en" sz="1100"/>
              <a:t>e.g. reconstructed particle can be associated back to generated particle</a:t>
            </a:r>
            <a:endParaRPr sz="1300"/>
          </a:p>
        </p:txBody>
      </p:sp>
      <p:sp>
        <p:nvSpPr>
          <p:cNvPr id="319" name="Google Shape;319;p33"/>
          <p:cNvSpPr txBox="1"/>
          <p:nvPr/>
        </p:nvSpPr>
        <p:spPr>
          <a:xfrm>
            <a:off x="91850" y="3509510"/>
            <a:ext cx="4251600" cy="1308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EIC-specific Data model is </a:t>
            </a:r>
            <a:r>
              <a:rPr lang="en" b="1" i="1"/>
              <a:t>EDM4eic</a:t>
            </a:r>
            <a:br>
              <a:rPr lang="en"/>
            </a:br>
            <a:r>
              <a:rPr lang="en" sz="1000"/>
              <a:t>(</a:t>
            </a:r>
            <a:r>
              <a:rPr lang="en" sz="1000" u="sng">
                <a:solidFill>
                  <a:schemeClr val="hlink"/>
                </a:solidFill>
                <a:hlinkClick r:id="rId5"/>
              </a:rPr>
              <a:t>https://github.com/eic/EDM4eic</a:t>
            </a:r>
            <a:r>
              <a:rPr lang="en" sz="1000"/>
              <a:t>)</a:t>
            </a:r>
            <a:br>
              <a:rPr lang="en" sz="1000"/>
            </a:br>
            <a:endParaRPr sz="1000"/>
          </a:p>
          <a:p>
            <a:pPr marL="914400" lvl="1" indent="-311150" algn="l" rtl="0">
              <a:spcBef>
                <a:spcPts val="0"/>
              </a:spcBef>
              <a:spcAft>
                <a:spcPts val="0"/>
              </a:spcAft>
              <a:buSzPts val="1300"/>
              <a:buChar char="○"/>
            </a:pPr>
            <a:r>
              <a:rPr lang="en" sz="1300"/>
              <a:t>Augments EDM4hep</a:t>
            </a:r>
            <a:endParaRPr sz="1300"/>
          </a:p>
          <a:p>
            <a:pPr marL="914400" lvl="1" indent="-311150" algn="l" rtl="0">
              <a:spcBef>
                <a:spcPts val="0"/>
              </a:spcBef>
              <a:spcAft>
                <a:spcPts val="0"/>
              </a:spcAft>
              <a:buSzPts val="1300"/>
              <a:buChar char="○"/>
            </a:pPr>
            <a:r>
              <a:rPr lang="en" sz="1300"/>
              <a:t>Changes propagated upstream to EDM4hep where appropriate</a:t>
            </a:r>
            <a:endParaRPr/>
          </a:p>
        </p:txBody>
      </p:sp>
      <p:pic>
        <p:nvPicPr>
          <p:cNvPr id="320" name="Google Shape;320;p33"/>
          <p:cNvPicPr preferRelativeResize="0"/>
          <p:nvPr/>
        </p:nvPicPr>
        <p:blipFill>
          <a:blip r:embed="rId6">
            <a:alphaModFix/>
          </a:blip>
          <a:stretch>
            <a:fillRect/>
          </a:stretch>
        </p:blipFill>
        <p:spPr>
          <a:xfrm>
            <a:off x="4281400" y="1067173"/>
            <a:ext cx="4862599" cy="1682625"/>
          </a:xfrm>
          <a:prstGeom prst="rect">
            <a:avLst/>
          </a:prstGeom>
          <a:noFill/>
          <a:ln>
            <a:noFill/>
          </a:ln>
        </p:spPr>
      </p:pic>
      <p:sp>
        <p:nvSpPr>
          <p:cNvPr id="321" name="Google Shape;321;p33"/>
          <p:cNvSpPr txBox="1"/>
          <p:nvPr/>
        </p:nvSpPr>
        <p:spPr>
          <a:xfrm>
            <a:off x="4216800" y="772317"/>
            <a:ext cx="3318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a:t>example structure defined in </a:t>
            </a:r>
            <a:r>
              <a:rPr lang="en" sz="1200" b="1" i="1"/>
              <a:t>edm4eic.yaml</a:t>
            </a:r>
            <a:endParaRPr sz="1200" b="1" i="1"/>
          </a:p>
        </p:txBody>
      </p:sp>
      <p:pic>
        <p:nvPicPr>
          <p:cNvPr id="322" name="Google Shape;322;p33"/>
          <p:cNvPicPr preferRelativeResize="0"/>
          <p:nvPr/>
        </p:nvPicPr>
        <p:blipFill>
          <a:blip r:embed="rId7">
            <a:alphaModFix/>
          </a:blip>
          <a:stretch>
            <a:fillRect/>
          </a:stretch>
        </p:blipFill>
        <p:spPr>
          <a:xfrm>
            <a:off x="4442600" y="2835900"/>
            <a:ext cx="4365000" cy="209184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4"/>
          <p:cNvSpPr txBox="1">
            <a:spLocks noGrp="1"/>
          </p:cNvSpPr>
          <p:nvPr>
            <p:ph type="title"/>
          </p:nvPr>
        </p:nvSpPr>
        <p:spPr>
          <a:xfrm>
            <a:off x="308919" y="180404"/>
            <a:ext cx="8464500" cy="365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Reconstruction Framework - JANA2</a:t>
            </a:r>
            <a:endParaRPr/>
          </a:p>
        </p:txBody>
      </p:sp>
      <p:sp>
        <p:nvSpPr>
          <p:cNvPr id="328" name="Google Shape;328;p34"/>
          <p:cNvSpPr txBox="1">
            <a:spLocks noGrp="1"/>
          </p:cNvSpPr>
          <p:nvPr>
            <p:ph type="sldNum" idx="12"/>
          </p:nvPr>
        </p:nvSpPr>
        <p:spPr>
          <a:xfrm>
            <a:off x="8686797" y="4927741"/>
            <a:ext cx="181200" cy="207600"/>
          </a:xfrm>
          <a:prstGeom prst="rect">
            <a:avLst/>
          </a:prstGeom>
        </p:spPr>
        <p:txBody>
          <a:bodyPr spcFirstLastPara="1" wrap="square" lIns="0" tIns="0" rIns="0" bIns="0"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7</a:t>
            </a:fld>
            <a:endParaRPr/>
          </a:p>
        </p:txBody>
      </p:sp>
      <p:grpSp>
        <p:nvGrpSpPr>
          <p:cNvPr id="329" name="Google Shape;329;p34"/>
          <p:cNvGrpSpPr/>
          <p:nvPr/>
        </p:nvGrpSpPr>
        <p:grpSpPr>
          <a:xfrm>
            <a:off x="5447452" y="1585508"/>
            <a:ext cx="3684445" cy="2799505"/>
            <a:chOff x="152400" y="657500"/>
            <a:chExt cx="5703475" cy="4333600"/>
          </a:xfrm>
        </p:grpSpPr>
        <p:pic>
          <p:nvPicPr>
            <p:cNvPr id="330" name="Google Shape;330;p34"/>
            <p:cNvPicPr preferRelativeResize="0"/>
            <p:nvPr/>
          </p:nvPicPr>
          <p:blipFill>
            <a:blip r:embed="rId3">
              <a:alphaModFix/>
            </a:blip>
            <a:stretch>
              <a:fillRect/>
            </a:stretch>
          </p:blipFill>
          <p:spPr>
            <a:xfrm>
              <a:off x="152400" y="698504"/>
              <a:ext cx="5599949" cy="4292595"/>
            </a:xfrm>
            <a:prstGeom prst="rect">
              <a:avLst/>
            </a:prstGeom>
            <a:noFill/>
            <a:ln>
              <a:noFill/>
            </a:ln>
          </p:spPr>
        </p:pic>
        <p:sp>
          <p:nvSpPr>
            <p:cNvPr id="331" name="Google Shape;331;p34"/>
            <p:cNvSpPr/>
            <p:nvPr/>
          </p:nvSpPr>
          <p:spPr>
            <a:xfrm>
              <a:off x="4636675" y="657500"/>
              <a:ext cx="1219200" cy="315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34"/>
          <p:cNvSpPr txBox="1"/>
          <p:nvPr/>
        </p:nvSpPr>
        <p:spPr>
          <a:xfrm>
            <a:off x="116100" y="3833700"/>
            <a:ext cx="8911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t>Publications:</a:t>
            </a:r>
            <a:endParaRPr sz="1300" u="sng"/>
          </a:p>
          <a:p>
            <a:pPr marL="0" lvl="0" indent="0" algn="l" rtl="0">
              <a:spcBef>
                <a:spcPts val="0"/>
              </a:spcBef>
              <a:spcAft>
                <a:spcPts val="0"/>
              </a:spcAft>
              <a:buNone/>
            </a:pPr>
            <a:r>
              <a:rPr lang="en" sz="800" u="sng">
                <a:solidFill>
                  <a:srgbClr val="0097A7"/>
                </a:solidFill>
                <a:hlinkClick r:id="rId4">
                  <a:extLst>
                    <a:ext uri="{A12FA001-AC4F-418D-AE19-62706E023703}">
                      <ahyp:hlinkClr xmlns:ahyp="http://schemas.microsoft.com/office/drawing/2018/hyperlinkcolor" val="tx"/>
                    </a:ext>
                  </a:extLst>
                </a:hlinkClick>
              </a:rPr>
              <a:t>https://arxiv.org/abs/2202.03085</a:t>
            </a:r>
            <a:r>
              <a:rPr lang="en" sz="800"/>
              <a:t>  </a:t>
            </a:r>
            <a:r>
              <a:rPr lang="en" sz="800" i="1"/>
              <a:t>Streaming readout for next generation electron scattering experiments</a:t>
            </a:r>
            <a:endParaRPr sz="800"/>
          </a:p>
          <a:p>
            <a:pPr marL="0" lvl="0" indent="0" algn="l" rtl="0">
              <a:spcBef>
                <a:spcPts val="0"/>
              </a:spcBef>
              <a:spcAft>
                <a:spcPts val="0"/>
              </a:spcAft>
              <a:buNone/>
            </a:pPr>
            <a:r>
              <a:rPr lang="en" sz="800" u="sng">
                <a:solidFill>
                  <a:srgbClr val="0097A7"/>
                </a:solidFill>
                <a:hlinkClick r:id="rId5">
                  <a:extLst>
                    <a:ext uri="{A12FA001-AC4F-418D-AE19-62706E023703}">
                      <ahyp:hlinkClr xmlns:ahyp="http://schemas.microsoft.com/office/drawing/2018/hyperlinkcolor" val="tx"/>
                    </a:ext>
                  </a:extLst>
                </a:hlinkClick>
              </a:rPr>
              <a:t>https://doi.org/10.1051/epjconf/202125104011</a:t>
            </a:r>
            <a:r>
              <a:rPr lang="en" sz="800"/>
              <a:t> </a:t>
            </a:r>
            <a:r>
              <a:rPr lang="en" sz="800" i="1"/>
              <a:t>Streaming Readout of the CLAS12 Forward Tagger Using TriDAS and JANA2</a:t>
            </a:r>
            <a:endParaRPr sz="800"/>
          </a:p>
          <a:p>
            <a:pPr marL="0" lvl="0" indent="0" algn="l" rtl="0">
              <a:spcBef>
                <a:spcPts val="0"/>
              </a:spcBef>
              <a:spcAft>
                <a:spcPts val="0"/>
              </a:spcAft>
              <a:buNone/>
            </a:pPr>
            <a:r>
              <a:rPr lang="en" sz="800" u="sng">
                <a:solidFill>
                  <a:srgbClr val="0097A7"/>
                </a:solidFill>
                <a:hlinkClick r:id="rId6">
                  <a:extLst>
                    <a:ext uri="{A12FA001-AC4F-418D-AE19-62706E023703}">
                      <ahyp:hlinkClr xmlns:ahyp="http://schemas.microsoft.com/office/drawing/2018/hyperlinkcolor" val="tx"/>
                    </a:ext>
                  </a:extLst>
                </a:hlinkClick>
              </a:rPr>
              <a:t>https://doi.org/10.1051/epjconf/202024501022</a:t>
            </a:r>
            <a:r>
              <a:rPr lang="en" sz="800"/>
              <a:t> </a:t>
            </a:r>
            <a:r>
              <a:rPr lang="en" sz="800" i="1"/>
              <a:t>JANA2 Framework for Event Based and Triggerless Data Processing</a:t>
            </a:r>
            <a:endParaRPr sz="800"/>
          </a:p>
          <a:p>
            <a:pPr marL="0" lvl="0" indent="0" algn="l" rtl="0">
              <a:spcBef>
                <a:spcPts val="0"/>
              </a:spcBef>
              <a:spcAft>
                <a:spcPts val="0"/>
              </a:spcAft>
              <a:buNone/>
            </a:pPr>
            <a:r>
              <a:rPr lang="en" sz="800" u="sng">
                <a:solidFill>
                  <a:srgbClr val="0097A7"/>
                </a:solidFill>
                <a:hlinkClick r:id="rId7">
                  <a:extLst>
                    <a:ext uri="{A12FA001-AC4F-418D-AE19-62706E023703}">
                      <ahyp:hlinkClr xmlns:ahyp="http://schemas.microsoft.com/office/drawing/2018/hyperlinkcolor" val="tx"/>
                    </a:ext>
                  </a:extLst>
                </a:hlinkClick>
              </a:rPr>
              <a:t>https://doi.org/10.1051/epjconf/202024507037</a:t>
            </a:r>
            <a:r>
              <a:rPr lang="en" sz="800"/>
              <a:t> </a:t>
            </a:r>
            <a:r>
              <a:rPr lang="en" sz="800" i="1"/>
              <a:t>Offsite Data Processing for the GlueX Experiment</a:t>
            </a:r>
            <a:endParaRPr sz="800" i="1"/>
          </a:p>
        </p:txBody>
      </p:sp>
      <p:sp>
        <p:nvSpPr>
          <p:cNvPr id="333" name="Google Shape;333;p34"/>
          <p:cNvSpPr txBox="1"/>
          <p:nvPr/>
        </p:nvSpPr>
        <p:spPr>
          <a:xfrm>
            <a:off x="116100" y="3016165"/>
            <a:ext cx="69972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Documentation:    </a:t>
            </a:r>
            <a:r>
              <a:rPr lang="en" sz="900" u="sng">
                <a:solidFill>
                  <a:srgbClr val="0097A7"/>
                </a:solidFill>
                <a:hlinkClick r:id="rId8">
                  <a:extLst>
                    <a:ext uri="{A12FA001-AC4F-418D-AE19-62706E023703}">
                      <ahyp:hlinkClr xmlns:ahyp="http://schemas.microsoft.com/office/drawing/2018/hyperlinkcolor" val="tx"/>
                    </a:ext>
                  </a:extLst>
                </a:hlinkClick>
              </a:rPr>
              <a:t>https://jeffersonlab.github.io/JANA2/</a:t>
            </a:r>
            <a:endParaRPr sz="900"/>
          </a:p>
          <a:p>
            <a:pPr marL="0" lvl="0" indent="0" algn="l" rtl="0">
              <a:spcBef>
                <a:spcPts val="0"/>
              </a:spcBef>
              <a:spcAft>
                <a:spcPts val="0"/>
              </a:spcAft>
              <a:buNone/>
            </a:pPr>
            <a:r>
              <a:rPr lang="en" sz="900"/>
              <a:t>Example projects: </a:t>
            </a:r>
            <a:r>
              <a:rPr lang="en" sz="900" u="sng">
                <a:solidFill>
                  <a:schemeClr val="hlink"/>
                </a:solidFill>
                <a:hlinkClick r:id="rId9"/>
              </a:rPr>
              <a:t>https://github.com/JeffersonLab/JANA2_Examples</a:t>
            </a:r>
            <a:r>
              <a:rPr lang="en" sz="900"/>
              <a:t> </a:t>
            </a:r>
            <a:endParaRPr sz="900"/>
          </a:p>
          <a:p>
            <a:pPr marL="0" lvl="0" indent="0" algn="l" rtl="0">
              <a:spcBef>
                <a:spcPts val="0"/>
              </a:spcBef>
              <a:spcAft>
                <a:spcPts val="0"/>
              </a:spcAft>
              <a:buClr>
                <a:srgbClr val="000000"/>
              </a:buClr>
              <a:buSzPts val="1100"/>
              <a:buFont typeface="Arial"/>
              <a:buNone/>
            </a:pPr>
            <a:r>
              <a:rPr lang="en" sz="900"/>
              <a:t>                              </a:t>
            </a:r>
            <a:r>
              <a:rPr lang="en" sz="900" u="sng">
                <a:solidFill>
                  <a:srgbClr val="0097A7"/>
                </a:solidFill>
                <a:hlinkClick r:id="rId10">
                  <a:extLst>
                    <a:ext uri="{A12FA001-AC4F-418D-AE19-62706E023703}">
                      <ahyp:hlinkClr xmlns:ahyp="http://schemas.microsoft.com/office/drawing/2018/hyperlinkcolor" val="tx"/>
                    </a:ext>
                  </a:extLst>
                </a:hlinkClick>
              </a:rPr>
              <a:t>https://github.com/f</a:t>
            </a:r>
            <a:r>
              <a:rPr lang="en" sz="900" u="sng">
                <a:solidFill>
                  <a:schemeClr val="accent5"/>
                </a:solidFill>
                <a:hlinkClick r:id="rId9">
                  <a:extLst>
                    <a:ext uri="{A12FA001-AC4F-418D-AE19-62706E023703}">
                      <ahyp:hlinkClr xmlns:ahyp="http://schemas.microsoft.com/office/drawing/2018/hyperlinkcolor" val="tx"/>
                    </a:ext>
                  </a:extLst>
                </a:hlinkClick>
              </a:rPr>
              <a:t>JeffersonLab/</a:t>
            </a:r>
            <a:r>
              <a:rPr lang="en" sz="900" u="sng">
                <a:solidFill>
                  <a:srgbClr val="0097A7"/>
                </a:solidFill>
                <a:hlinkClick r:id="rId10">
                  <a:extLst>
                    <a:ext uri="{A12FA001-AC4F-418D-AE19-62706E023703}">
                      <ahyp:hlinkClr xmlns:ahyp="http://schemas.microsoft.com/office/drawing/2018/hyperlinkcolor" val="tx"/>
                    </a:ext>
                  </a:extLst>
                </a:hlinkClick>
              </a:rPr>
              <a:t>EIC_JANA_Example/tree/TObject_example</a:t>
            </a:r>
            <a:r>
              <a:rPr lang="en" sz="900"/>
              <a:t> </a:t>
            </a:r>
            <a:endParaRPr sz="900"/>
          </a:p>
        </p:txBody>
      </p:sp>
      <p:sp>
        <p:nvSpPr>
          <p:cNvPr id="334" name="Google Shape;334;p34"/>
          <p:cNvSpPr txBox="1"/>
          <p:nvPr/>
        </p:nvSpPr>
        <p:spPr>
          <a:xfrm>
            <a:off x="0" y="796838"/>
            <a:ext cx="6930000" cy="21858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JANA is a C++ </a:t>
            </a:r>
            <a:r>
              <a:rPr lang="en" b="1"/>
              <a:t>multithreaded</a:t>
            </a:r>
            <a:r>
              <a:rPr lang="en"/>
              <a:t> framework project with nearly 2 decades of</a:t>
            </a:r>
            <a:br>
              <a:rPr lang="en"/>
            </a:br>
            <a:r>
              <a:rPr lang="en"/>
              <a:t>experience behind it</a:t>
            </a:r>
            <a:br>
              <a:rPr lang="en"/>
            </a:br>
            <a:endParaRPr/>
          </a:p>
          <a:p>
            <a:pPr marL="457200" lvl="0" indent="-317500" algn="l" rtl="0">
              <a:spcBef>
                <a:spcPts val="0"/>
              </a:spcBef>
              <a:spcAft>
                <a:spcPts val="0"/>
              </a:spcAft>
              <a:buSzPts val="1400"/>
              <a:buChar char="●"/>
            </a:pPr>
            <a:r>
              <a:rPr lang="en"/>
              <a:t>JANA2 is a recent rewrite incorporating more modern coding and CS practices and improving on the original using lessons learned</a:t>
            </a:r>
            <a:endParaRPr/>
          </a:p>
          <a:p>
            <a:pPr marL="914400" lvl="1" indent="-304800" algn="l" rtl="0">
              <a:spcBef>
                <a:spcPts val="0"/>
              </a:spcBef>
              <a:spcAft>
                <a:spcPts val="0"/>
              </a:spcAft>
              <a:buSzPts val="1200"/>
              <a:buChar char="○"/>
            </a:pPr>
            <a:r>
              <a:rPr lang="en" sz="1200"/>
              <a:t>Streaming DAQ and heterogeneous hardware support strongly</a:t>
            </a:r>
            <a:br>
              <a:rPr lang="en" sz="1200"/>
            </a:br>
            <a:r>
              <a:rPr lang="en" sz="1200"/>
              <a:t>considered in redesign</a:t>
            </a:r>
            <a:endParaRPr sz="1200"/>
          </a:p>
          <a:p>
            <a:pPr marL="914400" lvl="1" indent="-304800" algn="l" rtl="0">
              <a:spcBef>
                <a:spcPts val="0"/>
              </a:spcBef>
              <a:spcAft>
                <a:spcPts val="0"/>
              </a:spcAft>
              <a:buSzPts val="1200"/>
              <a:buChar char="○"/>
            </a:pPr>
            <a:r>
              <a:rPr lang="en" sz="1200"/>
              <a:t>Active development and support</a:t>
            </a:r>
            <a:endParaRPr sz="1200"/>
          </a:p>
          <a:p>
            <a:pPr marL="914400" lvl="1" indent="-304800" algn="l" rtl="0">
              <a:spcBef>
                <a:spcPts val="0"/>
              </a:spcBef>
              <a:spcAft>
                <a:spcPts val="0"/>
              </a:spcAft>
              <a:buSzPts val="1200"/>
              <a:buChar char="○"/>
            </a:pPr>
            <a:r>
              <a:rPr lang="en" sz="1200" b="1" i="1"/>
              <a:t>EICrecon</a:t>
            </a:r>
            <a:r>
              <a:rPr lang="en" sz="1200"/>
              <a:t> implements algorithms for ePIC in JANA2</a:t>
            </a:r>
            <a:br>
              <a:rPr lang="en" sz="1200"/>
            </a:br>
            <a:r>
              <a:rPr lang="en" sz="1200"/>
              <a:t> </a:t>
            </a:r>
            <a:r>
              <a:rPr lang="en" sz="900" u="sng">
                <a:solidFill>
                  <a:schemeClr val="hlink"/>
                </a:solidFill>
                <a:hlinkClick r:id="rId11"/>
              </a:rPr>
              <a:t>https://github.com/eic/EICrecon</a:t>
            </a:r>
            <a:r>
              <a:rPr lang="en" sz="1200"/>
              <a:t> </a:t>
            </a:r>
            <a:endParaRPr sz="1200"/>
          </a:p>
        </p:txBody>
      </p:sp>
      <p:sp>
        <p:nvSpPr>
          <p:cNvPr id="335" name="Google Shape;335;p34"/>
          <p:cNvSpPr txBox="1"/>
          <p:nvPr/>
        </p:nvSpPr>
        <p:spPr>
          <a:xfrm>
            <a:off x="6851275" y="705275"/>
            <a:ext cx="75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36" name="Google Shape;336;p34"/>
          <p:cNvSpPr txBox="1"/>
          <p:nvPr/>
        </p:nvSpPr>
        <p:spPr>
          <a:xfrm>
            <a:off x="7264375" y="760700"/>
            <a:ext cx="1194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Audiowide"/>
                <a:ea typeface="Audiowide"/>
                <a:cs typeface="Audiowide"/>
                <a:sym typeface="Audiowide"/>
              </a:rPr>
              <a:t>JANA2</a:t>
            </a:r>
            <a:endParaRPr sz="1800" b="1">
              <a:latin typeface="Audiowide"/>
              <a:ea typeface="Audiowide"/>
              <a:cs typeface="Audiowide"/>
              <a:sym typeface="Audiowid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5"/>
          <p:cNvSpPr txBox="1">
            <a:spLocks noGrp="1"/>
          </p:cNvSpPr>
          <p:nvPr>
            <p:ph type="title"/>
          </p:nvPr>
        </p:nvSpPr>
        <p:spPr>
          <a:xfrm>
            <a:off x="308919" y="180404"/>
            <a:ext cx="8464500" cy="365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Reconstruction Framework - JANA2</a:t>
            </a:r>
            <a:endParaRPr/>
          </a:p>
        </p:txBody>
      </p:sp>
      <p:sp>
        <p:nvSpPr>
          <p:cNvPr id="342" name="Google Shape;342;p35"/>
          <p:cNvSpPr txBox="1">
            <a:spLocks noGrp="1"/>
          </p:cNvSpPr>
          <p:nvPr>
            <p:ph type="sldNum" idx="12"/>
          </p:nvPr>
        </p:nvSpPr>
        <p:spPr>
          <a:xfrm>
            <a:off x="8686797" y="4927741"/>
            <a:ext cx="181200" cy="207600"/>
          </a:xfrm>
          <a:prstGeom prst="rect">
            <a:avLst/>
          </a:prstGeom>
        </p:spPr>
        <p:txBody>
          <a:bodyPr spcFirstLastPara="1" wrap="square" lIns="0" tIns="0" rIns="0" bIns="0"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8</a:t>
            </a:fld>
            <a:endParaRPr/>
          </a:p>
        </p:txBody>
      </p:sp>
      <p:pic>
        <p:nvPicPr>
          <p:cNvPr id="343" name="Google Shape;343;p35"/>
          <p:cNvPicPr preferRelativeResize="0"/>
          <p:nvPr/>
        </p:nvPicPr>
        <p:blipFill>
          <a:blip r:embed="rId3">
            <a:alphaModFix/>
          </a:blip>
          <a:stretch>
            <a:fillRect/>
          </a:stretch>
        </p:blipFill>
        <p:spPr>
          <a:xfrm>
            <a:off x="1775575" y="868100"/>
            <a:ext cx="7334775" cy="4059649"/>
          </a:xfrm>
          <a:prstGeom prst="rect">
            <a:avLst/>
          </a:prstGeom>
          <a:noFill/>
          <a:ln>
            <a:noFill/>
          </a:ln>
        </p:spPr>
      </p:pic>
      <p:pic>
        <p:nvPicPr>
          <p:cNvPr id="344" name="Google Shape;344;p35"/>
          <p:cNvPicPr preferRelativeResize="0"/>
          <p:nvPr/>
        </p:nvPicPr>
        <p:blipFill>
          <a:blip r:embed="rId4">
            <a:alphaModFix/>
          </a:blip>
          <a:stretch>
            <a:fillRect/>
          </a:stretch>
        </p:blipFill>
        <p:spPr>
          <a:xfrm rot="10800000">
            <a:off x="34245" y="761052"/>
            <a:ext cx="5440876" cy="361300"/>
          </a:xfrm>
          <a:prstGeom prst="rect">
            <a:avLst/>
          </a:prstGeom>
          <a:noFill/>
          <a:ln w="9525" cap="flat" cmpd="sng">
            <a:solidFill>
              <a:schemeClr val="dk2"/>
            </a:solidFill>
            <a:prstDash val="solid"/>
            <a:round/>
            <a:headEnd type="none" w="sm" len="sm"/>
            <a:tailEnd type="none" w="sm" len="sm"/>
          </a:ln>
        </p:spPr>
      </p:pic>
      <p:sp>
        <p:nvSpPr>
          <p:cNvPr id="345" name="Google Shape;345;p35"/>
          <p:cNvSpPr txBox="1"/>
          <p:nvPr/>
        </p:nvSpPr>
        <p:spPr>
          <a:xfrm>
            <a:off x="171225" y="526500"/>
            <a:ext cx="2979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i="1"/>
              <a:t>Full recon graph (too large to show fully on slide)</a:t>
            </a:r>
            <a:endParaRPr sz="900" i="1"/>
          </a:p>
        </p:txBody>
      </p:sp>
      <p:sp>
        <p:nvSpPr>
          <p:cNvPr id="346" name="Google Shape;346;p35"/>
          <p:cNvSpPr txBox="1"/>
          <p:nvPr/>
        </p:nvSpPr>
        <p:spPr>
          <a:xfrm>
            <a:off x="136025" y="1314850"/>
            <a:ext cx="2979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JANA is an </a:t>
            </a:r>
            <a:r>
              <a:rPr lang="en" sz="1000" b="1"/>
              <a:t>on-demand</a:t>
            </a:r>
            <a:r>
              <a:rPr lang="en" sz="1000"/>
              <a:t> system where requests for high-level objects trigger algorithms down to source objects on an </a:t>
            </a:r>
            <a:r>
              <a:rPr lang="en" sz="1000" b="1"/>
              <a:t>event-by-event</a:t>
            </a:r>
            <a:r>
              <a:rPr lang="en" sz="1000"/>
              <a:t> basis</a:t>
            </a:r>
            <a:endParaRPr sz="1000"/>
          </a:p>
        </p:txBody>
      </p:sp>
      <p:sp>
        <p:nvSpPr>
          <p:cNvPr id="347" name="Google Shape;347;p35"/>
          <p:cNvSpPr/>
          <p:nvPr/>
        </p:nvSpPr>
        <p:spPr>
          <a:xfrm>
            <a:off x="3007500" y="1123400"/>
            <a:ext cx="2795950" cy="459075"/>
          </a:xfrm>
          <a:custGeom>
            <a:avLst/>
            <a:gdLst/>
            <a:ahLst/>
            <a:cxnLst/>
            <a:rect l="l" t="t" r="r" b="b"/>
            <a:pathLst>
              <a:path w="111838" h="18363" extrusionOk="0">
                <a:moveTo>
                  <a:pt x="0" y="17935"/>
                </a:moveTo>
                <a:cubicBezTo>
                  <a:pt x="7792" y="17834"/>
                  <a:pt x="29924" y="19244"/>
                  <a:pt x="46750" y="17330"/>
                </a:cubicBezTo>
                <a:cubicBezTo>
                  <a:pt x="63576" y="15416"/>
                  <a:pt x="90108" y="9337"/>
                  <a:pt x="100956" y="6449"/>
                </a:cubicBezTo>
                <a:cubicBezTo>
                  <a:pt x="111804" y="3561"/>
                  <a:pt x="110024" y="1075"/>
                  <a:pt x="111838" y="0"/>
                </a:cubicBezTo>
              </a:path>
            </a:pathLst>
          </a:custGeom>
          <a:noFill/>
          <a:ln w="9525" cap="flat" cmpd="sng">
            <a:solidFill>
              <a:srgbClr val="35D5BA"/>
            </a:solidFill>
            <a:prstDash val="solid"/>
            <a:round/>
            <a:headEnd type="none" w="med" len="med"/>
            <a:tailEnd type="stealth" w="med" len="med"/>
          </a:ln>
        </p:spPr>
      </p:sp>
      <p:sp>
        <p:nvSpPr>
          <p:cNvPr id="348" name="Google Shape;348;p35"/>
          <p:cNvSpPr/>
          <p:nvPr/>
        </p:nvSpPr>
        <p:spPr>
          <a:xfrm>
            <a:off x="1310648" y="1909300"/>
            <a:ext cx="966400" cy="2906750"/>
          </a:xfrm>
          <a:custGeom>
            <a:avLst/>
            <a:gdLst/>
            <a:ahLst/>
            <a:cxnLst/>
            <a:rect l="l" t="t" r="r" b="b"/>
            <a:pathLst>
              <a:path w="38656" h="116270" extrusionOk="0">
                <a:moveTo>
                  <a:pt x="168" y="0"/>
                </a:moveTo>
                <a:cubicBezTo>
                  <a:pt x="403" y="8833"/>
                  <a:pt x="-974" y="35028"/>
                  <a:pt x="1578" y="52996"/>
                </a:cubicBezTo>
                <a:cubicBezTo>
                  <a:pt x="4130" y="70964"/>
                  <a:pt x="9302" y="97261"/>
                  <a:pt x="15482" y="107807"/>
                </a:cubicBezTo>
                <a:cubicBezTo>
                  <a:pt x="21662" y="118353"/>
                  <a:pt x="34794" y="114860"/>
                  <a:pt x="38656" y="116270"/>
                </a:cubicBezTo>
              </a:path>
            </a:pathLst>
          </a:custGeom>
          <a:noFill/>
          <a:ln w="9525" cap="flat" cmpd="sng">
            <a:solidFill>
              <a:srgbClr val="00FF00"/>
            </a:solidFill>
            <a:prstDash val="solid"/>
            <a:round/>
            <a:headEnd type="none" w="med" len="med"/>
            <a:tailEnd type="stealth" w="med" len="med"/>
          </a:ln>
        </p:spPr>
      </p:sp>
      <p:sp>
        <p:nvSpPr>
          <p:cNvPr id="349" name="Google Shape;349;p35"/>
          <p:cNvSpPr txBox="1"/>
          <p:nvPr/>
        </p:nvSpPr>
        <p:spPr>
          <a:xfrm>
            <a:off x="5919325" y="3486075"/>
            <a:ext cx="2979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JANA2 works with any C++ object, TObject, and recently, </a:t>
            </a:r>
            <a:r>
              <a:rPr lang="en" sz="1100" b="1" i="1"/>
              <a:t>full support for PODIO objects and collections</a:t>
            </a:r>
            <a:r>
              <a:rPr lang="en" sz="1100"/>
              <a:t> has been added</a:t>
            </a: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6"/>
          <p:cNvSpPr/>
          <p:nvPr/>
        </p:nvSpPr>
        <p:spPr>
          <a:xfrm>
            <a:off x="5085875" y="2751850"/>
            <a:ext cx="4058100" cy="1691700"/>
          </a:xfrm>
          <a:prstGeom prst="round1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6"/>
          <p:cNvSpPr/>
          <p:nvPr/>
        </p:nvSpPr>
        <p:spPr>
          <a:xfrm>
            <a:off x="5085875" y="915825"/>
            <a:ext cx="4058100" cy="1691700"/>
          </a:xfrm>
          <a:prstGeom prst="round1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6"/>
          <p:cNvSpPr txBox="1">
            <a:spLocks noGrp="1"/>
          </p:cNvSpPr>
          <p:nvPr>
            <p:ph type="sldNum" idx="12"/>
          </p:nvPr>
        </p:nvSpPr>
        <p:spPr>
          <a:xfrm>
            <a:off x="8686797" y="4927741"/>
            <a:ext cx="181200" cy="207600"/>
          </a:xfrm>
          <a:prstGeom prst="rect">
            <a:avLst/>
          </a:prstGeom>
        </p:spPr>
        <p:txBody>
          <a:bodyPr spcFirstLastPara="1" wrap="square" lIns="0" tIns="0" rIns="0" bIns="0"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9</a:t>
            </a:fld>
            <a:endParaRPr/>
          </a:p>
        </p:txBody>
      </p:sp>
      <p:sp>
        <p:nvSpPr>
          <p:cNvPr id="357" name="Google Shape;357;p36"/>
          <p:cNvSpPr txBox="1">
            <a:spLocks noGrp="1"/>
          </p:cNvSpPr>
          <p:nvPr>
            <p:ph type="title"/>
          </p:nvPr>
        </p:nvSpPr>
        <p:spPr>
          <a:xfrm>
            <a:off x="308919" y="180404"/>
            <a:ext cx="8464500" cy="365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ePIC Software Aiding in Detector Design</a:t>
            </a:r>
            <a:endParaRPr/>
          </a:p>
        </p:txBody>
      </p:sp>
      <p:pic>
        <p:nvPicPr>
          <p:cNvPr id="358" name="Google Shape;358;p36"/>
          <p:cNvPicPr preferRelativeResize="0"/>
          <p:nvPr/>
        </p:nvPicPr>
        <p:blipFill rotWithShape="1">
          <a:blip r:embed="rId3">
            <a:alphaModFix/>
          </a:blip>
          <a:srcRect l="7640" r="9220"/>
          <a:stretch/>
        </p:blipFill>
        <p:spPr>
          <a:xfrm>
            <a:off x="5153100" y="1205800"/>
            <a:ext cx="3990900" cy="1371600"/>
          </a:xfrm>
          <a:prstGeom prst="rect">
            <a:avLst/>
          </a:prstGeom>
          <a:noFill/>
          <a:ln>
            <a:noFill/>
          </a:ln>
        </p:spPr>
      </p:pic>
      <p:pic>
        <p:nvPicPr>
          <p:cNvPr id="359" name="Google Shape;359;p36"/>
          <p:cNvPicPr preferRelativeResize="0"/>
          <p:nvPr/>
        </p:nvPicPr>
        <p:blipFill rotWithShape="1">
          <a:blip r:embed="rId4">
            <a:alphaModFix/>
          </a:blip>
          <a:srcRect l="7390" r="9387"/>
          <a:stretch/>
        </p:blipFill>
        <p:spPr>
          <a:xfrm>
            <a:off x="5153100" y="3047884"/>
            <a:ext cx="3990900" cy="1371600"/>
          </a:xfrm>
          <a:prstGeom prst="rect">
            <a:avLst/>
          </a:prstGeom>
          <a:noFill/>
          <a:ln>
            <a:noFill/>
          </a:ln>
        </p:spPr>
      </p:pic>
      <p:sp>
        <p:nvSpPr>
          <p:cNvPr id="360" name="Google Shape;360;p36"/>
          <p:cNvSpPr txBox="1"/>
          <p:nvPr/>
        </p:nvSpPr>
        <p:spPr>
          <a:xfrm>
            <a:off x="5330800" y="854203"/>
            <a:ext cx="3162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i="1"/>
              <a:t>SciGlass EMCal Results </a:t>
            </a:r>
            <a:br>
              <a:rPr lang="en" sz="800" i="1"/>
            </a:br>
            <a:r>
              <a:rPr lang="en" sz="800" i="1"/>
              <a:t>(from D. Kalinkin, 4/3/2023)</a:t>
            </a:r>
            <a:endParaRPr sz="800" i="1"/>
          </a:p>
        </p:txBody>
      </p:sp>
      <p:sp>
        <p:nvSpPr>
          <p:cNvPr id="361" name="Google Shape;361;p36"/>
          <p:cNvSpPr txBox="1"/>
          <p:nvPr/>
        </p:nvSpPr>
        <p:spPr>
          <a:xfrm>
            <a:off x="5330800" y="2693249"/>
            <a:ext cx="3162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i="1"/>
              <a:t>Imaging EMCal Results </a:t>
            </a:r>
            <a:br>
              <a:rPr lang="en" sz="800" i="1"/>
            </a:br>
            <a:r>
              <a:rPr lang="en" sz="800" i="1"/>
              <a:t>(from M. Zurek, 4/6/2023)</a:t>
            </a:r>
            <a:endParaRPr sz="800" i="1"/>
          </a:p>
        </p:txBody>
      </p:sp>
      <p:sp>
        <p:nvSpPr>
          <p:cNvPr id="362" name="Google Shape;362;p36"/>
          <p:cNvSpPr txBox="1"/>
          <p:nvPr/>
        </p:nvSpPr>
        <p:spPr>
          <a:xfrm>
            <a:off x="0" y="645050"/>
            <a:ext cx="5004000" cy="126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Sub-detectors actively undergoing review</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Performance studies use variations of </a:t>
            </a:r>
            <a:r>
              <a:rPr lang="en" b="1" i="1"/>
              <a:t>standard geometry</a:t>
            </a:r>
            <a:r>
              <a:rPr lang="en"/>
              <a:t> for different detector designs and </a:t>
            </a:r>
            <a:r>
              <a:rPr lang="en" b="1" i="1"/>
              <a:t>standard simulation</a:t>
            </a:r>
            <a:endParaRPr b="1" i="1"/>
          </a:p>
        </p:txBody>
      </p:sp>
      <p:sp>
        <p:nvSpPr>
          <p:cNvPr id="363" name="Google Shape;363;p36"/>
          <p:cNvSpPr txBox="1"/>
          <p:nvPr/>
        </p:nvSpPr>
        <p:spPr>
          <a:xfrm>
            <a:off x="5085875" y="613308"/>
            <a:ext cx="3947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i="1"/>
              <a:t>Barrel EM Calorimeter Studies of two design options </a:t>
            </a:r>
            <a:endParaRPr sz="1100" i="1"/>
          </a:p>
        </p:txBody>
      </p:sp>
      <p:pic>
        <p:nvPicPr>
          <p:cNvPr id="364" name="Google Shape;364;p36"/>
          <p:cNvPicPr preferRelativeResize="0"/>
          <p:nvPr/>
        </p:nvPicPr>
        <p:blipFill>
          <a:blip r:embed="rId5">
            <a:alphaModFix/>
          </a:blip>
          <a:stretch>
            <a:fillRect/>
          </a:stretch>
        </p:blipFill>
        <p:spPr>
          <a:xfrm>
            <a:off x="32175" y="2067501"/>
            <a:ext cx="4971827" cy="2422800"/>
          </a:xfrm>
          <a:prstGeom prst="rect">
            <a:avLst/>
          </a:prstGeom>
          <a:noFill/>
          <a:ln>
            <a:noFill/>
          </a:ln>
        </p:spPr>
      </p:pic>
      <p:sp>
        <p:nvSpPr>
          <p:cNvPr id="365" name="Google Shape;365;p36"/>
          <p:cNvSpPr txBox="1"/>
          <p:nvPr/>
        </p:nvSpPr>
        <p:spPr>
          <a:xfrm>
            <a:off x="2176875" y="4399851"/>
            <a:ext cx="937200" cy="507900"/>
          </a:xfrm>
          <a:prstGeom prst="rect">
            <a:avLst/>
          </a:prstGeom>
          <a:noFill/>
          <a:ln>
            <a:noFill/>
          </a:ln>
        </p:spPr>
        <p:txBody>
          <a:bodyPr spcFirstLastPara="1" wrap="square" lIns="91425" tIns="91425" rIns="91425" bIns="91425" anchor="t" anchorCtr="0">
            <a:spAutoFit/>
          </a:bodyPr>
          <a:lstStyle/>
          <a:p>
            <a:pPr marL="457200" lvl="0" indent="-273050" algn="l" rtl="0">
              <a:spcBef>
                <a:spcPts val="0"/>
              </a:spcBef>
              <a:spcAft>
                <a:spcPts val="0"/>
              </a:spcAft>
              <a:buSzPts val="700"/>
              <a:buChar char="●"/>
            </a:pPr>
            <a:r>
              <a:rPr lang="en" sz="700"/>
              <a:t> </a:t>
            </a:r>
            <a:endParaRPr sz="700"/>
          </a:p>
          <a:p>
            <a:pPr marL="457200" lvl="0" indent="-273050" algn="l" rtl="0">
              <a:spcBef>
                <a:spcPts val="0"/>
              </a:spcBef>
              <a:spcAft>
                <a:spcPts val="0"/>
              </a:spcAft>
              <a:buSzPts val="700"/>
              <a:buChar char="●"/>
            </a:pPr>
            <a:r>
              <a:rPr lang="en" sz="700"/>
              <a:t> </a:t>
            </a:r>
            <a:endParaRPr sz="700"/>
          </a:p>
          <a:p>
            <a:pPr marL="457200" lvl="0" indent="-273050" algn="l" rtl="0">
              <a:spcBef>
                <a:spcPts val="0"/>
              </a:spcBef>
              <a:spcAft>
                <a:spcPts val="0"/>
              </a:spcAft>
              <a:buSzPts val="700"/>
              <a:buChar char="●"/>
            </a:pPr>
            <a:endParaRPr sz="700"/>
          </a:p>
        </p:txBody>
      </p:sp>
      <p:sp>
        <p:nvSpPr>
          <p:cNvPr id="366" name="Google Shape;366;p36"/>
          <p:cNvSpPr txBox="1"/>
          <p:nvPr/>
        </p:nvSpPr>
        <p:spPr>
          <a:xfrm>
            <a:off x="54225" y="1819099"/>
            <a:ext cx="4949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i="1"/>
              <a:t>partial list of generator*beam configurations in simulation campaign</a:t>
            </a:r>
            <a:endParaRPr sz="1000" i="1"/>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1769</Words>
  <Application>Microsoft Macintosh PowerPoint</Application>
  <PresentationFormat>On-screen Show (16:9)</PresentationFormat>
  <Paragraphs>203</Paragraphs>
  <Slides>15</Slides>
  <Notes>15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15</vt:i4>
      </vt:variant>
    </vt:vector>
  </HeadingPairs>
  <TitlesOfParts>
    <vt:vector size="27" baseType="lpstr">
      <vt:lpstr>Arial</vt:lpstr>
      <vt:lpstr>Roboto</vt:lpstr>
      <vt:lpstr>Shrikhand</vt:lpstr>
      <vt:lpstr>EB Garamond</vt:lpstr>
      <vt:lpstr>Helvetica Neue</vt:lpstr>
      <vt:lpstr>Audiowide</vt:lpstr>
      <vt:lpstr>Merriweather</vt:lpstr>
      <vt:lpstr>Times New Roman</vt:lpstr>
      <vt:lpstr>Calibri</vt:lpstr>
      <vt:lpstr>Roboto Mono</vt:lpstr>
      <vt:lpstr>Simple Light</vt:lpstr>
      <vt:lpstr>Office Theme</vt:lpstr>
      <vt:lpstr>PowerPoint Presentation</vt:lpstr>
      <vt:lpstr>Introduction</vt:lpstr>
      <vt:lpstr>          Software for the Realization of the            Experiment </vt:lpstr>
      <vt:lpstr>EIC Software Overview</vt:lpstr>
      <vt:lpstr>Geometry - DD4Hep</vt:lpstr>
      <vt:lpstr>Data Model and I/O - PODIO</vt:lpstr>
      <vt:lpstr>Reconstruction Framework - JANA2</vt:lpstr>
      <vt:lpstr>Reconstruction Framework - JANA2</vt:lpstr>
      <vt:lpstr>ePIC Software Aiding in Detector Design</vt:lpstr>
      <vt:lpstr>Summary and Outlook</vt:lpstr>
      <vt:lpstr>PowerPoint Presentation</vt:lpstr>
      <vt:lpstr>Documentation</vt:lpstr>
      <vt:lpstr>PowerPoint Presentation</vt:lpstr>
      <vt:lpstr>PowerPoint Presentation</vt:lpstr>
      <vt:lpstr>Abstract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David Lawrence</cp:lastModifiedBy>
  <cp:revision>2</cp:revision>
  <dcterms:modified xsi:type="dcterms:W3CDTF">2023-05-07T14:06:08Z</dcterms:modified>
</cp:coreProperties>
</file>