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2" r:id="rId2"/>
    <p:sldId id="294" r:id="rId3"/>
    <p:sldId id="367" r:id="rId4"/>
    <p:sldId id="267" r:id="rId5"/>
    <p:sldId id="317" r:id="rId6"/>
    <p:sldId id="369" r:id="rId7"/>
    <p:sldId id="297" r:id="rId8"/>
    <p:sldId id="274" r:id="rId9"/>
    <p:sldId id="299" r:id="rId10"/>
    <p:sldId id="360" r:id="rId11"/>
    <p:sldId id="361" r:id="rId12"/>
    <p:sldId id="370" r:id="rId13"/>
    <p:sldId id="351" r:id="rId14"/>
    <p:sldId id="350" r:id="rId15"/>
    <p:sldId id="359" r:id="rId16"/>
    <p:sldId id="365" r:id="rId17"/>
    <p:sldId id="347" r:id="rId18"/>
    <p:sldId id="312" r:id="rId19"/>
    <p:sldId id="368" r:id="rId20"/>
    <p:sldId id="34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37"/>
    <p:restoredTop sz="96918"/>
  </p:normalViewPr>
  <p:slideViewPr>
    <p:cSldViewPr snapToGrid="0" snapToObjects="1">
      <p:cViewPr>
        <p:scale>
          <a:sx n="162" d="100"/>
          <a:sy n="162" d="100"/>
        </p:scale>
        <p:origin x="-30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</a:t>
            </a:r>
            <a:r>
              <a:rPr lang="en-US" baseline="0"/>
              <a:t> of identified beam events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Trigger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Sheet1!$A$1:$A$5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cat>
          <c:val>
            <c:numRef>
              <c:f>Sheet1!$B$1:$B$5</c:f>
              <c:numCache>
                <c:formatCode>General</c:formatCode>
                <c:ptCount val="5"/>
                <c:pt idx="0">
                  <c:v>20415</c:v>
                </c:pt>
                <c:pt idx="1">
                  <c:v>20742</c:v>
                </c:pt>
                <c:pt idx="2">
                  <c:v>20081</c:v>
                </c:pt>
                <c:pt idx="3">
                  <c:v>23026</c:v>
                </c:pt>
                <c:pt idx="4">
                  <c:v>20516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D6-C347-8E77-FA01DADD7C3A}"/>
            </c:ext>
          </c:extLst>
        </c:ser>
        <c:ser>
          <c:idx val="1"/>
          <c:order val="1"/>
          <c:tx>
            <c:v>Stream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Sheet1!$A$1:$A$5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cat>
          <c:val>
            <c:numRef>
              <c:f>Sheet1!$C$1:$C$5</c:f>
              <c:numCache>
                <c:formatCode>General</c:formatCode>
                <c:ptCount val="5"/>
                <c:pt idx="0">
                  <c:v>24965</c:v>
                </c:pt>
                <c:pt idx="1">
                  <c:v>25275</c:v>
                </c:pt>
                <c:pt idx="2">
                  <c:v>23318</c:v>
                </c:pt>
                <c:pt idx="3">
                  <c:v>25686</c:v>
                </c:pt>
                <c:pt idx="4">
                  <c:v>22032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D6-C347-8E77-FA01DADD7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3141135"/>
        <c:axId val="312701327"/>
      </c:barChart>
      <c:catAx>
        <c:axId val="3131411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fADC</a:t>
                </a:r>
                <a:r>
                  <a:rPr lang="en-US" dirty="0"/>
                  <a:t> Threshold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701327"/>
        <c:crosses val="autoZero"/>
        <c:auto val="1"/>
        <c:lblAlgn val="ctr"/>
        <c:lblOffset val="100"/>
        <c:noMultiLvlLbl val="0"/>
      </c:catAx>
      <c:valAx>
        <c:axId val="312701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14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600" b="0" i="0" baseline="0">
                <a:effectLst/>
              </a:rPr>
              <a:t>SRO event identification efficiency</a:t>
            </a:r>
            <a:endParaRPr lang="en-US" sz="1800">
              <a:effectLst/>
            </a:endParaRPr>
          </a:p>
          <a:p>
            <a:pPr>
              <a:defRPr/>
            </a:pPr>
            <a:r>
              <a:rPr lang="en-US" sz="1200" b="0" i="0" baseline="0">
                <a:effectLst/>
              </a:rPr>
              <a:t>% of events identified more by the software trigger</a:t>
            </a:r>
            <a:endParaRPr lang="en-US" sz="1400">
              <a:effectLst/>
            </a:endParaRP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xVal>
            <c:numRef>
              <c:f>Sheet1!$A$7:$A$11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xVal>
          <c:yVal>
            <c:numRef>
              <c:f>Sheet1!$B$7:$B$11</c:f>
              <c:numCache>
                <c:formatCode>General</c:formatCode>
                <c:ptCount val="5"/>
                <c:pt idx="0">
                  <c:v>18.2</c:v>
                </c:pt>
                <c:pt idx="1">
                  <c:v>18</c:v>
                </c:pt>
                <c:pt idx="2">
                  <c:v>13.9</c:v>
                </c:pt>
                <c:pt idx="3">
                  <c:v>10.4</c:v>
                </c:pt>
                <c:pt idx="4">
                  <c:v>6.8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B16-3D47-AE3A-EDB450775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2892975"/>
        <c:axId val="381235247"/>
      </c:scatterChart>
      <c:valAx>
        <c:axId val="312892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fADC Threshold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235247"/>
        <c:crosses val="autoZero"/>
        <c:crossBetween val="midCat"/>
      </c:valAx>
      <c:valAx>
        <c:axId val="381235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929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Empty</a:t>
            </a:r>
            <a:r>
              <a:rPr lang="en-US" baseline="0"/>
              <a:t> frames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Sheet1!$A$13:$A$17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xVal>
          <c:yVal>
            <c:numRef>
              <c:f>Sheet1!$B$13:$B$17</c:f>
              <c:numCache>
                <c:formatCode>General</c:formatCode>
                <c:ptCount val="5"/>
                <c:pt idx="0">
                  <c:v>68.900000000000006</c:v>
                </c:pt>
                <c:pt idx="1">
                  <c:v>90.3</c:v>
                </c:pt>
                <c:pt idx="2">
                  <c:v>95.1</c:v>
                </c:pt>
                <c:pt idx="3">
                  <c:v>96.5</c:v>
                </c:pt>
                <c:pt idx="4">
                  <c:v>96.5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040-3649-B475-2CA27F7E5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1691823"/>
        <c:axId val="368428543"/>
      </c:scatterChart>
      <c:valAx>
        <c:axId val="3616918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fADC threashold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428543"/>
        <c:crosses val="autoZero"/>
        <c:crossBetween val="midCat"/>
      </c:valAx>
      <c:valAx>
        <c:axId val="368428543"/>
        <c:scaling>
          <c:orientation val="minMax"/>
          <c:max val="11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6918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Energy</a:t>
            </a:r>
            <a:r>
              <a:rPr lang="en-US" baseline="0"/>
              <a:t> Deposition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1668547681539808"/>
                  <c:y val="0.2105092592592592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x"/>
            <c:errBarType val="plus"/>
            <c:errValType val="fixedVal"/>
            <c:noEndCap val="1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150</c:v>
                </c:pt>
              </c:numLit>
            </c:plus>
            <c:minus>
              <c:numLit>
                <c:formatCode>General</c:formatCode>
                <c:ptCount val="1"/>
                <c:pt idx="0">
                  <c:v>150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Sheet1!$A$1:$A$4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xVal>
          <c:yVal>
            <c:numRef>
              <c:f>Sheet1!$B$1:$B$4</c:f>
              <c:numCache>
                <c:formatCode>General</c:formatCode>
                <c:ptCount val="4"/>
                <c:pt idx="0">
                  <c:v>5673.2</c:v>
                </c:pt>
                <c:pt idx="1">
                  <c:v>6971</c:v>
                </c:pt>
                <c:pt idx="2">
                  <c:v>7990</c:v>
                </c:pt>
                <c:pt idx="3">
                  <c:v>8901.6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BDE-2E47-B39C-AA497C6B6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1882943"/>
        <c:axId val="361884623"/>
      </c:scatterChart>
      <c:valAx>
        <c:axId val="361882943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884623"/>
        <c:crosses val="autoZero"/>
        <c:crossBetween val="midCat"/>
        <c:majorUnit val="1"/>
      </c:valAx>
      <c:valAx>
        <c:axId val="361884623"/>
        <c:scaling>
          <c:orientation val="minMax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fADC Integral Charge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8829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FA9A3-6495-2F4A-9380-14ED87526203}" type="doc">
      <dgm:prSet loTypeId="urn:microsoft.com/office/officeart/2005/8/layout/v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97EE50-0913-F148-A418-83F7E93DD3BB}">
      <dgm:prSet phldrT="[Text]" custT="1"/>
      <dgm:spPr>
        <a:solidFill>
          <a:schemeClr val="accent5">
            <a:lumMod val="75000"/>
            <a:alpha val="60000"/>
          </a:schemeClr>
        </a:solidFill>
      </dgm:spPr>
      <dgm:t>
        <a:bodyPr/>
        <a:lstStyle/>
        <a:p>
          <a:r>
            <a:rPr lang="en-US" sz="1600" dirty="0"/>
            <a:t>Address</a:t>
          </a:r>
        </a:p>
      </dgm:t>
    </dgm:pt>
    <dgm:pt modelId="{7B24A4C8-BAC9-6749-A535-10623A30D569}" type="parTrans" cxnId="{6917B5E9-6050-8C4B-A07E-78C4042CA9BE}">
      <dgm:prSet/>
      <dgm:spPr/>
      <dgm:t>
        <a:bodyPr/>
        <a:lstStyle/>
        <a:p>
          <a:endParaRPr lang="en-US"/>
        </a:p>
      </dgm:t>
    </dgm:pt>
    <dgm:pt modelId="{8ECD2065-C1FF-7741-8CCF-720BC5960C39}" type="sibTrans" cxnId="{6917B5E9-6050-8C4B-A07E-78C4042CA9BE}">
      <dgm:prSet/>
      <dgm:spPr/>
      <dgm:t>
        <a:bodyPr/>
        <a:lstStyle/>
        <a:p>
          <a:endParaRPr lang="en-US"/>
        </a:p>
      </dgm:t>
    </dgm:pt>
    <dgm:pt modelId="{BAB57DF8-F340-7B4B-A93F-540A41C6E403}">
      <dgm:prSet phldrT="[Text]" custT="1"/>
      <dgm:spPr/>
      <dgm:t>
        <a:bodyPr/>
        <a:lstStyle/>
        <a:p>
          <a:r>
            <a:rPr lang="en-US" sz="800" dirty="0"/>
            <a:t>Topic</a:t>
          </a:r>
        </a:p>
      </dgm:t>
    </dgm:pt>
    <dgm:pt modelId="{18CFF6D3-AF90-4640-952F-CBA5394063CE}" type="parTrans" cxnId="{C9B53E85-3ACB-A141-A250-30BBB25D0D82}">
      <dgm:prSet/>
      <dgm:spPr/>
      <dgm:t>
        <a:bodyPr/>
        <a:lstStyle/>
        <a:p>
          <a:endParaRPr lang="en-US"/>
        </a:p>
      </dgm:t>
    </dgm:pt>
    <dgm:pt modelId="{438FED95-58D7-DF48-A493-549AB2B265AD}" type="sibTrans" cxnId="{C9B53E85-3ACB-A141-A250-30BBB25D0D82}">
      <dgm:prSet/>
      <dgm:spPr/>
      <dgm:t>
        <a:bodyPr/>
        <a:lstStyle/>
        <a:p>
          <a:endParaRPr lang="en-US"/>
        </a:p>
      </dgm:t>
    </dgm:pt>
    <dgm:pt modelId="{045E08CB-4416-7144-BFC4-3CABE6C22D11}">
      <dgm:prSet phldrT="[Text]" custT="1"/>
      <dgm:spPr/>
      <dgm:t>
        <a:bodyPr/>
        <a:lstStyle/>
        <a:p>
          <a:r>
            <a:rPr lang="en-US" sz="800" dirty="0"/>
            <a:t>Envelop</a:t>
          </a:r>
        </a:p>
      </dgm:t>
    </dgm:pt>
    <dgm:pt modelId="{07FFFF63-7910-ED46-BEB7-F26ADC216CC5}" type="parTrans" cxnId="{10E7274E-A970-0B4E-8BFC-44D6C61419C7}">
      <dgm:prSet/>
      <dgm:spPr/>
      <dgm:t>
        <a:bodyPr/>
        <a:lstStyle/>
        <a:p>
          <a:endParaRPr lang="en-US"/>
        </a:p>
      </dgm:t>
    </dgm:pt>
    <dgm:pt modelId="{3FBB136C-F645-704E-9E7F-07303B43A315}" type="sibTrans" cxnId="{10E7274E-A970-0B4E-8BFC-44D6C61419C7}">
      <dgm:prSet/>
      <dgm:spPr/>
      <dgm:t>
        <a:bodyPr/>
        <a:lstStyle/>
        <a:p>
          <a:endParaRPr lang="en-US"/>
        </a:p>
      </dgm:t>
    </dgm:pt>
    <dgm:pt modelId="{2E2271DA-10AF-A94A-BAFA-1F7397A44430}">
      <dgm:prSet phldrT="[Text]" custT="1"/>
      <dgm:spPr>
        <a:solidFill>
          <a:schemeClr val="accent5">
            <a:lumMod val="75000"/>
            <a:alpha val="60000"/>
          </a:schemeClr>
        </a:solidFill>
      </dgm:spPr>
      <dgm:t>
        <a:bodyPr/>
        <a:lstStyle/>
        <a:p>
          <a:r>
            <a:rPr lang="en-US" sz="1600" dirty="0"/>
            <a:t>Metta-Data</a:t>
          </a:r>
        </a:p>
      </dgm:t>
    </dgm:pt>
    <dgm:pt modelId="{E5AED9E8-E89D-A54A-AAC6-7A728F01C0BB}" type="parTrans" cxnId="{FB842D29-DAEA-F649-8C7E-651E8252F1C5}">
      <dgm:prSet/>
      <dgm:spPr/>
      <dgm:t>
        <a:bodyPr/>
        <a:lstStyle/>
        <a:p>
          <a:endParaRPr lang="en-US"/>
        </a:p>
      </dgm:t>
    </dgm:pt>
    <dgm:pt modelId="{6A9D2DE1-8013-8F49-8772-F5659E4937B8}" type="sibTrans" cxnId="{FB842D29-DAEA-F649-8C7E-651E8252F1C5}">
      <dgm:prSet/>
      <dgm:spPr/>
      <dgm:t>
        <a:bodyPr/>
        <a:lstStyle/>
        <a:p>
          <a:endParaRPr lang="en-US"/>
        </a:p>
      </dgm:t>
    </dgm:pt>
    <dgm:pt modelId="{BF5AD46C-82D9-BF40-BFF7-D56AC801F659}">
      <dgm:prSet phldrT="[Text]" custT="1"/>
      <dgm:spPr/>
      <dgm:t>
        <a:bodyPr/>
        <a:lstStyle/>
        <a:p>
          <a:r>
            <a:rPr lang="en-US" sz="800" dirty="0"/>
            <a:t>Version</a:t>
          </a:r>
        </a:p>
      </dgm:t>
    </dgm:pt>
    <dgm:pt modelId="{68A606FE-B0C4-0B4F-8090-494A5538D412}" type="parTrans" cxnId="{CE3E80F9-D391-D841-A9FF-5F5C67A95FC9}">
      <dgm:prSet/>
      <dgm:spPr/>
      <dgm:t>
        <a:bodyPr/>
        <a:lstStyle/>
        <a:p>
          <a:endParaRPr lang="en-US"/>
        </a:p>
      </dgm:t>
    </dgm:pt>
    <dgm:pt modelId="{396BB246-C67E-F242-B475-7DC301337D64}" type="sibTrans" cxnId="{CE3E80F9-D391-D841-A9FF-5F5C67A95FC9}">
      <dgm:prSet/>
      <dgm:spPr/>
      <dgm:t>
        <a:bodyPr/>
        <a:lstStyle/>
        <a:p>
          <a:endParaRPr lang="en-US"/>
        </a:p>
      </dgm:t>
    </dgm:pt>
    <dgm:pt modelId="{A1D7D788-F10F-4047-8C06-D082846C2516}">
      <dgm:prSet phldrT="[Text]" custT="1"/>
      <dgm:spPr/>
      <dgm:t>
        <a:bodyPr/>
        <a:lstStyle/>
        <a:p>
          <a:r>
            <a:rPr lang="en-US" sz="800" dirty="0"/>
            <a:t>Status</a:t>
          </a:r>
        </a:p>
      </dgm:t>
    </dgm:pt>
    <dgm:pt modelId="{3EBACF24-E2D3-0F4E-ADC8-0D2415038C33}" type="parTrans" cxnId="{5681A874-06CF-2C48-A48D-B7FC9717E138}">
      <dgm:prSet/>
      <dgm:spPr/>
      <dgm:t>
        <a:bodyPr/>
        <a:lstStyle/>
        <a:p>
          <a:endParaRPr lang="en-US"/>
        </a:p>
      </dgm:t>
    </dgm:pt>
    <dgm:pt modelId="{872D6138-B36B-7A4B-8A7D-E1556923CC2E}" type="sibTrans" cxnId="{5681A874-06CF-2C48-A48D-B7FC9717E138}">
      <dgm:prSet/>
      <dgm:spPr/>
      <dgm:t>
        <a:bodyPr/>
        <a:lstStyle/>
        <a:p>
          <a:endParaRPr lang="en-US"/>
        </a:p>
      </dgm:t>
    </dgm:pt>
    <dgm:pt modelId="{7E73DF5D-6EFF-7A4C-BDD7-18F81DFF8280}">
      <dgm:prSet phldrT="[Text]" custT="1"/>
      <dgm:spPr/>
      <dgm:t>
        <a:bodyPr/>
        <a:lstStyle/>
        <a:p>
          <a:r>
            <a:rPr lang="en-US" sz="800" dirty="0"/>
            <a:t>Data Location</a:t>
          </a:r>
        </a:p>
      </dgm:t>
    </dgm:pt>
    <dgm:pt modelId="{00F76891-C9BC-D944-A458-EC615B3405CC}" type="parTrans" cxnId="{41EBF025-1995-F94F-B801-8D16E056572F}">
      <dgm:prSet/>
      <dgm:spPr/>
      <dgm:t>
        <a:bodyPr/>
        <a:lstStyle/>
        <a:p>
          <a:endParaRPr lang="en-US"/>
        </a:p>
      </dgm:t>
    </dgm:pt>
    <dgm:pt modelId="{F1546F4B-E652-9541-AEBA-2B14EE110594}" type="sibTrans" cxnId="{41EBF025-1995-F94F-B801-8D16E056572F}">
      <dgm:prSet/>
      <dgm:spPr/>
      <dgm:t>
        <a:bodyPr/>
        <a:lstStyle/>
        <a:p>
          <a:endParaRPr lang="en-US"/>
        </a:p>
      </dgm:t>
    </dgm:pt>
    <dgm:pt modelId="{A7AD8EAD-A705-7742-AFF1-DC4D91EC188D}">
      <dgm:prSet phldrT="[Text]" custT="1"/>
      <dgm:spPr/>
      <dgm:t>
        <a:bodyPr/>
        <a:lstStyle/>
        <a:p>
          <a:r>
            <a:rPr lang="en-US" sz="800" dirty="0"/>
            <a:t>Shared Memory address</a:t>
          </a:r>
        </a:p>
      </dgm:t>
    </dgm:pt>
    <dgm:pt modelId="{127B7697-11B7-2347-8253-599068E05CB9}" type="parTrans" cxnId="{F2BCE4C2-A1CA-ED4A-A15B-73BD892D0981}">
      <dgm:prSet/>
      <dgm:spPr/>
      <dgm:t>
        <a:bodyPr/>
        <a:lstStyle/>
        <a:p>
          <a:endParaRPr lang="en-US"/>
        </a:p>
      </dgm:t>
    </dgm:pt>
    <dgm:pt modelId="{CF110809-1E52-F846-8249-BB67042F3828}" type="sibTrans" cxnId="{F2BCE4C2-A1CA-ED4A-A15B-73BD892D0981}">
      <dgm:prSet/>
      <dgm:spPr/>
      <dgm:t>
        <a:bodyPr/>
        <a:lstStyle/>
        <a:p>
          <a:endParaRPr lang="en-US"/>
        </a:p>
      </dgm:t>
    </dgm:pt>
    <dgm:pt modelId="{438733C5-CEB8-5F4E-AB79-DC5B4409EAB5}">
      <dgm:prSet phldrT="[Text]" custT="1"/>
      <dgm:spPr/>
      <dgm:t>
        <a:bodyPr/>
        <a:lstStyle/>
        <a:p>
          <a:r>
            <a:rPr lang="en-US" sz="800" dirty="0"/>
            <a:t>Description</a:t>
          </a:r>
        </a:p>
      </dgm:t>
    </dgm:pt>
    <dgm:pt modelId="{2F3B72C0-0177-A143-8BB1-53D8A50C6B70}" type="parTrans" cxnId="{694B5B51-E87B-2848-951B-DAEFF7DD883E}">
      <dgm:prSet/>
      <dgm:spPr/>
      <dgm:t>
        <a:bodyPr/>
        <a:lstStyle/>
        <a:p>
          <a:endParaRPr lang="en-US"/>
        </a:p>
      </dgm:t>
    </dgm:pt>
    <dgm:pt modelId="{D68B55C7-EC38-4848-A0D3-3FB3D334D440}" type="sibTrans" cxnId="{694B5B51-E87B-2848-951B-DAEFF7DD883E}">
      <dgm:prSet/>
      <dgm:spPr/>
      <dgm:t>
        <a:bodyPr/>
        <a:lstStyle/>
        <a:p>
          <a:endParaRPr lang="en-US"/>
        </a:p>
      </dgm:t>
    </dgm:pt>
    <dgm:pt modelId="{8450BD4D-204A-7C45-AD8D-EEDF3A072D29}">
      <dgm:prSet phldrT="[Text]" custT="1"/>
      <dgm:spPr/>
      <dgm:t>
        <a:bodyPr/>
        <a:lstStyle/>
        <a:p>
          <a:r>
            <a:rPr lang="en-US" sz="800" dirty="0"/>
            <a:t>Author</a:t>
          </a:r>
        </a:p>
      </dgm:t>
    </dgm:pt>
    <dgm:pt modelId="{811182B5-769A-3748-A160-17EFF435EB84}" type="parTrans" cxnId="{F1A4615A-4AD1-124E-8267-EFB9D62229E8}">
      <dgm:prSet/>
      <dgm:spPr/>
      <dgm:t>
        <a:bodyPr/>
        <a:lstStyle/>
        <a:p>
          <a:endParaRPr lang="en-US"/>
        </a:p>
      </dgm:t>
    </dgm:pt>
    <dgm:pt modelId="{675FBDE4-4EBC-6140-8432-4192D922981E}" type="sibTrans" cxnId="{F1A4615A-4AD1-124E-8267-EFB9D62229E8}">
      <dgm:prSet/>
      <dgm:spPr/>
      <dgm:t>
        <a:bodyPr/>
        <a:lstStyle/>
        <a:p>
          <a:endParaRPr lang="en-US"/>
        </a:p>
      </dgm:t>
    </dgm:pt>
    <dgm:pt modelId="{E49F6B49-9BD5-1E48-86B1-00B8A051E08D}">
      <dgm:prSet phldrT="[Text]" custT="1"/>
      <dgm:spPr/>
      <dgm:t>
        <a:bodyPr/>
        <a:lstStyle/>
        <a:p>
          <a:r>
            <a:rPr lang="en-US" sz="800" dirty="0"/>
            <a:t>Severity-ID</a:t>
          </a:r>
        </a:p>
      </dgm:t>
    </dgm:pt>
    <dgm:pt modelId="{2A864B80-C9CB-CA4D-9885-2483A1D90719}" type="parTrans" cxnId="{71B0864B-9EEC-B745-A8AE-F0D2A2FE3CF1}">
      <dgm:prSet/>
      <dgm:spPr/>
      <dgm:t>
        <a:bodyPr/>
        <a:lstStyle/>
        <a:p>
          <a:endParaRPr lang="en-US"/>
        </a:p>
      </dgm:t>
    </dgm:pt>
    <dgm:pt modelId="{6D859502-ECCD-484E-8431-046A84FA7A06}" type="sibTrans" cxnId="{71B0864B-9EEC-B745-A8AE-F0D2A2FE3CF1}">
      <dgm:prSet/>
      <dgm:spPr/>
      <dgm:t>
        <a:bodyPr/>
        <a:lstStyle/>
        <a:p>
          <a:endParaRPr lang="en-US"/>
        </a:p>
      </dgm:t>
    </dgm:pt>
    <dgm:pt modelId="{838BC680-9835-0849-BA95-6F169360F1D5}">
      <dgm:prSet phldrT="[Text]" custT="1"/>
      <dgm:spPr/>
      <dgm:t>
        <a:bodyPr/>
        <a:lstStyle/>
        <a:p>
          <a:r>
            <a:rPr lang="en-US" sz="800" dirty="0"/>
            <a:t>Sender</a:t>
          </a:r>
        </a:p>
      </dgm:t>
    </dgm:pt>
    <dgm:pt modelId="{44B1F6B2-627E-1A48-B970-6E2CEEF2AE73}" type="parTrans" cxnId="{B5A04770-A707-E843-AC3A-378AE63818E4}">
      <dgm:prSet/>
      <dgm:spPr/>
      <dgm:t>
        <a:bodyPr/>
        <a:lstStyle/>
        <a:p>
          <a:endParaRPr lang="en-US"/>
        </a:p>
      </dgm:t>
    </dgm:pt>
    <dgm:pt modelId="{BF69FECC-36C4-C746-92D2-E57C4865CCF3}" type="sibTrans" cxnId="{B5A04770-A707-E843-AC3A-378AE63818E4}">
      <dgm:prSet/>
      <dgm:spPr/>
      <dgm:t>
        <a:bodyPr/>
        <a:lstStyle/>
        <a:p>
          <a:endParaRPr lang="en-US"/>
        </a:p>
      </dgm:t>
    </dgm:pt>
    <dgm:pt modelId="{AD916B52-DE6D-EC4F-B4F7-1D6EE99778FF}">
      <dgm:prSet phldrT="[Text]" custT="1"/>
      <dgm:spPr/>
      <dgm:t>
        <a:bodyPr/>
        <a:lstStyle/>
        <a:p>
          <a:r>
            <a:rPr lang="en-US" sz="800" dirty="0"/>
            <a:t>Sender State</a:t>
          </a:r>
        </a:p>
      </dgm:t>
    </dgm:pt>
    <dgm:pt modelId="{126A0A72-6621-264E-BF2A-249B1E5AA712}" type="parTrans" cxnId="{134C7AB4-E5E1-D049-975B-E7D111C4C990}">
      <dgm:prSet/>
      <dgm:spPr/>
      <dgm:t>
        <a:bodyPr/>
        <a:lstStyle/>
        <a:p>
          <a:endParaRPr lang="en-US"/>
        </a:p>
      </dgm:t>
    </dgm:pt>
    <dgm:pt modelId="{C60C6E19-C8C5-DD43-8492-26F0A95B1132}" type="sibTrans" cxnId="{134C7AB4-E5E1-D049-975B-E7D111C4C990}">
      <dgm:prSet/>
      <dgm:spPr/>
      <dgm:t>
        <a:bodyPr/>
        <a:lstStyle/>
        <a:p>
          <a:endParaRPr lang="en-US"/>
        </a:p>
      </dgm:t>
    </dgm:pt>
    <dgm:pt modelId="{B572A901-8E04-2241-B568-83544396A975}">
      <dgm:prSet phldrT="[Text]" custT="1"/>
      <dgm:spPr/>
      <dgm:t>
        <a:bodyPr/>
        <a:lstStyle/>
        <a:p>
          <a:r>
            <a:rPr lang="en-US" sz="800" dirty="0"/>
            <a:t>Communication ID</a:t>
          </a:r>
        </a:p>
      </dgm:t>
    </dgm:pt>
    <dgm:pt modelId="{845EA8BA-D9CA-7645-8309-362F16D99BC7}" type="parTrans" cxnId="{08D5A97B-43BD-F441-A3BE-BF4CABA4EFB8}">
      <dgm:prSet/>
      <dgm:spPr/>
      <dgm:t>
        <a:bodyPr/>
        <a:lstStyle/>
        <a:p>
          <a:endParaRPr lang="en-US"/>
        </a:p>
      </dgm:t>
    </dgm:pt>
    <dgm:pt modelId="{5A191C70-E46A-6246-B0ED-79D39457498D}" type="sibTrans" cxnId="{08D5A97B-43BD-F441-A3BE-BF4CABA4EFB8}">
      <dgm:prSet/>
      <dgm:spPr/>
      <dgm:t>
        <a:bodyPr/>
        <a:lstStyle/>
        <a:p>
          <a:endParaRPr lang="en-US"/>
        </a:p>
      </dgm:t>
    </dgm:pt>
    <dgm:pt modelId="{42225FCB-CB2C-7D4E-A628-B83B8489A757}">
      <dgm:prSet phldrT="[Text]" custT="1"/>
      <dgm:spPr/>
      <dgm:t>
        <a:bodyPr/>
        <a:lstStyle/>
        <a:p>
          <a:r>
            <a:rPr lang="en-US" sz="800" dirty="0"/>
            <a:t>Composition</a:t>
          </a:r>
        </a:p>
      </dgm:t>
    </dgm:pt>
    <dgm:pt modelId="{55367F46-67D9-8F40-A47D-D8AB4E8F2EEB}" type="parTrans" cxnId="{FBEDBE39-CD90-774F-9C6D-2F72DC957269}">
      <dgm:prSet/>
      <dgm:spPr/>
      <dgm:t>
        <a:bodyPr/>
        <a:lstStyle/>
        <a:p>
          <a:endParaRPr lang="en-US"/>
        </a:p>
      </dgm:t>
    </dgm:pt>
    <dgm:pt modelId="{C9B5444D-0093-6841-BBB6-6F9E69F39A9C}" type="sibTrans" cxnId="{FBEDBE39-CD90-774F-9C6D-2F72DC957269}">
      <dgm:prSet/>
      <dgm:spPr/>
      <dgm:t>
        <a:bodyPr/>
        <a:lstStyle/>
        <a:p>
          <a:endParaRPr lang="en-US"/>
        </a:p>
      </dgm:t>
    </dgm:pt>
    <dgm:pt modelId="{579A610B-370C-3C4B-BAED-A7B49D84ACBC}">
      <dgm:prSet phldrT="[Text]" custT="1"/>
      <dgm:spPr/>
      <dgm:t>
        <a:bodyPr/>
        <a:lstStyle/>
        <a:p>
          <a:r>
            <a:rPr lang="en-US" sz="800" dirty="0"/>
            <a:t>Execution Time</a:t>
          </a:r>
        </a:p>
      </dgm:t>
    </dgm:pt>
    <dgm:pt modelId="{AE86683D-FB47-E348-A451-213AFB16B0F7}" type="parTrans" cxnId="{CED2D735-09D0-3841-9C55-2C2CA86103F0}">
      <dgm:prSet/>
      <dgm:spPr/>
      <dgm:t>
        <a:bodyPr/>
        <a:lstStyle/>
        <a:p>
          <a:endParaRPr lang="en-US"/>
        </a:p>
      </dgm:t>
    </dgm:pt>
    <dgm:pt modelId="{CA0C15EF-40DA-DE4F-AE5A-D461115DA991}" type="sibTrans" cxnId="{CED2D735-09D0-3841-9C55-2C2CA86103F0}">
      <dgm:prSet/>
      <dgm:spPr/>
      <dgm:t>
        <a:bodyPr/>
        <a:lstStyle/>
        <a:p>
          <a:endParaRPr lang="en-US"/>
        </a:p>
      </dgm:t>
    </dgm:pt>
    <dgm:pt modelId="{0143429E-0A02-404F-B58F-B060AE9FCF3E}">
      <dgm:prSet phldrT="[Text]" custT="1"/>
      <dgm:spPr/>
      <dgm:t>
        <a:bodyPr/>
        <a:lstStyle/>
        <a:p>
          <a:r>
            <a:rPr lang="en-US" sz="800" dirty="0"/>
            <a:t>Action</a:t>
          </a:r>
        </a:p>
      </dgm:t>
    </dgm:pt>
    <dgm:pt modelId="{DCE95006-B2A3-F148-B821-4C42EE0E1DC7}" type="parTrans" cxnId="{64B221EC-7A28-1A4C-A486-1126E6785FC1}">
      <dgm:prSet/>
      <dgm:spPr/>
      <dgm:t>
        <a:bodyPr/>
        <a:lstStyle/>
        <a:p>
          <a:endParaRPr lang="en-US"/>
        </a:p>
      </dgm:t>
    </dgm:pt>
    <dgm:pt modelId="{B1D65BCA-0533-6C4D-9100-10658484AFAA}" type="sibTrans" cxnId="{64B221EC-7A28-1A4C-A486-1126E6785FC1}">
      <dgm:prSet/>
      <dgm:spPr/>
      <dgm:t>
        <a:bodyPr/>
        <a:lstStyle/>
        <a:p>
          <a:endParaRPr lang="en-US"/>
        </a:p>
      </dgm:t>
    </dgm:pt>
    <dgm:pt modelId="{0C1DB1D0-D637-9142-A6F4-2FF7F09308CB}">
      <dgm:prSet phldrT="[Text]" custT="1"/>
      <dgm:spPr/>
      <dgm:t>
        <a:bodyPr/>
        <a:lstStyle/>
        <a:p>
          <a:r>
            <a:rPr lang="en-US" sz="800" dirty="0"/>
            <a:t>Control</a:t>
          </a:r>
        </a:p>
      </dgm:t>
    </dgm:pt>
    <dgm:pt modelId="{9C88A989-ACBD-BB46-9695-32EC2D94A1E2}" type="parTrans" cxnId="{03AD87ED-0862-0D46-BDAA-328118121C20}">
      <dgm:prSet/>
      <dgm:spPr/>
      <dgm:t>
        <a:bodyPr/>
        <a:lstStyle/>
        <a:p>
          <a:endParaRPr lang="en-US"/>
        </a:p>
      </dgm:t>
    </dgm:pt>
    <dgm:pt modelId="{6B5BEA79-E9AF-0E48-9D00-88410B8FC52A}" type="sibTrans" cxnId="{03AD87ED-0862-0D46-BDAA-328118121C20}">
      <dgm:prSet/>
      <dgm:spPr/>
      <dgm:t>
        <a:bodyPr/>
        <a:lstStyle/>
        <a:p>
          <a:endParaRPr lang="en-US"/>
        </a:p>
      </dgm:t>
    </dgm:pt>
    <dgm:pt modelId="{E47E49A4-7534-3D4E-BB59-D8F084657B33}">
      <dgm:prSet phldrT="[Text]" custT="1"/>
      <dgm:spPr/>
      <dgm:t>
        <a:bodyPr/>
        <a:lstStyle/>
        <a:p>
          <a:r>
            <a:rPr lang="en-US" sz="800" dirty="0"/>
            <a:t>Data Type</a:t>
          </a:r>
        </a:p>
      </dgm:t>
    </dgm:pt>
    <dgm:pt modelId="{DC40E8B7-5616-6C47-AAB4-EA90801BB773}" type="parTrans" cxnId="{5A59515A-800F-D241-BD25-3B0A3D0A12C3}">
      <dgm:prSet/>
      <dgm:spPr/>
      <dgm:t>
        <a:bodyPr/>
        <a:lstStyle/>
        <a:p>
          <a:endParaRPr lang="en-US"/>
        </a:p>
      </dgm:t>
    </dgm:pt>
    <dgm:pt modelId="{490BBBDA-DE92-884B-B27A-86443AB0FB01}" type="sibTrans" cxnId="{5A59515A-800F-D241-BD25-3B0A3D0A12C3}">
      <dgm:prSet/>
      <dgm:spPr/>
      <dgm:t>
        <a:bodyPr/>
        <a:lstStyle/>
        <a:p>
          <a:endParaRPr lang="en-US"/>
        </a:p>
      </dgm:t>
    </dgm:pt>
    <dgm:pt modelId="{99C20DFD-F6AB-5345-BB7F-0F83C7BC7C99}">
      <dgm:prSet phldrT="[Text]" custT="1"/>
      <dgm:spPr/>
      <dgm:t>
        <a:bodyPr/>
        <a:lstStyle/>
        <a:p>
          <a:r>
            <a:rPr lang="en-US" sz="800" dirty="0"/>
            <a:t>Data Description</a:t>
          </a:r>
        </a:p>
      </dgm:t>
    </dgm:pt>
    <dgm:pt modelId="{B15F141C-7474-7F4C-9F25-0BFE205B34D4}" type="parTrans" cxnId="{A44D3464-BA92-9C4F-9921-178A599F726D}">
      <dgm:prSet/>
      <dgm:spPr/>
      <dgm:t>
        <a:bodyPr/>
        <a:lstStyle/>
        <a:p>
          <a:endParaRPr lang="en-US"/>
        </a:p>
      </dgm:t>
    </dgm:pt>
    <dgm:pt modelId="{BCF423C7-6EB0-4542-8A0C-2BF67963E291}" type="sibTrans" cxnId="{A44D3464-BA92-9C4F-9921-178A599F726D}">
      <dgm:prSet/>
      <dgm:spPr/>
      <dgm:t>
        <a:bodyPr/>
        <a:lstStyle/>
        <a:p>
          <a:endParaRPr lang="en-US"/>
        </a:p>
      </dgm:t>
    </dgm:pt>
    <dgm:pt modelId="{840D3B1E-7A75-1646-8C9D-BCC6552E3BC2}">
      <dgm:prSet phldrT="[Text]" custT="1"/>
      <dgm:spPr/>
      <dgm:t>
        <a:bodyPr/>
        <a:lstStyle/>
        <a:p>
          <a:r>
            <a:rPr lang="en-US" sz="800" dirty="0"/>
            <a:t>Reply To</a:t>
          </a:r>
        </a:p>
      </dgm:t>
    </dgm:pt>
    <dgm:pt modelId="{782C1AD4-3032-D045-8E81-D2E63DBCB5E6}" type="parTrans" cxnId="{76B58EDC-988D-B945-B7DE-A7A40CB3C6B3}">
      <dgm:prSet/>
      <dgm:spPr/>
      <dgm:t>
        <a:bodyPr/>
        <a:lstStyle/>
        <a:p>
          <a:endParaRPr lang="en-US"/>
        </a:p>
      </dgm:t>
    </dgm:pt>
    <dgm:pt modelId="{546914CD-0601-054B-9A12-1A6B7F330EC2}" type="sibTrans" cxnId="{76B58EDC-988D-B945-B7DE-A7A40CB3C6B3}">
      <dgm:prSet/>
      <dgm:spPr/>
      <dgm:t>
        <a:bodyPr/>
        <a:lstStyle/>
        <a:p>
          <a:endParaRPr lang="en-US"/>
        </a:p>
      </dgm:t>
    </dgm:pt>
    <dgm:pt modelId="{0820B4BF-5444-4644-9129-EDB808E3D1B3}">
      <dgm:prSet phldrT="[Text]" custT="1"/>
      <dgm:spPr/>
      <dgm:t>
        <a:bodyPr/>
        <a:lstStyle/>
        <a:p>
          <a:r>
            <a:rPr lang="en-US" sz="800" dirty="0"/>
            <a:t>Byte Order</a:t>
          </a:r>
        </a:p>
      </dgm:t>
    </dgm:pt>
    <dgm:pt modelId="{CA97AC5C-B6FE-004C-8928-1FB0D8CC3669}" type="parTrans" cxnId="{40247DB1-2E0A-1944-AA95-3B3F65D201DA}">
      <dgm:prSet/>
      <dgm:spPr/>
      <dgm:t>
        <a:bodyPr/>
        <a:lstStyle/>
        <a:p>
          <a:endParaRPr lang="en-US"/>
        </a:p>
      </dgm:t>
    </dgm:pt>
    <dgm:pt modelId="{50C21B48-37DA-F54A-8ECA-703F0826B8C9}" type="sibTrans" cxnId="{40247DB1-2E0A-1944-AA95-3B3F65D201DA}">
      <dgm:prSet/>
      <dgm:spPr/>
      <dgm:t>
        <a:bodyPr/>
        <a:lstStyle/>
        <a:p>
          <a:endParaRPr lang="en-US"/>
        </a:p>
      </dgm:t>
    </dgm:pt>
    <dgm:pt modelId="{5A288712-E80D-2C43-A338-CB3A836214A8}">
      <dgm:prSet phldrT="[Text]" custT="1"/>
      <dgm:spPr>
        <a:solidFill>
          <a:schemeClr val="accent5">
            <a:lumMod val="75000"/>
            <a:alpha val="60000"/>
          </a:schemeClr>
        </a:solidFill>
      </dgm:spPr>
      <dgm:t>
        <a:bodyPr/>
        <a:lstStyle/>
        <a:p>
          <a:r>
            <a:rPr lang="en-US" sz="1600" dirty="0"/>
            <a:t>Data</a:t>
          </a:r>
        </a:p>
      </dgm:t>
    </dgm:pt>
    <dgm:pt modelId="{04469FAB-7345-B743-992A-659917B77B1C}" type="parTrans" cxnId="{A6258094-4EEE-8442-A229-9BA69BE6DC5E}">
      <dgm:prSet/>
      <dgm:spPr/>
      <dgm:t>
        <a:bodyPr/>
        <a:lstStyle/>
        <a:p>
          <a:endParaRPr lang="en-US"/>
        </a:p>
      </dgm:t>
    </dgm:pt>
    <dgm:pt modelId="{7754820C-93A6-E447-BDF0-187A21937A86}" type="sibTrans" cxnId="{A6258094-4EEE-8442-A229-9BA69BE6DC5E}">
      <dgm:prSet/>
      <dgm:spPr/>
      <dgm:t>
        <a:bodyPr/>
        <a:lstStyle/>
        <a:p>
          <a:endParaRPr lang="en-US"/>
        </a:p>
      </dgm:t>
    </dgm:pt>
    <dgm:pt modelId="{6D2BC937-E12B-804D-B055-7115A223A7E2}">
      <dgm:prSet phldrT="[Text]" custT="1"/>
      <dgm:spPr/>
      <dgm:t>
        <a:bodyPr/>
        <a:lstStyle/>
        <a:p>
          <a:r>
            <a:rPr lang="en-US" sz="800" dirty="0"/>
            <a:t>Serialized Native</a:t>
          </a:r>
        </a:p>
      </dgm:t>
    </dgm:pt>
    <dgm:pt modelId="{B15828AB-43E3-CA49-A1F4-ED8CD72C5D1C}" type="parTrans" cxnId="{B7E8084B-FCE5-F445-84DA-1194975419EC}">
      <dgm:prSet/>
      <dgm:spPr/>
      <dgm:t>
        <a:bodyPr/>
        <a:lstStyle/>
        <a:p>
          <a:endParaRPr lang="en-US"/>
        </a:p>
      </dgm:t>
    </dgm:pt>
    <dgm:pt modelId="{3FB236C8-FDA0-3F4B-8812-49144BA41B93}" type="sibTrans" cxnId="{B7E8084B-FCE5-F445-84DA-1194975419EC}">
      <dgm:prSet/>
      <dgm:spPr/>
      <dgm:t>
        <a:bodyPr/>
        <a:lstStyle/>
        <a:p>
          <a:endParaRPr lang="en-US"/>
        </a:p>
      </dgm:t>
    </dgm:pt>
    <dgm:pt modelId="{FFABC51E-107D-9540-BE7F-2D104464B8C4}">
      <dgm:prSet phldrT="[Text]" custT="1"/>
      <dgm:spPr/>
      <dgm:t>
        <a:bodyPr/>
        <a:lstStyle/>
        <a:p>
          <a:r>
            <a:rPr lang="en-US" sz="800" dirty="0"/>
            <a:t>Serialized Custom</a:t>
          </a:r>
        </a:p>
      </dgm:t>
    </dgm:pt>
    <dgm:pt modelId="{3156309A-24FF-0C41-B002-C93E8C09CCC8}" type="parTrans" cxnId="{9C494D13-E619-034A-AC39-93ACEBF56CB3}">
      <dgm:prSet/>
      <dgm:spPr/>
      <dgm:t>
        <a:bodyPr/>
        <a:lstStyle/>
        <a:p>
          <a:endParaRPr lang="en-US"/>
        </a:p>
      </dgm:t>
    </dgm:pt>
    <dgm:pt modelId="{5212FCA0-6981-6F42-B4BD-061B1228D0E1}" type="sibTrans" cxnId="{9C494D13-E619-034A-AC39-93ACEBF56CB3}">
      <dgm:prSet/>
      <dgm:spPr/>
      <dgm:t>
        <a:bodyPr/>
        <a:lstStyle/>
        <a:p>
          <a:endParaRPr lang="en-US"/>
        </a:p>
      </dgm:t>
    </dgm:pt>
    <dgm:pt modelId="{29CE96A1-5E66-EA43-A783-74EF957ED0DE}" type="pres">
      <dgm:prSet presAssocID="{B94FA9A3-6495-2F4A-9380-14ED87526203}" presName="Name0" presStyleCnt="0">
        <dgm:presLayoutVars>
          <dgm:dir/>
          <dgm:animLvl val="lvl"/>
          <dgm:resizeHandles/>
        </dgm:presLayoutVars>
      </dgm:prSet>
      <dgm:spPr/>
    </dgm:pt>
    <dgm:pt modelId="{E8BE31E5-7E61-0A45-BCAE-E3315F400C55}" type="pres">
      <dgm:prSet presAssocID="{B997EE50-0913-F148-A418-83F7E93DD3BB}" presName="linNode" presStyleCnt="0"/>
      <dgm:spPr/>
    </dgm:pt>
    <dgm:pt modelId="{F10810E8-5EFA-A44C-87CE-A650DDB0D33B}" type="pres">
      <dgm:prSet presAssocID="{B997EE50-0913-F148-A418-83F7E93DD3BB}" presName="parentShp" presStyleLbl="node1" presStyleIdx="0" presStyleCnt="3">
        <dgm:presLayoutVars>
          <dgm:bulletEnabled val="1"/>
        </dgm:presLayoutVars>
      </dgm:prSet>
      <dgm:spPr/>
    </dgm:pt>
    <dgm:pt modelId="{AF1E918D-D669-E540-AB05-2F8081D5B420}" type="pres">
      <dgm:prSet presAssocID="{B997EE50-0913-F148-A418-83F7E93DD3BB}" presName="childShp" presStyleLbl="bgAccFollowNode1" presStyleIdx="0" presStyleCnt="3">
        <dgm:presLayoutVars>
          <dgm:bulletEnabled val="1"/>
        </dgm:presLayoutVars>
      </dgm:prSet>
      <dgm:spPr/>
    </dgm:pt>
    <dgm:pt modelId="{9EA28FAE-FA1D-0945-9E41-79C39EC60276}" type="pres">
      <dgm:prSet presAssocID="{8ECD2065-C1FF-7741-8CCF-720BC5960C39}" presName="spacing" presStyleCnt="0"/>
      <dgm:spPr/>
    </dgm:pt>
    <dgm:pt modelId="{94E062BC-15AE-F941-A75B-6A841EB37B4F}" type="pres">
      <dgm:prSet presAssocID="{2E2271DA-10AF-A94A-BAFA-1F7397A44430}" presName="linNode" presStyleCnt="0"/>
      <dgm:spPr/>
    </dgm:pt>
    <dgm:pt modelId="{B8B71696-858B-E84B-8655-A762D32400DA}" type="pres">
      <dgm:prSet presAssocID="{2E2271DA-10AF-A94A-BAFA-1F7397A44430}" presName="parentShp" presStyleLbl="node1" presStyleIdx="1" presStyleCnt="3">
        <dgm:presLayoutVars>
          <dgm:bulletEnabled val="1"/>
        </dgm:presLayoutVars>
      </dgm:prSet>
      <dgm:spPr/>
    </dgm:pt>
    <dgm:pt modelId="{D25B5C56-755E-B04B-8DE9-1AD00A99142C}" type="pres">
      <dgm:prSet presAssocID="{2E2271DA-10AF-A94A-BAFA-1F7397A44430}" presName="childShp" presStyleLbl="bgAccFollowNode1" presStyleIdx="1" presStyleCnt="3" custScaleY="173685">
        <dgm:presLayoutVars>
          <dgm:bulletEnabled val="1"/>
        </dgm:presLayoutVars>
      </dgm:prSet>
      <dgm:spPr/>
    </dgm:pt>
    <dgm:pt modelId="{A6CE786D-111D-0F46-9B4B-9275A1D7F75B}" type="pres">
      <dgm:prSet presAssocID="{6A9D2DE1-8013-8F49-8772-F5659E4937B8}" presName="spacing" presStyleCnt="0"/>
      <dgm:spPr/>
    </dgm:pt>
    <dgm:pt modelId="{21A756B1-D304-0A43-9B74-146522A6B484}" type="pres">
      <dgm:prSet presAssocID="{5A288712-E80D-2C43-A338-CB3A836214A8}" presName="linNode" presStyleCnt="0"/>
      <dgm:spPr/>
    </dgm:pt>
    <dgm:pt modelId="{2A15CFC2-8554-E740-8E92-184EB93E5076}" type="pres">
      <dgm:prSet presAssocID="{5A288712-E80D-2C43-A338-CB3A836214A8}" presName="parentShp" presStyleLbl="node1" presStyleIdx="2" presStyleCnt="3">
        <dgm:presLayoutVars>
          <dgm:bulletEnabled val="1"/>
        </dgm:presLayoutVars>
      </dgm:prSet>
      <dgm:spPr/>
    </dgm:pt>
    <dgm:pt modelId="{4DE8ED18-E628-7047-8E58-F7AA58A56D21}" type="pres">
      <dgm:prSet presAssocID="{5A288712-E80D-2C43-A338-CB3A836214A8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BD248C10-5E54-0843-9EDA-8E47A9EDBC1D}" type="presOf" srcId="{BAB57DF8-F340-7B4B-A93F-540A41C6E403}" destId="{AF1E918D-D669-E540-AB05-2F8081D5B420}" srcOrd="0" destOrd="0" presId="urn:microsoft.com/office/officeart/2005/8/layout/vList6"/>
    <dgm:cxn modelId="{9C494D13-E619-034A-AC39-93ACEBF56CB3}" srcId="{5A288712-E80D-2C43-A338-CB3A836214A8}" destId="{FFABC51E-107D-9540-BE7F-2D104464B8C4}" srcOrd="1" destOrd="0" parTransId="{3156309A-24FF-0C41-B002-C93E8C09CCC8}" sibTransId="{5212FCA0-6981-6F42-B4BD-061B1228D0E1}"/>
    <dgm:cxn modelId="{41EBF025-1995-F94F-B801-8D16E056572F}" srcId="{B997EE50-0913-F148-A418-83F7E93DD3BB}" destId="{7E73DF5D-6EFF-7A4C-BDD7-18F81DFF8280}" srcOrd="1" destOrd="0" parTransId="{00F76891-C9BC-D944-A458-EC615B3405CC}" sibTransId="{F1546F4B-E652-9541-AEBA-2B14EE110594}"/>
    <dgm:cxn modelId="{FB842D29-DAEA-F649-8C7E-651E8252F1C5}" srcId="{B94FA9A3-6495-2F4A-9380-14ED87526203}" destId="{2E2271DA-10AF-A94A-BAFA-1F7397A44430}" srcOrd="1" destOrd="0" parTransId="{E5AED9E8-E89D-A54A-AAC6-7A728F01C0BB}" sibTransId="{6A9D2DE1-8013-8F49-8772-F5659E4937B8}"/>
    <dgm:cxn modelId="{1D9F4A2B-A415-A542-A121-1DF289135A34}" type="presOf" srcId="{438733C5-CEB8-5F4E-AB79-DC5B4409EAB5}" destId="{D25B5C56-755E-B04B-8DE9-1AD00A99142C}" srcOrd="0" destOrd="1" presId="urn:microsoft.com/office/officeart/2005/8/layout/vList6"/>
    <dgm:cxn modelId="{FB2EEF2F-4273-7346-A3F1-FE214EC17B65}" type="presOf" srcId="{2E2271DA-10AF-A94A-BAFA-1F7397A44430}" destId="{B8B71696-858B-E84B-8655-A762D32400DA}" srcOrd="0" destOrd="0" presId="urn:microsoft.com/office/officeart/2005/8/layout/vList6"/>
    <dgm:cxn modelId="{CED2D735-09D0-3841-9C55-2C2CA86103F0}" srcId="{2E2271DA-10AF-A94A-BAFA-1F7397A44430}" destId="{579A610B-370C-3C4B-BAED-A7B49D84ACBC}" srcOrd="9" destOrd="0" parTransId="{AE86683D-FB47-E348-A451-213AFB16B0F7}" sibTransId="{CA0C15EF-40DA-DE4F-AE5A-D461115DA991}"/>
    <dgm:cxn modelId="{7D725736-CD11-434A-BB2B-56C049392448}" type="presOf" srcId="{7E73DF5D-6EFF-7A4C-BDD7-18F81DFF8280}" destId="{AF1E918D-D669-E540-AB05-2F8081D5B420}" srcOrd="0" destOrd="1" presId="urn:microsoft.com/office/officeart/2005/8/layout/vList6"/>
    <dgm:cxn modelId="{F8072C38-596D-FE49-9F99-EFE407BAE633}" type="presOf" srcId="{A1D7D788-F10F-4047-8C06-D082846C2516}" destId="{D25B5C56-755E-B04B-8DE9-1AD00A99142C}" srcOrd="0" destOrd="3" presId="urn:microsoft.com/office/officeart/2005/8/layout/vList6"/>
    <dgm:cxn modelId="{FBEDBE39-CD90-774F-9C6D-2F72DC957269}" srcId="{2E2271DA-10AF-A94A-BAFA-1F7397A44430}" destId="{42225FCB-CB2C-7D4E-A628-B83B8489A757}" srcOrd="8" destOrd="0" parTransId="{55367F46-67D9-8F40-A47D-D8AB4E8F2EEB}" sibTransId="{C9B5444D-0093-6841-BBB6-6F9E69F39A9C}"/>
    <dgm:cxn modelId="{708DE43F-AA95-E647-8E8C-4D0647D8268E}" type="presOf" srcId="{42225FCB-CB2C-7D4E-A628-B83B8489A757}" destId="{D25B5C56-755E-B04B-8DE9-1AD00A99142C}" srcOrd="0" destOrd="8" presId="urn:microsoft.com/office/officeart/2005/8/layout/vList6"/>
    <dgm:cxn modelId="{B7E8084B-FCE5-F445-84DA-1194975419EC}" srcId="{5A288712-E80D-2C43-A338-CB3A836214A8}" destId="{6D2BC937-E12B-804D-B055-7115A223A7E2}" srcOrd="0" destOrd="0" parTransId="{B15828AB-43E3-CA49-A1F4-ED8CD72C5D1C}" sibTransId="{3FB236C8-FDA0-3F4B-8812-49144BA41B93}"/>
    <dgm:cxn modelId="{71B0864B-9EEC-B745-A8AE-F0D2A2FE3CF1}" srcId="{2E2271DA-10AF-A94A-BAFA-1F7397A44430}" destId="{E49F6B49-9BD5-1E48-86B1-00B8A051E08D}" srcOrd="4" destOrd="0" parTransId="{2A864B80-C9CB-CA4D-9885-2483A1D90719}" sibTransId="{6D859502-ECCD-484E-8431-046A84FA7A06}"/>
    <dgm:cxn modelId="{10E7274E-A970-0B4E-8BFC-44D6C61419C7}" srcId="{7E73DF5D-6EFF-7A4C-BDD7-18F81DFF8280}" destId="{045E08CB-4416-7144-BFC4-3CABE6C22D11}" srcOrd="0" destOrd="0" parTransId="{07FFFF63-7910-ED46-BEB7-F26ADC216CC5}" sibTransId="{3FBB136C-F645-704E-9E7F-07303B43A315}"/>
    <dgm:cxn modelId="{694B5B51-E87B-2848-951B-DAEFF7DD883E}" srcId="{2E2271DA-10AF-A94A-BAFA-1F7397A44430}" destId="{438733C5-CEB8-5F4E-AB79-DC5B4409EAB5}" srcOrd="1" destOrd="0" parTransId="{2F3B72C0-0177-A143-8BB1-53D8A50C6B70}" sibTransId="{D68B55C7-EC38-4848-A0D3-3FB3D334D440}"/>
    <dgm:cxn modelId="{B53C9C52-CCCA-0945-AC99-0DC6B73D69BA}" type="presOf" srcId="{AD916B52-DE6D-EC4F-B4F7-1D6EE99778FF}" destId="{D25B5C56-755E-B04B-8DE9-1AD00A99142C}" srcOrd="0" destOrd="6" presId="urn:microsoft.com/office/officeart/2005/8/layout/vList6"/>
    <dgm:cxn modelId="{4B3D1E55-03CE-A641-90F8-D507D1476867}" type="presOf" srcId="{045E08CB-4416-7144-BFC4-3CABE6C22D11}" destId="{AF1E918D-D669-E540-AB05-2F8081D5B420}" srcOrd="0" destOrd="2" presId="urn:microsoft.com/office/officeart/2005/8/layout/vList6"/>
    <dgm:cxn modelId="{49E57A58-4375-1E4A-BD33-954EB0595971}" type="presOf" srcId="{E47E49A4-7534-3D4E-BB59-D8F084657B33}" destId="{D25B5C56-755E-B04B-8DE9-1AD00A99142C}" srcOrd="0" destOrd="12" presId="urn:microsoft.com/office/officeart/2005/8/layout/vList6"/>
    <dgm:cxn modelId="{5A59515A-800F-D241-BD25-3B0A3D0A12C3}" srcId="{2E2271DA-10AF-A94A-BAFA-1F7397A44430}" destId="{E47E49A4-7534-3D4E-BB59-D8F084657B33}" srcOrd="12" destOrd="0" parTransId="{DC40E8B7-5616-6C47-AAB4-EA90801BB773}" sibTransId="{490BBBDA-DE92-884B-B27A-86443AB0FB01}"/>
    <dgm:cxn modelId="{F1A4615A-4AD1-124E-8267-EFB9D62229E8}" srcId="{2E2271DA-10AF-A94A-BAFA-1F7397A44430}" destId="{8450BD4D-204A-7C45-AD8D-EEDF3A072D29}" srcOrd="2" destOrd="0" parTransId="{811182B5-769A-3748-A160-17EFF435EB84}" sibTransId="{675FBDE4-4EBC-6140-8432-4192D922981E}"/>
    <dgm:cxn modelId="{E148E55F-1437-AC4F-B68B-C3692CFFBEE2}" type="presOf" srcId="{8450BD4D-204A-7C45-AD8D-EEDF3A072D29}" destId="{D25B5C56-755E-B04B-8DE9-1AD00A99142C}" srcOrd="0" destOrd="2" presId="urn:microsoft.com/office/officeart/2005/8/layout/vList6"/>
    <dgm:cxn modelId="{75E4D661-0A7D-3E48-99F8-74FCFE6DF227}" type="presOf" srcId="{0143429E-0A02-404F-B58F-B060AE9FCF3E}" destId="{D25B5C56-755E-B04B-8DE9-1AD00A99142C}" srcOrd="0" destOrd="10" presId="urn:microsoft.com/office/officeart/2005/8/layout/vList6"/>
    <dgm:cxn modelId="{A44D3464-BA92-9C4F-9921-178A599F726D}" srcId="{2E2271DA-10AF-A94A-BAFA-1F7397A44430}" destId="{99C20DFD-F6AB-5345-BB7F-0F83C7BC7C99}" srcOrd="13" destOrd="0" parTransId="{B15F141C-7474-7F4C-9F25-0BFE205B34D4}" sibTransId="{BCF423C7-6EB0-4542-8A0C-2BF67963E291}"/>
    <dgm:cxn modelId="{81C02F6A-724E-0743-B4F3-A34404597DAD}" type="presOf" srcId="{99C20DFD-F6AB-5345-BB7F-0F83C7BC7C99}" destId="{D25B5C56-755E-B04B-8DE9-1AD00A99142C}" srcOrd="0" destOrd="13" presId="urn:microsoft.com/office/officeart/2005/8/layout/vList6"/>
    <dgm:cxn modelId="{B5A04770-A707-E843-AC3A-378AE63818E4}" srcId="{2E2271DA-10AF-A94A-BAFA-1F7397A44430}" destId="{838BC680-9835-0849-BA95-6F169360F1D5}" srcOrd="5" destOrd="0" parTransId="{44B1F6B2-627E-1A48-B970-6E2CEEF2AE73}" sibTransId="{BF69FECC-36C4-C746-92D2-E57C4865CCF3}"/>
    <dgm:cxn modelId="{5681A874-06CF-2C48-A48D-B7FC9717E138}" srcId="{2E2271DA-10AF-A94A-BAFA-1F7397A44430}" destId="{A1D7D788-F10F-4047-8C06-D082846C2516}" srcOrd="3" destOrd="0" parTransId="{3EBACF24-E2D3-0F4E-ADC8-0D2415038C33}" sibTransId="{872D6138-B36B-7A4B-8A7D-E1556923CC2E}"/>
    <dgm:cxn modelId="{DE64A079-B9D7-8644-9108-61CCBB937F9E}" type="presOf" srcId="{E49F6B49-9BD5-1E48-86B1-00B8A051E08D}" destId="{D25B5C56-755E-B04B-8DE9-1AD00A99142C}" srcOrd="0" destOrd="4" presId="urn:microsoft.com/office/officeart/2005/8/layout/vList6"/>
    <dgm:cxn modelId="{08D5A97B-43BD-F441-A3BE-BF4CABA4EFB8}" srcId="{2E2271DA-10AF-A94A-BAFA-1F7397A44430}" destId="{B572A901-8E04-2241-B568-83544396A975}" srcOrd="7" destOrd="0" parTransId="{845EA8BA-D9CA-7645-8309-362F16D99BC7}" sibTransId="{5A191C70-E46A-6246-B0ED-79D39457498D}"/>
    <dgm:cxn modelId="{C74E6382-F99C-8C49-A879-EF5E24E34B34}" type="presOf" srcId="{838BC680-9835-0849-BA95-6F169360F1D5}" destId="{D25B5C56-755E-B04B-8DE9-1AD00A99142C}" srcOrd="0" destOrd="5" presId="urn:microsoft.com/office/officeart/2005/8/layout/vList6"/>
    <dgm:cxn modelId="{C9B53E85-3ACB-A141-A250-30BBB25D0D82}" srcId="{B997EE50-0913-F148-A418-83F7E93DD3BB}" destId="{BAB57DF8-F340-7B4B-A93F-540A41C6E403}" srcOrd="0" destOrd="0" parTransId="{18CFF6D3-AF90-4640-952F-CBA5394063CE}" sibTransId="{438FED95-58D7-DF48-A493-549AB2B265AD}"/>
    <dgm:cxn modelId="{8DBC7387-3C0A-9A47-B86E-AEC28F9A5037}" type="presOf" srcId="{BF5AD46C-82D9-BF40-BFF7-D56AC801F659}" destId="{D25B5C56-755E-B04B-8DE9-1AD00A99142C}" srcOrd="0" destOrd="0" presId="urn:microsoft.com/office/officeart/2005/8/layout/vList6"/>
    <dgm:cxn modelId="{44F50189-7FEE-464C-8229-9DA4980078B8}" type="presOf" srcId="{A7AD8EAD-A705-7742-AFF1-DC4D91EC188D}" destId="{AF1E918D-D669-E540-AB05-2F8081D5B420}" srcOrd="0" destOrd="3" presId="urn:microsoft.com/office/officeart/2005/8/layout/vList6"/>
    <dgm:cxn modelId="{B02C3B94-87F9-6D4A-9565-AFF150AFA0A0}" type="presOf" srcId="{579A610B-370C-3C4B-BAED-A7B49D84ACBC}" destId="{D25B5C56-755E-B04B-8DE9-1AD00A99142C}" srcOrd="0" destOrd="9" presId="urn:microsoft.com/office/officeart/2005/8/layout/vList6"/>
    <dgm:cxn modelId="{46496D94-3C6F-BE47-93E2-1287B79CA690}" type="presOf" srcId="{0C1DB1D0-D637-9142-A6F4-2FF7F09308CB}" destId="{D25B5C56-755E-B04B-8DE9-1AD00A99142C}" srcOrd="0" destOrd="11" presId="urn:microsoft.com/office/officeart/2005/8/layout/vList6"/>
    <dgm:cxn modelId="{A6258094-4EEE-8442-A229-9BA69BE6DC5E}" srcId="{B94FA9A3-6495-2F4A-9380-14ED87526203}" destId="{5A288712-E80D-2C43-A338-CB3A836214A8}" srcOrd="2" destOrd="0" parTransId="{04469FAB-7345-B743-992A-659917B77B1C}" sibTransId="{7754820C-93A6-E447-BDF0-187A21937A86}"/>
    <dgm:cxn modelId="{5B3C34A0-BB4B-154D-9605-51DECDE8D996}" type="presOf" srcId="{0820B4BF-5444-4644-9129-EDB808E3D1B3}" destId="{D25B5C56-755E-B04B-8DE9-1AD00A99142C}" srcOrd="0" destOrd="15" presId="urn:microsoft.com/office/officeart/2005/8/layout/vList6"/>
    <dgm:cxn modelId="{58926AA6-1EE7-0942-9AFD-4FDE2E768B4F}" type="presOf" srcId="{B94FA9A3-6495-2F4A-9380-14ED87526203}" destId="{29CE96A1-5E66-EA43-A783-74EF957ED0DE}" srcOrd="0" destOrd="0" presId="urn:microsoft.com/office/officeart/2005/8/layout/vList6"/>
    <dgm:cxn modelId="{40247DB1-2E0A-1944-AA95-3B3F65D201DA}" srcId="{2E2271DA-10AF-A94A-BAFA-1F7397A44430}" destId="{0820B4BF-5444-4644-9129-EDB808E3D1B3}" srcOrd="15" destOrd="0" parTransId="{CA97AC5C-B6FE-004C-8928-1FB0D8CC3669}" sibTransId="{50C21B48-37DA-F54A-8ECA-703F0826B8C9}"/>
    <dgm:cxn modelId="{134C7AB4-E5E1-D049-975B-E7D111C4C990}" srcId="{2E2271DA-10AF-A94A-BAFA-1F7397A44430}" destId="{AD916B52-DE6D-EC4F-B4F7-1D6EE99778FF}" srcOrd="6" destOrd="0" parTransId="{126A0A72-6621-264E-BF2A-249B1E5AA712}" sibTransId="{C60C6E19-C8C5-DD43-8492-26F0A95B1132}"/>
    <dgm:cxn modelId="{0BC106B5-D943-2544-8D02-BE8FD2BF8755}" type="presOf" srcId="{B572A901-8E04-2241-B568-83544396A975}" destId="{D25B5C56-755E-B04B-8DE9-1AD00A99142C}" srcOrd="0" destOrd="7" presId="urn:microsoft.com/office/officeart/2005/8/layout/vList6"/>
    <dgm:cxn modelId="{F2BCE4C2-A1CA-ED4A-A15B-73BD892D0981}" srcId="{7E73DF5D-6EFF-7A4C-BDD7-18F81DFF8280}" destId="{A7AD8EAD-A705-7742-AFF1-DC4D91EC188D}" srcOrd="1" destOrd="0" parTransId="{127B7697-11B7-2347-8253-599068E05CB9}" sibTransId="{CF110809-1E52-F846-8249-BB67042F3828}"/>
    <dgm:cxn modelId="{827BA0D5-3064-6A43-B33B-D291C034043B}" type="presOf" srcId="{840D3B1E-7A75-1646-8C9D-BCC6552E3BC2}" destId="{D25B5C56-755E-B04B-8DE9-1AD00A99142C}" srcOrd="0" destOrd="14" presId="urn:microsoft.com/office/officeart/2005/8/layout/vList6"/>
    <dgm:cxn modelId="{76B58EDC-988D-B945-B7DE-A7A40CB3C6B3}" srcId="{2E2271DA-10AF-A94A-BAFA-1F7397A44430}" destId="{840D3B1E-7A75-1646-8C9D-BCC6552E3BC2}" srcOrd="14" destOrd="0" parTransId="{782C1AD4-3032-D045-8E81-D2E63DBCB5E6}" sibTransId="{546914CD-0601-054B-9A12-1A6B7F330EC2}"/>
    <dgm:cxn modelId="{313C42E6-E9A7-3B4D-AE64-4EE02B4C332E}" type="presOf" srcId="{6D2BC937-E12B-804D-B055-7115A223A7E2}" destId="{4DE8ED18-E628-7047-8E58-F7AA58A56D21}" srcOrd="0" destOrd="0" presId="urn:microsoft.com/office/officeart/2005/8/layout/vList6"/>
    <dgm:cxn modelId="{3610E7E7-D6D2-E844-AFB3-6D754F42FFE5}" type="presOf" srcId="{5A288712-E80D-2C43-A338-CB3A836214A8}" destId="{2A15CFC2-8554-E740-8E92-184EB93E5076}" srcOrd="0" destOrd="0" presId="urn:microsoft.com/office/officeart/2005/8/layout/vList6"/>
    <dgm:cxn modelId="{F29A71E9-F24B-9C47-A842-023D98AEF45B}" type="presOf" srcId="{FFABC51E-107D-9540-BE7F-2D104464B8C4}" destId="{4DE8ED18-E628-7047-8E58-F7AA58A56D21}" srcOrd="0" destOrd="1" presId="urn:microsoft.com/office/officeart/2005/8/layout/vList6"/>
    <dgm:cxn modelId="{6917B5E9-6050-8C4B-A07E-78C4042CA9BE}" srcId="{B94FA9A3-6495-2F4A-9380-14ED87526203}" destId="{B997EE50-0913-F148-A418-83F7E93DD3BB}" srcOrd="0" destOrd="0" parTransId="{7B24A4C8-BAC9-6749-A535-10623A30D569}" sibTransId="{8ECD2065-C1FF-7741-8CCF-720BC5960C39}"/>
    <dgm:cxn modelId="{64B221EC-7A28-1A4C-A486-1126E6785FC1}" srcId="{2E2271DA-10AF-A94A-BAFA-1F7397A44430}" destId="{0143429E-0A02-404F-B58F-B060AE9FCF3E}" srcOrd="10" destOrd="0" parTransId="{DCE95006-B2A3-F148-B821-4C42EE0E1DC7}" sibTransId="{B1D65BCA-0533-6C4D-9100-10658484AFAA}"/>
    <dgm:cxn modelId="{03AD87ED-0862-0D46-BDAA-328118121C20}" srcId="{2E2271DA-10AF-A94A-BAFA-1F7397A44430}" destId="{0C1DB1D0-D637-9142-A6F4-2FF7F09308CB}" srcOrd="11" destOrd="0" parTransId="{9C88A989-ACBD-BB46-9695-32EC2D94A1E2}" sibTransId="{6B5BEA79-E9AF-0E48-9D00-88410B8FC52A}"/>
    <dgm:cxn modelId="{4A6537F0-D289-2348-A36F-73232727F553}" type="presOf" srcId="{B997EE50-0913-F148-A418-83F7E93DD3BB}" destId="{F10810E8-5EFA-A44C-87CE-A650DDB0D33B}" srcOrd="0" destOrd="0" presId="urn:microsoft.com/office/officeart/2005/8/layout/vList6"/>
    <dgm:cxn modelId="{CE3E80F9-D391-D841-A9FF-5F5C67A95FC9}" srcId="{2E2271DA-10AF-A94A-BAFA-1F7397A44430}" destId="{BF5AD46C-82D9-BF40-BFF7-D56AC801F659}" srcOrd="0" destOrd="0" parTransId="{68A606FE-B0C4-0B4F-8090-494A5538D412}" sibTransId="{396BB246-C67E-F242-B475-7DC301337D64}"/>
    <dgm:cxn modelId="{125F7C82-A29C-F24E-A925-555E82E99BF3}" type="presParOf" srcId="{29CE96A1-5E66-EA43-A783-74EF957ED0DE}" destId="{E8BE31E5-7E61-0A45-BCAE-E3315F400C55}" srcOrd="0" destOrd="0" presId="urn:microsoft.com/office/officeart/2005/8/layout/vList6"/>
    <dgm:cxn modelId="{4E14F4E9-4764-304D-8957-02ED92FB721F}" type="presParOf" srcId="{E8BE31E5-7E61-0A45-BCAE-E3315F400C55}" destId="{F10810E8-5EFA-A44C-87CE-A650DDB0D33B}" srcOrd="0" destOrd="0" presId="urn:microsoft.com/office/officeart/2005/8/layout/vList6"/>
    <dgm:cxn modelId="{28289F1C-6BF2-9543-AB25-1245B005A823}" type="presParOf" srcId="{E8BE31E5-7E61-0A45-BCAE-E3315F400C55}" destId="{AF1E918D-D669-E540-AB05-2F8081D5B420}" srcOrd="1" destOrd="0" presId="urn:microsoft.com/office/officeart/2005/8/layout/vList6"/>
    <dgm:cxn modelId="{7D51C634-63EE-944B-9184-0918124FE4D8}" type="presParOf" srcId="{29CE96A1-5E66-EA43-A783-74EF957ED0DE}" destId="{9EA28FAE-FA1D-0945-9E41-79C39EC60276}" srcOrd="1" destOrd="0" presId="urn:microsoft.com/office/officeart/2005/8/layout/vList6"/>
    <dgm:cxn modelId="{8BCF3DF2-A8AD-6745-926E-76FA97BB91D6}" type="presParOf" srcId="{29CE96A1-5E66-EA43-A783-74EF957ED0DE}" destId="{94E062BC-15AE-F941-A75B-6A841EB37B4F}" srcOrd="2" destOrd="0" presId="urn:microsoft.com/office/officeart/2005/8/layout/vList6"/>
    <dgm:cxn modelId="{45F58725-A2D6-A144-B9AF-87DBEAB537D7}" type="presParOf" srcId="{94E062BC-15AE-F941-A75B-6A841EB37B4F}" destId="{B8B71696-858B-E84B-8655-A762D32400DA}" srcOrd="0" destOrd="0" presId="urn:microsoft.com/office/officeart/2005/8/layout/vList6"/>
    <dgm:cxn modelId="{07C6C04A-1E05-A44C-8376-7E063BFAE776}" type="presParOf" srcId="{94E062BC-15AE-F941-A75B-6A841EB37B4F}" destId="{D25B5C56-755E-B04B-8DE9-1AD00A99142C}" srcOrd="1" destOrd="0" presId="urn:microsoft.com/office/officeart/2005/8/layout/vList6"/>
    <dgm:cxn modelId="{D270F5EE-DC1D-404A-832D-446C201101BE}" type="presParOf" srcId="{29CE96A1-5E66-EA43-A783-74EF957ED0DE}" destId="{A6CE786D-111D-0F46-9B4B-9275A1D7F75B}" srcOrd="3" destOrd="0" presId="urn:microsoft.com/office/officeart/2005/8/layout/vList6"/>
    <dgm:cxn modelId="{A4343050-505D-8F41-8113-11179591D05F}" type="presParOf" srcId="{29CE96A1-5E66-EA43-A783-74EF957ED0DE}" destId="{21A756B1-D304-0A43-9B74-146522A6B484}" srcOrd="4" destOrd="0" presId="urn:microsoft.com/office/officeart/2005/8/layout/vList6"/>
    <dgm:cxn modelId="{9F86E73C-F2C5-D246-B6AB-A10A93DDAB9E}" type="presParOf" srcId="{21A756B1-D304-0A43-9B74-146522A6B484}" destId="{2A15CFC2-8554-E740-8E92-184EB93E5076}" srcOrd="0" destOrd="0" presId="urn:microsoft.com/office/officeart/2005/8/layout/vList6"/>
    <dgm:cxn modelId="{DEFFCE71-FA0D-714E-A4F8-D98ED4CFD90A}" type="presParOf" srcId="{21A756B1-D304-0A43-9B74-146522A6B484}" destId="{4DE8ED18-E628-7047-8E58-F7AA58A56D2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E918D-D669-E540-AB05-2F8081D5B420}">
      <dsp:nvSpPr>
        <dsp:cNvPr id="0" name=""/>
        <dsp:cNvSpPr/>
      </dsp:nvSpPr>
      <dsp:spPr>
        <a:xfrm>
          <a:off x="1704388" y="1105"/>
          <a:ext cx="2556582" cy="137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Topic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Data Location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Envelop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Shared Memory address</a:t>
          </a:r>
        </a:p>
      </dsp:txBody>
      <dsp:txXfrm>
        <a:off x="1704388" y="172550"/>
        <a:ext cx="2042249" cy="1028667"/>
      </dsp:txXfrm>
    </dsp:sp>
    <dsp:sp modelId="{F10810E8-5EFA-A44C-87CE-A650DDB0D33B}">
      <dsp:nvSpPr>
        <dsp:cNvPr id="0" name=""/>
        <dsp:cNvSpPr/>
      </dsp:nvSpPr>
      <dsp:spPr>
        <a:xfrm>
          <a:off x="0" y="1105"/>
          <a:ext cx="1704388" cy="1371556"/>
        </a:xfrm>
        <a:prstGeom prst="roundRect">
          <a:avLst/>
        </a:prstGeom>
        <a:solidFill>
          <a:schemeClr val="accent5">
            <a:lumMod val="75000"/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Address</a:t>
          </a:r>
        </a:p>
      </dsp:txBody>
      <dsp:txXfrm>
        <a:off x="66954" y="68059"/>
        <a:ext cx="1570480" cy="1237648"/>
      </dsp:txXfrm>
    </dsp:sp>
    <dsp:sp modelId="{D25B5C56-755E-B04B-8DE9-1AD00A99142C}">
      <dsp:nvSpPr>
        <dsp:cNvPr id="0" name=""/>
        <dsp:cNvSpPr/>
      </dsp:nvSpPr>
      <dsp:spPr>
        <a:xfrm>
          <a:off x="1704804" y="1509817"/>
          <a:ext cx="2554085" cy="23821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Version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Description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Author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Status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Severity-ID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Sender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Sender State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Communication ID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Composition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Execution Time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Action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Control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Data Type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Data Description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Reply To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Byte Order</a:t>
          </a:r>
        </a:p>
      </dsp:txBody>
      <dsp:txXfrm>
        <a:off x="1704804" y="1807591"/>
        <a:ext cx="1660765" cy="1786641"/>
      </dsp:txXfrm>
    </dsp:sp>
    <dsp:sp modelId="{B8B71696-858B-E84B-8655-A762D32400DA}">
      <dsp:nvSpPr>
        <dsp:cNvPr id="0" name=""/>
        <dsp:cNvSpPr/>
      </dsp:nvSpPr>
      <dsp:spPr>
        <a:xfrm>
          <a:off x="2080" y="2015133"/>
          <a:ext cx="1702723" cy="1371556"/>
        </a:xfrm>
        <a:prstGeom prst="roundRect">
          <a:avLst/>
        </a:prstGeom>
        <a:solidFill>
          <a:schemeClr val="accent5">
            <a:lumMod val="75000"/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Metta-Data</a:t>
          </a:r>
        </a:p>
      </dsp:txBody>
      <dsp:txXfrm>
        <a:off x="69034" y="2082087"/>
        <a:ext cx="1568815" cy="1237648"/>
      </dsp:txXfrm>
    </dsp:sp>
    <dsp:sp modelId="{4DE8ED18-E628-7047-8E58-F7AA58A56D21}">
      <dsp:nvSpPr>
        <dsp:cNvPr id="0" name=""/>
        <dsp:cNvSpPr/>
      </dsp:nvSpPr>
      <dsp:spPr>
        <a:xfrm>
          <a:off x="1704388" y="4029161"/>
          <a:ext cx="2556582" cy="137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Serialized Native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Serialized Custom</a:t>
          </a:r>
        </a:p>
      </dsp:txBody>
      <dsp:txXfrm>
        <a:off x="1704388" y="4200606"/>
        <a:ext cx="2042249" cy="1028667"/>
      </dsp:txXfrm>
    </dsp:sp>
    <dsp:sp modelId="{2A15CFC2-8554-E740-8E92-184EB93E5076}">
      <dsp:nvSpPr>
        <dsp:cNvPr id="0" name=""/>
        <dsp:cNvSpPr/>
      </dsp:nvSpPr>
      <dsp:spPr>
        <a:xfrm>
          <a:off x="0" y="4029161"/>
          <a:ext cx="1704388" cy="1371556"/>
        </a:xfrm>
        <a:prstGeom prst="roundRect">
          <a:avLst/>
        </a:prstGeom>
        <a:solidFill>
          <a:schemeClr val="accent5">
            <a:lumMod val="75000"/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</a:t>
          </a:r>
        </a:p>
      </dsp:txBody>
      <dsp:txXfrm>
        <a:off x="66954" y="4096115"/>
        <a:ext cx="1570480" cy="1237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B9597-AF37-C148-B769-39E876B55BFA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2FD1A-68E1-D54A-9E5C-D1A6FF173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2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47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41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23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0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51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26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64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6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4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66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54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1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E1B55-E64C-C345-8EDE-5426DADEA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5F5E0-F7C9-E840-8FA1-8FEA84CE9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41336-2189-8E49-97DF-A7D2D9BA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820B-B880-7B4A-BC95-F716FA0979AD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A1D20-F8C4-CE45-B6E1-689838A82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7F82A-FB61-8546-81BA-BC682EA3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C60-5FCB-2E4A-A91C-95F8C5B1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1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A7DE-3246-C340-B41F-2DC21964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9F599-E243-F241-A6D6-C4938B3F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F7A5B-E4F7-8D4A-B66E-A54A62EEA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820B-B880-7B4A-BC95-F716FA0979AD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3C242-0B1B-C648-9873-A852102D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D6A66-216F-7D48-88CA-50D8BD61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C60-5FCB-2E4A-A91C-95F8C5B1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7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3ED276-B4A6-0F4A-B753-E1A8F656D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C3A69-E465-CF47-863A-1D873716C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EEE77-B227-2B42-BF00-29645C29C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820B-B880-7B4A-BC95-F716FA0979AD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1F70A-8420-2845-B80A-2F92B9E12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202DC-5AC5-7742-A060-47BFAEAE4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C60-5FCB-2E4A-A91C-95F8C5B1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99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3" y="1720793"/>
            <a:ext cx="5402445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6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3" y="5126730"/>
            <a:ext cx="540244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44325" y="561132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A06638-5488-D34B-936B-B18B2D0DB526}" type="datetime1">
              <a:rPr lang="en-US" smtClean="0"/>
              <a:t>5/9/23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3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501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1" y="966055"/>
            <a:ext cx="5449329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4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CBBB2-D45E-9649-A936-A005AE8A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071F-9ABF-454F-84EF-80DAF53FB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33B28-DA4C-414E-A295-A0AEAF2E0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820B-B880-7B4A-BC95-F716FA0979AD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17E47-4657-9040-8943-3E437C5B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156B-606C-9642-A1C7-7C56735D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C60-5FCB-2E4A-A91C-95F8C5B1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8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EAEF4-4023-3146-BBE1-7519D0E6C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E070C-FA94-9D4B-8517-F34F7A226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B58FB-6FE6-0E4E-9762-6F01E3142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820B-B880-7B4A-BC95-F716FA0979AD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9E677-B641-5343-ACE7-F2437429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137CE-34CF-9347-BD35-B3CE90C8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C60-5FCB-2E4A-A91C-95F8C5B1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7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5B63C-BB71-6148-90AC-EE2AAE20B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2D24A-4112-804E-9D0B-5E876B868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66A1B-F75B-B846-89EF-548902532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7EB91-B55B-934C-BA81-7D3FF90A9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820B-B880-7B4A-BC95-F716FA0979AD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2C35A-6B8C-ED4C-AAB2-818DE1A6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E1125-FAA4-0E4A-BCB4-F030F7E7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C60-5FCB-2E4A-A91C-95F8C5B1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3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43D84-98F2-8F44-8463-1EE6B47D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0F88C-E5A0-6E45-8B79-152D78217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A1CE4-85C8-654D-A589-FC8A7C8DB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7E1F09-6E73-F44F-93BD-86B21E698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68BDB3-8974-B240-A874-8340DA522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19D91D-2468-7B49-B850-FA538C255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820B-B880-7B4A-BC95-F716FA0979AD}" type="datetimeFigureOut">
              <a:rPr lang="en-US" smtClean="0"/>
              <a:t>5/9/23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C45A25-46AC-024E-82E3-59FB05CA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A9CBB1-6EAB-8D4A-BF85-2E2D884F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C60-5FCB-2E4A-A91C-95F8C5B1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0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A5CD-E7C1-3848-8277-0263D99A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E377FF-3B2F-FF4A-9A61-3D221D73C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820B-B880-7B4A-BC95-F716FA0979AD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0F65A-3761-4345-A6A0-70BEFAD4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4C815-982B-D643-9B4B-430D3D67C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C60-5FCB-2E4A-A91C-95F8C5B1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7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5B4E1D-2FE7-F34E-A4DE-90734BF9D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820B-B880-7B4A-BC95-F716FA0979AD}" type="datetimeFigureOut">
              <a:rPr lang="en-US" smtClean="0"/>
              <a:t>5/9/23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0328F-E536-7F43-B424-593671E1D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FE46C-14E3-C04B-85CF-32845F7B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C60-5FCB-2E4A-A91C-95F8C5B1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8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69A4-05D2-1B42-A2A2-9BB85A11E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CA619-1030-6E4D-89E2-CDE93D21C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FEADE-DBE0-A549-9539-C751BC7FD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E4BC3-41B2-6343-826F-080904F7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820B-B880-7B4A-BC95-F716FA0979AD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B63CF-145A-0E4D-931D-338123B3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655C0-0F99-664D-961B-DF4ED595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C60-5FCB-2E4A-A91C-95F8C5B1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2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2F7F-03F4-884F-B4DA-7506C9906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3C50B-7560-8E4B-A685-795D06DDA2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0693E-6CBA-A545-B992-DA3323DC9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37316-5AFF-7548-977E-18C238BE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820B-B880-7B4A-BC95-F716FA0979AD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DEF5C-B374-D249-8C82-13F4122A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56AA7-AD30-3F4E-B052-36DB0627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8C60-5FCB-2E4A-A91C-95F8C5B1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8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1BA69-D2DF-EE4E-999A-44B5165D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EC87-6361-E540-9AA6-F1B847F15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260CE-A877-8C4A-888D-31F9BB1A1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D820B-B880-7B4A-BC95-F716FA0979AD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952A5-17F3-A749-A563-BEFCBE731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F015F-529D-4D48-877A-79E713923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08C60-5FCB-2E4A-A91C-95F8C5B1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1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17" y="249957"/>
            <a:ext cx="11193517" cy="790567"/>
          </a:xfrm>
        </p:spPr>
        <p:txBody>
          <a:bodyPr/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Streaming Readout and Data-Stream Processing With ERSAP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931" y="1816131"/>
            <a:ext cx="4879906" cy="119180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9E0040"/>
                </a:solidFill>
              </a:rPr>
              <a:t>E</a:t>
            </a:r>
            <a:r>
              <a:rPr lang="en-US" sz="1800" dirty="0">
                <a:solidFill>
                  <a:srgbClr val="002060"/>
                </a:solidFill>
              </a:rPr>
              <a:t>nvironment for </a:t>
            </a:r>
            <a:r>
              <a:rPr lang="en-US" sz="1800" dirty="0">
                <a:solidFill>
                  <a:srgbClr val="9E0040"/>
                </a:solidFill>
              </a:rPr>
              <a:t>R</a:t>
            </a:r>
            <a:r>
              <a:rPr lang="en-US" sz="1800" dirty="0">
                <a:solidFill>
                  <a:srgbClr val="002060"/>
                </a:solidFill>
              </a:rPr>
              <a:t>eal-time </a:t>
            </a:r>
            <a:r>
              <a:rPr lang="en-US" sz="1800" dirty="0">
                <a:solidFill>
                  <a:srgbClr val="9E0040"/>
                </a:solidFill>
              </a:rPr>
              <a:t>S</a:t>
            </a:r>
            <a:r>
              <a:rPr lang="en-US" sz="1800" dirty="0">
                <a:solidFill>
                  <a:srgbClr val="002060"/>
                </a:solidFill>
              </a:rPr>
              <a:t>treaming, </a:t>
            </a:r>
            <a:r>
              <a:rPr lang="en-US" sz="1800" dirty="0">
                <a:solidFill>
                  <a:srgbClr val="9E0040"/>
                </a:solidFill>
              </a:rPr>
              <a:t>A</a:t>
            </a:r>
            <a:r>
              <a:rPr lang="en-US" sz="1800" dirty="0">
                <a:solidFill>
                  <a:srgbClr val="002060"/>
                </a:solidFill>
              </a:rPr>
              <a:t>cquisition and </a:t>
            </a:r>
            <a:r>
              <a:rPr lang="en-US" sz="1800" dirty="0">
                <a:solidFill>
                  <a:srgbClr val="9E0040"/>
                </a:solidFill>
              </a:rPr>
              <a:t>P</a:t>
            </a:r>
            <a:r>
              <a:rPr lang="en-US" sz="1800" dirty="0">
                <a:solidFill>
                  <a:srgbClr val="002060"/>
                </a:solidFill>
              </a:rPr>
              <a:t>rocessing </a:t>
            </a:r>
          </a:p>
          <a:p>
            <a:r>
              <a:rPr lang="en-US" sz="1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945931" y="5633188"/>
            <a:ext cx="5766337" cy="44701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V. Gyurjyan, D. Abbott, M. Goodrich, G. </a:t>
            </a:r>
            <a:r>
              <a:rPr lang="en-US" dirty="0" err="1"/>
              <a:t>Heyes</a:t>
            </a:r>
            <a:r>
              <a:rPr lang="en-US" dirty="0"/>
              <a:t>, E. </a:t>
            </a:r>
            <a:r>
              <a:rPr lang="en-US" dirty="0" err="1"/>
              <a:t>Jastrzembski</a:t>
            </a:r>
            <a:r>
              <a:rPr lang="en-US" dirty="0"/>
              <a:t>, D. Lawrence, B. </a:t>
            </a:r>
            <a:r>
              <a:rPr lang="en-US" dirty="0" err="1"/>
              <a:t>Raydo</a:t>
            </a:r>
            <a:r>
              <a:rPr lang="en-US" dirty="0"/>
              <a:t>, C. Timmer</a:t>
            </a:r>
          </a:p>
          <a:p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420241-7C7F-3C42-A953-F294DFF5A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895" y="1816131"/>
            <a:ext cx="6078261" cy="34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9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810DAC-B1F9-1048-8705-F6461DB52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296" y="1803932"/>
            <a:ext cx="872233" cy="87223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DBB02F-4051-FA4A-A7A8-F576F67B1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EIC prototype calorimeter SRO pipeline at DESY</a:t>
            </a:r>
          </a:p>
        </p:txBody>
      </p:sp>
      <p:pic>
        <p:nvPicPr>
          <p:cNvPr id="49" name="Google Shape;342;p22">
            <a:extLst>
              <a:ext uri="{FF2B5EF4-FFF2-40B4-BE49-F238E27FC236}">
                <a16:creationId xmlns:a16="http://schemas.microsoft.com/office/drawing/2014/main" id="{7FC53AA1-083D-9F46-BA7E-62156427497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15" y="6404705"/>
            <a:ext cx="964406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7F24E-AC09-7B47-8E55-A4496770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33BCB75-ED74-AF42-AA2E-B8D6AAE06284}"/>
              </a:ext>
            </a:extLst>
          </p:cNvPr>
          <p:cNvSpPr/>
          <p:nvPr/>
        </p:nvSpPr>
        <p:spPr>
          <a:xfrm>
            <a:off x="1272449" y="2865632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4816C22-4AD9-5148-9B0A-060CC4EF0B0D}"/>
              </a:ext>
            </a:extLst>
          </p:cNvPr>
          <p:cNvSpPr/>
          <p:nvPr/>
        </p:nvSpPr>
        <p:spPr>
          <a:xfrm>
            <a:off x="3838093" y="2789957"/>
            <a:ext cx="566481" cy="503434"/>
          </a:xfrm>
          <a:prstGeom prst="roundRect">
            <a:avLst/>
          </a:prstGeom>
          <a:solidFill>
            <a:schemeClr val="bg2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ROC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06FD26F-9852-4543-8C18-F2A16509D453}"/>
              </a:ext>
            </a:extLst>
          </p:cNvPr>
          <p:cNvCxnSpPr>
            <a:cxnSpLocks/>
            <a:stCxn id="82" idx="3"/>
            <a:endCxn id="52" idx="1"/>
          </p:cNvCxnSpPr>
          <p:nvPr/>
        </p:nvCxnSpPr>
        <p:spPr>
          <a:xfrm>
            <a:off x="3460266" y="3041674"/>
            <a:ext cx="377826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6508C27-5AAF-3E41-A5F2-ABECEBE761C9}"/>
              </a:ext>
            </a:extLst>
          </p:cNvPr>
          <p:cNvSpPr/>
          <p:nvPr/>
        </p:nvSpPr>
        <p:spPr>
          <a:xfrm>
            <a:off x="5279558" y="1696270"/>
            <a:ext cx="6178102" cy="282724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486C950-9307-B74C-A49F-FFA40BF10967}"/>
              </a:ext>
            </a:extLst>
          </p:cNvPr>
          <p:cNvSpPr txBox="1"/>
          <p:nvPr/>
        </p:nvSpPr>
        <p:spPr>
          <a:xfrm>
            <a:off x="1378559" y="1641042"/>
            <a:ext cx="6222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1">
                    <a:lumMod val="50000"/>
                  </a:schemeClr>
                </a:solidFill>
              </a:rPr>
              <a:t>Calorimeter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5510CE8-22AF-9A41-B4A8-9F355996F20D}"/>
              </a:ext>
            </a:extLst>
          </p:cNvPr>
          <p:cNvSpPr txBox="1"/>
          <p:nvPr/>
        </p:nvSpPr>
        <p:spPr>
          <a:xfrm>
            <a:off x="8692851" y="1456159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1">
                    <a:lumMod val="50000"/>
                  </a:schemeClr>
                </a:solidFill>
              </a:rPr>
              <a:t>ERSAP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FA7F3C8F-25BC-7A43-A791-B8F130CBB26D}"/>
              </a:ext>
            </a:extLst>
          </p:cNvPr>
          <p:cNvSpPr/>
          <p:nvPr/>
        </p:nvSpPr>
        <p:spPr>
          <a:xfrm>
            <a:off x="1548138" y="2865631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1E8CC641-025C-3643-AFAD-67D04E5DB201}"/>
              </a:ext>
            </a:extLst>
          </p:cNvPr>
          <p:cNvSpPr/>
          <p:nvPr/>
        </p:nvSpPr>
        <p:spPr>
          <a:xfrm>
            <a:off x="1839897" y="2865630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E7DEC3FD-8A0F-E94D-9D51-C2F2589A044D}"/>
              </a:ext>
            </a:extLst>
          </p:cNvPr>
          <p:cNvSpPr/>
          <p:nvPr/>
        </p:nvSpPr>
        <p:spPr>
          <a:xfrm>
            <a:off x="1272008" y="3127626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7941F7C-1530-064E-B8A7-985D64C73B86}"/>
              </a:ext>
            </a:extLst>
          </p:cNvPr>
          <p:cNvSpPr/>
          <p:nvPr/>
        </p:nvSpPr>
        <p:spPr>
          <a:xfrm>
            <a:off x="1557745" y="3127625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535FB7D1-5431-E546-9527-8F400D6070A9}"/>
              </a:ext>
            </a:extLst>
          </p:cNvPr>
          <p:cNvSpPr/>
          <p:nvPr/>
        </p:nvSpPr>
        <p:spPr>
          <a:xfrm>
            <a:off x="1849504" y="3127624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2CE9FA59-ABDC-6A46-A7DC-5579A4686B85}"/>
              </a:ext>
            </a:extLst>
          </p:cNvPr>
          <p:cNvSpPr/>
          <p:nvPr/>
        </p:nvSpPr>
        <p:spPr>
          <a:xfrm>
            <a:off x="1272008" y="3393898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EBB328AE-E633-3440-A1B6-1A737EF94080}"/>
              </a:ext>
            </a:extLst>
          </p:cNvPr>
          <p:cNvSpPr/>
          <p:nvPr/>
        </p:nvSpPr>
        <p:spPr>
          <a:xfrm>
            <a:off x="1557745" y="3393897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B3C42F21-076D-644E-B1EF-398674014477}"/>
              </a:ext>
            </a:extLst>
          </p:cNvPr>
          <p:cNvSpPr/>
          <p:nvPr/>
        </p:nvSpPr>
        <p:spPr>
          <a:xfrm>
            <a:off x="1849504" y="3393896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C9648F56-CF15-4A4F-9C06-727799BC6D94}"/>
              </a:ext>
            </a:extLst>
          </p:cNvPr>
          <p:cNvSpPr/>
          <p:nvPr/>
        </p:nvSpPr>
        <p:spPr>
          <a:xfrm>
            <a:off x="2538084" y="2709615"/>
            <a:ext cx="320457" cy="664118"/>
          </a:xfrm>
          <a:prstGeom prst="roundRect">
            <a:avLst/>
          </a:prstGeom>
          <a:solidFill>
            <a:schemeClr val="accent5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</a:p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ADC</a:t>
            </a:r>
          </a:p>
        </p:txBody>
      </p:sp>
      <p:sp>
        <p:nvSpPr>
          <p:cNvPr id="10" name="Striped Right Arrow 9">
            <a:extLst>
              <a:ext uri="{FF2B5EF4-FFF2-40B4-BE49-F238E27FC236}">
                <a16:creationId xmlns:a16="http://schemas.microsoft.com/office/drawing/2014/main" id="{0C47E64C-19ED-5649-AA2D-E14FA13ED8C5}"/>
              </a:ext>
            </a:extLst>
          </p:cNvPr>
          <p:cNvSpPr/>
          <p:nvPr/>
        </p:nvSpPr>
        <p:spPr>
          <a:xfrm>
            <a:off x="2144619" y="2992219"/>
            <a:ext cx="251664" cy="156403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789A995-C09F-4E4B-87E3-8BBEDC2EC844}"/>
              </a:ext>
            </a:extLst>
          </p:cNvPr>
          <p:cNvSpPr/>
          <p:nvPr/>
        </p:nvSpPr>
        <p:spPr>
          <a:xfrm>
            <a:off x="2371472" y="2531381"/>
            <a:ext cx="1289503" cy="100713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6DAE38A0-F8DB-3A48-B156-F2B5F2A5EF9F}"/>
              </a:ext>
            </a:extLst>
          </p:cNvPr>
          <p:cNvSpPr/>
          <p:nvPr/>
        </p:nvSpPr>
        <p:spPr>
          <a:xfrm>
            <a:off x="3139810" y="2709615"/>
            <a:ext cx="320457" cy="664118"/>
          </a:xfrm>
          <a:prstGeom prst="roundRect">
            <a:avLst/>
          </a:prstGeom>
          <a:solidFill>
            <a:schemeClr val="accent5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VT</a:t>
            </a:r>
          </a:p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A282BFD-12B4-7042-A203-5A354B5A5730}"/>
              </a:ext>
            </a:extLst>
          </p:cNvPr>
          <p:cNvCxnSpPr>
            <a:cxnSpLocks/>
            <a:stCxn id="79" idx="3"/>
            <a:endCxn id="82" idx="1"/>
          </p:cNvCxnSpPr>
          <p:nvPr/>
        </p:nvCxnSpPr>
        <p:spPr>
          <a:xfrm>
            <a:off x="2858541" y="3041674"/>
            <a:ext cx="281269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77607F3-F9AA-B640-8C5C-83560CEBEA5C}"/>
              </a:ext>
            </a:extLst>
          </p:cNvPr>
          <p:cNvSpPr txBox="1"/>
          <p:nvPr/>
        </p:nvSpPr>
        <p:spPr>
          <a:xfrm>
            <a:off x="2705916" y="2311588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1">
                    <a:lumMod val="50000"/>
                  </a:schemeClr>
                </a:solidFill>
              </a:rPr>
              <a:t>VXS Crate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2F19D030-9287-E749-826D-A7FA4118F59D}"/>
              </a:ext>
            </a:extLst>
          </p:cNvPr>
          <p:cNvSpPr/>
          <p:nvPr/>
        </p:nvSpPr>
        <p:spPr>
          <a:xfrm>
            <a:off x="6042476" y="2790219"/>
            <a:ext cx="722615" cy="503434"/>
          </a:xfrm>
          <a:prstGeom prst="roundRect">
            <a:avLst/>
          </a:prstGeom>
          <a:solidFill>
            <a:schemeClr val="accent2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VTP</a:t>
            </a:r>
          </a:p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Receiver</a:t>
            </a:r>
          </a:p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Format2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EAFA7D19-C24F-5C4C-8CB0-8E1060A99DA1}"/>
              </a:ext>
            </a:extLst>
          </p:cNvPr>
          <p:cNvSpPr/>
          <p:nvPr/>
        </p:nvSpPr>
        <p:spPr>
          <a:xfrm>
            <a:off x="7421556" y="2793588"/>
            <a:ext cx="722615" cy="503434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VTP</a:t>
            </a:r>
          </a:p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Frame Decoder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E99B7B7-DCDD-2E49-8D45-6E7523B26382}"/>
              </a:ext>
            </a:extLst>
          </p:cNvPr>
          <p:cNvCxnSpPr>
            <a:cxnSpLocks/>
            <a:stCxn id="85" idx="3"/>
            <a:endCxn id="99" idx="2"/>
          </p:cNvCxnSpPr>
          <p:nvPr/>
        </p:nvCxnSpPr>
        <p:spPr>
          <a:xfrm>
            <a:off x="6765091" y="3041936"/>
            <a:ext cx="121848" cy="74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67ACD941-E412-4D4D-B629-5BA7BD73460E}"/>
              </a:ext>
            </a:extLst>
          </p:cNvPr>
          <p:cNvSpPr/>
          <p:nvPr/>
        </p:nvSpPr>
        <p:spPr>
          <a:xfrm>
            <a:off x="8421157" y="3757103"/>
            <a:ext cx="827093" cy="503434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Beam Event</a:t>
            </a:r>
          </a:p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Identifier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3AEFABCD-AD39-F742-A823-E9E1B8DD526F}"/>
              </a:ext>
            </a:extLst>
          </p:cNvPr>
          <p:cNvCxnSpPr>
            <a:cxnSpLocks/>
            <a:stCxn id="86" idx="3"/>
            <a:endCxn id="89" idx="1"/>
          </p:cNvCxnSpPr>
          <p:nvPr/>
        </p:nvCxnSpPr>
        <p:spPr>
          <a:xfrm>
            <a:off x="8144170" y="3045306"/>
            <a:ext cx="276986" cy="9635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B1961DD0-07AE-014E-A0F8-CA4AB48AFECB}"/>
              </a:ext>
            </a:extLst>
          </p:cNvPr>
          <p:cNvSpPr txBox="1"/>
          <p:nvPr/>
        </p:nvSpPr>
        <p:spPr>
          <a:xfrm>
            <a:off x="1123542" y="5722494"/>
            <a:ext cx="78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1">
                    <a:lumMod val="50000"/>
                  </a:schemeClr>
                </a:solidFill>
              </a:rPr>
              <a:t>12FADC250</a:t>
            </a:r>
          </a:p>
          <a:p>
            <a:r>
              <a:rPr lang="en-US" sz="800" dirty="0">
                <a:solidFill>
                  <a:schemeClr val="accent1">
                    <a:lumMod val="50000"/>
                  </a:schemeClr>
                </a:solidFill>
              </a:rPr>
              <a:t>Stream</a:t>
            </a:r>
          </a:p>
          <a:p>
            <a:r>
              <a:rPr lang="en-US" sz="800" dirty="0">
                <a:solidFill>
                  <a:schemeClr val="accent1">
                    <a:lumMod val="50000"/>
                  </a:schemeClr>
                </a:solidFill>
              </a:rPr>
              <a:t>(32 channels)</a:t>
            </a:r>
          </a:p>
        </p:txBody>
      </p:sp>
      <p:sp>
        <p:nvSpPr>
          <p:cNvPr id="146" name="Right Arrow 11">
            <a:extLst>
              <a:ext uri="{FF2B5EF4-FFF2-40B4-BE49-F238E27FC236}">
                <a16:creationId xmlns:a16="http://schemas.microsoft.com/office/drawing/2014/main" id="{9DB39EF6-FE95-E14A-B34E-FB4F0C2304D7}"/>
              </a:ext>
            </a:extLst>
          </p:cNvPr>
          <p:cNvSpPr/>
          <p:nvPr/>
        </p:nvSpPr>
        <p:spPr>
          <a:xfrm rot="10800000" flipH="1">
            <a:off x="1349832" y="5302585"/>
            <a:ext cx="432951" cy="419909"/>
          </a:xfrm>
          <a:prstGeom prst="rightArrow">
            <a:avLst/>
          </a:prstGeom>
          <a:solidFill>
            <a:srgbClr val="5B9BD5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3281D9E-441B-D949-B197-C3A7946B7399}"/>
              </a:ext>
            </a:extLst>
          </p:cNvPr>
          <p:cNvSpPr/>
          <p:nvPr/>
        </p:nvSpPr>
        <p:spPr>
          <a:xfrm>
            <a:off x="1860275" y="5317615"/>
            <a:ext cx="666619" cy="475695"/>
          </a:xfrm>
          <a:prstGeom prst="rect">
            <a:avLst/>
          </a:prstGeom>
          <a:solidFill>
            <a:srgbClr val="C5E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Zero</a:t>
            </a:r>
          </a:p>
          <a:p>
            <a:pPr algn="ctr"/>
            <a:r>
              <a:rPr lang="en-US" sz="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Suppression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63E595C-8606-B740-9FF3-4C5E011DC5CF}"/>
              </a:ext>
            </a:extLst>
          </p:cNvPr>
          <p:cNvSpPr/>
          <p:nvPr/>
        </p:nvSpPr>
        <p:spPr>
          <a:xfrm>
            <a:off x="2670889" y="5317615"/>
            <a:ext cx="638473" cy="475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4Gbyte </a:t>
            </a:r>
          </a:p>
          <a:p>
            <a:pPr algn="ctr"/>
            <a:r>
              <a:rPr lang="en-US" sz="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DDR3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2B75BE7-3C27-434F-AD02-054EB9966262}"/>
              </a:ext>
            </a:extLst>
          </p:cNvPr>
          <p:cNvSpPr/>
          <p:nvPr/>
        </p:nvSpPr>
        <p:spPr>
          <a:xfrm>
            <a:off x="3483720" y="5321275"/>
            <a:ext cx="660416" cy="472034"/>
          </a:xfrm>
          <a:prstGeom prst="rect">
            <a:avLst/>
          </a:prstGeom>
          <a:solidFill>
            <a:srgbClr val="C5E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Frame Builder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3253DC7-9609-0245-95AD-056F59C1ADCC}"/>
              </a:ext>
            </a:extLst>
          </p:cNvPr>
          <p:cNvSpPr/>
          <p:nvPr/>
        </p:nvSpPr>
        <p:spPr>
          <a:xfrm>
            <a:off x="4290619" y="5317615"/>
            <a:ext cx="941418" cy="475694"/>
          </a:xfrm>
          <a:prstGeom prst="rect">
            <a:avLst/>
          </a:prstGeom>
          <a:solidFill>
            <a:srgbClr val="C5E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10Gbps Ethernet </a:t>
            </a:r>
          </a:p>
          <a:p>
            <a:pPr algn="ctr"/>
            <a:r>
              <a:rPr lang="en-US" sz="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(TCP) Stream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DFEEE16-4C1C-A74D-A89D-832B9E329290}"/>
              </a:ext>
            </a:extLst>
          </p:cNvPr>
          <p:cNvSpPr txBox="1"/>
          <p:nvPr/>
        </p:nvSpPr>
        <p:spPr>
          <a:xfrm rot="17277948">
            <a:off x="2401582" y="4213622"/>
            <a:ext cx="9829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1">
                    <a:lumMod val="50000"/>
                  </a:schemeClr>
                </a:solidFill>
              </a:rPr>
              <a:t>VXS Trigger Processor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8DE843-BF24-5B49-A529-9C0B926FA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308" y="3736556"/>
            <a:ext cx="553065" cy="55306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FABC7A-732F-4C4C-8DB5-8FD4A9D0D4FC}"/>
              </a:ext>
            </a:extLst>
          </p:cNvPr>
          <p:cNvCxnSpPr>
            <a:stCxn id="89" idx="3"/>
            <a:endCxn id="16" idx="1"/>
          </p:cNvCxnSpPr>
          <p:nvPr/>
        </p:nvCxnSpPr>
        <p:spPr>
          <a:xfrm>
            <a:off x="9248249" y="4008820"/>
            <a:ext cx="468058" cy="426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2BE61FC3-8EE0-2346-A1A8-661C109ED043}"/>
              </a:ext>
            </a:extLst>
          </p:cNvPr>
          <p:cNvSpPr/>
          <p:nvPr/>
        </p:nvSpPr>
        <p:spPr>
          <a:xfrm>
            <a:off x="8421157" y="1976437"/>
            <a:ext cx="827093" cy="503434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Cosmic Event</a:t>
            </a:r>
          </a:p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Identifier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3794651B-95EE-3C47-AF91-87D75770A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308" y="1955890"/>
            <a:ext cx="553065" cy="553065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5DCF550-3129-1A4B-B757-AE3A5D1FF397}"/>
              </a:ext>
            </a:extLst>
          </p:cNvPr>
          <p:cNvCxnSpPr>
            <a:stCxn id="70" idx="3"/>
            <a:endCxn id="72" idx="1"/>
          </p:cNvCxnSpPr>
          <p:nvPr/>
        </p:nvCxnSpPr>
        <p:spPr>
          <a:xfrm>
            <a:off x="9248249" y="2228154"/>
            <a:ext cx="468058" cy="426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3CEB4FA-27AA-754C-9C5C-5A4CD688B31D}"/>
              </a:ext>
            </a:extLst>
          </p:cNvPr>
          <p:cNvCxnSpPr>
            <a:stCxn id="86" idx="3"/>
            <a:endCxn id="70" idx="1"/>
          </p:cNvCxnSpPr>
          <p:nvPr/>
        </p:nvCxnSpPr>
        <p:spPr>
          <a:xfrm flipV="1">
            <a:off x="8144170" y="2228155"/>
            <a:ext cx="276986" cy="81715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Line Callout 2 (Border and Accent Bar) 87">
            <a:extLst>
              <a:ext uri="{FF2B5EF4-FFF2-40B4-BE49-F238E27FC236}">
                <a16:creationId xmlns:a16="http://schemas.microsoft.com/office/drawing/2014/main" id="{FBD3DB0D-257A-EA42-ADAA-F2C73FA5032B}"/>
              </a:ext>
            </a:extLst>
          </p:cNvPr>
          <p:cNvSpPr/>
          <p:nvPr/>
        </p:nvSpPr>
        <p:spPr>
          <a:xfrm rot="10800000">
            <a:off x="1800808" y="5167882"/>
            <a:ext cx="3514140" cy="779397"/>
          </a:xfrm>
          <a:prstGeom prst="accentBorderCallout2">
            <a:avLst>
              <a:gd name="adj1" fmla="val 107703"/>
              <a:gd name="adj2" fmla="val 99924"/>
              <a:gd name="adj3" fmla="val 108093"/>
              <a:gd name="adj4" fmla="val 74021"/>
              <a:gd name="adj5" fmla="val 330310"/>
              <a:gd name="adj6" fmla="val 57518"/>
            </a:avLst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DADB87F-C740-6145-8720-2A278E15D494}"/>
              </a:ext>
            </a:extLst>
          </p:cNvPr>
          <p:cNvSpPr/>
          <p:nvPr/>
        </p:nvSpPr>
        <p:spPr>
          <a:xfrm>
            <a:off x="984662" y="2852183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CE0D4D5-83E0-2043-B6F6-460D5E7BB76D}"/>
              </a:ext>
            </a:extLst>
          </p:cNvPr>
          <p:cNvSpPr/>
          <p:nvPr/>
        </p:nvSpPr>
        <p:spPr>
          <a:xfrm>
            <a:off x="994710" y="3122834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4667EE1F-913E-3A4D-BEF6-3352D19DA9E4}"/>
              </a:ext>
            </a:extLst>
          </p:cNvPr>
          <p:cNvSpPr/>
          <p:nvPr/>
        </p:nvSpPr>
        <p:spPr>
          <a:xfrm>
            <a:off x="995773" y="3393485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6E851E5-B5FB-F34C-B76B-60C5B9870843}"/>
              </a:ext>
            </a:extLst>
          </p:cNvPr>
          <p:cNvSpPr/>
          <p:nvPr/>
        </p:nvSpPr>
        <p:spPr>
          <a:xfrm>
            <a:off x="984662" y="2577769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39EDAF2E-8B73-3B4D-8B61-90EB883D88D1}"/>
              </a:ext>
            </a:extLst>
          </p:cNvPr>
          <p:cNvSpPr/>
          <p:nvPr/>
        </p:nvSpPr>
        <p:spPr>
          <a:xfrm>
            <a:off x="1274922" y="2586835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576BD563-E2C5-D64D-AA09-6069CB0E277A}"/>
              </a:ext>
            </a:extLst>
          </p:cNvPr>
          <p:cNvSpPr/>
          <p:nvPr/>
        </p:nvSpPr>
        <p:spPr>
          <a:xfrm>
            <a:off x="1557094" y="2586835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9669EBA-E9F0-1A41-851F-92FB1AB291C3}"/>
              </a:ext>
            </a:extLst>
          </p:cNvPr>
          <p:cNvSpPr/>
          <p:nvPr/>
        </p:nvSpPr>
        <p:spPr>
          <a:xfrm>
            <a:off x="1841170" y="2586835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91984980-D902-BD42-A47F-575F97EE1C3C}"/>
              </a:ext>
            </a:extLst>
          </p:cNvPr>
          <p:cNvSpPr/>
          <p:nvPr/>
        </p:nvSpPr>
        <p:spPr>
          <a:xfrm>
            <a:off x="699293" y="3383848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BF19C8D0-C757-A242-A19D-D9B3C499DFFF}"/>
              </a:ext>
            </a:extLst>
          </p:cNvPr>
          <p:cNvSpPr/>
          <p:nvPr/>
        </p:nvSpPr>
        <p:spPr>
          <a:xfrm>
            <a:off x="693477" y="2589314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B307808-4B03-2841-9BB8-FC3DA3B4A024}"/>
              </a:ext>
            </a:extLst>
          </p:cNvPr>
          <p:cNvSpPr/>
          <p:nvPr/>
        </p:nvSpPr>
        <p:spPr>
          <a:xfrm>
            <a:off x="693477" y="2849917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AE254984-DEB6-0743-9EF2-6646C177AD30}"/>
              </a:ext>
            </a:extLst>
          </p:cNvPr>
          <p:cNvSpPr/>
          <p:nvPr/>
        </p:nvSpPr>
        <p:spPr>
          <a:xfrm>
            <a:off x="701189" y="3107121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4D3D2FCC-57BD-8E4E-B36B-8BA78F93C0CD}"/>
              </a:ext>
            </a:extLst>
          </p:cNvPr>
          <p:cNvSpPr/>
          <p:nvPr/>
        </p:nvSpPr>
        <p:spPr>
          <a:xfrm>
            <a:off x="693477" y="2314900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0711D473-F6CC-CC41-B473-A87717055AB0}"/>
              </a:ext>
            </a:extLst>
          </p:cNvPr>
          <p:cNvSpPr/>
          <p:nvPr/>
        </p:nvSpPr>
        <p:spPr>
          <a:xfrm>
            <a:off x="985697" y="2309326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653DD82C-C0FB-954D-B6C0-1628F040AFB7}"/>
              </a:ext>
            </a:extLst>
          </p:cNvPr>
          <p:cNvSpPr/>
          <p:nvPr/>
        </p:nvSpPr>
        <p:spPr>
          <a:xfrm>
            <a:off x="1265909" y="2308344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3A2C3195-8101-9A43-A378-9585873AF33C}"/>
              </a:ext>
            </a:extLst>
          </p:cNvPr>
          <p:cNvSpPr/>
          <p:nvPr/>
        </p:nvSpPr>
        <p:spPr>
          <a:xfrm>
            <a:off x="1548081" y="2308344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B87B0F05-2D15-B04B-A314-488A2458AC3B}"/>
              </a:ext>
            </a:extLst>
          </p:cNvPr>
          <p:cNvSpPr/>
          <p:nvPr/>
        </p:nvSpPr>
        <p:spPr>
          <a:xfrm>
            <a:off x="1832157" y="2308344"/>
            <a:ext cx="275690" cy="25771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C0B1060D-39C6-1C45-B0F1-DC3A2A8DDA10}"/>
              </a:ext>
            </a:extLst>
          </p:cNvPr>
          <p:cNvSpPr/>
          <p:nvPr/>
        </p:nvSpPr>
        <p:spPr>
          <a:xfrm>
            <a:off x="4595311" y="2794995"/>
            <a:ext cx="566481" cy="503434"/>
          </a:xfrm>
          <a:prstGeom prst="roundRect">
            <a:avLst/>
          </a:prstGeom>
          <a:solidFill>
            <a:schemeClr val="bg2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DC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35ADE5C-1FEC-CD41-8ADC-EB749236F625}"/>
              </a:ext>
            </a:extLst>
          </p:cNvPr>
          <p:cNvSpPr/>
          <p:nvPr/>
        </p:nvSpPr>
        <p:spPr>
          <a:xfrm>
            <a:off x="2278517" y="1714371"/>
            <a:ext cx="2953520" cy="282724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78F4231-1072-6F4D-90DB-C2AC69074E34}"/>
              </a:ext>
            </a:extLst>
          </p:cNvPr>
          <p:cNvSpPr txBox="1"/>
          <p:nvPr/>
        </p:nvSpPr>
        <p:spPr>
          <a:xfrm>
            <a:off x="3993736" y="1460372"/>
            <a:ext cx="39786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1">
                    <a:lumMod val="50000"/>
                  </a:schemeClr>
                </a:solidFill>
              </a:rPr>
              <a:t>CODA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7BBFC283-AAD3-C240-A4BF-D4917277F52B}"/>
              </a:ext>
            </a:extLst>
          </p:cNvPr>
          <p:cNvSpPr/>
          <p:nvPr/>
        </p:nvSpPr>
        <p:spPr>
          <a:xfrm>
            <a:off x="5400856" y="2844546"/>
            <a:ext cx="415498" cy="41489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C16CD0-5C29-C643-A549-8F19F579FA9A}"/>
              </a:ext>
            </a:extLst>
          </p:cNvPr>
          <p:cNvCxnSpPr>
            <a:stCxn id="52" idx="3"/>
            <a:endCxn id="90" idx="1"/>
          </p:cNvCxnSpPr>
          <p:nvPr/>
        </p:nvCxnSpPr>
        <p:spPr>
          <a:xfrm>
            <a:off x="4404574" y="3041674"/>
            <a:ext cx="190737" cy="5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B65A79-D15D-954B-89AF-C6F5C06494AA}"/>
              </a:ext>
            </a:extLst>
          </p:cNvPr>
          <p:cNvCxnSpPr>
            <a:cxnSpLocks/>
            <a:stCxn id="90" idx="0"/>
          </p:cNvCxnSpPr>
          <p:nvPr/>
        </p:nvCxnSpPr>
        <p:spPr>
          <a:xfrm flipV="1">
            <a:off x="4878552" y="2295629"/>
            <a:ext cx="544222" cy="499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2F4A6A-A884-D740-B326-5FEE090D7900}"/>
              </a:ext>
            </a:extLst>
          </p:cNvPr>
          <p:cNvCxnSpPr>
            <a:cxnSpLocks/>
            <a:stCxn id="90" idx="3"/>
            <a:endCxn id="93" idx="2"/>
          </p:cNvCxnSpPr>
          <p:nvPr/>
        </p:nvCxnSpPr>
        <p:spPr>
          <a:xfrm>
            <a:off x="5161792" y="3046712"/>
            <a:ext cx="239064" cy="5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9F9D2C9-B448-5544-BA7C-90EADD3964A1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5896752" y="2308344"/>
            <a:ext cx="507032" cy="48187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150CA6-E3F0-394B-8EFD-F384B80B84A0}"/>
              </a:ext>
            </a:extLst>
          </p:cNvPr>
          <p:cNvCxnSpPr>
            <a:cxnSpLocks/>
            <a:stCxn id="93" idx="6"/>
            <a:endCxn id="85" idx="1"/>
          </p:cNvCxnSpPr>
          <p:nvPr/>
        </p:nvCxnSpPr>
        <p:spPr>
          <a:xfrm flipV="1">
            <a:off x="5816354" y="3041936"/>
            <a:ext cx="226122" cy="1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93">
            <a:extLst>
              <a:ext uri="{FF2B5EF4-FFF2-40B4-BE49-F238E27FC236}">
                <a16:creationId xmlns:a16="http://schemas.microsoft.com/office/drawing/2014/main" id="{F9E7BE38-B7A4-8A4D-B256-4F15E375B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771" y="1792037"/>
            <a:ext cx="872233" cy="872233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8833837D-7590-A048-AC65-C4587CD0D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400" y="3559399"/>
            <a:ext cx="872233" cy="872233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F9CC42C-E59E-114C-9EAA-6A804DA950A7}"/>
              </a:ext>
            </a:extLst>
          </p:cNvPr>
          <p:cNvCxnSpPr>
            <a:stCxn id="72" idx="3"/>
          </p:cNvCxnSpPr>
          <p:nvPr/>
        </p:nvCxnSpPr>
        <p:spPr>
          <a:xfrm flipV="1">
            <a:off x="10269373" y="2228153"/>
            <a:ext cx="447933" cy="4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A7C7753-4BB6-6548-A5BC-A606B7075DCF}"/>
              </a:ext>
            </a:extLst>
          </p:cNvPr>
          <p:cNvCxnSpPr>
            <a:stCxn id="16" idx="3"/>
          </p:cNvCxnSpPr>
          <p:nvPr/>
        </p:nvCxnSpPr>
        <p:spPr>
          <a:xfrm flipV="1">
            <a:off x="10269373" y="4008820"/>
            <a:ext cx="447933" cy="4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AF3BBB2D-7CFC-A54A-BCE8-7F5ED7F7D52B}"/>
              </a:ext>
            </a:extLst>
          </p:cNvPr>
          <p:cNvSpPr txBox="1"/>
          <p:nvPr/>
        </p:nvSpPr>
        <p:spPr>
          <a:xfrm>
            <a:off x="7003584" y="2431075"/>
            <a:ext cx="63511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1">
                    <a:lumMod val="50000"/>
                  </a:schemeClr>
                </a:solidFill>
              </a:rPr>
              <a:t>VTP payload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A4C52A93-EC05-F24E-8119-03912C664E30}"/>
              </a:ext>
            </a:extLst>
          </p:cNvPr>
          <p:cNvCxnSpPr/>
          <p:nvPr/>
        </p:nvCxnSpPr>
        <p:spPr>
          <a:xfrm>
            <a:off x="7302437" y="2631130"/>
            <a:ext cx="0" cy="257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C1852BCB-0985-564C-85E2-02AA27DD1C0C}"/>
              </a:ext>
            </a:extLst>
          </p:cNvPr>
          <p:cNvSpPr/>
          <p:nvPr/>
        </p:nvSpPr>
        <p:spPr>
          <a:xfrm>
            <a:off x="6886939" y="2841906"/>
            <a:ext cx="415498" cy="41489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DL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163DA6E-8DF5-394B-8204-F3EA9E3BCA50}"/>
              </a:ext>
            </a:extLst>
          </p:cNvPr>
          <p:cNvCxnSpPr>
            <a:stCxn id="99" idx="6"/>
            <a:endCxn id="86" idx="1"/>
          </p:cNvCxnSpPr>
          <p:nvPr/>
        </p:nvCxnSpPr>
        <p:spPr>
          <a:xfrm flipV="1">
            <a:off x="7302437" y="3045305"/>
            <a:ext cx="119119" cy="4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77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DBB02F-4051-FA4A-A7A8-F576F67B1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224" y="209717"/>
            <a:ext cx="8464378" cy="487490"/>
          </a:xfrm>
        </p:spPr>
        <p:txBody>
          <a:bodyPr/>
          <a:lstStyle/>
          <a:p>
            <a:r>
              <a:rPr lang="en-US" b="0" dirty="0"/>
              <a:t> Event Identification. Fixed size sliding window technique</a:t>
            </a:r>
          </a:p>
        </p:txBody>
      </p:sp>
      <p:pic>
        <p:nvPicPr>
          <p:cNvPr id="49" name="Google Shape;342;p22">
            <a:extLst>
              <a:ext uri="{FF2B5EF4-FFF2-40B4-BE49-F238E27FC236}">
                <a16:creationId xmlns:a16="http://schemas.microsoft.com/office/drawing/2014/main" id="{7FC53AA1-083D-9F46-BA7E-62156427497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04705"/>
            <a:ext cx="964406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7F24E-AC09-7B47-8E55-A4496770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739026-F8C2-234C-A172-4EF871B1B185}"/>
              </a:ext>
            </a:extLst>
          </p:cNvPr>
          <p:cNvSpPr/>
          <p:nvPr/>
        </p:nvSpPr>
        <p:spPr>
          <a:xfrm>
            <a:off x="305221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1439B4E-3CC4-3142-B1EE-5AFD469FDF2B}"/>
              </a:ext>
            </a:extLst>
          </p:cNvPr>
          <p:cNvSpPr/>
          <p:nvPr/>
        </p:nvSpPr>
        <p:spPr>
          <a:xfrm>
            <a:off x="3097929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ED1FF3D-7F75-1345-8F43-E9F8B06D7A7C}"/>
              </a:ext>
            </a:extLst>
          </p:cNvPr>
          <p:cNvSpPr/>
          <p:nvPr/>
        </p:nvSpPr>
        <p:spPr>
          <a:xfrm>
            <a:off x="3143648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A76134-3B83-AC41-8C8E-931299D97A58}"/>
              </a:ext>
            </a:extLst>
          </p:cNvPr>
          <p:cNvSpPr/>
          <p:nvPr/>
        </p:nvSpPr>
        <p:spPr>
          <a:xfrm>
            <a:off x="3189367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F72FA97-E23B-A146-B549-DC8CAD5E6BE9}"/>
              </a:ext>
            </a:extLst>
          </p:cNvPr>
          <p:cNvSpPr/>
          <p:nvPr/>
        </p:nvSpPr>
        <p:spPr>
          <a:xfrm>
            <a:off x="3242727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33E1665-4F76-8244-8C6F-B6DFA9663CB8}"/>
              </a:ext>
            </a:extLst>
          </p:cNvPr>
          <p:cNvSpPr/>
          <p:nvPr/>
        </p:nvSpPr>
        <p:spPr>
          <a:xfrm>
            <a:off x="3288446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0303B2D-5C5E-8D4D-AEC4-2D3E0DCE5662}"/>
              </a:ext>
            </a:extLst>
          </p:cNvPr>
          <p:cNvSpPr/>
          <p:nvPr/>
        </p:nvSpPr>
        <p:spPr>
          <a:xfrm>
            <a:off x="333416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069F85A-9BD5-7A4E-A08E-82F66E79D8D9}"/>
              </a:ext>
            </a:extLst>
          </p:cNvPr>
          <p:cNvSpPr/>
          <p:nvPr/>
        </p:nvSpPr>
        <p:spPr>
          <a:xfrm>
            <a:off x="337988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E10E820-BA25-7047-AD20-40E07415F714}"/>
              </a:ext>
            </a:extLst>
          </p:cNvPr>
          <p:cNvSpPr/>
          <p:nvPr/>
        </p:nvSpPr>
        <p:spPr>
          <a:xfrm>
            <a:off x="3434626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8381046-F536-6D44-B008-07E5961B7506}"/>
              </a:ext>
            </a:extLst>
          </p:cNvPr>
          <p:cNvSpPr/>
          <p:nvPr/>
        </p:nvSpPr>
        <p:spPr>
          <a:xfrm>
            <a:off x="348034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C62D6F-9E78-C345-A167-4DEAD6FF2574}"/>
              </a:ext>
            </a:extLst>
          </p:cNvPr>
          <p:cNvSpPr/>
          <p:nvPr/>
        </p:nvSpPr>
        <p:spPr>
          <a:xfrm>
            <a:off x="352606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7F2F240-A7E1-8844-934B-91A75A1B6C5F}"/>
              </a:ext>
            </a:extLst>
          </p:cNvPr>
          <p:cNvSpPr/>
          <p:nvPr/>
        </p:nvSpPr>
        <p:spPr>
          <a:xfrm>
            <a:off x="357178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7AB4FFB-15C9-0745-AA2E-B2D526AB0941}"/>
              </a:ext>
            </a:extLst>
          </p:cNvPr>
          <p:cNvSpPr/>
          <p:nvPr/>
        </p:nvSpPr>
        <p:spPr>
          <a:xfrm>
            <a:off x="362514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BB5A778-93A5-DD4B-93AB-5CA17C5772F3}"/>
              </a:ext>
            </a:extLst>
          </p:cNvPr>
          <p:cNvSpPr/>
          <p:nvPr/>
        </p:nvSpPr>
        <p:spPr>
          <a:xfrm>
            <a:off x="367086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0EC23A0-0472-8F45-B646-AB6DA21A9418}"/>
              </a:ext>
            </a:extLst>
          </p:cNvPr>
          <p:cNvSpPr/>
          <p:nvPr/>
        </p:nvSpPr>
        <p:spPr>
          <a:xfrm>
            <a:off x="371658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84F2FF5-8730-AA4A-821F-A1203713FC5E}"/>
              </a:ext>
            </a:extLst>
          </p:cNvPr>
          <p:cNvSpPr/>
          <p:nvPr/>
        </p:nvSpPr>
        <p:spPr>
          <a:xfrm>
            <a:off x="376230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F3AD604-AE1E-3645-B926-924264D51BE7}"/>
              </a:ext>
            </a:extLst>
          </p:cNvPr>
          <p:cNvSpPr/>
          <p:nvPr/>
        </p:nvSpPr>
        <p:spPr>
          <a:xfrm>
            <a:off x="382168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C5AAB4B-9391-B248-A284-D8B26F580EA4}"/>
              </a:ext>
            </a:extLst>
          </p:cNvPr>
          <p:cNvSpPr/>
          <p:nvPr/>
        </p:nvSpPr>
        <p:spPr>
          <a:xfrm>
            <a:off x="386740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58EC3ED-8166-304E-8E6F-9A149BFD5131}"/>
              </a:ext>
            </a:extLst>
          </p:cNvPr>
          <p:cNvSpPr/>
          <p:nvPr/>
        </p:nvSpPr>
        <p:spPr>
          <a:xfrm>
            <a:off x="391312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426DAD6-F1B5-C743-9C3F-9AAA3BF5F2F5}"/>
              </a:ext>
            </a:extLst>
          </p:cNvPr>
          <p:cNvSpPr/>
          <p:nvPr/>
        </p:nvSpPr>
        <p:spPr>
          <a:xfrm>
            <a:off x="395884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7058B53-7220-3444-9726-02A372DE279B}"/>
              </a:ext>
            </a:extLst>
          </p:cNvPr>
          <p:cNvSpPr/>
          <p:nvPr/>
        </p:nvSpPr>
        <p:spPr>
          <a:xfrm>
            <a:off x="401220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3A8D164-E23B-0D40-BF7D-17F046AC8B94}"/>
              </a:ext>
            </a:extLst>
          </p:cNvPr>
          <p:cNvSpPr/>
          <p:nvPr/>
        </p:nvSpPr>
        <p:spPr>
          <a:xfrm>
            <a:off x="405792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36EF46E-A30C-734C-99C5-89A1BAF6BCFC}"/>
              </a:ext>
            </a:extLst>
          </p:cNvPr>
          <p:cNvSpPr/>
          <p:nvPr/>
        </p:nvSpPr>
        <p:spPr>
          <a:xfrm>
            <a:off x="410364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FB4F4A1-3403-274A-A5D3-1D4E66883D9B}"/>
              </a:ext>
            </a:extLst>
          </p:cNvPr>
          <p:cNvSpPr/>
          <p:nvPr/>
        </p:nvSpPr>
        <p:spPr>
          <a:xfrm>
            <a:off x="4149359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D534206-B86B-3C45-B73D-815689E39597}"/>
              </a:ext>
            </a:extLst>
          </p:cNvPr>
          <p:cNvSpPr/>
          <p:nvPr/>
        </p:nvSpPr>
        <p:spPr>
          <a:xfrm>
            <a:off x="420032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ABD330F-7555-3043-93B0-F050E72E0914}"/>
              </a:ext>
            </a:extLst>
          </p:cNvPr>
          <p:cNvSpPr/>
          <p:nvPr/>
        </p:nvSpPr>
        <p:spPr>
          <a:xfrm>
            <a:off x="424604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558595D-54FA-864F-A42A-27920A2F67D2}"/>
              </a:ext>
            </a:extLst>
          </p:cNvPr>
          <p:cNvSpPr/>
          <p:nvPr/>
        </p:nvSpPr>
        <p:spPr>
          <a:xfrm>
            <a:off x="429176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3346639-7C3F-2E47-BC3B-4FFF1D25FE4F}"/>
              </a:ext>
            </a:extLst>
          </p:cNvPr>
          <p:cNvSpPr/>
          <p:nvPr/>
        </p:nvSpPr>
        <p:spPr>
          <a:xfrm>
            <a:off x="433748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F929FFF-5B15-3D49-A599-7F11A418FAD1}"/>
              </a:ext>
            </a:extLst>
          </p:cNvPr>
          <p:cNvSpPr/>
          <p:nvPr/>
        </p:nvSpPr>
        <p:spPr>
          <a:xfrm>
            <a:off x="439084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FBAA22A-61A4-2C4D-9499-378258B8927E}"/>
              </a:ext>
            </a:extLst>
          </p:cNvPr>
          <p:cNvSpPr/>
          <p:nvPr/>
        </p:nvSpPr>
        <p:spPr>
          <a:xfrm>
            <a:off x="443656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BEC97D6-FC9F-BC40-BADB-54BF5B7D6086}"/>
              </a:ext>
            </a:extLst>
          </p:cNvPr>
          <p:cNvSpPr/>
          <p:nvPr/>
        </p:nvSpPr>
        <p:spPr>
          <a:xfrm>
            <a:off x="4482279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F24502E-9549-564C-9EE5-53C30C215327}"/>
              </a:ext>
            </a:extLst>
          </p:cNvPr>
          <p:cNvSpPr/>
          <p:nvPr/>
        </p:nvSpPr>
        <p:spPr>
          <a:xfrm>
            <a:off x="4527998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6B40401-BDB4-3147-8847-368894DC494B}"/>
              </a:ext>
            </a:extLst>
          </p:cNvPr>
          <p:cNvSpPr/>
          <p:nvPr/>
        </p:nvSpPr>
        <p:spPr>
          <a:xfrm>
            <a:off x="458651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B2D030A-8FC5-6D43-8651-696906BA99C3}"/>
              </a:ext>
            </a:extLst>
          </p:cNvPr>
          <p:cNvSpPr/>
          <p:nvPr/>
        </p:nvSpPr>
        <p:spPr>
          <a:xfrm>
            <a:off x="463223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EC29981-85D4-654E-BCBF-221CD7E6D5ED}"/>
              </a:ext>
            </a:extLst>
          </p:cNvPr>
          <p:cNvSpPr/>
          <p:nvPr/>
        </p:nvSpPr>
        <p:spPr>
          <a:xfrm>
            <a:off x="4677949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FFB5756-0A34-3C42-9EE2-6F31ADD6DF81}"/>
              </a:ext>
            </a:extLst>
          </p:cNvPr>
          <p:cNvSpPr/>
          <p:nvPr/>
        </p:nvSpPr>
        <p:spPr>
          <a:xfrm>
            <a:off x="4723668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2853CEC-FFFD-3248-A265-E0C370DBD997}"/>
              </a:ext>
            </a:extLst>
          </p:cNvPr>
          <p:cNvSpPr/>
          <p:nvPr/>
        </p:nvSpPr>
        <p:spPr>
          <a:xfrm>
            <a:off x="4777028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45F3057-1016-5B40-9D01-DCFE052810ED}"/>
              </a:ext>
            </a:extLst>
          </p:cNvPr>
          <p:cNvSpPr/>
          <p:nvPr/>
        </p:nvSpPr>
        <p:spPr>
          <a:xfrm>
            <a:off x="4822747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65E23C4-122E-7C43-9CC6-6BE52DFA27CB}"/>
              </a:ext>
            </a:extLst>
          </p:cNvPr>
          <p:cNvSpPr/>
          <p:nvPr/>
        </p:nvSpPr>
        <p:spPr>
          <a:xfrm>
            <a:off x="4868466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AD58950-B169-CD4A-B645-2102DC3F8A5D}"/>
              </a:ext>
            </a:extLst>
          </p:cNvPr>
          <p:cNvSpPr/>
          <p:nvPr/>
        </p:nvSpPr>
        <p:spPr>
          <a:xfrm>
            <a:off x="491418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8778B14-B9E9-7848-8E81-F820C990E818}"/>
              </a:ext>
            </a:extLst>
          </p:cNvPr>
          <p:cNvSpPr/>
          <p:nvPr/>
        </p:nvSpPr>
        <p:spPr>
          <a:xfrm>
            <a:off x="4968927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6FBD98C-3FF7-284A-B71D-BC343382374B}"/>
              </a:ext>
            </a:extLst>
          </p:cNvPr>
          <p:cNvSpPr/>
          <p:nvPr/>
        </p:nvSpPr>
        <p:spPr>
          <a:xfrm>
            <a:off x="5014646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B4DE030-EA20-F244-AA72-84309B565B61}"/>
              </a:ext>
            </a:extLst>
          </p:cNvPr>
          <p:cNvSpPr/>
          <p:nvPr/>
        </p:nvSpPr>
        <p:spPr>
          <a:xfrm>
            <a:off x="506036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CB0472C-C9CB-DB4E-AC12-A879F2CB8D4D}"/>
              </a:ext>
            </a:extLst>
          </p:cNvPr>
          <p:cNvSpPr/>
          <p:nvPr/>
        </p:nvSpPr>
        <p:spPr>
          <a:xfrm>
            <a:off x="510608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C5904BB-B7EE-FD4D-A594-2A736C6A9FE7}"/>
              </a:ext>
            </a:extLst>
          </p:cNvPr>
          <p:cNvSpPr/>
          <p:nvPr/>
        </p:nvSpPr>
        <p:spPr>
          <a:xfrm>
            <a:off x="515944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B40A114-AA70-D440-AB85-808959B69964}"/>
              </a:ext>
            </a:extLst>
          </p:cNvPr>
          <p:cNvSpPr/>
          <p:nvPr/>
        </p:nvSpPr>
        <p:spPr>
          <a:xfrm>
            <a:off x="520516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8120F7E-312A-734C-925D-6EFD89822587}"/>
              </a:ext>
            </a:extLst>
          </p:cNvPr>
          <p:cNvSpPr/>
          <p:nvPr/>
        </p:nvSpPr>
        <p:spPr>
          <a:xfrm>
            <a:off x="525088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EF20B48-8259-264E-8853-36AC02CB3671}"/>
              </a:ext>
            </a:extLst>
          </p:cNvPr>
          <p:cNvSpPr/>
          <p:nvPr/>
        </p:nvSpPr>
        <p:spPr>
          <a:xfrm>
            <a:off x="529660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EF09510-5023-884D-8136-88360D33A23E}"/>
              </a:ext>
            </a:extLst>
          </p:cNvPr>
          <p:cNvSpPr/>
          <p:nvPr/>
        </p:nvSpPr>
        <p:spPr>
          <a:xfrm>
            <a:off x="5355986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994C49F-77B3-1B40-A477-CDE967441F9F}"/>
              </a:ext>
            </a:extLst>
          </p:cNvPr>
          <p:cNvSpPr/>
          <p:nvPr/>
        </p:nvSpPr>
        <p:spPr>
          <a:xfrm>
            <a:off x="540170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D174F2B-BB1F-7949-873C-BD75F32E52F6}"/>
              </a:ext>
            </a:extLst>
          </p:cNvPr>
          <p:cNvSpPr/>
          <p:nvPr/>
        </p:nvSpPr>
        <p:spPr>
          <a:xfrm>
            <a:off x="544742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4C3F9FB-6CA5-5941-9F00-C1EC705CD800}"/>
              </a:ext>
            </a:extLst>
          </p:cNvPr>
          <p:cNvSpPr/>
          <p:nvPr/>
        </p:nvSpPr>
        <p:spPr>
          <a:xfrm>
            <a:off x="549314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79BE647-B29A-9A40-8B50-52C876A192E9}"/>
              </a:ext>
            </a:extLst>
          </p:cNvPr>
          <p:cNvSpPr/>
          <p:nvPr/>
        </p:nvSpPr>
        <p:spPr>
          <a:xfrm>
            <a:off x="554650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E3B7388-6812-A247-9370-75A6AD31200D}"/>
              </a:ext>
            </a:extLst>
          </p:cNvPr>
          <p:cNvSpPr/>
          <p:nvPr/>
        </p:nvSpPr>
        <p:spPr>
          <a:xfrm>
            <a:off x="559222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FBD13B-A182-6D40-B43B-8B6C379982DF}"/>
              </a:ext>
            </a:extLst>
          </p:cNvPr>
          <p:cNvSpPr/>
          <p:nvPr/>
        </p:nvSpPr>
        <p:spPr>
          <a:xfrm>
            <a:off x="563794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84527CF-E1A1-2F48-93F6-9C7A29A5156E}"/>
              </a:ext>
            </a:extLst>
          </p:cNvPr>
          <p:cNvSpPr/>
          <p:nvPr/>
        </p:nvSpPr>
        <p:spPr>
          <a:xfrm>
            <a:off x="568366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F131D9A-FE1A-4240-A567-CB14329C9CAD}"/>
              </a:ext>
            </a:extLst>
          </p:cNvPr>
          <p:cNvSpPr/>
          <p:nvPr/>
        </p:nvSpPr>
        <p:spPr>
          <a:xfrm>
            <a:off x="573462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E4295D3-8746-F841-B3FE-5B973A52A791}"/>
              </a:ext>
            </a:extLst>
          </p:cNvPr>
          <p:cNvSpPr/>
          <p:nvPr/>
        </p:nvSpPr>
        <p:spPr>
          <a:xfrm>
            <a:off x="578034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6D3C601-903A-7345-8FF0-06B54202D0B9}"/>
              </a:ext>
            </a:extLst>
          </p:cNvPr>
          <p:cNvSpPr/>
          <p:nvPr/>
        </p:nvSpPr>
        <p:spPr>
          <a:xfrm>
            <a:off x="582606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0F53BA3-0899-D346-8251-CBEE7489C5D0}"/>
              </a:ext>
            </a:extLst>
          </p:cNvPr>
          <p:cNvSpPr/>
          <p:nvPr/>
        </p:nvSpPr>
        <p:spPr>
          <a:xfrm>
            <a:off x="587178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8C8E369-0904-2D4D-9899-2A722AB83B57}"/>
              </a:ext>
            </a:extLst>
          </p:cNvPr>
          <p:cNvSpPr/>
          <p:nvPr/>
        </p:nvSpPr>
        <p:spPr>
          <a:xfrm>
            <a:off x="592514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C299871-7515-5943-9704-8A9F075E0BF0}"/>
              </a:ext>
            </a:extLst>
          </p:cNvPr>
          <p:cNvSpPr/>
          <p:nvPr/>
        </p:nvSpPr>
        <p:spPr>
          <a:xfrm>
            <a:off x="597086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5E7413B-52B4-DC4E-AA6F-96A341FAD29D}"/>
              </a:ext>
            </a:extLst>
          </p:cNvPr>
          <p:cNvSpPr/>
          <p:nvPr/>
        </p:nvSpPr>
        <p:spPr>
          <a:xfrm>
            <a:off x="601658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AB24DF7-371A-E240-8AEE-DD735063C432}"/>
              </a:ext>
            </a:extLst>
          </p:cNvPr>
          <p:cNvSpPr/>
          <p:nvPr/>
        </p:nvSpPr>
        <p:spPr>
          <a:xfrm>
            <a:off x="6062299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C5CD6E9-E7EB-474B-AFE2-FA261C8589C1}"/>
              </a:ext>
            </a:extLst>
          </p:cNvPr>
          <p:cNvSpPr/>
          <p:nvPr/>
        </p:nvSpPr>
        <p:spPr>
          <a:xfrm>
            <a:off x="612624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3C09E1C-4597-1047-9094-2149907BD570}"/>
              </a:ext>
            </a:extLst>
          </p:cNvPr>
          <p:cNvSpPr/>
          <p:nvPr/>
        </p:nvSpPr>
        <p:spPr>
          <a:xfrm>
            <a:off x="6171959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E5ED2964-7BB9-3B42-A126-A1F6110EB670}"/>
              </a:ext>
            </a:extLst>
          </p:cNvPr>
          <p:cNvSpPr/>
          <p:nvPr/>
        </p:nvSpPr>
        <p:spPr>
          <a:xfrm>
            <a:off x="6217678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F9126A9A-0CB1-EA47-B509-F7E7AB2E977C}"/>
              </a:ext>
            </a:extLst>
          </p:cNvPr>
          <p:cNvSpPr/>
          <p:nvPr/>
        </p:nvSpPr>
        <p:spPr>
          <a:xfrm>
            <a:off x="6263397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75210EC0-54FF-F446-ADCC-FA7CE456C51D}"/>
              </a:ext>
            </a:extLst>
          </p:cNvPr>
          <p:cNvSpPr/>
          <p:nvPr/>
        </p:nvSpPr>
        <p:spPr>
          <a:xfrm>
            <a:off x="6316757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C33837E-CBB7-904A-988B-DA227BB3B9E9}"/>
              </a:ext>
            </a:extLst>
          </p:cNvPr>
          <p:cNvSpPr/>
          <p:nvPr/>
        </p:nvSpPr>
        <p:spPr>
          <a:xfrm>
            <a:off x="6362476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0915CC03-CB8F-C24C-B35B-5B385A5F9A65}"/>
              </a:ext>
            </a:extLst>
          </p:cNvPr>
          <p:cNvSpPr/>
          <p:nvPr/>
        </p:nvSpPr>
        <p:spPr>
          <a:xfrm>
            <a:off x="640819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DAE341-8DFD-A14B-BD49-3D0054F0E0FD}"/>
              </a:ext>
            </a:extLst>
          </p:cNvPr>
          <p:cNvSpPr/>
          <p:nvPr/>
        </p:nvSpPr>
        <p:spPr>
          <a:xfrm>
            <a:off x="645391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AD545117-C22E-6740-A17A-BDA62A811AA4}"/>
              </a:ext>
            </a:extLst>
          </p:cNvPr>
          <p:cNvSpPr/>
          <p:nvPr/>
        </p:nvSpPr>
        <p:spPr>
          <a:xfrm>
            <a:off x="6508656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E203C1F-64D0-B24C-AA1B-FB6D71F9F3D6}"/>
              </a:ext>
            </a:extLst>
          </p:cNvPr>
          <p:cNvSpPr/>
          <p:nvPr/>
        </p:nvSpPr>
        <p:spPr>
          <a:xfrm>
            <a:off x="655437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F2A20AD-F5C9-5A46-B971-962994F846C8}"/>
              </a:ext>
            </a:extLst>
          </p:cNvPr>
          <p:cNvSpPr/>
          <p:nvPr/>
        </p:nvSpPr>
        <p:spPr>
          <a:xfrm>
            <a:off x="660009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CDEDB09-BABA-3C4C-B108-63853AB99BDF}"/>
              </a:ext>
            </a:extLst>
          </p:cNvPr>
          <p:cNvSpPr/>
          <p:nvPr/>
        </p:nvSpPr>
        <p:spPr>
          <a:xfrm>
            <a:off x="664581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03DAC5BC-3E8E-764E-9182-15F8B7787763}"/>
              </a:ext>
            </a:extLst>
          </p:cNvPr>
          <p:cNvSpPr/>
          <p:nvPr/>
        </p:nvSpPr>
        <p:spPr>
          <a:xfrm>
            <a:off x="669917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C4851D0-9408-F34B-A1B1-452E546C7557}"/>
              </a:ext>
            </a:extLst>
          </p:cNvPr>
          <p:cNvSpPr/>
          <p:nvPr/>
        </p:nvSpPr>
        <p:spPr>
          <a:xfrm>
            <a:off x="674489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EDE17F0-B6AF-D241-837D-E82FC804D1F8}"/>
              </a:ext>
            </a:extLst>
          </p:cNvPr>
          <p:cNvSpPr/>
          <p:nvPr/>
        </p:nvSpPr>
        <p:spPr>
          <a:xfrm>
            <a:off x="679061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DB10C9A3-FAC6-7542-8AB3-3D611B9C4241}"/>
              </a:ext>
            </a:extLst>
          </p:cNvPr>
          <p:cNvSpPr/>
          <p:nvPr/>
        </p:nvSpPr>
        <p:spPr>
          <a:xfrm>
            <a:off x="683633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96637952-0AF9-9D4F-8FAE-F9D55B9F8E1E}"/>
              </a:ext>
            </a:extLst>
          </p:cNvPr>
          <p:cNvSpPr/>
          <p:nvPr/>
        </p:nvSpPr>
        <p:spPr>
          <a:xfrm>
            <a:off x="689571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CD05AC9B-E720-934A-AEB9-F4E628CB8653}"/>
              </a:ext>
            </a:extLst>
          </p:cNvPr>
          <p:cNvSpPr/>
          <p:nvPr/>
        </p:nvSpPr>
        <p:spPr>
          <a:xfrm>
            <a:off x="694143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E8756E3-F68F-D643-A8F7-66FE9E9CD1F2}"/>
              </a:ext>
            </a:extLst>
          </p:cNvPr>
          <p:cNvSpPr/>
          <p:nvPr/>
        </p:nvSpPr>
        <p:spPr>
          <a:xfrm>
            <a:off x="698715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6D2BE208-5907-E349-922F-1762C5D6E0C8}"/>
              </a:ext>
            </a:extLst>
          </p:cNvPr>
          <p:cNvSpPr/>
          <p:nvPr/>
        </p:nvSpPr>
        <p:spPr>
          <a:xfrm>
            <a:off x="703287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8E337416-9ED5-B84F-9B73-6CD9A7547216}"/>
              </a:ext>
            </a:extLst>
          </p:cNvPr>
          <p:cNvSpPr/>
          <p:nvPr/>
        </p:nvSpPr>
        <p:spPr>
          <a:xfrm>
            <a:off x="708623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3CB5CFE1-1613-9C42-9891-8C59B3F7C415}"/>
              </a:ext>
            </a:extLst>
          </p:cNvPr>
          <p:cNvSpPr/>
          <p:nvPr/>
        </p:nvSpPr>
        <p:spPr>
          <a:xfrm>
            <a:off x="713195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92C4CD5-AC27-E740-817E-E6EA0632EF80}"/>
              </a:ext>
            </a:extLst>
          </p:cNvPr>
          <p:cNvSpPr/>
          <p:nvPr/>
        </p:nvSpPr>
        <p:spPr>
          <a:xfrm>
            <a:off x="717767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3FBC624-9A6C-1144-866A-AE8C56597388}"/>
              </a:ext>
            </a:extLst>
          </p:cNvPr>
          <p:cNvSpPr/>
          <p:nvPr/>
        </p:nvSpPr>
        <p:spPr>
          <a:xfrm>
            <a:off x="7223389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4C438B1B-5B01-1043-98BE-21F5422DFD5D}"/>
              </a:ext>
            </a:extLst>
          </p:cNvPr>
          <p:cNvSpPr/>
          <p:nvPr/>
        </p:nvSpPr>
        <p:spPr>
          <a:xfrm>
            <a:off x="727435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F8420839-E9F5-E54A-A6FD-2CD44E18DDBD}"/>
              </a:ext>
            </a:extLst>
          </p:cNvPr>
          <p:cNvSpPr/>
          <p:nvPr/>
        </p:nvSpPr>
        <p:spPr>
          <a:xfrm>
            <a:off x="732007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EBC8D095-346C-FA40-A642-705A0EE2E019}"/>
              </a:ext>
            </a:extLst>
          </p:cNvPr>
          <p:cNvSpPr/>
          <p:nvPr/>
        </p:nvSpPr>
        <p:spPr>
          <a:xfrm>
            <a:off x="736579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5755D5B-1EC9-3C43-9CB3-17BCDA5DF469}"/>
              </a:ext>
            </a:extLst>
          </p:cNvPr>
          <p:cNvSpPr/>
          <p:nvPr/>
        </p:nvSpPr>
        <p:spPr>
          <a:xfrm>
            <a:off x="741151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54E86F96-AA70-804B-96CE-5C41F0EE7115}"/>
              </a:ext>
            </a:extLst>
          </p:cNvPr>
          <p:cNvSpPr/>
          <p:nvPr/>
        </p:nvSpPr>
        <p:spPr>
          <a:xfrm>
            <a:off x="746487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5EE324A3-BE66-6B40-9BDB-AD830EE79561}"/>
              </a:ext>
            </a:extLst>
          </p:cNvPr>
          <p:cNvSpPr/>
          <p:nvPr/>
        </p:nvSpPr>
        <p:spPr>
          <a:xfrm>
            <a:off x="751059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71DC1DC9-5F8E-854D-B13E-CAF4A4B879B3}"/>
              </a:ext>
            </a:extLst>
          </p:cNvPr>
          <p:cNvSpPr/>
          <p:nvPr/>
        </p:nvSpPr>
        <p:spPr>
          <a:xfrm>
            <a:off x="7556309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76484465-4E11-D442-B3D6-7435490ACE46}"/>
              </a:ext>
            </a:extLst>
          </p:cNvPr>
          <p:cNvSpPr/>
          <p:nvPr/>
        </p:nvSpPr>
        <p:spPr>
          <a:xfrm>
            <a:off x="7602028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12CBB76-11F5-F442-8579-625BA9DD9B40}"/>
              </a:ext>
            </a:extLst>
          </p:cNvPr>
          <p:cNvSpPr/>
          <p:nvPr/>
        </p:nvSpPr>
        <p:spPr>
          <a:xfrm>
            <a:off x="766054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4ABC7692-0B93-2546-BFA0-E8E2A78AEC60}"/>
              </a:ext>
            </a:extLst>
          </p:cNvPr>
          <p:cNvSpPr/>
          <p:nvPr/>
        </p:nvSpPr>
        <p:spPr>
          <a:xfrm>
            <a:off x="770626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6E9C725-0230-6A42-9099-1E974E370050}"/>
              </a:ext>
            </a:extLst>
          </p:cNvPr>
          <p:cNvSpPr/>
          <p:nvPr/>
        </p:nvSpPr>
        <p:spPr>
          <a:xfrm>
            <a:off x="7751979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225ED374-2878-A643-A3E2-8F5622AAB9C8}"/>
              </a:ext>
            </a:extLst>
          </p:cNvPr>
          <p:cNvSpPr/>
          <p:nvPr/>
        </p:nvSpPr>
        <p:spPr>
          <a:xfrm>
            <a:off x="7797698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0947974F-E9D4-134F-B10D-D8D582067145}"/>
              </a:ext>
            </a:extLst>
          </p:cNvPr>
          <p:cNvSpPr/>
          <p:nvPr/>
        </p:nvSpPr>
        <p:spPr>
          <a:xfrm>
            <a:off x="7851058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309CAF5F-DEDE-7B4F-8EF0-8433C8582572}"/>
              </a:ext>
            </a:extLst>
          </p:cNvPr>
          <p:cNvSpPr/>
          <p:nvPr/>
        </p:nvSpPr>
        <p:spPr>
          <a:xfrm>
            <a:off x="7896777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EAC4B782-ABEE-A140-AF19-1C4545AC2DAE}"/>
              </a:ext>
            </a:extLst>
          </p:cNvPr>
          <p:cNvSpPr/>
          <p:nvPr/>
        </p:nvSpPr>
        <p:spPr>
          <a:xfrm>
            <a:off x="7942496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B71C347B-EA12-7D47-97C6-9828DB9C75D9}"/>
              </a:ext>
            </a:extLst>
          </p:cNvPr>
          <p:cNvSpPr/>
          <p:nvPr/>
        </p:nvSpPr>
        <p:spPr>
          <a:xfrm>
            <a:off x="798821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617802C4-2855-2441-9934-07D1B908A9FB}"/>
              </a:ext>
            </a:extLst>
          </p:cNvPr>
          <p:cNvSpPr/>
          <p:nvPr/>
        </p:nvSpPr>
        <p:spPr>
          <a:xfrm>
            <a:off x="8042957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508BA8B-E2FA-0C42-92C5-CD828AB88B0A}"/>
              </a:ext>
            </a:extLst>
          </p:cNvPr>
          <p:cNvSpPr/>
          <p:nvPr/>
        </p:nvSpPr>
        <p:spPr>
          <a:xfrm>
            <a:off x="8088676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FCCF73C5-C8FA-3C48-B84A-5DC331D43536}"/>
              </a:ext>
            </a:extLst>
          </p:cNvPr>
          <p:cNvSpPr/>
          <p:nvPr/>
        </p:nvSpPr>
        <p:spPr>
          <a:xfrm>
            <a:off x="813439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1053102-6A08-CC40-BC8B-99466105CC3A}"/>
              </a:ext>
            </a:extLst>
          </p:cNvPr>
          <p:cNvSpPr/>
          <p:nvPr/>
        </p:nvSpPr>
        <p:spPr>
          <a:xfrm>
            <a:off x="818011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CFA80F59-4718-A744-96F5-B404FAB6AEB8}"/>
              </a:ext>
            </a:extLst>
          </p:cNvPr>
          <p:cNvSpPr/>
          <p:nvPr/>
        </p:nvSpPr>
        <p:spPr>
          <a:xfrm>
            <a:off x="823347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82BEB4FD-23C7-8F43-B117-FB6FEF20D4D9}"/>
              </a:ext>
            </a:extLst>
          </p:cNvPr>
          <p:cNvSpPr/>
          <p:nvPr/>
        </p:nvSpPr>
        <p:spPr>
          <a:xfrm>
            <a:off x="827919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03C4A19-1676-0D42-9FF3-1B6CAC310660}"/>
              </a:ext>
            </a:extLst>
          </p:cNvPr>
          <p:cNvSpPr/>
          <p:nvPr/>
        </p:nvSpPr>
        <p:spPr>
          <a:xfrm>
            <a:off x="832491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69BFDD8-5917-924F-8038-EA6E66E313BE}"/>
              </a:ext>
            </a:extLst>
          </p:cNvPr>
          <p:cNvSpPr/>
          <p:nvPr/>
        </p:nvSpPr>
        <p:spPr>
          <a:xfrm>
            <a:off x="837063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90703E91-E4BA-3649-9FAC-01A6AF104CE2}"/>
              </a:ext>
            </a:extLst>
          </p:cNvPr>
          <p:cNvSpPr/>
          <p:nvPr/>
        </p:nvSpPr>
        <p:spPr>
          <a:xfrm>
            <a:off x="8430016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271F43BA-71F9-8346-92FD-6D3377793617}"/>
              </a:ext>
            </a:extLst>
          </p:cNvPr>
          <p:cNvSpPr/>
          <p:nvPr/>
        </p:nvSpPr>
        <p:spPr>
          <a:xfrm>
            <a:off x="847573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F0FD9710-0741-4E45-871E-539269A98E56}"/>
              </a:ext>
            </a:extLst>
          </p:cNvPr>
          <p:cNvSpPr/>
          <p:nvPr/>
        </p:nvSpPr>
        <p:spPr>
          <a:xfrm>
            <a:off x="852145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2E34FAC8-B312-024A-9A52-132C92D6F602}"/>
              </a:ext>
            </a:extLst>
          </p:cNvPr>
          <p:cNvSpPr/>
          <p:nvPr/>
        </p:nvSpPr>
        <p:spPr>
          <a:xfrm>
            <a:off x="856717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48FCC09F-6AE1-F545-A9D6-456AE298DCD3}"/>
              </a:ext>
            </a:extLst>
          </p:cNvPr>
          <p:cNvSpPr/>
          <p:nvPr/>
        </p:nvSpPr>
        <p:spPr>
          <a:xfrm>
            <a:off x="862053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47F38423-A82B-0D4C-B097-F5AF62ECEA29}"/>
              </a:ext>
            </a:extLst>
          </p:cNvPr>
          <p:cNvSpPr/>
          <p:nvPr/>
        </p:nvSpPr>
        <p:spPr>
          <a:xfrm>
            <a:off x="866625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E8DB0FF4-7DC4-1B4C-86A2-B10ACD7E58FD}"/>
              </a:ext>
            </a:extLst>
          </p:cNvPr>
          <p:cNvSpPr/>
          <p:nvPr/>
        </p:nvSpPr>
        <p:spPr>
          <a:xfrm>
            <a:off x="871197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AA62C660-DEEB-B64D-B3BD-25A1C09FB303}"/>
              </a:ext>
            </a:extLst>
          </p:cNvPr>
          <p:cNvSpPr/>
          <p:nvPr/>
        </p:nvSpPr>
        <p:spPr>
          <a:xfrm>
            <a:off x="875769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B69E4DAD-F6EF-2949-8BBE-41521AA7038C}"/>
              </a:ext>
            </a:extLst>
          </p:cNvPr>
          <p:cNvSpPr/>
          <p:nvPr/>
        </p:nvSpPr>
        <p:spPr>
          <a:xfrm>
            <a:off x="880865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BB866B31-7FEC-FE4F-832A-CF6238DE16AD}"/>
              </a:ext>
            </a:extLst>
          </p:cNvPr>
          <p:cNvSpPr/>
          <p:nvPr/>
        </p:nvSpPr>
        <p:spPr>
          <a:xfrm>
            <a:off x="885437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8BC295D2-7BB3-D64A-90D7-B5862AAA7294}"/>
              </a:ext>
            </a:extLst>
          </p:cNvPr>
          <p:cNvSpPr/>
          <p:nvPr/>
        </p:nvSpPr>
        <p:spPr>
          <a:xfrm>
            <a:off x="890009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3F5AAA73-B1FF-7947-8367-4CD6C74C2667}"/>
              </a:ext>
            </a:extLst>
          </p:cNvPr>
          <p:cNvSpPr/>
          <p:nvPr/>
        </p:nvSpPr>
        <p:spPr>
          <a:xfrm>
            <a:off x="894581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A2B3A527-5D49-574D-B7ED-1CD87FE4FAE3}"/>
              </a:ext>
            </a:extLst>
          </p:cNvPr>
          <p:cNvSpPr/>
          <p:nvPr/>
        </p:nvSpPr>
        <p:spPr>
          <a:xfrm>
            <a:off x="899917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A6AB9A9A-7463-EF4B-8CD4-C3F54018E0B4}"/>
              </a:ext>
            </a:extLst>
          </p:cNvPr>
          <p:cNvSpPr/>
          <p:nvPr/>
        </p:nvSpPr>
        <p:spPr>
          <a:xfrm>
            <a:off x="904489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57C6D094-38FB-D348-A01E-D7597F930B13}"/>
              </a:ext>
            </a:extLst>
          </p:cNvPr>
          <p:cNvSpPr/>
          <p:nvPr/>
        </p:nvSpPr>
        <p:spPr>
          <a:xfrm>
            <a:off x="909061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22807895-CFA4-E04C-9287-941A84A85526}"/>
              </a:ext>
            </a:extLst>
          </p:cNvPr>
          <p:cNvSpPr/>
          <p:nvPr/>
        </p:nvSpPr>
        <p:spPr>
          <a:xfrm>
            <a:off x="9136329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12004D-EEA9-054B-B531-5609DB8402A8}"/>
              </a:ext>
            </a:extLst>
          </p:cNvPr>
          <p:cNvSpPr/>
          <p:nvPr/>
        </p:nvSpPr>
        <p:spPr>
          <a:xfrm>
            <a:off x="3052211" y="2200812"/>
            <a:ext cx="1285271" cy="231112"/>
          </a:xfrm>
          <a:prstGeom prst="rect">
            <a:avLst/>
          </a:prstGeom>
          <a:solidFill>
            <a:schemeClr val="accent5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0804B50C-8FCF-CB48-A351-42119CBDA371}"/>
              </a:ext>
            </a:extLst>
          </p:cNvPr>
          <p:cNvSpPr/>
          <p:nvPr/>
        </p:nvSpPr>
        <p:spPr>
          <a:xfrm>
            <a:off x="3438260" y="2524034"/>
            <a:ext cx="1285271" cy="231112"/>
          </a:xfrm>
          <a:prstGeom prst="rect">
            <a:avLst/>
          </a:prstGeom>
          <a:solidFill>
            <a:schemeClr val="accent5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F895D5B4-71B6-4D47-833A-981AC9196146}"/>
              </a:ext>
            </a:extLst>
          </p:cNvPr>
          <p:cNvSpPr/>
          <p:nvPr/>
        </p:nvSpPr>
        <p:spPr>
          <a:xfrm>
            <a:off x="3869388" y="2865678"/>
            <a:ext cx="1285271" cy="231112"/>
          </a:xfrm>
          <a:prstGeom prst="rect">
            <a:avLst/>
          </a:prstGeom>
          <a:solidFill>
            <a:srgbClr val="FFC000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887A31D-D664-A14C-9622-045B65317D7E}"/>
              </a:ext>
            </a:extLst>
          </p:cNvPr>
          <p:cNvSpPr/>
          <p:nvPr/>
        </p:nvSpPr>
        <p:spPr>
          <a:xfrm>
            <a:off x="5155438" y="3224739"/>
            <a:ext cx="1285271" cy="231112"/>
          </a:xfrm>
          <a:prstGeom prst="rect">
            <a:avLst/>
          </a:prstGeom>
          <a:solidFill>
            <a:schemeClr val="accent5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F99043FB-246D-1B4A-B095-70C9F89836F9}"/>
              </a:ext>
            </a:extLst>
          </p:cNvPr>
          <p:cNvSpPr/>
          <p:nvPr/>
        </p:nvSpPr>
        <p:spPr>
          <a:xfrm>
            <a:off x="5594402" y="3570278"/>
            <a:ext cx="1285271" cy="231112"/>
          </a:xfrm>
          <a:prstGeom prst="rect">
            <a:avLst/>
          </a:prstGeom>
          <a:solidFill>
            <a:schemeClr val="accent5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Callout 2 (Border and Accent Bar) 7">
            <a:extLst>
              <a:ext uri="{FF2B5EF4-FFF2-40B4-BE49-F238E27FC236}">
                <a16:creationId xmlns:a16="http://schemas.microsoft.com/office/drawing/2014/main" id="{7820083A-F0C8-034F-8040-1F097EC74369}"/>
              </a:ext>
            </a:extLst>
          </p:cNvPr>
          <p:cNvSpPr/>
          <p:nvPr/>
        </p:nvSpPr>
        <p:spPr>
          <a:xfrm rot="10800000">
            <a:off x="2726523" y="4039660"/>
            <a:ext cx="2499250" cy="135652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1297"/>
              <a:gd name="adj6" fmla="val -67732"/>
            </a:avLst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0BCF267D-C2FA-DA44-A38E-42FDFCE9C4F7}"/>
              </a:ext>
            </a:extLst>
          </p:cNvPr>
          <p:cNvSpPr/>
          <p:nvPr/>
        </p:nvSpPr>
        <p:spPr>
          <a:xfrm>
            <a:off x="6052525" y="3928401"/>
            <a:ext cx="1285271" cy="231112"/>
          </a:xfrm>
          <a:prstGeom prst="rect">
            <a:avLst/>
          </a:prstGeom>
          <a:solidFill>
            <a:schemeClr val="accent5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4AE0CEDC-08AC-7A4C-8290-9164BBD46930}"/>
              </a:ext>
            </a:extLst>
          </p:cNvPr>
          <p:cNvSpPr/>
          <p:nvPr/>
        </p:nvSpPr>
        <p:spPr>
          <a:xfrm>
            <a:off x="6515026" y="4285384"/>
            <a:ext cx="1285271" cy="231112"/>
          </a:xfrm>
          <a:prstGeom prst="rect">
            <a:avLst/>
          </a:prstGeom>
          <a:solidFill>
            <a:schemeClr val="accent5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8EC47A1C-FBC7-D048-AF0B-77A2E305930B}"/>
              </a:ext>
            </a:extLst>
          </p:cNvPr>
          <p:cNvSpPr/>
          <p:nvPr/>
        </p:nvSpPr>
        <p:spPr>
          <a:xfrm>
            <a:off x="6971338" y="4647125"/>
            <a:ext cx="1285271" cy="231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DD1815C-4109-854B-88D6-AC91A7255387}"/>
              </a:ext>
            </a:extLst>
          </p:cNvPr>
          <p:cNvSpPr/>
          <p:nvPr/>
        </p:nvSpPr>
        <p:spPr>
          <a:xfrm>
            <a:off x="8255737" y="4955008"/>
            <a:ext cx="1285271" cy="231112"/>
          </a:xfrm>
          <a:prstGeom prst="rect">
            <a:avLst/>
          </a:prstGeom>
          <a:solidFill>
            <a:schemeClr val="accent5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CB19762-B49B-994E-845B-60332EF0A033}"/>
              </a:ext>
            </a:extLst>
          </p:cNvPr>
          <p:cNvSpPr/>
          <p:nvPr/>
        </p:nvSpPr>
        <p:spPr>
          <a:xfrm>
            <a:off x="8718238" y="5311991"/>
            <a:ext cx="1285271" cy="231112"/>
          </a:xfrm>
          <a:prstGeom prst="rect">
            <a:avLst/>
          </a:prstGeom>
          <a:solidFill>
            <a:schemeClr val="accent5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16AC99-61A3-C849-8DE6-357A60DC1968}"/>
              </a:ext>
            </a:extLst>
          </p:cNvPr>
          <p:cNvSpPr txBox="1"/>
          <p:nvPr/>
        </p:nvSpPr>
        <p:spPr>
          <a:xfrm>
            <a:off x="2846178" y="4181807"/>
            <a:ext cx="23948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u="sng" dirty="0">
                <a:solidFill>
                  <a:schemeClr val="accent5">
                    <a:lumMod val="50000"/>
                  </a:schemeClr>
                </a:solidFill>
              </a:rPr>
              <a:t>Beam Event </a:t>
            </a:r>
            <a:br>
              <a:rPr lang="en-US" sz="1100" u="sng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+mj-lt"/>
              <a:buAutoNum type="arabicPeriod"/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Only 1 hit/channel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Cut on min number of hits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Central channel energy deposition &gt; than any other</a:t>
            </a:r>
          </a:p>
        </p:txBody>
      </p:sp>
      <p:sp>
        <p:nvSpPr>
          <p:cNvPr id="226" name="Line Callout 2 (Border and Accent Bar) 225">
            <a:extLst>
              <a:ext uri="{FF2B5EF4-FFF2-40B4-BE49-F238E27FC236}">
                <a16:creationId xmlns:a16="http://schemas.microsoft.com/office/drawing/2014/main" id="{4A1B1F75-6F0C-FA47-A096-ED1D7C283D8D}"/>
              </a:ext>
            </a:extLst>
          </p:cNvPr>
          <p:cNvSpPr/>
          <p:nvPr/>
        </p:nvSpPr>
        <p:spPr>
          <a:xfrm>
            <a:off x="7631931" y="2333114"/>
            <a:ext cx="2499250" cy="135652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6853"/>
              <a:gd name="adj6" fmla="val -98288"/>
            </a:avLst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BE4AF959-C0E0-B047-9AAC-1898A21CD4E1}"/>
              </a:ext>
            </a:extLst>
          </p:cNvPr>
          <p:cNvSpPr txBox="1"/>
          <p:nvPr/>
        </p:nvSpPr>
        <p:spPr>
          <a:xfrm>
            <a:off x="7732591" y="2439744"/>
            <a:ext cx="239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u="sng" dirty="0">
                <a:solidFill>
                  <a:schemeClr val="accent5">
                    <a:lumMod val="50000"/>
                  </a:schemeClr>
                </a:solidFill>
              </a:rPr>
              <a:t>Cosmic Event </a:t>
            </a:r>
            <a:br>
              <a:rPr lang="en-US" sz="1100" u="sng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+mj-lt"/>
              <a:buAutoNum type="arabicPeriod"/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Hits in only 3 modules on the path of muons </a:t>
            </a:r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id="{CDB67475-CED5-2D4F-B126-2DA06DB14ABA}"/>
              </a:ext>
            </a:extLst>
          </p:cNvPr>
          <p:cNvSpPr/>
          <p:nvPr/>
        </p:nvSpPr>
        <p:spPr>
          <a:xfrm rot="16200000">
            <a:off x="9342012" y="4958257"/>
            <a:ext cx="62261" cy="1322342"/>
          </a:xfrm>
          <a:prstGeom prst="leftBracke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2C07A-4777-9E4B-A499-F9C397991232}"/>
              </a:ext>
            </a:extLst>
          </p:cNvPr>
          <p:cNvSpPr txBox="1"/>
          <p:nvPr/>
        </p:nvSpPr>
        <p:spPr>
          <a:xfrm>
            <a:off x="8734885" y="5619736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Sliding window – 32ns</a:t>
            </a: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EE3364F2-5DF0-D841-AE2F-1C5F4A3CEFCC}"/>
              </a:ext>
            </a:extLst>
          </p:cNvPr>
          <p:cNvSpPr/>
          <p:nvPr/>
        </p:nvSpPr>
        <p:spPr>
          <a:xfrm rot="16200000">
            <a:off x="8412705" y="5110139"/>
            <a:ext cx="103358" cy="382813"/>
          </a:xfrm>
          <a:prstGeom prst="leftBracke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869E99A-D8F6-0243-A308-66A8416F54D9}"/>
              </a:ext>
            </a:extLst>
          </p:cNvPr>
          <p:cNvSpPr txBox="1"/>
          <p:nvPr/>
        </p:nvSpPr>
        <p:spPr>
          <a:xfrm>
            <a:off x="7610495" y="5350895"/>
            <a:ext cx="1083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Sliding step – 1ns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4921BAB-CA40-7745-BF52-344AD9AAE947}"/>
              </a:ext>
            </a:extLst>
          </p:cNvPr>
          <p:cNvSpPr txBox="1"/>
          <p:nvPr/>
        </p:nvSpPr>
        <p:spPr>
          <a:xfrm>
            <a:off x="5425647" y="1342841"/>
            <a:ext cx="1688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Stream of 65.5us VTP frames</a:t>
            </a:r>
          </a:p>
        </p:txBody>
      </p:sp>
      <p:sp>
        <p:nvSpPr>
          <p:cNvPr id="228" name="Line Callout 2 (Border and Accent Bar) 227">
            <a:extLst>
              <a:ext uri="{FF2B5EF4-FFF2-40B4-BE49-F238E27FC236}">
                <a16:creationId xmlns:a16="http://schemas.microsoft.com/office/drawing/2014/main" id="{80DB53EE-0C98-7449-B582-7A94586C630B}"/>
              </a:ext>
            </a:extLst>
          </p:cNvPr>
          <p:cNvSpPr/>
          <p:nvPr/>
        </p:nvSpPr>
        <p:spPr>
          <a:xfrm rot="10800000">
            <a:off x="867654" y="2338577"/>
            <a:ext cx="1599330" cy="1009860"/>
          </a:xfrm>
          <a:prstGeom prst="accentBorderCallout2">
            <a:avLst>
              <a:gd name="adj1" fmla="val 95212"/>
              <a:gd name="adj2" fmla="val -6428"/>
              <a:gd name="adj3" fmla="val 96218"/>
              <a:gd name="adj4" fmla="val -19843"/>
              <a:gd name="adj5" fmla="val 133795"/>
              <a:gd name="adj6" fmla="val -41051"/>
            </a:avLst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626ECA37-2212-5149-8FE3-FE4F0F054BD0}"/>
              </a:ext>
            </a:extLst>
          </p:cNvPr>
          <p:cNvSpPr txBox="1"/>
          <p:nvPr/>
        </p:nvSpPr>
        <p:spPr>
          <a:xfrm>
            <a:off x="883919" y="2363167"/>
            <a:ext cx="15830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u="sng" dirty="0">
                <a:solidFill>
                  <a:schemeClr val="accent5">
                    <a:lumMod val="50000"/>
                  </a:schemeClr>
                </a:solidFill>
              </a:rPr>
              <a:t>Sliding pointers</a:t>
            </a:r>
            <a:br>
              <a:rPr lang="en-US" sz="1100" u="sng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Find min/max time of hits within the frame</a:t>
            </a:r>
          </a:p>
          <a:p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73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DBB02F-4051-FA4A-A7A8-F576F67B1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223" y="209717"/>
            <a:ext cx="9166519" cy="48749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Adaptive Window Streaming Event Time-Based Clustering Algorithm</a:t>
            </a:r>
          </a:p>
        </p:txBody>
      </p:sp>
      <p:pic>
        <p:nvPicPr>
          <p:cNvPr id="49" name="Google Shape;342;p22">
            <a:extLst>
              <a:ext uri="{FF2B5EF4-FFF2-40B4-BE49-F238E27FC236}">
                <a16:creationId xmlns:a16="http://schemas.microsoft.com/office/drawing/2014/main" id="{7FC53AA1-083D-9F46-BA7E-62156427497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04705"/>
            <a:ext cx="964406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7F24E-AC09-7B47-8E55-A4496770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739026-F8C2-234C-A172-4EF871B1B185}"/>
              </a:ext>
            </a:extLst>
          </p:cNvPr>
          <p:cNvSpPr/>
          <p:nvPr/>
        </p:nvSpPr>
        <p:spPr>
          <a:xfrm>
            <a:off x="305221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1439B4E-3CC4-3142-B1EE-5AFD469FDF2B}"/>
              </a:ext>
            </a:extLst>
          </p:cNvPr>
          <p:cNvSpPr/>
          <p:nvPr/>
        </p:nvSpPr>
        <p:spPr>
          <a:xfrm>
            <a:off x="3097929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ED1FF3D-7F75-1345-8F43-E9F8B06D7A7C}"/>
              </a:ext>
            </a:extLst>
          </p:cNvPr>
          <p:cNvSpPr/>
          <p:nvPr/>
        </p:nvSpPr>
        <p:spPr>
          <a:xfrm>
            <a:off x="3143648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A76134-3B83-AC41-8C8E-931299D97A58}"/>
              </a:ext>
            </a:extLst>
          </p:cNvPr>
          <p:cNvSpPr/>
          <p:nvPr/>
        </p:nvSpPr>
        <p:spPr>
          <a:xfrm>
            <a:off x="3189367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F72FA97-E23B-A146-B549-DC8CAD5E6BE9}"/>
              </a:ext>
            </a:extLst>
          </p:cNvPr>
          <p:cNvSpPr/>
          <p:nvPr/>
        </p:nvSpPr>
        <p:spPr>
          <a:xfrm>
            <a:off x="3242727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33E1665-4F76-8244-8C6F-B6DFA9663CB8}"/>
              </a:ext>
            </a:extLst>
          </p:cNvPr>
          <p:cNvSpPr/>
          <p:nvPr/>
        </p:nvSpPr>
        <p:spPr>
          <a:xfrm>
            <a:off x="3288446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0303B2D-5C5E-8D4D-AEC4-2D3E0DCE5662}"/>
              </a:ext>
            </a:extLst>
          </p:cNvPr>
          <p:cNvSpPr/>
          <p:nvPr/>
        </p:nvSpPr>
        <p:spPr>
          <a:xfrm>
            <a:off x="333416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069F85A-9BD5-7A4E-A08E-82F66E79D8D9}"/>
              </a:ext>
            </a:extLst>
          </p:cNvPr>
          <p:cNvSpPr/>
          <p:nvPr/>
        </p:nvSpPr>
        <p:spPr>
          <a:xfrm>
            <a:off x="337988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E10E820-BA25-7047-AD20-40E07415F714}"/>
              </a:ext>
            </a:extLst>
          </p:cNvPr>
          <p:cNvSpPr/>
          <p:nvPr/>
        </p:nvSpPr>
        <p:spPr>
          <a:xfrm>
            <a:off x="3434626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8381046-F536-6D44-B008-07E5961B7506}"/>
              </a:ext>
            </a:extLst>
          </p:cNvPr>
          <p:cNvSpPr/>
          <p:nvPr/>
        </p:nvSpPr>
        <p:spPr>
          <a:xfrm>
            <a:off x="348034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1C62D6F-9E78-C345-A167-4DEAD6FF2574}"/>
              </a:ext>
            </a:extLst>
          </p:cNvPr>
          <p:cNvSpPr/>
          <p:nvPr/>
        </p:nvSpPr>
        <p:spPr>
          <a:xfrm>
            <a:off x="352606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7F2F240-A7E1-8844-934B-91A75A1B6C5F}"/>
              </a:ext>
            </a:extLst>
          </p:cNvPr>
          <p:cNvSpPr/>
          <p:nvPr/>
        </p:nvSpPr>
        <p:spPr>
          <a:xfrm>
            <a:off x="357178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7AB4FFB-15C9-0745-AA2E-B2D526AB0941}"/>
              </a:ext>
            </a:extLst>
          </p:cNvPr>
          <p:cNvSpPr/>
          <p:nvPr/>
        </p:nvSpPr>
        <p:spPr>
          <a:xfrm>
            <a:off x="362514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BB5A778-93A5-DD4B-93AB-5CA17C5772F3}"/>
              </a:ext>
            </a:extLst>
          </p:cNvPr>
          <p:cNvSpPr/>
          <p:nvPr/>
        </p:nvSpPr>
        <p:spPr>
          <a:xfrm>
            <a:off x="367086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0EC23A0-0472-8F45-B646-AB6DA21A9418}"/>
              </a:ext>
            </a:extLst>
          </p:cNvPr>
          <p:cNvSpPr/>
          <p:nvPr/>
        </p:nvSpPr>
        <p:spPr>
          <a:xfrm>
            <a:off x="371658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84F2FF5-8730-AA4A-821F-A1203713FC5E}"/>
              </a:ext>
            </a:extLst>
          </p:cNvPr>
          <p:cNvSpPr/>
          <p:nvPr/>
        </p:nvSpPr>
        <p:spPr>
          <a:xfrm>
            <a:off x="376230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F3AD604-AE1E-3645-B926-924264D51BE7}"/>
              </a:ext>
            </a:extLst>
          </p:cNvPr>
          <p:cNvSpPr/>
          <p:nvPr/>
        </p:nvSpPr>
        <p:spPr>
          <a:xfrm>
            <a:off x="382168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C5AAB4B-9391-B248-A284-D8B26F580EA4}"/>
              </a:ext>
            </a:extLst>
          </p:cNvPr>
          <p:cNvSpPr/>
          <p:nvPr/>
        </p:nvSpPr>
        <p:spPr>
          <a:xfrm>
            <a:off x="386740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58EC3ED-8166-304E-8E6F-9A149BFD5131}"/>
              </a:ext>
            </a:extLst>
          </p:cNvPr>
          <p:cNvSpPr/>
          <p:nvPr/>
        </p:nvSpPr>
        <p:spPr>
          <a:xfrm>
            <a:off x="391312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426DAD6-F1B5-C743-9C3F-9AAA3BF5F2F5}"/>
              </a:ext>
            </a:extLst>
          </p:cNvPr>
          <p:cNvSpPr/>
          <p:nvPr/>
        </p:nvSpPr>
        <p:spPr>
          <a:xfrm>
            <a:off x="395884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7058B53-7220-3444-9726-02A372DE279B}"/>
              </a:ext>
            </a:extLst>
          </p:cNvPr>
          <p:cNvSpPr/>
          <p:nvPr/>
        </p:nvSpPr>
        <p:spPr>
          <a:xfrm>
            <a:off x="401220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3A8D164-E23B-0D40-BF7D-17F046AC8B94}"/>
              </a:ext>
            </a:extLst>
          </p:cNvPr>
          <p:cNvSpPr/>
          <p:nvPr/>
        </p:nvSpPr>
        <p:spPr>
          <a:xfrm>
            <a:off x="405792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36EF46E-A30C-734C-99C5-89A1BAF6BCFC}"/>
              </a:ext>
            </a:extLst>
          </p:cNvPr>
          <p:cNvSpPr/>
          <p:nvPr/>
        </p:nvSpPr>
        <p:spPr>
          <a:xfrm>
            <a:off x="410364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FB4F4A1-3403-274A-A5D3-1D4E66883D9B}"/>
              </a:ext>
            </a:extLst>
          </p:cNvPr>
          <p:cNvSpPr/>
          <p:nvPr/>
        </p:nvSpPr>
        <p:spPr>
          <a:xfrm>
            <a:off x="4149359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D534206-B86B-3C45-B73D-815689E39597}"/>
              </a:ext>
            </a:extLst>
          </p:cNvPr>
          <p:cNvSpPr/>
          <p:nvPr/>
        </p:nvSpPr>
        <p:spPr>
          <a:xfrm>
            <a:off x="420032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ABD330F-7555-3043-93B0-F050E72E0914}"/>
              </a:ext>
            </a:extLst>
          </p:cNvPr>
          <p:cNvSpPr/>
          <p:nvPr/>
        </p:nvSpPr>
        <p:spPr>
          <a:xfrm>
            <a:off x="424604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558595D-54FA-864F-A42A-27920A2F67D2}"/>
              </a:ext>
            </a:extLst>
          </p:cNvPr>
          <p:cNvSpPr/>
          <p:nvPr/>
        </p:nvSpPr>
        <p:spPr>
          <a:xfrm>
            <a:off x="429176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3346639-7C3F-2E47-BC3B-4FFF1D25FE4F}"/>
              </a:ext>
            </a:extLst>
          </p:cNvPr>
          <p:cNvSpPr/>
          <p:nvPr/>
        </p:nvSpPr>
        <p:spPr>
          <a:xfrm>
            <a:off x="433748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F929FFF-5B15-3D49-A599-7F11A418FAD1}"/>
              </a:ext>
            </a:extLst>
          </p:cNvPr>
          <p:cNvSpPr/>
          <p:nvPr/>
        </p:nvSpPr>
        <p:spPr>
          <a:xfrm>
            <a:off x="439084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FBAA22A-61A4-2C4D-9499-378258B8927E}"/>
              </a:ext>
            </a:extLst>
          </p:cNvPr>
          <p:cNvSpPr/>
          <p:nvPr/>
        </p:nvSpPr>
        <p:spPr>
          <a:xfrm>
            <a:off x="443656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BEC97D6-FC9F-BC40-BADB-54BF5B7D6086}"/>
              </a:ext>
            </a:extLst>
          </p:cNvPr>
          <p:cNvSpPr/>
          <p:nvPr/>
        </p:nvSpPr>
        <p:spPr>
          <a:xfrm>
            <a:off x="4482279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F24502E-9549-564C-9EE5-53C30C215327}"/>
              </a:ext>
            </a:extLst>
          </p:cNvPr>
          <p:cNvSpPr/>
          <p:nvPr/>
        </p:nvSpPr>
        <p:spPr>
          <a:xfrm>
            <a:off x="4527998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6B40401-BDB4-3147-8847-368894DC494B}"/>
              </a:ext>
            </a:extLst>
          </p:cNvPr>
          <p:cNvSpPr/>
          <p:nvPr/>
        </p:nvSpPr>
        <p:spPr>
          <a:xfrm>
            <a:off x="458651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B2D030A-8FC5-6D43-8651-696906BA99C3}"/>
              </a:ext>
            </a:extLst>
          </p:cNvPr>
          <p:cNvSpPr/>
          <p:nvPr/>
        </p:nvSpPr>
        <p:spPr>
          <a:xfrm>
            <a:off x="463223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EC29981-85D4-654E-BCBF-221CD7E6D5ED}"/>
              </a:ext>
            </a:extLst>
          </p:cNvPr>
          <p:cNvSpPr/>
          <p:nvPr/>
        </p:nvSpPr>
        <p:spPr>
          <a:xfrm>
            <a:off x="4677949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FFB5756-0A34-3C42-9EE2-6F31ADD6DF81}"/>
              </a:ext>
            </a:extLst>
          </p:cNvPr>
          <p:cNvSpPr/>
          <p:nvPr/>
        </p:nvSpPr>
        <p:spPr>
          <a:xfrm>
            <a:off x="4723668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2853CEC-FFFD-3248-A265-E0C370DBD997}"/>
              </a:ext>
            </a:extLst>
          </p:cNvPr>
          <p:cNvSpPr/>
          <p:nvPr/>
        </p:nvSpPr>
        <p:spPr>
          <a:xfrm>
            <a:off x="4777028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45F3057-1016-5B40-9D01-DCFE052810ED}"/>
              </a:ext>
            </a:extLst>
          </p:cNvPr>
          <p:cNvSpPr/>
          <p:nvPr/>
        </p:nvSpPr>
        <p:spPr>
          <a:xfrm>
            <a:off x="4822747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65E23C4-122E-7C43-9CC6-6BE52DFA27CB}"/>
              </a:ext>
            </a:extLst>
          </p:cNvPr>
          <p:cNvSpPr/>
          <p:nvPr/>
        </p:nvSpPr>
        <p:spPr>
          <a:xfrm>
            <a:off x="4868466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AD58950-B169-CD4A-B645-2102DC3F8A5D}"/>
              </a:ext>
            </a:extLst>
          </p:cNvPr>
          <p:cNvSpPr/>
          <p:nvPr/>
        </p:nvSpPr>
        <p:spPr>
          <a:xfrm>
            <a:off x="491418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8778B14-B9E9-7848-8E81-F820C990E818}"/>
              </a:ext>
            </a:extLst>
          </p:cNvPr>
          <p:cNvSpPr/>
          <p:nvPr/>
        </p:nvSpPr>
        <p:spPr>
          <a:xfrm>
            <a:off x="4968927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6FBD98C-3FF7-284A-B71D-BC343382374B}"/>
              </a:ext>
            </a:extLst>
          </p:cNvPr>
          <p:cNvSpPr/>
          <p:nvPr/>
        </p:nvSpPr>
        <p:spPr>
          <a:xfrm>
            <a:off x="5014646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B4DE030-EA20-F244-AA72-84309B565B61}"/>
              </a:ext>
            </a:extLst>
          </p:cNvPr>
          <p:cNvSpPr/>
          <p:nvPr/>
        </p:nvSpPr>
        <p:spPr>
          <a:xfrm>
            <a:off x="506036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CB0472C-C9CB-DB4E-AC12-A879F2CB8D4D}"/>
              </a:ext>
            </a:extLst>
          </p:cNvPr>
          <p:cNvSpPr/>
          <p:nvPr/>
        </p:nvSpPr>
        <p:spPr>
          <a:xfrm>
            <a:off x="510608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C5904BB-B7EE-FD4D-A594-2A736C6A9FE7}"/>
              </a:ext>
            </a:extLst>
          </p:cNvPr>
          <p:cNvSpPr/>
          <p:nvPr/>
        </p:nvSpPr>
        <p:spPr>
          <a:xfrm>
            <a:off x="515944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B40A114-AA70-D440-AB85-808959B69964}"/>
              </a:ext>
            </a:extLst>
          </p:cNvPr>
          <p:cNvSpPr/>
          <p:nvPr/>
        </p:nvSpPr>
        <p:spPr>
          <a:xfrm>
            <a:off x="520516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8120F7E-312A-734C-925D-6EFD89822587}"/>
              </a:ext>
            </a:extLst>
          </p:cNvPr>
          <p:cNvSpPr/>
          <p:nvPr/>
        </p:nvSpPr>
        <p:spPr>
          <a:xfrm>
            <a:off x="525088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EF20B48-8259-264E-8853-36AC02CB3671}"/>
              </a:ext>
            </a:extLst>
          </p:cNvPr>
          <p:cNvSpPr/>
          <p:nvPr/>
        </p:nvSpPr>
        <p:spPr>
          <a:xfrm>
            <a:off x="529660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EF09510-5023-884D-8136-88360D33A23E}"/>
              </a:ext>
            </a:extLst>
          </p:cNvPr>
          <p:cNvSpPr/>
          <p:nvPr/>
        </p:nvSpPr>
        <p:spPr>
          <a:xfrm>
            <a:off x="5355986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994C49F-77B3-1B40-A477-CDE967441F9F}"/>
              </a:ext>
            </a:extLst>
          </p:cNvPr>
          <p:cNvSpPr/>
          <p:nvPr/>
        </p:nvSpPr>
        <p:spPr>
          <a:xfrm>
            <a:off x="540170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D174F2B-BB1F-7949-873C-BD75F32E52F6}"/>
              </a:ext>
            </a:extLst>
          </p:cNvPr>
          <p:cNvSpPr/>
          <p:nvPr/>
        </p:nvSpPr>
        <p:spPr>
          <a:xfrm>
            <a:off x="544742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4C3F9FB-6CA5-5941-9F00-C1EC705CD800}"/>
              </a:ext>
            </a:extLst>
          </p:cNvPr>
          <p:cNvSpPr/>
          <p:nvPr/>
        </p:nvSpPr>
        <p:spPr>
          <a:xfrm>
            <a:off x="549314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79BE647-B29A-9A40-8B50-52C876A192E9}"/>
              </a:ext>
            </a:extLst>
          </p:cNvPr>
          <p:cNvSpPr/>
          <p:nvPr/>
        </p:nvSpPr>
        <p:spPr>
          <a:xfrm>
            <a:off x="554650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E3B7388-6812-A247-9370-75A6AD31200D}"/>
              </a:ext>
            </a:extLst>
          </p:cNvPr>
          <p:cNvSpPr/>
          <p:nvPr/>
        </p:nvSpPr>
        <p:spPr>
          <a:xfrm>
            <a:off x="559222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FBD13B-A182-6D40-B43B-8B6C379982DF}"/>
              </a:ext>
            </a:extLst>
          </p:cNvPr>
          <p:cNvSpPr/>
          <p:nvPr/>
        </p:nvSpPr>
        <p:spPr>
          <a:xfrm>
            <a:off x="563794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84527CF-E1A1-2F48-93F6-9C7A29A5156E}"/>
              </a:ext>
            </a:extLst>
          </p:cNvPr>
          <p:cNvSpPr/>
          <p:nvPr/>
        </p:nvSpPr>
        <p:spPr>
          <a:xfrm>
            <a:off x="568366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F131D9A-FE1A-4240-A567-CB14329C9CAD}"/>
              </a:ext>
            </a:extLst>
          </p:cNvPr>
          <p:cNvSpPr/>
          <p:nvPr/>
        </p:nvSpPr>
        <p:spPr>
          <a:xfrm>
            <a:off x="573462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E4295D3-8746-F841-B3FE-5B973A52A791}"/>
              </a:ext>
            </a:extLst>
          </p:cNvPr>
          <p:cNvSpPr/>
          <p:nvPr/>
        </p:nvSpPr>
        <p:spPr>
          <a:xfrm>
            <a:off x="578034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6D3C601-903A-7345-8FF0-06B54202D0B9}"/>
              </a:ext>
            </a:extLst>
          </p:cNvPr>
          <p:cNvSpPr/>
          <p:nvPr/>
        </p:nvSpPr>
        <p:spPr>
          <a:xfrm>
            <a:off x="582606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0F53BA3-0899-D346-8251-CBEE7489C5D0}"/>
              </a:ext>
            </a:extLst>
          </p:cNvPr>
          <p:cNvSpPr/>
          <p:nvPr/>
        </p:nvSpPr>
        <p:spPr>
          <a:xfrm>
            <a:off x="587178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8C8E369-0904-2D4D-9899-2A722AB83B57}"/>
              </a:ext>
            </a:extLst>
          </p:cNvPr>
          <p:cNvSpPr/>
          <p:nvPr/>
        </p:nvSpPr>
        <p:spPr>
          <a:xfrm>
            <a:off x="592514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C299871-7515-5943-9704-8A9F075E0BF0}"/>
              </a:ext>
            </a:extLst>
          </p:cNvPr>
          <p:cNvSpPr/>
          <p:nvPr/>
        </p:nvSpPr>
        <p:spPr>
          <a:xfrm>
            <a:off x="597086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5E7413B-52B4-DC4E-AA6F-96A341FAD29D}"/>
              </a:ext>
            </a:extLst>
          </p:cNvPr>
          <p:cNvSpPr/>
          <p:nvPr/>
        </p:nvSpPr>
        <p:spPr>
          <a:xfrm>
            <a:off x="601658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AB24DF7-371A-E240-8AEE-DD735063C432}"/>
              </a:ext>
            </a:extLst>
          </p:cNvPr>
          <p:cNvSpPr/>
          <p:nvPr/>
        </p:nvSpPr>
        <p:spPr>
          <a:xfrm>
            <a:off x="6062299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C5CD6E9-E7EB-474B-AFE2-FA261C8589C1}"/>
              </a:ext>
            </a:extLst>
          </p:cNvPr>
          <p:cNvSpPr/>
          <p:nvPr/>
        </p:nvSpPr>
        <p:spPr>
          <a:xfrm>
            <a:off x="612624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3C09E1C-4597-1047-9094-2149907BD570}"/>
              </a:ext>
            </a:extLst>
          </p:cNvPr>
          <p:cNvSpPr/>
          <p:nvPr/>
        </p:nvSpPr>
        <p:spPr>
          <a:xfrm>
            <a:off x="6171959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E5ED2964-7BB9-3B42-A126-A1F6110EB670}"/>
              </a:ext>
            </a:extLst>
          </p:cNvPr>
          <p:cNvSpPr/>
          <p:nvPr/>
        </p:nvSpPr>
        <p:spPr>
          <a:xfrm>
            <a:off x="6217678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F9126A9A-0CB1-EA47-B509-F7E7AB2E977C}"/>
              </a:ext>
            </a:extLst>
          </p:cNvPr>
          <p:cNvSpPr/>
          <p:nvPr/>
        </p:nvSpPr>
        <p:spPr>
          <a:xfrm>
            <a:off x="6263397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75210EC0-54FF-F446-ADCC-FA7CE456C51D}"/>
              </a:ext>
            </a:extLst>
          </p:cNvPr>
          <p:cNvSpPr/>
          <p:nvPr/>
        </p:nvSpPr>
        <p:spPr>
          <a:xfrm>
            <a:off x="6316757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C33837E-CBB7-904A-988B-DA227BB3B9E9}"/>
              </a:ext>
            </a:extLst>
          </p:cNvPr>
          <p:cNvSpPr/>
          <p:nvPr/>
        </p:nvSpPr>
        <p:spPr>
          <a:xfrm>
            <a:off x="6362476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0915CC03-CB8F-C24C-B35B-5B385A5F9A65}"/>
              </a:ext>
            </a:extLst>
          </p:cNvPr>
          <p:cNvSpPr/>
          <p:nvPr/>
        </p:nvSpPr>
        <p:spPr>
          <a:xfrm>
            <a:off x="640819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DAE341-8DFD-A14B-BD49-3D0054F0E0FD}"/>
              </a:ext>
            </a:extLst>
          </p:cNvPr>
          <p:cNvSpPr/>
          <p:nvPr/>
        </p:nvSpPr>
        <p:spPr>
          <a:xfrm>
            <a:off x="645391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AD545117-C22E-6740-A17A-BDA62A811AA4}"/>
              </a:ext>
            </a:extLst>
          </p:cNvPr>
          <p:cNvSpPr/>
          <p:nvPr/>
        </p:nvSpPr>
        <p:spPr>
          <a:xfrm>
            <a:off x="6508656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E203C1F-64D0-B24C-AA1B-FB6D71F9F3D6}"/>
              </a:ext>
            </a:extLst>
          </p:cNvPr>
          <p:cNvSpPr/>
          <p:nvPr/>
        </p:nvSpPr>
        <p:spPr>
          <a:xfrm>
            <a:off x="655437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F2A20AD-F5C9-5A46-B971-962994F846C8}"/>
              </a:ext>
            </a:extLst>
          </p:cNvPr>
          <p:cNvSpPr/>
          <p:nvPr/>
        </p:nvSpPr>
        <p:spPr>
          <a:xfrm>
            <a:off x="660009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CDEDB09-BABA-3C4C-B108-63853AB99BDF}"/>
              </a:ext>
            </a:extLst>
          </p:cNvPr>
          <p:cNvSpPr/>
          <p:nvPr/>
        </p:nvSpPr>
        <p:spPr>
          <a:xfrm>
            <a:off x="664581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03DAC5BC-3E8E-764E-9182-15F8B7787763}"/>
              </a:ext>
            </a:extLst>
          </p:cNvPr>
          <p:cNvSpPr/>
          <p:nvPr/>
        </p:nvSpPr>
        <p:spPr>
          <a:xfrm>
            <a:off x="669917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C4851D0-9408-F34B-A1B1-452E546C7557}"/>
              </a:ext>
            </a:extLst>
          </p:cNvPr>
          <p:cNvSpPr/>
          <p:nvPr/>
        </p:nvSpPr>
        <p:spPr>
          <a:xfrm>
            <a:off x="674489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EDE17F0-B6AF-D241-837D-E82FC804D1F8}"/>
              </a:ext>
            </a:extLst>
          </p:cNvPr>
          <p:cNvSpPr/>
          <p:nvPr/>
        </p:nvSpPr>
        <p:spPr>
          <a:xfrm>
            <a:off x="679061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DB10C9A3-FAC6-7542-8AB3-3D611B9C4241}"/>
              </a:ext>
            </a:extLst>
          </p:cNvPr>
          <p:cNvSpPr/>
          <p:nvPr/>
        </p:nvSpPr>
        <p:spPr>
          <a:xfrm>
            <a:off x="683633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96637952-0AF9-9D4F-8FAE-F9D55B9F8E1E}"/>
              </a:ext>
            </a:extLst>
          </p:cNvPr>
          <p:cNvSpPr/>
          <p:nvPr/>
        </p:nvSpPr>
        <p:spPr>
          <a:xfrm>
            <a:off x="689571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CD05AC9B-E720-934A-AEB9-F4E628CB8653}"/>
              </a:ext>
            </a:extLst>
          </p:cNvPr>
          <p:cNvSpPr/>
          <p:nvPr/>
        </p:nvSpPr>
        <p:spPr>
          <a:xfrm>
            <a:off x="694143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E8756E3-F68F-D643-A8F7-66FE9E9CD1F2}"/>
              </a:ext>
            </a:extLst>
          </p:cNvPr>
          <p:cNvSpPr/>
          <p:nvPr/>
        </p:nvSpPr>
        <p:spPr>
          <a:xfrm>
            <a:off x="698715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6D2BE208-5907-E349-922F-1762C5D6E0C8}"/>
              </a:ext>
            </a:extLst>
          </p:cNvPr>
          <p:cNvSpPr/>
          <p:nvPr/>
        </p:nvSpPr>
        <p:spPr>
          <a:xfrm>
            <a:off x="703287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8E337416-9ED5-B84F-9B73-6CD9A7547216}"/>
              </a:ext>
            </a:extLst>
          </p:cNvPr>
          <p:cNvSpPr/>
          <p:nvPr/>
        </p:nvSpPr>
        <p:spPr>
          <a:xfrm>
            <a:off x="708623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3CB5CFE1-1613-9C42-9891-8C59B3F7C415}"/>
              </a:ext>
            </a:extLst>
          </p:cNvPr>
          <p:cNvSpPr/>
          <p:nvPr/>
        </p:nvSpPr>
        <p:spPr>
          <a:xfrm>
            <a:off x="713195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92C4CD5-AC27-E740-817E-E6EA0632EF80}"/>
              </a:ext>
            </a:extLst>
          </p:cNvPr>
          <p:cNvSpPr/>
          <p:nvPr/>
        </p:nvSpPr>
        <p:spPr>
          <a:xfrm>
            <a:off x="717767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3FBC624-9A6C-1144-866A-AE8C56597388}"/>
              </a:ext>
            </a:extLst>
          </p:cNvPr>
          <p:cNvSpPr/>
          <p:nvPr/>
        </p:nvSpPr>
        <p:spPr>
          <a:xfrm>
            <a:off x="7223389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4C438B1B-5B01-1043-98BE-21F5422DFD5D}"/>
              </a:ext>
            </a:extLst>
          </p:cNvPr>
          <p:cNvSpPr/>
          <p:nvPr/>
        </p:nvSpPr>
        <p:spPr>
          <a:xfrm>
            <a:off x="727435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F8420839-E9F5-E54A-A6FD-2CD44E18DDBD}"/>
              </a:ext>
            </a:extLst>
          </p:cNvPr>
          <p:cNvSpPr/>
          <p:nvPr/>
        </p:nvSpPr>
        <p:spPr>
          <a:xfrm>
            <a:off x="732007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EBC8D095-346C-FA40-A642-705A0EE2E019}"/>
              </a:ext>
            </a:extLst>
          </p:cNvPr>
          <p:cNvSpPr/>
          <p:nvPr/>
        </p:nvSpPr>
        <p:spPr>
          <a:xfrm>
            <a:off x="736579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5755D5B-1EC9-3C43-9CB3-17BCDA5DF469}"/>
              </a:ext>
            </a:extLst>
          </p:cNvPr>
          <p:cNvSpPr/>
          <p:nvPr/>
        </p:nvSpPr>
        <p:spPr>
          <a:xfrm>
            <a:off x="741151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54E86F96-AA70-804B-96CE-5C41F0EE7115}"/>
              </a:ext>
            </a:extLst>
          </p:cNvPr>
          <p:cNvSpPr/>
          <p:nvPr/>
        </p:nvSpPr>
        <p:spPr>
          <a:xfrm>
            <a:off x="746487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5EE324A3-BE66-6B40-9BDB-AD830EE79561}"/>
              </a:ext>
            </a:extLst>
          </p:cNvPr>
          <p:cNvSpPr/>
          <p:nvPr/>
        </p:nvSpPr>
        <p:spPr>
          <a:xfrm>
            <a:off x="751059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71DC1DC9-5F8E-854D-B13E-CAF4A4B879B3}"/>
              </a:ext>
            </a:extLst>
          </p:cNvPr>
          <p:cNvSpPr/>
          <p:nvPr/>
        </p:nvSpPr>
        <p:spPr>
          <a:xfrm>
            <a:off x="7556309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76484465-4E11-D442-B3D6-7435490ACE46}"/>
              </a:ext>
            </a:extLst>
          </p:cNvPr>
          <p:cNvSpPr/>
          <p:nvPr/>
        </p:nvSpPr>
        <p:spPr>
          <a:xfrm>
            <a:off x="7602028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12CBB76-11F5-F442-8579-625BA9DD9B40}"/>
              </a:ext>
            </a:extLst>
          </p:cNvPr>
          <p:cNvSpPr/>
          <p:nvPr/>
        </p:nvSpPr>
        <p:spPr>
          <a:xfrm>
            <a:off x="766054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4ABC7692-0B93-2546-BFA0-E8E2A78AEC60}"/>
              </a:ext>
            </a:extLst>
          </p:cNvPr>
          <p:cNvSpPr/>
          <p:nvPr/>
        </p:nvSpPr>
        <p:spPr>
          <a:xfrm>
            <a:off x="770626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6E9C725-0230-6A42-9099-1E974E370050}"/>
              </a:ext>
            </a:extLst>
          </p:cNvPr>
          <p:cNvSpPr/>
          <p:nvPr/>
        </p:nvSpPr>
        <p:spPr>
          <a:xfrm>
            <a:off x="7751979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225ED374-2878-A643-A3E2-8F5622AAB9C8}"/>
              </a:ext>
            </a:extLst>
          </p:cNvPr>
          <p:cNvSpPr/>
          <p:nvPr/>
        </p:nvSpPr>
        <p:spPr>
          <a:xfrm>
            <a:off x="7797698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0947974F-E9D4-134F-B10D-D8D582067145}"/>
              </a:ext>
            </a:extLst>
          </p:cNvPr>
          <p:cNvSpPr/>
          <p:nvPr/>
        </p:nvSpPr>
        <p:spPr>
          <a:xfrm>
            <a:off x="7851058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309CAF5F-DEDE-7B4F-8EF0-8433C8582572}"/>
              </a:ext>
            </a:extLst>
          </p:cNvPr>
          <p:cNvSpPr/>
          <p:nvPr/>
        </p:nvSpPr>
        <p:spPr>
          <a:xfrm>
            <a:off x="7896777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EAC4B782-ABEE-A140-AF19-1C4545AC2DAE}"/>
              </a:ext>
            </a:extLst>
          </p:cNvPr>
          <p:cNvSpPr/>
          <p:nvPr/>
        </p:nvSpPr>
        <p:spPr>
          <a:xfrm>
            <a:off x="7942496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B71C347B-EA12-7D47-97C6-9828DB9C75D9}"/>
              </a:ext>
            </a:extLst>
          </p:cNvPr>
          <p:cNvSpPr/>
          <p:nvPr/>
        </p:nvSpPr>
        <p:spPr>
          <a:xfrm>
            <a:off x="798821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617802C4-2855-2441-9934-07D1B908A9FB}"/>
              </a:ext>
            </a:extLst>
          </p:cNvPr>
          <p:cNvSpPr/>
          <p:nvPr/>
        </p:nvSpPr>
        <p:spPr>
          <a:xfrm>
            <a:off x="8042957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508BA8B-E2FA-0C42-92C5-CD828AB88B0A}"/>
              </a:ext>
            </a:extLst>
          </p:cNvPr>
          <p:cNvSpPr/>
          <p:nvPr/>
        </p:nvSpPr>
        <p:spPr>
          <a:xfrm>
            <a:off x="8088676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FCCF73C5-C8FA-3C48-B84A-5DC331D43536}"/>
              </a:ext>
            </a:extLst>
          </p:cNvPr>
          <p:cNvSpPr/>
          <p:nvPr/>
        </p:nvSpPr>
        <p:spPr>
          <a:xfrm>
            <a:off x="813439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1053102-6A08-CC40-BC8B-99466105CC3A}"/>
              </a:ext>
            </a:extLst>
          </p:cNvPr>
          <p:cNvSpPr/>
          <p:nvPr/>
        </p:nvSpPr>
        <p:spPr>
          <a:xfrm>
            <a:off x="818011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CFA80F59-4718-A744-96F5-B404FAB6AEB8}"/>
              </a:ext>
            </a:extLst>
          </p:cNvPr>
          <p:cNvSpPr/>
          <p:nvPr/>
        </p:nvSpPr>
        <p:spPr>
          <a:xfrm>
            <a:off x="823347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82BEB4FD-23C7-8F43-B117-FB6FEF20D4D9}"/>
              </a:ext>
            </a:extLst>
          </p:cNvPr>
          <p:cNvSpPr/>
          <p:nvPr/>
        </p:nvSpPr>
        <p:spPr>
          <a:xfrm>
            <a:off x="827919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03C4A19-1676-0D42-9FF3-1B6CAC310660}"/>
              </a:ext>
            </a:extLst>
          </p:cNvPr>
          <p:cNvSpPr/>
          <p:nvPr/>
        </p:nvSpPr>
        <p:spPr>
          <a:xfrm>
            <a:off x="832491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69BFDD8-5917-924F-8038-EA6E66E313BE}"/>
              </a:ext>
            </a:extLst>
          </p:cNvPr>
          <p:cNvSpPr/>
          <p:nvPr/>
        </p:nvSpPr>
        <p:spPr>
          <a:xfrm>
            <a:off x="837063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90703E91-E4BA-3649-9FAC-01A6AF104CE2}"/>
              </a:ext>
            </a:extLst>
          </p:cNvPr>
          <p:cNvSpPr/>
          <p:nvPr/>
        </p:nvSpPr>
        <p:spPr>
          <a:xfrm>
            <a:off x="8430016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271F43BA-71F9-8346-92FD-6D3377793617}"/>
              </a:ext>
            </a:extLst>
          </p:cNvPr>
          <p:cNvSpPr/>
          <p:nvPr/>
        </p:nvSpPr>
        <p:spPr>
          <a:xfrm>
            <a:off x="847573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F0FD9710-0741-4E45-871E-539269A98E56}"/>
              </a:ext>
            </a:extLst>
          </p:cNvPr>
          <p:cNvSpPr/>
          <p:nvPr/>
        </p:nvSpPr>
        <p:spPr>
          <a:xfrm>
            <a:off x="852145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2E34FAC8-B312-024A-9A52-132C92D6F602}"/>
              </a:ext>
            </a:extLst>
          </p:cNvPr>
          <p:cNvSpPr/>
          <p:nvPr/>
        </p:nvSpPr>
        <p:spPr>
          <a:xfrm>
            <a:off x="856717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48FCC09F-6AE1-F545-A9D6-456AE298DCD3}"/>
              </a:ext>
            </a:extLst>
          </p:cNvPr>
          <p:cNvSpPr/>
          <p:nvPr/>
        </p:nvSpPr>
        <p:spPr>
          <a:xfrm>
            <a:off x="862053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47F38423-A82B-0D4C-B097-F5AF62ECEA29}"/>
              </a:ext>
            </a:extLst>
          </p:cNvPr>
          <p:cNvSpPr/>
          <p:nvPr/>
        </p:nvSpPr>
        <p:spPr>
          <a:xfrm>
            <a:off x="866625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E8DB0FF4-7DC4-1B4C-86A2-B10ACD7E58FD}"/>
              </a:ext>
            </a:extLst>
          </p:cNvPr>
          <p:cNvSpPr/>
          <p:nvPr/>
        </p:nvSpPr>
        <p:spPr>
          <a:xfrm>
            <a:off x="871197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AA62C660-DEEB-B64D-B3BD-25A1C09FB303}"/>
              </a:ext>
            </a:extLst>
          </p:cNvPr>
          <p:cNvSpPr/>
          <p:nvPr/>
        </p:nvSpPr>
        <p:spPr>
          <a:xfrm>
            <a:off x="875769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B69E4DAD-F6EF-2949-8BBE-41521AA7038C}"/>
              </a:ext>
            </a:extLst>
          </p:cNvPr>
          <p:cNvSpPr/>
          <p:nvPr/>
        </p:nvSpPr>
        <p:spPr>
          <a:xfrm>
            <a:off x="8808655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BB866B31-7FEC-FE4F-832A-CF6238DE16AD}"/>
              </a:ext>
            </a:extLst>
          </p:cNvPr>
          <p:cNvSpPr/>
          <p:nvPr/>
        </p:nvSpPr>
        <p:spPr>
          <a:xfrm>
            <a:off x="8854374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8BC295D2-7BB3-D64A-90D7-B5862AAA7294}"/>
              </a:ext>
            </a:extLst>
          </p:cNvPr>
          <p:cNvSpPr/>
          <p:nvPr/>
        </p:nvSpPr>
        <p:spPr>
          <a:xfrm>
            <a:off x="8900093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3F5AAA73-B1FF-7947-8367-4CD6C74C2667}"/>
              </a:ext>
            </a:extLst>
          </p:cNvPr>
          <p:cNvSpPr/>
          <p:nvPr/>
        </p:nvSpPr>
        <p:spPr>
          <a:xfrm>
            <a:off x="894581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A2B3A527-5D49-574D-B7ED-1CD87FE4FAE3}"/>
              </a:ext>
            </a:extLst>
          </p:cNvPr>
          <p:cNvSpPr/>
          <p:nvPr/>
        </p:nvSpPr>
        <p:spPr>
          <a:xfrm>
            <a:off x="8999172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A6AB9A9A-7463-EF4B-8CD4-C3F54018E0B4}"/>
              </a:ext>
            </a:extLst>
          </p:cNvPr>
          <p:cNvSpPr/>
          <p:nvPr/>
        </p:nvSpPr>
        <p:spPr>
          <a:xfrm>
            <a:off x="9044891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57C6D094-38FB-D348-A01E-D7597F930B13}"/>
              </a:ext>
            </a:extLst>
          </p:cNvPr>
          <p:cNvSpPr/>
          <p:nvPr/>
        </p:nvSpPr>
        <p:spPr>
          <a:xfrm>
            <a:off x="9090610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22807895-CFA4-E04C-9287-941A84A85526}"/>
              </a:ext>
            </a:extLst>
          </p:cNvPr>
          <p:cNvSpPr/>
          <p:nvPr/>
        </p:nvSpPr>
        <p:spPr>
          <a:xfrm>
            <a:off x="9136329" y="1670342"/>
            <a:ext cx="75622" cy="31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12004D-EEA9-054B-B531-5609DB8402A8}"/>
              </a:ext>
            </a:extLst>
          </p:cNvPr>
          <p:cNvSpPr/>
          <p:nvPr/>
        </p:nvSpPr>
        <p:spPr>
          <a:xfrm>
            <a:off x="3052211" y="2200812"/>
            <a:ext cx="1285271" cy="231112"/>
          </a:xfrm>
          <a:prstGeom prst="rect">
            <a:avLst/>
          </a:prstGeom>
          <a:solidFill>
            <a:schemeClr val="accent5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Line Callout 2 (Border and Accent Bar) 225">
            <a:extLst>
              <a:ext uri="{FF2B5EF4-FFF2-40B4-BE49-F238E27FC236}">
                <a16:creationId xmlns:a16="http://schemas.microsoft.com/office/drawing/2014/main" id="{4A1B1F75-6F0C-FA47-A096-ED1D7C283D8D}"/>
              </a:ext>
            </a:extLst>
          </p:cNvPr>
          <p:cNvSpPr/>
          <p:nvPr/>
        </p:nvSpPr>
        <p:spPr>
          <a:xfrm>
            <a:off x="4939543" y="2237580"/>
            <a:ext cx="1744081" cy="1092475"/>
          </a:xfrm>
          <a:prstGeom prst="accentBorderCallout2">
            <a:avLst>
              <a:gd name="adj1" fmla="val 7507"/>
              <a:gd name="adj2" fmla="val -7551"/>
              <a:gd name="adj3" fmla="val 7507"/>
              <a:gd name="adj4" fmla="val -18232"/>
              <a:gd name="adj5" fmla="val -1159"/>
              <a:gd name="adj6" fmla="val -35882"/>
            </a:avLst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F6778"/>
                </a:solidFill>
              </a:rPr>
              <a:t> </a:t>
            </a:r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id="{CDB67475-CED5-2D4F-B126-2DA06DB14ABA}"/>
              </a:ext>
            </a:extLst>
          </p:cNvPr>
          <p:cNvSpPr/>
          <p:nvPr/>
        </p:nvSpPr>
        <p:spPr>
          <a:xfrm rot="16200000">
            <a:off x="3682250" y="1873862"/>
            <a:ext cx="62261" cy="1322342"/>
          </a:xfrm>
          <a:prstGeom prst="leftBracke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2C07A-4777-9E4B-A499-F9C397991232}"/>
              </a:ext>
            </a:extLst>
          </p:cNvPr>
          <p:cNvSpPr txBox="1"/>
          <p:nvPr/>
        </p:nvSpPr>
        <p:spPr>
          <a:xfrm>
            <a:off x="3170659" y="2535341"/>
            <a:ext cx="1090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Adaptive window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4921BAB-CA40-7745-BF52-344AD9AAE947}"/>
              </a:ext>
            </a:extLst>
          </p:cNvPr>
          <p:cNvSpPr txBox="1"/>
          <p:nvPr/>
        </p:nvSpPr>
        <p:spPr>
          <a:xfrm>
            <a:off x="5425647" y="1342841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Stream of events</a:t>
            </a:r>
          </a:p>
        </p:txBody>
      </p:sp>
      <p:sp>
        <p:nvSpPr>
          <p:cNvPr id="228" name="Line Callout 2 (Border and Accent Bar) 227">
            <a:extLst>
              <a:ext uri="{FF2B5EF4-FFF2-40B4-BE49-F238E27FC236}">
                <a16:creationId xmlns:a16="http://schemas.microsoft.com/office/drawing/2014/main" id="{80DB53EE-0C98-7449-B582-7A94586C630B}"/>
              </a:ext>
            </a:extLst>
          </p:cNvPr>
          <p:cNvSpPr/>
          <p:nvPr/>
        </p:nvSpPr>
        <p:spPr>
          <a:xfrm rot="10800000">
            <a:off x="867654" y="2338577"/>
            <a:ext cx="1599330" cy="1009860"/>
          </a:xfrm>
          <a:prstGeom prst="accentBorderCallout2">
            <a:avLst>
              <a:gd name="adj1" fmla="val 95212"/>
              <a:gd name="adj2" fmla="val -6428"/>
              <a:gd name="adj3" fmla="val 96218"/>
              <a:gd name="adj4" fmla="val -19843"/>
              <a:gd name="adj5" fmla="val 108117"/>
              <a:gd name="adj6" fmla="val -35078"/>
            </a:avLst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626ECA37-2212-5149-8FE3-FE4F0F054BD0}"/>
              </a:ext>
            </a:extLst>
          </p:cNvPr>
          <p:cNvSpPr txBox="1"/>
          <p:nvPr/>
        </p:nvSpPr>
        <p:spPr>
          <a:xfrm>
            <a:off x="866064" y="2363166"/>
            <a:ext cx="158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W</a:t>
            </a:r>
            <a:r>
              <a:rPr lang="en-US" sz="1200" baseline="-25000" dirty="0">
                <a:solidFill>
                  <a:schemeClr val="accent5">
                    <a:lumMod val="50000"/>
                  </a:schemeClr>
                </a:solidFill>
              </a:rPr>
              <a:t>L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Edge</a:t>
            </a:r>
            <a:br>
              <a:rPr lang="en-US" sz="1200" u="sng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12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Moves if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US" sz="1200" baseline="-25000" dirty="0" err="1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–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US" sz="1200" baseline="-25000" dirty="0" err="1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sz="1200" baseline="-25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&gt; T</a:t>
            </a:r>
            <a:r>
              <a:rPr lang="en-US" sz="1200" baseline="-25000" dirty="0">
                <a:solidFill>
                  <a:schemeClr val="accent5">
                    <a:lumMod val="50000"/>
                  </a:schemeClr>
                </a:solidFill>
              </a:rPr>
              <a:t>h</a:t>
            </a:r>
          </a:p>
          <a:p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11502748-563F-5247-B478-B48F5A57449B}"/>
              </a:ext>
            </a:extLst>
          </p:cNvPr>
          <p:cNvSpPr/>
          <p:nvPr/>
        </p:nvSpPr>
        <p:spPr>
          <a:xfrm>
            <a:off x="9471546" y="1673212"/>
            <a:ext cx="477671" cy="3138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BE8FF558-C498-C44E-9013-2E6780EAC85C}"/>
              </a:ext>
            </a:extLst>
          </p:cNvPr>
          <p:cNvSpPr/>
          <p:nvPr/>
        </p:nvSpPr>
        <p:spPr>
          <a:xfrm>
            <a:off x="3127832" y="3193576"/>
            <a:ext cx="580841" cy="341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616423A2-595E-A344-9008-5F7C96BB45FD}"/>
              </a:ext>
            </a:extLst>
          </p:cNvPr>
          <p:cNvSpPr txBox="1"/>
          <p:nvPr/>
        </p:nvSpPr>
        <p:spPr>
          <a:xfrm>
            <a:off x="2253740" y="3602142"/>
            <a:ext cx="2467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Adaptive window edge movement direction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20CD1D48-5104-A849-970C-BD2E90A04AE0}"/>
              </a:ext>
            </a:extLst>
          </p:cNvPr>
          <p:cNvSpPr txBox="1"/>
          <p:nvPr/>
        </p:nvSpPr>
        <p:spPr>
          <a:xfrm>
            <a:off x="4955093" y="2269907"/>
            <a:ext cx="1716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W</a:t>
            </a:r>
            <a:r>
              <a:rPr lang="en-US" sz="1200" baseline="-25000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Edge</a:t>
            </a:r>
            <a:br>
              <a:rPr lang="en-US" sz="1200" u="sng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12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Moves to get N</a:t>
            </a:r>
            <a:r>
              <a:rPr lang="en-US" sz="1200" baseline="-25000" dirty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events </a:t>
            </a:r>
            <a:endParaRPr lang="en-US" sz="12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32AB733B-6A45-1345-A733-28891293613B}"/>
              </a:ext>
            </a:extLst>
          </p:cNvPr>
          <p:cNvSpPr txBox="1"/>
          <p:nvPr/>
        </p:nvSpPr>
        <p:spPr>
          <a:xfrm>
            <a:off x="7736163" y="2960245"/>
            <a:ext cx="37821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2F6778"/>
                </a:solidFill>
              </a:rPr>
              <a:t>Initialize Window W for each t &gt; 0 </a:t>
            </a:r>
          </a:p>
          <a:p>
            <a:r>
              <a:rPr lang="en-US" sz="1600" i="1" dirty="0">
                <a:solidFill>
                  <a:srgbClr val="2F6778"/>
                </a:solidFill>
              </a:rPr>
              <a:t>Do</a:t>
            </a:r>
          </a:p>
          <a:p>
            <a:r>
              <a:rPr lang="en-US" sz="1600" i="1" dirty="0">
                <a:solidFill>
                  <a:srgbClr val="2F6778"/>
                </a:solidFill>
              </a:rPr>
              <a:t>    W←W ∪ {</a:t>
            </a:r>
            <a:r>
              <a:rPr lang="en-US" sz="1600" i="1" dirty="0" err="1">
                <a:solidFill>
                  <a:srgbClr val="2F6778"/>
                </a:solidFill>
              </a:rPr>
              <a:t>x</a:t>
            </a:r>
            <a:r>
              <a:rPr lang="en-US" sz="1600" i="1" baseline="-25000" dirty="0" err="1">
                <a:solidFill>
                  <a:srgbClr val="2F6778"/>
                </a:solidFill>
              </a:rPr>
              <a:t>t</a:t>
            </a:r>
            <a:r>
              <a:rPr lang="en-US" sz="1600" i="1" dirty="0">
                <a:solidFill>
                  <a:srgbClr val="2F6778"/>
                </a:solidFill>
              </a:rPr>
              <a:t>}  // Move W</a:t>
            </a:r>
            <a:r>
              <a:rPr lang="en-US" sz="1600" i="1" baseline="-25000" dirty="0">
                <a:solidFill>
                  <a:srgbClr val="2F6778"/>
                </a:solidFill>
              </a:rPr>
              <a:t>R</a:t>
            </a:r>
            <a:r>
              <a:rPr lang="en-US" sz="1600" i="1" dirty="0">
                <a:solidFill>
                  <a:srgbClr val="2F6778"/>
                </a:solidFill>
              </a:rPr>
              <a:t> = 1</a:t>
            </a:r>
          </a:p>
          <a:p>
            <a:r>
              <a:rPr lang="en-US" sz="1600" i="1" dirty="0">
                <a:solidFill>
                  <a:srgbClr val="2F6778"/>
                </a:solidFill>
              </a:rPr>
              <a:t>Until elements = N</a:t>
            </a:r>
            <a:r>
              <a:rPr lang="en-US" sz="1600" i="1" baseline="-25000" dirty="0">
                <a:solidFill>
                  <a:srgbClr val="2F6778"/>
                </a:solidFill>
              </a:rPr>
              <a:t>h</a:t>
            </a:r>
            <a:r>
              <a:rPr lang="en-US" sz="1600" i="1" dirty="0">
                <a:solidFill>
                  <a:srgbClr val="2F6778"/>
                </a:solidFill>
              </a:rPr>
              <a:t> </a:t>
            </a:r>
          </a:p>
          <a:p>
            <a:r>
              <a:rPr lang="en-US" sz="1600" i="1" dirty="0">
                <a:solidFill>
                  <a:srgbClr val="2F6778"/>
                </a:solidFill>
              </a:rPr>
              <a:t> If ( </a:t>
            </a:r>
            <a:r>
              <a:rPr lang="en-US" sz="1600" i="1" dirty="0" err="1">
                <a:solidFill>
                  <a:srgbClr val="2F6778"/>
                </a:solidFill>
              </a:rPr>
              <a:t>t</a:t>
            </a:r>
            <a:r>
              <a:rPr lang="en-US" sz="1600" i="1" baseline="-25000" dirty="0" err="1">
                <a:solidFill>
                  <a:srgbClr val="2F6778"/>
                </a:solidFill>
              </a:rPr>
              <a:t>e</a:t>
            </a:r>
            <a:r>
              <a:rPr lang="en-US" sz="1600" i="1" dirty="0">
                <a:solidFill>
                  <a:srgbClr val="2F6778"/>
                </a:solidFill>
              </a:rPr>
              <a:t> – </a:t>
            </a:r>
            <a:r>
              <a:rPr lang="en-US" sz="1600" i="1" dirty="0" err="1">
                <a:solidFill>
                  <a:srgbClr val="2F6778"/>
                </a:solidFill>
              </a:rPr>
              <a:t>t</a:t>
            </a:r>
            <a:r>
              <a:rPr lang="en-US" sz="1600" i="1" baseline="-25000" dirty="0" err="1">
                <a:solidFill>
                  <a:srgbClr val="2F6778"/>
                </a:solidFill>
              </a:rPr>
              <a:t>s</a:t>
            </a:r>
            <a:r>
              <a:rPr lang="en-US" sz="1600" i="1" dirty="0">
                <a:solidFill>
                  <a:srgbClr val="2F6778"/>
                </a:solidFill>
              </a:rPr>
              <a:t> ) &lt;= T</a:t>
            </a:r>
            <a:r>
              <a:rPr lang="en-US" sz="1600" i="1" baseline="-25000" dirty="0">
                <a:solidFill>
                  <a:srgbClr val="2F6778"/>
                </a:solidFill>
              </a:rPr>
              <a:t>h </a:t>
            </a:r>
            <a:r>
              <a:rPr lang="en-US" sz="1600" i="1" dirty="0">
                <a:solidFill>
                  <a:srgbClr val="2F6778"/>
                </a:solidFill>
              </a:rPr>
              <a:t>) {</a:t>
            </a:r>
          </a:p>
          <a:p>
            <a:r>
              <a:rPr lang="en-US" sz="1600" i="1" dirty="0">
                <a:solidFill>
                  <a:srgbClr val="2F6778"/>
                </a:solidFill>
              </a:rPr>
              <a:t>    Identified a cluster;</a:t>
            </a:r>
          </a:p>
          <a:p>
            <a:r>
              <a:rPr lang="en-US" sz="1600" i="1" dirty="0">
                <a:solidFill>
                  <a:srgbClr val="2F6778"/>
                </a:solidFill>
              </a:rPr>
              <a:t>    Move W</a:t>
            </a:r>
            <a:r>
              <a:rPr lang="en-US" sz="1600" i="1" baseline="-25000" dirty="0">
                <a:solidFill>
                  <a:srgbClr val="2F6778"/>
                </a:solidFill>
              </a:rPr>
              <a:t>L</a:t>
            </a:r>
            <a:r>
              <a:rPr lang="en-US" sz="1600" i="1" dirty="0">
                <a:solidFill>
                  <a:srgbClr val="2F6778"/>
                </a:solidFill>
              </a:rPr>
              <a:t> = W</a:t>
            </a:r>
            <a:r>
              <a:rPr lang="en-US" sz="1600" i="1" baseline="-25000" dirty="0">
                <a:solidFill>
                  <a:srgbClr val="2F6778"/>
                </a:solidFill>
              </a:rPr>
              <a:t>R </a:t>
            </a:r>
            <a:r>
              <a:rPr lang="en-US" sz="1600" i="1" dirty="0">
                <a:solidFill>
                  <a:srgbClr val="2F6778"/>
                </a:solidFill>
              </a:rPr>
              <a:t>// drop all elements</a:t>
            </a:r>
          </a:p>
          <a:p>
            <a:r>
              <a:rPr lang="en-US" sz="1600" i="1" dirty="0">
                <a:solidFill>
                  <a:srgbClr val="2F6778"/>
                </a:solidFill>
              </a:rPr>
              <a:t> } else {</a:t>
            </a:r>
          </a:p>
          <a:p>
            <a:r>
              <a:rPr lang="en-US" sz="1600" i="1" dirty="0">
                <a:solidFill>
                  <a:srgbClr val="2F6778"/>
                </a:solidFill>
              </a:rPr>
              <a:t>   While ( </a:t>
            </a:r>
            <a:r>
              <a:rPr lang="en-US" sz="1600" i="1" dirty="0" err="1">
                <a:solidFill>
                  <a:srgbClr val="2F6778"/>
                </a:solidFill>
              </a:rPr>
              <a:t>t</a:t>
            </a:r>
            <a:r>
              <a:rPr lang="en-US" sz="1600" i="1" baseline="-25000" dirty="0" err="1">
                <a:solidFill>
                  <a:srgbClr val="2F6778"/>
                </a:solidFill>
              </a:rPr>
              <a:t>e</a:t>
            </a:r>
            <a:r>
              <a:rPr lang="en-US" sz="1600" i="1" dirty="0">
                <a:solidFill>
                  <a:srgbClr val="2F6778"/>
                </a:solidFill>
              </a:rPr>
              <a:t> –</a:t>
            </a:r>
            <a:r>
              <a:rPr lang="en-US" sz="1600" i="1" dirty="0" err="1">
                <a:solidFill>
                  <a:srgbClr val="2F6778"/>
                </a:solidFill>
              </a:rPr>
              <a:t>t</a:t>
            </a:r>
            <a:r>
              <a:rPr lang="en-US" sz="1600" i="1" baseline="-25000" dirty="0" err="1">
                <a:solidFill>
                  <a:srgbClr val="2F6778"/>
                </a:solidFill>
              </a:rPr>
              <a:t>s</a:t>
            </a:r>
            <a:r>
              <a:rPr lang="en-US" sz="1600" i="1" baseline="-25000" dirty="0">
                <a:solidFill>
                  <a:srgbClr val="2F6778"/>
                </a:solidFill>
              </a:rPr>
              <a:t> </a:t>
            </a:r>
            <a:r>
              <a:rPr lang="en-US" sz="1600" i="1" dirty="0">
                <a:solidFill>
                  <a:srgbClr val="2F6778"/>
                </a:solidFill>
              </a:rPr>
              <a:t>&gt; T</a:t>
            </a:r>
            <a:r>
              <a:rPr lang="en-US" sz="1600" i="1" baseline="-25000" dirty="0">
                <a:solidFill>
                  <a:srgbClr val="2F6778"/>
                </a:solidFill>
              </a:rPr>
              <a:t>h</a:t>
            </a:r>
            <a:r>
              <a:rPr lang="en-US" sz="1600" i="1" dirty="0">
                <a:solidFill>
                  <a:srgbClr val="2F6778"/>
                </a:solidFill>
              </a:rPr>
              <a:t> ) {</a:t>
            </a:r>
          </a:p>
          <a:p>
            <a:r>
              <a:rPr lang="en-US" sz="1600" i="1" dirty="0">
                <a:solidFill>
                  <a:srgbClr val="2F6778"/>
                </a:solidFill>
              </a:rPr>
              <a:t>     Move W</a:t>
            </a:r>
            <a:r>
              <a:rPr lang="en-US" sz="1600" i="1" baseline="-25000" dirty="0">
                <a:solidFill>
                  <a:srgbClr val="2F6778"/>
                </a:solidFill>
              </a:rPr>
              <a:t>L</a:t>
            </a:r>
            <a:r>
              <a:rPr lang="en-US" sz="1600" i="1" dirty="0">
                <a:solidFill>
                  <a:srgbClr val="2F6778"/>
                </a:solidFill>
              </a:rPr>
              <a:t> = 1 // drop one element</a:t>
            </a:r>
          </a:p>
          <a:p>
            <a:r>
              <a:rPr lang="en-US" sz="1600" i="1" dirty="0">
                <a:solidFill>
                  <a:srgbClr val="2F6778"/>
                </a:solidFill>
              </a:rPr>
              <a:t> }</a:t>
            </a:r>
          </a:p>
          <a:p>
            <a:r>
              <a:rPr lang="en-US" sz="1600" i="1" dirty="0">
                <a:solidFill>
                  <a:srgbClr val="2F6778"/>
                </a:solidFill>
              </a:rPr>
              <a:t>   </a:t>
            </a:r>
            <a:endParaRPr lang="en-US" sz="1600" dirty="0">
              <a:solidFill>
                <a:srgbClr val="2F6778"/>
              </a:solidFill>
            </a:endParaRPr>
          </a:p>
          <a:p>
            <a:endParaRPr lang="en-US" sz="1600" dirty="0">
              <a:solidFill>
                <a:srgbClr val="2F67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79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5B135F-4D61-A24C-B3C7-A7E1E3D8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202" y="0"/>
            <a:ext cx="682359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B18EC9-9DD0-934E-89FC-5DC5EE94C504}"/>
              </a:ext>
            </a:extLst>
          </p:cNvPr>
          <p:cNvSpPr/>
          <p:nvPr/>
        </p:nvSpPr>
        <p:spPr>
          <a:xfrm>
            <a:off x="1957649" y="0"/>
            <a:ext cx="7914640" cy="47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A29A5-12F2-D34D-87D9-1B6ABB0B8898}"/>
              </a:ext>
            </a:extLst>
          </p:cNvPr>
          <p:cNvSpPr/>
          <p:nvPr/>
        </p:nvSpPr>
        <p:spPr>
          <a:xfrm>
            <a:off x="2553802" y="6526307"/>
            <a:ext cx="7914640" cy="33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EDBAD-F62D-0645-B4EA-0EFA33FF4316}"/>
              </a:ext>
            </a:extLst>
          </p:cNvPr>
          <p:cNvSpPr txBox="1"/>
          <p:nvPr/>
        </p:nvSpPr>
        <p:spPr>
          <a:xfrm>
            <a:off x="8492153" y="6408876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Time[ns]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A201F-9B43-0D42-8B0C-C98266180D21}"/>
              </a:ext>
            </a:extLst>
          </p:cNvPr>
          <p:cNvSpPr txBox="1"/>
          <p:nvPr/>
        </p:nvSpPr>
        <p:spPr>
          <a:xfrm rot="16200000">
            <a:off x="2000926" y="1425389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fADC</a:t>
            </a:r>
            <a:r>
              <a:rPr lang="en-US" dirty="0"/>
              <a:t> Channel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F4AC95-D9F4-2A41-A7CA-6568D59E7B71}"/>
              </a:ext>
            </a:extLst>
          </p:cNvPr>
          <p:cNvSpPr txBox="1">
            <a:spLocks/>
          </p:cNvSpPr>
          <p:nvPr/>
        </p:nvSpPr>
        <p:spPr>
          <a:xfrm>
            <a:off x="492279" y="93177"/>
            <a:ext cx="11672047" cy="4874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Time distribution of hits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1CD14B-DEF2-174E-8AEC-96BAF099CAA4}"/>
              </a:ext>
            </a:extLst>
          </p:cNvPr>
          <p:cNvSpPr/>
          <p:nvPr/>
        </p:nvSpPr>
        <p:spPr>
          <a:xfrm>
            <a:off x="6189785" y="872512"/>
            <a:ext cx="250772" cy="5287128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0BBA99-31DA-B843-89C7-1212B5311AEB}"/>
              </a:ext>
            </a:extLst>
          </p:cNvPr>
          <p:cNvSpPr txBox="1"/>
          <p:nvPr/>
        </p:nvSpPr>
        <p:spPr>
          <a:xfrm>
            <a:off x="6095999" y="1053352"/>
            <a:ext cx="476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32nsec</a:t>
            </a:r>
          </a:p>
        </p:txBody>
      </p:sp>
    </p:spTree>
    <p:extLst>
      <p:ext uri="{BB962C8B-B14F-4D97-AF65-F5344CB8AC3E}">
        <p14:creationId xmlns:p14="http://schemas.microsoft.com/office/powerpoint/2010/main" val="98298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F9334-E915-7049-8A5B-35D2C8BD4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557" y="172720"/>
            <a:ext cx="7610846" cy="65430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0EF544-9A1B-E84C-B80A-91DCBC041685}"/>
              </a:ext>
            </a:extLst>
          </p:cNvPr>
          <p:cNvSpPr/>
          <p:nvPr/>
        </p:nvSpPr>
        <p:spPr>
          <a:xfrm>
            <a:off x="2286000" y="0"/>
            <a:ext cx="7914640" cy="47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Quad Arrow Callout 1">
            <a:extLst>
              <a:ext uri="{FF2B5EF4-FFF2-40B4-BE49-F238E27FC236}">
                <a16:creationId xmlns:a16="http://schemas.microsoft.com/office/drawing/2014/main" id="{783E9ADC-C62D-3044-832F-22128336C596}"/>
              </a:ext>
            </a:extLst>
          </p:cNvPr>
          <p:cNvSpPr/>
          <p:nvPr/>
        </p:nvSpPr>
        <p:spPr>
          <a:xfrm>
            <a:off x="4114800" y="1889760"/>
            <a:ext cx="3992880" cy="3200400"/>
          </a:xfrm>
          <a:prstGeom prst="quadArrowCallout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2775D5-D703-B24D-90E7-F9C9B081143E}"/>
              </a:ext>
            </a:extLst>
          </p:cNvPr>
          <p:cNvSpPr/>
          <p:nvPr/>
        </p:nvSpPr>
        <p:spPr>
          <a:xfrm>
            <a:off x="6014721" y="376519"/>
            <a:ext cx="6122014" cy="47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443D73-27D9-3E47-AC5B-D688FB8BFABA}"/>
              </a:ext>
            </a:extLst>
          </p:cNvPr>
          <p:cNvSpPr txBox="1">
            <a:spLocks/>
          </p:cNvSpPr>
          <p:nvPr/>
        </p:nvSpPr>
        <p:spPr>
          <a:xfrm>
            <a:off x="492279" y="93177"/>
            <a:ext cx="11672047" cy="4874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Charge cut effect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018607-926A-0B43-8107-1AC51D6A2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53" y="830175"/>
            <a:ext cx="5154013" cy="51367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3FB97E-B17D-2B4A-A173-2DDE1CBD2026}"/>
              </a:ext>
            </a:extLst>
          </p:cNvPr>
          <p:cNvSpPr/>
          <p:nvPr/>
        </p:nvSpPr>
        <p:spPr>
          <a:xfrm>
            <a:off x="523753" y="830174"/>
            <a:ext cx="5154013" cy="47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35A9E8-A060-7742-BFBE-9BFA470C5752}"/>
              </a:ext>
            </a:extLst>
          </p:cNvPr>
          <p:cNvSpPr txBox="1"/>
          <p:nvPr/>
        </p:nvSpPr>
        <p:spPr>
          <a:xfrm>
            <a:off x="3215373" y="1771468"/>
            <a:ext cx="22284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u="sng" dirty="0"/>
              <a:t>2GeV, TET=50</a:t>
            </a:r>
          </a:p>
          <a:p>
            <a:pPr algn="ctr"/>
            <a:r>
              <a:rPr lang="en-US" sz="600" dirty="0"/>
              <a:t>DESY_stream_134.evt.0</a:t>
            </a:r>
          </a:p>
          <a:p>
            <a:pPr algn="ctr"/>
            <a:endParaRPr lang="en-US" sz="600" dirty="0"/>
          </a:p>
          <a:p>
            <a:pPr algn="ctr"/>
            <a:endParaRPr lang="en-US" sz="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Total frames                             –  1861687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Empty frames                           – 1807602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Total identified (soft trigger)  – 18774</a:t>
            </a:r>
          </a:p>
          <a:p>
            <a:endParaRPr lang="en-US" sz="900" dirty="0"/>
          </a:p>
          <a:p>
            <a:r>
              <a:rPr lang="en-US" sz="900" dirty="0"/>
              <a:t>97% empty frames</a:t>
            </a:r>
          </a:p>
          <a:p>
            <a:r>
              <a:rPr lang="en-US" sz="900" dirty="0"/>
              <a:t>34.71% identified as beam events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987AD2-1B24-814A-819B-208B56840AA2}"/>
              </a:ext>
            </a:extLst>
          </p:cNvPr>
          <p:cNvSpPr txBox="1"/>
          <p:nvPr/>
        </p:nvSpPr>
        <p:spPr>
          <a:xfrm>
            <a:off x="1871159" y="1162322"/>
            <a:ext cx="2688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 energy/charge cut in the soft trigger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23BAC7-1981-744A-8E41-82530A02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721" y="830174"/>
            <a:ext cx="5242534" cy="522503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86C5B43-7215-3F48-BE26-AB7B406C99BD}"/>
              </a:ext>
            </a:extLst>
          </p:cNvPr>
          <p:cNvSpPr/>
          <p:nvPr/>
        </p:nvSpPr>
        <p:spPr>
          <a:xfrm>
            <a:off x="5987130" y="830173"/>
            <a:ext cx="5397652" cy="47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79DA91-F923-7343-92C8-C2F356218B68}"/>
              </a:ext>
            </a:extLst>
          </p:cNvPr>
          <p:cNvSpPr/>
          <p:nvPr/>
        </p:nvSpPr>
        <p:spPr>
          <a:xfrm flipV="1">
            <a:off x="11163718" y="1300820"/>
            <a:ext cx="373463" cy="475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BD3107-82BF-7645-88EA-273F11D2A288}"/>
              </a:ext>
            </a:extLst>
          </p:cNvPr>
          <p:cNvSpPr txBox="1"/>
          <p:nvPr/>
        </p:nvSpPr>
        <p:spPr>
          <a:xfrm>
            <a:off x="8766745" y="1870140"/>
            <a:ext cx="222849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u="sng" dirty="0"/>
              <a:t>2GeV, TET=50</a:t>
            </a:r>
          </a:p>
          <a:p>
            <a:pPr algn="ctr"/>
            <a:r>
              <a:rPr lang="en-US" sz="600" dirty="0"/>
              <a:t>DESY_stream_134.evt.0</a:t>
            </a:r>
          </a:p>
          <a:p>
            <a:pPr algn="ctr"/>
            <a:endParaRPr lang="en-US" sz="600" dirty="0"/>
          </a:p>
          <a:p>
            <a:pPr algn="ctr"/>
            <a:endParaRPr lang="en-US" sz="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Total frames                             –  1861687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Empty frames                           – 1807602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Total identified (soft trigger)  – 11487</a:t>
            </a:r>
          </a:p>
          <a:p>
            <a:endParaRPr lang="en-US" sz="900" dirty="0"/>
          </a:p>
          <a:p>
            <a:r>
              <a:rPr lang="en-US" sz="900" dirty="0"/>
              <a:t>97% empty frames</a:t>
            </a:r>
          </a:p>
          <a:p>
            <a:r>
              <a:rPr lang="en-US" sz="900" dirty="0"/>
              <a:t>21.24% identified as beam events </a:t>
            </a:r>
          </a:p>
        </p:txBody>
      </p:sp>
    </p:spTree>
    <p:extLst>
      <p:ext uri="{BB962C8B-B14F-4D97-AF65-F5344CB8AC3E}">
        <p14:creationId xmlns:p14="http://schemas.microsoft.com/office/powerpoint/2010/main" val="1048275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89241-54FD-C04E-8623-0C7481FB2AF0}"/>
              </a:ext>
            </a:extLst>
          </p:cNvPr>
          <p:cNvSpPr/>
          <p:nvPr/>
        </p:nvSpPr>
        <p:spPr>
          <a:xfrm>
            <a:off x="11533020" y="761938"/>
            <a:ext cx="325120" cy="5322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D42C9D7-7662-4C4D-B98B-AF3030D3B155}"/>
              </a:ext>
            </a:extLst>
          </p:cNvPr>
          <p:cNvSpPr txBox="1">
            <a:spLocks/>
          </p:cNvSpPr>
          <p:nvPr/>
        </p:nvSpPr>
        <p:spPr>
          <a:xfrm>
            <a:off x="424099" y="274448"/>
            <a:ext cx="11672047" cy="4874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err="1"/>
              <a:t>fADC</a:t>
            </a:r>
            <a:r>
              <a:rPr lang="en-US" sz="2000" dirty="0"/>
              <a:t> threshold effects (2GeV)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B4C5A81-3268-2243-AB59-8E90FC5413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551490"/>
              </p:ext>
            </p:extLst>
          </p:nvPr>
        </p:nvGraphicFramePr>
        <p:xfrm>
          <a:off x="504903" y="761938"/>
          <a:ext cx="5054321" cy="365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8C5F867-2BD3-0143-85A7-4F4CC8C5D0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082162"/>
              </p:ext>
            </p:extLst>
          </p:nvPr>
        </p:nvGraphicFramePr>
        <p:xfrm>
          <a:off x="6325649" y="761938"/>
          <a:ext cx="4572000" cy="365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D531062-0058-584A-800F-72C8C586BD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169945"/>
              </p:ext>
            </p:extLst>
          </p:nvPr>
        </p:nvGraphicFramePr>
        <p:xfrm>
          <a:off x="3395567" y="41264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51215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75A156F-3C51-9A4F-AFBF-E3E2D8077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475981"/>
              </p:ext>
            </p:extLst>
          </p:nvPr>
        </p:nvGraphicFramePr>
        <p:xfrm>
          <a:off x="3057602" y="1130551"/>
          <a:ext cx="6156960" cy="458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794B374-9A66-6C49-9D2A-8480DDD3854F}"/>
              </a:ext>
            </a:extLst>
          </p:cNvPr>
          <p:cNvSpPr txBox="1">
            <a:spLocks/>
          </p:cNvSpPr>
          <p:nvPr/>
        </p:nvSpPr>
        <p:spPr>
          <a:xfrm>
            <a:off x="492279" y="93177"/>
            <a:ext cx="11672047" cy="4874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Calorimeter response linearity </a:t>
            </a:r>
          </a:p>
        </p:txBody>
      </p:sp>
    </p:spTree>
    <p:extLst>
      <p:ext uri="{BB962C8B-B14F-4D97-AF65-F5344CB8AC3E}">
        <p14:creationId xmlns:p14="http://schemas.microsoft.com/office/powerpoint/2010/main" val="1699967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0DE9-EC9C-FB44-9AF8-5FDBB6A4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51071-C524-6C46-BDFB-5FE6A4A8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Google Shape;342;p22">
            <a:extLst>
              <a:ext uri="{FF2B5EF4-FFF2-40B4-BE49-F238E27FC236}">
                <a16:creationId xmlns:a16="http://schemas.microsoft.com/office/drawing/2014/main" id="{6C1D6E2A-9157-A84F-A875-AF086DBD6F0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04705"/>
            <a:ext cx="964406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0819D6-EF38-D04F-A96D-710396831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1617698"/>
            <a:ext cx="8464378" cy="3478738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ERSAP is a software LEGO system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Encourages application design based on software artifacts (LEGO bricks)</a:t>
            </a:r>
          </a:p>
          <a:p>
            <a:pPr lvl="2"/>
            <a:r>
              <a:rPr lang="en-US" sz="1400" dirty="0">
                <a:solidFill>
                  <a:srgbClr val="002060"/>
                </a:solidFill>
              </a:rPr>
              <a:t>Easier to understand and develop </a:t>
            </a:r>
          </a:p>
          <a:p>
            <a:pPr lvl="2"/>
            <a:r>
              <a:rPr lang="en-US" sz="1400" dirty="0">
                <a:solidFill>
                  <a:srgbClr val="002060"/>
                </a:solidFill>
              </a:rPr>
              <a:t>Reduced develop-deploy-debug cycle </a:t>
            </a:r>
          </a:p>
          <a:p>
            <a:pPr lvl="2"/>
            <a:r>
              <a:rPr lang="en-US" sz="1400" dirty="0">
                <a:solidFill>
                  <a:srgbClr val="002060"/>
                </a:solidFill>
              </a:rPr>
              <a:t>Easy to migrate to data</a:t>
            </a:r>
          </a:p>
          <a:p>
            <a:pPr lvl="2"/>
            <a:r>
              <a:rPr lang="en-US" sz="1400" dirty="0">
                <a:solidFill>
                  <a:srgbClr val="002060"/>
                </a:solidFill>
              </a:rPr>
              <a:t>Scales independently</a:t>
            </a:r>
          </a:p>
          <a:p>
            <a:pPr lvl="2"/>
            <a:r>
              <a:rPr lang="en-US" sz="1400" dirty="0">
                <a:solidFill>
                  <a:srgbClr val="002060"/>
                </a:solidFill>
              </a:rPr>
              <a:t>Independent optimizations</a:t>
            </a:r>
          </a:p>
          <a:p>
            <a:r>
              <a:rPr lang="en-US" sz="1800" dirty="0">
                <a:solidFill>
                  <a:srgbClr val="002060"/>
                </a:solidFill>
              </a:rPr>
              <a:t>Improves fault isolation</a:t>
            </a:r>
          </a:p>
          <a:p>
            <a:r>
              <a:rPr lang="en-US" sz="1800" dirty="0">
                <a:solidFill>
                  <a:srgbClr val="002060"/>
                </a:solidFill>
              </a:rPr>
              <a:t>Easy to embrace hardware as well as software heterogeneity. </a:t>
            </a:r>
          </a:p>
          <a:p>
            <a:r>
              <a:rPr lang="en-US" sz="1800" dirty="0">
                <a:solidFill>
                  <a:srgbClr val="002060"/>
                </a:solidFill>
              </a:rPr>
              <a:t>Eliminates long term commitment to a single technology stack.</a:t>
            </a:r>
            <a:br>
              <a:rPr lang="en-US" sz="1800" dirty="0">
                <a:solidFill>
                  <a:srgbClr val="002060"/>
                </a:solidFill>
              </a:rPr>
            </a:br>
            <a:endParaRPr lang="en-US" sz="1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1800" b="1" i="1" dirty="0">
                <a:solidFill>
                  <a:srgbClr val="002060"/>
                </a:solidFill>
              </a:rPr>
              <a:t>Agile framework that makes easy software evolution over time!</a:t>
            </a:r>
            <a:endParaRPr lang="en-US" sz="1800" i="1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9C421B-BEBF-6A4C-8552-F4C5C9EE39F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08919" y="864038"/>
            <a:ext cx="10654748" cy="56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8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51071-C524-6C46-BDFB-5FE6A4A8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Google Shape;342;p22">
            <a:extLst>
              <a:ext uri="{FF2B5EF4-FFF2-40B4-BE49-F238E27FC236}">
                <a16:creationId xmlns:a16="http://schemas.microsoft.com/office/drawing/2014/main" id="{6C1D6E2A-9157-A84F-A875-AF086DBD6F0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02" y="6404705"/>
            <a:ext cx="964406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BDFBB5-AF5E-0C45-9830-FCD40A91D9D4}"/>
              </a:ext>
            </a:extLst>
          </p:cNvPr>
          <p:cNvSpPr txBox="1"/>
          <p:nvPr/>
        </p:nvSpPr>
        <p:spPr>
          <a:xfrm>
            <a:off x="4559122" y="3155324"/>
            <a:ext cx="3069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5">
                    <a:lumMod val="5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0856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Google Shape;342;p22">
            <a:extLst>
              <a:ext uri="{FF2B5EF4-FFF2-40B4-BE49-F238E27FC236}">
                <a16:creationId xmlns:a16="http://schemas.microsoft.com/office/drawing/2014/main" id="{D31A0B30-FE50-BB4B-82D2-83A6A248868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675" y="6253023"/>
            <a:ext cx="964406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D7D26B-4B0B-BA4C-B4B4-97B42D0E65BB}"/>
              </a:ext>
            </a:extLst>
          </p:cNvPr>
          <p:cNvSpPr txBox="1"/>
          <p:nvPr/>
        </p:nvSpPr>
        <p:spPr>
          <a:xfrm>
            <a:off x="1303885" y="2627133"/>
            <a:ext cx="1009346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a typeface="Arial" charset="0"/>
                <a:cs typeface="Arial" charset="0"/>
              </a:rPr>
              <a:t>“Enable full offline analysis chains to be ported into real-time, and develop frameworks </a:t>
            </a:r>
          </a:p>
          <a:p>
            <a:r>
              <a:rPr lang="en-US" sz="2000" b="1" dirty="0">
                <a:ea typeface="Arial" charset="0"/>
                <a:cs typeface="Arial" charset="0"/>
              </a:rPr>
              <a:t>that allow non-expert offline analysis to design and deploy physics data processing systems.” </a:t>
            </a:r>
          </a:p>
          <a:p>
            <a:endParaRPr lang="en-US" sz="2000" dirty="0">
              <a:ea typeface="Arial" charset="0"/>
              <a:cs typeface="Arial" charset="0"/>
            </a:endParaRPr>
          </a:p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MSSBX10"/>
              </a:rPr>
              <a:t>A Roadmap for HEP Software and Computing R&amp;D for the 2020s. HEP Software Foundation, Feb. 2018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8514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DBB02F-4051-FA4A-A7A8-F576F67B1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EIC prototype calorimeter SRO application design and configuration</a:t>
            </a:r>
          </a:p>
        </p:txBody>
      </p:sp>
      <p:pic>
        <p:nvPicPr>
          <p:cNvPr id="49" name="Google Shape;342;p22">
            <a:extLst>
              <a:ext uri="{FF2B5EF4-FFF2-40B4-BE49-F238E27FC236}">
                <a16:creationId xmlns:a16="http://schemas.microsoft.com/office/drawing/2014/main" id="{7FC53AA1-083D-9F46-BA7E-62156427497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41" y="6342075"/>
            <a:ext cx="964406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7F24E-AC09-7B47-8E55-A4496770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E845C0-952A-8941-818F-D45329463856}"/>
              </a:ext>
            </a:extLst>
          </p:cNvPr>
          <p:cNvSpPr txBox="1"/>
          <p:nvPr/>
        </p:nvSpPr>
        <p:spPr>
          <a:xfrm>
            <a:off x="1442496" y="1812805"/>
            <a:ext cx="3746538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---</a:t>
            </a:r>
            <a:br>
              <a:rPr lang="en-US" sz="1100" dirty="0"/>
            </a:br>
            <a:r>
              <a:rPr lang="en-US" sz="1100" dirty="0" err="1"/>
              <a:t>io</a:t>
            </a:r>
            <a:r>
              <a:rPr lang="en-US" sz="1100" dirty="0"/>
              <a:t>-services:</a:t>
            </a:r>
            <a:br>
              <a:rPr lang="en-US" sz="1100" dirty="0"/>
            </a:br>
            <a:r>
              <a:rPr lang="en-US" sz="1100" dirty="0"/>
              <a:t>  reader:</a:t>
            </a:r>
            <a:br>
              <a:rPr lang="en-US" sz="1100" dirty="0"/>
            </a:br>
            <a:r>
              <a:rPr lang="en-US" sz="1100" dirty="0"/>
              <a:t>    class: </a:t>
            </a:r>
            <a:r>
              <a:rPr lang="en-US" sz="1100" dirty="0" err="1"/>
              <a:t>org.jlab.ersap.coda.engines.AggFileReaderEngine</a:t>
            </a:r>
            <a:br>
              <a:rPr lang="en-US" sz="1100" dirty="0"/>
            </a:br>
            <a:r>
              <a:rPr lang="en-US" sz="1100" dirty="0"/>
              <a:t>    name: Source</a:t>
            </a:r>
            <a:br>
              <a:rPr lang="en-US" sz="1100" dirty="0"/>
            </a:br>
            <a:r>
              <a:rPr lang="en-US" sz="1100" dirty="0"/>
              <a:t>  writer:</a:t>
            </a:r>
            <a:br>
              <a:rPr lang="en-US" sz="1100" dirty="0"/>
            </a:br>
            <a:r>
              <a:rPr lang="en-US" sz="1100" dirty="0"/>
              <a:t>    class: </a:t>
            </a:r>
            <a:r>
              <a:rPr lang="en-US" sz="1100" dirty="0" err="1"/>
              <a:t>org.jlab.ersap.coda.engines.AggStoreHistogramEngine</a:t>
            </a:r>
            <a:br>
              <a:rPr lang="en-US" sz="1100" dirty="0"/>
            </a:br>
            <a:r>
              <a:rPr lang="en-US" sz="1100" dirty="0"/>
              <a:t>    name: Sync</a:t>
            </a:r>
            <a:br>
              <a:rPr lang="en-US" sz="1100" dirty="0"/>
            </a:br>
            <a:r>
              <a:rPr lang="en-US" sz="1100" dirty="0"/>
              <a:t>services:</a:t>
            </a:r>
            <a:br>
              <a:rPr lang="en-US" sz="1100" dirty="0"/>
            </a:br>
            <a:r>
              <a:rPr lang="en-US" sz="1100" dirty="0"/>
              <a:t>  - class: </a:t>
            </a:r>
            <a:r>
              <a:rPr lang="en-US" sz="1100" dirty="0" err="1"/>
              <a:t>org.jlab.ersap.coda.engines.FAdcIdEngine</a:t>
            </a:r>
            <a:br>
              <a:rPr lang="en-US" sz="1100" dirty="0"/>
            </a:br>
            <a:r>
              <a:rPr lang="en-US" sz="1100" dirty="0"/>
              <a:t>    name: Beam</a:t>
            </a:r>
            <a:br>
              <a:rPr lang="en-US" sz="1100" dirty="0"/>
            </a:br>
            <a:r>
              <a:rPr lang="en-US" sz="1100" i="1" dirty="0"/>
              <a:t>  - class: </a:t>
            </a:r>
            <a:r>
              <a:rPr lang="en-US" sz="1100" i="1" dirty="0" err="1"/>
              <a:t>org.jlab.ersap.coda.engines.FAdcCosmicIdEngine</a:t>
            </a:r>
            <a:br>
              <a:rPr lang="en-US" sz="1100" i="1" dirty="0"/>
            </a:br>
            <a:r>
              <a:rPr lang="en-US" sz="1100" i="1" dirty="0"/>
              <a:t>    name: Cosmic</a:t>
            </a:r>
          </a:p>
          <a:p>
            <a:r>
              <a:rPr lang="en-US" sz="1100" i="1" dirty="0"/>
              <a:t>#  -class: </a:t>
            </a:r>
            <a:r>
              <a:rPr lang="en-US" sz="1100" i="1" dirty="0" err="1"/>
              <a:t>KMeanEvtdentifier</a:t>
            </a:r>
            <a:endParaRPr lang="en-US" sz="1100" i="1" dirty="0"/>
          </a:p>
          <a:p>
            <a:r>
              <a:rPr lang="en-US" sz="1100" i="1" dirty="0"/>
              <a:t>#    name: </a:t>
            </a:r>
            <a:r>
              <a:rPr lang="en-US" sz="1100" i="1" dirty="0" err="1"/>
              <a:t>cppBeam</a:t>
            </a:r>
            <a:endParaRPr lang="en-US" sz="1100" i="1" dirty="0"/>
          </a:p>
          <a:p>
            <a:r>
              <a:rPr lang="en-US" sz="1100" i="1" dirty="0"/>
              <a:t>#    </a:t>
            </a:r>
            <a:r>
              <a:rPr lang="en-US" sz="1100" i="1" dirty="0" err="1"/>
              <a:t>lang</a:t>
            </a:r>
            <a:r>
              <a:rPr lang="en-US" sz="1100" i="1" dirty="0"/>
              <a:t>: </a:t>
            </a:r>
            <a:r>
              <a:rPr lang="en-US" sz="1100" i="1" dirty="0" err="1"/>
              <a:t>cpp</a:t>
            </a:r>
            <a:br>
              <a:rPr lang="en-US" sz="1100" i="1" dirty="0"/>
            </a:br>
            <a:endParaRPr lang="en-US" sz="1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C7D79C-CC3F-B240-B2F7-907451FD6BEA}"/>
              </a:ext>
            </a:extLst>
          </p:cNvPr>
          <p:cNvSpPr txBox="1"/>
          <p:nvPr/>
        </p:nvSpPr>
        <p:spPr>
          <a:xfrm>
            <a:off x="6688030" y="948544"/>
            <a:ext cx="6001964" cy="601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 configuration:</a:t>
            </a:r>
            <a:br>
              <a:rPr lang="en-US" sz="1100" dirty="0"/>
            </a:br>
            <a:r>
              <a:rPr lang="en-US" sz="1100" dirty="0"/>
              <a:t>  </a:t>
            </a:r>
            <a:r>
              <a:rPr lang="en-US" sz="1100" dirty="0" err="1"/>
              <a:t>io</a:t>
            </a:r>
            <a:r>
              <a:rPr lang="en-US" sz="1100" dirty="0"/>
              <a:t>-services:</a:t>
            </a:r>
            <a:br>
              <a:rPr lang="en-US" sz="1100" dirty="0"/>
            </a:br>
            <a:r>
              <a:rPr lang="en-US" sz="1100" dirty="0"/>
              <a:t>    writer:</a:t>
            </a:r>
            <a:br>
              <a:rPr lang="en-US" sz="1100" dirty="0"/>
            </a:br>
            <a:r>
              <a:rPr lang="en-US" sz="1100" dirty="0"/>
              <a:t>      </a:t>
            </a:r>
            <a:r>
              <a:rPr lang="en-US" sz="1100" dirty="0" err="1"/>
              <a:t>frame_title</a:t>
            </a:r>
            <a:r>
              <a:rPr lang="en-US" sz="1100" dirty="0"/>
              <a:t>: "ERSAP"   </a:t>
            </a:r>
            <a:br>
              <a:rPr lang="en-US" sz="1100" dirty="0"/>
            </a:br>
            <a:r>
              <a:rPr lang="en-US" sz="1100" dirty="0"/>
              <a:t>      </a:t>
            </a:r>
            <a:r>
              <a:rPr lang="en-US" sz="1100" dirty="0" err="1"/>
              <a:t>frame_width</a:t>
            </a:r>
            <a:r>
              <a:rPr lang="en-US" sz="1100" dirty="0"/>
              <a:t>: 1400</a:t>
            </a:r>
            <a:br>
              <a:rPr lang="en-US" sz="1100" dirty="0"/>
            </a:br>
            <a:r>
              <a:rPr lang="en-US" sz="1100" dirty="0"/>
              <a:t>      </a:t>
            </a:r>
            <a:r>
              <a:rPr lang="en-US" sz="1100" dirty="0" err="1"/>
              <a:t>frame_height</a:t>
            </a:r>
            <a:r>
              <a:rPr lang="en-US" sz="1100" dirty="0"/>
              <a:t>: 1200</a:t>
            </a:r>
            <a:br>
              <a:rPr lang="en-US" sz="1100" dirty="0"/>
            </a:br>
            <a:r>
              <a:rPr lang="en-US" sz="1100" dirty="0"/>
              <a:t>      </a:t>
            </a:r>
            <a:r>
              <a:rPr lang="en-US" sz="1100" i="1" dirty="0"/>
              <a:t>#&gt; </a:t>
            </a:r>
            <a:r>
              <a:rPr lang="en-US" sz="1100" i="1" dirty="0" err="1"/>
              <a:t>hist_titles</a:t>
            </a:r>
            <a:r>
              <a:rPr lang="en-US" sz="1100" i="1" dirty="0"/>
              <a:t> is a string containing the list of crate-slot-channel separated by ,</a:t>
            </a:r>
            <a:br>
              <a:rPr lang="en-US" sz="1100" i="1" dirty="0"/>
            </a:br>
            <a:r>
              <a:rPr lang="en-US" sz="1100" i="1" dirty="0"/>
              <a:t>      </a:t>
            </a:r>
            <a:r>
              <a:rPr lang="en-US" sz="1100" dirty="0" err="1"/>
              <a:t>hist_titles</a:t>
            </a:r>
            <a:r>
              <a:rPr lang="en-US" sz="1100" dirty="0"/>
              <a:t>: "1-17-0, 1-17-1, 1-17-2, 1-17-3, 1-17-4, 1-17-5, 1-17-6, 1-17-7, 1-17-8, 1-17-9, 1-17-10, </a:t>
            </a:r>
          </a:p>
          <a:p>
            <a:r>
              <a:rPr lang="en-US" sz="1100" dirty="0"/>
              <a:t>       </a:t>
            </a:r>
            <a:r>
              <a:rPr lang="en-US" sz="1100" dirty="0" err="1"/>
              <a:t>hist_bins</a:t>
            </a:r>
            <a:r>
              <a:rPr lang="en-US" sz="1100" dirty="0"/>
              <a:t>: 100</a:t>
            </a:r>
            <a:br>
              <a:rPr lang="en-US" sz="1100" dirty="0"/>
            </a:br>
            <a:r>
              <a:rPr lang="en-US" sz="1100" dirty="0"/>
              <a:t>      </a:t>
            </a:r>
            <a:r>
              <a:rPr lang="en-US" sz="1100" dirty="0" err="1"/>
              <a:t>hist_min</a:t>
            </a:r>
            <a:r>
              <a:rPr lang="en-US" sz="1100" dirty="0"/>
              <a:t>: 0</a:t>
            </a:r>
            <a:br>
              <a:rPr lang="en-US" sz="1100" dirty="0"/>
            </a:br>
            <a:r>
              <a:rPr lang="en-US" sz="1100" dirty="0"/>
              <a:t>      </a:t>
            </a:r>
            <a:r>
              <a:rPr lang="en-US" sz="1100" dirty="0" err="1"/>
              <a:t>hist_max</a:t>
            </a:r>
            <a:r>
              <a:rPr lang="en-US" sz="1100" dirty="0"/>
              <a:t>: 8000</a:t>
            </a:r>
            <a:br>
              <a:rPr lang="en-US" sz="1100" dirty="0"/>
            </a:br>
            <a:r>
              <a:rPr lang="en-US" sz="1100" dirty="0"/>
              <a:t>      </a:t>
            </a:r>
            <a:r>
              <a:rPr lang="en-US" sz="1100" dirty="0" err="1"/>
              <a:t>scatter_reset</a:t>
            </a:r>
            <a:r>
              <a:rPr lang="en-US" sz="1100" dirty="0"/>
              <a:t>: true</a:t>
            </a:r>
            <a:br>
              <a:rPr lang="en-US" sz="1100" dirty="0"/>
            </a:br>
            <a:r>
              <a:rPr lang="en-US" sz="1100" dirty="0"/>
              <a:t>      </a:t>
            </a:r>
            <a:r>
              <a:rPr lang="en-US" sz="1100" i="1" dirty="0"/>
              <a:t>#&gt; </a:t>
            </a:r>
            <a:r>
              <a:rPr lang="en-US" sz="1100" i="1" dirty="0" err="1"/>
              <a:t>grid_size</a:t>
            </a:r>
            <a:r>
              <a:rPr lang="en-US" sz="1100" i="1" dirty="0"/>
              <a:t> defines a layout for histogram visualization</a:t>
            </a:r>
            <a:br>
              <a:rPr lang="en-US" sz="1100" i="1" dirty="0"/>
            </a:br>
            <a:r>
              <a:rPr lang="en-US" sz="1100" i="1" dirty="0"/>
              <a:t>      #&gt; (e.g. 5 will plot 25 histograms in 5x5 matrix)</a:t>
            </a:r>
            <a:br>
              <a:rPr lang="en-US" sz="1100" i="1" dirty="0"/>
            </a:br>
            <a:r>
              <a:rPr lang="en-US" sz="1100" i="1" dirty="0"/>
              <a:t>      </a:t>
            </a:r>
            <a:r>
              <a:rPr lang="en-US" sz="1100" dirty="0" err="1"/>
              <a:t>grid_size</a:t>
            </a:r>
            <a:r>
              <a:rPr lang="en-US" sz="1100" dirty="0"/>
              <a:t>: 5</a:t>
            </a:r>
            <a:br>
              <a:rPr lang="en-US" sz="1100" dirty="0"/>
            </a:br>
            <a:r>
              <a:rPr lang="en-US" sz="1100" dirty="0"/>
              <a:t>  services:</a:t>
            </a:r>
            <a:br>
              <a:rPr lang="en-US" sz="1100" dirty="0"/>
            </a:br>
            <a:r>
              <a:rPr lang="en-US" sz="1100" dirty="0"/>
              <a:t>    Beam:</a:t>
            </a:r>
            <a:br>
              <a:rPr lang="en-US" sz="1100" dirty="0"/>
            </a:br>
            <a:r>
              <a:rPr lang="en-US" sz="1100" dirty="0"/>
              <a:t>      </a:t>
            </a:r>
            <a:r>
              <a:rPr lang="en-US" sz="1100" dirty="0" err="1"/>
              <a:t>s_window</a:t>
            </a:r>
            <a:r>
              <a:rPr lang="en-US" sz="1100" dirty="0"/>
              <a:t>: 32</a:t>
            </a:r>
            <a:br>
              <a:rPr lang="en-US" sz="1100" dirty="0"/>
            </a:br>
            <a:r>
              <a:rPr lang="en-US" sz="1100" dirty="0"/>
              <a:t>      </a:t>
            </a:r>
            <a:r>
              <a:rPr lang="en-US" sz="1100" dirty="0" err="1"/>
              <a:t>s_step</a:t>
            </a:r>
            <a:r>
              <a:rPr lang="en-US" sz="1100" dirty="0"/>
              <a:t>: 1</a:t>
            </a:r>
            <a:br>
              <a:rPr lang="en-US" sz="1100" dirty="0"/>
            </a:br>
            <a:r>
              <a:rPr lang="en-US" sz="1100" dirty="0"/>
              <a:t>      </a:t>
            </a:r>
            <a:r>
              <a:rPr lang="en-US" sz="1100" dirty="0" err="1"/>
              <a:t>s_hits</a:t>
            </a:r>
            <a:r>
              <a:rPr lang="en-US" sz="1100" dirty="0"/>
              <a:t>: 5</a:t>
            </a:r>
            <a:br>
              <a:rPr lang="en-US" sz="1100" dirty="0"/>
            </a:br>
            <a:r>
              <a:rPr lang="en-US" sz="1100" dirty="0"/>
              <a:t>      </a:t>
            </a:r>
            <a:r>
              <a:rPr lang="en-US" sz="1100" i="1" dirty="0"/>
              <a:t>#      </a:t>
            </a:r>
            <a:r>
              <a:rPr lang="en-US" sz="1100" i="1" dirty="0" err="1"/>
              <a:t>t_slot</a:t>
            </a:r>
            <a:r>
              <a:rPr lang="en-US" sz="1100" i="1" dirty="0"/>
              <a:t>: 17</a:t>
            </a:r>
            <a:br>
              <a:rPr lang="en-US" sz="1100" i="1" dirty="0"/>
            </a:br>
            <a:r>
              <a:rPr lang="en-US" sz="1100" i="1" dirty="0"/>
              <a:t>      #      </a:t>
            </a:r>
            <a:r>
              <a:rPr lang="en-US" sz="1100" i="1" dirty="0" err="1"/>
              <a:t>t_channel</a:t>
            </a:r>
            <a:r>
              <a:rPr lang="en-US" sz="1100" i="1" dirty="0"/>
              <a:t>: 14</a:t>
            </a:r>
            <a:br>
              <a:rPr lang="en-US" sz="1100" i="1" dirty="0"/>
            </a:br>
            <a:r>
              <a:rPr lang="en-US" sz="1100" i="1" dirty="0"/>
              <a:t>      </a:t>
            </a:r>
            <a:r>
              <a:rPr lang="en-US" sz="1100" dirty="0" err="1"/>
              <a:t>b_thr</a:t>
            </a:r>
            <a:r>
              <a:rPr lang="en-US" sz="1100" dirty="0"/>
              <a:t>: 20</a:t>
            </a:r>
            <a:br>
              <a:rPr lang="en-US" sz="1100" dirty="0"/>
            </a:br>
            <a:r>
              <a:rPr lang="en-US" sz="1100" dirty="0"/>
              <a:t>      </a:t>
            </a:r>
            <a:r>
              <a:rPr lang="en-US" sz="1100" dirty="0" err="1"/>
              <a:t>bc_slot</a:t>
            </a:r>
            <a:r>
              <a:rPr lang="en-US" sz="1100" dirty="0"/>
              <a:t>: 17</a:t>
            </a:r>
            <a:br>
              <a:rPr lang="en-US" sz="1100" dirty="0"/>
            </a:br>
            <a:r>
              <a:rPr lang="en-US" sz="1100" dirty="0"/>
              <a:t>      </a:t>
            </a:r>
            <a:r>
              <a:rPr lang="en-US" sz="1100" dirty="0" err="1"/>
              <a:t>bc_channel</a:t>
            </a:r>
            <a:r>
              <a:rPr lang="en-US" sz="1100" dirty="0"/>
              <a:t>: 12</a:t>
            </a:r>
            <a:br>
              <a:rPr lang="en-US" sz="1100" dirty="0"/>
            </a:br>
            <a:r>
              <a:rPr lang="en-US" sz="1100" dirty="0"/>
              <a:t>      </a:t>
            </a:r>
            <a:r>
              <a:rPr lang="en-US" sz="1100" dirty="0" err="1"/>
              <a:t>bc_qmin</a:t>
            </a:r>
            <a:r>
              <a:rPr lang="en-US" sz="1100" dirty="0"/>
              <a:t>: 0</a:t>
            </a:r>
            <a:br>
              <a:rPr lang="en-US" sz="1100" dirty="0"/>
            </a:br>
            <a:r>
              <a:rPr lang="en-US" sz="1100" dirty="0"/>
              <a:t>      </a:t>
            </a:r>
            <a:r>
              <a:rPr lang="en-US" sz="1100" dirty="0" err="1"/>
              <a:t>bc_qmax</a:t>
            </a:r>
            <a:r>
              <a:rPr lang="en-US" sz="1100" dirty="0"/>
              <a:t>: 8000</a:t>
            </a:r>
            <a:br>
              <a:rPr lang="en-US" sz="1100" dirty="0"/>
            </a:br>
            <a:r>
              <a:rPr lang="en-US" sz="1100" dirty="0"/>
              <a:t>    Cosmic:</a:t>
            </a:r>
            <a:br>
              <a:rPr lang="en-US" sz="1100" dirty="0"/>
            </a:br>
            <a:r>
              <a:rPr lang="en-US" sz="1100" dirty="0"/>
              <a:t>      </a:t>
            </a:r>
            <a:r>
              <a:rPr lang="en-US" sz="1100" dirty="0" err="1"/>
              <a:t>s_window</a:t>
            </a:r>
            <a:r>
              <a:rPr lang="en-US" sz="1100" dirty="0"/>
              <a:t>: 32</a:t>
            </a:r>
            <a:br>
              <a:rPr lang="en-US" sz="1100" dirty="0"/>
            </a:br>
            <a:r>
              <a:rPr lang="en-US" sz="1100" dirty="0"/>
              <a:t>      </a:t>
            </a:r>
            <a:r>
              <a:rPr lang="en-US" sz="1100" dirty="0" err="1"/>
              <a:t>s_step</a:t>
            </a:r>
            <a:r>
              <a:rPr lang="en-US" sz="1100" dirty="0"/>
              <a:t>: 1</a:t>
            </a:r>
            <a:br>
              <a:rPr lang="en-US" sz="1100" dirty="0"/>
            </a:br>
            <a:r>
              <a:rPr lang="en-US" sz="1100" dirty="0"/>
              <a:t>      </a:t>
            </a:r>
            <a:r>
              <a:rPr lang="en-US" sz="1100" dirty="0" err="1"/>
              <a:t>s_hits</a:t>
            </a:r>
            <a:r>
              <a:rPr lang="en-US" sz="1100" dirty="0"/>
              <a:t>: 5</a:t>
            </a:r>
            <a:br>
              <a:rPr lang="en-US" sz="1100" dirty="0"/>
            </a:br>
            <a:r>
              <a:rPr lang="en-US" sz="1100" dirty="0"/>
              <a:t>mime-types:</a:t>
            </a:r>
            <a:br>
              <a:rPr lang="en-US" sz="1100" dirty="0"/>
            </a:br>
            <a:r>
              <a:rPr lang="en-US" sz="1100" dirty="0"/>
              <a:t>  - binary/data-</a:t>
            </a:r>
            <a:r>
              <a:rPr lang="en-US" sz="1100" dirty="0" err="1"/>
              <a:t>evio</a:t>
            </a:r>
            <a:br>
              <a:rPr lang="en-US" sz="1100" dirty="0"/>
            </a:br>
            <a:r>
              <a:rPr lang="en-US" sz="1100" dirty="0"/>
              <a:t>  - binary/data-</a:t>
            </a:r>
            <a:r>
              <a:rPr lang="en-US" sz="1100" dirty="0" err="1"/>
              <a:t>jobj</a:t>
            </a:r>
            <a:br>
              <a:rPr lang="en-US" sz="1100" dirty="0"/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7921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4104" y="1714957"/>
            <a:ext cx="8464378" cy="27184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solidFill>
                <a:schemeClr val="accent2">
                  <a:lumMod val="50000"/>
                </a:schemeClr>
              </a:solidFill>
              <a:ea typeface="Arial" charset="0"/>
              <a:cs typeface="Arial" charset="0"/>
            </a:endParaRPr>
          </a:p>
          <a:p>
            <a:r>
              <a:rPr lang="en-US" sz="1600" dirty="0"/>
              <a:t>Looking forward to future experiments at the JLAB and EIC</a:t>
            </a:r>
          </a:p>
          <a:p>
            <a:pPr lvl="1"/>
            <a:r>
              <a:rPr lang="en-US" sz="1400" dirty="0"/>
              <a:t>Reevaluate existing readout systems</a:t>
            </a:r>
            <a:r>
              <a:rPr lang="en-US" sz="1200" dirty="0"/>
              <a:t> </a:t>
            </a:r>
            <a:r>
              <a:rPr lang="en-US" sz="1400" dirty="0"/>
              <a:t>and their interface to the back-end </a:t>
            </a:r>
          </a:p>
          <a:p>
            <a:r>
              <a:rPr lang="en-US" sz="1600" dirty="0"/>
              <a:t>Reactive, actor-model based programming model </a:t>
            </a:r>
            <a:endParaRPr lang="en-US" sz="1100" dirty="0"/>
          </a:p>
          <a:p>
            <a:r>
              <a:rPr lang="en-US" sz="1600" dirty="0"/>
              <a:t>Results from ERSAP based pilot applications.</a:t>
            </a:r>
            <a:endParaRPr lang="en-US" sz="14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Google Shape;342;p22">
            <a:extLst>
              <a:ext uri="{FF2B5EF4-FFF2-40B4-BE49-F238E27FC236}">
                <a16:creationId xmlns:a16="http://schemas.microsoft.com/office/drawing/2014/main" id="{D31A0B30-FE50-BB4B-82D2-83A6A248868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675" y="6253023"/>
            <a:ext cx="964406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66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DBB02F-4051-FA4A-A7A8-F576F67B1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Streaming system components: Tiered storage model</a:t>
            </a:r>
          </a:p>
        </p:txBody>
      </p:sp>
      <p:pic>
        <p:nvPicPr>
          <p:cNvPr id="49" name="Google Shape;342;p22">
            <a:extLst>
              <a:ext uri="{FF2B5EF4-FFF2-40B4-BE49-F238E27FC236}">
                <a16:creationId xmlns:a16="http://schemas.microsoft.com/office/drawing/2014/main" id="{7FC53AA1-083D-9F46-BA7E-62156427497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69" y="6342075"/>
            <a:ext cx="964406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7F24E-AC09-7B47-8E55-A4496770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33BCB75-ED74-AF42-AA2E-B8D6AAE06284}"/>
              </a:ext>
            </a:extLst>
          </p:cNvPr>
          <p:cNvSpPr/>
          <p:nvPr/>
        </p:nvSpPr>
        <p:spPr>
          <a:xfrm>
            <a:off x="1904142" y="1767155"/>
            <a:ext cx="996593" cy="50343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</a:t>
            </a:r>
          </a:p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Detector 1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6BB4DEF-2A9F-E542-82E7-5ACA6C8B7129}"/>
              </a:ext>
            </a:extLst>
          </p:cNvPr>
          <p:cNvSpPr/>
          <p:nvPr/>
        </p:nvSpPr>
        <p:spPr>
          <a:xfrm>
            <a:off x="1904142" y="2351069"/>
            <a:ext cx="996593" cy="50343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</a:t>
            </a:r>
          </a:p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Detector 2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BA2B25FA-1519-6443-8FD0-D895ABD3B3F0}"/>
              </a:ext>
            </a:extLst>
          </p:cNvPr>
          <p:cNvSpPr/>
          <p:nvPr/>
        </p:nvSpPr>
        <p:spPr>
          <a:xfrm>
            <a:off x="1904141" y="2934983"/>
            <a:ext cx="996593" cy="50343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</a:t>
            </a:r>
          </a:p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Detector N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4816C22-4AD9-5148-9B0A-060CC4EF0B0D}"/>
              </a:ext>
            </a:extLst>
          </p:cNvPr>
          <p:cNvSpPr/>
          <p:nvPr/>
        </p:nvSpPr>
        <p:spPr>
          <a:xfrm>
            <a:off x="3042861" y="1771435"/>
            <a:ext cx="587339" cy="503434"/>
          </a:xfrm>
          <a:prstGeom prst="roundRect">
            <a:avLst/>
          </a:prstGeom>
          <a:solidFill>
            <a:schemeClr val="bg2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</a:t>
            </a:r>
          </a:p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Buffer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90C78389-B267-244D-979D-CC65E418C405}"/>
              </a:ext>
            </a:extLst>
          </p:cNvPr>
          <p:cNvSpPr/>
          <p:nvPr/>
        </p:nvSpPr>
        <p:spPr>
          <a:xfrm>
            <a:off x="3042861" y="2351069"/>
            <a:ext cx="587339" cy="503434"/>
          </a:xfrm>
          <a:prstGeom prst="roundRect">
            <a:avLst/>
          </a:prstGeom>
          <a:solidFill>
            <a:schemeClr val="bg2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</a:t>
            </a:r>
          </a:p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Buffer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44F31220-23F6-F241-861F-F52206911F8C}"/>
              </a:ext>
            </a:extLst>
          </p:cNvPr>
          <p:cNvSpPr/>
          <p:nvPr/>
        </p:nvSpPr>
        <p:spPr>
          <a:xfrm>
            <a:off x="3042861" y="2934983"/>
            <a:ext cx="587339" cy="503434"/>
          </a:xfrm>
          <a:prstGeom prst="roundRect">
            <a:avLst/>
          </a:prstGeom>
          <a:solidFill>
            <a:schemeClr val="bg2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</a:t>
            </a:r>
          </a:p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Buffer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427CA2B5-7046-104A-B617-2D0A56F512A8}"/>
              </a:ext>
            </a:extLst>
          </p:cNvPr>
          <p:cNvSpPr/>
          <p:nvPr/>
        </p:nvSpPr>
        <p:spPr>
          <a:xfrm>
            <a:off x="3772326" y="2012878"/>
            <a:ext cx="722615" cy="503434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Aggregator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E62477E-2376-5B43-8895-9804C80D8138}"/>
              </a:ext>
            </a:extLst>
          </p:cNvPr>
          <p:cNvSpPr/>
          <p:nvPr/>
        </p:nvSpPr>
        <p:spPr>
          <a:xfrm>
            <a:off x="4635355" y="2012878"/>
            <a:ext cx="722615" cy="503434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Processor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313A7831-565D-7148-B1C9-E9220CF504E5}"/>
              </a:ext>
            </a:extLst>
          </p:cNvPr>
          <p:cNvSpPr/>
          <p:nvPr/>
        </p:nvSpPr>
        <p:spPr>
          <a:xfrm>
            <a:off x="3772326" y="2928133"/>
            <a:ext cx="722615" cy="503434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Processor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1A83EA43-5C26-8443-A8E5-5B0EF74B0D29}"/>
              </a:ext>
            </a:extLst>
          </p:cNvPr>
          <p:cNvSpPr/>
          <p:nvPr/>
        </p:nvSpPr>
        <p:spPr>
          <a:xfrm>
            <a:off x="5544561" y="1761161"/>
            <a:ext cx="744876" cy="1670406"/>
          </a:xfrm>
          <a:prstGeom prst="roundRect">
            <a:avLst/>
          </a:prstGeom>
          <a:solidFill>
            <a:schemeClr val="bg2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Online</a:t>
            </a:r>
          </a:p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Storage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0512B659-9C1B-3E49-A7B2-3E4D4C28DC2B}"/>
              </a:ext>
            </a:extLst>
          </p:cNvPr>
          <p:cNvSpPr/>
          <p:nvPr/>
        </p:nvSpPr>
        <p:spPr>
          <a:xfrm>
            <a:off x="6546293" y="2341223"/>
            <a:ext cx="722615" cy="503434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Processors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99EC3CB-8898-934D-8B0F-F82C1EC21DDC}"/>
              </a:ext>
            </a:extLst>
          </p:cNvPr>
          <p:cNvSpPr/>
          <p:nvPr/>
        </p:nvSpPr>
        <p:spPr>
          <a:xfrm>
            <a:off x="7476035" y="1757737"/>
            <a:ext cx="739809" cy="1670406"/>
          </a:xfrm>
          <a:prstGeom prst="roundRect">
            <a:avLst/>
          </a:prstGeom>
          <a:solidFill>
            <a:schemeClr val="bg2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Nearline</a:t>
            </a:r>
          </a:p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Storage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1C181FB-B6C0-314A-BB58-5ADC29604462}"/>
              </a:ext>
            </a:extLst>
          </p:cNvPr>
          <p:cNvSpPr/>
          <p:nvPr/>
        </p:nvSpPr>
        <p:spPr>
          <a:xfrm>
            <a:off x="8463996" y="2341223"/>
            <a:ext cx="722615" cy="503434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Processors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28EFCE4C-96EE-5E4B-B04A-CFFE925AA7EC}"/>
              </a:ext>
            </a:extLst>
          </p:cNvPr>
          <p:cNvSpPr/>
          <p:nvPr/>
        </p:nvSpPr>
        <p:spPr>
          <a:xfrm>
            <a:off x="9556410" y="1757737"/>
            <a:ext cx="739809" cy="1670406"/>
          </a:xfrm>
          <a:prstGeom prst="roundRect">
            <a:avLst/>
          </a:prstGeom>
          <a:solidFill>
            <a:schemeClr val="bg2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Permanent</a:t>
            </a:r>
          </a:p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Storage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A9218B-4F02-FC4F-9EF2-9FDDDFFB2FEA}"/>
              </a:ext>
            </a:extLst>
          </p:cNvPr>
          <p:cNvCxnSpPr>
            <a:stCxn id="2" idx="3"/>
            <a:endCxn id="52" idx="1"/>
          </p:cNvCxnSpPr>
          <p:nvPr/>
        </p:nvCxnSpPr>
        <p:spPr>
          <a:xfrm>
            <a:off x="2900734" y="2018872"/>
            <a:ext cx="142126" cy="428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54514A-E37D-F942-A89E-BA5A8D2F82B6}"/>
              </a:ext>
            </a:extLst>
          </p:cNvPr>
          <p:cNvCxnSpPr>
            <a:stCxn id="50" idx="3"/>
            <a:endCxn id="55" idx="1"/>
          </p:cNvCxnSpPr>
          <p:nvPr/>
        </p:nvCxnSpPr>
        <p:spPr>
          <a:xfrm>
            <a:off x="2900734" y="2602786"/>
            <a:ext cx="142126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0721EF-E55E-A24D-AD60-D0AC2D18B16B}"/>
              </a:ext>
            </a:extLst>
          </p:cNvPr>
          <p:cNvCxnSpPr>
            <a:stCxn id="51" idx="3"/>
            <a:endCxn id="56" idx="1"/>
          </p:cNvCxnSpPr>
          <p:nvPr/>
        </p:nvCxnSpPr>
        <p:spPr>
          <a:xfrm>
            <a:off x="2900734" y="3186700"/>
            <a:ext cx="142127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9F9D2C9-B448-5544-BA7C-90EADD3964A1}"/>
              </a:ext>
            </a:extLst>
          </p:cNvPr>
          <p:cNvCxnSpPr>
            <a:stCxn id="52" idx="3"/>
            <a:endCxn id="57" idx="1"/>
          </p:cNvCxnSpPr>
          <p:nvPr/>
        </p:nvCxnSpPr>
        <p:spPr>
          <a:xfrm>
            <a:off x="3630199" y="2023153"/>
            <a:ext cx="142126" cy="24144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87B3DC-0C1F-9F48-A8B8-0857734F7F7A}"/>
              </a:ext>
            </a:extLst>
          </p:cNvPr>
          <p:cNvCxnSpPr>
            <a:stCxn id="55" idx="3"/>
            <a:endCxn id="57" idx="1"/>
          </p:cNvCxnSpPr>
          <p:nvPr/>
        </p:nvCxnSpPr>
        <p:spPr>
          <a:xfrm flipV="1">
            <a:off x="3630199" y="2264596"/>
            <a:ext cx="142126" cy="33819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69C5F85-DEC1-3243-B98E-D2CA2FC919BD}"/>
              </a:ext>
            </a:extLst>
          </p:cNvPr>
          <p:cNvCxnSpPr>
            <a:stCxn id="57" idx="3"/>
            <a:endCxn id="58" idx="1"/>
          </p:cNvCxnSpPr>
          <p:nvPr/>
        </p:nvCxnSpPr>
        <p:spPr>
          <a:xfrm>
            <a:off x="4494940" y="2264595"/>
            <a:ext cx="140414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6F04CD0-B0F9-A949-AED2-9E2A28BEC855}"/>
              </a:ext>
            </a:extLst>
          </p:cNvPr>
          <p:cNvCxnSpPr>
            <a:stCxn id="58" idx="3"/>
          </p:cNvCxnSpPr>
          <p:nvPr/>
        </p:nvCxnSpPr>
        <p:spPr>
          <a:xfrm>
            <a:off x="5357969" y="2264595"/>
            <a:ext cx="186592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B1139C4-E296-E647-945B-FF3E844F0ED1}"/>
              </a:ext>
            </a:extLst>
          </p:cNvPr>
          <p:cNvCxnSpPr>
            <a:stCxn id="56" idx="3"/>
            <a:endCxn id="59" idx="1"/>
          </p:cNvCxnSpPr>
          <p:nvPr/>
        </p:nvCxnSpPr>
        <p:spPr>
          <a:xfrm flipV="1">
            <a:off x="3630199" y="3179850"/>
            <a:ext cx="142126" cy="685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14AECD0-A4D0-8A47-8D7D-96607C407639}"/>
              </a:ext>
            </a:extLst>
          </p:cNvPr>
          <p:cNvCxnSpPr>
            <a:stCxn id="59" idx="3"/>
          </p:cNvCxnSpPr>
          <p:nvPr/>
        </p:nvCxnSpPr>
        <p:spPr>
          <a:xfrm>
            <a:off x="4494940" y="3179850"/>
            <a:ext cx="1030772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23346A9-D78D-B541-AE7C-4E6E299A204F}"/>
              </a:ext>
            </a:extLst>
          </p:cNvPr>
          <p:cNvCxnSpPr>
            <a:cxnSpLocks/>
            <a:stCxn id="60" idx="3"/>
            <a:endCxn id="62" idx="1"/>
          </p:cNvCxnSpPr>
          <p:nvPr/>
        </p:nvCxnSpPr>
        <p:spPr>
          <a:xfrm flipV="1">
            <a:off x="6289438" y="2592940"/>
            <a:ext cx="256855" cy="3424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D16383F-5BFD-4E4C-A96E-C12A13072A90}"/>
              </a:ext>
            </a:extLst>
          </p:cNvPr>
          <p:cNvCxnSpPr>
            <a:stCxn id="62" idx="3"/>
            <a:endCxn id="63" idx="1"/>
          </p:cNvCxnSpPr>
          <p:nvPr/>
        </p:nvCxnSpPr>
        <p:spPr>
          <a:xfrm>
            <a:off x="7268908" y="2592940"/>
            <a:ext cx="207127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EC02502-23AD-C748-9486-9ED6688DDF21}"/>
              </a:ext>
            </a:extLst>
          </p:cNvPr>
          <p:cNvCxnSpPr>
            <a:stCxn id="63" idx="3"/>
            <a:endCxn id="64" idx="1"/>
          </p:cNvCxnSpPr>
          <p:nvPr/>
        </p:nvCxnSpPr>
        <p:spPr>
          <a:xfrm>
            <a:off x="8215843" y="2592940"/>
            <a:ext cx="248152" cy="0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06FD26F-9852-4543-8C18-F2A16509D453}"/>
              </a:ext>
            </a:extLst>
          </p:cNvPr>
          <p:cNvCxnSpPr>
            <a:stCxn id="64" idx="3"/>
            <a:endCxn id="65" idx="1"/>
          </p:cNvCxnSpPr>
          <p:nvPr/>
        </p:nvCxnSpPr>
        <p:spPr>
          <a:xfrm>
            <a:off x="9186611" y="2592940"/>
            <a:ext cx="369799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FD8D9B51-91D6-594A-8F08-EA63BDC73BC7}"/>
              </a:ext>
            </a:extLst>
          </p:cNvPr>
          <p:cNvSpPr txBox="1"/>
          <p:nvPr/>
        </p:nvSpPr>
        <p:spPr>
          <a:xfrm>
            <a:off x="3127177" y="1337318"/>
            <a:ext cx="4187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Tier 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EC2292F-5D7F-CE4C-848D-25DA68BE6EFD}"/>
              </a:ext>
            </a:extLst>
          </p:cNvPr>
          <p:cNvSpPr txBox="1"/>
          <p:nvPr/>
        </p:nvSpPr>
        <p:spPr>
          <a:xfrm>
            <a:off x="5687497" y="1337318"/>
            <a:ext cx="4187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Tier 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87D644D-7592-CC46-A3FA-62A903221700}"/>
              </a:ext>
            </a:extLst>
          </p:cNvPr>
          <p:cNvSpPr txBox="1"/>
          <p:nvPr/>
        </p:nvSpPr>
        <p:spPr>
          <a:xfrm>
            <a:off x="7636586" y="1337318"/>
            <a:ext cx="4331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Tier 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8F54528-C7A7-9347-9243-706F78140B68}"/>
              </a:ext>
            </a:extLst>
          </p:cNvPr>
          <p:cNvSpPr txBox="1"/>
          <p:nvPr/>
        </p:nvSpPr>
        <p:spPr>
          <a:xfrm>
            <a:off x="9573604" y="1329623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Final Tier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E3D06F0-2E2C-7F41-A044-7874B51775A1}"/>
              </a:ext>
            </a:extLst>
          </p:cNvPr>
          <p:cNvSpPr txBox="1"/>
          <p:nvPr/>
        </p:nvSpPr>
        <p:spPr>
          <a:xfrm>
            <a:off x="6912066" y="1004423"/>
            <a:ext cx="320949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Storage capacity/ retention time &gt;= .      Processors latency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E0EF99B3-4E5D-0442-A04A-ED52B4F19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8472344" y="1002290"/>
            <a:ext cx="171129" cy="171129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60DE801E-414B-4C48-855F-5FDC8E018050}"/>
              </a:ext>
            </a:extLst>
          </p:cNvPr>
          <p:cNvSpPr/>
          <p:nvPr/>
        </p:nvSpPr>
        <p:spPr>
          <a:xfrm>
            <a:off x="1832919" y="1263721"/>
            <a:ext cx="1877762" cy="242678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6508C27-5AAF-3E41-A5F2-ABECEBE761C9}"/>
              </a:ext>
            </a:extLst>
          </p:cNvPr>
          <p:cNvSpPr/>
          <p:nvPr/>
        </p:nvSpPr>
        <p:spPr>
          <a:xfrm>
            <a:off x="2983572" y="1337319"/>
            <a:ext cx="2450405" cy="225863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3D457DC-F02D-8A48-8E94-1878937DE6AB}"/>
              </a:ext>
            </a:extLst>
          </p:cNvPr>
          <p:cNvSpPr/>
          <p:nvPr/>
        </p:nvSpPr>
        <p:spPr>
          <a:xfrm>
            <a:off x="4556585" y="1620326"/>
            <a:ext cx="4724405" cy="189343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5" name="Table 104">
            <a:extLst>
              <a:ext uri="{FF2B5EF4-FFF2-40B4-BE49-F238E27FC236}">
                <a16:creationId xmlns:a16="http://schemas.microsoft.com/office/drawing/2014/main" id="{03C9CE73-8B3D-6845-9DAC-68365F31FC7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35566" y="3862260"/>
          <a:ext cx="6096000" cy="271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0735">
                  <a:extLst>
                    <a:ext uri="{9D8B030D-6E8A-4147-A177-3AD203B41FA5}">
                      <a16:colId xmlns:a16="http://schemas.microsoft.com/office/drawing/2014/main" val="519017807"/>
                    </a:ext>
                  </a:extLst>
                </a:gridCol>
                <a:gridCol w="1425265">
                  <a:extLst>
                    <a:ext uri="{9D8B030D-6E8A-4147-A177-3AD203B41FA5}">
                      <a16:colId xmlns:a16="http://schemas.microsoft.com/office/drawing/2014/main" val="573016070"/>
                    </a:ext>
                  </a:extLst>
                </a:gridCol>
              </a:tblGrid>
              <a:tr h="320152">
                <a:tc>
                  <a:txBody>
                    <a:bodyPr/>
                    <a:lstStyle/>
                    <a:p>
                      <a:r>
                        <a:rPr lang="en-US" sz="1100" dirty="0"/>
                        <a:t>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Framework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259602"/>
                  </a:ext>
                </a:extLst>
              </a:tr>
              <a:tr h="320152">
                <a:tc>
                  <a:txBody>
                    <a:bodyPr/>
                    <a:lstStyle/>
                    <a:p>
                      <a:r>
                        <a:rPr lang="en-US" sz="1000" dirty="0"/>
                        <a:t>A stream-oriented timing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14024"/>
                  </a:ext>
                </a:extLst>
              </a:tr>
              <a:tr h="320152">
                <a:tc>
                  <a:txBody>
                    <a:bodyPr/>
                    <a:lstStyle/>
                    <a:p>
                      <a:r>
                        <a:rPr lang="en-US" sz="1000" dirty="0"/>
                        <a:t>A standard stream data 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580866"/>
                  </a:ext>
                </a:extLst>
              </a:tr>
              <a:tr h="320152">
                <a:tc>
                  <a:txBody>
                    <a:bodyPr/>
                    <a:lstStyle/>
                    <a:p>
                      <a:r>
                        <a:rPr lang="en-US" sz="1000" dirty="0"/>
                        <a:t>Front-end electronics that outputs time-based streams of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223526"/>
                  </a:ext>
                </a:extLst>
              </a:tr>
              <a:tr h="320152">
                <a:tc>
                  <a:txBody>
                    <a:bodyPr/>
                    <a:lstStyle/>
                    <a:p>
                      <a:r>
                        <a:rPr lang="en-US" sz="1000" dirty="0"/>
                        <a:t>Efficient streaming data 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798534"/>
                  </a:ext>
                </a:extLst>
              </a:tr>
              <a:tr h="320152">
                <a:tc>
                  <a:txBody>
                    <a:bodyPr/>
                    <a:lstStyle/>
                    <a:p>
                      <a:r>
                        <a:rPr lang="en-US" sz="1000" dirty="0"/>
                        <a:t>A stream oriented random-access data storage 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162435"/>
                  </a:ext>
                </a:extLst>
              </a:tr>
              <a:tr h="342081">
                <a:tc>
                  <a:txBody>
                    <a:bodyPr/>
                    <a:lstStyle/>
                    <a:p>
                      <a:r>
                        <a:rPr lang="en-US" sz="1000" dirty="0"/>
                        <a:t>A framework for data processing tasks (virtual triggers, calibration, reconstruction, monitoring, data storage,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595493"/>
                  </a:ext>
                </a:extLst>
              </a:tr>
              <a:tr h="342081">
                <a:tc>
                  <a:txBody>
                    <a:bodyPr/>
                    <a:lstStyle/>
                    <a:p>
                      <a:r>
                        <a:rPr lang="en-US" sz="1000" dirty="0"/>
                        <a:t>A framework for data-flow orchestration and data-stream processing application design and deployment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42288"/>
                  </a:ext>
                </a:extLst>
              </a:tr>
            </a:tbl>
          </a:graphicData>
        </a:graphic>
      </p:graphicFrame>
      <p:pic>
        <p:nvPicPr>
          <p:cNvPr id="106" name="Picture 105">
            <a:extLst>
              <a:ext uri="{FF2B5EF4-FFF2-40B4-BE49-F238E27FC236}">
                <a16:creationId xmlns:a16="http://schemas.microsoft.com/office/drawing/2014/main" id="{712ED8D2-5505-4E48-92F0-05C074DBD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191" y="4535242"/>
            <a:ext cx="257853" cy="229684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A208755D-58FE-D44B-B16A-209EE5CD6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9719" y="5208224"/>
            <a:ext cx="257853" cy="229684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EE8116E6-4B02-E245-9EBB-1C09529D0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9718" y="5495127"/>
            <a:ext cx="257853" cy="229684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23E94508-7D10-BF4B-8BD4-7C53C386B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9717" y="5843625"/>
            <a:ext cx="257853" cy="229684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235EBB11-AD76-474C-9C55-3AF3EAF7E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9716" y="6224124"/>
            <a:ext cx="257853" cy="229684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D486C950-9307-B74C-A49F-FFA40BF10967}"/>
              </a:ext>
            </a:extLst>
          </p:cNvPr>
          <p:cNvSpPr txBox="1"/>
          <p:nvPr/>
        </p:nvSpPr>
        <p:spPr>
          <a:xfrm>
            <a:off x="1943282" y="1325275"/>
            <a:ext cx="50847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1">
                    <a:lumMod val="50000"/>
                  </a:schemeClr>
                </a:solidFill>
              </a:rPr>
              <a:t>Detector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82A4AA9-D5A7-FC48-BF19-71705A7799E0}"/>
              </a:ext>
            </a:extLst>
          </p:cNvPr>
          <p:cNvSpPr txBox="1"/>
          <p:nvPr/>
        </p:nvSpPr>
        <p:spPr>
          <a:xfrm>
            <a:off x="4056948" y="1337319"/>
            <a:ext cx="3513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1">
                    <a:lumMod val="50000"/>
                  </a:schemeClr>
                </a:solidFill>
              </a:rPr>
              <a:t>DAQ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B37B8F7-953F-254C-BEAB-B41EA22CF5F9}"/>
              </a:ext>
            </a:extLst>
          </p:cNvPr>
          <p:cNvSpPr txBox="1"/>
          <p:nvPr/>
        </p:nvSpPr>
        <p:spPr>
          <a:xfrm>
            <a:off x="8005369" y="1594993"/>
            <a:ext cx="13532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1">
                    <a:lumMod val="50000"/>
                  </a:schemeClr>
                </a:solidFill>
              </a:rPr>
              <a:t>Online/nearline data processing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2D09C17F-7836-C04E-910A-D0F4DE55E852}"/>
              </a:ext>
            </a:extLst>
          </p:cNvPr>
          <p:cNvSpPr/>
          <p:nvPr/>
        </p:nvSpPr>
        <p:spPr>
          <a:xfrm>
            <a:off x="9573604" y="3690505"/>
            <a:ext cx="722615" cy="503434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Processors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4DA36712-AE1A-0444-B9C6-9DB41FB9EF40}"/>
              </a:ext>
            </a:extLst>
          </p:cNvPr>
          <p:cNvCxnSpPr>
            <a:stCxn id="65" idx="2"/>
            <a:endCxn id="115" idx="0"/>
          </p:cNvCxnSpPr>
          <p:nvPr/>
        </p:nvCxnSpPr>
        <p:spPr>
          <a:xfrm>
            <a:off x="9926315" y="3428143"/>
            <a:ext cx="8597" cy="262362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2435A0C-5987-5B42-BF81-7383207F6409}"/>
              </a:ext>
            </a:extLst>
          </p:cNvPr>
          <p:cNvSpPr/>
          <p:nvPr/>
        </p:nvSpPr>
        <p:spPr>
          <a:xfrm>
            <a:off x="9392001" y="1619289"/>
            <a:ext cx="1091119" cy="267531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5510CE8-22AF-9A41-B4A8-9F355996F20D}"/>
              </a:ext>
            </a:extLst>
          </p:cNvPr>
          <p:cNvSpPr txBox="1"/>
          <p:nvPr/>
        </p:nvSpPr>
        <p:spPr>
          <a:xfrm>
            <a:off x="9456877" y="1594992"/>
            <a:ext cx="10262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1">
                    <a:lumMod val="50000"/>
                  </a:schemeClr>
                </a:solidFill>
              </a:rPr>
              <a:t>Offline data processing</a:t>
            </a:r>
          </a:p>
        </p:txBody>
      </p:sp>
    </p:spTree>
    <p:extLst>
      <p:ext uri="{BB962C8B-B14F-4D97-AF65-F5344CB8AC3E}">
        <p14:creationId xmlns:p14="http://schemas.microsoft.com/office/powerpoint/2010/main" val="167735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53B1-1AE3-EC41-A754-07F30DB4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368" y="178998"/>
            <a:ext cx="8464378" cy="487490"/>
          </a:xfrm>
        </p:spPr>
        <p:txBody>
          <a:bodyPr/>
          <a:lstStyle/>
          <a:p>
            <a:r>
              <a:rPr lang="en-US" b="0" dirty="0"/>
              <a:t>Flow-Based Programming Paradigm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A839E3-001B-0A42-969E-4C1C15B91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2674" y="237372"/>
            <a:ext cx="1241996" cy="3707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6CACE-6F8F-9D41-819F-DDE89525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4F4AF9-65A1-454B-8994-62318C9048C0}"/>
              </a:ext>
            </a:extLst>
          </p:cNvPr>
          <p:cNvSpPr txBox="1"/>
          <p:nvPr/>
        </p:nvSpPr>
        <p:spPr>
          <a:xfrm>
            <a:off x="1414331" y="1752645"/>
            <a:ext cx="42740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Proposed in the late 60s by J. Paul </a:t>
            </a:r>
            <a:r>
              <a:rPr lang="en-US" sz="1400" dirty="0" err="1"/>
              <a:t>Rodker</a:t>
            </a:r>
            <a:r>
              <a:rPr lang="en-US" sz="1400" dirty="0"/>
              <a:t> Morrison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“Assembly line” data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Data flows through asynchronous, concurrent processors (“black box” actors)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Actors communicate via data chunks (called information packets or data-quanta)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Data-quanta are traveling across predefined connections (conveyor belts), where connections are specified externally to the processors.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Data is pushed through actors, while actors are reacting on passing data quantum.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Actors are performing independent, well-defined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Simple reconfigure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Fault </a:t>
            </a:r>
            <a:r>
              <a:rPr lang="en-US" sz="1400" dirty="0" err="1"/>
              <a:t>tollerant</a:t>
            </a:r>
            <a:endParaRPr lang="en-US" sz="1400" dirty="0"/>
          </a:p>
        </p:txBody>
      </p:sp>
      <p:pic>
        <p:nvPicPr>
          <p:cNvPr id="9" name="Google Shape;342;p22">
            <a:extLst>
              <a:ext uri="{FF2B5EF4-FFF2-40B4-BE49-F238E27FC236}">
                <a16:creationId xmlns:a16="http://schemas.microsoft.com/office/drawing/2014/main" id="{B34C8390-AB82-4548-A9A5-B1D6ECA09B1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998" y="6375331"/>
            <a:ext cx="964406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303886E-DB89-A54C-B390-119D79AEE96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/>
          <a:stretch>
            <a:fillRect/>
          </a:stretch>
        </p:blipFill>
        <p:spPr>
          <a:xfrm>
            <a:off x="6175500" y="1878907"/>
            <a:ext cx="5000500" cy="2803311"/>
          </a:xfrm>
        </p:spPr>
      </p:pic>
    </p:spTree>
    <p:extLst>
      <p:ext uri="{BB962C8B-B14F-4D97-AF65-F5344CB8AC3E}">
        <p14:creationId xmlns:p14="http://schemas.microsoft.com/office/powerpoint/2010/main" val="308815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342;p22">
            <a:extLst>
              <a:ext uri="{FF2B5EF4-FFF2-40B4-BE49-F238E27FC236}">
                <a16:creationId xmlns:a16="http://schemas.microsoft.com/office/drawing/2014/main" id="{69B5FC3F-069F-1C41-874F-39A761F8E76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04" y="6404705"/>
            <a:ext cx="964406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8A43CCD-BCCF-F543-8A0A-8D36C79E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ERSAP architecture </a:t>
            </a:r>
          </a:p>
        </p:txBody>
      </p:sp>
      <p:pic>
        <p:nvPicPr>
          <p:cNvPr id="41" name="Picture 48">
            <a:extLst>
              <a:ext uri="{FF2B5EF4-FFF2-40B4-BE49-F238E27FC236}">
                <a16:creationId xmlns:a16="http://schemas.microsoft.com/office/drawing/2014/main" id="{7C637834-57C1-434F-B0DA-021F6936C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623" y="1320124"/>
            <a:ext cx="746037" cy="7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0E1FA175-1228-0844-9BC0-FD707E7B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6D0BC8-80AF-9249-9940-12B86AF1DB0A}"/>
              </a:ext>
            </a:extLst>
          </p:cNvPr>
          <p:cNvSpPr/>
          <p:nvPr/>
        </p:nvSpPr>
        <p:spPr>
          <a:xfrm>
            <a:off x="1585461" y="2596683"/>
            <a:ext cx="798786" cy="651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EFAD01-4856-494D-A99F-C346C0A8FBF9}"/>
              </a:ext>
            </a:extLst>
          </p:cNvPr>
          <p:cNvSpPr/>
          <p:nvPr/>
        </p:nvSpPr>
        <p:spPr>
          <a:xfrm flipV="1">
            <a:off x="1752737" y="2568548"/>
            <a:ext cx="436098" cy="56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EEAB6E1-F8ED-864E-894D-E07E22B2DDE8}"/>
              </a:ext>
            </a:extLst>
          </p:cNvPr>
          <p:cNvSpPr/>
          <p:nvPr/>
        </p:nvSpPr>
        <p:spPr>
          <a:xfrm>
            <a:off x="1724602" y="2705111"/>
            <a:ext cx="464233" cy="462920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697F781-E51C-854A-9E7A-FDF2C9084C38}"/>
              </a:ext>
            </a:extLst>
          </p:cNvPr>
          <p:cNvSpPr/>
          <p:nvPr/>
        </p:nvSpPr>
        <p:spPr>
          <a:xfrm>
            <a:off x="1724601" y="1430897"/>
            <a:ext cx="464233" cy="462920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291E7D-6756-7A41-8B73-838F135EC194}"/>
              </a:ext>
            </a:extLst>
          </p:cNvPr>
          <p:cNvCxnSpPr>
            <a:stCxn id="64" idx="4"/>
            <a:endCxn id="63" idx="0"/>
          </p:cNvCxnSpPr>
          <p:nvPr/>
        </p:nvCxnSpPr>
        <p:spPr>
          <a:xfrm>
            <a:off x="1956718" y="1893817"/>
            <a:ext cx="1" cy="81129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81795C81-095E-1E4E-9234-C96F8A388E3B}"/>
              </a:ext>
            </a:extLst>
          </p:cNvPr>
          <p:cNvSpPr/>
          <p:nvPr/>
        </p:nvSpPr>
        <p:spPr>
          <a:xfrm>
            <a:off x="2905480" y="2596683"/>
            <a:ext cx="798786" cy="651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3884B22-692A-5440-AEF6-DEF9426BE6BA}"/>
              </a:ext>
            </a:extLst>
          </p:cNvPr>
          <p:cNvSpPr/>
          <p:nvPr/>
        </p:nvSpPr>
        <p:spPr>
          <a:xfrm flipV="1">
            <a:off x="3072756" y="2568548"/>
            <a:ext cx="436098" cy="56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9013B0E-B0E6-E348-B253-A9FD791A40C8}"/>
              </a:ext>
            </a:extLst>
          </p:cNvPr>
          <p:cNvSpPr/>
          <p:nvPr/>
        </p:nvSpPr>
        <p:spPr>
          <a:xfrm>
            <a:off x="3044621" y="2705111"/>
            <a:ext cx="464233" cy="462920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B99256A-516E-8D46-AC88-9C389BDFB5DE}"/>
              </a:ext>
            </a:extLst>
          </p:cNvPr>
          <p:cNvSpPr/>
          <p:nvPr/>
        </p:nvSpPr>
        <p:spPr>
          <a:xfrm>
            <a:off x="4191626" y="2595368"/>
            <a:ext cx="798786" cy="651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5B26DEC-A74E-CF4D-B483-4BE54C1797B4}"/>
              </a:ext>
            </a:extLst>
          </p:cNvPr>
          <p:cNvSpPr/>
          <p:nvPr/>
        </p:nvSpPr>
        <p:spPr>
          <a:xfrm flipV="1">
            <a:off x="4358902" y="2567233"/>
            <a:ext cx="436098" cy="56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CAE40CC-A34E-8241-A2C4-8E2752048792}"/>
              </a:ext>
            </a:extLst>
          </p:cNvPr>
          <p:cNvSpPr/>
          <p:nvPr/>
        </p:nvSpPr>
        <p:spPr>
          <a:xfrm>
            <a:off x="4330767" y="2703796"/>
            <a:ext cx="464233" cy="462920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F09A4F1-1F8F-3044-9E52-2CB3F65E0C0C}"/>
              </a:ext>
            </a:extLst>
          </p:cNvPr>
          <p:cNvSpPr/>
          <p:nvPr/>
        </p:nvSpPr>
        <p:spPr>
          <a:xfrm>
            <a:off x="7111719" y="2595368"/>
            <a:ext cx="798786" cy="651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33D9D03-48B1-E24A-9396-4446A99DE03D}"/>
              </a:ext>
            </a:extLst>
          </p:cNvPr>
          <p:cNvSpPr/>
          <p:nvPr/>
        </p:nvSpPr>
        <p:spPr>
          <a:xfrm flipV="1">
            <a:off x="7278995" y="2567233"/>
            <a:ext cx="436098" cy="56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E10CB94-E0CF-834D-BC38-ADCB55B16B3B}"/>
              </a:ext>
            </a:extLst>
          </p:cNvPr>
          <p:cNvSpPr/>
          <p:nvPr/>
        </p:nvSpPr>
        <p:spPr>
          <a:xfrm>
            <a:off x="7250860" y="2703796"/>
            <a:ext cx="464233" cy="462920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700BE82-C74A-8746-AB28-FB458625BDBC}"/>
              </a:ext>
            </a:extLst>
          </p:cNvPr>
          <p:cNvSpPr/>
          <p:nvPr/>
        </p:nvSpPr>
        <p:spPr>
          <a:xfrm>
            <a:off x="8431738" y="2595368"/>
            <a:ext cx="798786" cy="651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4099D8-30D1-F342-8984-24BDB72AD6B3}"/>
              </a:ext>
            </a:extLst>
          </p:cNvPr>
          <p:cNvSpPr/>
          <p:nvPr/>
        </p:nvSpPr>
        <p:spPr>
          <a:xfrm flipV="1">
            <a:off x="8599014" y="2567233"/>
            <a:ext cx="436098" cy="56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BFE7C6F-49BB-324B-A4A5-8C8E43FEE2AB}"/>
              </a:ext>
            </a:extLst>
          </p:cNvPr>
          <p:cNvSpPr/>
          <p:nvPr/>
        </p:nvSpPr>
        <p:spPr>
          <a:xfrm>
            <a:off x="8570879" y="2703796"/>
            <a:ext cx="464233" cy="462920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F52C66-8B6A-3B48-8B1B-5A82D950D077}"/>
              </a:ext>
            </a:extLst>
          </p:cNvPr>
          <p:cNvCxnSpPr>
            <a:cxnSpLocks/>
            <a:endCxn id="63" idx="2"/>
          </p:cNvCxnSpPr>
          <p:nvPr/>
        </p:nvCxnSpPr>
        <p:spPr>
          <a:xfrm>
            <a:off x="784173" y="2936571"/>
            <a:ext cx="9404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6C96926-600B-B74C-ABA2-D59C2F9D496C}"/>
              </a:ext>
            </a:extLst>
          </p:cNvPr>
          <p:cNvCxnSpPr>
            <a:stCxn id="63" idx="6"/>
            <a:endCxn id="67" idx="2"/>
          </p:cNvCxnSpPr>
          <p:nvPr/>
        </p:nvCxnSpPr>
        <p:spPr>
          <a:xfrm>
            <a:off x="2188835" y="2936571"/>
            <a:ext cx="8557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C371743-0F3D-964A-93B6-8BF2D86AF713}"/>
              </a:ext>
            </a:extLst>
          </p:cNvPr>
          <p:cNvCxnSpPr>
            <a:stCxn id="67" idx="6"/>
            <a:endCxn id="70" idx="2"/>
          </p:cNvCxnSpPr>
          <p:nvPr/>
        </p:nvCxnSpPr>
        <p:spPr>
          <a:xfrm flipV="1">
            <a:off x="3508854" y="2935256"/>
            <a:ext cx="821913" cy="1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E2F963D-85DC-B446-A21E-511DBF4F766C}"/>
              </a:ext>
            </a:extLst>
          </p:cNvPr>
          <p:cNvCxnSpPr>
            <a:stCxn id="70" idx="6"/>
            <a:endCxn id="73" idx="2"/>
          </p:cNvCxnSpPr>
          <p:nvPr/>
        </p:nvCxnSpPr>
        <p:spPr>
          <a:xfrm>
            <a:off x="4795000" y="2935256"/>
            <a:ext cx="2455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C0B5EAC-C352-A04D-9104-AC3FC728A0D5}"/>
              </a:ext>
            </a:extLst>
          </p:cNvPr>
          <p:cNvCxnSpPr>
            <a:stCxn id="73" idx="6"/>
            <a:endCxn id="76" idx="2"/>
          </p:cNvCxnSpPr>
          <p:nvPr/>
        </p:nvCxnSpPr>
        <p:spPr>
          <a:xfrm>
            <a:off x="7715093" y="2935256"/>
            <a:ext cx="8557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96E034B-0743-D644-8A09-905D3F5967A2}"/>
              </a:ext>
            </a:extLst>
          </p:cNvPr>
          <p:cNvCxnSpPr>
            <a:stCxn id="76" idx="6"/>
          </p:cNvCxnSpPr>
          <p:nvPr/>
        </p:nvCxnSpPr>
        <p:spPr>
          <a:xfrm>
            <a:off x="9035112" y="2935256"/>
            <a:ext cx="11827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BCF461E-EA90-4646-B56D-1BE5FCEB96B3}"/>
              </a:ext>
            </a:extLst>
          </p:cNvPr>
          <p:cNvSpPr txBox="1"/>
          <p:nvPr/>
        </p:nvSpPr>
        <p:spPr>
          <a:xfrm>
            <a:off x="1758908" y="3299549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DPS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133698A-3339-8E44-9245-5BB64CC383BD}"/>
              </a:ext>
            </a:extLst>
          </p:cNvPr>
          <p:cNvSpPr txBox="1"/>
          <p:nvPr/>
        </p:nvSpPr>
        <p:spPr>
          <a:xfrm>
            <a:off x="3078928" y="3299548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DPS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908E9A4-62A8-6642-B073-95DD443AD72D}"/>
              </a:ext>
            </a:extLst>
          </p:cNvPr>
          <p:cNvSpPr txBox="1"/>
          <p:nvPr/>
        </p:nvSpPr>
        <p:spPr>
          <a:xfrm>
            <a:off x="4347920" y="3299547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DPS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586D20C-F21E-AE4B-82C3-273DD8F93BA7}"/>
              </a:ext>
            </a:extLst>
          </p:cNvPr>
          <p:cNvSpPr txBox="1"/>
          <p:nvPr/>
        </p:nvSpPr>
        <p:spPr>
          <a:xfrm>
            <a:off x="7268026" y="3299546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DPS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79D660D-01E5-5641-8843-72DF94066EA6}"/>
              </a:ext>
            </a:extLst>
          </p:cNvPr>
          <p:cNvSpPr txBox="1"/>
          <p:nvPr/>
        </p:nvSpPr>
        <p:spPr>
          <a:xfrm>
            <a:off x="8591145" y="3299545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DPS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849620D-6B46-1241-8B09-A37706F6BABE}"/>
              </a:ext>
            </a:extLst>
          </p:cNvPr>
          <p:cNvSpPr/>
          <p:nvPr/>
        </p:nvSpPr>
        <p:spPr>
          <a:xfrm>
            <a:off x="1364566" y="3505289"/>
            <a:ext cx="3812345" cy="365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6F3F5B4-39DD-934D-B3D5-D6190632BEE7}"/>
              </a:ext>
            </a:extLst>
          </p:cNvPr>
          <p:cNvSpPr/>
          <p:nvPr/>
        </p:nvSpPr>
        <p:spPr>
          <a:xfrm flipV="1">
            <a:off x="1364566" y="3487703"/>
            <a:ext cx="381234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6D3BBA5-7FCD-D642-9532-A7963ED8619D}"/>
              </a:ext>
            </a:extLst>
          </p:cNvPr>
          <p:cNvSpPr txBox="1"/>
          <p:nvPr/>
        </p:nvSpPr>
        <p:spPr>
          <a:xfrm>
            <a:off x="2980281" y="3989178"/>
            <a:ext cx="43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DPE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B57DBFB-4807-884B-9DE8-49787A304C93}"/>
              </a:ext>
            </a:extLst>
          </p:cNvPr>
          <p:cNvSpPr/>
          <p:nvPr/>
        </p:nvSpPr>
        <p:spPr>
          <a:xfrm>
            <a:off x="6822831" y="3505289"/>
            <a:ext cx="2700998" cy="365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4636754-2CF3-6A4F-ADB7-902165165F2D}"/>
              </a:ext>
            </a:extLst>
          </p:cNvPr>
          <p:cNvSpPr/>
          <p:nvPr/>
        </p:nvSpPr>
        <p:spPr>
          <a:xfrm flipV="1">
            <a:off x="6822831" y="3487701"/>
            <a:ext cx="2700998" cy="45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E490ED5-52D8-D442-939C-1C5EC6D63852}"/>
              </a:ext>
            </a:extLst>
          </p:cNvPr>
          <p:cNvSpPr txBox="1"/>
          <p:nvPr/>
        </p:nvSpPr>
        <p:spPr>
          <a:xfrm>
            <a:off x="7966335" y="3989178"/>
            <a:ext cx="43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DPE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0C06E1-A89D-5E45-95BD-832E45C6760A}"/>
              </a:ext>
            </a:extLst>
          </p:cNvPr>
          <p:cNvSpPr txBox="1"/>
          <p:nvPr/>
        </p:nvSpPr>
        <p:spPr>
          <a:xfrm>
            <a:off x="2458888" y="2658257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0A197F-79A6-EC4E-8D2A-8660FB333E9A}"/>
              </a:ext>
            </a:extLst>
          </p:cNvPr>
          <p:cNvSpPr txBox="1"/>
          <p:nvPr/>
        </p:nvSpPr>
        <p:spPr>
          <a:xfrm>
            <a:off x="3764214" y="2658256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SM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F3CF7E5-508F-A040-8EF1-6421A491F9BB}"/>
              </a:ext>
            </a:extLst>
          </p:cNvPr>
          <p:cNvSpPr txBox="1"/>
          <p:nvPr/>
        </p:nvSpPr>
        <p:spPr>
          <a:xfrm>
            <a:off x="7975302" y="2663037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SM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B8D4AE8-EDEA-AB4B-BCE2-86FE7B8917B8}"/>
              </a:ext>
            </a:extLst>
          </p:cNvPr>
          <p:cNvSpPr txBox="1"/>
          <p:nvPr/>
        </p:nvSpPr>
        <p:spPr>
          <a:xfrm>
            <a:off x="5777481" y="2623503"/>
            <a:ext cx="725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Network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D3FC7B4-2C59-2142-BB1A-258D6C2608FE}"/>
              </a:ext>
            </a:extLst>
          </p:cNvPr>
          <p:cNvSpPr txBox="1"/>
          <p:nvPr/>
        </p:nvSpPr>
        <p:spPr>
          <a:xfrm>
            <a:off x="9854897" y="2998146"/>
            <a:ext cx="474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Data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E8F5838-984E-ED47-9996-FB515C3D55FC}"/>
              </a:ext>
            </a:extLst>
          </p:cNvPr>
          <p:cNvSpPr txBox="1"/>
          <p:nvPr/>
        </p:nvSpPr>
        <p:spPr>
          <a:xfrm>
            <a:off x="554607" y="4463979"/>
            <a:ext cx="2371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DPE : Data Processing Environment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3C362EA-72EE-C84E-8AD9-44DFE8FFC9BD}"/>
              </a:ext>
            </a:extLst>
          </p:cNvPr>
          <p:cNvSpPr txBox="1"/>
          <p:nvPr/>
        </p:nvSpPr>
        <p:spPr>
          <a:xfrm>
            <a:off x="538731" y="4739663"/>
            <a:ext cx="1573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SM   : Shared Memory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A07EB60-0D06-8A48-8D25-CBDF13AE17F4}"/>
              </a:ext>
            </a:extLst>
          </p:cNvPr>
          <p:cNvSpPr txBox="1"/>
          <p:nvPr/>
        </p:nvSpPr>
        <p:spPr>
          <a:xfrm>
            <a:off x="4274494" y="4323299"/>
            <a:ext cx="2007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DPS : Data Processing Station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66388BE-B478-9947-8B9F-2D0C0D77F5AA}"/>
              </a:ext>
            </a:extLst>
          </p:cNvPr>
          <p:cNvSpPr txBox="1"/>
          <p:nvPr/>
        </p:nvSpPr>
        <p:spPr>
          <a:xfrm>
            <a:off x="1783958" y="1143848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UE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2505630-EC15-F74F-8148-19FD229B1460}"/>
              </a:ext>
            </a:extLst>
          </p:cNvPr>
          <p:cNvSpPr txBox="1"/>
          <p:nvPr/>
        </p:nvSpPr>
        <p:spPr>
          <a:xfrm>
            <a:off x="8338932" y="4323299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UE  : User Engine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FDF2AE9-6EB2-114F-9F06-A8B51E26D682}"/>
              </a:ext>
            </a:extLst>
          </p:cNvPr>
          <p:cNvSpPr txBox="1"/>
          <p:nvPr/>
        </p:nvSpPr>
        <p:spPr>
          <a:xfrm>
            <a:off x="9840757" y="2066161"/>
            <a:ext cx="977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Orchestrator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4A45002-B90A-A448-9716-3A2AC6B86AE7}"/>
              </a:ext>
            </a:extLst>
          </p:cNvPr>
          <p:cNvSpPr/>
          <p:nvPr/>
        </p:nvSpPr>
        <p:spPr>
          <a:xfrm>
            <a:off x="4775530" y="4839413"/>
            <a:ext cx="419679" cy="435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55B1DBC-57BB-7A49-BF47-C0E6A1FCEC44}"/>
              </a:ext>
            </a:extLst>
          </p:cNvPr>
          <p:cNvSpPr/>
          <p:nvPr/>
        </p:nvSpPr>
        <p:spPr>
          <a:xfrm flipV="1">
            <a:off x="4873595" y="4839413"/>
            <a:ext cx="22426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A06CE3A-0339-0444-B5DB-9D62D80F8D56}"/>
              </a:ext>
            </a:extLst>
          </p:cNvPr>
          <p:cNvSpPr/>
          <p:nvPr/>
        </p:nvSpPr>
        <p:spPr>
          <a:xfrm>
            <a:off x="4772444" y="5375132"/>
            <a:ext cx="419679" cy="435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594AF4B-4668-C743-87FC-360A70545E5A}"/>
              </a:ext>
            </a:extLst>
          </p:cNvPr>
          <p:cNvSpPr/>
          <p:nvPr/>
        </p:nvSpPr>
        <p:spPr>
          <a:xfrm flipV="1">
            <a:off x="4870509" y="5375132"/>
            <a:ext cx="22426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48DC9DE-3F5D-C541-9FD7-6AB4211C2004}"/>
              </a:ext>
            </a:extLst>
          </p:cNvPr>
          <p:cNvSpPr/>
          <p:nvPr/>
        </p:nvSpPr>
        <p:spPr>
          <a:xfrm>
            <a:off x="4775889" y="5910851"/>
            <a:ext cx="419679" cy="435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D767D1A-8426-7647-987A-001DE26DA121}"/>
              </a:ext>
            </a:extLst>
          </p:cNvPr>
          <p:cNvSpPr/>
          <p:nvPr/>
        </p:nvSpPr>
        <p:spPr>
          <a:xfrm flipV="1">
            <a:off x="4873954" y="5910851"/>
            <a:ext cx="22426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B121FD3-2102-5C41-A03F-1D8EC5F06C27}"/>
              </a:ext>
            </a:extLst>
          </p:cNvPr>
          <p:cNvCxnSpPr/>
          <p:nvPr/>
        </p:nvCxnSpPr>
        <p:spPr>
          <a:xfrm>
            <a:off x="4999797" y="5028018"/>
            <a:ext cx="5507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E7EA8559-893B-6F48-AF1A-1DA18DAF105A}"/>
              </a:ext>
            </a:extLst>
          </p:cNvPr>
          <p:cNvCxnSpPr/>
          <p:nvPr/>
        </p:nvCxnSpPr>
        <p:spPr>
          <a:xfrm>
            <a:off x="4416324" y="5602449"/>
            <a:ext cx="5507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CB2D0AC9-17B1-4E49-A02F-46B3A7113836}"/>
              </a:ext>
            </a:extLst>
          </p:cNvPr>
          <p:cNvCxnSpPr/>
          <p:nvPr/>
        </p:nvCxnSpPr>
        <p:spPr>
          <a:xfrm>
            <a:off x="4396423" y="6137021"/>
            <a:ext cx="5507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E65A957D-88BD-A34E-B091-D3E66EB7E31D}"/>
              </a:ext>
            </a:extLst>
          </p:cNvPr>
          <p:cNvCxnSpPr/>
          <p:nvPr/>
        </p:nvCxnSpPr>
        <p:spPr>
          <a:xfrm>
            <a:off x="4999797" y="6137021"/>
            <a:ext cx="5507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45EED788-25FE-BE4F-8F2F-DF0E338A3331}"/>
              </a:ext>
            </a:extLst>
          </p:cNvPr>
          <p:cNvSpPr txBox="1"/>
          <p:nvPr/>
        </p:nvSpPr>
        <p:spPr>
          <a:xfrm>
            <a:off x="5709094" y="4900392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Source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ABFC7F9-FC0A-3C4C-803F-BF245F652D1A}"/>
              </a:ext>
            </a:extLst>
          </p:cNvPr>
          <p:cNvSpPr txBox="1"/>
          <p:nvPr/>
        </p:nvSpPr>
        <p:spPr>
          <a:xfrm>
            <a:off x="5709094" y="5462266"/>
            <a:ext cx="4459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Sync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C43EF30-3C26-CD4A-BA0D-AE9293DDF07B}"/>
              </a:ext>
            </a:extLst>
          </p:cNvPr>
          <p:cNvSpPr txBox="1"/>
          <p:nvPr/>
        </p:nvSpPr>
        <p:spPr>
          <a:xfrm>
            <a:off x="5709094" y="6025595"/>
            <a:ext cx="4956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Actor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7A41D64-E544-A848-8605-1B34C836DFB2}"/>
              </a:ext>
            </a:extLst>
          </p:cNvPr>
          <p:cNvSpPr txBox="1"/>
          <p:nvPr/>
        </p:nvSpPr>
        <p:spPr>
          <a:xfrm>
            <a:off x="8543231" y="4897213"/>
            <a:ext cx="960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</a:rPr>
              <a:t>Init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(Object O)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ECDC225-BF34-1644-BB5F-79E92105F529}"/>
              </a:ext>
            </a:extLst>
          </p:cNvPr>
          <p:cNvSpPr txBox="1"/>
          <p:nvPr/>
        </p:nvSpPr>
        <p:spPr>
          <a:xfrm>
            <a:off x="8540811" y="5173987"/>
            <a:ext cx="16930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Object process(Object  O)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56918D0-295C-4A4A-BEB7-CD5F9B25C02B}"/>
              </a:ext>
            </a:extLst>
          </p:cNvPr>
          <p:cNvCxnSpPr/>
          <p:nvPr/>
        </p:nvCxnSpPr>
        <p:spPr>
          <a:xfrm>
            <a:off x="4358902" y="4600298"/>
            <a:ext cx="1923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36C4687-534A-BF4A-91EE-DC6BAABCB47F}"/>
              </a:ext>
            </a:extLst>
          </p:cNvPr>
          <p:cNvCxnSpPr/>
          <p:nvPr/>
        </p:nvCxnSpPr>
        <p:spPr>
          <a:xfrm>
            <a:off x="8401069" y="4600298"/>
            <a:ext cx="1555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072D308-EF2E-AB4B-B098-56C567DE1E34}"/>
              </a:ext>
            </a:extLst>
          </p:cNvPr>
          <p:cNvSpPr txBox="1"/>
          <p:nvPr/>
        </p:nvSpPr>
        <p:spPr>
          <a:xfrm>
            <a:off x="2845532" y="1040524"/>
            <a:ext cx="5710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Event reactive actors, networked by data pipelines.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Compositional actors with conditional data routing at runtime. </a:t>
            </a:r>
          </a:p>
        </p:txBody>
      </p:sp>
    </p:spTree>
    <p:extLst>
      <p:ext uri="{BB962C8B-B14F-4D97-AF65-F5344CB8AC3E}">
        <p14:creationId xmlns:p14="http://schemas.microsoft.com/office/powerpoint/2010/main" val="399961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E909C-939E-E340-B6B5-02343E30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Data processing station: actor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67A68-9403-1247-B4E3-1A503CCD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B8CFC10A-7F71-6D46-BAE2-44297EE75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245" y="1247391"/>
            <a:ext cx="4886565" cy="1498356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User </a:t>
            </a:r>
            <a:r>
              <a:rPr lang="en-US" sz="1400" i="1" dirty="0">
                <a:solidFill>
                  <a:schemeClr val="tx1">
                    <a:lumMod val="75000"/>
                  </a:schemeClr>
                </a:solidFill>
              </a:rPr>
              <a:t>engine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run-time environment.</a:t>
            </a:r>
          </a:p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Engine follows data-in/data-out interface.</a:t>
            </a:r>
          </a:p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Engine gets JSON object for run-time configuration.</a:t>
            </a:r>
          </a:p>
        </p:txBody>
      </p:sp>
      <p:sp>
        <p:nvSpPr>
          <p:cNvPr id="54" name="Text Box 16">
            <a:extLst>
              <a:ext uri="{FF2B5EF4-FFF2-40B4-BE49-F238E27FC236}">
                <a16:creationId xmlns:a16="http://schemas.microsoft.com/office/drawing/2014/main" id="{EC496D46-3BE2-9A4D-8A88-E2D7EB5D1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42" y="5003868"/>
            <a:ext cx="1531144" cy="39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28575" tIns="28575" rIns="28575" bIns="28575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en-US" sz="1100" dirty="0">
                <a:solidFill>
                  <a:schemeClr val="tx1">
                    <a:lumMod val="65000"/>
                  </a:schemeClr>
                </a:solidFill>
                <a:latin typeface="Times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Data Processing Station</a:t>
            </a:r>
            <a:endParaRPr lang="en-US" altLang="en-US" sz="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70" name="TextBox 1">
            <a:extLst>
              <a:ext uri="{FF2B5EF4-FFF2-40B4-BE49-F238E27FC236}">
                <a16:creationId xmlns:a16="http://schemas.microsoft.com/office/drawing/2014/main" id="{8AD2F8C4-705A-AF4D-BC7F-C0F62F93A3A9}"/>
              </a:ext>
            </a:extLst>
          </p:cNvPr>
          <p:cNvSpPr txBox="1"/>
          <p:nvPr/>
        </p:nvSpPr>
        <p:spPr>
          <a:xfrm>
            <a:off x="8019063" y="3293753"/>
            <a:ext cx="2218765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65000"/>
                  </a:schemeClr>
                </a:solidFill>
                <a:latin typeface="Times" pitchFamily="2" charset="0"/>
              </a:rPr>
              <a:t>Multi-threading </a:t>
            </a:r>
          </a:p>
        </p:txBody>
      </p:sp>
      <p:sp>
        <p:nvSpPr>
          <p:cNvPr id="71" name="TextBox 2">
            <a:extLst>
              <a:ext uri="{FF2B5EF4-FFF2-40B4-BE49-F238E27FC236}">
                <a16:creationId xmlns:a16="http://schemas.microsoft.com/office/drawing/2014/main" id="{D54EE52C-9A27-9F40-AE96-A386948590B9}"/>
              </a:ext>
            </a:extLst>
          </p:cNvPr>
          <p:cNvSpPr txBox="1"/>
          <p:nvPr/>
        </p:nvSpPr>
        <p:spPr>
          <a:xfrm>
            <a:off x="8106766" y="4956599"/>
            <a:ext cx="2218765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65000"/>
                  </a:schemeClr>
                </a:solidFill>
                <a:latin typeface="Times" pitchFamily="2" charset="0"/>
              </a:rPr>
              <a:t>Configuration </a:t>
            </a:r>
          </a:p>
        </p:txBody>
      </p:sp>
      <p:sp>
        <p:nvSpPr>
          <p:cNvPr id="79" name="TextBox 10">
            <a:extLst>
              <a:ext uri="{FF2B5EF4-FFF2-40B4-BE49-F238E27FC236}">
                <a16:creationId xmlns:a16="http://schemas.microsoft.com/office/drawing/2014/main" id="{EE96BE04-1B04-7C4E-97CC-8BBEAA28B490}"/>
              </a:ext>
            </a:extLst>
          </p:cNvPr>
          <p:cNvSpPr txBox="1"/>
          <p:nvPr/>
        </p:nvSpPr>
        <p:spPr>
          <a:xfrm>
            <a:off x="5960500" y="3293752"/>
            <a:ext cx="2218765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65000"/>
                  </a:schemeClr>
                </a:solidFill>
                <a:latin typeface="Times" pitchFamily="2" charset="0"/>
              </a:rPr>
              <a:t>Runtime Environment</a:t>
            </a:r>
          </a:p>
        </p:txBody>
      </p:sp>
      <p:sp>
        <p:nvSpPr>
          <p:cNvPr id="80" name="Striped Right Arrow 79">
            <a:extLst>
              <a:ext uri="{FF2B5EF4-FFF2-40B4-BE49-F238E27FC236}">
                <a16:creationId xmlns:a16="http://schemas.microsoft.com/office/drawing/2014/main" id="{06C5F326-9A96-7143-BAF4-68BD6CF1DCE3}"/>
              </a:ext>
            </a:extLst>
          </p:cNvPr>
          <p:cNvSpPr/>
          <p:nvPr/>
        </p:nvSpPr>
        <p:spPr>
          <a:xfrm rot="19436269">
            <a:off x="8504036" y="3715868"/>
            <a:ext cx="356625" cy="352862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81" name="Striped Right Arrow 80">
            <a:extLst>
              <a:ext uri="{FF2B5EF4-FFF2-40B4-BE49-F238E27FC236}">
                <a16:creationId xmlns:a16="http://schemas.microsoft.com/office/drawing/2014/main" id="{871868D6-243C-4446-855F-11FB72B30088}"/>
              </a:ext>
            </a:extLst>
          </p:cNvPr>
          <p:cNvSpPr/>
          <p:nvPr/>
        </p:nvSpPr>
        <p:spPr>
          <a:xfrm rot="1912350">
            <a:off x="8605771" y="4582652"/>
            <a:ext cx="346414" cy="361455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82" name="Striped Right Arrow 81">
            <a:extLst>
              <a:ext uri="{FF2B5EF4-FFF2-40B4-BE49-F238E27FC236}">
                <a16:creationId xmlns:a16="http://schemas.microsoft.com/office/drawing/2014/main" id="{27251F36-F081-EB44-BBFF-6C03430B7A90}"/>
              </a:ext>
            </a:extLst>
          </p:cNvPr>
          <p:cNvSpPr/>
          <p:nvPr/>
        </p:nvSpPr>
        <p:spPr>
          <a:xfrm rot="12913037">
            <a:off x="7436256" y="3708598"/>
            <a:ext cx="346785" cy="367660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83" name="Striped Right Arrow 82">
            <a:extLst>
              <a:ext uri="{FF2B5EF4-FFF2-40B4-BE49-F238E27FC236}">
                <a16:creationId xmlns:a16="http://schemas.microsoft.com/office/drawing/2014/main" id="{BC77E0F1-2369-D34B-BB88-8B75DF4E43AF}"/>
              </a:ext>
            </a:extLst>
          </p:cNvPr>
          <p:cNvSpPr/>
          <p:nvPr/>
        </p:nvSpPr>
        <p:spPr>
          <a:xfrm rot="8311980">
            <a:off x="7434990" y="4633308"/>
            <a:ext cx="346527" cy="360104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131DFE6-D951-EC47-9DC3-FDDF17B00FB7}"/>
              </a:ext>
            </a:extLst>
          </p:cNvPr>
          <p:cNvSpPr txBox="1"/>
          <p:nvPr/>
        </p:nvSpPr>
        <p:spPr>
          <a:xfrm>
            <a:off x="5778428" y="4989367"/>
            <a:ext cx="2218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</a:schemeClr>
                </a:solidFill>
                <a:latin typeface="Times" pitchFamily="2" charset="0"/>
              </a:rPr>
              <a:t>Communication </a:t>
            </a:r>
          </a:p>
        </p:txBody>
      </p:sp>
      <p:pic>
        <p:nvPicPr>
          <p:cNvPr id="92" name="Google Shape;342;p22">
            <a:extLst>
              <a:ext uri="{FF2B5EF4-FFF2-40B4-BE49-F238E27FC236}">
                <a16:creationId xmlns:a16="http://schemas.microsoft.com/office/drawing/2014/main" id="{F61D0812-2CA4-FE49-94F8-BEC3DC47C28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342075"/>
            <a:ext cx="964406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 Box 16">
            <a:extLst>
              <a:ext uri="{FF2B5EF4-FFF2-40B4-BE49-F238E27FC236}">
                <a16:creationId xmlns:a16="http://schemas.microsoft.com/office/drawing/2014/main" id="{B4C5FDBD-0ADC-1841-A772-89B7A8669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588" y="3152374"/>
            <a:ext cx="1531144" cy="39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28575" tIns="28575" rIns="28575" bIns="28575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en-US" sz="1100" dirty="0">
                <a:solidFill>
                  <a:schemeClr val="tx1">
                    <a:lumMod val="65000"/>
                  </a:schemeClr>
                </a:solidFill>
                <a:latin typeface="Times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User provided code</a:t>
            </a:r>
          </a:p>
          <a:p>
            <a:pPr algn="ctr"/>
            <a:r>
              <a:rPr lang="en-US" altLang="en-US" sz="1100" i="1" dirty="0">
                <a:solidFill>
                  <a:schemeClr val="tx1">
                    <a:lumMod val="65000"/>
                  </a:schemeClr>
                </a:solidFill>
                <a:latin typeface="Times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Engine</a:t>
            </a:r>
            <a:endParaRPr lang="en-US" altLang="en-US" sz="800" i="1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3C92549-8A45-0147-AEC6-42B1B07B7032}"/>
              </a:ext>
            </a:extLst>
          </p:cNvPr>
          <p:cNvSpPr/>
          <p:nvPr/>
        </p:nvSpPr>
        <p:spPr>
          <a:xfrm>
            <a:off x="2456797" y="4292447"/>
            <a:ext cx="798786" cy="651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E54094C-51FC-D347-BDAB-C0416B6D26C2}"/>
              </a:ext>
            </a:extLst>
          </p:cNvPr>
          <p:cNvSpPr/>
          <p:nvPr/>
        </p:nvSpPr>
        <p:spPr>
          <a:xfrm flipV="1">
            <a:off x="2624073" y="4264312"/>
            <a:ext cx="436098" cy="56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9EAFADE-0EF9-7A41-BEFE-E3A6B4602AB4}"/>
              </a:ext>
            </a:extLst>
          </p:cNvPr>
          <p:cNvSpPr/>
          <p:nvPr/>
        </p:nvSpPr>
        <p:spPr>
          <a:xfrm>
            <a:off x="2595938" y="4400875"/>
            <a:ext cx="464233" cy="46292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F8FE659-B64B-6348-8F8A-674327744D00}"/>
              </a:ext>
            </a:extLst>
          </p:cNvPr>
          <p:cNvSpPr/>
          <p:nvPr/>
        </p:nvSpPr>
        <p:spPr>
          <a:xfrm>
            <a:off x="2595937" y="3126661"/>
            <a:ext cx="464233" cy="46292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5049C07-4B60-EF40-97C1-9A7C61FDAE40}"/>
              </a:ext>
            </a:extLst>
          </p:cNvPr>
          <p:cNvCxnSpPr>
            <a:stCxn id="74" idx="4"/>
            <a:endCxn id="73" idx="0"/>
          </p:cNvCxnSpPr>
          <p:nvPr/>
        </p:nvCxnSpPr>
        <p:spPr>
          <a:xfrm>
            <a:off x="2828054" y="3589581"/>
            <a:ext cx="1" cy="81129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9ADB876-02B0-4B46-ABBC-235A1CCC095A}"/>
              </a:ext>
            </a:extLst>
          </p:cNvPr>
          <p:cNvCxnSpPr>
            <a:cxnSpLocks/>
            <a:endCxn id="73" idx="2"/>
          </p:cNvCxnSpPr>
          <p:nvPr/>
        </p:nvCxnSpPr>
        <p:spPr>
          <a:xfrm>
            <a:off x="1655509" y="4632335"/>
            <a:ext cx="9404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B82837AD-496C-C644-9996-B6F13E838ACD}"/>
              </a:ext>
            </a:extLst>
          </p:cNvPr>
          <p:cNvSpPr txBox="1"/>
          <p:nvPr/>
        </p:nvSpPr>
        <p:spPr>
          <a:xfrm>
            <a:off x="2655294" y="2839612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UE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CB5A4C9-DF13-9F40-A052-D930DA070BC4}"/>
              </a:ext>
            </a:extLst>
          </p:cNvPr>
          <p:cNvCxnSpPr>
            <a:cxnSpLocks/>
          </p:cNvCxnSpPr>
          <p:nvPr/>
        </p:nvCxnSpPr>
        <p:spPr>
          <a:xfrm>
            <a:off x="3060170" y="4618267"/>
            <a:ext cx="9404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3ABBB527-55EB-174A-BBF2-DCABF33C2836}"/>
              </a:ext>
            </a:extLst>
          </p:cNvPr>
          <p:cNvSpPr/>
          <p:nvPr/>
        </p:nvSpPr>
        <p:spPr>
          <a:xfrm>
            <a:off x="7746477" y="4006790"/>
            <a:ext cx="798786" cy="651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269F575-577C-6F4B-BFD7-3526777E427A}"/>
              </a:ext>
            </a:extLst>
          </p:cNvPr>
          <p:cNvSpPr/>
          <p:nvPr/>
        </p:nvSpPr>
        <p:spPr>
          <a:xfrm>
            <a:off x="7906638" y="4115218"/>
            <a:ext cx="464233" cy="46292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8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ERSAP 3-layer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414800" y="1992283"/>
            <a:ext cx="7190183" cy="2759681"/>
          </a:xfrm>
          <a:prstGeom prst="rect">
            <a:avLst/>
          </a:prstGeom>
          <a:solidFill>
            <a:schemeClr val="accent1">
              <a:lumMod val="75000"/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Shape 42"/>
          <p:cNvSpPr/>
          <p:nvPr/>
        </p:nvSpPr>
        <p:spPr>
          <a:xfrm>
            <a:off x="3703578" y="2767484"/>
            <a:ext cx="1219300" cy="114281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100" b="1" dirty="0"/>
              <a:t>FE</a:t>
            </a:r>
            <a:endParaRPr lang="en" sz="1100" b="1" dirty="0"/>
          </a:p>
        </p:txBody>
      </p:sp>
      <p:sp>
        <p:nvSpPr>
          <p:cNvPr id="50" name="Shape 45"/>
          <p:cNvSpPr/>
          <p:nvPr/>
        </p:nvSpPr>
        <p:spPr>
          <a:xfrm>
            <a:off x="3783760" y="3099683"/>
            <a:ext cx="1067157" cy="67235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152421" y="4439355"/>
            <a:ext cx="891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800000"/>
                </a:solidFill>
              </a:rPr>
              <a:t>Actor Layer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414800" y="1255946"/>
            <a:ext cx="7190183" cy="659095"/>
          </a:xfrm>
          <a:prstGeom prst="rect">
            <a:avLst/>
          </a:prstGeom>
          <a:solidFill>
            <a:schemeClr val="accent1">
              <a:lumMod val="75000"/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Orchestration Layer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63107" y="2803920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Registration</a:t>
            </a:r>
          </a:p>
        </p:txBody>
      </p:sp>
      <p:sp>
        <p:nvSpPr>
          <p:cNvPr id="55" name="Shape 42"/>
          <p:cNvSpPr/>
          <p:nvPr/>
        </p:nvSpPr>
        <p:spPr>
          <a:xfrm>
            <a:off x="5515995" y="3696801"/>
            <a:ext cx="1219300" cy="100455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100" b="1" dirty="0"/>
              <a:t>DPE</a:t>
            </a:r>
          </a:p>
        </p:txBody>
      </p:sp>
      <p:sp>
        <p:nvSpPr>
          <p:cNvPr id="56" name="Shape 45"/>
          <p:cNvSpPr/>
          <p:nvPr/>
        </p:nvSpPr>
        <p:spPr>
          <a:xfrm>
            <a:off x="5596177" y="4029002"/>
            <a:ext cx="690075" cy="48495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1000" b="1" dirty="0"/>
              <a:t>SC</a:t>
            </a:r>
            <a:endParaRPr sz="1000" b="1" dirty="0"/>
          </a:p>
        </p:txBody>
      </p:sp>
      <p:sp>
        <p:nvSpPr>
          <p:cNvPr id="57" name="Shape 46"/>
          <p:cNvSpPr/>
          <p:nvPr/>
        </p:nvSpPr>
        <p:spPr>
          <a:xfrm>
            <a:off x="5899321" y="4125960"/>
            <a:ext cx="690075" cy="48495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000" b="1" dirty="0"/>
              <a:t>S</a:t>
            </a:r>
            <a:r>
              <a:rPr lang="en" sz="1000" b="1" dirty="0"/>
              <a:t>C</a:t>
            </a:r>
          </a:p>
        </p:txBody>
      </p:sp>
      <p:sp>
        <p:nvSpPr>
          <p:cNvPr id="61" name="Shape 42"/>
          <p:cNvSpPr/>
          <p:nvPr/>
        </p:nvSpPr>
        <p:spPr>
          <a:xfrm>
            <a:off x="7469885" y="2165622"/>
            <a:ext cx="1219300" cy="100455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100" b="1" dirty="0"/>
              <a:t>DPE</a:t>
            </a:r>
          </a:p>
        </p:txBody>
      </p:sp>
      <p:sp>
        <p:nvSpPr>
          <p:cNvPr id="62" name="Shape 45"/>
          <p:cNvSpPr/>
          <p:nvPr/>
        </p:nvSpPr>
        <p:spPr>
          <a:xfrm>
            <a:off x="7550067" y="2497823"/>
            <a:ext cx="690075" cy="48495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1000" b="1" dirty="0"/>
              <a:t>SC</a:t>
            </a:r>
            <a:endParaRPr sz="1000" b="1" dirty="0"/>
          </a:p>
        </p:txBody>
      </p:sp>
      <p:sp>
        <p:nvSpPr>
          <p:cNvPr id="63" name="Shape 46"/>
          <p:cNvSpPr/>
          <p:nvPr/>
        </p:nvSpPr>
        <p:spPr>
          <a:xfrm>
            <a:off x="7853211" y="2594781"/>
            <a:ext cx="690075" cy="48495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000" b="1" dirty="0"/>
              <a:t>S</a:t>
            </a:r>
            <a:r>
              <a:rPr lang="en" sz="1000" b="1" dirty="0"/>
              <a:t>C</a:t>
            </a:r>
          </a:p>
        </p:txBody>
      </p:sp>
      <p:sp>
        <p:nvSpPr>
          <p:cNvPr id="67" name="Shape 42"/>
          <p:cNvSpPr/>
          <p:nvPr/>
        </p:nvSpPr>
        <p:spPr>
          <a:xfrm>
            <a:off x="7465856" y="3696801"/>
            <a:ext cx="1219300" cy="100455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100" b="1" dirty="0"/>
              <a:t>DPE</a:t>
            </a:r>
          </a:p>
        </p:txBody>
      </p:sp>
      <p:sp>
        <p:nvSpPr>
          <p:cNvPr id="68" name="Shape 45"/>
          <p:cNvSpPr/>
          <p:nvPr/>
        </p:nvSpPr>
        <p:spPr>
          <a:xfrm>
            <a:off x="7546038" y="4029002"/>
            <a:ext cx="690075" cy="48495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1000" b="1" dirty="0"/>
              <a:t>SC</a:t>
            </a:r>
            <a:endParaRPr sz="1000" b="1" dirty="0"/>
          </a:p>
        </p:txBody>
      </p:sp>
      <p:sp>
        <p:nvSpPr>
          <p:cNvPr id="69" name="Shape 46"/>
          <p:cNvSpPr/>
          <p:nvPr/>
        </p:nvSpPr>
        <p:spPr>
          <a:xfrm>
            <a:off x="7849182" y="4125960"/>
            <a:ext cx="690075" cy="48495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000" b="1" dirty="0"/>
              <a:t>S</a:t>
            </a:r>
            <a:r>
              <a:rPr lang="en" sz="1000" b="1" dirty="0"/>
              <a:t>C</a:t>
            </a:r>
          </a:p>
        </p:txBody>
      </p:sp>
      <p:cxnSp>
        <p:nvCxnSpPr>
          <p:cNvPr id="73" name="Straight Connector 72"/>
          <p:cNvCxnSpPr>
            <a:stCxn id="76" idx="2"/>
            <a:endCxn id="82" idx="0"/>
          </p:cNvCxnSpPr>
          <p:nvPr/>
        </p:nvCxnSpPr>
        <p:spPr>
          <a:xfrm flipH="1">
            <a:off x="8075508" y="3170174"/>
            <a:ext cx="4029" cy="526629"/>
          </a:xfrm>
          <a:prstGeom prst="lin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74" name="Straight Connector 73"/>
          <p:cNvCxnSpPr>
            <a:stCxn id="82" idx="1"/>
          </p:cNvCxnSpPr>
          <p:nvPr/>
        </p:nvCxnSpPr>
        <p:spPr>
          <a:xfrm flipH="1">
            <a:off x="6735297" y="4199076"/>
            <a:ext cx="730561" cy="0"/>
          </a:xfrm>
          <a:prstGeom prst="lin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75" name="Shape 42"/>
          <p:cNvSpPr/>
          <p:nvPr/>
        </p:nvSpPr>
        <p:spPr>
          <a:xfrm>
            <a:off x="5515995" y="2165622"/>
            <a:ext cx="1219300" cy="100455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100" b="1" dirty="0"/>
              <a:t>DPE</a:t>
            </a:r>
          </a:p>
        </p:txBody>
      </p:sp>
      <p:sp>
        <p:nvSpPr>
          <p:cNvPr id="76" name="Shape 45"/>
          <p:cNvSpPr/>
          <p:nvPr/>
        </p:nvSpPr>
        <p:spPr>
          <a:xfrm>
            <a:off x="5596177" y="2497823"/>
            <a:ext cx="690075" cy="48495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1000" b="1" dirty="0"/>
              <a:t>SC</a:t>
            </a:r>
            <a:endParaRPr sz="1000" b="1" dirty="0"/>
          </a:p>
        </p:txBody>
      </p:sp>
      <p:sp>
        <p:nvSpPr>
          <p:cNvPr id="77" name="Shape 46"/>
          <p:cNvSpPr/>
          <p:nvPr/>
        </p:nvSpPr>
        <p:spPr>
          <a:xfrm>
            <a:off x="5899321" y="2594781"/>
            <a:ext cx="690075" cy="484950"/>
          </a:xfrm>
          <a:prstGeom prst="rect">
            <a:avLst/>
          </a:prstGeom>
          <a:solidFill>
            <a:srgbClr val="EFEFE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000" b="1" dirty="0"/>
              <a:t>S</a:t>
            </a:r>
            <a:r>
              <a:rPr lang="en" sz="1000" b="1" dirty="0"/>
              <a:t>C</a:t>
            </a:r>
          </a:p>
        </p:txBody>
      </p:sp>
      <p:cxnSp>
        <p:nvCxnSpPr>
          <p:cNvPr id="81" name="Straight Connector 80"/>
          <p:cNvCxnSpPr>
            <a:endCxn id="90" idx="2"/>
          </p:cNvCxnSpPr>
          <p:nvPr/>
        </p:nvCxnSpPr>
        <p:spPr>
          <a:xfrm flipV="1">
            <a:off x="6125645" y="3170174"/>
            <a:ext cx="0" cy="526629"/>
          </a:xfrm>
          <a:prstGeom prst="lin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82" name="Straight Connector 81"/>
          <p:cNvCxnSpPr>
            <a:stCxn id="90" idx="3"/>
            <a:endCxn id="76" idx="1"/>
          </p:cNvCxnSpPr>
          <p:nvPr/>
        </p:nvCxnSpPr>
        <p:spPr>
          <a:xfrm>
            <a:off x="6735295" y="2667897"/>
            <a:ext cx="734590" cy="0"/>
          </a:xfrm>
          <a:prstGeom prst="lin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83" name="Straight Connector 82"/>
          <p:cNvCxnSpPr>
            <a:endCxn id="76" idx="1"/>
          </p:cNvCxnSpPr>
          <p:nvPr/>
        </p:nvCxnSpPr>
        <p:spPr>
          <a:xfrm flipV="1">
            <a:off x="6735295" y="2667899"/>
            <a:ext cx="734590" cy="1531179"/>
          </a:xfrm>
          <a:prstGeom prst="lin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84" name="Straight Connector 83"/>
          <p:cNvCxnSpPr>
            <a:stCxn id="82" idx="1"/>
            <a:endCxn id="90" idx="3"/>
          </p:cNvCxnSpPr>
          <p:nvPr/>
        </p:nvCxnSpPr>
        <p:spPr>
          <a:xfrm flipH="1" flipV="1">
            <a:off x="6735297" y="2667899"/>
            <a:ext cx="730561" cy="1531179"/>
          </a:xfrm>
          <a:prstGeom prst="lin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85" name="Rectangle 84"/>
          <p:cNvSpPr/>
          <p:nvPr/>
        </p:nvSpPr>
        <p:spPr>
          <a:xfrm>
            <a:off x="3865295" y="3156354"/>
            <a:ext cx="914400" cy="224740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gateway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851515" y="3439324"/>
            <a:ext cx="914400" cy="224740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87" name="Down Arrow 86"/>
          <p:cNvSpPr/>
          <p:nvPr/>
        </p:nvSpPr>
        <p:spPr>
          <a:xfrm>
            <a:off x="4198717" y="3345486"/>
            <a:ext cx="212610" cy="1970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Left-Right Arrow 87"/>
          <p:cNvSpPr/>
          <p:nvPr/>
        </p:nvSpPr>
        <p:spPr>
          <a:xfrm>
            <a:off x="3129017" y="2992106"/>
            <a:ext cx="2350593" cy="839279"/>
          </a:xfrm>
          <a:prstGeom prst="leftRightArrow">
            <a:avLst/>
          </a:prstGeom>
          <a:solidFill>
            <a:schemeClr val="accent1">
              <a:lumMod val="7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830687" y="2144437"/>
            <a:ext cx="1029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Local Registration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772707" y="2137815"/>
            <a:ext cx="1029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Local Registration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812298" y="3664311"/>
            <a:ext cx="1029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Local Registration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796488" y="3664311"/>
            <a:ext cx="1029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Local Registration</a:t>
            </a:r>
          </a:p>
        </p:txBody>
      </p:sp>
      <p:sp>
        <p:nvSpPr>
          <p:cNvPr id="93" name="Oval 92"/>
          <p:cNvSpPr/>
          <p:nvPr/>
        </p:nvSpPr>
        <p:spPr>
          <a:xfrm>
            <a:off x="6047538" y="4300775"/>
            <a:ext cx="279531" cy="29032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4" name="Oval 93"/>
          <p:cNvSpPr/>
          <p:nvPr/>
        </p:nvSpPr>
        <p:spPr>
          <a:xfrm>
            <a:off x="6224905" y="4136326"/>
            <a:ext cx="279531" cy="29032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6277485" y="4300824"/>
            <a:ext cx="279531" cy="29032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6072929" y="2764665"/>
            <a:ext cx="279531" cy="29032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7" name="Oval 96"/>
          <p:cNvSpPr/>
          <p:nvPr/>
        </p:nvSpPr>
        <p:spPr>
          <a:xfrm>
            <a:off x="6250296" y="2600216"/>
            <a:ext cx="279531" cy="29032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302876" y="2764714"/>
            <a:ext cx="279531" cy="29032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8023081" y="2762573"/>
            <a:ext cx="279531" cy="29032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0" name="Oval 99"/>
          <p:cNvSpPr/>
          <p:nvPr/>
        </p:nvSpPr>
        <p:spPr>
          <a:xfrm>
            <a:off x="8200448" y="2598124"/>
            <a:ext cx="279531" cy="29032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8253028" y="2762622"/>
            <a:ext cx="279531" cy="29032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8028529" y="4300775"/>
            <a:ext cx="279531" cy="29032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3" name="Oval 102"/>
          <p:cNvSpPr/>
          <p:nvPr/>
        </p:nvSpPr>
        <p:spPr>
          <a:xfrm>
            <a:off x="8205896" y="4136326"/>
            <a:ext cx="279531" cy="29032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8258476" y="4300824"/>
            <a:ext cx="279531" cy="29032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2410158" y="4851500"/>
            <a:ext cx="3637378" cy="456091"/>
          </a:xfrm>
          <a:prstGeom prst="rect">
            <a:avLst/>
          </a:prstGeom>
          <a:solidFill>
            <a:schemeClr val="accent1">
              <a:lumMod val="75000"/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 Meta-Data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6072928" y="4851499"/>
            <a:ext cx="3532054" cy="456091"/>
          </a:xfrm>
          <a:prstGeom prst="rect">
            <a:avLst/>
          </a:prstGeom>
          <a:solidFill>
            <a:schemeClr val="accent1">
              <a:lumMod val="75000"/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 Data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410159" y="5337400"/>
            <a:ext cx="2673118" cy="456091"/>
          </a:xfrm>
          <a:prstGeom prst="rect">
            <a:avLst/>
          </a:prstGeom>
          <a:solidFill>
            <a:schemeClr val="accent1">
              <a:lumMod val="75000"/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 </a:t>
            </a:r>
            <a:r>
              <a:rPr lang="en-US" sz="1200" dirty="0" err="1">
                <a:solidFill>
                  <a:srgbClr val="800000"/>
                </a:solidFill>
              </a:rPr>
              <a:t>ZeroMQ</a:t>
            </a:r>
            <a:r>
              <a:rPr lang="en-US" sz="1200" dirty="0">
                <a:solidFill>
                  <a:srgbClr val="800000"/>
                </a:solidFill>
              </a:rPr>
              <a:t>(</a:t>
            </a:r>
            <a:r>
              <a:rPr lang="en-US" sz="1200" dirty="0" err="1">
                <a:solidFill>
                  <a:srgbClr val="800000"/>
                </a:solidFill>
              </a:rPr>
              <a:t>xMsg</a:t>
            </a:r>
            <a:r>
              <a:rPr lang="en-US" sz="1200" dirty="0">
                <a:solidFill>
                  <a:srgbClr val="800000"/>
                </a:solidFill>
              </a:rPr>
              <a:t>)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7336561" y="5331244"/>
            <a:ext cx="2268422" cy="456091"/>
          </a:xfrm>
          <a:prstGeom prst="rect">
            <a:avLst/>
          </a:prstGeom>
          <a:solidFill>
            <a:schemeClr val="accent1">
              <a:lumMod val="75000"/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 in-Memory Data-Grid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111260" y="5341446"/>
            <a:ext cx="2197319" cy="456091"/>
          </a:xfrm>
          <a:prstGeom prst="rect">
            <a:avLst/>
          </a:prstGeom>
          <a:solidFill>
            <a:schemeClr val="accent1">
              <a:lumMod val="75000"/>
              <a:alpha val="2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800000"/>
                </a:solidFill>
              </a:rPr>
              <a:t> POSIX Shared Memory (FIPC)</a:t>
            </a:r>
          </a:p>
        </p:txBody>
      </p:sp>
      <p:pic>
        <p:nvPicPr>
          <p:cNvPr id="59" name="Google Shape;342;p22">
            <a:extLst>
              <a:ext uri="{FF2B5EF4-FFF2-40B4-BE49-F238E27FC236}">
                <a16:creationId xmlns:a16="http://schemas.microsoft.com/office/drawing/2014/main" id="{F5027AC2-0341-FB47-97CD-86152771396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04" y="6404705"/>
            <a:ext cx="964406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97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581A-B3ED-FF40-BDEA-B7602A57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Streaming data transport (conveyer belt)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690496-EC6C-F34C-97CA-8E3223BF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966DFC4B-51A2-AA44-8846-BEB76ABA67F7}"/>
              </a:ext>
            </a:extLst>
          </p:cNvPr>
          <p:cNvSpPr txBox="1"/>
          <p:nvPr/>
        </p:nvSpPr>
        <p:spPr>
          <a:xfrm>
            <a:off x="349239" y="3398160"/>
            <a:ext cx="1546783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Times" pitchFamily="2" charset="0"/>
              </a:rPr>
              <a:t>Communication </a:t>
            </a:r>
          </a:p>
        </p:txBody>
      </p:sp>
      <p:sp>
        <p:nvSpPr>
          <p:cNvPr id="21" name="Striped Right Arrow 20">
            <a:extLst>
              <a:ext uri="{FF2B5EF4-FFF2-40B4-BE49-F238E27FC236}">
                <a16:creationId xmlns:a16="http://schemas.microsoft.com/office/drawing/2014/main" id="{BEF4BF9C-99CC-F149-8865-B69C39F61E9A}"/>
              </a:ext>
            </a:extLst>
          </p:cNvPr>
          <p:cNvSpPr/>
          <p:nvPr/>
        </p:nvSpPr>
        <p:spPr>
          <a:xfrm>
            <a:off x="3471667" y="3738113"/>
            <a:ext cx="798401" cy="603839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2" name="Striped Right Arrow 21">
            <a:extLst>
              <a:ext uri="{FF2B5EF4-FFF2-40B4-BE49-F238E27FC236}">
                <a16:creationId xmlns:a16="http://schemas.microsoft.com/office/drawing/2014/main" id="{FC4FFB89-39A5-9D4E-BEF2-14C4D8724A91}"/>
              </a:ext>
            </a:extLst>
          </p:cNvPr>
          <p:cNvSpPr/>
          <p:nvPr/>
        </p:nvSpPr>
        <p:spPr>
          <a:xfrm>
            <a:off x="940594" y="3738113"/>
            <a:ext cx="576689" cy="585409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3" name="officeArt object">
            <a:extLst>
              <a:ext uri="{FF2B5EF4-FFF2-40B4-BE49-F238E27FC236}">
                <a16:creationId xmlns:a16="http://schemas.microsoft.com/office/drawing/2014/main" id="{82802E26-0BC1-D143-9787-AD462E598D84}"/>
              </a:ext>
            </a:extLst>
          </p:cNvPr>
          <p:cNvSpPr/>
          <p:nvPr/>
        </p:nvSpPr>
        <p:spPr>
          <a:xfrm>
            <a:off x="1765368" y="3910680"/>
            <a:ext cx="1500188" cy="215265"/>
          </a:xfrm>
          <a:prstGeom prst="roundRect">
            <a:avLst>
              <a:gd name="adj" fmla="val 49670"/>
            </a:avLst>
          </a:prstGeom>
          <a:solidFill>
            <a:srgbClr val="D6D5D5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1350"/>
          </a:p>
        </p:txBody>
      </p:sp>
      <p:cxnSp>
        <p:nvCxnSpPr>
          <p:cNvPr id="24" name="officeArt object">
            <a:extLst>
              <a:ext uri="{FF2B5EF4-FFF2-40B4-BE49-F238E27FC236}">
                <a16:creationId xmlns:a16="http://schemas.microsoft.com/office/drawing/2014/main" id="{C6082C44-396D-C64F-9D02-A91804CB8237}"/>
              </a:ext>
            </a:extLst>
          </p:cNvPr>
          <p:cNvCxnSpPr/>
          <p:nvPr/>
        </p:nvCxnSpPr>
        <p:spPr>
          <a:xfrm>
            <a:off x="1806802" y="3910679"/>
            <a:ext cx="1428750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</p:cxnSp>
      <p:cxnSp>
        <p:nvCxnSpPr>
          <p:cNvPr id="25" name="officeArt object">
            <a:extLst>
              <a:ext uri="{FF2B5EF4-FFF2-40B4-BE49-F238E27FC236}">
                <a16:creationId xmlns:a16="http://schemas.microsoft.com/office/drawing/2014/main" id="{D8E75F65-E0CB-B54B-9874-468C7363C7BC}"/>
              </a:ext>
            </a:extLst>
          </p:cNvPr>
          <p:cNvCxnSpPr/>
          <p:nvPr/>
        </p:nvCxnSpPr>
        <p:spPr>
          <a:xfrm>
            <a:off x="1815851" y="4112133"/>
            <a:ext cx="1428750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</p:cxnSp>
      <p:sp>
        <p:nvSpPr>
          <p:cNvPr id="26" name="Text Box 15">
            <a:extLst>
              <a:ext uri="{FF2B5EF4-FFF2-40B4-BE49-F238E27FC236}">
                <a16:creationId xmlns:a16="http://schemas.microsoft.com/office/drawing/2014/main" id="{5DB6646C-596F-294A-8D29-907880DCA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938" y="4407872"/>
            <a:ext cx="1496615" cy="32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28575" tIns="28575" rIns="28575" bIns="28575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685800">
              <a:tabLst>
                <a:tab pos="547688" algn="l"/>
                <a:tab pos="584597" algn="l"/>
                <a:tab pos="1169194" algn="l"/>
              </a:tabLst>
            </a:pPr>
            <a:r>
              <a:rPr lang="en-US" altLang="en-US" sz="1125" dirty="0">
                <a:solidFill>
                  <a:schemeClr val="tx1">
                    <a:lumMod val="75000"/>
                  </a:schemeClr>
                </a:solidFill>
                <a:latin typeface="Times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Data-Stream Pipe</a:t>
            </a:r>
            <a:endParaRPr lang="en-US" altLang="en-US" sz="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Striped Right Arrow 26">
            <a:extLst>
              <a:ext uri="{FF2B5EF4-FFF2-40B4-BE49-F238E27FC236}">
                <a16:creationId xmlns:a16="http://schemas.microsoft.com/office/drawing/2014/main" id="{EFBBF5AB-D3DD-B644-B44A-D5D989C64B20}"/>
              </a:ext>
            </a:extLst>
          </p:cNvPr>
          <p:cNvSpPr/>
          <p:nvPr/>
        </p:nvSpPr>
        <p:spPr>
          <a:xfrm rot="16200000">
            <a:off x="2010666" y="2932057"/>
            <a:ext cx="741744" cy="607271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8" name="Striped Right Arrow 27">
            <a:extLst>
              <a:ext uri="{FF2B5EF4-FFF2-40B4-BE49-F238E27FC236}">
                <a16:creationId xmlns:a16="http://schemas.microsoft.com/office/drawing/2014/main" id="{9668EEDD-67A4-184F-B5B5-2C97A9A5DDCA}"/>
              </a:ext>
            </a:extLst>
          </p:cNvPr>
          <p:cNvSpPr/>
          <p:nvPr/>
        </p:nvSpPr>
        <p:spPr>
          <a:xfrm rot="19024394">
            <a:off x="3015945" y="3022446"/>
            <a:ext cx="741744" cy="607271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ECC348DD-5CC7-1F4F-9F67-50C77CE77644}"/>
              </a:ext>
            </a:extLst>
          </p:cNvPr>
          <p:cNvSpPr txBox="1"/>
          <p:nvPr/>
        </p:nvSpPr>
        <p:spPr>
          <a:xfrm>
            <a:off x="4359137" y="4039076"/>
            <a:ext cx="1278670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75000"/>
                  </a:schemeClr>
                </a:solidFill>
                <a:latin typeface="Times" pitchFamily="2" charset="0"/>
              </a:rPr>
              <a:t>Meta-description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75000"/>
                  </a:schemeClr>
                </a:solidFill>
                <a:latin typeface="Times" pitchFamily="2" charset="0"/>
              </a:rPr>
              <a:t>Serialization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9CE855AF-B365-2741-94EA-02A89B2E8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977" y="4182873"/>
            <a:ext cx="1948536" cy="32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28575" tIns="28575" rIns="28575" bIns="28575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685800">
              <a:tabLst>
                <a:tab pos="547688" algn="l"/>
                <a:tab pos="584597" algn="l"/>
                <a:tab pos="1169194" algn="l"/>
              </a:tabLst>
            </a:pPr>
            <a:r>
              <a:rPr lang="en-US" altLang="en-US" sz="1000" dirty="0">
                <a:solidFill>
                  <a:schemeClr val="tx1">
                    <a:lumMod val="75000"/>
                  </a:schemeClr>
                </a:solidFill>
                <a:latin typeface="Times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0MQ/POSIX_SHM/Data-Grid</a:t>
            </a:r>
            <a:endParaRPr lang="en-US" altLang="en-US" sz="3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324D3A2D-8760-D045-974E-0FD5819E39BA}"/>
              </a:ext>
            </a:extLst>
          </p:cNvPr>
          <p:cNvSpPr txBox="1"/>
          <p:nvPr/>
        </p:nvSpPr>
        <p:spPr>
          <a:xfrm>
            <a:off x="1494349" y="2464484"/>
            <a:ext cx="1774379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Times" pitchFamily="2" charset="0"/>
              </a:rPr>
              <a:t>Publish/Subscribe </a:t>
            </a:r>
          </a:p>
        </p:txBody>
      </p:sp>
      <p:sp>
        <p:nvSpPr>
          <p:cNvPr id="32" name="TextBox 13">
            <a:extLst>
              <a:ext uri="{FF2B5EF4-FFF2-40B4-BE49-F238E27FC236}">
                <a16:creationId xmlns:a16="http://schemas.microsoft.com/office/drawing/2014/main" id="{06F9A88F-956E-4748-B163-ED9C271499E8}"/>
              </a:ext>
            </a:extLst>
          </p:cNvPr>
          <p:cNvSpPr txBox="1"/>
          <p:nvPr/>
        </p:nvSpPr>
        <p:spPr>
          <a:xfrm>
            <a:off x="3430980" y="2639156"/>
            <a:ext cx="1031876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Times" pitchFamily="2" charset="0"/>
              </a:rPr>
              <a:t>P2P 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E6166D06-92C1-C74E-9635-87E7A5D25824}"/>
              </a:ext>
            </a:extLst>
          </p:cNvPr>
          <p:cNvSpPr txBox="1"/>
          <p:nvPr/>
        </p:nvSpPr>
        <p:spPr>
          <a:xfrm>
            <a:off x="4011714" y="3835135"/>
            <a:ext cx="1718233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Times" pitchFamily="2" charset="0"/>
              </a:rPr>
              <a:t>Transient Data</a:t>
            </a:r>
          </a:p>
        </p:txBody>
      </p:sp>
      <p:pic>
        <p:nvPicPr>
          <p:cNvPr id="35" name="Google Shape;342;p22">
            <a:extLst>
              <a:ext uri="{FF2B5EF4-FFF2-40B4-BE49-F238E27FC236}">
                <a16:creationId xmlns:a16="http://schemas.microsoft.com/office/drawing/2014/main" id="{2F09D927-42C0-554F-ADFC-FA1092400CF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371" y="6345917"/>
            <a:ext cx="964406" cy="428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id="{EB1553BF-4121-DF47-9492-0B974705A9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042950"/>
              </p:ext>
            </p:extLst>
          </p:nvPr>
        </p:nvGraphicFramePr>
        <p:xfrm>
          <a:off x="5537199" y="1100087"/>
          <a:ext cx="4260971" cy="540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8190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18059</TotalTime>
  <Words>1441</Words>
  <Application>Microsoft Macintosh PowerPoint</Application>
  <PresentationFormat>Widescreen</PresentationFormat>
  <Paragraphs>329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 Unicode MS</vt:lpstr>
      <vt:lpstr>PingFangSC-Regular</vt:lpstr>
      <vt:lpstr>Arial</vt:lpstr>
      <vt:lpstr>Calibri</vt:lpstr>
      <vt:lpstr>Calibri Light</vt:lpstr>
      <vt:lpstr>CMSSBX10</vt:lpstr>
      <vt:lpstr>Times</vt:lpstr>
      <vt:lpstr>Office Theme</vt:lpstr>
      <vt:lpstr>Streaming Readout and Data-Stream Processing With ERSAP</vt:lpstr>
      <vt:lpstr>PowerPoint Presentation</vt:lpstr>
      <vt:lpstr>Outline</vt:lpstr>
      <vt:lpstr>Streaming system components: Tiered storage model</vt:lpstr>
      <vt:lpstr>Flow-Based Programming Paradigm </vt:lpstr>
      <vt:lpstr>ERSAP architecture </vt:lpstr>
      <vt:lpstr>Data processing station: actor</vt:lpstr>
      <vt:lpstr>ERSAP 3-layer structure</vt:lpstr>
      <vt:lpstr>Streaming data transport (conveyer belt)</vt:lpstr>
      <vt:lpstr>EIC prototype calorimeter SRO pipeline at DESY</vt:lpstr>
      <vt:lpstr> Event Identification. Fixed size sliding window technique</vt:lpstr>
      <vt:lpstr>Adaptive Window Streaming Event Time-Based Clustering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EIC prototype calorimeter SRO application design and configuration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ERSAP</dc:title>
  <dc:creator>Vardan Gyurjyan</dc:creator>
  <cp:lastModifiedBy>Vardan Gyurjyan</cp:lastModifiedBy>
  <cp:revision>92</cp:revision>
  <dcterms:created xsi:type="dcterms:W3CDTF">2022-05-13T20:10:37Z</dcterms:created>
  <dcterms:modified xsi:type="dcterms:W3CDTF">2023-05-10T02:26:46Z</dcterms:modified>
</cp:coreProperties>
</file>