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355" r:id="rId3"/>
    <p:sldId id="370" r:id="rId4"/>
    <p:sldId id="377" r:id="rId5"/>
    <p:sldId id="358" r:id="rId6"/>
    <p:sldId id="374" r:id="rId7"/>
    <p:sldId id="371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373" r:id="rId16"/>
    <p:sldId id="366" r:id="rId17"/>
    <p:sldId id="375" r:id="rId18"/>
    <p:sldId id="367" r:id="rId19"/>
    <p:sldId id="356" r:id="rId20"/>
    <p:sldId id="376" r:id="rId21"/>
    <p:sldId id="369" r:id="rId22"/>
    <p:sldId id="378" r:id="rId23"/>
    <p:sldId id="372" r:id="rId24"/>
  </p:sldIdLst>
  <p:sldSz cx="12192000" cy="6858000"/>
  <p:notesSz cx="6858000" cy="12192000"/>
  <p:defaultTextStyle>
    <a:defPPr>
      <a:defRPr lang="en-US"/>
    </a:defPPr>
    <a:lvl1pPr algn="l" defTabSz="457200">
      <a:spcBef>
        <a:spcPts val="0"/>
      </a:spcBef>
      <a:spcAft>
        <a:spcPts val="0"/>
      </a:spcAft>
      <a:defRPr>
        <a:solidFill>
          <a:schemeClr val="tx1"/>
        </a:solidFill>
        <a:latin typeface="Calibri"/>
        <a:ea typeface="ＭＳ Ｐゴシック"/>
        <a:cs typeface="ＭＳ Ｐゴシック"/>
      </a:defRPr>
    </a:lvl1pPr>
    <a:lvl2pPr marL="457200" algn="l" defTabSz="457200">
      <a:spcBef>
        <a:spcPts val="0"/>
      </a:spcBef>
      <a:spcAft>
        <a:spcPts val="0"/>
      </a:spcAft>
      <a:defRPr>
        <a:solidFill>
          <a:schemeClr val="tx1"/>
        </a:solidFill>
        <a:latin typeface="Calibri"/>
        <a:ea typeface="ＭＳ Ｐゴシック"/>
        <a:cs typeface="ＭＳ Ｐゴシック"/>
      </a:defRPr>
    </a:lvl2pPr>
    <a:lvl3pPr marL="914400" algn="l" defTabSz="457200">
      <a:spcBef>
        <a:spcPts val="0"/>
      </a:spcBef>
      <a:spcAft>
        <a:spcPts val="0"/>
      </a:spcAft>
      <a:defRPr>
        <a:solidFill>
          <a:schemeClr val="tx1"/>
        </a:solidFill>
        <a:latin typeface="Calibri"/>
        <a:ea typeface="ＭＳ Ｐゴシック"/>
        <a:cs typeface="ＭＳ Ｐゴシック"/>
      </a:defRPr>
    </a:lvl3pPr>
    <a:lvl4pPr marL="1371600" algn="l" defTabSz="457200">
      <a:spcBef>
        <a:spcPts val="0"/>
      </a:spcBef>
      <a:spcAft>
        <a:spcPts val="0"/>
      </a:spcAft>
      <a:defRPr>
        <a:solidFill>
          <a:schemeClr val="tx1"/>
        </a:solidFill>
        <a:latin typeface="Calibri"/>
        <a:ea typeface="ＭＳ Ｐゴシック"/>
        <a:cs typeface="ＭＳ Ｐゴシック"/>
      </a:defRPr>
    </a:lvl4pPr>
    <a:lvl5pPr marL="1828800" algn="l" defTabSz="457200">
      <a:spcBef>
        <a:spcPts val="0"/>
      </a:spcBef>
      <a:spcAft>
        <a:spcPts val="0"/>
      </a:spcAft>
      <a:defRPr>
        <a:solidFill>
          <a:schemeClr val="tx1"/>
        </a:solidFill>
        <a:latin typeface="Calibri"/>
        <a:ea typeface="ＭＳ Ｐゴシック"/>
        <a:cs typeface="ＭＳ Ｐゴシック"/>
      </a:defRPr>
    </a:lvl5pPr>
    <a:lvl6pPr marL="2286000" algn="l" defTabSz="457200">
      <a:defRPr>
        <a:solidFill>
          <a:schemeClr val="tx1"/>
        </a:solidFill>
        <a:latin typeface="Calibri"/>
        <a:ea typeface="ＭＳ Ｐゴシック"/>
        <a:cs typeface="ＭＳ Ｐゴシック"/>
      </a:defRPr>
    </a:lvl6pPr>
    <a:lvl7pPr marL="2743200" algn="l" defTabSz="457200">
      <a:defRPr>
        <a:solidFill>
          <a:schemeClr val="tx1"/>
        </a:solidFill>
        <a:latin typeface="Calibri"/>
        <a:ea typeface="ＭＳ Ｐゴシック"/>
        <a:cs typeface="ＭＳ Ｐゴシック"/>
      </a:defRPr>
    </a:lvl7pPr>
    <a:lvl8pPr marL="3200400" algn="l" defTabSz="457200">
      <a:defRPr>
        <a:solidFill>
          <a:schemeClr val="tx1"/>
        </a:solidFill>
        <a:latin typeface="Calibri"/>
        <a:ea typeface="ＭＳ Ｐゴシック"/>
        <a:cs typeface="ＭＳ Ｐゴシック"/>
      </a:defRPr>
    </a:lvl8pPr>
    <a:lvl9pPr marL="3657600" algn="l" defTabSz="457200">
      <a:defRPr>
        <a:solidFill>
          <a:schemeClr val="tx1"/>
        </a:solidFill>
        <a:latin typeface="Calibri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B9531-7CAF-48C6-9C48-59013931014A}" v="201" dt="2022-10-28T10:03:03.040"/>
    <p1510:client id="{26ED357D-4859-4CA4-8382-AE5C8B83D981}" v="384" dt="2022-06-27T10:29:44.736"/>
    <p1510:client id="{2AF05BAA-F724-4D86-8627-0B74BC1CA0B1}" v="59" dt="2022-11-01T16:42:00.384"/>
    <p1510:client id="{2C2A11D8-EF1D-48BD-97B2-67099F9AA5C7}" v="15" dt="2023-01-25T09:53:35.408"/>
    <p1510:client id="{2E36F111-6065-4050-87A0-F93F18B31565}" v="236" dt="2023-04-20T17:32:05.671"/>
    <p1510:client id="{31542C7F-99A5-4187-A926-0C6762273A2A}" v="163" dt="2023-01-24T09:30:59.801"/>
    <p1510:client id="{32853655-14A3-4694-8E25-C820ADDF426A}" v="110" dt="2022-11-01T16:00:36.069"/>
    <p1510:client id="{37C9B1DB-B90B-49BF-A2EB-EE8735448CE6}" v="69" dt="2023-04-24T14:31:00.619"/>
    <p1510:client id="{3DC407EC-6883-4981-9DE0-BA735AB1FF0D}" v="3" dt="2022-12-01T14:24:57.651"/>
    <p1510:client id="{3E8EE069-47DA-4EA9-978B-597B8FDBC312}" v="55" dt="2022-11-01T08:28:03.247"/>
    <p1510:client id="{4F7CC11E-1AE7-4367-AAD2-5FC0A14820D2}" v="69" dt="2023-04-04T13:26:25.640"/>
    <p1510:client id="{556C2B7B-A9FE-4DAD-A2C6-3E7AFEB4CC88}" v="348" dt="2023-01-23T16:09:51.618"/>
    <p1510:client id="{849C9DEB-98ED-4A38-BBB8-16BD6F1E4903}" v="890" dt="2022-10-28T14:10:53.115"/>
    <p1510:client id="{86A87665-D0C5-4BD3-BA32-3D999BEFBFDE}" v="223" dt="2023-01-24T13:37:18.501"/>
    <p1510:client id="{8FB3BED4-77FC-4CF0-8619-568A8B02963A}" v="22" dt="2022-06-26T17:44:08.249"/>
    <p1510:client id="{91147A4A-84AB-47F8-A139-D333D3D76780}" v="542" dt="2022-06-27T14:56:38.671"/>
    <p1510:client id="{9CB0B3BA-5B81-4EF3-B17D-13B702C95126}" v="466" dt="2022-10-31T14:02:44.826"/>
    <p1510:client id="{9F5E6471-0610-41D0-8D30-AB14D43A2A86}" v="911" dt="2023-01-20T10:53:17.825"/>
    <p1510:client id="{A3A8AC1E-149A-48B2-9432-E2E47D0FA506}" v="45" dt="2023-01-19T14:40:08.745"/>
    <p1510:client id="{AA9C3AC3-AB58-425A-BC25-B10F981C6803}" v="13" dt="2022-12-07T16:12:05.864"/>
    <p1510:client id="{B363A00B-D21C-429D-A3D5-831C368411C1}" v="479" dt="2023-01-18T16:23:08.249"/>
    <p1510:client id="{C2AC8DF7-A834-40E0-9F92-8B879E92A39C}" v="331" dt="2023-01-20T16:22:17.909"/>
    <p1510:client id="{D1AE7942-7797-4FAD-A734-AFFC3DF47B75}" v="140" dt="2023-01-24T14:28:05.225"/>
    <p1510:client id="{D2515D3A-FDC2-4511-BCE3-827F4BDC1172}" v="327" dt="2023-01-23T15:45:11.971"/>
    <p1510:client id="{FCCA87DE-3A75-47DE-8E22-95611B14B10E}" v="866" dt="2023-01-23T15:34:32.495"/>
    <p1510:client id="{FD217BCC-3881-40D8-92F9-38E9F663477C}" v="388" dt="2022-10-31T15:43:43.416"/>
    <p1510:client id="{FEB39DFD-9103-4F44-8663-01B6588017F2}" v="275" dt="2023-01-31T07:59:52.3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136" autoAdjust="0"/>
  </p:normalViewPr>
  <p:slideViewPr>
    <p:cSldViewPr>
      <p:cViewPr varScale="1">
        <p:scale>
          <a:sx n="74" d="100"/>
          <a:sy n="74" d="100"/>
        </p:scale>
        <p:origin x="610" y="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sco Barroso" userId="Y5FxvjhL4ZVAuADJHVvLf3LWLoe0swBf5vADhoIQrmI=" providerId="None" clId="Web-{9CB0B3BA-5B81-4EF3-B17D-13B702C95126}"/>
    <pc:docChg chg="addSld delSld modSld">
      <pc:chgData name="Vasco Barroso" userId="Y5FxvjhL4ZVAuADJHVvLf3LWLoe0swBf5vADhoIQrmI=" providerId="None" clId="Web-{9CB0B3BA-5B81-4EF3-B17D-13B702C95126}" dt="2022-10-31T14:02:44.826" v="451"/>
      <pc:docMkLst>
        <pc:docMk/>
      </pc:docMkLst>
      <pc:sldChg chg="addSp delSp modSp">
        <pc:chgData name="Vasco Barroso" userId="Y5FxvjhL4ZVAuADJHVvLf3LWLoe0swBf5vADhoIQrmI=" providerId="None" clId="Web-{9CB0B3BA-5B81-4EF3-B17D-13B702C95126}" dt="2022-10-31T13:33:40.427" v="292" actId="1076"/>
        <pc:sldMkLst>
          <pc:docMk/>
          <pc:sldMk cId="1712573794" sldId="306"/>
        </pc:sldMkLst>
        <pc:spChg chg="add mod">
          <ac:chgData name="Vasco Barroso" userId="Y5FxvjhL4ZVAuADJHVvLf3LWLoe0swBf5vADhoIQrmI=" providerId="None" clId="Web-{9CB0B3BA-5B81-4EF3-B17D-13B702C95126}" dt="2022-10-31T13:32:58.377" v="279" actId="1076"/>
          <ac:spMkLst>
            <pc:docMk/>
            <pc:sldMk cId="1712573794" sldId="306"/>
            <ac:spMk id="3" creationId="{4AB41EA9-5CB4-88B5-F703-35ABB0264104}"/>
          </ac:spMkLst>
        </pc:spChg>
        <pc:spChg chg="add del">
          <ac:chgData name="Vasco Barroso" userId="Y5FxvjhL4ZVAuADJHVvLf3LWLoe0swBf5vADhoIQrmI=" providerId="None" clId="Web-{9CB0B3BA-5B81-4EF3-B17D-13B702C95126}" dt="2022-10-31T13:29:06.922" v="250"/>
          <ac:spMkLst>
            <pc:docMk/>
            <pc:sldMk cId="1712573794" sldId="306"/>
            <ac:spMk id="8" creationId="{4E80EC96-F27E-F649-BD5B-9824495C9A37}"/>
          </ac:spMkLst>
        </pc:spChg>
        <pc:spChg chg="add mod">
          <ac:chgData name="Vasco Barroso" userId="Y5FxvjhL4ZVAuADJHVvLf3LWLoe0swBf5vADhoIQrmI=" providerId="None" clId="Web-{9CB0B3BA-5B81-4EF3-B17D-13B702C95126}" dt="2022-10-31T13:33:10.440" v="281" actId="1076"/>
          <ac:spMkLst>
            <pc:docMk/>
            <pc:sldMk cId="1712573794" sldId="306"/>
            <ac:spMk id="9" creationId="{30FFADE6-AA38-C6F0-50EF-ADDA1747CFFB}"/>
          </ac:spMkLst>
        </pc:spChg>
        <pc:spChg chg="add mod">
          <ac:chgData name="Vasco Barroso" userId="Y5FxvjhL4ZVAuADJHVvLf3LWLoe0swBf5vADhoIQrmI=" providerId="None" clId="Web-{9CB0B3BA-5B81-4EF3-B17D-13B702C95126}" dt="2022-10-31T13:33:29.754" v="290" actId="20577"/>
          <ac:spMkLst>
            <pc:docMk/>
            <pc:sldMk cId="1712573794" sldId="306"/>
            <ac:spMk id="11" creationId="{CB6FFEE7-96F8-0ECB-C37E-B35BB22733D6}"/>
          </ac:spMkLst>
        </pc:spChg>
        <pc:spChg chg="add mod">
          <ac:chgData name="Vasco Barroso" userId="Y5FxvjhL4ZVAuADJHVvLf3LWLoe0swBf5vADhoIQrmI=" providerId="None" clId="Web-{9CB0B3BA-5B81-4EF3-B17D-13B702C95126}" dt="2022-10-31T13:33:40.427" v="292" actId="1076"/>
          <ac:spMkLst>
            <pc:docMk/>
            <pc:sldMk cId="1712573794" sldId="306"/>
            <ac:spMk id="12" creationId="{73713133-4692-6DFC-C2BA-091A2A93B1E0}"/>
          </ac:spMkLst>
        </pc:spChg>
        <pc:spChg chg="mod">
          <ac:chgData name="Vasco Barroso" userId="Y5FxvjhL4ZVAuADJHVvLf3LWLoe0swBf5vADhoIQrmI=" providerId="None" clId="Web-{9CB0B3BA-5B81-4EF3-B17D-13B702C95126}" dt="2022-10-31T13:22:26.547" v="230" actId="20577"/>
          <ac:spMkLst>
            <pc:docMk/>
            <pc:sldMk cId="1712573794" sldId="306"/>
            <ac:spMk id="39" creationId="{00000000-0000-0000-0000-000000000000}"/>
          </ac:spMkLst>
        </pc:spChg>
        <pc:picChg chg="add del mod">
          <ac:chgData name="Vasco Barroso" userId="Y5FxvjhL4ZVAuADJHVvLf3LWLoe0swBf5vADhoIQrmI=" providerId="None" clId="Web-{9CB0B3BA-5B81-4EF3-B17D-13B702C95126}" dt="2022-10-31T13:32:21.843" v="273"/>
          <ac:picMkLst>
            <pc:docMk/>
            <pc:sldMk cId="1712573794" sldId="306"/>
            <ac:picMk id="2" creationId="{44EA64DF-9CA2-9387-EC81-E24D2581C9F9}"/>
          </ac:picMkLst>
        </pc:picChg>
        <pc:picChg chg="add mod ord">
          <ac:chgData name="Vasco Barroso" userId="Y5FxvjhL4ZVAuADJHVvLf3LWLoe0swBf5vADhoIQrmI=" providerId="None" clId="Web-{9CB0B3BA-5B81-4EF3-B17D-13B702C95126}" dt="2022-10-31T13:33:05.393" v="280" actId="1076"/>
          <ac:picMkLst>
            <pc:docMk/>
            <pc:sldMk cId="1712573794" sldId="306"/>
            <ac:picMk id="10" creationId="{4FF22FE6-3844-2896-F70A-52BEA47F18BB}"/>
          </ac:picMkLst>
        </pc:picChg>
      </pc:sldChg>
      <pc:sldChg chg="addSp delSp modSp">
        <pc:chgData name="Vasco Barroso" userId="Y5FxvjhL4ZVAuADJHVvLf3LWLoe0swBf5vADhoIQrmI=" providerId="None" clId="Web-{9CB0B3BA-5B81-4EF3-B17D-13B702C95126}" dt="2022-10-31T13:20:36.945" v="218" actId="20577"/>
        <pc:sldMkLst>
          <pc:docMk/>
          <pc:sldMk cId="483133072" sldId="313"/>
        </pc:sldMkLst>
        <pc:spChg chg="mod">
          <ac:chgData name="Vasco Barroso" userId="Y5FxvjhL4ZVAuADJHVvLf3LWLoe0swBf5vADhoIQrmI=" providerId="None" clId="Web-{9CB0B3BA-5B81-4EF3-B17D-13B702C95126}" dt="2022-10-31T13:20:36.945" v="218" actId="20577"/>
          <ac:spMkLst>
            <pc:docMk/>
            <pc:sldMk cId="483133072" sldId="313"/>
            <ac:spMk id="39" creationId="{00000000-0000-0000-0000-000000000000}"/>
          </ac:spMkLst>
        </pc:spChg>
        <pc:picChg chg="add del mod">
          <ac:chgData name="Vasco Barroso" userId="Y5FxvjhL4ZVAuADJHVvLf3LWLoe0swBf5vADhoIQrmI=" providerId="None" clId="Web-{9CB0B3BA-5B81-4EF3-B17D-13B702C95126}" dt="2022-10-31T13:19:19.767" v="192"/>
          <ac:picMkLst>
            <pc:docMk/>
            <pc:sldMk cId="483133072" sldId="313"/>
            <ac:picMk id="2" creationId="{E23BD3CC-B6A2-8832-8D0B-9D7B097671B6}"/>
          </ac:picMkLst>
        </pc:picChg>
        <pc:picChg chg="add mod">
          <ac:chgData name="Vasco Barroso" userId="Y5FxvjhL4ZVAuADJHVvLf3LWLoe0swBf5vADhoIQrmI=" providerId="None" clId="Web-{9CB0B3BA-5B81-4EF3-B17D-13B702C95126}" dt="2022-10-31T13:20:21.663" v="208" actId="1076"/>
          <ac:picMkLst>
            <pc:docMk/>
            <pc:sldMk cId="483133072" sldId="313"/>
            <ac:picMk id="3" creationId="{B958AA96-5A1A-C2CA-D432-6F5D2199C521}"/>
          </ac:picMkLst>
        </pc:picChg>
      </pc:sldChg>
      <pc:sldChg chg="addSp delSp modSp">
        <pc:chgData name="Vasco Barroso" userId="Y5FxvjhL4ZVAuADJHVvLf3LWLoe0swBf5vADhoIQrmI=" providerId="None" clId="Web-{9CB0B3BA-5B81-4EF3-B17D-13B702C95126}" dt="2022-10-31T13:05:05.562" v="22" actId="14100"/>
        <pc:sldMkLst>
          <pc:docMk/>
          <pc:sldMk cId="3694832070" sldId="314"/>
        </pc:sldMkLst>
        <pc:spChg chg="add mod">
          <ac:chgData name="Vasco Barroso" userId="Y5FxvjhL4ZVAuADJHVvLf3LWLoe0swBf5vADhoIQrmI=" providerId="None" clId="Web-{9CB0B3BA-5B81-4EF3-B17D-13B702C95126}" dt="2022-10-31T13:05:05.562" v="22" actId="14100"/>
          <ac:spMkLst>
            <pc:docMk/>
            <pc:sldMk cId="3694832070" sldId="314"/>
            <ac:spMk id="8" creationId="{9C8C4868-1B16-B67D-FF8B-529EE8AECB4A}"/>
          </ac:spMkLst>
        </pc:spChg>
        <pc:picChg chg="add mod">
          <ac:chgData name="Vasco Barroso" userId="Y5FxvjhL4ZVAuADJHVvLf3LWLoe0swBf5vADhoIQrmI=" providerId="None" clId="Web-{9CB0B3BA-5B81-4EF3-B17D-13B702C95126}" dt="2022-10-31T13:03:51.025" v="10" actId="1076"/>
          <ac:picMkLst>
            <pc:docMk/>
            <pc:sldMk cId="3694832070" sldId="314"/>
            <ac:picMk id="2" creationId="{1DC5AC63-7D1D-5AEA-FDFF-5C4568FBF5E5}"/>
          </ac:picMkLst>
        </pc:picChg>
        <pc:cxnChg chg="add del mod">
          <ac:chgData name="Vasco Barroso" userId="Y5FxvjhL4ZVAuADJHVvLf3LWLoe0swBf5vADhoIQrmI=" providerId="None" clId="Web-{9CB0B3BA-5B81-4EF3-B17D-13B702C95126}" dt="2022-10-31T13:04:05.432" v="12"/>
          <ac:cxnSpMkLst>
            <pc:docMk/>
            <pc:sldMk cId="3694832070" sldId="314"/>
            <ac:cxnSpMk id="3" creationId="{D575DECD-CA91-45CB-6A27-CA9EB15B8FE6}"/>
          </ac:cxnSpMkLst>
        </pc:cxnChg>
      </pc:sldChg>
      <pc:sldChg chg="addSp modSp">
        <pc:chgData name="Vasco Barroso" userId="Y5FxvjhL4ZVAuADJHVvLf3LWLoe0swBf5vADhoIQrmI=" providerId="None" clId="Web-{9CB0B3BA-5B81-4EF3-B17D-13B702C95126}" dt="2022-10-31T13:06:53.992" v="27" actId="1076"/>
        <pc:sldMkLst>
          <pc:docMk/>
          <pc:sldMk cId="1140748811" sldId="315"/>
        </pc:sldMkLst>
        <pc:picChg chg="add mod">
          <ac:chgData name="Vasco Barroso" userId="Y5FxvjhL4ZVAuADJHVvLf3LWLoe0swBf5vADhoIQrmI=" providerId="None" clId="Web-{9CB0B3BA-5B81-4EF3-B17D-13B702C95126}" dt="2022-10-31T13:06:53.992" v="27" actId="1076"/>
          <ac:picMkLst>
            <pc:docMk/>
            <pc:sldMk cId="1140748811" sldId="315"/>
            <ac:picMk id="2" creationId="{8FF887FF-9478-4546-BDD3-B0F424DF73A8}"/>
          </ac:picMkLst>
        </pc:picChg>
      </pc:sldChg>
      <pc:sldChg chg="modSp">
        <pc:chgData name="Vasco Barroso" userId="Y5FxvjhL4ZVAuADJHVvLf3LWLoe0swBf5vADhoIQrmI=" providerId="None" clId="Web-{9CB0B3BA-5B81-4EF3-B17D-13B702C95126}" dt="2022-10-31T13:08:50.157" v="83" actId="20577"/>
        <pc:sldMkLst>
          <pc:docMk/>
          <pc:sldMk cId="763839378" sldId="316"/>
        </pc:sldMkLst>
        <pc:spChg chg="mod">
          <ac:chgData name="Vasco Barroso" userId="Y5FxvjhL4ZVAuADJHVvLf3LWLoe0swBf5vADhoIQrmI=" providerId="None" clId="Web-{9CB0B3BA-5B81-4EF3-B17D-13B702C95126}" dt="2022-10-31T13:08:50.157" v="83" actId="20577"/>
          <ac:spMkLst>
            <pc:docMk/>
            <pc:sldMk cId="763839378" sldId="316"/>
            <ac:spMk id="39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9CB0B3BA-5B81-4EF3-B17D-13B702C95126}" dt="2022-10-31T13:11:24.950" v="118" actId="20577"/>
        <pc:sldMkLst>
          <pc:docMk/>
          <pc:sldMk cId="4063400721" sldId="318"/>
        </pc:sldMkLst>
        <pc:spChg chg="mod">
          <ac:chgData name="Vasco Barroso" userId="Y5FxvjhL4ZVAuADJHVvLf3LWLoe0swBf5vADhoIQrmI=" providerId="None" clId="Web-{9CB0B3BA-5B81-4EF3-B17D-13B702C95126}" dt="2022-10-31T13:11:24.950" v="118" actId="20577"/>
          <ac:spMkLst>
            <pc:docMk/>
            <pc:sldMk cId="4063400721" sldId="318"/>
            <ac:spMk id="39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9CB0B3BA-5B81-4EF3-B17D-13B702C95126}" dt="2022-10-31T13:13:00.504" v="147" actId="20577"/>
        <pc:sldMkLst>
          <pc:docMk/>
          <pc:sldMk cId="1289121544" sldId="319"/>
        </pc:sldMkLst>
        <pc:spChg chg="mod">
          <ac:chgData name="Vasco Barroso" userId="Y5FxvjhL4ZVAuADJHVvLf3LWLoe0swBf5vADhoIQrmI=" providerId="None" clId="Web-{9CB0B3BA-5B81-4EF3-B17D-13B702C95126}" dt="2022-10-31T13:13:00.504" v="147" actId="20577"/>
          <ac:spMkLst>
            <pc:docMk/>
            <pc:sldMk cId="1289121544" sldId="319"/>
            <ac:spMk id="39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9CB0B3BA-5B81-4EF3-B17D-13B702C95126}" dt="2022-10-31T13:15:27.484" v="181" actId="20577"/>
        <pc:sldMkLst>
          <pc:docMk/>
          <pc:sldMk cId="4194701056" sldId="320"/>
        </pc:sldMkLst>
        <pc:spChg chg="mod">
          <ac:chgData name="Vasco Barroso" userId="Y5FxvjhL4ZVAuADJHVvLf3LWLoe0swBf5vADhoIQrmI=" providerId="None" clId="Web-{9CB0B3BA-5B81-4EF3-B17D-13B702C95126}" dt="2022-10-31T13:15:27.484" v="181" actId="20577"/>
          <ac:spMkLst>
            <pc:docMk/>
            <pc:sldMk cId="4194701056" sldId="320"/>
            <ac:spMk id="39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9CB0B3BA-5B81-4EF3-B17D-13B702C95126}" dt="2022-10-31T13:16:13.300" v="188" actId="20577"/>
        <pc:sldMkLst>
          <pc:docMk/>
          <pc:sldMk cId="3591496521" sldId="321"/>
        </pc:sldMkLst>
        <pc:spChg chg="mod">
          <ac:chgData name="Vasco Barroso" userId="Y5FxvjhL4ZVAuADJHVvLf3LWLoe0swBf5vADhoIQrmI=" providerId="None" clId="Web-{9CB0B3BA-5B81-4EF3-B17D-13B702C95126}" dt="2022-10-31T13:16:13.300" v="188" actId="20577"/>
          <ac:spMkLst>
            <pc:docMk/>
            <pc:sldMk cId="3591496521" sldId="321"/>
            <ac:spMk id="39" creationId="{00000000-0000-0000-0000-000000000000}"/>
          </ac:spMkLst>
        </pc:spChg>
      </pc:sldChg>
      <pc:sldChg chg="addSp delSp modSp add replId">
        <pc:chgData name="Vasco Barroso" userId="Y5FxvjhL4ZVAuADJHVvLf3LWLoe0swBf5vADhoIQrmI=" providerId="None" clId="Web-{9CB0B3BA-5B81-4EF3-B17D-13B702C95126}" dt="2022-10-31T13:42:35.577" v="345"/>
        <pc:sldMkLst>
          <pc:docMk/>
          <pc:sldMk cId="3536099989" sldId="322"/>
        </pc:sldMkLst>
        <pc:spChg chg="mod">
          <ac:chgData name="Vasco Barroso" userId="Y5FxvjhL4ZVAuADJHVvLf3LWLoe0swBf5vADhoIQrmI=" providerId="None" clId="Web-{9CB0B3BA-5B81-4EF3-B17D-13B702C95126}" dt="2022-10-31T13:42:25.936" v="341" actId="1076"/>
          <ac:spMkLst>
            <pc:docMk/>
            <pc:sldMk cId="3536099989" sldId="322"/>
            <ac:spMk id="3" creationId="{4AB41EA9-5CB4-88B5-F703-35ABB0264104}"/>
          </ac:spMkLst>
        </pc:spChg>
        <pc:spChg chg="ord">
          <ac:chgData name="Vasco Barroso" userId="Y5FxvjhL4ZVAuADJHVvLf3LWLoe0swBf5vADhoIQrmI=" providerId="None" clId="Web-{9CB0B3BA-5B81-4EF3-B17D-13B702C95126}" dt="2022-10-31T13:42:35.577" v="345"/>
          <ac:spMkLst>
            <pc:docMk/>
            <pc:sldMk cId="3536099989" sldId="322"/>
            <ac:spMk id="6" creationId="{00000000-0000-0000-0000-000000000000}"/>
          </ac:spMkLst>
        </pc:spChg>
        <pc:spChg chg="mod">
          <ac:chgData name="Vasco Barroso" userId="Y5FxvjhL4ZVAuADJHVvLf3LWLoe0swBf5vADhoIQrmI=" providerId="None" clId="Web-{9CB0B3BA-5B81-4EF3-B17D-13B702C95126}" dt="2022-10-31T13:42:25.936" v="342" actId="1076"/>
          <ac:spMkLst>
            <pc:docMk/>
            <pc:sldMk cId="3536099989" sldId="322"/>
            <ac:spMk id="9" creationId="{30FFADE6-AA38-C6F0-50EF-ADDA1747CFFB}"/>
          </ac:spMkLst>
        </pc:spChg>
        <pc:spChg chg="mod">
          <ac:chgData name="Vasco Barroso" userId="Y5FxvjhL4ZVAuADJHVvLf3LWLoe0swBf5vADhoIQrmI=" providerId="None" clId="Web-{9CB0B3BA-5B81-4EF3-B17D-13B702C95126}" dt="2022-10-31T13:42:25.951" v="343" actId="1076"/>
          <ac:spMkLst>
            <pc:docMk/>
            <pc:sldMk cId="3536099989" sldId="322"/>
            <ac:spMk id="11" creationId="{CB6FFEE7-96F8-0ECB-C37E-B35BB22733D6}"/>
          </ac:spMkLst>
        </pc:spChg>
        <pc:spChg chg="mod">
          <ac:chgData name="Vasco Barroso" userId="Y5FxvjhL4ZVAuADJHVvLf3LWLoe0swBf5vADhoIQrmI=" providerId="None" clId="Web-{9CB0B3BA-5B81-4EF3-B17D-13B702C95126}" dt="2022-10-31T13:42:25.951" v="344" actId="1076"/>
          <ac:spMkLst>
            <pc:docMk/>
            <pc:sldMk cId="3536099989" sldId="322"/>
            <ac:spMk id="12" creationId="{73713133-4692-6DFC-C2BA-091A2A93B1E0}"/>
          </ac:spMkLst>
        </pc:spChg>
        <pc:spChg chg="mod">
          <ac:chgData name="Vasco Barroso" userId="Y5FxvjhL4ZVAuADJHVvLf3LWLoe0swBf5vADhoIQrmI=" providerId="None" clId="Web-{9CB0B3BA-5B81-4EF3-B17D-13B702C95126}" dt="2022-10-31T13:42:06.903" v="339" actId="20577"/>
          <ac:spMkLst>
            <pc:docMk/>
            <pc:sldMk cId="3536099989" sldId="322"/>
            <ac:spMk id="39" creationId="{00000000-0000-0000-0000-000000000000}"/>
          </ac:spMkLst>
        </pc:spChg>
        <pc:picChg chg="add mod ord modCrop">
          <ac:chgData name="Vasco Barroso" userId="Y5FxvjhL4ZVAuADJHVvLf3LWLoe0swBf5vADhoIQrmI=" providerId="None" clId="Web-{9CB0B3BA-5B81-4EF3-B17D-13B702C95126}" dt="2022-10-31T13:42:25.920" v="340" actId="1076"/>
          <ac:picMkLst>
            <pc:docMk/>
            <pc:sldMk cId="3536099989" sldId="322"/>
            <ac:picMk id="2" creationId="{47136C0D-C073-02D1-18B4-9524C2A2C189}"/>
          </ac:picMkLst>
        </pc:picChg>
        <pc:picChg chg="del">
          <ac:chgData name="Vasco Barroso" userId="Y5FxvjhL4ZVAuADJHVvLf3LWLoe0swBf5vADhoIQrmI=" providerId="None" clId="Web-{9CB0B3BA-5B81-4EF3-B17D-13B702C95126}" dt="2022-10-31T13:34:15.976" v="294"/>
          <ac:picMkLst>
            <pc:docMk/>
            <pc:sldMk cId="3536099989" sldId="322"/>
            <ac:picMk id="10" creationId="{4FF22FE6-3844-2896-F70A-52BEA47F18BB}"/>
          </ac:picMkLst>
        </pc:picChg>
      </pc:sldChg>
      <pc:sldChg chg="delSp modSp add replId">
        <pc:chgData name="Vasco Barroso" userId="Y5FxvjhL4ZVAuADJHVvLf3LWLoe0swBf5vADhoIQrmI=" providerId="None" clId="Web-{9CB0B3BA-5B81-4EF3-B17D-13B702C95126}" dt="2022-10-31T13:43:15.158" v="367" actId="20577"/>
        <pc:sldMkLst>
          <pc:docMk/>
          <pc:sldMk cId="383030136" sldId="323"/>
        </pc:sldMkLst>
        <pc:spChg chg="del">
          <ac:chgData name="Vasco Barroso" userId="Y5FxvjhL4ZVAuADJHVvLf3LWLoe0swBf5vADhoIQrmI=" providerId="None" clId="Web-{9CB0B3BA-5B81-4EF3-B17D-13B702C95126}" dt="2022-10-31T13:42:55.344" v="350"/>
          <ac:spMkLst>
            <pc:docMk/>
            <pc:sldMk cId="383030136" sldId="323"/>
            <ac:spMk id="3" creationId="{4AB41EA9-5CB4-88B5-F703-35ABB0264104}"/>
          </ac:spMkLst>
        </pc:spChg>
        <pc:spChg chg="del">
          <ac:chgData name="Vasco Barroso" userId="Y5FxvjhL4ZVAuADJHVvLf3LWLoe0swBf5vADhoIQrmI=" providerId="None" clId="Web-{9CB0B3BA-5B81-4EF3-B17D-13B702C95126}" dt="2022-10-31T13:42:55.344" v="349"/>
          <ac:spMkLst>
            <pc:docMk/>
            <pc:sldMk cId="383030136" sldId="323"/>
            <ac:spMk id="9" creationId="{30FFADE6-AA38-C6F0-50EF-ADDA1747CFFB}"/>
          </ac:spMkLst>
        </pc:spChg>
        <pc:spChg chg="del">
          <ac:chgData name="Vasco Barroso" userId="Y5FxvjhL4ZVAuADJHVvLf3LWLoe0swBf5vADhoIQrmI=" providerId="None" clId="Web-{9CB0B3BA-5B81-4EF3-B17D-13B702C95126}" dt="2022-10-31T13:42:55.344" v="348"/>
          <ac:spMkLst>
            <pc:docMk/>
            <pc:sldMk cId="383030136" sldId="323"/>
            <ac:spMk id="11" creationId="{CB6FFEE7-96F8-0ECB-C37E-B35BB22733D6}"/>
          </ac:spMkLst>
        </pc:spChg>
        <pc:spChg chg="del">
          <ac:chgData name="Vasco Barroso" userId="Y5FxvjhL4ZVAuADJHVvLf3LWLoe0swBf5vADhoIQrmI=" providerId="None" clId="Web-{9CB0B3BA-5B81-4EF3-B17D-13B702C95126}" dt="2022-10-31T13:42:55.344" v="347"/>
          <ac:spMkLst>
            <pc:docMk/>
            <pc:sldMk cId="383030136" sldId="323"/>
            <ac:spMk id="12" creationId="{73713133-4692-6DFC-C2BA-091A2A93B1E0}"/>
          </ac:spMkLst>
        </pc:spChg>
        <pc:spChg chg="mod">
          <ac:chgData name="Vasco Barroso" userId="Y5FxvjhL4ZVAuADJHVvLf3LWLoe0swBf5vADhoIQrmI=" providerId="None" clId="Web-{9CB0B3BA-5B81-4EF3-B17D-13B702C95126}" dt="2022-10-31T13:43:15.158" v="367" actId="20577"/>
          <ac:spMkLst>
            <pc:docMk/>
            <pc:sldMk cId="383030136" sldId="323"/>
            <ac:spMk id="39" creationId="{00000000-0000-0000-0000-000000000000}"/>
          </ac:spMkLst>
        </pc:spChg>
        <pc:picChg chg="del">
          <ac:chgData name="Vasco Barroso" userId="Y5FxvjhL4ZVAuADJHVvLf3LWLoe0swBf5vADhoIQrmI=" providerId="None" clId="Web-{9CB0B3BA-5B81-4EF3-B17D-13B702C95126}" dt="2022-10-31T13:42:51.235" v="346"/>
          <ac:picMkLst>
            <pc:docMk/>
            <pc:sldMk cId="383030136" sldId="323"/>
            <ac:picMk id="2" creationId="{47136C0D-C073-02D1-18B4-9524C2A2C189}"/>
          </ac:picMkLst>
        </pc:picChg>
      </pc:sldChg>
      <pc:sldChg chg="modSp add replId">
        <pc:chgData name="Vasco Barroso" userId="Y5FxvjhL4ZVAuADJHVvLf3LWLoe0swBf5vADhoIQrmI=" providerId="None" clId="Web-{9CB0B3BA-5B81-4EF3-B17D-13B702C95126}" dt="2022-10-31T13:52:26.888" v="394" actId="20577"/>
        <pc:sldMkLst>
          <pc:docMk/>
          <pc:sldMk cId="1056603212" sldId="324"/>
        </pc:sldMkLst>
        <pc:spChg chg="mod">
          <ac:chgData name="Vasco Barroso" userId="Y5FxvjhL4ZVAuADJHVvLf3LWLoe0swBf5vADhoIQrmI=" providerId="None" clId="Web-{9CB0B3BA-5B81-4EF3-B17D-13B702C95126}" dt="2022-10-31T13:52:26.888" v="394" actId="20577"/>
          <ac:spMkLst>
            <pc:docMk/>
            <pc:sldMk cId="1056603212" sldId="324"/>
            <ac:spMk id="39" creationId="{00000000-0000-0000-0000-000000000000}"/>
          </ac:spMkLst>
        </pc:spChg>
      </pc:sldChg>
      <pc:sldChg chg="addSp delSp modSp add replId">
        <pc:chgData name="Vasco Barroso" userId="Y5FxvjhL4ZVAuADJHVvLf3LWLoe0swBf5vADhoIQrmI=" providerId="None" clId="Web-{9CB0B3BA-5B81-4EF3-B17D-13B702C95126}" dt="2022-10-31T13:58:11.414" v="420" actId="14100"/>
        <pc:sldMkLst>
          <pc:docMk/>
          <pc:sldMk cId="2663401524" sldId="325"/>
        </pc:sldMkLst>
        <pc:spChg chg="mod">
          <ac:chgData name="Vasco Barroso" userId="Y5FxvjhL4ZVAuADJHVvLf3LWLoe0swBf5vADhoIQrmI=" providerId="None" clId="Web-{9CB0B3BA-5B81-4EF3-B17D-13B702C95126}" dt="2022-10-31T13:53:57.973" v="396" actId="20577"/>
          <ac:spMkLst>
            <pc:docMk/>
            <pc:sldMk cId="2663401524" sldId="325"/>
            <ac:spMk id="4" creationId="{00000000-0000-0000-0000-000000000000}"/>
          </ac:spMkLst>
        </pc:spChg>
        <pc:spChg chg="add mod">
          <ac:chgData name="Vasco Barroso" userId="Y5FxvjhL4ZVAuADJHVvLf3LWLoe0swBf5vADhoIQrmI=" providerId="None" clId="Web-{9CB0B3BA-5B81-4EF3-B17D-13B702C95126}" dt="2022-10-31T13:58:11.414" v="420" actId="14100"/>
          <ac:spMkLst>
            <pc:docMk/>
            <pc:sldMk cId="2663401524" sldId="325"/>
            <ac:spMk id="8" creationId="{5E2A4133-615D-DCD4-358C-D8F3BFF7DB0F}"/>
          </ac:spMkLst>
        </pc:spChg>
        <pc:spChg chg="mod">
          <ac:chgData name="Vasco Barroso" userId="Y5FxvjhL4ZVAuADJHVvLf3LWLoe0swBf5vADhoIQrmI=" providerId="None" clId="Web-{9CB0B3BA-5B81-4EF3-B17D-13B702C95126}" dt="2022-10-31T13:56:05.983" v="409" actId="20577"/>
          <ac:spMkLst>
            <pc:docMk/>
            <pc:sldMk cId="2663401524" sldId="325"/>
            <ac:spMk id="39" creationId="{00000000-0000-0000-0000-000000000000}"/>
          </ac:spMkLst>
        </pc:spChg>
        <pc:picChg chg="add del mod">
          <ac:chgData name="Vasco Barroso" userId="Y5FxvjhL4ZVAuADJHVvLf3LWLoe0swBf5vADhoIQrmI=" providerId="None" clId="Web-{9CB0B3BA-5B81-4EF3-B17D-13B702C95126}" dt="2022-10-31T13:57:07.816" v="412"/>
          <ac:picMkLst>
            <pc:docMk/>
            <pc:sldMk cId="2663401524" sldId="325"/>
            <ac:picMk id="2" creationId="{13CC46D6-056B-ACF8-EDF8-CA4F3F31B03E}"/>
          </ac:picMkLst>
        </pc:picChg>
        <pc:picChg chg="add mod">
          <ac:chgData name="Vasco Barroso" userId="Y5FxvjhL4ZVAuADJHVvLf3LWLoe0swBf5vADhoIQrmI=" providerId="None" clId="Web-{9CB0B3BA-5B81-4EF3-B17D-13B702C95126}" dt="2022-10-31T13:57:41.021" v="414" actId="14100"/>
          <ac:picMkLst>
            <pc:docMk/>
            <pc:sldMk cId="2663401524" sldId="325"/>
            <ac:picMk id="3" creationId="{970C204D-F1AF-47B4-CC7F-9A7161D568E1}"/>
          </ac:picMkLst>
        </pc:picChg>
      </pc:sldChg>
      <pc:sldChg chg="addSp delSp modSp add replId">
        <pc:chgData name="Vasco Barroso" userId="Y5FxvjhL4ZVAuADJHVvLf3LWLoe0swBf5vADhoIQrmI=" providerId="None" clId="Web-{9CB0B3BA-5B81-4EF3-B17D-13B702C95126}" dt="2022-10-31T14:02:19.167" v="447" actId="14100"/>
        <pc:sldMkLst>
          <pc:docMk/>
          <pc:sldMk cId="842850404" sldId="326"/>
        </pc:sldMkLst>
        <pc:spChg chg="del">
          <ac:chgData name="Vasco Barroso" userId="Y5FxvjhL4ZVAuADJHVvLf3LWLoe0swBf5vADhoIQrmI=" providerId="None" clId="Web-{9CB0B3BA-5B81-4EF3-B17D-13B702C95126}" dt="2022-10-31T14:00:01.735" v="423"/>
          <ac:spMkLst>
            <pc:docMk/>
            <pc:sldMk cId="842850404" sldId="326"/>
            <ac:spMk id="8" creationId="{5E2A4133-615D-DCD4-358C-D8F3BFF7DB0F}"/>
          </ac:spMkLst>
        </pc:spChg>
        <pc:spChg chg="add del mod">
          <ac:chgData name="Vasco Barroso" userId="Y5FxvjhL4ZVAuADJHVvLf3LWLoe0swBf5vADhoIQrmI=" providerId="None" clId="Web-{9CB0B3BA-5B81-4EF3-B17D-13B702C95126}" dt="2022-10-31T14:01:01.224" v="439"/>
          <ac:spMkLst>
            <pc:docMk/>
            <pc:sldMk cId="842850404" sldId="326"/>
            <ac:spMk id="10" creationId="{D85C27BC-6D49-63A6-DE87-66878E0358C0}"/>
          </ac:spMkLst>
        </pc:spChg>
        <pc:spChg chg="add mod">
          <ac:chgData name="Vasco Barroso" userId="Y5FxvjhL4ZVAuADJHVvLf3LWLoe0swBf5vADhoIQrmI=" providerId="None" clId="Web-{9CB0B3BA-5B81-4EF3-B17D-13B702C95126}" dt="2022-10-31T14:02:19.167" v="447" actId="14100"/>
          <ac:spMkLst>
            <pc:docMk/>
            <pc:sldMk cId="842850404" sldId="326"/>
            <ac:spMk id="13" creationId="{6ADB9E41-3D62-1DC2-954E-BD74358BEE5E}"/>
          </ac:spMkLst>
        </pc:spChg>
        <pc:spChg chg="mod">
          <ac:chgData name="Vasco Barroso" userId="Y5FxvjhL4ZVAuADJHVvLf3LWLoe0swBf5vADhoIQrmI=" providerId="None" clId="Web-{9CB0B3BA-5B81-4EF3-B17D-13B702C95126}" dt="2022-10-31T14:00:18.705" v="432" actId="20577"/>
          <ac:spMkLst>
            <pc:docMk/>
            <pc:sldMk cId="842850404" sldId="326"/>
            <ac:spMk id="39" creationId="{00000000-0000-0000-0000-000000000000}"/>
          </ac:spMkLst>
        </pc:spChg>
        <pc:picChg chg="add mod">
          <ac:chgData name="Vasco Barroso" userId="Y5FxvjhL4ZVAuADJHVvLf3LWLoe0swBf5vADhoIQrmI=" providerId="None" clId="Web-{9CB0B3BA-5B81-4EF3-B17D-13B702C95126}" dt="2022-10-31T14:00:49.254" v="436" actId="1076"/>
          <ac:picMkLst>
            <pc:docMk/>
            <pc:sldMk cId="842850404" sldId="326"/>
            <ac:picMk id="2" creationId="{68050A94-8127-E87E-277B-1EA59C57EB5B}"/>
          </ac:picMkLst>
        </pc:picChg>
        <pc:picChg chg="del">
          <ac:chgData name="Vasco Barroso" userId="Y5FxvjhL4ZVAuADJHVvLf3LWLoe0swBf5vADhoIQrmI=" providerId="None" clId="Web-{9CB0B3BA-5B81-4EF3-B17D-13B702C95126}" dt="2022-10-31T13:59:59.532" v="422"/>
          <ac:picMkLst>
            <pc:docMk/>
            <pc:sldMk cId="842850404" sldId="326"/>
            <ac:picMk id="3" creationId="{970C204D-F1AF-47B4-CC7F-9A7161D568E1}"/>
          </ac:picMkLst>
        </pc:picChg>
        <pc:picChg chg="add mod">
          <ac:chgData name="Vasco Barroso" userId="Y5FxvjhL4ZVAuADJHVvLf3LWLoe0swBf5vADhoIQrmI=" providerId="None" clId="Web-{9CB0B3BA-5B81-4EF3-B17D-13B702C95126}" dt="2022-10-31T14:01:55.931" v="442" actId="1076"/>
          <ac:picMkLst>
            <pc:docMk/>
            <pc:sldMk cId="842850404" sldId="326"/>
            <ac:picMk id="11" creationId="{7DBFA0A2-B56F-BB60-B21C-4E39B150CF18}"/>
          </ac:picMkLst>
        </pc:picChg>
      </pc:sldChg>
      <pc:sldChg chg="addSp delSp add del replId">
        <pc:chgData name="Vasco Barroso" userId="Y5FxvjhL4ZVAuADJHVvLf3LWLoe0swBf5vADhoIQrmI=" providerId="None" clId="Web-{9CB0B3BA-5B81-4EF3-B17D-13B702C95126}" dt="2022-10-31T14:02:44.826" v="451"/>
        <pc:sldMkLst>
          <pc:docMk/>
          <pc:sldMk cId="415158565" sldId="327"/>
        </pc:sldMkLst>
        <pc:picChg chg="add del">
          <ac:chgData name="Vasco Barroso" userId="Y5FxvjhL4ZVAuADJHVvLf3LWLoe0swBf5vADhoIQrmI=" providerId="None" clId="Web-{9CB0B3BA-5B81-4EF3-B17D-13B702C95126}" dt="2022-10-31T14:02:41.138" v="450"/>
          <ac:picMkLst>
            <pc:docMk/>
            <pc:sldMk cId="415158565" sldId="327"/>
            <ac:picMk id="2" creationId="{68050A94-8127-E87E-277B-1EA59C57EB5B}"/>
          </ac:picMkLst>
        </pc:picChg>
      </pc:sldChg>
    </pc:docChg>
  </pc:docChgLst>
  <pc:docChgLst>
    <pc:chgData name="Vasco Barroso" clId="Web-{FCCA87DE-3A75-47DE-8E22-95611B14B10E}"/>
    <pc:docChg chg="addSld delSld modSld sldOrd">
      <pc:chgData name="Vasco Barroso" userId="" providerId="" clId="Web-{FCCA87DE-3A75-47DE-8E22-95611B14B10E}" dt="2023-01-23T15:34:32.495" v="486"/>
      <pc:docMkLst>
        <pc:docMk/>
      </pc:docMkLst>
      <pc:sldChg chg="del">
        <pc:chgData name="Vasco Barroso" userId="" providerId="" clId="Web-{FCCA87DE-3A75-47DE-8E22-95611B14B10E}" dt="2023-01-23T15:32:16.881" v="439"/>
        <pc:sldMkLst>
          <pc:docMk/>
          <pc:sldMk cId="1066965289" sldId="335"/>
        </pc:sldMkLst>
      </pc:sldChg>
      <pc:sldChg chg="addSp delSp modSp">
        <pc:chgData name="Vasco Barroso" userId="" providerId="" clId="Web-{FCCA87DE-3A75-47DE-8E22-95611B14B10E}" dt="2023-01-23T14:55:37.796" v="8" actId="1076"/>
        <pc:sldMkLst>
          <pc:docMk/>
          <pc:sldMk cId="249440854" sldId="337"/>
        </pc:sldMkLst>
        <pc:spChg chg="del">
          <ac:chgData name="Vasco Barroso" userId="" providerId="" clId="Web-{FCCA87DE-3A75-47DE-8E22-95611B14B10E}" dt="2023-01-23T14:55:04.701" v="0"/>
          <ac:spMkLst>
            <pc:docMk/>
            <pc:sldMk cId="249440854" sldId="337"/>
            <ac:spMk id="2" creationId="{1C3FE8E3-71DB-037F-8F73-3D092ED1E782}"/>
          </ac:spMkLst>
        </pc:spChg>
        <pc:spChg chg="add del mod">
          <ac:chgData name="Vasco Barroso" userId="" providerId="" clId="Web-{FCCA87DE-3A75-47DE-8E22-95611B14B10E}" dt="2023-01-23T14:55:11.811" v="4"/>
          <ac:spMkLst>
            <pc:docMk/>
            <pc:sldMk cId="249440854" sldId="337"/>
            <ac:spMk id="3" creationId="{BF90BB17-F0DB-C864-6B0D-3CB9EF7BEDDA}"/>
          </ac:spMkLst>
        </pc:spChg>
        <pc:picChg chg="add mod">
          <ac:chgData name="Vasco Barroso" userId="" providerId="" clId="Web-{FCCA87DE-3A75-47DE-8E22-95611B14B10E}" dt="2023-01-23T14:55:37.796" v="8" actId="1076"/>
          <ac:picMkLst>
            <pc:docMk/>
            <pc:sldMk cId="249440854" sldId="337"/>
            <ac:picMk id="8" creationId="{967E8DD7-31F0-779D-7320-5F9EA31E24EB}"/>
          </ac:picMkLst>
        </pc:picChg>
      </pc:sldChg>
      <pc:sldChg chg="del">
        <pc:chgData name="Vasco Barroso" userId="" providerId="" clId="Web-{FCCA87DE-3A75-47DE-8E22-95611B14B10E}" dt="2023-01-23T15:29:44.392" v="400"/>
        <pc:sldMkLst>
          <pc:docMk/>
          <pc:sldMk cId="1402815179" sldId="338"/>
        </pc:sldMkLst>
      </pc:sldChg>
      <pc:sldChg chg="modSp">
        <pc:chgData name="Vasco Barroso" userId="" providerId="" clId="Web-{FCCA87DE-3A75-47DE-8E22-95611B14B10E}" dt="2023-01-23T15:31:52.099" v="438" actId="20577"/>
        <pc:sldMkLst>
          <pc:docMk/>
          <pc:sldMk cId="1260794218" sldId="340"/>
        </pc:sldMkLst>
        <pc:spChg chg="mod">
          <ac:chgData name="Vasco Barroso" userId="" providerId="" clId="Web-{FCCA87DE-3A75-47DE-8E22-95611B14B10E}" dt="2023-01-23T15:31:52.099" v="438" actId="20577"/>
          <ac:spMkLst>
            <pc:docMk/>
            <pc:sldMk cId="1260794218" sldId="340"/>
            <ac:spMk id="3" creationId="{F3C24E8E-08FD-AF65-6872-6B897467C1DC}"/>
          </ac:spMkLst>
        </pc:spChg>
      </pc:sldChg>
      <pc:sldChg chg="modSp">
        <pc:chgData name="Vasco Barroso" userId="" providerId="" clId="Web-{FCCA87DE-3A75-47DE-8E22-95611B14B10E}" dt="2023-01-23T15:00:52.399" v="158" actId="20577"/>
        <pc:sldMkLst>
          <pc:docMk/>
          <pc:sldMk cId="637177144" sldId="343"/>
        </pc:sldMkLst>
        <pc:spChg chg="mod">
          <ac:chgData name="Vasco Barroso" userId="" providerId="" clId="Web-{FCCA87DE-3A75-47DE-8E22-95611B14B10E}" dt="2023-01-23T14:56:00.031" v="16" actId="20577"/>
          <ac:spMkLst>
            <pc:docMk/>
            <pc:sldMk cId="637177144" sldId="343"/>
            <ac:spMk id="5" creationId="{00000000-0000-0000-0000-000000000000}"/>
          </ac:spMkLst>
        </pc:spChg>
        <pc:spChg chg="mod">
          <ac:chgData name="Vasco Barroso" userId="" providerId="" clId="Web-{FCCA87DE-3A75-47DE-8E22-95611B14B10E}" dt="2023-01-23T15:00:52.399" v="158" actId="20577"/>
          <ac:spMkLst>
            <pc:docMk/>
            <pc:sldMk cId="637177144" sldId="343"/>
            <ac:spMk id="39" creationId="{00000000-0000-0000-0000-000000000000}"/>
          </ac:spMkLst>
        </pc:spChg>
      </pc:sldChg>
      <pc:sldChg chg="add del replId">
        <pc:chgData name="Vasco Barroso" userId="" providerId="" clId="Web-{FCCA87DE-3A75-47DE-8E22-95611B14B10E}" dt="2023-01-23T15:29:40.923" v="399"/>
        <pc:sldMkLst>
          <pc:docMk/>
          <pc:sldMk cId="1919957734" sldId="344"/>
        </pc:sldMkLst>
      </pc:sldChg>
      <pc:sldChg chg="modSp add replId">
        <pc:chgData name="Vasco Barroso" userId="" providerId="" clId="Web-{FCCA87DE-3A75-47DE-8E22-95611B14B10E}" dt="2023-01-23T15:00:40.226" v="156" actId="20577"/>
        <pc:sldMkLst>
          <pc:docMk/>
          <pc:sldMk cId="2923847329" sldId="345"/>
        </pc:sldMkLst>
        <pc:spChg chg="mod">
          <ac:chgData name="Vasco Barroso" userId="" providerId="" clId="Web-{FCCA87DE-3A75-47DE-8E22-95611B14B10E}" dt="2023-01-23T15:00:40.226" v="156" actId="20577"/>
          <ac:spMkLst>
            <pc:docMk/>
            <pc:sldMk cId="2923847329" sldId="345"/>
            <ac:spMk id="39" creationId="{00000000-0000-0000-0000-000000000000}"/>
          </ac:spMkLst>
        </pc:spChg>
      </pc:sldChg>
      <pc:sldChg chg="modSp add replId">
        <pc:chgData name="Vasco Barroso" userId="" providerId="" clId="Web-{FCCA87DE-3A75-47DE-8E22-95611B14B10E}" dt="2023-01-23T15:00:14.116" v="139" actId="20577"/>
        <pc:sldMkLst>
          <pc:docMk/>
          <pc:sldMk cId="368152189" sldId="346"/>
        </pc:sldMkLst>
        <pc:spChg chg="mod">
          <ac:chgData name="Vasco Barroso" userId="" providerId="" clId="Web-{FCCA87DE-3A75-47DE-8E22-95611B14B10E}" dt="2023-01-23T15:00:14.116" v="139" actId="20577"/>
          <ac:spMkLst>
            <pc:docMk/>
            <pc:sldMk cId="368152189" sldId="346"/>
            <ac:spMk id="39" creationId="{00000000-0000-0000-0000-000000000000}"/>
          </ac:spMkLst>
        </pc:spChg>
      </pc:sldChg>
      <pc:sldChg chg="modSp add replId">
        <pc:chgData name="Vasco Barroso" userId="" providerId="" clId="Web-{FCCA87DE-3A75-47DE-8E22-95611B14B10E}" dt="2023-01-23T15:03:16.731" v="247" actId="20577"/>
        <pc:sldMkLst>
          <pc:docMk/>
          <pc:sldMk cId="1236718911" sldId="347"/>
        </pc:sldMkLst>
        <pc:spChg chg="mod">
          <ac:chgData name="Vasco Barroso" userId="" providerId="" clId="Web-{FCCA87DE-3A75-47DE-8E22-95611B14B10E}" dt="2023-01-23T15:03:16.731" v="247" actId="20577"/>
          <ac:spMkLst>
            <pc:docMk/>
            <pc:sldMk cId="1236718911" sldId="347"/>
            <ac:spMk id="39" creationId="{00000000-0000-0000-0000-000000000000}"/>
          </ac:spMkLst>
        </pc:spChg>
      </pc:sldChg>
      <pc:sldChg chg="modSp add replId">
        <pc:chgData name="Vasco Barroso" userId="" providerId="" clId="Web-{FCCA87DE-3A75-47DE-8E22-95611B14B10E}" dt="2023-01-23T15:03:04.527" v="246" actId="20577"/>
        <pc:sldMkLst>
          <pc:docMk/>
          <pc:sldMk cId="2219576990" sldId="348"/>
        </pc:sldMkLst>
        <pc:spChg chg="mod">
          <ac:chgData name="Vasco Barroso" userId="" providerId="" clId="Web-{FCCA87DE-3A75-47DE-8E22-95611B14B10E}" dt="2023-01-23T15:03:04.527" v="246" actId="20577"/>
          <ac:spMkLst>
            <pc:docMk/>
            <pc:sldMk cId="2219576990" sldId="348"/>
            <ac:spMk id="39" creationId="{00000000-0000-0000-0000-000000000000}"/>
          </ac:spMkLst>
        </pc:spChg>
      </pc:sldChg>
      <pc:sldChg chg="addSp delSp modSp add replId">
        <pc:chgData name="Vasco Barroso" userId="" providerId="" clId="Web-{FCCA87DE-3A75-47DE-8E22-95611B14B10E}" dt="2023-01-23T15:28:55.937" v="372"/>
        <pc:sldMkLst>
          <pc:docMk/>
          <pc:sldMk cId="167407553" sldId="349"/>
        </pc:sldMkLst>
        <pc:spChg chg="add del mod">
          <ac:chgData name="Vasco Barroso" userId="" providerId="" clId="Web-{FCCA87DE-3A75-47DE-8E22-95611B14B10E}" dt="2023-01-23T15:28:55.937" v="372"/>
          <ac:spMkLst>
            <pc:docMk/>
            <pc:sldMk cId="167407553" sldId="349"/>
            <ac:spMk id="3" creationId="{63825CF8-A4DD-EB35-C8BD-D4054971D8A5}"/>
          </ac:spMkLst>
        </pc:spChg>
        <pc:spChg chg="add del mod">
          <ac:chgData name="Vasco Barroso" userId="" providerId="" clId="Web-{FCCA87DE-3A75-47DE-8E22-95611B14B10E}" dt="2023-01-23T15:28:55.937" v="371"/>
          <ac:spMkLst>
            <pc:docMk/>
            <pc:sldMk cId="167407553" sldId="349"/>
            <ac:spMk id="9" creationId="{B717A3DF-2D95-E3B5-0203-F43F4D9FC2D2}"/>
          </ac:spMkLst>
        </pc:spChg>
        <pc:spChg chg="mod">
          <ac:chgData name="Vasco Barroso" userId="" providerId="" clId="Web-{FCCA87DE-3A75-47DE-8E22-95611B14B10E}" dt="2023-01-23T15:28:37.358" v="366" actId="20577"/>
          <ac:spMkLst>
            <pc:docMk/>
            <pc:sldMk cId="167407553" sldId="349"/>
            <ac:spMk id="39" creationId="{00000000-0000-0000-0000-000000000000}"/>
          </ac:spMkLst>
        </pc:spChg>
      </pc:sldChg>
      <pc:sldChg chg="addSp modSp add replId">
        <pc:chgData name="Vasco Barroso" userId="" providerId="" clId="Web-{FCCA87DE-3A75-47DE-8E22-95611B14B10E}" dt="2023-01-23T15:27:50.779" v="354" actId="20577"/>
        <pc:sldMkLst>
          <pc:docMk/>
          <pc:sldMk cId="254293554" sldId="350"/>
        </pc:sldMkLst>
        <pc:spChg chg="add mod">
          <ac:chgData name="Vasco Barroso" userId="" providerId="" clId="Web-{FCCA87DE-3A75-47DE-8E22-95611B14B10E}" dt="2023-01-23T15:27:50.779" v="354" actId="20577"/>
          <ac:spMkLst>
            <pc:docMk/>
            <pc:sldMk cId="254293554" sldId="350"/>
            <ac:spMk id="3" creationId="{6DC06A24-6979-7712-946F-D4C160C116D0}"/>
          </ac:spMkLst>
        </pc:spChg>
        <pc:spChg chg="mod">
          <ac:chgData name="Vasco Barroso" userId="" providerId="" clId="Web-{FCCA87DE-3A75-47DE-8E22-95611B14B10E}" dt="2023-01-23T15:27:28.184" v="339" actId="20577"/>
          <ac:spMkLst>
            <pc:docMk/>
            <pc:sldMk cId="254293554" sldId="350"/>
            <ac:spMk id="39" creationId="{00000000-0000-0000-0000-000000000000}"/>
          </ac:spMkLst>
        </pc:spChg>
      </pc:sldChg>
      <pc:sldChg chg="delSp modSp add replId">
        <pc:chgData name="Vasco Barroso" userId="" providerId="" clId="Web-{FCCA87DE-3A75-47DE-8E22-95611B14B10E}" dt="2023-01-23T15:29:31.985" v="398" actId="20577"/>
        <pc:sldMkLst>
          <pc:docMk/>
          <pc:sldMk cId="1858198925" sldId="351"/>
        </pc:sldMkLst>
        <pc:spChg chg="del">
          <ac:chgData name="Vasco Barroso" userId="" providerId="" clId="Web-{FCCA87DE-3A75-47DE-8E22-95611B14B10E}" dt="2023-01-23T15:29:12.328" v="374"/>
          <ac:spMkLst>
            <pc:docMk/>
            <pc:sldMk cId="1858198925" sldId="351"/>
            <ac:spMk id="3" creationId="{6DC06A24-6979-7712-946F-D4C160C116D0}"/>
          </ac:spMkLst>
        </pc:spChg>
        <pc:spChg chg="mod">
          <ac:chgData name="Vasco Barroso" userId="" providerId="" clId="Web-{FCCA87DE-3A75-47DE-8E22-95611B14B10E}" dt="2023-01-23T15:29:31.985" v="398" actId="20577"/>
          <ac:spMkLst>
            <pc:docMk/>
            <pc:sldMk cId="1858198925" sldId="351"/>
            <ac:spMk id="39" creationId="{00000000-0000-0000-0000-000000000000}"/>
          </ac:spMkLst>
        </pc:spChg>
      </pc:sldChg>
      <pc:sldChg chg="addSp delSp modSp add replId">
        <pc:chgData name="Vasco Barroso" userId="" providerId="" clId="Web-{FCCA87DE-3A75-47DE-8E22-95611B14B10E}" dt="2023-01-23T15:31:44.192" v="428" actId="20577"/>
        <pc:sldMkLst>
          <pc:docMk/>
          <pc:sldMk cId="1408308479" sldId="352"/>
        </pc:sldMkLst>
        <pc:spChg chg="mod">
          <ac:chgData name="Vasco Barroso" userId="" providerId="" clId="Web-{FCCA87DE-3A75-47DE-8E22-95611B14B10E}" dt="2023-01-23T15:31:44.192" v="428" actId="20577"/>
          <ac:spMkLst>
            <pc:docMk/>
            <pc:sldMk cId="1408308479" sldId="352"/>
            <ac:spMk id="3" creationId="{F3C24E8E-08FD-AF65-6872-6B897467C1DC}"/>
          </ac:spMkLst>
        </pc:spChg>
        <pc:spChg chg="mod">
          <ac:chgData name="Vasco Barroso" userId="" providerId="" clId="Web-{FCCA87DE-3A75-47DE-8E22-95611B14B10E}" dt="2023-01-23T15:31:35.567" v="418" actId="20577"/>
          <ac:spMkLst>
            <pc:docMk/>
            <pc:sldMk cId="1408308479" sldId="352"/>
            <ac:spMk id="4" creationId="{00000000-0000-0000-0000-000000000000}"/>
          </ac:spMkLst>
        </pc:spChg>
        <pc:picChg chg="del">
          <ac:chgData name="Vasco Barroso" userId="" providerId="" clId="Web-{FCCA87DE-3A75-47DE-8E22-95611B14B10E}" dt="2023-01-23T15:30:13.549" v="409"/>
          <ac:picMkLst>
            <pc:docMk/>
            <pc:sldMk cId="1408308479" sldId="352"/>
            <ac:picMk id="2" creationId="{F584DDA2-8A6C-1078-35B5-80B1F4650DA5}"/>
          </ac:picMkLst>
        </pc:picChg>
        <pc:picChg chg="add mod">
          <ac:chgData name="Vasco Barroso" userId="" providerId="" clId="Web-{FCCA87DE-3A75-47DE-8E22-95611B14B10E}" dt="2023-01-23T15:31:28.364" v="412" actId="1076"/>
          <ac:picMkLst>
            <pc:docMk/>
            <pc:sldMk cId="1408308479" sldId="352"/>
            <ac:picMk id="8" creationId="{DCCA2586-EA02-E726-9E4A-FF0D3A77DCDF}"/>
          </ac:picMkLst>
        </pc:picChg>
      </pc:sldChg>
      <pc:sldChg chg="addSp delSp modSp add ord replId">
        <pc:chgData name="Vasco Barroso" userId="" providerId="" clId="Web-{FCCA87DE-3A75-47DE-8E22-95611B14B10E}" dt="2023-01-23T15:34:32.495" v="486"/>
        <pc:sldMkLst>
          <pc:docMk/>
          <pc:sldMk cId="1811828975" sldId="353"/>
        </pc:sldMkLst>
        <pc:spChg chg="mod">
          <ac:chgData name="Vasco Barroso" userId="" providerId="" clId="Web-{FCCA87DE-3A75-47DE-8E22-95611B14B10E}" dt="2023-01-23T15:32:28.194" v="455" actId="20577"/>
          <ac:spMkLst>
            <pc:docMk/>
            <pc:sldMk cId="1811828975" sldId="353"/>
            <ac:spMk id="4" creationId="{00000000-0000-0000-0000-000000000000}"/>
          </ac:spMkLst>
        </pc:spChg>
        <pc:spChg chg="mod">
          <ac:chgData name="Vasco Barroso" userId="" providerId="" clId="Web-{FCCA87DE-3A75-47DE-8E22-95611B14B10E}" dt="2023-01-23T15:32:40.616" v="459" actId="20577"/>
          <ac:spMkLst>
            <pc:docMk/>
            <pc:sldMk cId="1811828975" sldId="353"/>
            <ac:spMk id="5" creationId="{00000000-0000-0000-0000-000000000000}"/>
          </ac:spMkLst>
        </pc:spChg>
        <pc:spChg chg="mod">
          <ac:chgData name="Vasco Barroso" userId="" providerId="" clId="Web-{FCCA87DE-3A75-47DE-8E22-95611B14B10E}" dt="2023-01-23T15:32:32.225" v="457" actId="20577"/>
          <ac:spMkLst>
            <pc:docMk/>
            <pc:sldMk cId="1811828975" sldId="353"/>
            <ac:spMk id="39" creationId="{00000000-0000-0000-0000-000000000000}"/>
          </ac:spMkLst>
        </pc:spChg>
        <pc:graphicFrameChg chg="add del mod modGraphic">
          <ac:chgData name="Vasco Barroso" userId="" providerId="" clId="Web-{FCCA87DE-3A75-47DE-8E22-95611B14B10E}" dt="2023-01-23T15:34:09.166" v="474"/>
          <ac:graphicFrameMkLst>
            <pc:docMk/>
            <pc:sldMk cId="1811828975" sldId="353"/>
            <ac:graphicFrameMk id="8" creationId="{E5EDAC7F-2A6F-4951-F7FE-4976981660E7}"/>
          </ac:graphicFrameMkLst>
        </pc:graphicFrameChg>
        <pc:graphicFrameChg chg="add mod modGraphic">
          <ac:chgData name="Vasco Barroso" userId="" providerId="" clId="Web-{FCCA87DE-3A75-47DE-8E22-95611B14B10E}" dt="2023-01-23T15:34:32.495" v="486"/>
          <ac:graphicFrameMkLst>
            <pc:docMk/>
            <pc:sldMk cId="1811828975" sldId="353"/>
            <ac:graphicFrameMk id="150" creationId="{A7EE465F-C63D-15DC-8E0F-09EF5CF08ED0}"/>
          </ac:graphicFrameMkLst>
        </pc:graphicFrameChg>
        <pc:picChg chg="add">
          <ac:chgData name="Vasco Barroso" userId="" providerId="" clId="Web-{FCCA87DE-3A75-47DE-8E22-95611B14B10E}" dt="2023-01-23T15:33:01.148" v="463"/>
          <ac:picMkLst>
            <pc:docMk/>
            <pc:sldMk cId="1811828975" sldId="353"/>
            <ac:picMk id="3" creationId="{2432779D-7DA8-A994-C761-21D9E6BD2872}"/>
          </ac:picMkLst>
        </pc:picChg>
      </pc:sldChg>
      <pc:sldChg chg="modSp add replId">
        <pc:chgData name="Vasco Barroso" userId="" providerId="" clId="Web-{FCCA87DE-3A75-47DE-8E22-95611B14B10E}" dt="2023-01-23T15:32:47.007" v="462" actId="20577"/>
        <pc:sldMkLst>
          <pc:docMk/>
          <pc:sldMk cId="2487437307" sldId="354"/>
        </pc:sldMkLst>
        <pc:spChg chg="mod">
          <ac:chgData name="Vasco Barroso" userId="" providerId="" clId="Web-{FCCA87DE-3A75-47DE-8E22-95611B14B10E}" dt="2023-01-23T15:32:47.007" v="462" actId="20577"/>
          <ac:spMkLst>
            <pc:docMk/>
            <pc:sldMk cId="2487437307" sldId="354"/>
            <ac:spMk id="5" creationId="{00000000-0000-0000-0000-000000000000}"/>
          </ac:spMkLst>
        </pc:spChg>
      </pc:sldChg>
    </pc:docChg>
  </pc:docChgLst>
  <pc:docChgLst>
    <pc:chgData name="Vasco Barroso" userId="Y5FxvjhL4ZVAuADJHVvLf3LWLoe0swBf5vADhoIQrmI=" providerId="None" clId="Web-{31542C7F-99A5-4187-A926-0C6762273A2A}"/>
    <pc:docChg chg="modSld">
      <pc:chgData name="Vasco Barroso" userId="Y5FxvjhL4ZVAuADJHVvLf3LWLoe0swBf5vADhoIQrmI=" providerId="None" clId="Web-{31542C7F-99A5-4187-A926-0C6762273A2A}" dt="2023-01-24T09:30:59.801" v="156" actId="20577"/>
      <pc:docMkLst>
        <pc:docMk/>
      </pc:docMkLst>
      <pc:sldChg chg="modSp">
        <pc:chgData name="Vasco Barroso" userId="Y5FxvjhL4ZVAuADJHVvLf3LWLoe0swBf5vADhoIQrmI=" providerId="None" clId="Web-{31542C7F-99A5-4187-A926-0C6762273A2A}" dt="2023-01-24T09:09:23.570" v="0"/>
        <pc:sldMkLst>
          <pc:docMk/>
          <pc:sldMk cId="1883886834" sldId="332"/>
        </pc:sldMkLst>
        <pc:spChg chg="mod">
          <ac:chgData name="Vasco Barroso" userId="Y5FxvjhL4ZVAuADJHVvLf3LWLoe0swBf5vADhoIQrmI=" providerId="None" clId="Web-{31542C7F-99A5-4187-A926-0C6762273A2A}" dt="2023-01-24T09:09:23.570" v="0"/>
          <ac:spMkLst>
            <pc:docMk/>
            <pc:sldMk cId="1883886834" sldId="332"/>
            <ac:spMk id="3" creationId="{6610C64D-AE28-626D-A640-BDC81B9218CF}"/>
          </ac:spMkLst>
        </pc:spChg>
      </pc:sldChg>
      <pc:sldChg chg="modSp">
        <pc:chgData name="Vasco Barroso" userId="Y5FxvjhL4ZVAuADJHVvLf3LWLoe0swBf5vADhoIQrmI=" providerId="None" clId="Web-{31542C7F-99A5-4187-A926-0C6762273A2A}" dt="2023-01-24T09:09:40.680" v="1"/>
        <pc:sldMkLst>
          <pc:docMk/>
          <pc:sldMk cId="728820151" sldId="333"/>
        </pc:sldMkLst>
        <pc:spChg chg="mod">
          <ac:chgData name="Vasco Barroso" userId="Y5FxvjhL4ZVAuADJHVvLf3LWLoe0swBf5vADhoIQrmI=" providerId="None" clId="Web-{31542C7F-99A5-4187-A926-0C6762273A2A}" dt="2023-01-24T09:09:40.680" v="1"/>
          <ac:spMkLst>
            <pc:docMk/>
            <pc:sldMk cId="728820151" sldId="333"/>
            <ac:spMk id="3" creationId="{6610C64D-AE28-626D-A640-BDC81B9218CF}"/>
          </ac:spMkLst>
        </pc:spChg>
      </pc:sldChg>
      <pc:sldChg chg="addSp delSp modSp">
        <pc:chgData name="Vasco Barroso" userId="Y5FxvjhL4ZVAuADJHVvLf3LWLoe0swBf5vADhoIQrmI=" providerId="None" clId="Web-{31542C7F-99A5-4187-A926-0C6762273A2A}" dt="2023-01-24T09:14:17.486" v="6" actId="1076"/>
        <pc:sldMkLst>
          <pc:docMk/>
          <pc:sldMk cId="2359346500" sldId="336"/>
        </pc:sldMkLst>
        <pc:picChg chg="add del mod">
          <ac:chgData name="Vasco Barroso" userId="Y5FxvjhL4ZVAuADJHVvLf3LWLoe0swBf5vADhoIQrmI=" providerId="None" clId="Web-{31542C7F-99A5-4187-A926-0C6762273A2A}" dt="2023-01-24T09:14:14.142" v="4"/>
          <ac:picMkLst>
            <pc:docMk/>
            <pc:sldMk cId="2359346500" sldId="336"/>
            <ac:picMk id="2" creationId="{B20FC1F4-B0B3-97FF-2DCE-2967E340B34C}"/>
          </ac:picMkLst>
        </pc:picChg>
        <pc:picChg chg="add mod">
          <ac:chgData name="Vasco Barroso" userId="Y5FxvjhL4ZVAuADJHVvLf3LWLoe0swBf5vADhoIQrmI=" providerId="None" clId="Web-{31542C7F-99A5-4187-A926-0C6762273A2A}" dt="2023-01-24T09:14:17.486" v="6" actId="1076"/>
          <ac:picMkLst>
            <pc:docMk/>
            <pc:sldMk cId="2359346500" sldId="336"/>
            <ac:picMk id="3" creationId="{718D1EFD-7478-C4AF-FB84-F92281D79D5B}"/>
          </ac:picMkLst>
        </pc:picChg>
      </pc:sldChg>
      <pc:sldChg chg="addSp modSp">
        <pc:chgData name="Vasco Barroso" userId="Y5FxvjhL4ZVAuADJHVvLf3LWLoe0swBf5vADhoIQrmI=" providerId="None" clId="Web-{31542C7F-99A5-4187-A926-0C6762273A2A}" dt="2023-01-24T09:22:46.832" v="146" actId="1076"/>
        <pc:sldMkLst>
          <pc:docMk/>
          <pc:sldMk cId="2923847329" sldId="345"/>
        </pc:sldMkLst>
        <pc:spChg chg="mod">
          <ac:chgData name="Vasco Barroso" userId="Y5FxvjhL4ZVAuADJHVvLf3LWLoe0swBf5vADhoIQrmI=" providerId="None" clId="Web-{31542C7F-99A5-4187-A926-0C6762273A2A}" dt="2023-01-24T09:15:26.988" v="27" actId="20577"/>
          <ac:spMkLst>
            <pc:docMk/>
            <pc:sldMk cId="2923847329" sldId="345"/>
            <ac:spMk id="3" creationId="{4F5F3548-53BC-9C3B-4EEE-B149A2A0A987}"/>
          </ac:spMkLst>
        </pc:spChg>
        <pc:spChg chg="mod">
          <ac:chgData name="Vasco Barroso" userId="Y5FxvjhL4ZVAuADJHVvLf3LWLoe0swBf5vADhoIQrmI=" providerId="None" clId="Web-{31542C7F-99A5-4187-A926-0C6762273A2A}" dt="2023-01-24T09:21:51.236" v="140" actId="20577"/>
          <ac:spMkLst>
            <pc:docMk/>
            <pc:sldMk cId="2923847329" sldId="345"/>
            <ac:spMk id="39" creationId="{00000000-0000-0000-0000-000000000000}"/>
          </ac:spMkLst>
        </pc:spChg>
        <pc:picChg chg="add mod">
          <ac:chgData name="Vasco Barroso" userId="Y5FxvjhL4ZVAuADJHVvLf3LWLoe0swBf5vADhoIQrmI=" providerId="None" clId="Web-{31542C7F-99A5-4187-A926-0C6762273A2A}" dt="2023-01-24T09:20:12.155" v="29" actId="1076"/>
          <ac:picMkLst>
            <pc:docMk/>
            <pc:sldMk cId="2923847329" sldId="345"/>
            <ac:picMk id="2" creationId="{366F5A14-4057-20A5-5E05-112549F5727C}"/>
          </ac:picMkLst>
        </pc:picChg>
        <pc:picChg chg="add mod">
          <ac:chgData name="Vasco Barroso" userId="Y5FxvjhL4ZVAuADJHVvLf3LWLoe0swBf5vADhoIQrmI=" providerId="None" clId="Web-{31542C7F-99A5-4187-A926-0C6762273A2A}" dt="2023-01-24T09:22:46.832" v="146" actId="1076"/>
          <ac:picMkLst>
            <pc:docMk/>
            <pc:sldMk cId="2923847329" sldId="345"/>
            <ac:picMk id="8" creationId="{92A3C920-5455-2B54-2618-BDCEEB0A5373}"/>
          </ac:picMkLst>
        </pc:picChg>
      </pc:sldChg>
      <pc:sldChg chg="modSp">
        <pc:chgData name="Vasco Barroso" userId="Y5FxvjhL4ZVAuADJHVvLf3LWLoe0swBf5vADhoIQrmI=" providerId="None" clId="Web-{31542C7F-99A5-4187-A926-0C6762273A2A}" dt="2023-01-24T09:30:59.801" v="156" actId="20577"/>
        <pc:sldMkLst>
          <pc:docMk/>
          <pc:sldMk cId="2219576990" sldId="348"/>
        </pc:sldMkLst>
        <pc:spChg chg="mod">
          <ac:chgData name="Vasco Barroso" userId="Y5FxvjhL4ZVAuADJHVvLf3LWLoe0swBf5vADhoIQrmI=" providerId="None" clId="Web-{31542C7F-99A5-4187-A926-0C6762273A2A}" dt="2023-01-24T09:30:59.801" v="156" actId="20577"/>
          <ac:spMkLst>
            <pc:docMk/>
            <pc:sldMk cId="2219576990" sldId="348"/>
            <ac:spMk id="39" creationId="{00000000-0000-0000-0000-000000000000}"/>
          </ac:spMkLst>
        </pc:spChg>
      </pc:sldChg>
      <pc:sldChg chg="modSp">
        <pc:chgData name="Vasco Barroso" userId="Y5FxvjhL4ZVAuADJHVvLf3LWLoe0swBf5vADhoIQrmI=" providerId="None" clId="Web-{31542C7F-99A5-4187-A926-0C6762273A2A}" dt="2023-01-24T09:25:10.680" v="149" actId="20577"/>
        <pc:sldMkLst>
          <pc:docMk/>
          <pc:sldMk cId="254293554" sldId="350"/>
        </pc:sldMkLst>
        <pc:spChg chg="mod">
          <ac:chgData name="Vasco Barroso" userId="Y5FxvjhL4ZVAuADJHVvLf3LWLoe0swBf5vADhoIQrmI=" providerId="None" clId="Web-{31542C7F-99A5-4187-A926-0C6762273A2A}" dt="2023-01-24T09:25:10.680" v="149" actId="20577"/>
          <ac:spMkLst>
            <pc:docMk/>
            <pc:sldMk cId="254293554" sldId="350"/>
            <ac:spMk id="39" creationId="{00000000-0000-0000-0000-000000000000}"/>
          </ac:spMkLst>
        </pc:spChg>
      </pc:sldChg>
      <pc:sldChg chg="addSp modSp">
        <pc:chgData name="Vasco Barroso" userId="Y5FxvjhL4ZVAuADJHVvLf3LWLoe0swBf5vADhoIQrmI=" providerId="None" clId="Web-{31542C7F-99A5-4187-A926-0C6762273A2A}" dt="2023-01-24T09:26:40.324" v="151" actId="1076"/>
        <pc:sldMkLst>
          <pc:docMk/>
          <pc:sldMk cId="1858198925" sldId="351"/>
        </pc:sldMkLst>
        <pc:picChg chg="add mod">
          <ac:chgData name="Vasco Barroso" userId="Y5FxvjhL4ZVAuADJHVvLf3LWLoe0swBf5vADhoIQrmI=" providerId="None" clId="Web-{31542C7F-99A5-4187-A926-0C6762273A2A}" dt="2023-01-24T09:26:40.324" v="151" actId="1076"/>
          <ac:picMkLst>
            <pc:docMk/>
            <pc:sldMk cId="1858198925" sldId="351"/>
            <ac:picMk id="2" creationId="{9153D7D6-64B4-644D-0D37-A77BAEF2C4EA}"/>
          </ac:picMkLst>
        </pc:picChg>
      </pc:sldChg>
    </pc:docChg>
  </pc:docChgLst>
  <pc:docChgLst>
    <pc:chgData name="Vasco Barroso" userId="Y5FxvjhL4ZVAuADJHVvLf3LWLoe0swBf5vADhoIQrmI=" providerId="None" clId="Web-{A3A8AC1E-149A-48B2-9432-E2E47D0FA506}"/>
    <pc:docChg chg="addSld modSld">
      <pc:chgData name="Vasco Barroso" userId="Y5FxvjhL4ZVAuADJHVvLf3LWLoe0swBf5vADhoIQrmI=" providerId="None" clId="Web-{A3A8AC1E-149A-48B2-9432-E2E47D0FA506}" dt="2023-01-19T14:40:08.745" v="44" actId="20577"/>
      <pc:docMkLst>
        <pc:docMk/>
      </pc:docMkLst>
      <pc:sldChg chg="modSp add replId">
        <pc:chgData name="Vasco Barroso" userId="Y5FxvjhL4ZVAuADJHVvLf3LWLoe0swBf5vADhoIQrmI=" providerId="None" clId="Web-{A3A8AC1E-149A-48B2-9432-E2E47D0FA506}" dt="2023-01-19T14:40:08.745" v="44" actId="20577"/>
        <pc:sldMkLst>
          <pc:docMk/>
          <pc:sldMk cId="2359346500" sldId="336"/>
        </pc:sldMkLst>
        <pc:spChg chg="mod">
          <ac:chgData name="Vasco Barroso" userId="Y5FxvjhL4ZVAuADJHVvLf3LWLoe0swBf5vADhoIQrmI=" providerId="None" clId="Web-{A3A8AC1E-149A-48B2-9432-E2E47D0FA506}" dt="2023-01-19T14:40:08.745" v="44" actId="20577"/>
          <ac:spMkLst>
            <pc:docMk/>
            <pc:sldMk cId="2359346500" sldId="336"/>
            <ac:spMk id="39" creationId="{00000000-0000-0000-0000-000000000000}"/>
          </ac:spMkLst>
        </pc:spChg>
      </pc:sldChg>
    </pc:docChg>
  </pc:docChgLst>
  <pc:docChgLst>
    <pc:chgData name="Vasco Barroso" clId="Web-{D1AE7942-7797-4FAD-A734-AFFC3DF47B75}"/>
    <pc:docChg chg="modSld">
      <pc:chgData name="Vasco Barroso" userId="" providerId="" clId="Web-{D1AE7942-7797-4FAD-A734-AFFC3DF47B75}" dt="2023-01-24T14:28:03.959" v="67" actId="20577"/>
      <pc:docMkLst>
        <pc:docMk/>
      </pc:docMkLst>
      <pc:sldChg chg="modSp">
        <pc:chgData name="Vasco Barroso" userId="" providerId="" clId="Web-{D1AE7942-7797-4FAD-A734-AFFC3DF47B75}" dt="2023-01-24T14:28:03.959" v="67" actId="20577"/>
        <pc:sldMkLst>
          <pc:docMk/>
          <pc:sldMk cId="1236718911" sldId="347"/>
        </pc:sldMkLst>
        <pc:spChg chg="mod">
          <ac:chgData name="Vasco Barroso" userId="" providerId="" clId="Web-{D1AE7942-7797-4FAD-A734-AFFC3DF47B75}" dt="2023-01-24T14:28:03.959" v="67" actId="20577"/>
          <ac:spMkLst>
            <pc:docMk/>
            <pc:sldMk cId="1236718911" sldId="347"/>
            <ac:spMk id="39" creationId="{00000000-0000-0000-0000-000000000000}"/>
          </ac:spMkLst>
        </pc:spChg>
      </pc:sldChg>
    </pc:docChg>
  </pc:docChgLst>
  <pc:docChgLst>
    <pc:chgData name="vmcb" userId="Y5FxvjhL4ZVAuADJHVvLf3LWLoe0swBf5vADhoIQrmI=" providerId="None" clId="Web-{91147A4A-84AB-47F8-A139-D333D3D76780}"/>
    <pc:docChg chg="addSld delSld modSld sldOrd">
      <pc:chgData name="vmcb" userId="Y5FxvjhL4ZVAuADJHVvLf3LWLoe0swBf5vADhoIQrmI=" providerId="None" clId="Web-{91147A4A-84AB-47F8-A139-D333D3D76780}" dt="2022-06-27T10:52:35.103" v="425" actId="20577"/>
      <pc:docMkLst>
        <pc:docMk/>
      </pc:docMkLst>
      <pc:sldChg chg="modSp">
        <pc:chgData name="vmcb" userId="Y5FxvjhL4ZVAuADJHVvLf3LWLoe0swBf5vADhoIQrmI=" providerId="None" clId="Web-{91147A4A-84AB-47F8-A139-D333D3D76780}" dt="2022-06-27T10:34:35.790" v="95" actId="20577"/>
        <pc:sldMkLst>
          <pc:docMk/>
          <pc:sldMk cId="2108145757" sldId="296"/>
        </pc:sldMkLst>
        <pc:spChg chg="mod">
          <ac:chgData name="vmcb" userId="Y5FxvjhL4ZVAuADJHVvLf3LWLoe0swBf5vADhoIQrmI=" providerId="None" clId="Web-{91147A4A-84AB-47F8-A139-D333D3D76780}" dt="2022-06-27T10:34:02.335" v="86" actId="20577"/>
          <ac:spMkLst>
            <pc:docMk/>
            <pc:sldMk cId="2108145757" sldId="296"/>
            <ac:spMk id="5" creationId="{00000000-0000-0000-0000-000000000000}"/>
          </ac:spMkLst>
        </pc:spChg>
        <pc:spChg chg="mod">
          <ac:chgData name="vmcb" userId="Y5FxvjhL4ZVAuADJHVvLf3LWLoe0swBf5vADhoIQrmI=" providerId="None" clId="Web-{91147A4A-84AB-47F8-A139-D333D3D76780}" dt="2022-06-27T10:34:35.790" v="95" actId="20577"/>
          <ac:spMkLst>
            <pc:docMk/>
            <pc:sldMk cId="2108145757" sldId="296"/>
            <ac:spMk id="39" creationId="{00000000-0000-0000-0000-000000000000}"/>
          </ac:spMkLst>
        </pc:spChg>
      </pc:sldChg>
      <pc:sldChg chg="del">
        <pc:chgData name="vmcb" userId="Y5FxvjhL4ZVAuADJHVvLf3LWLoe0swBf5vADhoIQrmI=" providerId="None" clId="Web-{91147A4A-84AB-47F8-A139-D333D3D76780}" dt="2022-06-27T10:49:00.550" v="409"/>
        <pc:sldMkLst>
          <pc:docMk/>
          <pc:sldMk cId="982657216" sldId="300"/>
        </pc:sldMkLst>
      </pc:sldChg>
      <pc:sldChg chg="del">
        <pc:chgData name="vmcb" userId="Y5FxvjhL4ZVAuADJHVvLf3LWLoe0swBf5vADhoIQrmI=" providerId="None" clId="Web-{91147A4A-84AB-47F8-A139-D333D3D76780}" dt="2022-06-27T10:48:45.221" v="407"/>
        <pc:sldMkLst>
          <pc:docMk/>
          <pc:sldMk cId="4276572520" sldId="301"/>
        </pc:sldMkLst>
      </pc:sldChg>
      <pc:sldChg chg="del">
        <pc:chgData name="vmcb" userId="Y5FxvjhL4ZVAuADJHVvLf3LWLoe0swBf5vADhoIQrmI=" providerId="None" clId="Web-{91147A4A-84AB-47F8-A139-D333D3D76780}" dt="2022-06-27T10:48:47.330" v="408"/>
        <pc:sldMkLst>
          <pc:docMk/>
          <pc:sldMk cId="3359466825" sldId="302"/>
        </pc:sldMkLst>
      </pc:sldChg>
      <pc:sldChg chg="del">
        <pc:chgData name="vmcb" userId="Y5FxvjhL4ZVAuADJHVvLf3LWLoe0swBf5vADhoIQrmI=" providerId="None" clId="Web-{91147A4A-84AB-47F8-A139-D333D3D76780}" dt="2022-06-27T10:48:32.627" v="406"/>
        <pc:sldMkLst>
          <pc:docMk/>
          <pc:sldMk cId="852539237" sldId="303"/>
        </pc:sldMkLst>
      </pc:sldChg>
      <pc:sldChg chg="modSp del">
        <pc:chgData name="vmcb" userId="Y5FxvjhL4ZVAuADJHVvLf3LWLoe0swBf5vADhoIQrmI=" providerId="None" clId="Web-{91147A4A-84AB-47F8-A139-D333D3D76780}" dt="2022-06-27T10:49:05.081" v="410"/>
        <pc:sldMkLst>
          <pc:docMk/>
          <pc:sldMk cId="148352590" sldId="304"/>
        </pc:sldMkLst>
        <pc:graphicFrameChg chg="modGraphic">
          <ac:chgData name="vmcb" userId="Y5FxvjhL4ZVAuADJHVvLf3LWLoe0swBf5vADhoIQrmI=" providerId="None" clId="Web-{91147A4A-84AB-47F8-A139-D333D3D76780}" dt="2022-06-27T10:37:21.435" v="146"/>
          <ac:graphicFrameMkLst>
            <pc:docMk/>
            <pc:sldMk cId="148352590" sldId="304"/>
            <ac:graphicFrameMk id="3" creationId="{D71A26F5-A352-4121-9FE8-A18BF5783AD5}"/>
          </ac:graphicFrameMkLst>
        </pc:graphicFrameChg>
      </pc:sldChg>
      <pc:sldChg chg="modSp add ord replId">
        <pc:chgData name="vmcb" userId="Y5FxvjhL4ZVAuADJHVvLf3LWLoe0swBf5vADhoIQrmI=" providerId="None" clId="Web-{91147A4A-84AB-47F8-A139-D333D3D76780}" dt="2022-06-27T10:42:00.084" v="230" actId="20577"/>
        <pc:sldMkLst>
          <pc:docMk/>
          <pc:sldMk cId="1688348991" sldId="305"/>
        </pc:sldMkLst>
        <pc:spChg chg="mod">
          <ac:chgData name="vmcb" userId="Y5FxvjhL4ZVAuADJHVvLf3LWLoe0swBf5vADhoIQrmI=" providerId="None" clId="Web-{91147A4A-84AB-47F8-A139-D333D3D76780}" dt="2022-06-27T10:34:21.633" v="93" actId="20577"/>
          <ac:spMkLst>
            <pc:docMk/>
            <pc:sldMk cId="1688348991" sldId="305"/>
            <ac:spMk id="5" creationId="{00000000-0000-0000-0000-000000000000}"/>
          </ac:spMkLst>
        </pc:spChg>
        <pc:spChg chg="mod">
          <ac:chgData name="vmcb" userId="Y5FxvjhL4ZVAuADJHVvLf3LWLoe0swBf5vADhoIQrmI=" providerId="None" clId="Web-{91147A4A-84AB-47F8-A139-D333D3D76780}" dt="2022-06-27T10:42:00.084" v="230" actId="20577"/>
          <ac:spMkLst>
            <pc:docMk/>
            <pc:sldMk cId="1688348991" sldId="305"/>
            <ac:spMk id="39" creationId="{00000000-0000-0000-0000-000000000000}"/>
          </ac:spMkLst>
        </pc:spChg>
      </pc:sldChg>
      <pc:sldChg chg="modSp add replId">
        <pc:chgData name="vmcb" userId="Y5FxvjhL4ZVAuADJHVvLf3LWLoe0swBf5vADhoIQrmI=" providerId="None" clId="Web-{91147A4A-84AB-47F8-A139-D333D3D76780}" dt="2022-06-27T10:40:45.160" v="209" actId="20577"/>
        <pc:sldMkLst>
          <pc:docMk/>
          <pc:sldMk cId="1712573794" sldId="306"/>
        </pc:sldMkLst>
        <pc:spChg chg="mod">
          <ac:chgData name="vmcb" userId="Y5FxvjhL4ZVAuADJHVvLf3LWLoe0swBf5vADhoIQrmI=" providerId="None" clId="Web-{91147A4A-84AB-47F8-A139-D333D3D76780}" dt="2022-06-27T10:39:51.033" v="196" actId="20577"/>
          <ac:spMkLst>
            <pc:docMk/>
            <pc:sldMk cId="1712573794" sldId="306"/>
            <ac:spMk id="5" creationId="{00000000-0000-0000-0000-000000000000}"/>
          </ac:spMkLst>
        </pc:spChg>
        <pc:spChg chg="mod">
          <ac:chgData name="vmcb" userId="Y5FxvjhL4ZVAuADJHVvLf3LWLoe0swBf5vADhoIQrmI=" providerId="None" clId="Web-{91147A4A-84AB-47F8-A139-D333D3D76780}" dt="2022-06-27T10:40:45.160" v="209" actId="20577"/>
          <ac:spMkLst>
            <pc:docMk/>
            <pc:sldMk cId="1712573794" sldId="306"/>
            <ac:spMk id="39" creationId="{00000000-0000-0000-0000-000000000000}"/>
          </ac:spMkLst>
        </pc:spChg>
      </pc:sldChg>
      <pc:sldChg chg="modSp add replId">
        <pc:chgData name="vmcb" userId="Y5FxvjhL4ZVAuADJHVvLf3LWLoe0swBf5vADhoIQrmI=" providerId="None" clId="Web-{91147A4A-84AB-47F8-A139-D333D3D76780}" dt="2022-06-27T10:47:05.859" v="392" actId="20577"/>
        <pc:sldMkLst>
          <pc:docMk/>
          <pc:sldMk cId="1744423581" sldId="307"/>
        </pc:sldMkLst>
        <pc:spChg chg="mod">
          <ac:chgData name="vmcb" userId="Y5FxvjhL4ZVAuADJHVvLf3LWLoe0swBf5vADhoIQrmI=" providerId="None" clId="Web-{91147A4A-84AB-47F8-A139-D333D3D76780}" dt="2022-06-27T10:43:07.164" v="233" actId="20577"/>
          <ac:spMkLst>
            <pc:docMk/>
            <pc:sldMk cId="1744423581" sldId="307"/>
            <ac:spMk id="5" creationId="{00000000-0000-0000-0000-000000000000}"/>
          </ac:spMkLst>
        </pc:spChg>
        <pc:spChg chg="mod">
          <ac:chgData name="vmcb" userId="Y5FxvjhL4ZVAuADJHVvLf3LWLoe0swBf5vADhoIQrmI=" providerId="None" clId="Web-{91147A4A-84AB-47F8-A139-D333D3D76780}" dt="2022-06-27T10:47:05.859" v="392" actId="20577"/>
          <ac:spMkLst>
            <pc:docMk/>
            <pc:sldMk cId="1744423581" sldId="307"/>
            <ac:spMk id="39" creationId="{00000000-0000-0000-0000-000000000000}"/>
          </ac:spMkLst>
        </pc:spChg>
      </pc:sldChg>
      <pc:sldChg chg="modSp add replId">
        <pc:chgData name="vmcb" userId="Y5FxvjhL4ZVAuADJHVvLf3LWLoe0swBf5vADhoIQrmI=" providerId="None" clId="Web-{91147A4A-84AB-47F8-A139-D333D3D76780}" dt="2022-06-27T10:47:31.297" v="405" actId="20577"/>
        <pc:sldMkLst>
          <pc:docMk/>
          <pc:sldMk cId="1089632203" sldId="308"/>
        </pc:sldMkLst>
        <pc:spChg chg="mod">
          <ac:chgData name="vmcb" userId="Y5FxvjhL4ZVAuADJHVvLf3LWLoe0swBf5vADhoIQrmI=" providerId="None" clId="Web-{91147A4A-84AB-47F8-A139-D333D3D76780}" dt="2022-06-27T10:47:17.078" v="399" actId="20577"/>
          <ac:spMkLst>
            <pc:docMk/>
            <pc:sldMk cId="1089632203" sldId="308"/>
            <ac:spMk id="5" creationId="{00000000-0000-0000-0000-000000000000}"/>
          </ac:spMkLst>
        </pc:spChg>
        <pc:spChg chg="mod">
          <ac:chgData name="vmcb" userId="Y5FxvjhL4ZVAuADJHVvLf3LWLoe0swBf5vADhoIQrmI=" providerId="None" clId="Web-{91147A4A-84AB-47F8-A139-D333D3D76780}" dt="2022-06-27T10:47:31.297" v="405" actId="20577"/>
          <ac:spMkLst>
            <pc:docMk/>
            <pc:sldMk cId="1089632203" sldId="308"/>
            <ac:spMk id="39" creationId="{00000000-0000-0000-0000-000000000000}"/>
          </ac:spMkLst>
        </pc:spChg>
      </pc:sldChg>
      <pc:sldChg chg="modSp add replId">
        <pc:chgData name="vmcb" userId="Y5FxvjhL4ZVAuADJHVvLf3LWLoe0swBf5vADhoIQrmI=" providerId="None" clId="Web-{91147A4A-84AB-47F8-A139-D333D3D76780}" dt="2022-06-27T10:52:35.103" v="425" actId="20577"/>
        <pc:sldMkLst>
          <pc:docMk/>
          <pc:sldMk cId="2130098253" sldId="309"/>
        </pc:sldMkLst>
        <pc:spChg chg="mod">
          <ac:chgData name="vmcb" userId="Y5FxvjhL4ZVAuADJHVvLf3LWLoe0swBf5vADhoIQrmI=" providerId="None" clId="Web-{91147A4A-84AB-47F8-A139-D333D3D76780}" dt="2022-06-27T10:52:30.165" v="423" actId="20577"/>
          <ac:spMkLst>
            <pc:docMk/>
            <pc:sldMk cId="2130098253" sldId="309"/>
            <ac:spMk id="4" creationId="{00000000-0000-0000-0000-000000000000}"/>
          </ac:spMkLst>
        </pc:spChg>
        <pc:spChg chg="mod">
          <ac:chgData name="vmcb" userId="Y5FxvjhL4ZVAuADJHVvLf3LWLoe0swBf5vADhoIQrmI=" providerId="None" clId="Web-{91147A4A-84AB-47F8-A139-D333D3D76780}" dt="2022-06-27T10:52:33.040" v="424" actId="20577"/>
          <ac:spMkLst>
            <pc:docMk/>
            <pc:sldMk cId="2130098253" sldId="309"/>
            <ac:spMk id="5" creationId="{00000000-0000-0000-0000-000000000000}"/>
          </ac:spMkLst>
        </pc:spChg>
        <pc:spChg chg="mod">
          <ac:chgData name="vmcb" userId="Y5FxvjhL4ZVAuADJHVvLf3LWLoe0swBf5vADhoIQrmI=" providerId="None" clId="Web-{91147A4A-84AB-47F8-A139-D333D3D76780}" dt="2022-06-27T10:52:35.103" v="425" actId="20577"/>
          <ac:spMkLst>
            <pc:docMk/>
            <pc:sldMk cId="2130098253" sldId="309"/>
            <ac:spMk id="39" creationId="{00000000-0000-0000-0000-000000000000}"/>
          </ac:spMkLst>
        </pc:spChg>
      </pc:sldChg>
    </pc:docChg>
  </pc:docChgLst>
  <pc:docChgLst>
    <pc:chgData name="Vasco Barroso" clId="Web-{B363A00B-D21C-429D-A3D5-831C368411C1}"/>
    <pc:docChg chg="modSld modMainMaster">
      <pc:chgData name="Vasco Barroso" userId="" providerId="" clId="Web-{B363A00B-D21C-429D-A3D5-831C368411C1}" dt="2023-01-18T16:23:08.249" v="216"/>
      <pc:docMkLst>
        <pc:docMk/>
      </pc:docMkLst>
      <pc:sldChg chg="modSp">
        <pc:chgData name="Vasco Barroso" userId="" providerId="" clId="Web-{B363A00B-D21C-429D-A3D5-831C368411C1}" dt="2023-01-18T16:23:00.562" v="213"/>
        <pc:sldMkLst>
          <pc:docMk/>
          <pc:sldMk cId="0" sldId="258"/>
        </pc:sldMkLst>
        <pc:spChg chg="mod">
          <ac:chgData name="Vasco Barroso" userId="" providerId="" clId="Web-{B363A00B-D21C-429D-A3D5-831C368411C1}" dt="2023-01-18T16:23:00.562" v="213"/>
          <ac:spMkLst>
            <pc:docMk/>
            <pc:sldMk cId="0" sldId="258"/>
            <ac:spMk id="6" creationId="{00000000-0000-0000-0000-000000000000}"/>
          </ac:spMkLst>
        </pc:spChg>
      </pc:sldChg>
      <pc:sldChg chg="modSp">
        <pc:chgData name="Vasco Barroso" userId="" providerId="" clId="Web-{B363A00B-D21C-429D-A3D5-831C368411C1}" dt="2023-01-18T16:23:00.562" v="213"/>
        <pc:sldMkLst>
          <pc:docMk/>
          <pc:sldMk cId="2108145757" sldId="296"/>
        </pc:sldMkLst>
        <pc:spChg chg="mod">
          <ac:chgData name="Vasco Barroso" userId="" providerId="" clId="Web-{B363A00B-D21C-429D-A3D5-831C368411C1}" dt="2023-01-18T16:23:00.562" v="213"/>
          <ac:spMkLst>
            <pc:docMk/>
            <pc:sldMk cId="2108145757" sldId="296"/>
            <ac:spMk id="6" creationId="{00000000-0000-0000-0000-000000000000}"/>
          </ac:spMkLst>
        </pc:spChg>
      </pc:sldChg>
      <pc:sldChg chg="modSp">
        <pc:chgData name="Vasco Barroso" userId="" providerId="" clId="Web-{B363A00B-D21C-429D-A3D5-831C368411C1}" dt="2023-01-18T16:23:00.562" v="213"/>
        <pc:sldMkLst>
          <pc:docMk/>
          <pc:sldMk cId="2524489684" sldId="312"/>
        </pc:sldMkLst>
        <pc:spChg chg="mod">
          <ac:chgData name="Vasco Barroso" userId="" providerId="" clId="Web-{B363A00B-D21C-429D-A3D5-831C368411C1}" dt="2023-01-18T16:23:00.562" v="213"/>
          <ac:spMkLst>
            <pc:docMk/>
            <pc:sldMk cId="2524489684" sldId="312"/>
            <ac:spMk id="6" creationId="{00000000-0000-0000-0000-000000000000}"/>
          </ac:spMkLst>
        </pc:spChg>
      </pc:sldChg>
      <pc:sldChg chg="modSp">
        <pc:chgData name="Vasco Barroso" userId="" providerId="" clId="Web-{B363A00B-D21C-429D-A3D5-831C368411C1}" dt="2023-01-18T16:23:00.562" v="213"/>
        <pc:sldMkLst>
          <pc:docMk/>
          <pc:sldMk cId="3027293179" sldId="331"/>
        </pc:sldMkLst>
        <pc:spChg chg="mod">
          <ac:chgData name="Vasco Barroso" userId="" providerId="" clId="Web-{B363A00B-D21C-429D-A3D5-831C368411C1}" dt="2023-01-18T16:09:35.934" v="24" actId="20577"/>
          <ac:spMkLst>
            <pc:docMk/>
            <pc:sldMk cId="3027293179" sldId="331"/>
            <ac:spMk id="3" creationId="{6610C64D-AE28-626D-A640-BDC81B9218CF}"/>
          </ac:spMkLst>
        </pc:spChg>
        <pc:spChg chg="mod">
          <ac:chgData name="Vasco Barroso" userId="" providerId="" clId="Web-{B363A00B-D21C-429D-A3D5-831C368411C1}" dt="2023-01-18T16:23:00.562" v="213"/>
          <ac:spMkLst>
            <pc:docMk/>
            <pc:sldMk cId="3027293179" sldId="331"/>
            <ac:spMk id="6" creationId="{00000000-0000-0000-0000-000000000000}"/>
          </ac:spMkLst>
        </pc:spChg>
      </pc:sldChg>
      <pc:sldChg chg="addSp delSp modSp">
        <pc:chgData name="Vasco Barroso" userId="" providerId="" clId="Web-{B363A00B-D21C-429D-A3D5-831C368411C1}" dt="2023-01-18T16:23:00.562" v="213"/>
        <pc:sldMkLst>
          <pc:docMk/>
          <pc:sldMk cId="1883886834" sldId="332"/>
        </pc:sldMkLst>
        <pc:spChg chg="mod">
          <ac:chgData name="Vasco Barroso" userId="" providerId="" clId="Web-{B363A00B-D21C-429D-A3D5-831C368411C1}" dt="2023-01-18T16:17:43.773" v="209" actId="20577"/>
          <ac:spMkLst>
            <pc:docMk/>
            <pc:sldMk cId="1883886834" sldId="332"/>
            <ac:spMk id="3" creationId="{6610C64D-AE28-626D-A640-BDC81B9218CF}"/>
          </ac:spMkLst>
        </pc:spChg>
        <pc:spChg chg="mod">
          <ac:chgData name="Vasco Barroso" userId="" providerId="" clId="Web-{B363A00B-D21C-429D-A3D5-831C368411C1}" dt="2023-01-18T16:23:00.562" v="213"/>
          <ac:spMkLst>
            <pc:docMk/>
            <pc:sldMk cId="1883886834" sldId="332"/>
            <ac:spMk id="6" creationId="{00000000-0000-0000-0000-000000000000}"/>
          </ac:spMkLst>
        </pc:spChg>
        <pc:spChg chg="add del mod">
          <ac:chgData name="Vasco Barroso" userId="" providerId="" clId="Web-{B363A00B-D21C-429D-A3D5-831C368411C1}" dt="2023-01-18T16:15:26.801" v="165"/>
          <ac:spMkLst>
            <pc:docMk/>
            <pc:sldMk cId="1883886834" sldId="332"/>
            <ac:spMk id="8" creationId="{A01B2F28-73BA-E44D-190D-77FA32354A31}"/>
          </ac:spMkLst>
        </pc:spChg>
        <pc:spChg chg="add mod">
          <ac:chgData name="Vasco Barroso" userId="" providerId="" clId="Web-{B363A00B-D21C-429D-A3D5-831C368411C1}" dt="2023-01-18T16:15:31.286" v="166" actId="1076"/>
          <ac:spMkLst>
            <pc:docMk/>
            <pc:sldMk cId="1883886834" sldId="332"/>
            <ac:spMk id="9" creationId="{55E40CB8-7767-939B-17E8-0FDFA05BC21E}"/>
          </ac:spMkLst>
        </pc:spChg>
        <pc:spChg chg="add mod">
          <ac:chgData name="Vasco Barroso" userId="" providerId="" clId="Web-{B363A00B-D21C-429D-A3D5-831C368411C1}" dt="2023-01-18T16:15:31.301" v="167" actId="1076"/>
          <ac:spMkLst>
            <pc:docMk/>
            <pc:sldMk cId="1883886834" sldId="332"/>
            <ac:spMk id="10" creationId="{71F4F780-30DF-972B-F5F4-B69A212D4E78}"/>
          </ac:spMkLst>
        </pc:spChg>
      </pc:sldChg>
      <pc:sldChg chg="addSp delSp modSp">
        <pc:chgData name="Vasco Barroso" userId="" providerId="" clId="Web-{B363A00B-D21C-429D-A3D5-831C368411C1}" dt="2023-01-18T16:23:00.562" v="213"/>
        <pc:sldMkLst>
          <pc:docMk/>
          <pc:sldMk cId="728820151" sldId="333"/>
        </pc:sldMkLst>
        <pc:spChg chg="add mod">
          <ac:chgData name="Vasco Barroso" userId="" providerId="" clId="Web-{B363A00B-D21C-429D-A3D5-831C368411C1}" dt="2023-01-18T16:15:47.614" v="173" actId="14100"/>
          <ac:spMkLst>
            <pc:docMk/>
            <pc:sldMk cId="728820151" sldId="333"/>
            <ac:spMk id="2" creationId="{7E02970A-9EC2-266F-0936-2EC6F26ADE5F}"/>
          </ac:spMkLst>
        </pc:spChg>
        <pc:spChg chg="mod">
          <ac:chgData name="Vasco Barroso" userId="" providerId="" clId="Web-{B363A00B-D21C-429D-A3D5-831C368411C1}" dt="2023-01-18T16:17:47.601" v="212" actId="20577"/>
          <ac:spMkLst>
            <pc:docMk/>
            <pc:sldMk cId="728820151" sldId="333"/>
            <ac:spMk id="3" creationId="{6610C64D-AE28-626D-A640-BDC81B9218CF}"/>
          </ac:spMkLst>
        </pc:spChg>
        <pc:spChg chg="mod">
          <ac:chgData name="Vasco Barroso" userId="" providerId="" clId="Web-{B363A00B-D21C-429D-A3D5-831C368411C1}" dt="2023-01-18T16:23:00.562" v="213"/>
          <ac:spMkLst>
            <pc:docMk/>
            <pc:sldMk cId="728820151" sldId="333"/>
            <ac:spMk id="6" creationId="{00000000-0000-0000-0000-000000000000}"/>
          </ac:spMkLst>
        </pc:spChg>
        <pc:spChg chg="add del mod">
          <ac:chgData name="Vasco Barroso" userId="" providerId="" clId="Web-{B363A00B-D21C-429D-A3D5-831C368411C1}" dt="2023-01-18T16:15:57.865" v="177"/>
          <ac:spMkLst>
            <pc:docMk/>
            <pc:sldMk cId="728820151" sldId="333"/>
            <ac:spMk id="9" creationId="{E2D218DE-998E-409E-FF93-C3C6D06EE1D6}"/>
          </ac:spMkLst>
        </pc:spChg>
      </pc:sldChg>
      <pc:sldChg chg="modSp">
        <pc:chgData name="Vasco Barroso" userId="" providerId="" clId="Web-{B363A00B-D21C-429D-A3D5-831C368411C1}" dt="2023-01-18T16:23:06.046" v="215"/>
        <pc:sldMkLst>
          <pc:docMk/>
          <pc:sldMk cId="734414463" sldId="334"/>
        </pc:sldMkLst>
        <pc:spChg chg="mod">
          <ac:chgData name="Vasco Barroso" userId="" providerId="" clId="Web-{B363A00B-D21C-429D-A3D5-831C368411C1}" dt="2023-01-18T16:23:06.046" v="215"/>
          <ac:spMkLst>
            <pc:docMk/>
            <pc:sldMk cId="734414463" sldId="334"/>
            <ac:spMk id="6" creationId="{00000000-0000-0000-0000-000000000000}"/>
          </ac:spMkLst>
        </pc:spChg>
      </pc:sldChg>
      <pc:sldChg chg="modSp">
        <pc:chgData name="Vasco Barroso" userId="" providerId="" clId="Web-{B363A00B-D21C-429D-A3D5-831C368411C1}" dt="2023-01-18T16:23:00.562" v="213"/>
        <pc:sldMkLst>
          <pc:docMk/>
          <pc:sldMk cId="1066965289" sldId="335"/>
        </pc:sldMkLst>
        <pc:spChg chg="mod">
          <ac:chgData name="Vasco Barroso" userId="" providerId="" clId="Web-{B363A00B-D21C-429D-A3D5-831C368411C1}" dt="2023-01-18T16:23:00.562" v="213"/>
          <ac:spMkLst>
            <pc:docMk/>
            <pc:sldMk cId="1066965289" sldId="335"/>
            <ac:spMk id="6" creationId="{00000000-0000-0000-0000-000000000000}"/>
          </ac:spMkLst>
        </pc:spChg>
      </pc:sldChg>
      <pc:sldMasterChg chg="mod modSldLayout">
        <pc:chgData name="Vasco Barroso" userId="" providerId="" clId="Web-{B363A00B-D21C-429D-A3D5-831C368411C1}" dt="2023-01-18T16:23:08.249" v="216"/>
        <pc:sldMasterMkLst>
          <pc:docMk/>
          <pc:sldMasterMk cId="0" sldId="2147483648"/>
        </pc:sldMasterMkLst>
        <pc:sldLayoutChg chg="mod">
          <pc:chgData name="Vasco Barroso" userId="" providerId="" clId="Web-{B363A00B-D21C-429D-A3D5-831C368411C1}" dt="2023-01-18T16:23:08.249" v="216"/>
          <pc:sldLayoutMkLst>
            <pc:docMk/>
            <pc:sldMasterMk cId="0" sldId="2147483648"/>
            <pc:sldLayoutMk cId="0" sldId="2147483649"/>
          </pc:sldLayoutMkLst>
        </pc:sldLayoutChg>
        <pc:sldLayoutChg chg="modSp mod">
          <pc:chgData name="Vasco Barroso" userId="" providerId="" clId="Web-{B363A00B-D21C-429D-A3D5-831C368411C1}" dt="2023-01-18T16:23:08.249" v="216"/>
          <pc:sldLayoutMkLst>
            <pc:docMk/>
            <pc:sldMasterMk cId="0" sldId="2147483648"/>
            <pc:sldLayoutMk cId="0" sldId="2147483650"/>
          </pc:sldLayoutMkLst>
          <pc:spChg chg="mod">
            <ac:chgData name="Vasco Barroso" userId="" providerId="" clId="Web-{B363A00B-D21C-429D-A3D5-831C368411C1}" dt="2023-01-18T16:23:00.562" v="213"/>
            <ac:spMkLst>
              <pc:docMk/>
              <pc:sldMasterMk cId="0" sldId="2147483648"/>
              <pc:sldLayoutMk cId="0" sldId="2147483650"/>
              <ac:spMk id="8" creationId="{00000000-0000-0000-0000-000000000000}"/>
            </ac:spMkLst>
          </pc:spChg>
        </pc:sldLayoutChg>
        <pc:sldLayoutChg chg="modSp mod">
          <pc:chgData name="Vasco Barroso" userId="" providerId="" clId="Web-{B363A00B-D21C-429D-A3D5-831C368411C1}" dt="2023-01-18T16:23:08.249" v="216"/>
          <pc:sldLayoutMkLst>
            <pc:docMk/>
            <pc:sldMasterMk cId="0" sldId="2147483648"/>
            <pc:sldLayoutMk cId="0" sldId="2147483651"/>
          </pc:sldLayoutMkLst>
          <pc:spChg chg="mod">
            <ac:chgData name="Vasco Barroso" userId="" providerId="" clId="Web-{B363A00B-D21C-429D-A3D5-831C368411C1}" dt="2023-01-18T16:23:00.562" v="213"/>
            <ac:spMkLst>
              <pc:docMk/>
              <pc:sldMasterMk cId="0" sldId="2147483648"/>
              <pc:sldLayoutMk cId="0" sldId="2147483651"/>
              <ac:spMk id="11" creationId="{00000000-0000-0000-0000-000000000000}"/>
            </ac:spMkLst>
          </pc:spChg>
        </pc:sldLayoutChg>
        <pc:sldLayoutChg chg="modSp mod">
          <pc:chgData name="Vasco Barroso" userId="" providerId="" clId="Web-{B363A00B-D21C-429D-A3D5-831C368411C1}" dt="2023-01-18T16:23:08.249" v="216"/>
          <pc:sldLayoutMkLst>
            <pc:docMk/>
            <pc:sldMasterMk cId="0" sldId="2147483648"/>
            <pc:sldLayoutMk cId="0" sldId="2147483652"/>
          </pc:sldLayoutMkLst>
          <pc:spChg chg="mod">
            <ac:chgData name="Vasco Barroso" userId="" providerId="" clId="Web-{B363A00B-D21C-429D-A3D5-831C368411C1}" dt="2023-01-18T16:23:00.562" v="213"/>
            <ac:spMkLst>
              <pc:docMk/>
              <pc:sldMasterMk cId="0" sldId="2147483648"/>
              <pc:sldLayoutMk cId="0" sldId="2147483652"/>
              <ac:spMk id="13" creationId="{00000000-0000-0000-0000-000000000000}"/>
            </ac:spMkLst>
          </pc:spChg>
        </pc:sldLayoutChg>
        <pc:sldLayoutChg chg="modSp mod">
          <pc:chgData name="Vasco Barroso" userId="" providerId="" clId="Web-{B363A00B-D21C-429D-A3D5-831C368411C1}" dt="2023-01-18T16:23:08.249" v="216"/>
          <pc:sldLayoutMkLst>
            <pc:docMk/>
            <pc:sldMasterMk cId="0" sldId="2147483648"/>
            <pc:sldLayoutMk cId="0" sldId="2147483653"/>
          </pc:sldLayoutMkLst>
          <pc:spChg chg="mod">
            <ac:chgData name="Vasco Barroso" userId="" providerId="" clId="Web-{B363A00B-D21C-429D-A3D5-831C368411C1}" dt="2023-01-18T16:23:00.562" v="213"/>
            <ac:spMkLst>
              <pc:docMk/>
              <pc:sldMasterMk cId="0" sldId="2147483648"/>
              <pc:sldLayoutMk cId="0" sldId="2147483653"/>
              <ac:spMk id="9" creationId="{00000000-0000-0000-0000-000000000000}"/>
            </ac:spMkLst>
          </pc:spChg>
        </pc:sldLayoutChg>
        <pc:sldLayoutChg chg="modSp mod">
          <pc:chgData name="Vasco Barroso" userId="" providerId="" clId="Web-{B363A00B-D21C-429D-A3D5-831C368411C1}" dt="2023-01-18T16:23:08.249" v="216"/>
          <pc:sldLayoutMkLst>
            <pc:docMk/>
            <pc:sldMasterMk cId="0" sldId="2147483648"/>
            <pc:sldLayoutMk cId="0" sldId="2147483654"/>
          </pc:sldLayoutMkLst>
          <pc:spChg chg="mod">
            <ac:chgData name="Vasco Barroso" userId="" providerId="" clId="Web-{B363A00B-D21C-429D-A3D5-831C368411C1}" dt="2023-01-18T16:23:00.562" v="213"/>
            <ac:spMkLst>
              <pc:docMk/>
              <pc:sldMasterMk cId="0" sldId="2147483648"/>
              <pc:sldLayoutMk cId="0" sldId="2147483654"/>
              <ac:spMk id="6" creationId="{00000000-0000-0000-0000-000000000000}"/>
            </ac:spMkLst>
          </pc:spChg>
        </pc:sldLayoutChg>
        <pc:sldLayoutChg chg="modSp mod">
          <pc:chgData name="Vasco Barroso" userId="" providerId="" clId="Web-{B363A00B-D21C-429D-A3D5-831C368411C1}" dt="2023-01-18T16:23:08.249" v="216"/>
          <pc:sldLayoutMkLst>
            <pc:docMk/>
            <pc:sldMasterMk cId="0" sldId="2147483648"/>
            <pc:sldLayoutMk cId="0" sldId="2147483655"/>
          </pc:sldLayoutMkLst>
          <pc:spChg chg="mod">
            <ac:chgData name="Vasco Barroso" userId="" providerId="" clId="Web-{B363A00B-D21C-429D-A3D5-831C368411C1}" dt="2023-01-18T16:23:00.562" v="213"/>
            <ac:spMkLst>
              <pc:docMk/>
              <pc:sldMasterMk cId="0" sldId="2147483648"/>
              <pc:sldLayoutMk cId="0" sldId="2147483655"/>
              <ac:spMk id="9" creationId="{00000000-0000-0000-0000-000000000000}"/>
            </ac:spMkLst>
          </pc:spChg>
        </pc:sldLayoutChg>
        <pc:sldLayoutChg chg="modSp mod">
          <pc:chgData name="Vasco Barroso" userId="" providerId="" clId="Web-{B363A00B-D21C-429D-A3D5-831C368411C1}" dt="2023-01-18T16:23:08.249" v="216"/>
          <pc:sldLayoutMkLst>
            <pc:docMk/>
            <pc:sldMasterMk cId="0" sldId="2147483648"/>
            <pc:sldLayoutMk cId="0" sldId="2147483656"/>
          </pc:sldLayoutMkLst>
          <pc:spChg chg="mod">
            <ac:chgData name="Vasco Barroso" userId="" providerId="" clId="Web-{B363A00B-D21C-429D-A3D5-831C368411C1}" dt="2023-01-18T16:23:00.562" v="213"/>
            <ac:spMkLst>
              <pc:docMk/>
              <pc:sldMasterMk cId="0" sldId="2147483648"/>
              <pc:sldLayoutMk cId="0" sldId="2147483656"/>
              <ac:spMk id="8" creationId="{00000000-0000-0000-0000-000000000000}"/>
            </ac:spMkLst>
          </pc:spChg>
        </pc:sldLayoutChg>
        <pc:sldLayoutChg chg="modSp mod">
          <pc:chgData name="Vasco Barroso" userId="" providerId="" clId="Web-{B363A00B-D21C-429D-A3D5-831C368411C1}" dt="2023-01-18T16:23:08.249" v="216"/>
          <pc:sldLayoutMkLst>
            <pc:docMk/>
            <pc:sldMasterMk cId="0" sldId="2147483648"/>
            <pc:sldLayoutMk cId="0" sldId="2147483657"/>
          </pc:sldLayoutMkLst>
          <pc:spChg chg="mod">
            <ac:chgData name="Vasco Barroso" userId="" providerId="" clId="Web-{B363A00B-D21C-429D-A3D5-831C368411C1}" dt="2023-01-18T16:23:00.562" v="213"/>
            <ac:spMkLst>
              <pc:docMk/>
              <pc:sldMasterMk cId="0" sldId="2147483648"/>
              <pc:sldLayoutMk cId="0" sldId="2147483657"/>
              <ac:spMk id="9" creationId="{00000000-0000-0000-0000-000000000000}"/>
            </ac:spMkLst>
          </pc:spChg>
        </pc:sldLayoutChg>
        <pc:sldLayoutChg chg="modSp mod">
          <pc:chgData name="Vasco Barroso" userId="" providerId="" clId="Web-{B363A00B-D21C-429D-A3D5-831C368411C1}" dt="2023-01-18T16:23:08.249" v="216"/>
          <pc:sldLayoutMkLst>
            <pc:docMk/>
            <pc:sldMasterMk cId="0" sldId="2147483648"/>
            <pc:sldLayoutMk cId="0" sldId="2147483658"/>
          </pc:sldLayoutMkLst>
          <pc:spChg chg="mod">
            <ac:chgData name="Vasco Barroso" userId="" providerId="" clId="Web-{B363A00B-D21C-429D-A3D5-831C368411C1}" dt="2023-01-18T16:23:00.562" v="213"/>
            <ac:spMkLst>
              <pc:docMk/>
              <pc:sldMasterMk cId="0" sldId="2147483648"/>
              <pc:sldLayoutMk cId="0" sldId="2147483658"/>
              <ac:spMk id="7" creationId="{00000000-0000-0000-0000-000000000000}"/>
            </ac:spMkLst>
          </pc:spChg>
        </pc:sldLayoutChg>
      </pc:sldMasterChg>
    </pc:docChg>
  </pc:docChgLst>
  <pc:docChgLst>
    <pc:chgData name="Vasco Barroso" userId="Y5FxvjhL4ZVAuADJHVvLf3LWLoe0swBf5vADhoIQrmI=" providerId="None" clId="Web-{9F5E6471-0610-41D0-8D30-AB14D43A2A86}"/>
    <pc:docChg chg="addSld modSld">
      <pc:chgData name="Vasco Barroso" userId="Y5FxvjhL4ZVAuADJHVvLf3LWLoe0swBf5vADhoIQrmI=" providerId="None" clId="Web-{9F5E6471-0610-41D0-8D30-AB14D43A2A86}" dt="2023-01-19T16:13:03.742" v="472" actId="14100"/>
      <pc:docMkLst>
        <pc:docMk/>
      </pc:docMkLst>
      <pc:sldChg chg="modSp">
        <pc:chgData name="Vasco Barroso" userId="Y5FxvjhL4ZVAuADJHVvLf3LWLoe0swBf5vADhoIQrmI=" providerId="None" clId="Web-{9F5E6471-0610-41D0-8D30-AB14D43A2A86}" dt="2023-01-19T15:46:10.290" v="287" actId="20577"/>
        <pc:sldMkLst>
          <pc:docMk/>
          <pc:sldMk cId="2359346500" sldId="336"/>
        </pc:sldMkLst>
        <pc:spChg chg="mod">
          <ac:chgData name="Vasco Barroso" userId="Y5FxvjhL4ZVAuADJHVvLf3LWLoe0swBf5vADhoIQrmI=" providerId="None" clId="Web-{9F5E6471-0610-41D0-8D30-AB14D43A2A86}" dt="2023-01-19T15:46:10.290" v="287" actId="20577"/>
          <ac:spMkLst>
            <pc:docMk/>
            <pc:sldMk cId="2359346500" sldId="336"/>
            <ac:spMk id="39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9F5E6471-0610-41D0-8D30-AB14D43A2A86}" dt="2023-01-19T16:13:03.742" v="472" actId="14100"/>
        <pc:sldMkLst>
          <pc:docMk/>
          <pc:sldMk cId="249440854" sldId="337"/>
        </pc:sldMkLst>
        <pc:spChg chg="mod">
          <ac:chgData name="Vasco Barroso" userId="Y5FxvjhL4ZVAuADJHVvLf3LWLoe0swBf5vADhoIQrmI=" providerId="None" clId="Web-{9F5E6471-0610-41D0-8D30-AB14D43A2A86}" dt="2023-01-19T15:46:18.259" v="290" actId="20577"/>
          <ac:spMkLst>
            <pc:docMk/>
            <pc:sldMk cId="249440854" sldId="337"/>
            <ac:spMk id="4" creationId="{00000000-0000-0000-0000-000000000000}"/>
          </ac:spMkLst>
        </pc:spChg>
        <pc:spChg chg="mod">
          <ac:chgData name="Vasco Barroso" userId="Y5FxvjhL4ZVAuADJHVvLf3LWLoe0swBf5vADhoIQrmI=" providerId="None" clId="Web-{9F5E6471-0610-41D0-8D30-AB14D43A2A86}" dt="2023-01-19T16:13:03.742" v="472" actId="14100"/>
          <ac:spMkLst>
            <pc:docMk/>
            <pc:sldMk cId="249440854" sldId="337"/>
            <ac:spMk id="39" creationId="{00000000-0000-0000-0000-000000000000}"/>
          </ac:spMkLst>
        </pc:spChg>
      </pc:sldChg>
    </pc:docChg>
  </pc:docChgLst>
  <pc:docChgLst>
    <pc:chgData name="vmcb" userId="Y5FxvjhL4ZVAuADJHVvLf3LWLoe0swBf5vADhoIQrmI=" providerId="None" clId="Web-{8FB3BED4-77FC-4CF0-8619-568A8B02963A}"/>
    <pc:docChg chg="modSld modMainMaster">
      <pc:chgData name="vmcb" userId="Y5FxvjhL4ZVAuADJHVvLf3LWLoe0swBf5vADhoIQrmI=" providerId="None" clId="Web-{8FB3BED4-77FC-4CF0-8619-568A8B02963A}" dt="2022-06-26T17:44:06.999" v="17" actId="20577"/>
      <pc:docMkLst>
        <pc:docMk/>
      </pc:docMkLst>
      <pc:sldChg chg="modSp">
        <pc:chgData name="vmcb" userId="Y5FxvjhL4ZVAuADJHVvLf3LWLoe0swBf5vADhoIQrmI=" providerId="None" clId="Web-{8FB3BED4-77FC-4CF0-8619-568A8B02963A}" dt="2022-06-26T17:44:06.999" v="17" actId="20577"/>
        <pc:sldMkLst>
          <pc:docMk/>
          <pc:sldMk cId="0" sldId="258"/>
        </pc:sldMkLst>
        <pc:spChg chg="mod">
          <ac:chgData name="vmcb" userId="Y5FxvjhL4ZVAuADJHVvLf3LWLoe0swBf5vADhoIQrmI=" providerId="None" clId="Web-{8FB3BED4-77FC-4CF0-8619-568A8B02963A}" dt="2022-06-26T17:44:06.999" v="17" actId="20577"/>
          <ac:spMkLst>
            <pc:docMk/>
            <pc:sldMk cId="0" sldId="258"/>
            <ac:spMk id="3" creationId="{00000000-0000-0000-0000-000000000000}"/>
          </ac:spMkLst>
        </pc:spChg>
        <pc:spChg chg="mod">
          <ac:chgData name="vmcb" userId="Y5FxvjhL4ZVAuADJHVvLf3LWLoe0swBf5vADhoIQrmI=" providerId="None" clId="Web-{8FB3BED4-77FC-4CF0-8619-568A8B02963A}" dt="2022-06-26T17:43:32.811" v="4"/>
          <ac:spMkLst>
            <pc:docMk/>
            <pc:sldMk cId="0" sldId="258"/>
            <ac:spMk id="6" creationId="{00000000-0000-0000-0000-000000000000}"/>
          </ac:spMkLst>
        </pc:spChg>
        <pc:spChg chg="mod">
          <ac:chgData name="vmcb" userId="Y5FxvjhL4ZVAuADJHVvLf3LWLoe0swBf5vADhoIQrmI=" providerId="None" clId="Web-{8FB3BED4-77FC-4CF0-8619-568A8B02963A}" dt="2022-06-26T17:43:53.905" v="15" actId="20577"/>
          <ac:spMkLst>
            <pc:docMk/>
            <pc:sldMk cId="0" sldId="258"/>
            <ac:spMk id="39" creationId="{00000000-0000-0000-0000-000000000000}"/>
          </ac:spMkLst>
        </pc:spChg>
      </pc:sldChg>
      <pc:sldChg chg="modSp">
        <pc:chgData name="vmcb" userId="Y5FxvjhL4ZVAuADJHVvLf3LWLoe0swBf5vADhoIQrmI=" providerId="None" clId="Web-{8FB3BED4-77FC-4CF0-8619-568A8B02963A}" dt="2022-06-26T17:43:28.983" v="3"/>
        <pc:sldMkLst>
          <pc:docMk/>
          <pc:sldMk cId="2360259265" sldId="288"/>
        </pc:sldMkLst>
        <pc:spChg chg="mod">
          <ac:chgData name="vmcb" userId="Y5FxvjhL4ZVAuADJHVvLf3LWLoe0swBf5vADhoIQrmI=" providerId="None" clId="Web-{8FB3BED4-77FC-4CF0-8619-568A8B02963A}" dt="2022-06-26T17:43:28.983" v="3"/>
          <ac:spMkLst>
            <pc:docMk/>
            <pc:sldMk cId="2360259265" sldId="288"/>
            <ac:spMk id="6" creationId="{00000000-0000-0000-0000-000000000000}"/>
          </ac:spMkLst>
        </pc:spChg>
      </pc:sldChg>
      <pc:sldChg chg="modSp">
        <pc:chgData name="vmcb" userId="Y5FxvjhL4ZVAuADJHVvLf3LWLoe0swBf5vADhoIQrmI=" providerId="None" clId="Web-{8FB3BED4-77FC-4CF0-8619-568A8B02963A}" dt="2022-06-26T17:43:32.811" v="4"/>
        <pc:sldMkLst>
          <pc:docMk/>
          <pc:sldMk cId="2108145757" sldId="296"/>
        </pc:sldMkLst>
        <pc:spChg chg="mod">
          <ac:chgData name="vmcb" userId="Y5FxvjhL4ZVAuADJHVvLf3LWLoe0swBf5vADhoIQrmI=" providerId="None" clId="Web-{8FB3BED4-77FC-4CF0-8619-568A8B02963A}" dt="2022-06-26T17:43:32.811" v="4"/>
          <ac:spMkLst>
            <pc:docMk/>
            <pc:sldMk cId="2108145757" sldId="296"/>
            <ac:spMk id="6" creationId="{00000000-0000-0000-0000-000000000000}"/>
          </ac:spMkLst>
        </pc:spChg>
      </pc:sldChg>
      <pc:sldChg chg="modSp">
        <pc:chgData name="vmcb" userId="Y5FxvjhL4ZVAuADJHVvLf3LWLoe0swBf5vADhoIQrmI=" providerId="None" clId="Web-{8FB3BED4-77FC-4CF0-8619-568A8B02963A}" dt="2022-06-26T17:43:32.811" v="4"/>
        <pc:sldMkLst>
          <pc:docMk/>
          <pc:sldMk cId="982657216" sldId="300"/>
        </pc:sldMkLst>
        <pc:spChg chg="mod">
          <ac:chgData name="vmcb" userId="Y5FxvjhL4ZVAuADJHVvLf3LWLoe0swBf5vADhoIQrmI=" providerId="None" clId="Web-{8FB3BED4-77FC-4CF0-8619-568A8B02963A}" dt="2022-06-26T17:43:32.811" v="4"/>
          <ac:spMkLst>
            <pc:docMk/>
            <pc:sldMk cId="982657216" sldId="300"/>
            <ac:spMk id="6" creationId="{00000000-0000-0000-0000-000000000000}"/>
          </ac:spMkLst>
        </pc:spChg>
      </pc:sldChg>
      <pc:sldChg chg="modSp">
        <pc:chgData name="vmcb" userId="Y5FxvjhL4ZVAuADJHVvLf3LWLoe0swBf5vADhoIQrmI=" providerId="None" clId="Web-{8FB3BED4-77FC-4CF0-8619-568A8B02963A}" dt="2022-06-26T17:43:32.811" v="4"/>
        <pc:sldMkLst>
          <pc:docMk/>
          <pc:sldMk cId="4276572520" sldId="301"/>
        </pc:sldMkLst>
        <pc:spChg chg="mod">
          <ac:chgData name="vmcb" userId="Y5FxvjhL4ZVAuADJHVvLf3LWLoe0swBf5vADhoIQrmI=" providerId="None" clId="Web-{8FB3BED4-77FC-4CF0-8619-568A8B02963A}" dt="2022-06-26T17:43:32.811" v="4"/>
          <ac:spMkLst>
            <pc:docMk/>
            <pc:sldMk cId="4276572520" sldId="301"/>
            <ac:spMk id="6" creationId="{00000000-0000-0000-0000-000000000000}"/>
          </ac:spMkLst>
        </pc:spChg>
      </pc:sldChg>
      <pc:sldChg chg="modSp">
        <pc:chgData name="vmcb" userId="Y5FxvjhL4ZVAuADJHVvLf3LWLoe0swBf5vADhoIQrmI=" providerId="None" clId="Web-{8FB3BED4-77FC-4CF0-8619-568A8B02963A}" dt="2022-06-26T17:43:32.811" v="4"/>
        <pc:sldMkLst>
          <pc:docMk/>
          <pc:sldMk cId="3359466825" sldId="302"/>
        </pc:sldMkLst>
        <pc:spChg chg="mod">
          <ac:chgData name="vmcb" userId="Y5FxvjhL4ZVAuADJHVvLf3LWLoe0swBf5vADhoIQrmI=" providerId="None" clId="Web-{8FB3BED4-77FC-4CF0-8619-568A8B02963A}" dt="2022-06-26T17:43:32.811" v="4"/>
          <ac:spMkLst>
            <pc:docMk/>
            <pc:sldMk cId="3359466825" sldId="302"/>
            <ac:spMk id="6" creationId="{00000000-0000-0000-0000-000000000000}"/>
          </ac:spMkLst>
        </pc:spChg>
      </pc:sldChg>
      <pc:sldChg chg="modSp">
        <pc:chgData name="vmcb" userId="Y5FxvjhL4ZVAuADJHVvLf3LWLoe0swBf5vADhoIQrmI=" providerId="None" clId="Web-{8FB3BED4-77FC-4CF0-8619-568A8B02963A}" dt="2022-06-26T17:43:32.811" v="4"/>
        <pc:sldMkLst>
          <pc:docMk/>
          <pc:sldMk cId="852539237" sldId="303"/>
        </pc:sldMkLst>
        <pc:spChg chg="mod">
          <ac:chgData name="vmcb" userId="Y5FxvjhL4ZVAuADJHVvLf3LWLoe0swBf5vADhoIQrmI=" providerId="None" clId="Web-{8FB3BED4-77FC-4CF0-8619-568A8B02963A}" dt="2022-06-26T17:43:32.811" v="4"/>
          <ac:spMkLst>
            <pc:docMk/>
            <pc:sldMk cId="852539237" sldId="303"/>
            <ac:spMk id="6" creationId="{00000000-0000-0000-0000-000000000000}"/>
          </ac:spMkLst>
        </pc:spChg>
      </pc:sldChg>
      <pc:sldChg chg="modSp">
        <pc:chgData name="vmcb" userId="Y5FxvjhL4ZVAuADJHVvLf3LWLoe0swBf5vADhoIQrmI=" providerId="None" clId="Web-{8FB3BED4-77FC-4CF0-8619-568A8B02963A}" dt="2022-06-26T17:43:32.811" v="4"/>
        <pc:sldMkLst>
          <pc:docMk/>
          <pc:sldMk cId="148352590" sldId="304"/>
        </pc:sldMkLst>
        <pc:spChg chg="mod">
          <ac:chgData name="vmcb" userId="Y5FxvjhL4ZVAuADJHVvLf3LWLoe0swBf5vADhoIQrmI=" providerId="None" clId="Web-{8FB3BED4-77FC-4CF0-8619-568A8B02963A}" dt="2022-06-26T17:43:32.811" v="4"/>
          <ac:spMkLst>
            <pc:docMk/>
            <pc:sldMk cId="148352590" sldId="304"/>
            <ac:spMk id="6" creationId="{00000000-0000-0000-0000-000000000000}"/>
          </ac:spMkLst>
        </pc:spChg>
      </pc:sldChg>
      <pc:sldMasterChg chg="mod modSldLayout">
        <pc:chgData name="vmcb" userId="Y5FxvjhL4ZVAuADJHVvLf3LWLoe0swBf5vADhoIQrmI=" providerId="None" clId="Web-{8FB3BED4-77FC-4CF0-8619-568A8B02963A}" dt="2022-06-26T17:43:32.811" v="4"/>
        <pc:sldMasterMkLst>
          <pc:docMk/>
          <pc:sldMasterMk cId="0" sldId="2147483648"/>
        </pc:sldMasterMkLst>
        <pc:sldLayoutChg chg="mod">
          <pc:chgData name="vmcb" userId="Y5FxvjhL4ZVAuADJHVvLf3LWLoe0swBf5vADhoIQrmI=" providerId="None" clId="Web-{8FB3BED4-77FC-4CF0-8619-568A8B02963A}" dt="2022-06-26T17:43:32.811" v="4"/>
          <pc:sldLayoutMkLst>
            <pc:docMk/>
            <pc:sldMasterMk cId="0" sldId="2147483648"/>
            <pc:sldLayoutMk cId="0" sldId="2147483649"/>
          </pc:sldLayoutMkLst>
        </pc:sldLayoutChg>
        <pc:sldLayoutChg chg="modSp mod">
          <pc:chgData name="vmcb" userId="Y5FxvjhL4ZVAuADJHVvLf3LWLoe0swBf5vADhoIQrmI=" providerId="None" clId="Web-{8FB3BED4-77FC-4CF0-8619-568A8B02963A}" dt="2022-06-26T17:43:32.811" v="4"/>
          <pc:sldLayoutMkLst>
            <pc:docMk/>
            <pc:sldMasterMk cId="0" sldId="2147483648"/>
            <pc:sldLayoutMk cId="0" sldId="2147483650"/>
          </pc:sldLayoutMkLst>
          <pc:spChg chg="mod">
            <ac:chgData name="vmcb" userId="Y5FxvjhL4ZVAuADJHVvLf3LWLoe0swBf5vADhoIQrmI=" providerId="None" clId="Web-{8FB3BED4-77FC-4CF0-8619-568A8B02963A}" dt="2022-06-26T17:43:32.811" v="4"/>
            <ac:spMkLst>
              <pc:docMk/>
              <pc:sldMasterMk cId="0" sldId="2147483648"/>
              <pc:sldLayoutMk cId="0" sldId="2147483650"/>
              <ac:spMk id="8" creationId="{00000000-0000-0000-0000-000000000000}"/>
            </ac:spMkLst>
          </pc:spChg>
        </pc:sldLayoutChg>
        <pc:sldLayoutChg chg="modSp mod">
          <pc:chgData name="vmcb" userId="Y5FxvjhL4ZVAuADJHVvLf3LWLoe0swBf5vADhoIQrmI=" providerId="None" clId="Web-{8FB3BED4-77FC-4CF0-8619-568A8B02963A}" dt="2022-06-26T17:43:32.811" v="4"/>
          <pc:sldLayoutMkLst>
            <pc:docMk/>
            <pc:sldMasterMk cId="0" sldId="2147483648"/>
            <pc:sldLayoutMk cId="0" sldId="2147483651"/>
          </pc:sldLayoutMkLst>
          <pc:spChg chg="mod">
            <ac:chgData name="vmcb" userId="Y5FxvjhL4ZVAuADJHVvLf3LWLoe0swBf5vADhoIQrmI=" providerId="None" clId="Web-{8FB3BED4-77FC-4CF0-8619-568A8B02963A}" dt="2022-06-26T17:43:32.811" v="4"/>
            <ac:spMkLst>
              <pc:docMk/>
              <pc:sldMasterMk cId="0" sldId="2147483648"/>
              <pc:sldLayoutMk cId="0" sldId="2147483651"/>
              <ac:spMk id="11" creationId="{00000000-0000-0000-0000-000000000000}"/>
            </ac:spMkLst>
          </pc:spChg>
        </pc:sldLayoutChg>
        <pc:sldLayoutChg chg="modSp mod">
          <pc:chgData name="vmcb" userId="Y5FxvjhL4ZVAuADJHVvLf3LWLoe0swBf5vADhoIQrmI=" providerId="None" clId="Web-{8FB3BED4-77FC-4CF0-8619-568A8B02963A}" dt="2022-06-26T17:43:32.811" v="4"/>
          <pc:sldLayoutMkLst>
            <pc:docMk/>
            <pc:sldMasterMk cId="0" sldId="2147483648"/>
            <pc:sldLayoutMk cId="0" sldId="2147483652"/>
          </pc:sldLayoutMkLst>
          <pc:spChg chg="mod">
            <ac:chgData name="vmcb" userId="Y5FxvjhL4ZVAuADJHVvLf3LWLoe0swBf5vADhoIQrmI=" providerId="None" clId="Web-{8FB3BED4-77FC-4CF0-8619-568A8B02963A}" dt="2022-06-26T17:43:32.811" v="4"/>
            <ac:spMkLst>
              <pc:docMk/>
              <pc:sldMasterMk cId="0" sldId="2147483648"/>
              <pc:sldLayoutMk cId="0" sldId="2147483652"/>
              <ac:spMk id="13" creationId="{00000000-0000-0000-0000-000000000000}"/>
            </ac:spMkLst>
          </pc:spChg>
        </pc:sldLayoutChg>
        <pc:sldLayoutChg chg="modSp mod">
          <pc:chgData name="vmcb" userId="Y5FxvjhL4ZVAuADJHVvLf3LWLoe0swBf5vADhoIQrmI=" providerId="None" clId="Web-{8FB3BED4-77FC-4CF0-8619-568A8B02963A}" dt="2022-06-26T17:43:32.811" v="4"/>
          <pc:sldLayoutMkLst>
            <pc:docMk/>
            <pc:sldMasterMk cId="0" sldId="2147483648"/>
            <pc:sldLayoutMk cId="0" sldId="2147483653"/>
          </pc:sldLayoutMkLst>
          <pc:spChg chg="mod">
            <ac:chgData name="vmcb" userId="Y5FxvjhL4ZVAuADJHVvLf3LWLoe0swBf5vADhoIQrmI=" providerId="None" clId="Web-{8FB3BED4-77FC-4CF0-8619-568A8B02963A}" dt="2022-06-26T17:43:32.811" v="4"/>
            <ac:spMkLst>
              <pc:docMk/>
              <pc:sldMasterMk cId="0" sldId="2147483648"/>
              <pc:sldLayoutMk cId="0" sldId="2147483653"/>
              <ac:spMk id="9" creationId="{00000000-0000-0000-0000-000000000000}"/>
            </ac:spMkLst>
          </pc:spChg>
        </pc:sldLayoutChg>
        <pc:sldLayoutChg chg="modSp mod">
          <pc:chgData name="vmcb" userId="Y5FxvjhL4ZVAuADJHVvLf3LWLoe0swBf5vADhoIQrmI=" providerId="None" clId="Web-{8FB3BED4-77FC-4CF0-8619-568A8B02963A}" dt="2022-06-26T17:43:32.811" v="4"/>
          <pc:sldLayoutMkLst>
            <pc:docMk/>
            <pc:sldMasterMk cId="0" sldId="2147483648"/>
            <pc:sldLayoutMk cId="0" sldId="2147483654"/>
          </pc:sldLayoutMkLst>
          <pc:spChg chg="mod">
            <ac:chgData name="vmcb" userId="Y5FxvjhL4ZVAuADJHVvLf3LWLoe0swBf5vADhoIQrmI=" providerId="None" clId="Web-{8FB3BED4-77FC-4CF0-8619-568A8B02963A}" dt="2022-06-26T17:43:32.811" v="4"/>
            <ac:spMkLst>
              <pc:docMk/>
              <pc:sldMasterMk cId="0" sldId="2147483648"/>
              <pc:sldLayoutMk cId="0" sldId="2147483654"/>
              <ac:spMk id="6" creationId="{00000000-0000-0000-0000-000000000000}"/>
            </ac:spMkLst>
          </pc:spChg>
        </pc:sldLayoutChg>
        <pc:sldLayoutChg chg="modSp mod">
          <pc:chgData name="vmcb" userId="Y5FxvjhL4ZVAuADJHVvLf3LWLoe0swBf5vADhoIQrmI=" providerId="None" clId="Web-{8FB3BED4-77FC-4CF0-8619-568A8B02963A}" dt="2022-06-26T17:43:32.811" v="4"/>
          <pc:sldLayoutMkLst>
            <pc:docMk/>
            <pc:sldMasterMk cId="0" sldId="2147483648"/>
            <pc:sldLayoutMk cId="0" sldId="2147483655"/>
          </pc:sldLayoutMkLst>
          <pc:spChg chg="mod">
            <ac:chgData name="vmcb" userId="Y5FxvjhL4ZVAuADJHVvLf3LWLoe0swBf5vADhoIQrmI=" providerId="None" clId="Web-{8FB3BED4-77FC-4CF0-8619-568A8B02963A}" dt="2022-06-26T17:43:32.811" v="4"/>
            <ac:spMkLst>
              <pc:docMk/>
              <pc:sldMasterMk cId="0" sldId="2147483648"/>
              <pc:sldLayoutMk cId="0" sldId="2147483655"/>
              <ac:spMk id="9" creationId="{00000000-0000-0000-0000-000000000000}"/>
            </ac:spMkLst>
          </pc:spChg>
        </pc:sldLayoutChg>
        <pc:sldLayoutChg chg="modSp mod">
          <pc:chgData name="vmcb" userId="Y5FxvjhL4ZVAuADJHVvLf3LWLoe0swBf5vADhoIQrmI=" providerId="None" clId="Web-{8FB3BED4-77FC-4CF0-8619-568A8B02963A}" dt="2022-06-26T17:43:32.811" v="4"/>
          <pc:sldLayoutMkLst>
            <pc:docMk/>
            <pc:sldMasterMk cId="0" sldId="2147483648"/>
            <pc:sldLayoutMk cId="0" sldId="2147483656"/>
          </pc:sldLayoutMkLst>
          <pc:spChg chg="mod">
            <ac:chgData name="vmcb" userId="Y5FxvjhL4ZVAuADJHVvLf3LWLoe0swBf5vADhoIQrmI=" providerId="None" clId="Web-{8FB3BED4-77FC-4CF0-8619-568A8B02963A}" dt="2022-06-26T17:43:32.811" v="4"/>
            <ac:spMkLst>
              <pc:docMk/>
              <pc:sldMasterMk cId="0" sldId="2147483648"/>
              <pc:sldLayoutMk cId="0" sldId="2147483656"/>
              <ac:spMk id="8" creationId="{00000000-0000-0000-0000-000000000000}"/>
            </ac:spMkLst>
          </pc:spChg>
        </pc:sldLayoutChg>
        <pc:sldLayoutChg chg="modSp mod">
          <pc:chgData name="vmcb" userId="Y5FxvjhL4ZVAuADJHVvLf3LWLoe0swBf5vADhoIQrmI=" providerId="None" clId="Web-{8FB3BED4-77FC-4CF0-8619-568A8B02963A}" dt="2022-06-26T17:43:32.811" v="4"/>
          <pc:sldLayoutMkLst>
            <pc:docMk/>
            <pc:sldMasterMk cId="0" sldId="2147483648"/>
            <pc:sldLayoutMk cId="0" sldId="2147483657"/>
          </pc:sldLayoutMkLst>
          <pc:spChg chg="mod">
            <ac:chgData name="vmcb" userId="Y5FxvjhL4ZVAuADJHVvLf3LWLoe0swBf5vADhoIQrmI=" providerId="None" clId="Web-{8FB3BED4-77FC-4CF0-8619-568A8B02963A}" dt="2022-06-26T17:43:32.811" v="4"/>
            <ac:spMkLst>
              <pc:docMk/>
              <pc:sldMasterMk cId="0" sldId="2147483648"/>
              <pc:sldLayoutMk cId="0" sldId="2147483657"/>
              <ac:spMk id="9" creationId="{00000000-0000-0000-0000-000000000000}"/>
            </ac:spMkLst>
          </pc:spChg>
        </pc:sldLayoutChg>
        <pc:sldLayoutChg chg="modSp mod">
          <pc:chgData name="vmcb" userId="Y5FxvjhL4ZVAuADJHVvLf3LWLoe0swBf5vADhoIQrmI=" providerId="None" clId="Web-{8FB3BED4-77FC-4CF0-8619-568A8B02963A}" dt="2022-06-26T17:43:32.811" v="4"/>
          <pc:sldLayoutMkLst>
            <pc:docMk/>
            <pc:sldMasterMk cId="0" sldId="2147483648"/>
            <pc:sldLayoutMk cId="0" sldId="2147483658"/>
          </pc:sldLayoutMkLst>
          <pc:spChg chg="mod">
            <ac:chgData name="vmcb" userId="Y5FxvjhL4ZVAuADJHVvLf3LWLoe0swBf5vADhoIQrmI=" providerId="None" clId="Web-{8FB3BED4-77FC-4CF0-8619-568A8B02963A}" dt="2022-06-26T17:43:32.811" v="4"/>
            <ac:spMkLst>
              <pc:docMk/>
              <pc:sldMasterMk cId="0" sldId="2147483648"/>
              <pc:sldLayoutMk cId="0" sldId="2147483658"/>
              <ac:spMk id="7" creationId="{00000000-0000-0000-0000-000000000000}"/>
            </ac:spMkLst>
          </pc:spChg>
        </pc:sldLayoutChg>
      </pc:sldMasterChg>
    </pc:docChg>
  </pc:docChgLst>
  <pc:docChgLst>
    <pc:chgData name="Vasco Barroso" userId="Y5FxvjhL4ZVAuADJHVvLf3LWLoe0swBf5vADhoIQrmI=" providerId="None" clId="Web-{2AF05BAA-F724-4D86-8627-0B74BC1CA0B1}"/>
    <pc:docChg chg="modSld">
      <pc:chgData name="Vasco Barroso" userId="Y5FxvjhL4ZVAuADJHVvLf3LWLoe0swBf5vADhoIQrmI=" providerId="None" clId="Web-{2AF05BAA-F724-4D86-8627-0B74BC1CA0B1}" dt="2022-11-01T16:42:00.384" v="58" actId="20577"/>
      <pc:docMkLst>
        <pc:docMk/>
      </pc:docMkLst>
      <pc:sldChg chg="modSp">
        <pc:chgData name="Vasco Barroso" userId="Y5FxvjhL4ZVAuADJHVvLf3LWLoe0swBf5vADhoIQrmI=" providerId="None" clId="Web-{2AF05BAA-F724-4D86-8627-0B74BC1CA0B1}" dt="2022-11-01T16:42:00.384" v="58" actId="20577"/>
        <pc:sldMkLst>
          <pc:docMk/>
          <pc:sldMk cId="225494994" sldId="328"/>
        </pc:sldMkLst>
        <pc:spChg chg="mod">
          <ac:chgData name="Vasco Barroso" userId="Y5FxvjhL4ZVAuADJHVvLf3LWLoe0swBf5vADhoIQrmI=" providerId="None" clId="Web-{2AF05BAA-F724-4D86-8627-0B74BC1CA0B1}" dt="2022-11-01T16:42:00.384" v="58" actId="20577"/>
          <ac:spMkLst>
            <pc:docMk/>
            <pc:sldMk cId="225494994" sldId="328"/>
            <ac:spMk id="39" creationId="{00000000-0000-0000-0000-000000000000}"/>
          </ac:spMkLst>
        </pc:spChg>
      </pc:sldChg>
    </pc:docChg>
  </pc:docChgLst>
  <pc:docChgLst>
    <pc:chgData name="Vasco Barroso" userId="Y5FxvjhL4ZVAuADJHVvLf3LWLoe0swBf5vADhoIQrmI=" providerId="None" clId="Web-{D1AE7942-7797-4FAD-A734-AFFC3DF47B75}"/>
    <pc:docChg chg="modSld">
      <pc:chgData name="Vasco Barroso" userId="Y5FxvjhL4ZVAuADJHVvLf3LWLoe0swBf5vADhoIQrmI=" providerId="None" clId="Web-{D1AE7942-7797-4FAD-A734-AFFC3DF47B75}" dt="2023-01-24T13:55:09.494" v="66" actId="14100"/>
      <pc:docMkLst>
        <pc:docMk/>
      </pc:docMkLst>
      <pc:sldChg chg="addSp delSp modSp">
        <pc:chgData name="Vasco Barroso" userId="Y5FxvjhL4ZVAuADJHVvLf3LWLoe0swBf5vADhoIQrmI=" providerId="None" clId="Web-{D1AE7942-7797-4FAD-A734-AFFC3DF47B75}" dt="2023-01-24T13:55:09.494" v="66" actId="14100"/>
        <pc:sldMkLst>
          <pc:docMk/>
          <pc:sldMk cId="1811828975" sldId="353"/>
        </pc:sldMkLst>
        <pc:spChg chg="add del mod">
          <ac:chgData name="Vasco Barroso" userId="Y5FxvjhL4ZVAuADJHVvLf3LWLoe0swBf5vADhoIQrmI=" providerId="None" clId="Web-{D1AE7942-7797-4FAD-A734-AFFC3DF47B75}" dt="2023-01-24T13:53:01.819" v="44"/>
          <ac:spMkLst>
            <pc:docMk/>
            <pc:sldMk cId="1811828975" sldId="353"/>
            <ac:spMk id="2" creationId="{D5EDCF6C-AFAD-1E98-5CAD-CDA75045A92E}"/>
          </ac:spMkLst>
        </pc:spChg>
        <pc:spChg chg="mod">
          <ac:chgData name="Vasco Barroso" userId="Y5FxvjhL4ZVAuADJHVvLf3LWLoe0swBf5vADhoIQrmI=" providerId="None" clId="Web-{D1AE7942-7797-4FAD-A734-AFFC3DF47B75}" dt="2023-01-24T13:52:45.053" v="40" actId="1076"/>
          <ac:spMkLst>
            <pc:docMk/>
            <pc:sldMk cId="1811828975" sldId="353"/>
            <ac:spMk id="6" creationId="{00000000-0000-0000-0000-000000000000}"/>
          </ac:spMkLst>
        </pc:spChg>
        <pc:spChg chg="add del mod">
          <ac:chgData name="Vasco Barroso" userId="Y5FxvjhL4ZVAuADJHVvLf3LWLoe0swBf5vADhoIQrmI=" providerId="None" clId="Web-{D1AE7942-7797-4FAD-A734-AFFC3DF47B75}" dt="2023-01-24T13:53:29.539" v="50"/>
          <ac:spMkLst>
            <pc:docMk/>
            <pc:sldMk cId="1811828975" sldId="353"/>
            <ac:spMk id="8" creationId="{C400570E-A9E8-B368-5B03-5A12913D263D}"/>
          </ac:spMkLst>
        </pc:spChg>
        <pc:spChg chg="add mod">
          <ac:chgData name="Vasco Barroso" userId="Y5FxvjhL4ZVAuADJHVvLf3LWLoe0swBf5vADhoIQrmI=" providerId="None" clId="Web-{D1AE7942-7797-4FAD-A734-AFFC3DF47B75}" dt="2023-01-24T13:55:09.494" v="66" actId="14100"/>
          <ac:spMkLst>
            <pc:docMk/>
            <pc:sldMk cId="1811828975" sldId="353"/>
            <ac:spMk id="9" creationId="{425B66A4-F1A9-2BCB-0E82-6C16CAFBAFD6}"/>
          </ac:spMkLst>
        </pc:spChg>
      </pc:sldChg>
    </pc:docChg>
  </pc:docChgLst>
  <pc:docChgLst>
    <pc:chgData name="Vasco Barroso" clId="Web-{9F5E6471-0610-41D0-8D30-AB14D43A2A86}"/>
    <pc:docChg chg="addSld modSld">
      <pc:chgData name="Vasco Barroso" userId="" providerId="" clId="Web-{9F5E6471-0610-41D0-8D30-AB14D43A2A86}" dt="2023-01-20T10:53:17.825" v="440" actId="20577"/>
      <pc:docMkLst>
        <pc:docMk/>
      </pc:docMkLst>
      <pc:sldChg chg="modSp">
        <pc:chgData name="Vasco Barroso" userId="" providerId="" clId="Web-{9F5E6471-0610-41D0-8D30-AB14D43A2A86}" dt="2023-01-20T10:25:00.506" v="331" actId="20577"/>
        <pc:sldMkLst>
          <pc:docMk/>
          <pc:sldMk cId="2359346500" sldId="336"/>
        </pc:sldMkLst>
        <pc:spChg chg="mod">
          <ac:chgData name="Vasco Barroso" userId="" providerId="" clId="Web-{9F5E6471-0610-41D0-8D30-AB14D43A2A86}" dt="2023-01-20T10:25:00.506" v="331" actId="20577"/>
          <ac:spMkLst>
            <pc:docMk/>
            <pc:sldMk cId="2359346500" sldId="336"/>
            <ac:spMk id="39" creationId="{00000000-0000-0000-0000-000000000000}"/>
          </ac:spMkLst>
        </pc:spChg>
      </pc:sldChg>
      <pc:sldChg chg="modSp">
        <pc:chgData name="Vasco Barroso" userId="" providerId="" clId="Web-{9F5E6471-0610-41D0-8D30-AB14D43A2A86}" dt="2023-01-20T10:53:17.825" v="440" actId="20577"/>
        <pc:sldMkLst>
          <pc:docMk/>
          <pc:sldMk cId="249440854" sldId="337"/>
        </pc:sldMkLst>
        <pc:spChg chg="mod">
          <ac:chgData name="Vasco Barroso" userId="" providerId="" clId="Web-{9F5E6471-0610-41D0-8D30-AB14D43A2A86}" dt="2023-01-20T10:53:17.825" v="440" actId="20577"/>
          <ac:spMkLst>
            <pc:docMk/>
            <pc:sldMk cId="249440854" sldId="337"/>
            <ac:spMk id="39" creationId="{00000000-0000-0000-0000-000000000000}"/>
          </ac:spMkLst>
        </pc:spChg>
      </pc:sldChg>
      <pc:sldChg chg="modSp add replId">
        <pc:chgData name="Vasco Barroso" userId="" providerId="" clId="Web-{9F5E6471-0610-41D0-8D30-AB14D43A2A86}" dt="2023-01-20T10:12:08.638" v="214" actId="20577"/>
        <pc:sldMkLst>
          <pc:docMk/>
          <pc:sldMk cId="1402815179" sldId="338"/>
        </pc:sldMkLst>
        <pc:spChg chg="mod">
          <ac:chgData name="Vasco Barroso" userId="" providerId="" clId="Web-{9F5E6471-0610-41D0-8D30-AB14D43A2A86}" dt="2023-01-20T10:12:08.638" v="214" actId="20577"/>
          <ac:spMkLst>
            <pc:docMk/>
            <pc:sldMk cId="1402815179" sldId="338"/>
            <ac:spMk id="39" creationId="{00000000-0000-0000-0000-000000000000}"/>
          </ac:spMkLst>
        </pc:spChg>
      </pc:sldChg>
    </pc:docChg>
  </pc:docChgLst>
  <pc:docChgLst>
    <pc:chgData name="Vasco Barroso" userId="Y5FxvjhL4ZVAuADJHVvLf3LWLoe0swBf5vADhoIQrmI=" providerId="None" clId="Web-{FEB39DFD-9103-4F44-8663-01B6588017F2}"/>
    <pc:docChg chg="addSld delSld modSld">
      <pc:chgData name="Vasco Barroso" userId="Y5FxvjhL4ZVAuADJHVvLf3LWLoe0swBf5vADhoIQrmI=" providerId="None" clId="Web-{FEB39DFD-9103-4F44-8663-01B6588017F2}" dt="2023-01-31T08:01:40.705" v="352" actId="20577"/>
      <pc:docMkLst>
        <pc:docMk/>
      </pc:docMkLst>
      <pc:sldChg chg="addSp modSp">
        <pc:chgData name="Vasco Barroso" userId="Y5FxvjhL4ZVAuADJHVvLf3LWLoe0swBf5vADhoIQrmI=" providerId="None" clId="Web-{FEB39DFD-9103-4F44-8663-01B6588017F2}" dt="2023-01-31T08:01:40.705" v="352" actId="20577"/>
        <pc:sldMkLst>
          <pc:docMk/>
          <pc:sldMk cId="0" sldId="258"/>
        </pc:sldMkLst>
        <pc:spChg chg="mod">
          <ac:chgData name="Vasco Barroso" userId="Y5FxvjhL4ZVAuADJHVvLf3LWLoe0swBf5vADhoIQrmI=" providerId="None" clId="Web-{FEB39DFD-9103-4F44-8663-01B6588017F2}" dt="2023-01-31T07:57:50.208" v="271" actId="20577"/>
          <ac:spMkLst>
            <pc:docMk/>
            <pc:sldMk cId="0" sldId="258"/>
            <ac:spMk id="3" creationId="{F3C24E8E-08FD-AF65-6872-6B897467C1DC}"/>
          </ac:spMkLst>
        </pc:spChg>
        <pc:spChg chg="mod">
          <ac:chgData name="Vasco Barroso" userId="Y5FxvjhL4ZVAuADJHVvLf3LWLoe0swBf5vADhoIQrmI=" providerId="None" clId="Web-{FEB39DFD-9103-4F44-8663-01B6588017F2}" dt="2023-01-31T07:57:45.317" v="270" actId="20577"/>
          <ac:spMkLst>
            <pc:docMk/>
            <pc:sldMk cId="0" sldId="258"/>
            <ac:spMk id="4" creationId="{00000000-0000-0000-0000-000000000000}"/>
          </ac:spMkLst>
        </pc:spChg>
        <pc:graphicFrameChg chg="add mod modGraphic">
          <ac:chgData name="Vasco Barroso" userId="Y5FxvjhL4ZVAuADJHVvLf3LWLoe0swBf5vADhoIQrmI=" providerId="None" clId="Web-{FEB39DFD-9103-4F44-8663-01B6588017F2}" dt="2023-01-31T08:01:07.110" v="293" actId="20577"/>
          <ac:graphicFrameMkLst>
            <pc:docMk/>
            <pc:sldMk cId="0" sldId="258"/>
            <ac:graphicFrameMk id="2" creationId="{688DBFAA-F2FA-42CB-2230-3BEA79EB999E}"/>
          </ac:graphicFrameMkLst>
        </pc:graphicFrameChg>
        <pc:graphicFrameChg chg="add mod modGraphic">
          <ac:chgData name="Vasco Barroso" userId="Y5FxvjhL4ZVAuADJHVvLf3LWLoe0swBf5vADhoIQrmI=" providerId="None" clId="Web-{FEB39DFD-9103-4F44-8663-01B6588017F2}" dt="2023-01-31T08:01:40.705" v="352" actId="20577"/>
          <ac:graphicFrameMkLst>
            <pc:docMk/>
            <pc:sldMk cId="0" sldId="258"/>
            <ac:graphicFrameMk id="8" creationId="{932E5144-4F4E-EF88-554B-CE75752AE00A}"/>
          </ac:graphicFrameMkLst>
        </pc:graphicFrameChg>
      </pc:sldChg>
      <pc:sldChg chg="addSp modSp">
        <pc:chgData name="Vasco Barroso" userId="Y5FxvjhL4ZVAuADJHVvLf3LWLoe0swBf5vADhoIQrmI=" providerId="None" clId="Web-{FEB39DFD-9103-4F44-8663-01B6588017F2}" dt="2023-01-30T09:53:24.351" v="258" actId="1076"/>
        <pc:sldMkLst>
          <pc:docMk/>
          <pc:sldMk cId="2923847329" sldId="345"/>
        </pc:sldMkLst>
        <pc:spChg chg="mod">
          <ac:chgData name="Vasco Barroso" userId="Y5FxvjhL4ZVAuADJHVvLf3LWLoe0swBf5vADhoIQrmI=" providerId="None" clId="Web-{FEB39DFD-9103-4F44-8663-01B6588017F2}" dt="2023-01-30T09:53:04.882" v="252" actId="20577"/>
          <ac:spMkLst>
            <pc:docMk/>
            <pc:sldMk cId="2923847329" sldId="345"/>
            <ac:spMk id="39" creationId="{00000000-0000-0000-0000-000000000000}"/>
          </ac:spMkLst>
        </pc:spChg>
        <pc:picChg chg="mod">
          <ac:chgData name="Vasco Barroso" userId="Y5FxvjhL4ZVAuADJHVvLf3LWLoe0swBf5vADhoIQrmI=" providerId="None" clId="Web-{FEB39DFD-9103-4F44-8663-01B6588017F2}" dt="2023-01-30T09:44:27.335" v="28" actId="1076"/>
          <ac:picMkLst>
            <pc:docMk/>
            <pc:sldMk cId="2923847329" sldId="345"/>
            <ac:picMk id="2" creationId="{366F5A14-4057-20A5-5E05-112549F5727C}"/>
          </ac:picMkLst>
        </pc:picChg>
        <pc:picChg chg="mod">
          <ac:chgData name="Vasco Barroso" userId="Y5FxvjhL4ZVAuADJHVvLf3LWLoe0swBf5vADhoIQrmI=" providerId="None" clId="Web-{FEB39DFD-9103-4F44-8663-01B6588017F2}" dt="2023-01-30T09:44:22.788" v="27" actId="1076"/>
          <ac:picMkLst>
            <pc:docMk/>
            <pc:sldMk cId="2923847329" sldId="345"/>
            <ac:picMk id="8" creationId="{92A3C920-5455-2B54-2618-BDCEEB0A5373}"/>
          </ac:picMkLst>
        </pc:picChg>
        <pc:picChg chg="add mod">
          <ac:chgData name="Vasco Barroso" userId="Y5FxvjhL4ZVAuADJHVvLf3LWLoe0swBf5vADhoIQrmI=" providerId="None" clId="Web-{FEB39DFD-9103-4F44-8663-01B6588017F2}" dt="2023-01-30T09:53:24.351" v="258" actId="1076"/>
          <ac:picMkLst>
            <pc:docMk/>
            <pc:sldMk cId="2923847329" sldId="345"/>
            <ac:picMk id="9" creationId="{5A2EFD7A-B498-C180-E7FE-10D7C052758A}"/>
          </ac:picMkLst>
        </pc:picChg>
      </pc:sldChg>
      <pc:sldChg chg="modSp add del replId">
        <pc:chgData name="Vasco Barroso" userId="Y5FxvjhL4ZVAuADJHVvLf3LWLoe0swBf5vADhoIQrmI=" providerId="None" clId="Web-{FEB39DFD-9103-4F44-8663-01B6588017F2}" dt="2023-01-30T09:44:00.038" v="26"/>
        <pc:sldMkLst>
          <pc:docMk/>
          <pc:sldMk cId="1283960098" sldId="355"/>
        </pc:sldMkLst>
        <pc:spChg chg="mod">
          <ac:chgData name="Vasco Barroso" userId="Y5FxvjhL4ZVAuADJHVvLf3LWLoe0swBf5vADhoIQrmI=" providerId="None" clId="Web-{FEB39DFD-9103-4F44-8663-01B6588017F2}" dt="2023-01-30T09:43:57.741" v="25" actId="20577"/>
          <ac:spMkLst>
            <pc:docMk/>
            <pc:sldMk cId="1283960098" sldId="355"/>
            <ac:spMk id="39" creationId="{00000000-0000-0000-0000-000000000000}"/>
          </ac:spMkLst>
        </pc:spChg>
      </pc:sldChg>
      <pc:sldChg chg="add del replId">
        <pc:chgData name="Vasco Barroso" userId="Y5FxvjhL4ZVAuADJHVvLf3LWLoe0swBf5vADhoIQrmI=" providerId="None" clId="Web-{FEB39DFD-9103-4F44-8663-01B6588017F2}" dt="2023-01-31T07:57:34.582" v="260"/>
        <pc:sldMkLst>
          <pc:docMk/>
          <pc:sldMk cId="2317251550" sldId="355"/>
        </pc:sldMkLst>
      </pc:sldChg>
      <pc:sldChg chg="add replId">
        <pc:chgData name="Vasco Barroso" userId="Y5FxvjhL4ZVAuADJHVvLf3LWLoe0swBf5vADhoIQrmI=" providerId="None" clId="Web-{FEB39DFD-9103-4F44-8663-01B6588017F2}" dt="2023-01-31T07:57:38.051" v="261"/>
        <pc:sldMkLst>
          <pc:docMk/>
          <pc:sldMk cId="4063750428" sldId="355"/>
        </pc:sldMkLst>
      </pc:sldChg>
    </pc:docChg>
  </pc:docChgLst>
  <pc:docChgLst>
    <pc:chgData name="Vasco Barroso" clId="Web-{37C9B1DB-B90B-49BF-A2EB-EE8735448CE6}"/>
    <pc:docChg chg="modSld">
      <pc:chgData name="Vasco Barroso" userId="" providerId="" clId="Web-{37C9B1DB-B90B-49BF-A2EB-EE8735448CE6}" dt="2023-04-24T14:31:00.619" v="64"/>
      <pc:docMkLst>
        <pc:docMk/>
      </pc:docMkLst>
      <pc:sldChg chg="addSp delSp modSp">
        <pc:chgData name="Vasco Barroso" userId="" providerId="" clId="Web-{37C9B1DB-B90B-49BF-A2EB-EE8735448CE6}" dt="2023-04-24T14:31:00.619" v="64"/>
        <pc:sldMkLst>
          <pc:docMk/>
          <pc:sldMk cId="4063750428" sldId="355"/>
        </pc:sldMkLst>
        <pc:spChg chg="del">
          <ac:chgData name="Vasco Barroso" userId="" providerId="" clId="Web-{37C9B1DB-B90B-49BF-A2EB-EE8735448CE6}" dt="2023-04-24T13:05:15.766" v="0"/>
          <ac:spMkLst>
            <pc:docMk/>
            <pc:sldMk cId="4063750428" sldId="355"/>
            <ac:spMk id="3" creationId="{F3C24E8E-08FD-AF65-6872-6B897467C1DC}"/>
          </ac:spMkLst>
        </pc:spChg>
        <pc:spChg chg="mod">
          <ac:chgData name="Vasco Barroso" userId="" providerId="" clId="Web-{37C9B1DB-B90B-49BF-A2EB-EE8735448CE6}" dt="2023-04-24T13:27:20.337" v="60" actId="20577"/>
          <ac:spMkLst>
            <pc:docMk/>
            <pc:sldMk cId="4063750428" sldId="355"/>
            <ac:spMk id="39" creationId="{00000000-0000-0000-0000-000000000000}"/>
          </ac:spMkLst>
        </pc:spChg>
        <pc:picChg chg="add del mod">
          <ac:chgData name="Vasco Barroso" userId="" providerId="" clId="Web-{37C9B1DB-B90B-49BF-A2EB-EE8735448CE6}" dt="2023-04-24T14:31:00.619" v="64"/>
          <ac:picMkLst>
            <pc:docMk/>
            <pc:sldMk cId="4063750428" sldId="355"/>
            <ac:picMk id="2" creationId="{D01ACF80-9E25-5A2C-D069-E3C378DB63CC}"/>
          </ac:picMkLst>
        </pc:picChg>
      </pc:sldChg>
      <pc:sldChg chg="addSp delSp modSp">
        <pc:chgData name="Vasco Barroso" userId="" providerId="" clId="Web-{37C9B1DB-B90B-49BF-A2EB-EE8735448CE6}" dt="2023-04-24T14:30:53.197" v="62"/>
        <pc:sldMkLst>
          <pc:docMk/>
          <pc:sldMk cId="315146830" sldId="357"/>
        </pc:sldMkLst>
        <pc:spChg chg="del">
          <ac:chgData name="Vasco Barroso" userId="" providerId="" clId="Web-{37C9B1DB-B90B-49BF-A2EB-EE8735448CE6}" dt="2023-04-24T13:05:31.188" v="6"/>
          <ac:spMkLst>
            <pc:docMk/>
            <pc:sldMk cId="315146830" sldId="357"/>
            <ac:spMk id="3" creationId="{F3C24E8E-08FD-AF65-6872-6B897467C1DC}"/>
          </ac:spMkLst>
        </pc:spChg>
        <pc:picChg chg="add del mod">
          <ac:chgData name="Vasco Barroso" userId="" providerId="" clId="Web-{37C9B1DB-B90B-49BF-A2EB-EE8735448CE6}" dt="2023-04-24T14:30:53.197" v="62"/>
          <ac:picMkLst>
            <pc:docMk/>
            <pc:sldMk cId="315146830" sldId="357"/>
            <ac:picMk id="2" creationId="{36B9E6C4-F05C-E3A8-2502-43AD1B6EE449}"/>
          </ac:picMkLst>
        </pc:picChg>
      </pc:sldChg>
    </pc:docChg>
  </pc:docChgLst>
  <pc:docChgLst>
    <pc:chgData name="Vasco Barroso" userId="Y5FxvjhL4ZVAuADJHVvLf3LWLoe0swBf5vADhoIQrmI=" providerId="None" clId="Web-{849C9DEB-98ED-4A38-BBB8-16BD6F1E4903}"/>
    <pc:docChg chg="addSld modSld modMainMaster">
      <pc:chgData name="Vasco Barroso" userId="Y5FxvjhL4ZVAuADJHVvLf3LWLoe0swBf5vADhoIQrmI=" providerId="None" clId="Web-{849C9DEB-98ED-4A38-BBB8-16BD6F1E4903}" dt="2022-10-28T12:49:27.323" v="311"/>
      <pc:docMkLst>
        <pc:docMk/>
      </pc:docMkLst>
      <pc:sldChg chg="modSp">
        <pc:chgData name="Vasco Barroso" userId="Y5FxvjhL4ZVAuADJHVvLf3LWLoe0swBf5vADhoIQrmI=" providerId="None" clId="Web-{849C9DEB-98ED-4A38-BBB8-16BD6F1E4903}" dt="2022-10-28T12:07:12.864" v="126"/>
        <pc:sldMkLst>
          <pc:docMk/>
          <pc:sldMk cId="0" sldId="258"/>
        </pc:sldMkLst>
        <pc:spChg chg="mod">
          <ac:chgData name="Vasco Barroso" userId="Y5FxvjhL4ZVAuADJHVvLf3LWLoe0swBf5vADhoIQrmI=" providerId="None" clId="Web-{849C9DEB-98ED-4A38-BBB8-16BD6F1E4903}" dt="2022-10-28T12:07:12.864" v="126"/>
          <ac:spMkLst>
            <pc:docMk/>
            <pc:sldMk cId="0" sldId="258"/>
            <ac:spMk id="6" creationId="{00000000-0000-0000-0000-000000000000}"/>
          </ac:spMkLst>
        </pc:spChg>
      </pc:sldChg>
      <pc:sldChg chg="addSp delSp modSp">
        <pc:chgData name="Vasco Barroso" userId="Y5FxvjhL4ZVAuADJHVvLf3LWLoe0swBf5vADhoIQrmI=" providerId="None" clId="Web-{849C9DEB-98ED-4A38-BBB8-16BD6F1E4903}" dt="2022-10-28T12:07:15.239" v="127"/>
        <pc:sldMkLst>
          <pc:docMk/>
          <pc:sldMk cId="2108145757" sldId="296"/>
        </pc:sldMkLst>
        <pc:spChg chg="add del mod">
          <ac:chgData name="Vasco Barroso" userId="Y5FxvjhL4ZVAuADJHVvLf3LWLoe0swBf5vADhoIQrmI=" providerId="None" clId="Web-{849C9DEB-98ED-4A38-BBB8-16BD6F1E4903}" dt="2022-10-28T12:04:52.501" v="107"/>
          <ac:spMkLst>
            <pc:docMk/>
            <pc:sldMk cId="2108145757" sldId="296"/>
            <ac:spMk id="3" creationId="{732D6137-5394-957A-8824-5724FC2FE4F8}"/>
          </ac:spMkLst>
        </pc:spChg>
        <pc:spChg chg="mod">
          <ac:chgData name="Vasco Barroso" userId="Y5FxvjhL4ZVAuADJHVvLf3LWLoe0swBf5vADhoIQrmI=" providerId="None" clId="Web-{849C9DEB-98ED-4A38-BBB8-16BD6F1E4903}" dt="2022-10-28T12:07:15.239" v="127"/>
          <ac:spMkLst>
            <pc:docMk/>
            <pc:sldMk cId="2108145757" sldId="296"/>
            <ac:spMk id="6" creationId="{00000000-0000-0000-0000-000000000000}"/>
          </ac:spMkLst>
        </pc:spChg>
        <pc:spChg chg="add del mod">
          <ac:chgData name="Vasco Barroso" userId="Y5FxvjhL4ZVAuADJHVvLf3LWLoe0swBf5vADhoIQrmI=" providerId="None" clId="Web-{849C9DEB-98ED-4A38-BBB8-16BD6F1E4903}" dt="2022-10-28T12:04:50.672" v="106"/>
          <ac:spMkLst>
            <pc:docMk/>
            <pc:sldMk cId="2108145757" sldId="296"/>
            <ac:spMk id="8" creationId="{4BA8FAEE-B48E-81FC-5104-031399CC66FF}"/>
          </ac:spMkLst>
        </pc:spChg>
        <pc:spChg chg="mod">
          <ac:chgData name="Vasco Barroso" userId="Y5FxvjhL4ZVAuADJHVvLf3LWLoe0swBf5vADhoIQrmI=" providerId="None" clId="Web-{849C9DEB-98ED-4A38-BBB8-16BD6F1E4903}" dt="2022-10-28T11:58:50.585" v="79" actId="20577"/>
          <ac:spMkLst>
            <pc:docMk/>
            <pc:sldMk cId="2108145757" sldId="296"/>
            <ac:spMk id="39" creationId="{00000000-0000-0000-0000-000000000000}"/>
          </ac:spMkLst>
        </pc:spChg>
        <pc:picChg chg="add del mod">
          <ac:chgData name="Vasco Barroso" userId="Y5FxvjhL4ZVAuADJHVvLf3LWLoe0swBf5vADhoIQrmI=" providerId="None" clId="Web-{849C9DEB-98ED-4A38-BBB8-16BD6F1E4903}" dt="2022-10-28T12:06:27.113" v="110"/>
          <ac:picMkLst>
            <pc:docMk/>
            <pc:sldMk cId="2108145757" sldId="296"/>
            <ac:picMk id="2" creationId="{C9E61BA3-6973-33A5-9854-FC17D8840AB9}"/>
          </ac:picMkLst>
        </pc:picChg>
        <pc:picChg chg="add del mod">
          <ac:chgData name="Vasco Barroso" userId="Y5FxvjhL4ZVAuADJHVvLf3LWLoe0swBf5vADhoIQrmI=" providerId="None" clId="Web-{849C9DEB-98ED-4A38-BBB8-16BD6F1E4903}" dt="2022-10-28T12:04:55.657" v="109"/>
          <ac:picMkLst>
            <pc:docMk/>
            <pc:sldMk cId="2108145757" sldId="296"/>
            <ac:picMk id="9" creationId="{EE73CF43-EDBE-47C8-BC82-7E562B52CBAD}"/>
          </ac:picMkLst>
        </pc:picChg>
        <pc:picChg chg="add mod">
          <ac:chgData name="Vasco Barroso" userId="Y5FxvjhL4ZVAuADJHVvLf3LWLoe0swBf5vADhoIQrmI=" providerId="None" clId="Web-{849C9DEB-98ED-4A38-BBB8-16BD6F1E4903}" dt="2022-10-28T12:06:51.301" v="118" actId="1076"/>
          <ac:picMkLst>
            <pc:docMk/>
            <pc:sldMk cId="2108145757" sldId="296"/>
            <ac:picMk id="10" creationId="{409FCF67-8610-4D67-4764-223323E09D50}"/>
          </ac:picMkLst>
        </pc:picChg>
      </pc:sldChg>
      <pc:sldChg chg="modSp">
        <pc:chgData name="Vasco Barroso" userId="Y5FxvjhL4ZVAuADJHVvLf3LWLoe0swBf5vADhoIQrmI=" providerId="None" clId="Web-{849C9DEB-98ED-4A38-BBB8-16BD6F1E4903}" dt="2022-10-28T12:07:15.239" v="127"/>
        <pc:sldMkLst>
          <pc:docMk/>
          <pc:sldMk cId="1688348991" sldId="305"/>
        </pc:sldMkLst>
        <pc:spChg chg="mod">
          <ac:chgData name="Vasco Barroso" userId="Y5FxvjhL4ZVAuADJHVvLf3LWLoe0swBf5vADhoIQrmI=" providerId="None" clId="Web-{849C9DEB-98ED-4A38-BBB8-16BD6F1E4903}" dt="2022-10-28T12:07:15.239" v="127"/>
          <ac:spMkLst>
            <pc:docMk/>
            <pc:sldMk cId="1688348991" sldId="305"/>
            <ac:spMk id="6" creationId="{00000000-0000-0000-0000-000000000000}"/>
          </ac:spMkLst>
        </pc:spChg>
      </pc:sldChg>
      <pc:sldChg chg="modSp">
        <pc:chgData name="Vasco Barroso" userId="Y5FxvjhL4ZVAuADJHVvLf3LWLoe0swBf5vADhoIQrmI=" providerId="None" clId="Web-{849C9DEB-98ED-4A38-BBB8-16BD6F1E4903}" dt="2022-10-28T12:07:15.239" v="127"/>
        <pc:sldMkLst>
          <pc:docMk/>
          <pc:sldMk cId="1712573794" sldId="306"/>
        </pc:sldMkLst>
        <pc:spChg chg="mod">
          <ac:chgData name="Vasco Barroso" userId="Y5FxvjhL4ZVAuADJHVvLf3LWLoe0swBf5vADhoIQrmI=" providerId="None" clId="Web-{849C9DEB-98ED-4A38-BBB8-16BD6F1E4903}" dt="2022-10-28T12:07:15.239" v="127"/>
          <ac:spMkLst>
            <pc:docMk/>
            <pc:sldMk cId="1712573794" sldId="306"/>
            <ac:spMk id="6" creationId="{00000000-0000-0000-0000-000000000000}"/>
          </ac:spMkLst>
        </pc:spChg>
      </pc:sldChg>
      <pc:sldChg chg="modSp">
        <pc:chgData name="Vasco Barroso" userId="Y5FxvjhL4ZVAuADJHVvLf3LWLoe0swBf5vADhoIQrmI=" providerId="None" clId="Web-{849C9DEB-98ED-4A38-BBB8-16BD6F1E4903}" dt="2022-10-28T12:07:15.239" v="127"/>
        <pc:sldMkLst>
          <pc:docMk/>
          <pc:sldMk cId="1744423581" sldId="307"/>
        </pc:sldMkLst>
        <pc:spChg chg="mod">
          <ac:chgData name="Vasco Barroso" userId="Y5FxvjhL4ZVAuADJHVvLf3LWLoe0swBf5vADhoIQrmI=" providerId="None" clId="Web-{849C9DEB-98ED-4A38-BBB8-16BD6F1E4903}" dt="2022-10-28T12:07:15.239" v="127"/>
          <ac:spMkLst>
            <pc:docMk/>
            <pc:sldMk cId="1744423581" sldId="307"/>
            <ac:spMk id="6" creationId="{00000000-0000-0000-0000-000000000000}"/>
          </ac:spMkLst>
        </pc:spChg>
      </pc:sldChg>
      <pc:sldChg chg="modSp">
        <pc:chgData name="Vasco Barroso" userId="Y5FxvjhL4ZVAuADJHVvLf3LWLoe0swBf5vADhoIQrmI=" providerId="None" clId="Web-{849C9DEB-98ED-4A38-BBB8-16BD6F1E4903}" dt="2022-10-28T12:07:15.239" v="127"/>
        <pc:sldMkLst>
          <pc:docMk/>
          <pc:sldMk cId="1089632203" sldId="308"/>
        </pc:sldMkLst>
        <pc:spChg chg="mod">
          <ac:chgData name="Vasco Barroso" userId="Y5FxvjhL4ZVAuADJHVvLf3LWLoe0swBf5vADhoIQrmI=" providerId="None" clId="Web-{849C9DEB-98ED-4A38-BBB8-16BD6F1E4903}" dt="2022-10-28T12:07:15.239" v="127"/>
          <ac:spMkLst>
            <pc:docMk/>
            <pc:sldMk cId="1089632203" sldId="308"/>
            <ac:spMk id="6" creationId="{00000000-0000-0000-0000-000000000000}"/>
          </ac:spMkLst>
        </pc:spChg>
      </pc:sldChg>
      <pc:sldChg chg="modSp">
        <pc:chgData name="Vasco Barroso" userId="Y5FxvjhL4ZVAuADJHVvLf3LWLoe0swBf5vADhoIQrmI=" providerId="None" clId="Web-{849C9DEB-98ED-4A38-BBB8-16BD6F1E4903}" dt="2022-10-28T12:07:15.239" v="127"/>
        <pc:sldMkLst>
          <pc:docMk/>
          <pc:sldMk cId="146803101" sldId="310"/>
        </pc:sldMkLst>
        <pc:spChg chg="mod">
          <ac:chgData name="Vasco Barroso" userId="Y5FxvjhL4ZVAuADJHVvLf3LWLoe0swBf5vADhoIQrmI=" providerId="None" clId="Web-{849C9DEB-98ED-4A38-BBB8-16BD6F1E4903}" dt="2022-10-28T12:07:15.239" v="127"/>
          <ac:spMkLst>
            <pc:docMk/>
            <pc:sldMk cId="146803101" sldId="310"/>
            <ac:spMk id="6" creationId="{00000000-0000-0000-0000-000000000000}"/>
          </ac:spMkLst>
        </pc:spChg>
      </pc:sldChg>
      <pc:sldChg chg="modSp">
        <pc:chgData name="Vasco Barroso" userId="Y5FxvjhL4ZVAuADJHVvLf3LWLoe0swBf5vADhoIQrmI=" providerId="None" clId="Web-{849C9DEB-98ED-4A38-BBB8-16BD6F1E4903}" dt="2022-10-28T12:07:15.239" v="127"/>
        <pc:sldMkLst>
          <pc:docMk/>
          <pc:sldMk cId="2405261053" sldId="311"/>
        </pc:sldMkLst>
        <pc:spChg chg="mod">
          <ac:chgData name="Vasco Barroso" userId="Y5FxvjhL4ZVAuADJHVvLf3LWLoe0swBf5vADhoIQrmI=" providerId="None" clId="Web-{849C9DEB-98ED-4A38-BBB8-16BD6F1E4903}" dt="2022-10-28T12:07:15.239" v="127"/>
          <ac:spMkLst>
            <pc:docMk/>
            <pc:sldMk cId="2405261053" sldId="311"/>
            <ac:spMk id="6" creationId="{00000000-0000-0000-0000-000000000000}"/>
          </ac:spMkLst>
        </pc:spChg>
      </pc:sldChg>
      <pc:sldChg chg="addSp delSp modSp add replId">
        <pc:chgData name="Vasco Barroso" userId="Y5FxvjhL4ZVAuADJHVvLf3LWLoe0swBf5vADhoIQrmI=" providerId="None" clId="Web-{849C9DEB-98ED-4A38-BBB8-16BD6F1E4903}" dt="2022-10-28T12:49:27.323" v="311"/>
        <pc:sldMkLst>
          <pc:docMk/>
          <pc:sldMk cId="2524489684" sldId="312"/>
        </pc:sldMkLst>
        <pc:spChg chg="add mod">
          <ac:chgData name="Vasco Barroso" userId="Y5FxvjhL4ZVAuADJHVvLf3LWLoe0swBf5vADhoIQrmI=" providerId="None" clId="Web-{849C9DEB-98ED-4A38-BBB8-16BD6F1E4903}" dt="2022-10-28T12:32:01.982" v="221"/>
          <ac:spMkLst>
            <pc:docMk/>
            <pc:sldMk cId="2524489684" sldId="312"/>
            <ac:spMk id="2" creationId="{3942189F-8DD4-E013-B348-03FAFE906FB1}"/>
          </ac:spMkLst>
        </pc:spChg>
        <pc:spChg chg="add del mod">
          <ac:chgData name="Vasco Barroso" userId="Y5FxvjhL4ZVAuADJHVvLf3LWLoe0swBf5vADhoIQrmI=" providerId="None" clId="Web-{849C9DEB-98ED-4A38-BBB8-16BD6F1E4903}" dt="2022-10-28T12:32:16.233" v="228"/>
          <ac:spMkLst>
            <pc:docMk/>
            <pc:sldMk cId="2524489684" sldId="312"/>
            <ac:spMk id="3" creationId="{9257A34D-76C3-7339-0F0D-BCF34894E432}"/>
          </ac:spMkLst>
        </pc:spChg>
        <pc:spChg chg="mod">
          <ac:chgData name="Vasco Barroso" userId="Y5FxvjhL4ZVAuADJHVvLf3LWLoe0swBf5vADhoIQrmI=" providerId="None" clId="Web-{849C9DEB-98ED-4A38-BBB8-16BD6F1E4903}" dt="2022-10-28T12:07:15.239" v="127"/>
          <ac:spMkLst>
            <pc:docMk/>
            <pc:sldMk cId="2524489684" sldId="312"/>
            <ac:spMk id="6" creationId="{00000000-0000-0000-0000-000000000000}"/>
          </ac:spMkLst>
        </pc:spChg>
        <pc:spChg chg="add del mod">
          <ac:chgData name="Vasco Barroso" userId="Y5FxvjhL4ZVAuADJHVvLf3LWLoe0swBf5vADhoIQrmI=" providerId="None" clId="Web-{849C9DEB-98ED-4A38-BBB8-16BD6F1E4903}" dt="2022-10-28T12:30:59.512" v="201"/>
          <ac:spMkLst>
            <pc:docMk/>
            <pc:sldMk cId="2524489684" sldId="312"/>
            <ac:spMk id="8" creationId="{2BB5827C-C214-6CF0-EEF8-25E29A6C6197}"/>
          </ac:spMkLst>
        </pc:spChg>
        <pc:spChg chg="add mod">
          <ac:chgData name="Vasco Barroso" userId="Y5FxvjhL4ZVAuADJHVvLf3LWLoe0swBf5vADhoIQrmI=" providerId="None" clId="Web-{849C9DEB-98ED-4A38-BBB8-16BD6F1E4903}" dt="2022-10-28T12:30:20.917" v="198" actId="1076"/>
          <ac:spMkLst>
            <pc:docMk/>
            <pc:sldMk cId="2524489684" sldId="312"/>
            <ac:spMk id="9" creationId="{0A18F364-B3C9-C962-334F-6B93B1345CD5}"/>
          </ac:spMkLst>
        </pc:spChg>
        <pc:spChg chg="add mod">
          <ac:chgData name="Vasco Barroso" userId="Y5FxvjhL4ZVAuADJHVvLf3LWLoe0swBf5vADhoIQrmI=" providerId="None" clId="Web-{849C9DEB-98ED-4A38-BBB8-16BD6F1E4903}" dt="2022-10-28T12:41:59.061" v="253" actId="20577"/>
          <ac:spMkLst>
            <pc:docMk/>
            <pc:sldMk cId="2524489684" sldId="312"/>
            <ac:spMk id="12" creationId="{E512CB0A-F711-C47D-70F2-88ECBD0C649C}"/>
          </ac:spMkLst>
        </pc:spChg>
        <pc:spChg chg="add mod">
          <ac:chgData name="Vasco Barroso" userId="Y5FxvjhL4ZVAuADJHVvLf3LWLoe0swBf5vADhoIQrmI=" providerId="None" clId="Web-{849C9DEB-98ED-4A38-BBB8-16BD6F1E4903}" dt="2022-10-28T12:32:45.249" v="234" actId="1076"/>
          <ac:spMkLst>
            <pc:docMk/>
            <pc:sldMk cId="2524489684" sldId="312"/>
            <ac:spMk id="13" creationId="{CE0C3553-21D9-75B9-04CF-14EACC1F31E7}"/>
          </ac:spMkLst>
        </pc:spChg>
        <pc:spChg chg="add mod">
          <ac:chgData name="Vasco Barroso" userId="Y5FxvjhL4ZVAuADJHVvLf3LWLoe0swBf5vADhoIQrmI=" providerId="None" clId="Web-{849C9DEB-98ED-4A38-BBB8-16BD6F1E4903}" dt="2022-10-28T12:32:35.093" v="233" actId="1076"/>
          <ac:spMkLst>
            <pc:docMk/>
            <pc:sldMk cId="2524489684" sldId="312"/>
            <ac:spMk id="14" creationId="{304CD3EF-94DD-5E6B-4FB2-E42D82228A86}"/>
          </ac:spMkLst>
        </pc:spChg>
        <pc:spChg chg="add mod">
          <ac:chgData name="Vasco Barroso" userId="Y5FxvjhL4ZVAuADJHVvLf3LWLoe0swBf5vADhoIQrmI=" providerId="None" clId="Web-{849C9DEB-98ED-4A38-BBB8-16BD6F1E4903}" dt="2022-10-28T12:45:16.895" v="278" actId="20577"/>
          <ac:spMkLst>
            <pc:docMk/>
            <pc:sldMk cId="2524489684" sldId="312"/>
            <ac:spMk id="16" creationId="{890EB04B-C2A7-F709-E4CB-C00DC3B63C57}"/>
          </ac:spMkLst>
        </pc:spChg>
        <pc:spChg chg="add mod">
          <ac:chgData name="Vasco Barroso" userId="Y5FxvjhL4ZVAuADJHVvLf3LWLoe0swBf5vADhoIQrmI=" providerId="None" clId="Web-{849C9DEB-98ED-4A38-BBB8-16BD6F1E4903}" dt="2022-10-28T12:44:47.472" v="274" actId="20577"/>
          <ac:spMkLst>
            <pc:docMk/>
            <pc:sldMk cId="2524489684" sldId="312"/>
            <ac:spMk id="17" creationId="{E76EA3F0-F5CE-0C37-8D2B-3A49748BCF3E}"/>
          </ac:spMkLst>
        </pc:spChg>
        <pc:spChg chg="add mod">
          <ac:chgData name="Vasco Barroso" userId="Y5FxvjhL4ZVAuADJHVvLf3LWLoe0swBf5vADhoIQrmI=" providerId="None" clId="Web-{849C9DEB-98ED-4A38-BBB8-16BD6F1E4903}" dt="2022-10-28T12:45:11.551" v="277" actId="20577"/>
          <ac:spMkLst>
            <pc:docMk/>
            <pc:sldMk cId="2524489684" sldId="312"/>
            <ac:spMk id="19" creationId="{2B8F6B03-C0D4-9A6D-1948-69BADFE1BB70}"/>
          </ac:spMkLst>
        </pc:spChg>
        <pc:spChg chg="add mod">
          <ac:chgData name="Vasco Barroso" userId="Y5FxvjhL4ZVAuADJHVvLf3LWLoe0swBf5vADhoIQrmI=" providerId="None" clId="Web-{849C9DEB-98ED-4A38-BBB8-16BD6F1E4903}" dt="2022-10-28T12:44:36.894" v="264" actId="1076"/>
          <ac:spMkLst>
            <pc:docMk/>
            <pc:sldMk cId="2524489684" sldId="312"/>
            <ac:spMk id="20" creationId="{F3D6E3D4-C840-1044-A313-5DE13992854C}"/>
          </ac:spMkLst>
        </pc:spChg>
        <pc:spChg chg="add mod">
          <ac:chgData name="Vasco Barroso" userId="Y5FxvjhL4ZVAuADJHVvLf3LWLoe0swBf5vADhoIQrmI=" providerId="None" clId="Web-{849C9DEB-98ED-4A38-BBB8-16BD6F1E4903}" dt="2022-10-28T12:47:42.477" v="284" actId="1076"/>
          <ac:spMkLst>
            <pc:docMk/>
            <pc:sldMk cId="2524489684" sldId="312"/>
            <ac:spMk id="23" creationId="{0E438B29-73BD-DDC2-1CEC-3570F7E5FC79}"/>
          </ac:spMkLst>
        </pc:spChg>
        <pc:spChg chg="add del">
          <ac:chgData name="Vasco Barroso" userId="Y5FxvjhL4ZVAuADJHVvLf3LWLoe0swBf5vADhoIQrmI=" providerId="None" clId="Web-{849C9DEB-98ED-4A38-BBB8-16BD6F1E4903}" dt="2022-10-28T12:48:07.071" v="298"/>
          <ac:spMkLst>
            <pc:docMk/>
            <pc:sldMk cId="2524489684" sldId="312"/>
            <ac:spMk id="24" creationId="{1115C474-E64D-80F9-5BAF-A45ED69D5E1E}"/>
          </ac:spMkLst>
        </pc:spChg>
        <pc:spChg chg="add del">
          <ac:chgData name="Vasco Barroso" userId="Y5FxvjhL4ZVAuADJHVvLf3LWLoe0swBf5vADhoIQrmI=" providerId="None" clId="Web-{849C9DEB-98ED-4A38-BBB8-16BD6F1E4903}" dt="2022-10-28T12:48:07.071" v="296"/>
          <ac:spMkLst>
            <pc:docMk/>
            <pc:sldMk cId="2524489684" sldId="312"/>
            <ac:spMk id="26" creationId="{B5EAA9B2-714F-4F9E-1623-E140F9DD1032}"/>
          </ac:spMkLst>
        </pc:spChg>
        <pc:spChg chg="add del">
          <ac:chgData name="Vasco Barroso" userId="Y5FxvjhL4ZVAuADJHVvLf3LWLoe0swBf5vADhoIQrmI=" providerId="None" clId="Web-{849C9DEB-98ED-4A38-BBB8-16BD6F1E4903}" dt="2022-10-28T12:48:07.071" v="295"/>
          <ac:spMkLst>
            <pc:docMk/>
            <pc:sldMk cId="2524489684" sldId="312"/>
            <ac:spMk id="27" creationId="{AE341F5A-4500-E5C5-2423-B1D4D2A87941}"/>
          </ac:spMkLst>
        </pc:spChg>
        <pc:spChg chg="add del">
          <ac:chgData name="Vasco Barroso" userId="Y5FxvjhL4ZVAuADJHVvLf3LWLoe0swBf5vADhoIQrmI=" providerId="None" clId="Web-{849C9DEB-98ED-4A38-BBB8-16BD6F1E4903}" dt="2022-10-28T12:48:07.071" v="292"/>
          <ac:spMkLst>
            <pc:docMk/>
            <pc:sldMk cId="2524489684" sldId="312"/>
            <ac:spMk id="30" creationId="{263733F9-BA0C-B2EB-C733-3C40ED4E9D90}"/>
          </ac:spMkLst>
        </pc:spChg>
        <pc:spChg chg="add mod">
          <ac:chgData name="Vasco Barroso" userId="Y5FxvjhL4ZVAuADJHVvLf3LWLoe0swBf5vADhoIQrmI=" providerId="None" clId="Web-{849C9DEB-98ED-4A38-BBB8-16BD6F1E4903}" dt="2022-10-28T12:48:53.166" v="307"/>
          <ac:spMkLst>
            <pc:docMk/>
            <pc:sldMk cId="2524489684" sldId="312"/>
            <ac:spMk id="31" creationId="{DA3AE08A-957F-8972-8D37-C1804E869242}"/>
          </ac:spMkLst>
        </pc:spChg>
        <pc:spChg chg="add mod">
          <ac:chgData name="Vasco Barroso" userId="Y5FxvjhL4ZVAuADJHVvLf3LWLoe0swBf5vADhoIQrmI=" providerId="None" clId="Web-{849C9DEB-98ED-4A38-BBB8-16BD6F1E4903}" dt="2022-10-28T12:49:20.183" v="310" actId="14100"/>
          <ac:spMkLst>
            <pc:docMk/>
            <pc:sldMk cId="2524489684" sldId="312"/>
            <ac:spMk id="32" creationId="{D10D395A-383E-5E1C-B227-6DD9687968FA}"/>
          </ac:spMkLst>
        </pc:spChg>
        <pc:spChg chg="mod">
          <ac:chgData name="Vasco Barroso" userId="Y5FxvjhL4ZVAuADJHVvLf3LWLoe0swBf5vADhoIQrmI=" providerId="None" clId="Web-{849C9DEB-98ED-4A38-BBB8-16BD6F1E4903}" dt="2022-10-28T11:59:02.179" v="82" actId="20577"/>
          <ac:spMkLst>
            <pc:docMk/>
            <pc:sldMk cId="2524489684" sldId="312"/>
            <ac:spMk id="39" creationId="{00000000-0000-0000-0000-000000000000}"/>
          </ac:spMkLst>
        </pc:spChg>
        <pc:cxnChg chg="add mod">
          <ac:chgData name="Vasco Barroso" userId="Y5FxvjhL4ZVAuADJHVvLf3LWLoe0swBf5vADhoIQrmI=" providerId="None" clId="Web-{849C9DEB-98ED-4A38-BBB8-16BD6F1E4903}" dt="2022-10-28T12:28:08.195" v="154" actId="14100"/>
          <ac:cxnSpMkLst>
            <pc:docMk/>
            <pc:sldMk cId="2524489684" sldId="312"/>
            <ac:cxnSpMk id="10" creationId="{1475AF80-EDBD-AA43-DE83-00707F07E5FD}"/>
          </ac:cxnSpMkLst>
        </pc:cxnChg>
        <pc:cxnChg chg="add mod ord">
          <ac:chgData name="Vasco Barroso" userId="Y5FxvjhL4ZVAuADJHVvLf3LWLoe0swBf5vADhoIQrmI=" providerId="None" clId="Web-{849C9DEB-98ED-4A38-BBB8-16BD6F1E4903}" dt="2022-10-28T12:31:17.966" v="205"/>
          <ac:cxnSpMkLst>
            <pc:docMk/>
            <pc:sldMk cId="2524489684" sldId="312"/>
            <ac:cxnSpMk id="11" creationId="{2CD603E7-2639-B8A3-801B-ED8FF00A0720}"/>
          </ac:cxnSpMkLst>
        </pc:cxnChg>
        <pc:cxnChg chg="add mod">
          <ac:chgData name="Vasco Barroso" userId="Y5FxvjhL4ZVAuADJHVvLf3LWLoe0swBf5vADhoIQrmI=" providerId="None" clId="Web-{849C9DEB-98ED-4A38-BBB8-16BD6F1E4903}" dt="2022-10-28T12:40:18.605" v="236" actId="1076"/>
          <ac:cxnSpMkLst>
            <pc:docMk/>
            <pc:sldMk cId="2524489684" sldId="312"/>
            <ac:cxnSpMk id="15" creationId="{A17EE0BC-ECDE-7BA2-F74B-01C90399D97D}"/>
          </ac:cxnSpMkLst>
        </pc:cxnChg>
        <pc:cxnChg chg="add mod">
          <ac:chgData name="Vasco Barroso" userId="Y5FxvjhL4ZVAuADJHVvLf3LWLoe0swBf5vADhoIQrmI=" providerId="None" clId="Web-{849C9DEB-98ED-4A38-BBB8-16BD6F1E4903}" dt="2022-10-28T12:44:36.862" v="262" actId="1076"/>
          <ac:cxnSpMkLst>
            <pc:docMk/>
            <pc:sldMk cId="2524489684" sldId="312"/>
            <ac:cxnSpMk id="18" creationId="{0D5FCB2B-6A50-AC4C-389B-AC9D015A95C4}"/>
          </ac:cxnSpMkLst>
        </pc:cxnChg>
        <pc:cxnChg chg="add mod">
          <ac:chgData name="Vasco Barroso" userId="Y5FxvjhL4ZVAuADJHVvLf3LWLoe0swBf5vADhoIQrmI=" providerId="None" clId="Web-{849C9DEB-98ED-4A38-BBB8-16BD6F1E4903}" dt="2022-10-28T12:44:36.909" v="265" actId="1076"/>
          <ac:cxnSpMkLst>
            <pc:docMk/>
            <pc:sldMk cId="2524489684" sldId="312"/>
            <ac:cxnSpMk id="21" creationId="{101C8355-BDBF-87B0-13CA-EF72CD42A761}"/>
          </ac:cxnSpMkLst>
        </pc:cxnChg>
        <pc:cxnChg chg="add mod ord">
          <ac:chgData name="Vasco Barroso" userId="Y5FxvjhL4ZVAuADJHVvLf3LWLoe0swBf5vADhoIQrmI=" providerId="None" clId="Web-{849C9DEB-98ED-4A38-BBB8-16BD6F1E4903}" dt="2022-10-28T12:49:27.323" v="311"/>
          <ac:cxnSpMkLst>
            <pc:docMk/>
            <pc:sldMk cId="2524489684" sldId="312"/>
            <ac:cxnSpMk id="22" creationId="{D8476F8C-7F29-F7D8-012B-DC1865C04720}"/>
          </ac:cxnSpMkLst>
        </pc:cxnChg>
        <pc:cxnChg chg="add del mod">
          <ac:chgData name="Vasco Barroso" userId="Y5FxvjhL4ZVAuADJHVvLf3LWLoe0swBf5vADhoIQrmI=" providerId="None" clId="Web-{849C9DEB-98ED-4A38-BBB8-16BD6F1E4903}" dt="2022-10-28T12:48:07.071" v="297"/>
          <ac:cxnSpMkLst>
            <pc:docMk/>
            <pc:sldMk cId="2524489684" sldId="312"/>
            <ac:cxnSpMk id="25" creationId="{1CF7CAE9-84BE-DD6C-DF23-C4CCE799A9BB}"/>
          </ac:cxnSpMkLst>
        </pc:cxnChg>
        <pc:cxnChg chg="add del mod">
          <ac:chgData name="Vasco Barroso" userId="Y5FxvjhL4ZVAuADJHVvLf3LWLoe0swBf5vADhoIQrmI=" providerId="None" clId="Web-{849C9DEB-98ED-4A38-BBB8-16BD6F1E4903}" dt="2022-10-28T12:48:07.071" v="294"/>
          <ac:cxnSpMkLst>
            <pc:docMk/>
            <pc:sldMk cId="2524489684" sldId="312"/>
            <ac:cxnSpMk id="28" creationId="{E8662699-E647-A346-E7D1-9CCE4C9E3901}"/>
          </ac:cxnSpMkLst>
        </pc:cxnChg>
        <pc:cxnChg chg="add del mod">
          <ac:chgData name="Vasco Barroso" userId="Y5FxvjhL4ZVAuADJHVvLf3LWLoe0swBf5vADhoIQrmI=" providerId="None" clId="Web-{849C9DEB-98ED-4A38-BBB8-16BD6F1E4903}" dt="2022-10-28T12:48:07.071" v="293"/>
          <ac:cxnSpMkLst>
            <pc:docMk/>
            <pc:sldMk cId="2524489684" sldId="312"/>
            <ac:cxnSpMk id="29" creationId="{55D263EE-E72D-95A8-27FB-A7A98B253EB3}"/>
          </ac:cxnSpMkLst>
        </pc:cxnChg>
      </pc:sldChg>
      <pc:sldMasterChg chg="mod modSldLayout">
        <pc:chgData name="Vasco Barroso" userId="Y5FxvjhL4ZVAuADJHVvLf3LWLoe0swBf5vADhoIQrmI=" providerId="None" clId="Web-{849C9DEB-98ED-4A38-BBB8-16BD6F1E4903}" dt="2022-10-28T12:07:15.239" v="127"/>
        <pc:sldMasterMkLst>
          <pc:docMk/>
          <pc:sldMasterMk cId="0" sldId="2147483648"/>
        </pc:sldMasterMkLst>
        <pc:sldLayoutChg chg="mod">
          <pc:chgData name="Vasco Barroso" userId="Y5FxvjhL4ZVAuADJHVvLf3LWLoe0swBf5vADhoIQrmI=" providerId="None" clId="Web-{849C9DEB-98ED-4A38-BBB8-16BD6F1E4903}" dt="2022-10-28T12:07:15.239" v="127"/>
          <pc:sldLayoutMkLst>
            <pc:docMk/>
            <pc:sldMasterMk cId="0" sldId="2147483648"/>
            <pc:sldLayoutMk cId="0" sldId="2147483649"/>
          </pc:sldLayoutMkLst>
        </pc:sldLayoutChg>
        <pc:sldLayoutChg chg="modSp mod">
          <pc:chgData name="Vasco Barroso" userId="Y5FxvjhL4ZVAuADJHVvLf3LWLoe0swBf5vADhoIQrmI=" providerId="None" clId="Web-{849C9DEB-98ED-4A38-BBB8-16BD6F1E4903}" dt="2022-10-28T12:07:15.239" v="127"/>
          <pc:sldLayoutMkLst>
            <pc:docMk/>
            <pc:sldMasterMk cId="0" sldId="2147483648"/>
            <pc:sldLayoutMk cId="0" sldId="2147483650"/>
          </pc:sldLayoutMkLst>
          <pc:spChg chg="mod">
            <ac:chgData name="Vasco Barroso" userId="Y5FxvjhL4ZVAuADJHVvLf3LWLoe0swBf5vADhoIQrmI=" providerId="None" clId="Web-{849C9DEB-98ED-4A38-BBB8-16BD6F1E4903}" dt="2022-10-28T12:07:15.239" v="127"/>
            <ac:spMkLst>
              <pc:docMk/>
              <pc:sldMasterMk cId="0" sldId="2147483648"/>
              <pc:sldLayoutMk cId="0" sldId="2147483650"/>
              <ac:spMk id="8" creationId="{00000000-0000-0000-0000-000000000000}"/>
            </ac:spMkLst>
          </pc:spChg>
        </pc:sldLayoutChg>
        <pc:sldLayoutChg chg="modSp mod">
          <pc:chgData name="Vasco Barroso" userId="Y5FxvjhL4ZVAuADJHVvLf3LWLoe0swBf5vADhoIQrmI=" providerId="None" clId="Web-{849C9DEB-98ED-4A38-BBB8-16BD6F1E4903}" dt="2022-10-28T12:07:15.239" v="127"/>
          <pc:sldLayoutMkLst>
            <pc:docMk/>
            <pc:sldMasterMk cId="0" sldId="2147483648"/>
            <pc:sldLayoutMk cId="0" sldId="2147483651"/>
          </pc:sldLayoutMkLst>
          <pc:spChg chg="mod">
            <ac:chgData name="Vasco Barroso" userId="Y5FxvjhL4ZVAuADJHVvLf3LWLoe0swBf5vADhoIQrmI=" providerId="None" clId="Web-{849C9DEB-98ED-4A38-BBB8-16BD6F1E4903}" dt="2022-10-28T12:07:15.239" v="127"/>
            <ac:spMkLst>
              <pc:docMk/>
              <pc:sldMasterMk cId="0" sldId="2147483648"/>
              <pc:sldLayoutMk cId="0" sldId="2147483651"/>
              <ac:spMk id="11" creationId="{00000000-0000-0000-0000-000000000000}"/>
            </ac:spMkLst>
          </pc:spChg>
        </pc:sldLayoutChg>
        <pc:sldLayoutChg chg="modSp mod">
          <pc:chgData name="Vasco Barroso" userId="Y5FxvjhL4ZVAuADJHVvLf3LWLoe0swBf5vADhoIQrmI=" providerId="None" clId="Web-{849C9DEB-98ED-4A38-BBB8-16BD6F1E4903}" dt="2022-10-28T12:07:15.239" v="127"/>
          <pc:sldLayoutMkLst>
            <pc:docMk/>
            <pc:sldMasterMk cId="0" sldId="2147483648"/>
            <pc:sldLayoutMk cId="0" sldId="2147483652"/>
          </pc:sldLayoutMkLst>
          <pc:spChg chg="mod">
            <ac:chgData name="Vasco Barroso" userId="Y5FxvjhL4ZVAuADJHVvLf3LWLoe0swBf5vADhoIQrmI=" providerId="None" clId="Web-{849C9DEB-98ED-4A38-BBB8-16BD6F1E4903}" dt="2022-10-28T12:07:15.239" v="127"/>
            <ac:spMkLst>
              <pc:docMk/>
              <pc:sldMasterMk cId="0" sldId="2147483648"/>
              <pc:sldLayoutMk cId="0" sldId="2147483652"/>
              <ac:spMk id="13" creationId="{00000000-0000-0000-0000-000000000000}"/>
            </ac:spMkLst>
          </pc:spChg>
        </pc:sldLayoutChg>
        <pc:sldLayoutChg chg="modSp mod">
          <pc:chgData name="Vasco Barroso" userId="Y5FxvjhL4ZVAuADJHVvLf3LWLoe0swBf5vADhoIQrmI=" providerId="None" clId="Web-{849C9DEB-98ED-4A38-BBB8-16BD6F1E4903}" dt="2022-10-28T12:07:15.239" v="127"/>
          <pc:sldLayoutMkLst>
            <pc:docMk/>
            <pc:sldMasterMk cId="0" sldId="2147483648"/>
            <pc:sldLayoutMk cId="0" sldId="2147483653"/>
          </pc:sldLayoutMkLst>
          <pc:spChg chg="mod">
            <ac:chgData name="Vasco Barroso" userId="Y5FxvjhL4ZVAuADJHVvLf3LWLoe0swBf5vADhoIQrmI=" providerId="None" clId="Web-{849C9DEB-98ED-4A38-BBB8-16BD6F1E4903}" dt="2022-10-28T12:07:15.239" v="127"/>
            <ac:spMkLst>
              <pc:docMk/>
              <pc:sldMasterMk cId="0" sldId="2147483648"/>
              <pc:sldLayoutMk cId="0" sldId="2147483653"/>
              <ac:spMk id="9" creationId="{00000000-0000-0000-0000-000000000000}"/>
            </ac:spMkLst>
          </pc:spChg>
        </pc:sldLayoutChg>
        <pc:sldLayoutChg chg="modSp mod">
          <pc:chgData name="Vasco Barroso" userId="Y5FxvjhL4ZVAuADJHVvLf3LWLoe0swBf5vADhoIQrmI=" providerId="None" clId="Web-{849C9DEB-98ED-4A38-BBB8-16BD6F1E4903}" dt="2022-10-28T12:07:15.239" v="127"/>
          <pc:sldLayoutMkLst>
            <pc:docMk/>
            <pc:sldMasterMk cId="0" sldId="2147483648"/>
            <pc:sldLayoutMk cId="0" sldId="2147483654"/>
          </pc:sldLayoutMkLst>
          <pc:spChg chg="mod">
            <ac:chgData name="Vasco Barroso" userId="Y5FxvjhL4ZVAuADJHVvLf3LWLoe0swBf5vADhoIQrmI=" providerId="None" clId="Web-{849C9DEB-98ED-4A38-BBB8-16BD6F1E4903}" dt="2022-10-28T12:07:15.239" v="127"/>
            <ac:spMkLst>
              <pc:docMk/>
              <pc:sldMasterMk cId="0" sldId="2147483648"/>
              <pc:sldLayoutMk cId="0" sldId="2147483654"/>
              <ac:spMk id="6" creationId="{00000000-0000-0000-0000-000000000000}"/>
            </ac:spMkLst>
          </pc:spChg>
        </pc:sldLayoutChg>
        <pc:sldLayoutChg chg="modSp mod">
          <pc:chgData name="Vasco Barroso" userId="Y5FxvjhL4ZVAuADJHVvLf3LWLoe0swBf5vADhoIQrmI=" providerId="None" clId="Web-{849C9DEB-98ED-4A38-BBB8-16BD6F1E4903}" dt="2022-10-28T12:07:15.239" v="127"/>
          <pc:sldLayoutMkLst>
            <pc:docMk/>
            <pc:sldMasterMk cId="0" sldId="2147483648"/>
            <pc:sldLayoutMk cId="0" sldId="2147483655"/>
          </pc:sldLayoutMkLst>
          <pc:spChg chg="mod">
            <ac:chgData name="Vasco Barroso" userId="Y5FxvjhL4ZVAuADJHVvLf3LWLoe0swBf5vADhoIQrmI=" providerId="None" clId="Web-{849C9DEB-98ED-4A38-BBB8-16BD6F1E4903}" dt="2022-10-28T12:07:15.239" v="127"/>
            <ac:spMkLst>
              <pc:docMk/>
              <pc:sldMasterMk cId="0" sldId="2147483648"/>
              <pc:sldLayoutMk cId="0" sldId="2147483655"/>
              <ac:spMk id="9" creationId="{00000000-0000-0000-0000-000000000000}"/>
            </ac:spMkLst>
          </pc:spChg>
        </pc:sldLayoutChg>
        <pc:sldLayoutChg chg="modSp mod">
          <pc:chgData name="Vasco Barroso" userId="Y5FxvjhL4ZVAuADJHVvLf3LWLoe0swBf5vADhoIQrmI=" providerId="None" clId="Web-{849C9DEB-98ED-4A38-BBB8-16BD6F1E4903}" dt="2022-10-28T12:07:15.239" v="127"/>
          <pc:sldLayoutMkLst>
            <pc:docMk/>
            <pc:sldMasterMk cId="0" sldId="2147483648"/>
            <pc:sldLayoutMk cId="0" sldId="2147483656"/>
          </pc:sldLayoutMkLst>
          <pc:spChg chg="mod">
            <ac:chgData name="Vasco Barroso" userId="Y5FxvjhL4ZVAuADJHVvLf3LWLoe0swBf5vADhoIQrmI=" providerId="None" clId="Web-{849C9DEB-98ED-4A38-BBB8-16BD6F1E4903}" dt="2022-10-28T12:07:15.239" v="127"/>
            <ac:spMkLst>
              <pc:docMk/>
              <pc:sldMasterMk cId="0" sldId="2147483648"/>
              <pc:sldLayoutMk cId="0" sldId="2147483656"/>
              <ac:spMk id="8" creationId="{00000000-0000-0000-0000-000000000000}"/>
            </ac:spMkLst>
          </pc:spChg>
        </pc:sldLayoutChg>
        <pc:sldLayoutChg chg="modSp mod">
          <pc:chgData name="Vasco Barroso" userId="Y5FxvjhL4ZVAuADJHVvLf3LWLoe0swBf5vADhoIQrmI=" providerId="None" clId="Web-{849C9DEB-98ED-4A38-BBB8-16BD6F1E4903}" dt="2022-10-28T12:07:15.239" v="127"/>
          <pc:sldLayoutMkLst>
            <pc:docMk/>
            <pc:sldMasterMk cId="0" sldId="2147483648"/>
            <pc:sldLayoutMk cId="0" sldId="2147483657"/>
          </pc:sldLayoutMkLst>
          <pc:spChg chg="mod">
            <ac:chgData name="Vasco Barroso" userId="Y5FxvjhL4ZVAuADJHVvLf3LWLoe0swBf5vADhoIQrmI=" providerId="None" clId="Web-{849C9DEB-98ED-4A38-BBB8-16BD6F1E4903}" dt="2022-10-28T12:07:15.239" v="127"/>
            <ac:spMkLst>
              <pc:docMk/>
              <pc:sldMasterMk cId="0" sldId="2147483648"/>
              <pc:sldLayoutMk cId="0" sldId="2147483657"/>
              <ac:spMk id="9" creationId="{00000000-0000-0000-0000-000000000000}"/>
            </ac:spMkLst>
          </pc:spChg>
        </pc:sldLayoutChg>
        <pc:sldLayoutChg chg="modSp mod">
          <pc:chgData name="Vasco Barroso" userId="Y5FxvjhL4ZVAuADJHVvLf3LWLoe0swBf5vADhoIQrmI=" providerId="None" clId="Web-{849C9DEB-98ED-4A38-BBB8-16BD6F1E4903}" dt="2022-10-28T12:07:15.239" v="127"/>
          <pc:sldLayoutMkLst>
            <pc:docMk/>
            <pc:sldMasterMk cId="0" sldId="2147483648"/>
            <pc:sldLayoutMk cId="0" sldId="2147483658"/>
          </pc:sldLayoutMkLst>
          <pc:spChg chg="mod">
            <ac:chgData name="Vasco Barroso" userId="Y5FxvjhL4ZVAuADJHVvLf3LWLoe0swBf5vADhoIQrmI=" providerId="None" clId="Web-{849C9DEB-98ED-4A38-BBB8-16BD6F1E4903}" dt="2022-10-28T12:07:15.239" v="127"/>
            <ac:spMkLst>
              <pc:docMk/>
              <pc:sldMasterMk cId="0" sldId="2147483648"/>
              <pc:sldLayoutMk cId="0" sldId="2147483658"/>
              <ac:spMk id="7" creationId="{00000000-0000-0000-0000-000000000000}"/>
            </ac:spMkLst>
          </pc:spChg>
        </pc:sldLayoutChg>
      </pc:sldMasterChg>
    </pc:docChg>
  </pc:docChgLst>
  <pc:docChgLst>
    <pc:chgData name="Vasco Barroso" userId="Y5FxvjhL4ZVAuADJHVvLf3LWLoe0swBf5vADhoIQrmI=" providerId="None" clId="Web-{B363A00B-D21C-429D-A3D5-831C368411C1}"/>
    <pc:docChg chg="addSld delSld modSld sldOrd">
      <pc:chgData name="Vasco Barroso" userId="Y5FxvjhL4ZVAuADJHVvLf3LWLoe0swBf5vADhoIQrmI=" providerId="None" clId="Web-{B363A00B-D21C-429D-A3D5-831C368411C1}" dt="2023-01-18T11:20:33.625" v="239"/>
      <pc:docMkLst>
        <pc:docMk/>
      </pc:docMkLst>
      <pc:sldChg chg="modSp">
        <pc:chgData name="Vasco Barroso" userId="Y5FxvjhL4ZVAuADJHVvLf3LWLoe0swBf5vADhoIQrmI=" providerId="None" clId="Web-{B363A00B-D21C-429D-A3D5-831C368411C1}" dt="2023-01-18T11:14:17.632" v="13" actId="14100"/>
        <pc:sldMkLst>
          <pc:docMk/>
          <pc:sldMk cId="0" sldId="256"/>
        </pc:sldMkLst>
        <pc:spChg chg="mod">
          <ac:chgData name="Vasco Barroso" userId="Y5FxvjhL4ZVAuADJHVvLf3LWLoe0swBf5vADhoIQrmI=" providerId="None" clId="Web-{B363A00B-D21C-429D-A3D5-831C368411C1}" dt="2023-01-18T11:14:07.460" v="5" actId="20577"/>
          <ac:spMkLst>
            <pc:docMk/>
            <pc:sldMk cId="0" sldId="256"/>
            <ac:spMk id="4" creationId="{00000000-0000-0000-0000-000000000000}"/>
          </ac:spMkLst>
        </pc:spChg>
        <pc:spChg chg="mod">
          <ac:chgData name="Vasco Barroso" userId="Y5FxvjhL4ZVAuADJHVvLf3LWLoe0swBf5vADhoIQrmI=" providerId="None" clId="Web-{B363A00B-D21C-429D-A3D5-831C368411C1}" dt="2023-01-18T11:14:17.632" v="13" actId="14100"/>
          <ac:spMkLst>
            <pc:docMk/>
            <pc:sldMk cId="0" sldId="256"/>
            <ac:spMk id="5" creationId="{00000000-0000-0000-0000-000000000000}"/>
          </ac:spMkLst>
        </pc:spChg>
      </pc:sldChg>
      <pc:sldChg chg="addSp modSp">
        <pc:chgData name="Vasco Barroso" userId="Y5FxvjhL4ZVAuADJHVvLf3LWLoe0swBf5vADhoIQrmI=" providerId="None" clId="Web-{B363A00B-D21C-429D-A3D5-831C368411C1}" dt="2023-01-18T11:17:47.262" v="92" actId="20577"/>
        <pc:sldMkLst>
          <pc:docMk/>
          <pc:sldMk cId="0" sldId="258"/>
        </pc:sldMkLst>
        <pc:spChg chg="add mod">
          <ac:chgData name="Vasco Barroso" userId="Y5FxvjhL4ZVAuADJHVvLf3LWLoe0swBf5vADhoIQrmI=" providerId="None" clId="Web-{B363A00B-D21C-429D-A3D5-831C368411C1}" dt="2023-01-18T11:17:47.262" v="92" actId="20577"/>
          <ac:spMkLst>
            <pc:docMk/>
            <pc:sldMk cId="0" sldId="258"/>
            <ac:spMk id="3" creationId="{F3C24E8E-08FD-AF65-6872-6B897467C1DC}"/>
          </ac:spMkLst>
        </pc:spChg>
        <pc:spChg chg="mod">
          <ac:chgData name="Vasco Barroso" userId="Y5FxvjhL4ZVAuADJHVvLf3LWLoe0swBf5vADhoIQrmI=" providerId="None" clId="Web-{B363A00B-D21C-429D-A3D5-831C368411C1}" dt="2023-01-18T11:17:20.058" v="75" actId="20577"/>
          <ac:spMkLst>
            <pc:docMk/>
            <pc:sldMk cId="0" sldId="258"/>
            <ac:spMk id="4" creationId="{00000000-0000-0000-0000-000000000000}"/>
          </ac:spMkLst>
        </pc:spChg>
        <pc:spChg chg="mod">
          <ac:chgData name="Vasco Barroso" userId="Y5FxvjhL4ZVAuADJHVvLf3LWLoe0swBf5vADhoIQrmI=" providerId="None" clId="Web-{B363A00B-D21C-429D-A3D5-831C368411C1}" dt="2023-01-18T11:14:32.836" v="19" actId="20577"/>
          <ac:spMkLst>
            <pc:docMk/>
            <pc:sldMk cId="0" sldId="258"/>
            <ac:spMk id="5" creationId="{00000000-0000-0000-0000-000000000000}"/>
          </ac:spMkLst>
        </pc:spChg>
      </pc:sldChg>
      <pc:sldChg chg="addSp modSp">
        <pc:chgData name="Vasco Barroso" userId="Y5FxvjhL4ZVAuADJHVvLf3LWLoe0swBf5vADhoIQrmI=" providerId="None" clId="Web-{B363A00B-D21C-429D-A3D5-831C368411C1}" dt="2023-01-18T11:18:00.434" v="93" actId="20577"/>
        <pc:sldMkLst>
          <pc:docMk/>
          <pc:sldMk cId="2108145757" sldId="296"/>
        </pc:sldMkLst>
        <pc:spChg chg="add mod">
          <ac:chgData name="Vasco Barroso" userId="Y5FxvjhL4ZVAuADJHVvLf3LWLoe0swBf5vADhoIQrmI=" providerId="None" clId="Web-{B363A00B-D21C-429D-A3D5-831C368411C1}" dt="2023-01-18T11:16:14.276" v="52" actId="20577"/>
          <ac:spMkLst>
            <pc:docMk/>
            <pc:sldMk cId="2108145757" sldId="296"/>
            <ac:spMk id="3" creationId="{6610C64D-AE28-626D-A640-BDC81B9218CF}"/>
          </ac:spMkLst>
        </pc:spChg>
        <pc:spChg chg="mod">
          <ac:chgData name="Vasco Barroso" userId="Y5FxvjhL4ZVAuADJHVvLf3LWLoe0swBf5vADhoIQrmI=" providerId="None" clId="Web-{B363A00B-D21C-429D-A3D5-831C368411C1}" dt="2023-01-18T11:18:00.434" v="93" actId="20577"/>
          <ac:spMkLst>
            <pc:docMk/>
            <pc:sldMk cId="2108145757" sldId="296"/>
            <ac:spMk id="4" creationId="{00000000-0000-0000-0000-000000000000}"/>
          </ac:spMkLst>
        </pc:spChg>
      </pc:sldChg>
      <pc:sldChg chg="del">
        <pc:chgData name="Vasco Barroso" userId="Y5FxvjhL4ZVAuADJHVvLf3LWLoe0swBf5vADhoIQrmI=" providerId="None" clId="Web-{B363A00B-D21C-429D-A3D5-831C368411C1}" dt="2023-01-18T11:19:11.905" v="161"/>
        <pc:sldMkLst>
          <pc:docMk/>
          <pc:sldMk cId="1688348991" sldId="305"/>
        </pc:sldMkLst>
      </pc:sldChg>
      <pc:sldChg chg="del">
        <pc:chgData name="Vasco Barroso" userId="Y5FxvjhL4ZVAuADJHVvLf3LWLoe0swBf5vADhoIQrmI=" providerId="None" clId="Web-{B363A00B-D21C-429D-A3D5-831C368411C1}" dt="2023-01-18T11:19:21.561" v="171"/>
        <pc:sldMkLst>
          <pc:docMk/>
          <pc:sldMk cId="1712573794" sldId="306"/>
        </pc:sldMkLst>
      </pc:sldChg>
      <pc:sldChg chg="delSp modSp">
        <pc:chgData name="Vasco Barroso" userId="Y5FxvjhL4ZVAuADJHVvLf3LWLoe0swBf5vADhoIQrmI=" providerId="None" clId="Web-{B363A00B-D21C-429D-A3D5-831C368411C1}" dt="2023-01-18T11:19:08.436" v="160" actId="20577"/>
        <pc:sldMkLst>
          <pc:docMk/>
          <pc:sldMk cId="2524489684" sldId="312"/>
        </pc:sldMkLst>
        <pc:spChg chg="del">
          <ac:chgData name="Vasco Barroso" userId="Y5FxvjhL4ZVAuADJHVvLf3LWLoe0swBf5vADhoIQrmI=" providerId="None" clId="Web-{B363A00B-D21C-429D-A3D5-831C368411C1}" dt="2023-01-18T11:18:32.810" v="132"/>
          <ac:spMkLst>
            <pc:docMk/>
            <pc:sldMk cId="2524489684" sldId="312"/>
            <ac:spMk id="2" creationId="{3942189F-8DD4-E013-B348-03FAFE906FB1}"/>
          </ac:spMkLst>
        </pc:spChg>
        <pc:spChg chg="mod">
          <ac:chgData name="Vasco Barroso" userId="Y5FxvjhL4ZVAuADJHVvLf3LWLoe0swBf5vADhoIQrmI=" providerId="None" clId="Web-{B363A00B-D21C-429D-A3D5-831C368411C1}" dt="2023-01-18T11:18:48.514" v="138" actId="20577"/>
          <ac:spMkLst>
            <pc:docMk/>
            <pc:sldMk cId="2524489684" sldId="312"/>
            <ac:spMk id="4" creationId="{00000000-0000-0000-0000-000000000000}"/>
          </ac:spMkLst>
        </pc:spChg>
        <pc:spChg chg="del">
          <ac:chgData name="Vasco Barroso" userId="Y5FxvjhL4ZVAuADJHVvLf3LWLoe0swBf5vADhoIQrmI=" providerId="None" clId="Web-{B363A00B-D21C-429D-A3D5-831C368411C1}" dt="2023-01-18T11:18:32.810" v="113"/>
          <ac:spMkLst>
            <pc:docMk/>
            <pc:sldMk cId="2524489684" sldId="312"/>
            <ac:spMk id="8" creationId="{ACE7C873-8FF2-A909-74C2-9F12C25FD6DC}"/>
          </ac:spMkLst>
        </pc:spChg>
        <pc:spChg chg="del">
          <ac:chgData name="Vasco Barroso" userId="Y5FxvjhL4ZVAuADJHVvLf3LWLoe0swBf5vADhoIQrmI=" providerId="None" clId="Web-{B363A00B-D21C-429D-A3D5-831C368411C1}" dt="2023-01-18T11:18:32.810" v="131"/>
          <ac:spMkLst>
            <pc:docMk/>
            <pc:sldMk cId="2524489684" sldId="312"/>
            <ac:spMk id="9" creationId="{0A18F364-B3C9-C962-334F-6B93B1345CD5}"/>
          </ac:spMkLst>
        </pc:spChg>
        <pc:spChg chg="del">
          <ac:chgData name="Vasco Barroso" userId="Y5FxvjhL4ZVAuADJHVvLf3LWLoe0swBf5vADhoIQrmI=" providerId="None" clId="Web-{B363A00B-D21C-429D-A3D5-831C368411C1}" dt="2023-01-18T11:18:32.810" v="129"/>
          <ac:spMkLst>
            <pc:docMk/>
            <pc:sldMk cId="2524489684" sldId="312"/>
            <ac:spMk id="12" creationId="{E512CB0A-F711-C47D-70F2-88ECBD0C649C}"/>
          </ac:spMkLst>
        </pc:spChg>
        <pc:spChg chg="del">
          <ac:chgData name="Vasco Barroso" userId="Y5FxvjhL4ZVAuADJHVvLf3LWLoe0swBf5vADhoIQrmI=" providerId="None" clId="Web-{B363A00B-D21C-429D-A3D5-831C368411C1}" dt="2023-01-18T11:18:32.810" v="128"/>
          <ac:spMkLst>
            <pc:docMk/>
            <pc:sldMk cId="2524489684" sldId="312"/>
            <ac:spMk id="13" creationId="{CE0C3553-21D9-75B9-04CF-14EACC1F31E7}"/>
          </ac:spMkLst>
        </pc:spChg>
        <pc:spChg chg="del">
          <ac:chgData name="Vasco Barroso" userId="Y5FxvjhL4ZVAuADJHVvLf3LWLoe0swBf5vADhoIQrmI=" providerId="None" clId="Web-{B363A00B-D21C-429D-A3D5-831C368411C1}" dt="2023-01-18T11:18:32.810" v="126"/>
          <ac:spMkLst>
            <pc:docMk/>
            <pc:sldMk cId="2524489684" sldId="312"/>
            <ac:spMk id="14" creationId="{304CD3EF-94DD-5E6B-4FB2-E42D82228A86}"/>
          </ac:spMkLst>
        </pc:spChg>
        <pc:spChg chg="del">
          <ac:chgData name="Vasco Barroso" userId="Y5FxvjhL4ZVAuADJHVvLf3LWLoe0swBf5vADhoIQrmI=" providerId="None" clId="Web-{B363A00B-D21C-429D-A3D5-831C368411C1}" dt="2023-01-18T11:18:32.810" v="124"/>
          <ac:spMkLst>
            <pc:docMk/>
            <pc:sldMk cId="2524489684" sldId="312"/>
            <ac:spMk id="16" creationId="{890EB04B-C2A7-F709-E4CB-C00DC3B63C57}"/>
          </ac:spMkLst>
        </pc:spChg>
        <pc:spChg chg="del">
          <ac:chgData name="Vasco Barroso" userId="Y5FxvjhL4ZVAuADJHVvLf3LWLoe0swBf5vADhoIQrmI=" providerId="None" clId="Web-{B363A00B-D21C-429D-A3D5-831C368411C1}" dt="2023-01-18T11:18:32.810" v="123"/>
          <ac:spMkLst>
            <pc:docMk/>
            <pc:sldMk cId="2524489684" sldId="312"/>
            <ac:spMk id="17" creationId="{E76EA3F0-F5CE-0C37-8D2B-3A49748BCF3E}"/>
          </ac:spMkLst>
        </pc:spChg>
        <pc:spChg chg="del">
          <ac:chgData name="Vasco Barroso" userId="Y5FxvjhL4ZVAuADJHVvLf3LWLoe0swBf5vADhoIQrmI=" providerId="None" clId="Web-{B363A00B-D21C-429D-A3D5-831C368411C1}" dt="2023-01-18T11:18:32.810" v="121"/>
          <ac:spMkLst>
            <pc:docMk/>
            <pc:sldMk cId="2524489684" sldId="312"/>
            <ac:spMk id="19" creationId="{2B8F6B03-C0D4-9A6D-1948-69BADFE1BB70}"/>
          </ac:spMkLst>
        </pc:spChg>
        <pc:spChg chg="del">
          <ac:chgData name="Vasco Barroso" userId="Y5FxvjhL4ZVAuADJHVvLf3LWLoe0swBf5vADhoIQrmI=" providerId="None" clId="Web-{B363A00B-D21C-429D-A3D5-831C368411C1}" dt="2023-01-18T11:18:32.810" v="120"/>
          <ac:spMkLst>
            <pc:docMk/>
            <pc:sldMk cId="2524489684" sldId="312"/>
            <ac:spMk id="20" creationId="{F3D6E3D4-C840-1044-A313-5DE13992854C}"/>
          </ac:spMkLst>
        </pc:spChg>
        <pc:spChg chg="del">
          <ac:chgData name="Vasco Barroso" userId="Y5FxvjhL4ZVAuADJHVvLf3LWLoe0swBf5vADhoIQrmI=" providerId="None" clId="Web-{B363A00B-D21C-429D-A3D5-831C368411C1}" dt="2023-01-18T11:18:32.810" v="118"/>
          <ac:spMkLst>
            <pc:docMk/>
            <pc:sldMk cId="2524489684" sldId="312"/>
            <ac:spMk id="23" creationId="{0E438B29-73BD-DDC2-1CEC-3570F7E5FC79}"/>
          </ac:spMkLst>
        </pc:spChg>
        <pc:spChg chg="del">
          <ac:chgData name="Vasco Barroso" userId="Y5FxvjhL4ZVAuADJHVvLf3LWLoe0swBf5vADhoIQrmI=" providerId="None" clId="Web-{B363A00B-D21C-429D-A3D5-831C368411C1}" dt="2023-01-18T11:18:32.810" v="112"/>
          <ac:spMkLst>
            <pc:docMk/>
            <pc:sldMk cId="2524489684" sldId="312"/>
            <ac:spMk id="24" creationId="{3758C975-5FEA-A51B-F987-8C15B44DD51E}"/>
          </ac:spMkLst>
        </pc:spChg>
        <pc:spChg chg="del">
          <ac:chgData name="Vasco Barroso" userId="Y5FxvjhL4ZVAuADJHVvLf3LWLoe0swBf5vADhoIQrmI=" providerId="None" clId="Web-{B363A00B-D21C-429D-A3D5-831C368411C1}" dt="2023-01-18T11:18:32.810" v="111"/>
          <ac:spMkLst>
            <pc:docMk/>
            <pc:sldMk cId="2524489684" sldId="312"/>
            <ac:spMk id="26" creationId="{2E7BD230-C62F-4B9E-67CD-F8D76687198F}"/>
          </ac:spMkLst>
        </pc:spChg>
        <pc:spChg chg="del">
          <ac:chgData name="Vasco Barroso" userId="Y5FxvjhL4ZVAuADJHVvLf3LWLoe0swBf5vADhoIQrmI=" providerId="None" clId="Web-{B363A00B-D21C-429D-A3D5-831C368411C1}" dt="2023-01-18T11:18:32.810" v="109"/>
          <ac:spMkLst>
            <pc:docMk/>
            <pc:sldMk cId="2524489684" sldId="312"/>
            <ac:spMk id="28" creationId="{ECC64A8A-63B8-F717-FA81-85BA4F34C764}"/>
          </ac:spMkLst>
        </pc:spChg>
        <pc:spChg chg="del">
          <ac:chgData name="Vasco Barroso" userId="Y5FxvjhL4ZVAuADJHVvLf3LWLoe0swBf5vADhoIQrmI=" providerId="None" clId="Web-{B363A00B-D21C-429D-A3D5-831C368411C1}" dt="2023-01-18T11:18:32.810" v="117"/>
          <ac:spMkLst>
            <pc:docMk/>
            <pc:sldMk cId="2524489684" sldId="312"/>
            <ac:spMk id="31" creationId="{DA3AE08A-957F-8972-8D37-C1804E869242}"/>
          </ac:spMkLst>
        </pc:spChg>
        <pc:spChg chg="del">
          <ac:chgData name="Vasco Barroso" userId="Y5FxvjhL4ZVAuADJHVvLf3LWLoe0swBf5vADhoIQrmI=" providerId="None" clId="Web-{B363A00B-D21C-429D-A3D5-831C368411C1}" dt="2023-01-18T11:18:32.810" v="116"/>
          <ac:spMkLst>
            <pc:docMk/>
            <pc:sldMk cId="2524489684" sldId="312"/>
            <ac:spMk id="32" creationId="{D10D395A-383E-5E1C-B227-6DD9687968FA}"/>
          </ac:spMkLst>
        </pc:spChg>
        <pc:spChg chg="mod">
          <ac:chgData name="Vasco Barroso" userId="Y5FxvjhL4ZVAuADJHVvLf3LWLoe0swBf5vADhoIQrmI=" providerId="None" clId="Web-{B363A00B-D21C-429D-A3D5-831C368411C1}" dt="2023-01-18T11:19:08.436" v="160" actId="20577"/>
          <ac:spMkLst>
            <pc:docMk/>
            <pc:sldMk cId="2524489684" sldId="312"/>
            <ac:spMk id="39" creationId="{00000000-0000-0000-0000-000000000000}"/>
          </ac:spMkLst>
        </pc:spChg>
        <pc:picChg chg="del">
          <ac:chgData name="Vasco Barroso" userId="Y5FxvjhL4ZVAuADJHVvLf3LWLoe0swBf5vADhoIQrmI=" providerId="None" clId="Web-{B363A00B-D21C-429D-A3D5-831C368411C1}" dt="2023-01-18T11:18:32.810" v="108"/>
          <ac:picMkLst>
            <pc:docMk/>
            <pc:sldMk cId="2524489684" sldId="312"/>
            <ac:picMk id="29" creationId="{6F99645D-42B6-2E39-4F98-B3CA3F22A135}"/>
          </ac:picMkLst>
        </pc:picChg>
        <pc:cxnChg chg="del">
          <ac:chgData name="Vasco Barroso" userId="Y5FxvjhL4ZVAuADJHVvLf3LWLoe0swBf5vADhoIQrmI=" providerId="None" clId="Web-{B363A00B-D21C-429D-A3D5-831C368411C1}" dt="2023-01-18T11:18:32.810" v="114"/>
          <ac:cxnSpMkLst>
            <pc:docMk/>
            <pc:sldMk cId="2524489684" sldId="312"/>
            <ac:cxnSpMk id="3" creationId="{A873149E-413E-D7A9-1713-44BB05C3E699}"/>
          </ac:cxnSpMkLst>
        </pc:cxnChg>
        <pc:cxnChg chg="del">
          <ac:chgData name="Vasco Barroso" userId="Y5FxvjhL4ZVAuADJHVvLf3LWLoe0swBf5vADhoIQrmI=" providerId="None" clId="Web-{B363A00B-D21C-429D-A3D5-831C368411C1}" dt="2023-01-18T11:18:32.810" v="130"/>
          <ac:cxnSpMkLst>
            <pc:docMk/>
            <pc:sldMk cId="2524489684" sldId="312"/>
            <ac:cxnSpMk id="10" creationId="{1475AF80-EDBD-AA43-DE83-00707F07E5FD}"/>
          </ac:cxnSpMkLst>
        </pc:cxnChg>
        <pc:cxnChg chg="del">
          <ac:chgData name="Vasco Barroso" userId="Y5FxvjhL4ZVAuADJHVvLf3LWLoe0swBf5vADhoIQrmI=" providerId="None" clId="Web-{B363A00B-D21C-429D-A3D5-831C368411C1}" dt="2023-01-18T11:18:32.810" v="127"/>
          <ac:cxnSpMkLst>
            <pc:docMk/>
            <pc:sldMk cId="2524489684" sldId="312"/>
            <ac:cxnSpMk id="11" creationId="{2CD603E7-2639-B8A3-801B-ED8FF00A0720}"/>
          </ac:cxnSpMkLst>
        </pc:cxnChg>
        <pc:cxnChg chg="del">
          <ac:chgData name="Vasco Barroso" userId="Y5FxvjhL4ZVAuADJHVvLf3LWLoe0swBf5vADhoIQrmI=" providerId="None" clId="Web-{B363A00B-D21C-429D-A3D5-831C368411C1}" dt="2023-01-18T11:18:32.810" v="125"/>
          <ac:cxnSpMkLst>
            <pc:docMk/>
            <pc:sldMk cId="2524489684" sldId="312"/>
            <ac:cxnSpMk id="15" creationId="{A17EE0BC-ECDE-7BA2-F74B-01C90399D97D}"/>
          </ac:cxnSpMkLst>
        </pc:cxnChg>
        <pc:cxnChg chg="del">
          <ac:chgData name="Vasco Barroso" userId="Y5FxvjhL4ZVAuADJHVvLf3LWLoe0swBf5vADhoIQrmI=" providerId="None" clId="Web-{B363A00B-D21C-429D-A3D5-831C368411C1}" dt="2023-01-18T11:18:32.810" v="122"/>
          <ac:cxnSpMkLst>
            <pc:docMk/>
            <pc:sldMk cId="2524489684" sldId="312"/>
            <ac:cxnSpMk id="18" creationId="{0D5FCB2B-6A50-AC4C-389B-AC9D015A95C4}"/>
          </ac:cxnSpMkLst>
        </pc:cxnChg>
        <pc:cxnChg chg="del">
          <ac:chgData name="Vasco Barroso" userId="Y5FxvjhL4ZVAuADJHVvLf3LWLoe0swBf5vADhoIQrmI=" providerId="None" clId="Web-{B363A00B-D21C-429D-A3D5-831C368411C1}" dt="2023-01-18T11:18:32.810" v="119"/>
          <ac:cxnSpMkLst>
            <pc:docMk/>
            <pc:sldMk cId="2524489684" sldId="312"/>
            <ac:cxnSpMk id="21" creationId="{101C8355-BDBF-87B0-13CA-EF72CD42A761}"/>
          </ac:cxnSpMkLst>
        </pc:cxnChg>
        <pc:cxnChg chg="del">
          <ac:chgData name="Vasco Barroso" userId="Y5FxvjhL4ZVAuADJHVvLf3LWLoe0swBf5vADhoIQrmI=" providerId="None" clId="Web-{B363A00B-D21C-429D-A3D5-831C368411C1}" dt="2023-01-18T11:18:32.810" v="115"/>
          <ac:cxnSpMkLst>
            <pc:docMk/>
            <pc:sldMk cId="2524489684" sldId="312"/>
            <ac:cxnSpMk id="22" creationId="{D8476F8C-7F29-F7D8-012B-DC1865C04720}"/>
          </ac:cxnSpMkLst>
        </pc:cxnChg>
        <pc:cxnChg chg="del">
          <ac:chgData name="Vasco Barroso" userId="Y5FxvjhL4ZVAuADJHVvLf3LWLoe0swBf5vADhoIQrmI=" providerId="None" clId="Web-{B363A00B-D21C-429D-A3D5-831C368411C1}" dt="2023-01-18T11:18:32.810" v="110"/>
          <ac:cxnSpMkLst>
            <pc:docMk/>
            <pc:sldMk cId="2524489684" sldId="312"/>
            <ac:cxnSpMk id="27" creationId="{97A7EF92-448B-0E67-1181-4FBB1338B404}"/>
          </ac:cxnSpMkLst>
        </pc:cxnChg>
      </pc:sldChg>
      <pc:sldChg chg="del">
        <pc:chgData name="Vasco Barroso" userId="Y5FxvjhL4ZVAuADJHVvLf3LWLoe0swBf5vADhoIQrmI=" providerId="None" clId="Web-{B363A00B-D21C-429D-A3D5-831C368411C1}" dt="2023-01-18T11:19:15.874" v="166"/>
        <pc:sldMkLst>
          <pc:docMk/>
          <pc:sldMk cId="483133072" sldId="313"/>
        </pc:sldMkLst>
      </pc:sldChg>
      <pc:sldChg chg="del">
        <pc:chgData name="Vasco Barroso" userId="Y5FxvjhL4ZVAuADJHVvLf3LWLoe0swBf5vADhoIQrmI=" providerId="None" clId="Web-{B363A00B-D21C-429D-A3D5-831C368411C1}" dt="2023-01-18T11:19:12.920" v="162"/>
        <pc:sldMkLst>
          <pc:docMk/>
          <pc:sldMk cId="3694832070" sldId="314"/>
        </pc:sldMkLst>
      </pc:sldChg>
      <pc:sldChg chg="del">
        <pc:chgData name="Vasco Barroso" userId="Y5FxvjhL4ZVAuADJHVvLf3LWLoe0swBf5vADhoIQrmI=" providerId="None" clId="Web-{B363A00B-D21C-429D-A3D5-831C368411C1}" dt="2023-01-18T11:19:13.748" v="163"/>
        <pc:sldMkLst>
          <pc:docMk/>
          <pc:sldMk cId="1140748811" sldId="315"/>
        </pc:sldMkLst>
      </pc:sldChg>
      <pc:sldChg chg="del">
        <pc:chgData name="Vasco Barroso" userId="Y5FxvjhL4ZVAuADJHVvLf3LWLoe0swBf5vADhoIQrmI=" providerId="None" clId="Web-{B363A00B-D21C-429D-A3D5-831C368411C1}" dt="2023-01-18T11:19:14.452" v="164"/>
        <pc:sldMkLst>
          <pc:docMk/>
          <pc:sldMk cId="763839378" sldId="316"/>
        </pc:sldMkLst>
      </pc:sldChg>
      <pc:sldChg chg="del">
        <pc:chgData name="Vasco Barroso" userId="Y5FxvjhL4ZVAuADJHVvLf3LWLoe0swBf5vADhoIQrmI=" providerId="None" clId="Web-{B363A00B-D21C-429D-A3D5-831C368411C1}" dt="2023-01-18T11:19:15.045" v="165"/>
        <pc:sldMkLst>
          <pc:docMk/>
          <pc:sldMk cId="3206572795" sldId="317"/>
        </pc:sldMkLst>
      </pc:sldChg>
      <pc:sldChg chg="del">
        <pc:chgData name="Vasco Barroso" userId="Y5FxvjhL4ZVAuADJHVvLf3LWLoe0swBf5vADhoIQrmI=" providerId="None" clId="Web-{B363A00B-D21C-429D-A3D5-831C368411C1}" dt="2023-01-18T11:19:18.592" v="167"/>
        <pc:sldMkLst>
          <pc:docMk/>
          <pc:sldMk cId="4063400721" sldId="318"/>
        </pc:sldMkLst>
      </pc:sldChg>
      <pc:sldChg chg="del">
        <pc:chgData name="Vasco Barroso" userId="Y5FxvjhL4ZVAuADJHVvLf3LWLoe0swBf5vADhoIQrmI=" providerId="None" clId="Web-{B363A00B-D21C-429D-A3D5-831C368411C1}" dt="2023-01-18T11:19:19.483" v="168"/>
        <pc:sldMkLst>
          <pc:docMk/>
          <pc:sldMk cId="1289121544" sldId="319"/>
        </pc:sldMkLst>
      </pc:sldChg>
      <pc:sldChg chg="del">
        <pc:chgData name="Vasco Barroso" userId="Y5FxvjhL4ZVAuADJHVvLf3LWLoe0swBf5vADhoIQrmI=" providerId="None" clId="Web-{B363A00B-D21C-429D-A3D5-831C368411C1}" dt="2023-01-18T11:19:20.124" v="169"/>
        <pc:sldMkLst>
          <pc:docMk/>
          <pc:sldMk cId="4194701056" sldId="320"/>
        </pc:sldMkLst>
      </pc:sldChg>
      <pc:sldChg chg="del">
        <pc:chgData name="Vasco Barroso" userId="Y5FxvjhL4ZVAuADJHVvLf3LWLoe0swBf5vADhoIQrmI=" providerId="None" clId="Web-{B363A00B-D21C-429D-A3D5-831C368411C1}" dt="2023-01-18T11:19:20.842" v="170"/>
        <pc:sldMkLst>
          <pc:docMk/>
          <pc:sldMk cId="3591496521" sldId="321"/>
        </pc:sldMkLst>
      </pc:sldChg>
      <pc:sldChg chg="del">
        <pc:chgData name="Vasco Barroso" userId="Y5FxvjhL4ZVAuADJHVvLf3LWLoe0swBf5vADhoIQrmI=" providerId="None" clId="Web-{B363A00B-D21C-429D-A3D5-831C368411C1}" dt="2023-01-18T11:19:22.577" v="172"/>
        <pc:sldMkLst>
          <pc:docMk/>
          <pc:sldMk cId="3536099989" sldId="322"/>
        </pc:sldMkLst>
      </pc:sldChg>
      <pc:sldChg chg="del">
        <pc:chgData name="Vasco Barroso" userId="Y5FxvjhL4ZVAuADJHVvLf3LWLoe0swBf5vADhoIQrmI=" providerId="None" clId="Web-{B363A00B-D21C-429D-A3D5-831C368411C1}" dt="2023-01-18T11:19:23.561" v="173"/>
        <pc:sldMkLst>
          <pc:docMk/>
          <pc:sldMk cId="383030136" sldId="323"/>
        </pc:sldMkLst>
      </pc:sldChg>
      <pc:sldChg chg="del">
        <pc:chgData name="Vasco Barroso" userId="Y5FxvjhL4ZVAuADJHVvLf3LWLoe0swBf5vADhoIQrmI=" providerId="None" clId="Web-{B363A00B-D21C-429D-A3D5-831C368411C1}" dt="2023-01-18T11:19:23.655" v="174"/>
        <pc:sldMkLst>
          <pc:docMk/>
          <pc:sldMk cId="1056603212" sldId="324"/>
        </pc:sldMkLst>
      </pc:sldChg>
      <pc:sldChg chg="del">
        <pc:chgData name="Vasco Barroso" userId="Y5FxvjhL4ZVAuADJHVvLf3LWLoe0swBf5vADhoIQrmI=" providerId="None" clId="Web-{B363A00B-D21C-429D-A3D5-831C368411C1}" dt="2023-01-18T11:19:24.030" v="175"/>
        <pc:sldMkLst>
          <pc:docMk/>
          <pc:sldMk cId="2663401524" sldId="325"/>
        </pc:sldMkLst>
      </pc:sldChg>
      <pc:sldChg chg="del">
        <pc:chgData name="Vasco Barroso" userId="Y5FxvjhL4ZVAuADJHVvLf3LWLoe0swBf5vADhoIQrmI=" providerId="None" clId="Web-{B363A00B-D21C-429D-A3D5-831C368411C1}" dt="2023-01-18T11:19:24.061" v="176"/>
        <pc:sldMkLst>
          <pc:docMk/>
          <pc:sldMk cId="842850404" sldId="326"/>
        </pc:sldMkLst>
      </pc:sldChg>
      <pc:sldChg chg="del">
        <pc:chgData name="Vasco Barroso" userId="Y5FxvjhL4ZVAuADJHVvLf3LWLoe0swBf5vADhoIQrmI=" providerId="None" clId="Web-{B363A00B-D21C-429D-A3D5-831C368411C1}" dt="2023-01-18T11:19:24.827" v="177"/>
        <pc:sldMkLst>
          <pc:docMk/>
          <pc:sldMk cId="3675222418" sldId="327"/>
        </pc:sldMkLst>
      </pc:sldChg>
      <pc:sldChg chg="del">
        <pc:chgData name="Vasco Barroso" userId="Y5FxvjhL4ZVAuADJHVvLf3LWLoe0swBf5vADhoIQrmI=" providerId="None" clId="Web-{B363A00B-D21C-429D-A3D5-831C368411C1}" dt="2023-01-18T11:19:25.827" v="178"/>
        <pc:sldMkLst>
          <pc:docMk/>
          <pc:sldMk cId="225494994" sldId="328"/>
        </pc:sldMkLst>
      </pc:sldChg>
      <pc:sldChg chg="del">
        <pc:chgData name="Vasco Barroso" userId="Y5FxvjhL4ZVAuADJHVvLf3LWLoe0swBf5vADhoIQrmI=" providerId="None" clId="Web-{B363A00B-D21C-429D-A3D5-831C368411C1}" dt="2023-01-18T11:19:25.843" v="179"/>
        <pc:sldMkLst>
          <pc:docMk/>
          <pc:sldMk cId="4142217898" sldId="329"/>
        </pc:sldMkLst>
      </pc:sldChg>
      <pc:sldChg chg="del">
        <pc:chgData name="Vasco Barroso" userId="Y5FxvjhL4ZVAuADJHVvLf3LWLoe0swBf5vADhoIQrmI=" providerId="None" clId="Web-{B363A00B-D21C-429D-A3D5-831C368411C1}" dt="2023-01-18T11:19:27.577" v="180"/>
        <pc:sldMkLst>
          <pc:docMk/>
          <pc:sldMk cId="2480809283" sldId="330"/>
        </pc:sldMkLst>
      </pc:sldChg>
      <pc:sldChg chg="modSp add replId">
        <pc:chgData name="Vasco Barroso" userId="Y5FxvjhL4ZVAuADJHVvLf3LWLoe0swBf5vADhoIQrmI=" providerId="None" clId="Web-{B363A00B-D21C-429D-A3D5-831C368411C1}" dt="2023-01-18T11:18:03.169" v="94" actId="20577"/>
        <pc:sldMkLst>
          <pc:docMk/>
          <pc:sldMk cId="3027293179" sldId="331"/>
        </pc:sldMkLst>
        <pc:spChg chg="mod">
          <ac:chgData name="Vasco Barroso" userId="Y5FxvjhL4ZVAuADJHVvLf3LWLoe0swBf5vADhoIQrmI=" providerId="None" clId="Web-{B363A00B-D21C-429D-A3D5-831C368411C1}" dt="2023-01-18T11:18:03.169" v="94" actId="20577"/>
          <ac:spMkLst>
            <pc:docMk/>
            <pc:sldMk cId="3027293179" sldId="331"/>
            <ac:spMk id="4" creationId="{00000000-0000-0000-0000-000000000000}"/>
          </ac:spMkLst>
        </pc:spChg>
        <pc:spChg chg="mod">
          <ac:chgData name="Vasco Barroso" userId="Y5FxvjhL4ZVAuADJHVvLf3LWLoe0swBf5vADhoIQrmI=" providerId="None" clId="Web-{B363A00B-D21C-429D-A3D5-831C368411C1}" dt="2023-01-18T11:16:33.995" v="66" actId="20577"/>
          <ac:spMkLst>
            <pc:docMk/>
            <pc:sldMk cId="3027293179" sldId="331"/>
            <ac:spMk id="5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B363A00B-D21C-429D-A3D5-831C368411C1}" dt="2023-01-18T11:18:04.622" v="95" actId="20577"/>
        <pc:sldMkLst>
          <pc:docMk/>
          <pc:sldMk cId="1883886834" sldId="332"/>
        </pc:sldMkLst>
        <pc:spChg chg="mod">
          <ac:chgData name="Vasco Barroso" userId="Y5FxvjhL4ZVAuADJHVvLf3LWLoe0swBf5vADhoIQrmI=" providerId="None" clId="Web-{B363A00B-D21C-429D-A3D5-831C368411C1}" dt="2023-01-18T11:18:04.622" v="95" actId="20577"/>
          <ac:spMkLst>
            <pc:docMk/>
            <pc:sldMk cId="1883886834" sldId="332"/>
            <ac:spMk id="4" creationId="{00000000-0000-0000-0000-000000000000}"/>
          </ac:spMkLst>
        </pc:spChg>
        <pc:spChg chg="mod">
          <ac:chgData name="Vasco Barroso" userId="Y5FxvjhL4ZVAuADJHVvLf3LWLoe0swBf5vADhoIQrmI=" providerId="None" clId="Web-{B363A00B-D21C-429D-A3D5-831C368411C1}" dt="2023-01-18T11:16:38.807" v="68" actId="20577"/>
          <ac:spMkLst>
            <pc:docMk/>
            <pc:sldMk cId="1883886834" sldId="332"/>
            <ac:spMk id="5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B363A00B-D21C-429D-A3D5-831C368411C1}" dt="2023-01-18T11:18:07.263" v="96" actId="20577"/>
        <pc:sldMkLst>
          <pc:docMk/>
          <pc:sldMk cId="728820151" sldId="333"/>
        </pc:sldMkLst>
        <pc:spChg chg="mod">
          <ac:chgData name="Vasco Barroso" userId="Y5FxvjhL4ZVAuADJHVvLf3LWLoe0swBf5vADhoIQrmI=" providerId="None" clId="Web-{B363A00B-D21C-429D-A3D5-831C368411C1}" dt="2023-01-18T11:18:07.263" v="96" actId="20577"/>
          <ac:spMkLst>
            <pc:docMk/>
            <pc:sldMk cId="728820151" sldId="333"/>
            <ac:spMk id="4" creationId="{00000000-0000-0000-0000-000000000000}"/>
          </ac:spMkLst>
        </pc:spChg>
        <pc:spChg chg="mod">
          <ac:chgData name="Vasco Barroso" userId="Y5FxvjhL4ZVAuADJHVvLf3LWLoe0swBf5vADhoIQrmI=" providerId="None" clId="Web-{B363A00B-D21C-429D-A3D5-831C368411C1}" dt="2023-01-18T11:16:41.995" v="70" actId="20577"/>
          <ac:spMkLst>
            <pc:docMk/>
            <pc:sldMk cId="728820151" sldId="333"/>
            <ac:spMk id="5" creationId="{00000000-0000-0000-0000-000000000000}"/>
          </ac:spMkLst>
        </pc:spChg>
      </pc:sldChg>
      <pc:sldChg chg="modSp add ord replId">
        <pc:chgData name="Vasco Barroso" userId="Y5FxvjhL4ZVAuADJHVvLf3LWLoe0swBf5vADhoIQrmI=" providerId="None" clId="Web-{B363A00B-D21C-429D-A3D5-831C368411C1}" dt="2023-01-18T11:20:33.625" v="239"/>
        <pc:sldMkLst>
          <pc:docMk/>
          <pc:sldMk cId="734414463" sldId="334"/>
        </pc:sldMkLst>
        <pc:spChg chg="mod">
          <ac:chgData name="Vasco Barroso" userId="Y5FxvjhL4ZVAuADJHVvLf3LWLoe0swBf5vADhoIQrmI=" providerId="None" clId="Web-{B363A00B-D21C-429D-A3D5-831C368411C1}" dt="2023-01-18T11:20:33.625" v="239"/>
          <ac:spMkLst>
            <pc:docMk/>
            <pc:sldMk cId="734414463" sldId="334"/>
            <ac:spMk id="6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B363A00B-D21C-429D-A3D5-831C368411C1}" dt="2023-01-18T11:19:43.015" v="187" actId="20577"/>
        <pc:sldMkLst>
          <pc:docMk/>
          <pc:sldMk cId="1066965289" sldId="335"/>
        </pc:sldMkLst>
        <pc:spChg chg="mod">
          <ac:chgData name="Vasco Barroso" userId="Y5FxvjhL4ZVAuADJHVvLf3LWLoe0swBf5vADhoIQrmI=" providerId="None" clId="Web-{B363A00B-D21C-429D-A3D5-831C368411C1}" dt="2023-01-18T11:19:33.999" v="183" actId="20577"/>
          <ac:spMkLst>
            <pc:docMk/>
            <pc:sldMk cId="1066965289" sldId="335"/>
            <ac:spMk id="4" creationId="{00000000-0000-0000-0000-000000000000}"/>
          </ac:spMkLst>
        </pc:spChg>
        <pc:spChg chg="mod">
          <ac:chgData name="Vasco Barroso" userId="Y5FxvjhL4ZVAuADJHVvLf3LWLoe0swBf5vADhoIQrmI=" providerId="None" clId="Web-{B363A00B-D21C-429D-A3D5-831C368411C1}" dt="2023-01-18T11:19:43.015" v="187" actId="20577"/>
          <ac:spMkLst>
            <pc:docMk/>
            <pc:sldMk cId="1066965289" sldId="335"/>
            <ac:spMk id="39" creationId="{00000000-0000-0000-0000-000000000000}"/>
          </ac:spMkLst>
        </pc:spChg>
      </pc:sldChg>
    </pc:docChg>
  </pc:docChgLst>
  <pc:docChgLst>
    <pc:chgData name="Vasco Barroso" userId="Y5FxvjhL4ZVAuADJHVvLf3LWLoe0swBf5vADhoIQrmI=" providerId="None" clId="Web-{FD217BCC-3881-40D8-92F9-38E9F663477C}"/>
    <pc:docChg chg="addSld modSld sldOrd">
      <pc:chgData name="Vasco Barroso" userId="Y5FxvjhL4ZVAuADJHVvLf3LWLoe0swBf5vADhoIQrmI=" providerId="None" clId="Web-{FD217BCC-3881-40D8-92F9-38E9F663477C}" dt="2022-10-31T14:39:34.871" v="337" actId="1076"/>
      <pc:docMkLst>
        <pc:docMk/>
      </pc:docMkLst>
      <pc:sldChg chg="addSp modSp add ord replId">
        <pc:chgData name="Vasco Barroso" userId="Y5FxvjhL4ZVAuADJHVvLf3LWLoe0swBf5vADhoIQrmI=" providerId="None" clId="Web-{FD217BCC-3881-40D8-92F9-38E9F663477C}" dt="2022-10-31T14:06:26.472" v="37" actId="20577"/>
        <pc:sldMkLst>
          <pc:docMk/>
          <pc:sldMk cId="3675222418" sldId="327"/>
        </pc:sldMkLst>
        <pc:spChg chg="mod">
          <ac:chgData name="Vasco Barroso" userId="Y5FxvjhL4ZVAuADJHVvLf3LWLoe0swBf5vADhoIQrmI=" providerId="None" clId="Web-{FD217BCC-3881-40D8-92F9-38E9F663477C}" dt="2022-10-31T14:04:00.530" v="7" actId="20577"/>
          <ac:spMkLst>
            <pc:docMk/>
            <pc:sldMk cId="3675222418" sldId="327"/>
            <ac:spMk id="4" creationId="{00000000-0000-0000-0000-000000000000}"/>
          </ac:spMkLst>
        </pc:spChg>
        <pc:spChg chg="mod">
          <ac:chgData name="Vasco Barroso" userId="Y5FxvjhL4ZVAuADJHVvLf3LWLoe0swBf5vADhoIQrmI=" providerId="None" clId="Web-{FD217BCC-3881-40D8-92F9-38E9F663477C}" dt="2022-10-31T14:06:26.472" v="37" actId="20577"/>
          <ac:spMkLst>
            <pc:docMk/>
            <pc:sldMk cId="3675222418" sldId="327"/>
            <ac:spMk id="39" creationId="{00000000-0000-0000-0000-000000000000}"/>
          </ac:spMkLst>
        </pc:spChg>
        <pc:picChg chg="add mod">
          <ac:chgData name="Vasco Barroso" userId="Y5FxvjhL4ZVAuADJHVvLf3LWLoe0swBf5vADhoIQrmI=" providerId="None" clId="Web-{FD217BCC-3881-40D8-92F9-38E9F663477C}" dt="2022-10-31T14:05:21.861" v="35" actId="1076"/>
          <ac:picMkLst>
            <pc:docMk/>
            <pc:sldMk cId="3675222418" sldId="327"/>
            <ac:picMk id="2" creationId="{56C0DBE5-76A2-CF0C-E3FA-621A95A0847F}"/>
          </ac:picMkLst>
        </pc:picChg>
      </pc:sldChg>
      <pc:sldChg chg="delSp modSp add replId">
        <pc:chgData name="Vasco Barroso" userId="Y5FxvjhL4ZVAuADJHVvLf3LWLoe0swBf5vADhoIQrmI=" providerId="None" clId="Web-{FD217BCC-3881-40D8-92F9-38E9F663477C}" dt="2022-10-31T14:24:28.612" v="223" actId="20577"/>
        <pc:sldMkLst>
          <pc:docMk/>
          <pc:sldMk cId="225494994" sldId="328"/>
        </pc:sldMkLst>
        <pc:spChg chg="mod">
          <ac:chgData name="Vasco Barroso" userId="Y5FxvjhL4ZVAuADJHVvLf3LWLoe0swBf5vADhoIQrmI=" providerId="None" clId="Web-{FD217BCC-3881-40D8-92F9-38E9F663477C}" dt="2022-10-31T14:17:23.912" v="49" actId="20577"/>
          <ac:spMkLst>
            <pc:docMk/>
            <pc:sldMk cId="225494994" sldId="328"/>
            <ac:spMk id="4" creationId="{00000000-0000-0000-0000-000000000000}"/>
          </ac:spMkLst>
        </pc:spChg>
        <pc:spChg chg="mod">
          <ac:chgData name="Vasco Barroso" userId="Y5FxvjhL4ZVAuADJHVvLf3LWLoe0swBf5vADhoIQrmI=" providerId="None" clId="Web-{FD217BCC-3881-40D8-92F9-38E9F663477C}" dt="2022-10-31T14:24:28.612" v="223" actId="20577"/>
          <ac:spMkLst>
            <pc:docMk/>
            <pc:sldMk cId="225494994" sldId="328"/>
            <ac:spMk id="39" creationId="{00000000-0000-0000-0000-000000000000}"/>
          </ac:spMkLst>
        </pc:spChg>
        <pc:picChg chg="del">
          <ac:chgData name="Vasco Barroso" userId="Y5FxvjhL4ZVAuADJHVvLf3LWLoe0swBf5vADhoIQrmI=" providerId="None" clId="Web-{FD217BCC-3881-40D8-92F9-38E9F663477C}" dt="2022-10-31T14:17:32.381" v="55"/>
          <ac:picMkLst>
            <pc:docMk/>
            <pc:sldMk cId="225494994" sldId="328"/>
            <ac:picMk id="2" creationId="{56C0DBE5-76A2-CF0C-E3FA-621A95A0847F}"/>
          </ac:picMkLst>
        </pc:picChg>
      </pc:sldChg>
      <pc:sldChg chg="addSp modSp add replId">
        <pc:chgData name="Vasco Barroso" userId="Y5FxvjhL4ZVAuADJHVvLf3LWLoe0swBf5vADhoIQrmI=" providerId="None" clId="Web-{FD217BCC-3881-40D8-92F9-38E9F663477C}" dt="2022-10-31T14:39:34.871" v="337" actId="1076"/>
        <pc:sldMkLst>
          <pc:docMk/>
          <pc:sldMk cId="4142217898" sldId="329"/>
        </pc:sldMkLst>
        <pc:spChg chg="mod">
          <ac:chgData name="Vasco Barroso" userId="Y5FxvjhL4ZVAuADJHVvLf3LWLoe0swBf5vADhoIQrmI=" providerId="None" clId="Web-{FD217BCC-3881-40D8-92F9-38E9F663477C}" dt="2022-10-31T14:39:11.168" v="333" actId="20577"/>
          <ac:spMkLst>
            <pc:docMk/>
            <pc:sldMk cId="4142217898" sldId="329"/>
            <ac:spMk id="39" creationId="{00000000-0000-0000-0000-000000000000}"/>
          </ac:spMkLst>
        </pc:spChg>
        <pc:picChg chg="add mod">
          <ac:chgData name="Vasco Barroso" userId="Y5FxvjhL4ZVAuADJHVvLf3LWLoe0swBf5vADhoIQrmI=" providerId="None" clId="Web-{FD217BCC-3881-40D8-92F9-38E9F663477C}" dt="2022-10-31T14:39:34.824" v="335" actId="1076"/>
          <ac:picMkLst>
            <pc:docMk/>
            <pc:sldMk cId="4142217898" sldId="329"/>
            <ac:picMk id="2" creationId="{28F17525-23E9-A3E5-F2CC-2CED4101CA22}"/>
          </ac:picMkLst>
        </pc:picChg>
        <pc:picChg chg="add mod">
          <ac:chgData name="Vasco Barroso" userId="Y5FxvjhL4ZVAuADJHVvLf3LWLoe0swBf5vADhoIQrmI=" providerId="None" clId="Web-{FD217BCC-3881-40D8-92F9-38E9F663477C}" dt="2022-10-31T14:39:34.840" v="336" actId="1076"/>
          <ac:picMkLst>
            <pc:docMk/>
            <pc:sldMk cId="4142217898" sldId="329"/>
            <ac:picMk id="3" creationId="{809434B9-BBF7-DF84-6D3A-586EF3F1E31F}"/>
          </ac:picMkLst>
        </pc:picChg>
        <pc:picChg chg="add mod">
          <ac:chgData name="Vasco Barroso" userId="Y5FxvjhL4ZVAuADJHVvLf3LWLoe0swBf5vADhoIQrmI=" providerId="None" clId="Web-{FD217BCC-3881-40D8-92F9-38E9F663477C}" dt="2022-10-31T14:39:34.871" v="337" actId="1076"/>
          <ac:picMkLst>
            <pc:docMk/>
            <pc:sldMk cId="4142217898" sldId="329"/>
            <ac:picMk id="8" creationId="{98CD2D40-77FA-B94F-91D8-5154E4BC063A}"/>
          </ac:picMkLst>
        </pc:picChg>
      </pc:sldChg>
    </pc:docChg>
  </pc:docChgLst>
  <pc:docChgLst>
    <pc:chgData name="Vasco Barroso" userId="Y5FxvjhL4ZVAuADJHVvLf3LWLoe0swBf5vADhoIQrmI=" providerId="None" clId="Web-{556C2B7B-A9FE-4DAD-A2C6-3E7AFEB4CC88}"/>
    <pc:docChg chg="addSld delSld modSld">
      <pc:chgData name="Vasco Barroso" userId="Y5FxvjhL4ZVAuADJHVvLf3LWLoe0swBf5vADhoIQrmI=" providerId="None" clId="Web-{556C2B7B-A9FE-4DAD-A2C6-3E7AFEB4CC88}" dt="2023-01-23T16:09:51.618" v="321" actId="1076"/>
      <pc:docMkLst>
        <pc:docMk/>
      </pc:docMkLst>
      <pc:sldChg chg="del">
        <pc:chgData name="Vasco Barroso" userId="Y5FxvjhL4ZVAuADJHVvLf3LWLoe0swBf5vADhoIQrmI=" providerId="None" clId="Web-{556C2B7B-A9FE-4DAD-A2C6-3E7AFEB4CC88}" dt="2023-01-23T15:55:19.059" v="213"/>
        <pc:sldMkLst>
          <pc:docMk/>
          <pc:sldMk cId="249440854" sldId="337"/>
        </pc:sldMkLst>
      </pc:sldChg>
      <pc:sldChg chg="addSp modSp">
        <pc:chgData name="Vasco Barroso" userId="Y5FxvjhL4ZVAuADJHVvLf3LWLoe0swBf5vADhoIQrmI=" providerId="None" clId="Web-{556C2B7B-A9FE-4DAD-A2C6-3E7AFEB4CC88}" dt="2023-01-23T16:05:15.719" v="315" actId="20577"/>
        <pc:sldMkLst>
          <pc:docMk/>
          <pc:sldMk cId="637177144" sldId="343"/>
        </pc:sldMkLst>
        <pc:spChg chg="add mod">
          <ac:chgData name="Vasco Barroso" userId="Y5FxvjhL4ZVAuADJHVvLf3LWLoe0swBf5vADhoIQrmI=" providerId="None" clId="Web-{556C2B7B-A9FE-4DAD-A2C6-3E7AFEB4CC88}" dt="2023-01-23T16:05:15.719" v="315" actId="20577"/>
          <ac:spMkLst>
            <pc:docMk/>
            <pc:sldMk cId="637177144" sldId="343"/>
            <ac:spMk id="3" creationId="{366F664B-1990-6B46-AA7E-9D87B15C8DD0}"/>
          </ac:spMkLst>
        </pc:spChg>
      </pc:sldChg>
      <pc:sldChg chg="addSp modSp">
        <pc:chgData name="Vasco Barroso" userId="Y5FxvjhL4ZVAuADJHVvLf3LWLoe0swBf5vADhoIQrmI=" providerId="None" clId="Web-{556C2B7B-A9FE-4DAD-A2C6-3E7AFEB4CC88}" dt="2023-01-23T16:04:18.655" v="307" actId="20577"/>
        <pc:sldMkLst>
          <pc:docMk/>
          <pc:sldMk cId="2923847329" sldId="345"/>
        </pc:sldMkLst>
        <pc:spChg chg="add mod">
          <ac:chgData name="Vasco Barroso" userId="Y5FxvjhL4ZVAuADJHVvLf3LWLoe0swBf5vADhoIQrmI=" providerId="None" clId="Web-{556C2B7B-A9FE-4DAD-A2C6-3E7AFEB4CC88}" dt="2023-01-23T16:04:18.655" v="307" actId="20577"/>
          <ac:spMkLst>
            <pc:docMk/>
            <pc:sldMk cId="2923847329" sldId="345"/>
            <ac:spMk id="3" creationId="{4F5F3548-53BC-9C3B-4EEE-B149A2A0A987}"/>
          </ac:spMkLst>
        </pc:spChg>
      </pc:sldChg>
      <pc:sldChg chg="addSp modSp">
        <pc:chgData name="Vasco Barroso" userId="Y5FxvjhL4ZVAuADJHVvLf3LWLoe0swBf5vADhoIQrmI=" providerId="None" clId="Web-{556C2B7B-A9FE-4DAD-A2C6-3E7AFEB4CC88}" dt="2023-01-23T16:09:07.758" v="318" actId="1076"/>
        <pc:sldMkLst>
          <pc:docMk/>
          <pc:sldMk cId="368152189" sldId="346"/>
        </pc:sldMkLst>
        <pc:picChg chg="add mod">
          <ac:chgData name="Vasco Barroso" userId="Y5FxvjhL4ZVAuADJHVvLf3LWLoe0swBf5vADhoIQrmI=" providerId="None" clId="Web-{556C2B7B-A9FE-4DAD-A2C6-3E7AFEB4CC88}" dt="2023-01-23T16:09:07.758" v="318" actId="1076"/>
          <ac:picMkLst>
            <pc:docMk/>
            <pc:sldMk cId="368152189" sldId="346"/>
            <ac:picMk id="2" creationId="{6477471D-B5ED-CC75-D9C5-3B65FB8C0918}"/>
          </ac:picMkLst>
        </pc:picChg>
      </pc:sldChg>
      <pc:sldChg chg="addSp modSp">
        <pc:chgData name="Vasco Barroso" userId="Y5FxvjhL4ZVAuADJHVvLf3LWLoe0swBf5vADhoIQrmI=" providerId="None" clId="Web-{556C2B7B-A9FE-4DAD-A2C6-3E7AFEB4CC88}" dt="2023-01-23T15:57:58.533" v="248" actId="1076"/>
        <pc:sldMkLst>
          <pc:docMk/>
          <pc:sldMk cId="1236718911" sldId="347"/>
        </pc:sldMkLst>
        <pc:picChg chg="add mod">
          <ac:chgData name="Vasco Barroso" userId="Y5FxvjhL4ZVAuADJHVvLf3LWLoe0swBf5vADhoIQrmI=" providerId="None" clId="Web-{556C2B7B-A9FE-4DAD-A2C6-3E7AFEB4CC88}" dt="2023-01-23T15:57:58.533" v="248" actId="1076"/>
          <ac:picMkLst>
            <pc:docMk/>
            <pc:sldMk cId="1236718911" sldId="347"/>
            <ac:picMk id="2" creationId="{A3D74EFD-39F0-4E30-9F33-3D4C7F47F934}"/>
          </ac:picMkLst>
        </pc:picChg>
      </pc:sldChg>
      <pc:sldChg chg="addSp modSp">
        <pc:chgData name="Vasco Barroso" userId="Y5FxvjhL4ZVAuADJHVvLf3LWLoe0swBf5vADhoIQrmI=" providerId="None" clId="Web-{556C2B7B-A9FE-4DAD-A2C6-3E7AFEB4CC88}" dt="2023-01-23T16:00:58.539" v="253" actId="1076"/>
        <pc:sldMkLst>
          <pc:docMk/>
          <pc:sldMk cId="2219576990" sldId="348"/>
        </pc:sldMkLst>
        <pc:picChg chg="add mod">
          <ac:chgData name="Vasco Barroso" userId="Y5FxvjhL4ZVAuADJHVvLf3LWLoe0swBf5vADhoIQrmI=" providerId="None" clId="Web-{556C2B7B-A9FE-4DAD-A2C6-3E7AFEB4CC88}" dt="2023-01-23T16:00:58.539" v="253" actId="1076"/>
          <ac:picMkLst>
            <pc:docMk/>
            <pc:sldMk cId="2219576990" sldId="348"/>
            <ac:picMk id="2" creationId="{AD2F471B-A44A-40BD-F22A-ECE5CE7E59D6}"/>
          </ac:picMkLst>
        </pc:picChg>
      </pc:sldChg>
      <pc:sldChg chg="addSp modSp">
        <pc:chgData name="Vasco Barroso" userId="Y5FxvjhL4ZVAuADJHVvLf3LWLoe0swBf5vADhoIQrmI=" providerId="None" clId="Web-{556C2B7B-A9FE-4DAD-A2C6-3E7AFEB4CC88}" dt="2023-01-23T16:03:13.246" v="297" actId="20577"/>
        <pc:sldMkLst>
          <pc:docMk/>
          <pc:sldMk cId="167407553" sldId="349"/>
        </pc:sldMkLst>
        <pc:spChg chg="mod">
          <ac:chgData name="Vasco Barroso" userId="Y5FxvjhL4ZVAuADJHVvLf3LWLoe0swBf5vADhoIQrmI=" providerId="None" clId="Web-{556C2B7B-A9FE-4DAD-A2C6-3E7AFEB4CC88}" dt="2023-01-23T16:03:13.246" v="297" actId="20577"/>
          <ac:spMkLst>
            <pc:docMk/>
            <pc:sldMk cId="167407553" sldId="349"/>
            <ac:spMk id="39" creationId="{00000000-0000-0000-0000-000000000000}"/>
          </ac:spMkLst>
        </pc:spChg>
        <pc:picChg chg="add mod">
          <ac:chgData name="Vasco Barroso" userId="Y5FxvjhL4ZVAuADJHVvLf3LWLoe0swBf5vADhoIQrmI=" providerId="None" clId="Web-{556C2B7B-A9FE-4DAD-A2C6-3E7AFEB4CC88}" dt="2023-01-23T16:01:57.806" v="255" actId="1076"/>
          <ac:picMkLst>
            <pc:docMk/>
            <pc:sldMk cId="167407553" sldId="349"/>
            <ac:picMk id="2" creationId="{C6F8BA13-38E8-546C-6182-342655B05350}"/>
          </ac:picMkLst>
        </pc:picChg>
        <pc:picChg chg="add mod">
          <ac:chgData name="Vasco Barroso" userId="Y5FxvjhL4ZVAuADJHVvLf3LWLoe0swBf5vADhoIQrmI=" providerId="None" clId="Web-{556C2B7B-A9FE-4DAD-A2C6-3E7AFEB4CC88}" dt="2023-01-23T16:02:03.869" v="257" actId="1076"/>
          <ac:picMkLst>
            <pc:docMk/>
            <pc:sldMk cId="167407553" sldId="349"/>
            <ac:picMk id="3" creationId="{45B4628E-FFB7-B248-2663-2F4B706E6650}"/>
          </ac:picMkLst>
        </pc:picChg>
      </pc:sldChg>
      <pc:sldChg chg="addSp modSp">
        <pc:chgData name="Vasco Barroso" userId="Y5FxvjhL4ZVAuADJHVvLf3LWLoe0swBf5vADhoIQrmI=" providerId="None" clId="Web-{556C2B7B-A9FE-4DAD-A2C6-3E7AFEB4CC88}" dt="2023-01-23T16:09:51.618" v="321" actId="1076"/>
        <pc:sldMkLst>
          <pc:docMk/>
          <pc:sldMk cId="254293554" sldId="350"/>
        </pc:sldMkLst>
        <pc:picChg chg="add mod">
          <ac:chgData name="Vasco Barroso" userId="Y5FxvjhL4ZVAuADJHVvLf3LWLoe0swBf5vADhoIQrmI=" providerId="None" clId="Web-{556C2B7B-A9FE-4DAD-A2C6-3E7AFEB4CC88}" dt="2023-01-23T16:09:51.618" v="321" actId="1076"/>
          <ac:picMkLst>
            <pc:docMk/>
            <pc:sldMk cId="254293554" sldId="350"/>
            <ac:picMk id="2" creationId="{55A09AA4-87C3-50D4-4FAB-06F32FD18B30}"/>
          </ac:picMkLst>
        </pc:picChg>
      </pc:sldChg>
      <pc:sldChg chg="modSp">
        <pc:chgData name="Vasco Barroso" userId="Y5FxvjhL4ZVAuADJHVvLf3LWLoe0swBf5vADhoIQrmI=" providerId="None" clId="Web-{556C2B7B-A9FE-4DAD-A2C6-3E7AFEB4CC88}" dt="2023-01-23T15:55:08.731" v="212" actId="1076"/>
        <pc:sldMkLst>
          <pc:docMk/>
          <pc:sldMk cId="1811828975" sldId="353"/>
        </pc:sldMkLst>
        <pc:graphicFrameChg chg="mod modGraphic">
          <ac:chgData name="Vasco Barroso" userId="Y5FxvjhL4ZVAuADJHVvLf3LWLoe0swBf5vADhoIQrmI=" providerId="None" clId="Web-{556C2B7B-A9FE-4DAD-A2C6-3E7AFEB4CC88}" dt="2023-01-23T15:55:08.731" v="212" actId="1076"/>
          <ac:graphicFrameMkLst>
            <pc:docMk/>
            <pc:sldMk cId="1811828975" sldId="353"/>
            <ac:graphicFrameMk id="150" creationId="{A7EE465F-C63D-15DC-8E0F-09EF5CF08ED0}"/>
          </ac:graphicFrameMkLst>
        </pc:graphicFrameChg>
        <pc:picChg chg="mod">
          <ac:chgData name="Vasco Barroso" userId="Y5FxvjhL4ZVAuADJHVvLf3LWLoe0swBf5vADhoIQrmI=" providerId="None" clId="Web-{556C2B7B-A9FE-4DAD-A2C6-3E7AFEB4CC88}" dt="2023-01-23T15:55:03.028" v="211" actId="1076"/>
          <ac:picMkLst>
            <pc:docMk/>
            <pc:sldMk cId="1811828975" sldId="353"/>
            <ac:picMk id="3" creationId="{2432779D-7DA8-A994-C761-21D9E6BD2872}"/>
          </ac:picMkLst>
        </pc:picChg>
      </pc:sldChg>
      <pc:sldChg chg="addSp modSp">
        <pc:chgData name="Vasco Barroso" userId="Y5FxvjhL4ZVAuADJHVvLf3LWLoe0swBf5vADhoIQrmI=" providerId="None" clId="Web-{556C2B7B-A9FE-4DAD-A2C6-3E7AFEB4CC88}" dt="2023-01-23T15:56:06.514" v="242" actId="1076"/>
        <pc:sldMkLst>
          <pc:docMk/>
          <pc:sldMk cId="2487437307" sldId="354"/>
        </pc:sldMkLst>
        <pc:spChg chg="add mod">
          <ac:chgData name="Vasco Barroso" userId="Y5FxvjhL4ZVAuADJHVvLf3LWLoe0swBf5vADhoIQrmI=" providerId="None" clId="Web-{556C2B7B-A9FE-4DAD-A2C6-3E7AFEB4CC88}" dt="2023-01-23T15:56:06.514" v="242" actId="1076"/>
          <ac:spMkLst>
            <pc:docMk/>
            <pc:sldMk cId="2487437307" sldId="354"/>
            <ac:spMk id="3" creationId="{8DED510F-897E-8D1D-31B5-34A1E7879AE2}"/>
          </ac:spMkLst>
        </pc:spChg>
      </pc:sldChg>
      <pc:sldChg chg="add del replId">
        <pc:chgData name="Vasco Barroso" userId="Y5FxvjhL4ZVAuADJHVvLf3LWLoe0swBf5vADhoIQrmI=" providerId="None" clId="Web-{556C2B7B-A9FE-4DAD-A2C6-3E7AFEB4CC88}" dt="2023-01-23T15:56:13.874" v="244"/>
        <pc:sldMkLst>
          <pc:docMk/>
          <pc:sldMk cId="3823014719" sldId="355"/>
        </pc:sldMkLst>
      </pc:sldChg>
    </pc:docChg>
  </pc:docChgLst>
  <pc:docChgLst>
    <pc:chgData name="vmcb" clId="Web-{91147A4A-84AB-47F8-A139-D333D3D76780}"/>
    <pc:docChg chg="addSld delSld modSld">
      <pc:chgData name="vmcb" userId="" providerId="" clId="Web-{91147A4A-84AB-47F8-A139-D333D3D76780}" dt="2022-06-27T14:56:35.828" v="99" actId="14100"/>
      <pc:docMkLst>
        <pc:docMk/>
      </pc:docMkLst>
      <pc:sldChg chg="addSp delSp modSp">
        <pc:chgData name="vmcb" userId="" providerId="" clId="Web-{91147A4A-84AB-47F8-A139-D333D3D76780}" dt="2022-06-27T14:53:38.975" v="67" actId="20577"/>
        <pc:sldMkLst>
          <pc:docMk/>
          <pc:sldMk cId="1089632203" sldId="308"/>
        </pc:sldMkLst>
        <pc:spChg chg="mod">
          <ac:chgData name="vmcb" userId="" providerId="" clId="Web-{91147A4A-84AB-47F8-A139-D333D3D76780}" dt="2022-06-27T14:53:38.975" v="67" actId="20577"/>
          <ac:spMkLst>
            <pc:docMk/>
            <pc:sldMk cId="1089632203" sldId="308"/>
            <ac:spMk id="39" creationId="{00000000-0000-0000-0000-000000000000}"/>
          </ac:spMkLst>
        </pc:spChg>
        <pc:picChg chg="add del mod">
          <ac:chgData name="vmcb" userId="" providerId="" clId="Web-{91147A4A-84AB-47F8-A139-D333D3D76780}" dt="2022-06-27T14:53:28.818" v="55"/>
          <ac:picMkLst>
            <pc:docMk/>
            <pc:sldMk cId="1089632203" sldId="308"/>
            <ac:picMk id="2" creationId="{7EF26A3E-B3A6-E7C0-2EB1-57E812CDEAFD}"/>
          </ac:picMkLst>
        </pc:picChg>
      </pc:sldChg>
      <pc:sldChg chg="addSp delSp modSp del">
        <pc:chgData name="vmcb" userId="" providerId="" clId="Web-{91147A4A-84AB-47F8-A139-D333D3D76780}" dt="2022-06-27T14:46:21.233" v="19"/>
        <pc:sldMkLst>
          <pc:docMk/>
          <pc:sldMk cId="2130098253" sldId="309"/>
        </pc:sldMkLst>
        <pc:spChg chg="add del mod">
          <ac:chgData name="vmcb" userId="" providerId="" clId="Web-{91147A4A-84AB-47F8-A139-D333D3D76780}" dt="2022-06-27T14:45:19.495" v="12"/>
          <ac:spMkLst>
            <pc:docMk/>
            <pc:sldMk cId="2130098253" sldId="309"/>
            <ac:spMk id="2" creationId="{05044B3E-839D-7627-550A-C201F2D068FD}"/>
          </ac:spMkLst>
        </pc:spChg>
        <pc:spChg chg="mod">
          <ac:chgData name="vmcb" userId="" providerId="" clId="Web-{91147A4A-84AB-47F8-A139-D333D3D76780}" dt="2022-06-27T14:45:14.698" v="8" actId="20577"/>
          <ac:spMkLst>
            <pc:docMk/>
            <pc:sldMk cId="2130098253" sldId="309"/>
            <ac:spMk id="5" creationId="{00000000-0000-0000-0000-000000000000}"/>
          </ac:spMkLst>
        </pc:spChg>
        <pc:spChg chg="add del">
          <ac:chgData name="vmcb" userId="" providerId="" clId="Web-{91147A4A-84AB-47F8-A139-D333D3D76780}" dt="2022-06-27T14:45:31.293" v="14"/>
          <ac:spMkLst>
            <pc:docMk/>
            <pc:sldMk cId="2130098253" sldId="309"/>
            <ac:spMk id="8" creationId="{29F64C5F-A737-649A-662F-D2A7B0B4C9A4}"/>
          </ac:spMkLst>
        </pc:spChg>
      </pc:sldChg>
      <pc:sldChg chg="modSp add replId">
        <pc:chgData name="vmcb" userId="" providerId="" clId="Web-{91147A4A-84AB-47F8-A139-D333D3D76780}" dt="2022-06-27T14:47:35.846" v="50" actId="20577"/>
        <pc:sldMkLst>
          <pc:docMk/>
          <pc:sldMk cId="146803101" sldId="310"/>
        </pc:sldMkLst>
        <pc:spChg chg="mod">
          <ac:chgData name="vmcb" userId="" providerId="" clId="Web-{91147A4A-84AB-47F8-A139-D333D3D76780}" dt="2022-06-27T14:46:11.545" v="16" actId="20577"/>
          <ac:spMkLst>
            <pc:docMk/>
            <pc:sldMk cId="146803101" sldId="310"/>
            <ac:spMk id="4" creationId="{00000000-0000-0000-0000-000000000000}"/>
          </ac:spMkLst>
        </pc:spChg>
        <pc:spChg chg="mod">
          <ac:chgData name="vmcb" userId="" providerId="" clId="Web-{91147A4A-84AB-47F8-A139-D333D3D76780}" dt="2022-06-27T14:46:18.576" v="18" actId="20577"/>
          <ac:spMkLst>
            <pc:docMk/>
            <pc:sldMk cId="146803101" sldId="310"/>
            <ac:spMk id="5" creationId="{00000000-0000-0000-0000-000000000000}"/>
          </ac:spMkLst>
        </pc:spChg>
        <pc:spChg chg="mod">
          <ac:chgData name="vmcb" userId="" providerId="" clId="Web-{91147A4A-84AB-47F8-A139-D333D3D76780}" dt="2022-06-27T14:47:35.846" v="50" actId="20577"/>
          <ac:spMkLst>
            <pc:docMk/>
            <pc:sldMk cId="146803101" sldId="310"/>
            <ac:spMk id="39" creationId="{00000000-0000-0000-0000-000000000000}"/>
          </ac:spMkLst>
        </pc:spChg>
      </pc:sldChg>
      <pc:sldChg chg="addSp delSp modSp add replId">
        <pc:chgData name="vmcb" userId="" providerId="" clId="Web-{91147A4A-84AB-47F8-A139-D333D3D76780}" dt="2022-06-27T14:56:35.828" v="99" actId="14100"/>
        <pc:sldMkLst>
          <pc:docMk/>
          <pc:sldMk cId="2405261053" sldId="311"/>
        </pc:sldMkLst>
        <pc:spChg chg="add del mod">
          <ac:chgData name="vmcb" userId="" providerId="" clId="Web-{91147A4A-84AB-47F8-A139-D333D3D76780}" dt="2022-06-27T14:54:21.211" v="70"/>
          <ac:spMkLst>
            <pc:docMk/>
            <pc:sldMk cId="2405261053" sldId="311"/>
            <ac:spMk id="3" creationId="{F5B6330D-7C3A-4F44-DD2D-51BF51D174A1}"/>
          </ac:spMkLst>
        </pc:spChg>
        <pc:spChg chg="del">
          <ac:chgData name="vmcb" userId="" providerId="" clId="Web-{91147A4A-84AB-47F8-A139-D333D3D76780}" dt="2022-06-27T14:54:05.804" v="69"/>
          <ac:spMkLst>
            <pc:docMk/>
            <pc:sldMk cId="2405261053" sldId="311"/>
            <ac:spMk id="39" creationId="{00000000-0000-0000-0000-000000000000}"/>
          </ac:spMkLst>
        </pc:spChg>
        <pc:picChg chg="add mod">
          <ac:chgData name="vmcb" userId="" providerId="" clId="Web-{91147A4A-84AB-47F8-A139-D333D3D76780}" dt="2022-06-27T14:56:19.702" v="94" actId="1076"/>
          <ac:picMkLst>
            <pc:docMk/>
            <pc:sldMk cId="2405261053" sldId="311"/>
            <ac:picMk id="8" creationId="{154EE1EF-7AAB-879E-6111-6E8DC0EFF171}"/>
          </ac:picMkLst>
        </pc:picChg>
        <pc:picChg chg="add mod">
          <ac:chgData name="vmcb" userId="" providerId="" clId="Web-{91147A4A-84AB-47F8-A139-D333D3D76780}" dt="2022-06-27T14:56:28.905" v="96" actId="1076"/>
          <ac:picMkLst>
            <pc:docMk/>
            <pc:sldMk cId="2405261053" sldId="311"/>
            <ac:picMk id="9" creationId="{B67692CF-0C6B-670F-C3B0-47BB87860A10}"/>
          </ac:picMkLst>
        </pc:picChg>
        <pc:picChg chg="add mod">
          <ac:chgData name="vmcb" userId="" providerId="" clId="Web-{91147A4A-84AB-47F8-A139-D333D3D76780}" dt="2022-06-27T14:56:19.749" v="95" actId="1076"/>
          <ac:picMkLst>
            <pc:docMk/>
            <pc:sldMk cId="2405261053" sldId="311"/>
            <ac:picMk id="10" creationId="{FBB51BE6-07E6-4665-7772-B48BBB76550B}"/>
          </ac:picMkLst>
        </pc:picChg>
        <pc:picChg chg="add mod">
          <ac:chgData name="vmcb" userId="" providerId="" clId="Web-{91147A4A-84AB-47F8-A139-D333D3D76780}" dt="2022-06-27T14:56:35.828" v="99" actId="14100"/>
          <ac:picMkLst>
            <pc:docMk/>
            <pc:sldMk cId="2405261053" sldId="311"/>
            <ac:picMk id="11" creationId="{D90AAA4D-9FB7-E49E-D4E2-79D32FD07A10}"/>
          </ac:picMkLst>
        </pc:picChg>
      </pc:sldChg>
    </pc:docChg>
  </pc:docChgLst>
  <pc:docChgLst>
    <pc:chgData name="Vasco Barroso" userId="Y5FxvjhL4ZVAuADJHVvLf3LWLoe0swBf5vADhoIQrmI=" providerId="None" clId="Web-{2E36F111-6065-4050-87A0-F93F18B31565}"/>
    <pc:docChg chg="addSld modSld">
      <pc:chgData name="Vasco Barroso" userId="Y5FxvjhL4ZVAuADJHVvLf3LWLoe0swBf5vADhoIQrmI=" providerId="None" clId="Web-{2E36F111-6065-4050-87A0-F93F18B31565}" dt="2023-04-20T17:32:05.671" v="215"/>
      <pc:docMkLst>
        <pc:docMk/>
      </pc:docMkLst>
      <pc:sldChg chg="modSp">
        <pc:chgData name="Vasco Barroso" userId="Y5FxvjhL4ZVAuADJHVvLf3LWLoe0swBf5vADhoIQrmI=" providerId="None" clId="Web-{2E36F111-6065-4050-87A0-F93F18B31565}" dt="2023-04-20T17:25:02.546" v="4" actId="20577"/>
        <pc:sldMkLst>
          <pc:docMk/>
          <pc:sldMk cId="4063750428" sldId="355"/>
        </pc:sldMkLst>
        <pc:spChg chg="mod">
          <ac:chgData name="Vasco Barroso" userId="Y5FxvjhL4ZVAuADJHVvLf3LWLoe0swBf5vADhoIQrmI=" providerId="None" clId="Web-{2E36F111-6065-4050-87A0-F93F18B31565}" dt="2023-04-20T17:24:51.936" v="0" actId="20577"/>
          <ac:spMkLst>
            <pc:docMk/>
            <pc:sldMk cId="4063750428" sldId="355"/>
            <ac:spMk id="3" creationId="{F3C24E8E-08FD-AF65-6872-6B897467C1DC}"/>
          </ac:spMkLst>
        </pc:spChg>
        <pc:spChg chg="mod">
          <ac:chgData name="Vasco Barroso" userId="Y5FxvjhL4ZVAuADJHVvLf3LWLoe0swBf5vADhoIQrmI=" providerId="None" clId="Web-{2E36F111-6065-4050-87A0-F93F18B31565}" dt="2023-04-20T17:25:02.546" v="4" actId="20577"/>
          <ac:spMkLst>
            <pc:docMk/>
            <pc:sldMk cId="4063750428" sldId="355"/>
            <ac:spMk id="4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2E36F111-6065-4050-87A0-F93F18B31565}" dt="2023-04-20T17:25:27.876" v="14" actId="20577"/>
        <pc:sldMkLst>
          <pc:docMk/>
          <pc:sldMk cId="315146830" sldId="357"/>
        </pc:sldMkLst>
        <pc:spChg chg="mod">
          <ac:chgData name="Vasco Barroso" userId="Y5FxvjhL4ZVAuADJHVvLf3LWLoe0swBf5vADhoIQrmI=" providerId="None" clId="Web-{2E36F111-6065-4050-87A0-F93F18B31565}" dt="2023-04-20T17:25:27.876" v="14" actId="20577"/>
          <ac:spMkLst>
            <pc:docMk/>
            <pc:sldMk cId="315146830" sldId="357"/>
            <ac:spMk id="4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2E36F111-6065-4050-87A0-F93F18B31565}" dt="2023-04-20T17:26:04.066" v="23" actId="20577"/>
        <pc:sldMkLst>
          <pc:docMk/>
          <pc:sldMk cId="2105648045" sldId="358"/>
        </pc:sldMkLst>
        <pc:spChg chg="mod">
          <ac:chgData name="Vasco Barroso" userId="Y5FxvjhL4ZVAuADJHVvLf3LWLoe0swBf5vADhoIQrmI=" providerId="None" clId="Web-{2E36F111-6065-4050-87A0-F93F18B31565}" dt="2023-04-20T17:26:04.066" v="23" actId="20577"/>
          <ac:spMkLst>
            <pc:docMk/>
            <pc:sldMk cId="2105648045" sldId="358"/>
            <ac:spMk id="4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2E36F111-6065-4050-87A0-F93F18B31565}" dt="2023-04-20T17:28:33.780" v="68" actId="20577"/>
        <pc:sldMkLst>
          <pc:docMk/>
          <pc:sldMk cId="3254200041" sldId="359"/>
        </pc:sldMkLst>
        <pc:spChg chg="mod">
          <ac:chgData name="Vasco Barroso" userId="Y5FxvjhL4ZVAuADJHVvLf3LWLoe0swBf5vADhoIQrmI=" providerId="None" clId="Web-{2E36F111-6065-4050-87A0-F93F18B31565}" dt="2023-04-20T17:28:26.249" v="59" actId="20577"/>
          <ac:spMkLst>
            <pc:docMk/>
            <pc:sldMk cId="3254200041" sldId="359"/>
            <ac:spMk id="4" creationId="{00000000-0000-0000-0000-000000000000}"/>
          </ac:spMkLst>
        </pc:spChg>
        <pc:spChg chg="mod">
          <ac:chgData name="Vasco Barroso" userId="Y5FxvjhL4ZVAuADJHVvLf3LWLoe0swBf5vADhoIQrmI=" providerId="None" clId="Web-{2E36F111-6065-4050-87A0-F93F18B31565}" dt="2023-04-20T17:28:33.780" v="68" actId="20577"/>
          <ac:spMkLst>
            <pc:docMk/>
            <pc:sldMk cId="3254200041" sldId="359"/>
            <ac:spMk id="5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2E36F111-6065-4050-87A0-F93F18B31565}" dt="2023-04-20T17:29:02.267" v="92" actId="20577"/>
        <pc:sldMkLst>
          <pc:docMk/>
          <pc:sldMk cId="1862124464" sldId="360"/>
        </pc:sldMkLst>
        <pc:spChg chg="mod">
          <ac:chgData name="Vasco Barroso" userId="Y5FxvjhL4ZVAuADJHVvLf3LWLoe0swBf5vADhoIQrmI=" providerId="None" clId="Web-{2E36F111-6065-4050-87A0-F93F18B31565}" dt="2023-04-20T17:28:57.595" v="90" actId="20577"/>
          <ac:spMkLst>
            <pc:docMk/>
            <pc:sldMk cId="1862124464" sldId="360"/>
            <ac:spMk id="4" creationId="{00000000-0000-0000-0000-000000000000}"/>
          </ac:spMkLst>
        </pc:spChg>
        <pc:spChg chg="mod">
          <ac:chgData name="Vasco Barroso" userId="Y5FxvjhL4ZVAuADJHVvLf3LWLoe0swBf5vADhoIQrmI=" providerId="None" clId="Web-{2E36F111-6065-4050-87A0-F93F18B31565}" dt="2023-04-20T17:29:02.267" v="92" actId="20577"/>
          <ac:spMkLst>
            <pc:docMk/>
            <pc:sldMk cId="1862124464" sldId="360"/>
            <ac:spMk id="5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2E36F111-6065-4050-87A0-F93F18B31565}" dt="2023-04-20T17:29:27.706" v="98" actId="20577"/>
        <pc:sldMkLst>
          <pc:docMk/>
          <pc:sldMk cId="4249052950" sldId="361"/>
        </pc:sldMkLst>
        <pc:spChg chg="mod">
          <ac:chgData name="Vasco Barroso" userId="Y5FxvjhL4ZVAuADJHVvLf3LWLoe0swBf5vADhoIQrmI=" providerId="None" clId="Web-{2E36F111-6065-4050-87A0-F93F18B31565}" dt="2023-04-20T17:29:24.737" v="97" actId="20577"/>
          <ac:spMkLst>
            <pc:docMk/>
            <pc:sldMk cId="4249052950" sldId="361"/>
            <ac:spMk id="4" creationId="{00000000-0000-0000-0000-000000000000}"/>
          </ac:spMkLst>
        </pc:spChg>
        <pc:spChg chg="mod">
          <ac:chgData name="Vasco Barroso" userId="Y5FxvjhL4ZVAuADJHVvLf3LWLoe0swBf5vADhoIQrmI=" providerId="None" clId="Web-{2E36F111-6065-4050-87A0-F93F18B31565}" dt="2023-04-20T17:29:27.706" v="98" actId="20577"/>
          <ac:spMkLst>
            <pc:docMk/>
            <pc:sldMk cId="4249052950" sldId="361"/>
            <ac:spMk id="5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2E36F111-6065-4050-87A0-F93F18B31565}" dt="2023-04-20T17:30:12.538" v="109" actId="20577"/>
        <pc:sldMkLst>
          <pc:docMk/>
          <pc:sldMk cId="1989113716" sldId="362"/>
        </pc:sldMkLst>
        <pc:spChg chg="mod">
          <ac:chgData name="Vasco Barroso" userId="Y5FxvjhL4ZVAuADJHVvLf3LWLoe0swBf5vADhoIQrmI=" providerId="None" clId="Web-{2E36F111-6065-4050-87A0-F93F18B31565}" dt="2023-04-20T17:30:12.538" v="109" actId="20577"/>
          <ac:spMkLst>
            <pc:docMk/>
            <pc:sldMk cId="1989113716" sldId="362"/>
            <ac:spMk id="4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2E36F111-6065-4050-87A0-F93F18B31565}" dt="2023-04-20T17:30:27.539" v="123" actId="20577"/>
        <pc:sldMkLst>
          <pc:docMk/>
          <pc:sldMk cId="66267281" sldId="363"/>
        </pc:sldMkLst>
        <pc:spChg chg="mod">
          <ac:chgData name="Vasco Barroso" userId="Y5FxvjhL4ZVAuADJHVvLf3LWLoe0swBf5vADhoIQrmI=" providerId="None" clId="Web-{2E36F111-6065-4050-87A0-F93F18B31565}" dt="2023-04-20T17:30:27.539" v="123" actId="20577"/>
          <ac:spMkLst>
            <pc:docMk/>
            <pc:sldMk cId="66267281" sldId="363"/>
            <ac:spMk id="4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2E36F111-6065-4050-87A0-F93F18B31565}" dt="2023-04-20T17:31:11.026" v="174" actId="20577"/>
        <pc:sldMkLst>
          <pc:docMk/>
          <pc:sldMk cId="3793877926" sldId="364"/>
        </pc:sldMkLst>
        <pc:spChg chg="mod">
          <ac:chgData name="Vasco Barroso" userId="Y5FxvjhL4ZVAuADJHVvLf3LWLoe0swBf5vADhoIQrmI=" providerId="None" clId="Web-{2E36F111-6065-4050-87A0-F93F18B31565}" dt="2023-04-20T17:31:05.776" v="153" actId="20577"/>
          <ac:spMkLst>
            <pc:docMk/>
            <pc:sldMk cId="3793877926" sldId="364"/>
            <ac:spMk id="4" creationId="{00000000-0000-0000-0000-000000000000}"/>
          </ac:spMkLst>
        </pc:spChg>
        <pc:spChg chg="mod">
          <ac:chgData name="Vasco Barroso" userId="Y5FxvjhL4ZVAuADJHVvLf3LWLoe0swBf5vADhoIQrmI=" providerId="None" clId="Web-{2E36F111-6065-4050-87A0-F93F18B31565}" dt="2023-04-20T17:31:11.026" v="174" actId="20577"/>
          <ac:spMkLst>
            <pc:docMk/>
            <pc:sldMk cId="3793877926" sldId="364"/>
            <ac:spMk id="5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2E36F111-6065-4050-87A0-F93F18B31565}" dt="2023-04-20T17:31:38.622" v="196" actId="20577"/>
        <pc:sldMkLst>
          <pc:docMk/>
          <pc:sldMk cId="1934129389" sldId="365"/>
        </pc:sldMkLst>
        <pc:spChg chg="mod">
          <ac:chgData name="Vasco Barroso" userId="Y5FxvjhL4ZVAuADJHVvLf3LWLoe0swBf5vADhoIQrmI=" providerId="None" clId="Web-{2E36F111-6065-4050-87A0-F93F18B31565}" dt="2023-04-20T17:31:21.402" v="175" actId="20577"/>
          <ac:spMkLst>
            <pc:docMk/>
            <pc:sldMk cId="1934129389" sldId="365"/>
            <ac:spMk id="4" creationId="{00000000-0000-0000-0000-000000000000}"/>
          </ac:spMkLst>
        </pc:spChg>
        <pc:spChg chg="mod">
          <ac:chgData name="Vasco Barroso" userId="Y5FxvjhL4ZVAuADJHVvLf3LWLoe0swBf5vADhoIQrmI=" providerId="None" clId="Web-{2E36F111-6065-4050-87A0-F93F18B31565}" dt="2023-04-20T17:31:38.622" v="196" actId="20577"/>
          <ac:spMkLst>
            <pc:docMk/>
            <pc:sldMk cId="1934129389" sldId="365"/>
            <ac:spMk id="5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2E36F111-6065-4050-87A0-F93F18B31565}" dt="2023-04-20T17:31:58.280" v="213" actId="20577"/>
        <pc:sldMkLst>
          <pc:docMk/>
          <pc:sldMk cId="3035597437" sldId="366"/>
        </pc:sldMkLst>
        <pc:spChg chg="mod">
          <ac:chgData name="Vasco Barroso" userId="Y5FxvjhL4ZVAuADJHVvLf3LWLoe0swBf5vADhoIQrmI=" providerId="None" clId="Web-{2E36F111-6065-4050-87A0-F93F18B31565}" dt="2023-04-20T17:31:58.280" v="213" actId="20577"/>
          <ac:spMkLst>
            <pc:docMk/>
            <pc:sldMk cId="3035597437" sldId="366"/>
            <ac:spMk id="4" creationId="{00000000-0000-0000-0000-000000000000}"/>
          </ac:spMkLst>
        </pc:spChg>
      </pc:sldChg>
      <pc:sldChg chg="add replId">
        <pc:chgData name="Vasco Barroso" userId="Y5FxvjhL4ZVAuADJHVvLf3LWLoe0swBf5vADhoIQrmI=" providerId="None" clId="Web-{2E36F111-6065-4050-87A0-F93F18B31565}" dt="2023-04-20T17:32:03.218" v="214"/>
        <pc:sldMkLst>
          <pc:docMk/>
          <pc:sldMk cId="2521894819" sldId="367"/>
        </pc:sldMkLst>
      </pc:sldChg>
      <pc:sldChg chg="add replId">
        <pc:chgData name="Vasco Barroso" userId="Y5FxvjhL4ZVAuADJHVvLf3LWLoe0swBf5vADhoIQrmI=" providerId="None" clId="Web-{2E36F111-6065-4050-87A0-F93F18B31565}" dt="2023-04-20T17:32:05.671" v="215"/>
        <pc:sldMkLst>
          <pc:docMk/>
          <pc:sldMk cId="1790467946" sldId="368"/>
        </pc:sldMkLst>
      </pc:sldChg>
    </pc:docChg>
  </pc:docChgLst>
  <pc:docChgLst>
    <pc:chgData name="Vasco Barroso" userId="Y5FxvjhL4ZVAuADJHVvLf3LWLoe0swBf5vADhoIQrmI=" providerId="None" clId="Web-{AA9C3AC3-AB58-425A-BC25-B10F981C6803}"/>
    <pc:docChg chg="modSld">
      <pc:chgData name="Vasco Barroso" userId="Y5FxvjhL4ZVAuADJHVvLf3LWLoe0swBf5vADhoIQrmI=" providerId="None" clId="Web-{AA9C3AC3-AB58-425A-BC25-B10F981C6803}" dt="2022-12-07T16:12:05.864" v="10" actId="20577"/>
      <pc:docMkLst>
        <pc:docMk/>
      </pc:docMkLst>
      <pc:sldChg chg="modSp">
        <pc:chgData name="Vasco Barroso" userId="Y5FxvjhL4ZVAuADJHVvLf3LWLoe0swBf5vADhoIQrmI=" providerId="None" clId="Web-{AA9C3AC3-AB58-425A-BC25-B10F981C6803}" dt="2022-12-07T16:11:20.142" v="4" actId="20577"/>
        <pc:sldMkLst>
          <pc:docMk/>
          <pc:sldMk cId="0" sldId="256"/>
        </pc:sldMkLst>
        <pc:spChg chg="mod">
          <ac:chgData name="Vasco Barroso" userId="Y5FxvjhL4ZVAuADJHVvLf3LWLoe0swBf5vADhoIQrmI=" providerId="None" clId="Web-{AA9C3AC3-AB58-425A-BC25-B10F981C6803}" dt="2022-12-07T16:11:20.142" v="4" actId="20577"/>
          <ac:spMkLst>
            <pc:docMk/>
            <pc:sldMk cId="0" sldId="256"/>
            <ac:spMk id="4" creationId="{00000000-0000-0000-0000-000000000000}"/>
          </ac:spMkLst>
        </pc:spChg>
      </pc:sldChg>
      <pc:sldChg chg="delSp modSp">
        <pc:chgData name="Vasco Barroso" userId="Y5FxvjhL4ZVAuADJHVvLf3LWLoe0swBf5vADhoIQrmI=" providerId="None" clId="Web-{AA9C3AC3-AB58-425A-BC25-B10F981C6803}" dt="2022-12-07T16:11:32.346" v="8"/>
        <pc:sldMkLst>
          <pc:docMk/>
          <pc:sldMk cId="0" sldId="258"/>
        </pc:sldMkLst>
        <pc:spChg chg="del">
          <ac:chgData name="Vasco Barroso" userId="Y5FxvjhL4ZVAuADJHVvLf3LWLoe0swBf5vADhoIQrmI=" providerId="None" clId="Web-{AA9C3AC3-AB58-425A-BC25-B10F981C6803}" dt="2022-12-07T16:11:30.893" v="7"/>
          <ac:spMkLst>
            <pc:docMk/>
            <pc:sldMk cId="0" sldId="258"/>
            <ac:spMk id="2" creationId="{00000000-0000-0000-0000-000000000000}"/>
          </ac:spMkLst>
        </pc:spChg>
        <pc:spChg chg="del">
          <ac:chgData name="Vasco Barroso" userId="Y5FxvjhL4ZVAuADJHVvLf3LWLoe0swBf5vADhoIQrmI=" providerId="None" clId="Web-{AA9C3AC3-AB58-425A-BC25-B10F981C6803}" dt="2022-12-07T16:11:32.346" v="8"/>
          <ac:spMkLst>
            <pc:docMk/>
            <pc:sldMk cId="0" sldId="258"/>
            <ac:spMk id="3" creationId="{00000000-0000-0000-0000-000000000000}"/>
          </ac:spMkLst>
        </pc:spChg>
        <pc:spChg chg="mod">
          <ac:chgData name="Vasco Barroso" userId="Y5FxvjhL4ZVAuADJHVvLf3LWLoe0swBf5vADhoIQrmI=" providerId="None" clId="Web-{AA9C3AC3-AB58-425A-BC25-B10F981C6803}" dt="2022-12-07T16:11:29.252" v="6" actId="20577"/>
          <ac:spMkLst>
            <pc:docMk/>
            <pc:sldMk cId="0" sldId="258"/>
            <ac:spMk id="39" creationId="{00000000-0000-0000-0000-000000000000}"/>
          </ac:spMkLst>
        </pc:spChg>
      </pc:sldChg>
      <pc:sldChg chg="delSp modSp">
        <pc:chgData name="Vasco Barroso" userId="Y5FxvjhL4ZVAuADJHVvLf3LWLoe0swBf5vADhoIQrmI=" providerId="None" clId="Web-{AA9C3AC3-AB58-425A-BC25-B10F981C6803}" dt="2022-12-07T16:12:05.864" v="10" actId="20577"/>
        <pc:sldMkLst>
          <pc:docMk/>
          <pc:sldMk cId="2108145757" sldId="296"/>
        </pc:sldMkLst>
        <pc:spChg chg="mod">
          <ac:chgData name="Vasco Barroso" userId="Y5FxvjhL4ZVAuADJHVvLf3LWLoe0swBf5vADhoIQrmI=" providerId="None" clId="Web-{AA9C3AC3-AB58-425A-BC25-B10F981C6803}" dt="2022-12-07T16:12:05.864" v="10" actId="20577"/>
          <ac:spMkLst>
            <pc:docMk/>
            <pc:sldMk cId="2108145757" sldId="296"/>
            <ac:spMk id="39" creationId="{00000000-0000-0000-0000-000000000000}"/>
          </ac:spMkLst>
        </pc:spChg>
        <pc:picChg chg="del">
          <ac:chgData name="Vasco Barroso" userId="Y5FxvjhL4ZVAuADJHVvLf3LWLoe0swBf5vADhoIQrmI=" providerId="None" clId="Web-{AA9C3AC3-AB58-425A-BC25-B10F981C6803}" dt="2022-12-07T16:12:00.161" v="9"/>
          <ac:picMkLst>
            <pc:docMk/>
            <pc:sldMk cId="2108145757" sldId="296"/>
            <ac:picMk id="10" creationId="{409FCF67-8610-4D67-4764-223323E09D50}"/>
          </ac:picMkLst>
        </pc:picChg>
      </pc:sldChg>
    </pc:docChg>
  </pc:docChgLst>
  <pc:docChgLst>
    <pc:chgData name="Vasco Barroso" userId="Y5FxvjhL4ZVAuADJHVvLf3LWLoe0swBf5vADhoIQrmI=" providerId="None" clId="Web-{C2AC8DF7-A834-40E0-9F92-8B879E92A39C}"/>
    <pc:docChg chg="modSld">
      <pc:chgData name="Vasco Barroso" userId="Y5FxvjhL4ZVAuADJHVvLf3LWLoe0swBf5vADhoIQrmI=" providerId="None" clId="Web-{C2AC8DF7-A834-40E0-9F92-8B879E92A39C}" dt="2023-01-20T16:22:17.909" v="324" actId="1076"/>
      <pc:docMkLst>
        <pc:docMk/>
      </pc:docMkLst>
      <pc:sldChg chg="modSp">
        <pc:chgData name="Vasco Barroso" userId="Y5FxvjhL4ZVAuADJHVvLf3LWLoe0swBf5vADhoIQrmI=" providerId="None" clId="Web-{C2AC8DF7-A834-40E0-9F92-8B879E92A39C}" dt="2023-01-20T15:29:45.976" v="0" actId="20577"/>
        <pc:sldMkLst>
          <pc:docMk/>
          <pc:sldMk cId="0" sldId="258"/>
        </pc:sldMkLst>
        <pc:spChg chg="mod">
          <ac:chgData name="Vasco Barroso" userId="Y5FxvjhL4ZVAuADJHVvLf3LWLoe0swBf5vADhoIQrmI=" providerId="None" clId="Web-{C2AC8DF7-A834-40E0-9F92-8B879E92A39C}" dt="2023-01-20T15:29:45.976" v="0" actId="20577"/>
          <ac:spMkLst>
            <pc:docMk/>
            <pc:sldMk cId="0" sldId="258"/>
            <ac:spMk id="4" creationId="{00000000-0000-0000-0000-000000000000}"/>
          </ac:spMkLst>
        </pc:spChg>
      </pc:sldChg>
      <pc:sldChg chg="modSp">
        <pc:chgData name="Vasco Barroso" userId="Y5FxvjhL4ZVAuADJHVvLf3LWLoe0swBf5vADhoIQrmI=" providerId="None" clId="Web-{C2AC8DF7-A834-40E0-9F92-8B879E92A39C}" dt="2023-01-20T16:08:05.964" v="215" actId="20577"/>
        <pc:sldMkLst>
          <pc:docMk/>
          <pc:sldMk cId="3027293179" sldId="331"/>
        </pc:sldMkLst>
        <pc:spChg chg="mod">
          <ac:chgData name="Vasco Barroso" userId="Y5FxvjhL4ZVAuADJHVvLf3LWLoe0swBf5vADhoIQrmI=" providerId="None" clId="Web-{C2AC8DF7-A834-40E0-9F92-8B879E92A39C}" dt="2023-01-20T16:08:05.964" v="215" actId="20577"/>
          <ac:spMkLst>
            <pc:docMk/>
            <pc:sldMk cId="3027293179" sldId="331"/>
            <ac:spMk id="3" creationId="{6610C64D-AE28-626D-A640-BDC81B9218CF}"/>
          </ac:spMkLst>
        </pc:spChg>
      </pc:sldChg>
      <pc:sldChg chg="modSp">
        <pc:chgData name="Vasco Barroso" userId="Y5FxvjhL4ZVAuADJHVvLf3LWLoe0swBf5vADhoIQrmI=" providerId="None" clId="Web-{C2AC8DF7-A834-40E0-9F92-8B879E92A39C}" dt="2023-01-20T16:08:10.980" v="217" actId="20577"/>
        <pc:sldMkLst>
          <pc:docMk/>
          <pc:sldMk cId="1883886834" sldId="332"/>
        </pc:sldMkLst>
        <pc:spChg chg="mod">
          <ac:chgData name="Vasco Barroso" userId="Y5FxvjhL4ZVAuADJHVvLf3LWLoe0swBf5vADhoIQrmI=" providerId="None" clId="Web-{C2AC8DF7-A834-40E0-9F92-8B879E92A39C}" dt="2023-01-20T16:08:10.980" v="217" actId="20577"/>
          <ac:spMkLst>
            <pc:docMk/>
            <pc:sldMk cId="1883886834" sldId="332"/>
            <ac:spMk id="3" creationId="{6610C64D-AE28-626D-A640-BDC81B9218CF}"/>
          </ac:spMkLst>
        </pc:spChg>
      </pc:sldChg>
      <pc:sldChg chg="modSp">
        <pc:chgData name="Vasco Barroso" userId="Y5FxvjhL4ZVAuADJHVvLf3LWLoe0swBf5vADhoIQrmI=" providerId="None" clId="Web-{C2AC8DF7-A834-40E0-9F92-8B879E92A39C}" dt="2023-01-20T16:08:14.589" v="219" actId="20577"/>
        <pc:sldMkLst>
          <pc:docMk/>
          <pc:sldMk cId="728820151" sldId="333"/>
        </pc:sldMkLst>
        <pc:spChg chg="mod">
          <ac:chgData name="Vasco Barroso" userId="Y5FxvjhL4ZVAuADJHVvLf3LWLoe0swBf5vADhoIQrmI=" providerId="None" clId="Web-{C2AC8DF7-A834-40E0-9F92-8B879E92A39C}" dt="2023-01-20T16:08:14.589" v="219" actId="20577"/>
          <ac:spMkLst>
            <pc:docMk/>
            <pc:sldMk cId="728820151" sldId="333"/>
            <ac:spMk id="3" creationId="{6610C64D-AE28-626D-A640-BDC81B9218CF}"/>
          </ac:spMkLst>
        </pc:spChg>
      </pc:sldChg>
      <pc:sldChg chg="modSp">
        <pc:chgData name="Vasco Barroso" userId="Y5FxvjhL4ZVAuADJHVvLf3LWLoe0swBf5vADhoIQrmI=" providerId="None" clId="Web-{C2AC8DF7-A834-40E0-9F92-8B879E92A39C}" dt="2023-01-20T16:14:00.868" v="264" actId="20577"/>
        <pc:sldMkLst>
          <pc:docMk/>
          <pc:sldMk cId="1066965289" sldId="335"/>
        </pc:sldMkLst>
        <pc:spChg chg="mod">
          <ac:chgData name="Vasco Barroso" userId="Y5FxvjhL4ZVAuADJHVvLf3LWLoe0swBf5vADhoIQrmI=" providerId="None" clId="Web-{C2AC8DF7-A834-40E0-9F92-8B879E92A39C}" dt="2023-01-20T16:14:00.868" v="264" actId="20577"/>
          <ac:spMkLst>
            <pc:docMk/>
            <pc:sldMk cId="1066965289" sldId="335"/>
            <ac:spMk id="39" creationId="{00000000-0000-0000-0000-000000000000}"/>
          </ac:spMkLst>
        </pc:spChg>
      </pc:sldChg>
      <pc:sldChg chg="modSp">
        <pc:chgData name="Vasco Barroso" userId="Y5FxvjhL4ZVAuADJHVvLf3LWLoe0swBf5vADhoIQrmI=" providerId="None" clId="Web-{C2AC8DF7-A834-40E0-9F92-8B879E92A39C}" dt="2023-01-20T16:18:10.701" v="311" actId="20577"/>
        <pc:sldMkLst>
          <pc:docMk/>
          <pc:sldMk cId="2359346500" sldId="336"/>
        </pc:sldMkLst>
        <pc:spChg chg="mod">
          <ac:chgData name="Vasco Barroso" userId="Y5FxvjhL4ZVAuADJHVvLf3LWLoe0swBf5vADhoIQrmI=" providerId="None" clId="Web-{C2AC8DF7-A834-40E0-9F92-8B879E92A39C}" dt="2023-01-20T16:18:10.701" v="311" actId="20577"/>
          <ac:spMkLst>
            <pc:docMk/>
            <pc:sldMk cId="2359346500" sldId="336"/>
            <ac:spMk id="39" creationId="{00000000-0000-0000-0000-000000000000}"/>
          </ac:spMkLst>
        </pc:spChg>
      </pc:sldChg>
      <pc:sldChg chg="addSp modSp">
        <pc:chgData name="Vasco Barroso" userId="Y5FxvjhL4ZVAuADJHVvLf3LWLoe0swBf5vADhoIQrmI=" providerId="None" clId="Web-{C2AC8DF7-A834-40E0-9F92-8B879E92A39C}" dt="2023-01-20T16:22:17.909" v="324" actId="1076"/>
        <pc:sldMkLst>
          <pc:docMk/>
          <pc:sldMk cId="249440854" sldId="337"/>
        </pc:sldMkLst>
        <pc:spChg chg="add mod">
          <ac:chgData name="Vasco Barroso" userId="Y5FxvjhL4ZVAuADJHVvLf3LWLoe0swBf5vADhoIQrmI=" providerId="None" clId="Web-{C2AC8DF7-A834-40E0-9F92-8B879E92A39C}" dt="2023-01-20T16:22:17.909" v="324" actId="1076"/>
          <ac:spMkLst>
            <pc:docMk/>
            <pc:sldMk cId="249440854" sldId="337"/>
            <ac:spMk id="2" creationId="{1C3FE8E3-71DB-037F-8F73-3D092ED1E782}"/>
          </ac:spMkLst>
        </pc:spChg>
        <pc:spChg chg="mod">
          <ac:chgData name="Vasco Barroso" userId="Y5FxvjhL4ZVAuADJHVvLf3LWLoe0swBf5vADhoIQrmI=" providerId="None" clId="Web-{C2AC8DF7-A834-40E0-9F92-8B879E92A39C}" dt="2023-01-20T16:17:47.434" v="273" actId="20577"/>
          <ac:spMkLst>
            <pc:docMk/>
            <pc:sldMk cId="249440854" sldId="337"/>
            <ac:spMk id="39" creationId="{00000000-0000-0000-0000-000000000000}"/>
          </ac:spMkLst>
        </pc:spChg>
      </pc:sldChg>
      <pc:sldChg chg="modSp">
        <pc:chgData name="Vasco Barroso" userId="Y5FxvjhL4ZVAuADJHVvLf3LWLoe0swBf5vADhoIQrmI=" providerId="None" clId="Web-{C2AC8DF7-A834-40E0-9F92-8B879E92A39C}" dt="2023-01-20T15:38:37.661" v="59" actId="20577"/>
        <pc:sldMkLst>
          <pc:docMk/>
          <pc:sldMk cId="1402815179" sldId="338"/>
        </pc:sldMkLst>
        <pc:spChg chg="mod">
          <ac:chgData name="Vasco Barroso" userId="Y5FxvjhL4ZVAuADJHVvLf3LWLoe0swBf5vADhoIQrmI=" providerId="None" clId="Web-{C2AC8DF7-A834-40E0-9F92-8B879E92A39C}" dt="2023-01-20T15:38:37.661" v="59" actId="20577"/>
          <ac:spMkLst>
            <pc:docMk/>
            <pc:sldMk cId="1402815179" sldId="338"/>
            <ac:spMk id="39" creationId="{00000000-0000-0000-0000-000000000000}"/>
          </ac:spMkLst>
        </pc:spChg>
      </pc:sldChg>
    </pc:docChg>
  </pc:docChgLst>
  <pc:docChgLst>
    <pc:chgData name="vmcb" clId="Web-{26ED357D-4859-4CA4-8382-AE5C8B83D981}"/>
    <pc:docChg chg="modSld">
      <pc:chgData name="vmcb" userId="" providerId="" clId="Web-{26ED357D-4859-4CA4-8382-AE5C8B83D981}" dt="2022-06-27T10:29:44.736" v="35" actId="20577"/>
      <pc:docMkLst>
        <pc:docMk/>
      </pc:docMkLst>
      <pc:sldChg chg="modSp">
        <pc:chgData name="vmcb" userId="" providerId="" clId="Web-{26ED357D-4859-4CA4-8382-AE5C8B83D981}" dt="2022-06-27T10:29:44.736" v="35" actId="20577"/>
        <pc:sldMkLst>
          <pc:docMk/>
          <pc:sldMk cId="2108145757" sldId="296"/>
        </pc:sldMkLst>
        <pc:spChg chg="mod">
          <ac:chgData name="vmcb" userId="" providerId="" clId="Web-{26ED357D-4859-4CA4-8382-AE5C8B83D981}" dt="2022-06-27T10:29:44.736" v="35" actId="20577"/>
          <ac:spMkLst>
            <pc:docMk/>
            <pc:sldMk cId="2108145757" sldId="296"/>
            <ac:spMk id="39" creationId="{00000000-0000-0000-0000-000000000000}"/>
          </ac:spMkLst>
        </pc:spChg>
      </pc:sldChg>
    </pc:docChg>
  </pc:docChgLst>
  <pc:docChgLst>
    <pc:chgData name="Vasco Barroso" userId="Y5FxvjhL4ZVAuADJHVvLf3LWLoe0swBf5vADhoIQrmI=" providerId="None" clId="Web-{FCCA87DE-3A75-47DE-8E22-95611B14B10E}"/>
    <pc:docChg chg="addSld delSld modSld sldOrd">
      <pc:chgData name="Vasco Barroso" userId="Y5FxvjhL4ZVAuADJHVvLf3LWLoe0swBf5vADhoIQrmI=" providerId="None" clId="Web-{FCCA87DE-3A75-47DE-8E22-95611B14B10E}" dt="2023-01-23T13:02:03.050" v="348" actId="20577"/>
      <pc:docMkLst>
        <pc:docMk/>
      </pc:docMkLst>
      <pc:sldChg chg="modSp ord">
        <pc:chgData name="Vasco Barroso" userId="Y5FxvjhL4ZVAuADJHVvLf3LWLoe0swBf5vADhoIQrmI=" providerId="None" clId="Web-{FCCA87DE-3A75-47DE-8E22-95611B14B10E}" dt="2023-01-23T11:19:32.823" v="93" actId="14100"/>
        <pc:sldMkLst>
          <pc:docMk/>
          <pc:sldMk cId="0" sldId="258"/>
        </pc:sldMkLst>
        <pc:spChg chg="mod">
          <ac:chgData name="Vasco Barroso" userId="Y5FxvjhL4ZVAuADJHVvLf3LWLoe0swBf5vADhoIQrmI=" providerId="None" clId="Web-{FCCA87DE-3A75-47DE-8E22-95611B14B10E}" dt="2023-01-23T11:19:32.823" v="93" actId="14100"/>
          <ac:spMkLst>
            <pc:docMk/>
            <pc:sldMk cId="0" sldId="258"/>
            <ac:spMk id="3" creationId="{F3C24E8E-08FD-AF65-6872-6B897467C1DC}"/>
          </ac:spMkLst>
        </pc:spChg>
        <pc:spChg chg="mod">
          <ac:chgData name="Vasco Barroso" userId="Y5FxvjhL4ZVAuADJHVvLf3LWLoe0swBf5vADhoIQrmI=" providerId="None" clId="Web-{FCCA87DE-3A75-47DE-8E22-95611B14B10E}" dt="2023-01-23T11:16:03.389" v="71" actId="20577"/>
          <ac:spMkLst>
            <pc:docMk/>
            <pc:sldMk cId="0" sldId="258"/>
            <ac:spMk id="4" creationId="{00000000-0000-0000-0000-000000000000}"/>
          </ac:spMkLst>
        </pc:spChg>
      </pc:sldChg>
      <pc:sldChg chg="modSp del">
        <pc:chgData name="Vasco Barroso" userId="Y5FxvjhL4ZVAuADJHVvLf3LWLoe0swBf5vADhoIQrmI=" providerId="None" clId="Web-{FCCA87DE-3A75-47DE-8E22-95611B14B10E}" dt="2023-01-23T11:24:15.480" v="160"/>
        <pc:sldMkLst>
          <pc:docMk/>
          <pc:sldMk cId="2108145757" sldId="296"/>
        </pc:sldMkLst>
        <pc:spChg chg="mod">
          <ac:chgData name="Vasco Barroso" userId="Y5FxvjhL4ZVAuADJHVvLf3LWLoe0swBf5vADhoIQrmI=" providerId="None" clId="Web-{FCCA87DE-3A75-47DE-8E22-95611B14B10E}" dt="2023-01-23T11:23:55.854" v="157" actId="20577"/>
          <ac:spMkLst>
            <pc:docMk/>
            <pc:sldMk cId="2108145757" sldId="296"/>
            <ac:spMk id="3" creationId="{6610C64D-AE28-626D-A640-BDC81B9218CF}"/>
          </ac:spMkLst>
        </pc:spChg>
      </pc:sldChg>
      <pc:sldChg chg="del">
        <pc:chgData name="Vasco Barroso" userId="Y5FxvjhL4ZVAuADJHVvLf3LWLoe0swBf5vADhoIQrmI=" providerId="None" clId="Web-{FCCA87DE-3A75-47DE-8E22-95611B14B10E}" dt="2023-01-23T11:22:19.411" v="125"/>
        <pc:sldMkLst>
          <pc:docMk/>
          <pc:sldMk cId="2524489684" sldId="312"/>
        </pc:sldMkLst>
      </pc:sldChg>
      <pc:sldChg chg="addSp modSp">
        <pc:chgData name="Vasco Barroso" userId="Y5FxvjhL4ZVAuADJHVvLf3LWLoe0swBf5vADhoIQrmI=" providerId="None" clId="Web-{FCCA87DE-3A75-47DE-8E22-95611B14B10E}" dt="2023-01-23T11:31:07.442" v="223" actId="1076"/>
        <pc:sldMkLst>
          <pc:docMk/>
          <pc:sldMk cId="1883886834" sldId="332"/>
        </pc:sldMkLst>
        <pc:spChg chg="mod">
          <ac:chgData name="Vasco Barroso" userId="Y5FxvjhL4ZVAuADJHVvLf3LWLoe0swBf5vADhoIQrmI=" providerId="None" clId="Web-{FCCA87DE-3A75-47DE-8E22-95611B14B10E}" dt="2023-01-23T11:29:16.592" v="219" actId="20577"/>
          <ac:spMkLst>
            <pc:docMk/>
            <pc:sldMk cId="1883886834" sldId="332"/>
            <ac:spMk id="9" creationId="{55E40CB8-7767-939B-17E8-0FDFA05BC21E}"/>
          </ac:spMkLst>
        </pc:spChg>
        <pc:spChg chg="mod">
          <ac:chgData name="Vasco Barroso" userId="Y5FxvjhL4ZVAuADJHVvLf3LWLoe0swBf5vADhoIQrmI=" providerId="None" clId="Web-{FCCA87DE-3A75-47DE-8E22-95611B14B10E}" dt="2023-01-23T11:28:57.012" v="202" actId="20577"/>
          <ac:spMkLst>
            <pc:docMk/>
            <pc:sldMk cId="1883886834" sldId="332"/>
            <ac:spMk id="10" creationId="{71F4F780-30DF-972B-F5F4-B69A212D4E78}"/>
          </ac:spMkLst>
        </pc:spChg>
        <pc:picChg chg="add mod">
          <ac:chgData name="Vasco Barroso" userId="Y5FxvjhL4ZVAuADJHVvLf3LWLoe0swBf5vADhoIQrmI=" providerId="None" clId="Web-{FCCA87DE-3A75-47DE-8E22-95611B14B10E}" dt="2023-01-23T11:31:07.442" v="223" actId="1076"/>
          <ac:picMkLst>
            <pc:docMk/>
            <pc:sldMk cId="1883886834" sldId="332"/>
            <ac:picMk id="2" creationId="{4A398FFC-41F8-72B3-797C-8FC08FB9312A}"/>
          </ac:picMkLst>
        </pc:picChg>
      </pc:sldChg>
      <pc:sldChg chg="addSp modSp">
        <pc:chgData name="Vasco Barroso" userId="Y5FxvjhL4ZVAuADJHVvLf3LWLoe0swBf5vADhoIQrmI=" providerId="None" clId="Web-{FCCA87DE-3A75-47DE-8E22-95611B14B10E}" dt="2023-01-23T11:35:01.612" v="226" actId="1076"/>
        <pc:sldMkLst>
          <pc:docMk/>
          <pc:sldMk cId="728820151" sldId="333"/>
        </pc:sldMkLst>
        <pc:picChg chg="add mod">
          <ac:chgData name="Vasco Barroso" userId="Y5FxvjhL4ZVAuADJHVvLf3LWLoe0swBf5vADhoIQrmI=" providerId="None" clId="Web-{FCCA87DE-3A75-47DE-8E22-95611B14B10E}" dt="2023-01-23T11:35:01.612" v="226" actId="1076"/>
          <ac:picMkLst>
            <pc:docMk/>
            <pc:sldMk cId="728820151" sldId="333"/>
            <ac:picMk id="8" creationId="{8207CF2E-E752-AD4E-0DEA-1A70C5723F4D}"/>
          </ac:picMkLst>
        </pc:picChg>
      </pc:sldChg>
      <pc:sldChg chg="addSp modSp ord">
        <pc:chgData name="Vasco Barroso" userId="Y5FxvjhL4ZVAuADJHVvLf3LWLoe0swBf5vADhoIQrmI=" providerId="None" clId="Web-{FCCA87DE-3A75-47DE-8E22-95611B14B10E}" dt="2023-01-23T11:23:41.244" v="155" actId="20577"/>
        <pc:sldMkLst>
          <pc:docMk/>
          <pc:sldMk cId="734414463" sldId="334"/>
        </pc:sldMkLst>
        <pc:spChg chg="mod">
          <ac:chgData name="Vasco Barroso" userId="Y5FxvjhL4ZVAuADJHVvLf3LWLoe0swBf5vADhoIQrmI=" providerId="None" clId="Web-{FCCA87DE-3A75-47DE-8E22-95611B14B10E}" dt="2023-01-23T11:23:41.244" v="155" actId="20577"/>
          <ac:spMkLst>
            <pc:docMk/>
            <pc:sldMk cId="734414463" sldId="334"/>
            <ac:spMk id="3" creationId="{F3C24E8E-08FD-AF65-6872-6B897467C1DC}"/>
          </ac:spMkLst>
        </pc:spChg>
        <pc:spChg chg="mod">
          <ac:chgData name="Vasco Barroso" userId="Y5FxvjhL4ZVAuADJHVvLf3LWLoe0swBf5vADhoIQrmI=" providerId="None" clId="Web-{FCCA87DE-3A75-47DE-8E22-95611B14B10E}" dt="2023-01-23T11:18:37.023" v="80" actId="20577"/>
          <ac:spMkLst>
            <pc:docMk/>
            <pc:sldMk cId="734414463" sldId="334"/>
            <ac:spMk id="4" creationId="{00000000-0000-0000-0000-000000000000}"/>
          </ac:spMkLst>
        </pc:spChg>
        <pc:picChg chg="add mod">
          <ac:chgData name="Vasco Barroso" userId="Y5FxvjhL4ZVAuADJHVvLf3LWLoe0swBf5vADhoIQrmI=" providerId="None" clId="Web-{FCCA87DE-3A75-47DE-8E22-95611B14B10E}" dt="2023-01-23T11:20:44.640" v="102" actId="1076"/>
          <ac:picMkLst>
            <pc:docMk/>
            <pc:sldMk cId="734414463" sldId="334"/>
            <ac:picMk id="2" creationId="{F584DDA2-8A6C-1078-35B5-80B1F4650DA5}"/>
          </ac:picMkLst>
        </pc:picChg>
      </pc:sldChg>
      <pc:sldChg chg="modSp">
        <pc:chgData name="Vasco Barroso" userId="Y5FxvjhL4ZVAuADJHVvLf3LWLoe0swBf5vADhoIQrmI=" providerId="None" clId="Web-{FCCA87DE-3A75-47DE-8E22-95611B14B10E}" dt="2023-01-23T13:02:03.050" v="348" actId="20577"/>
        <pc:sldMkLst>
          <pc:docMk/>
          <pc:sldMk cId="2359346500" sldId="336"/>
        </pc:sldMkLst>
        <pc:spChg chg="mod">
          <ac:chgData name="Vasco Barroso" userId="Y5FxvjhL4ZVAuADJHVvLf3LWLoe0swBf5vADhoIQrmI=" providerId="None" clId="Web-{FCCA87DE-3A75-47DE-8E22-95611B14B10E}" dt="2023-01-23T12:59:32.608" v="238" actId="20577"/>
          <ac:spMkLst>
            <pc:docMk/>
            <pc:sldMk cId="2359346500" sldId="336"/>
            <ac:spMk id="5" creationId="{00000000-0000-0000-0000-000000000000}"/>
          </ac:spMkLst>
        </pc:spChg>
        <pc:spChg chg="mod">
          <ac:chgData name="Vasco Barroso" userId="Y5FxvjhL4ZVAuADJHVvLf3LWLoe0swBf5vADhoIQrmI=" providerId="None" clId="Web-{FCCA87DE-3A75-47DE-8E22-95611B14B10E}" dt="2023-01-23T13:02:03.050" v="348" actId="20577"/>
          <ac:spMkLst>
            <pc:docMk/>
            <pc:sldMk cId="2359346500" sldId="336"/>
            <ac:spMk id="39" creationId="{00000000-0000-0000-0000-000000000000}"/>
          </ac:spMkLst>
        </pc:spChg>
      </pc:sldChg>
      <pc:sldChg chg="addSp modSp add ord replId">
        <pc:chgData name="Vasco Barroso" userId="Y5FxvjhL4ZVAuADJHVvLf3LWLoe0swBf5vADhoIQrmI=" providerId="None" clId="Web-{FCCA87DE-3A75-47DE-8E22-95611B14B10E}" dt="2023-01-23T11:24:39.341" v="179" actId="20577"/>
        <pc:sldMkLst>
          <pc:docMk/>
          <pc:sldMk cId="2258917368" sldId="339"/>
        </pc:sldMkLst>
        <pc:spChg chg="mod">
          <ac:chgData name="Vasco Barroso" userId="Y5FxvjhL4ZVAuADJHVvLf3LWLoe0swBf5vADhoIQrmI=" providerId="None" clId="Web-{FCCA87DE-3A75-47DE-8E22-95611B14B10E}" dt="2023-01-23T11:24:39.341" v="179" actId="20577"/>
          <ac:spMkLst>
            <pc:docMk/>
            <pc:sldMk cId="2258917368" sldId="339"/>
            <ac:spMk id="3" creationId="{F3C24E8E-08FD-AF65-6872-6B897467C1DC}"/>
          </ac:spMkLst>
        </pc:spChg>
        <pc:spChg chg="mod">
          <ac:chgData name="Vasco Barroso" userId="Y5FxvjhL4ZVAuADJHVvLf3LWLoe0swBf5vADhoIQrmI=" providerId="None" clId="Web-{FCCA87DE-3A75-47DE-8E22-95611B14B10E}" dt="2023-01-23T11:22:46.428" v="148" actId="20577"/>
          <ac:spMkLst>
            <pc:docMk/>
            <pc:sldMk cId="2258917368" sldId="339"/>
            <ac:spMk id="4" creationId="{00000000-0000-0000-0000-000000000000}"/>
          </ac:spMkLst>
        </pc:spChg>
        <pc:picChg chg="add mod">
          <ac:chgData name="Vasco Barroso" userId="Y5FxvjhL4ZVAuADJHVvLf3LWLoe0swBf5vADhoIQrmI=" providerId="None" clId="Web-{FCCA87DE-3A75-47DE-8E22-95611B14B10E}" dt="2023-01-23T11:23:23.727" v="152" actId="1076"/>
          <ac:picMkLst>
            <pc:docMk/>
            <pc:sldMk cId="2258917368" sldId="339"/>
            <ac:picMk id="2" creationId="{FEFE6C98-89EA-C194-2443-794B37F48A00}"/>
          </ac:picMkLst>
        </pc:picChg>
      </pc:sldChg>
      <pc:sldChg chg="modSp add mod ord replId modClrScheme chgLayout">
        <pc:chgData name="Vasco Barroso" userId="Y5FxvjhL4ZVAuADJHVvLf3LWLoe0swBf5vADhoIQrmI=" providerId="None" clId="Web-{FCCA87DE-3A75-47DE-8E22-95611B14B10E}" dt="2023-01-23T11:21:02.094" v="103"/>
        <pc:sldMkLst>
          <pc:docMk/>
          <pc:sldMk cId="1260794218" sldId="340"/>
        </pc:sldMkLst>
        <pc:spChg chg="mod">
          <ac:chgData name="Vasco Barroso" userId="Y5FxvjhL4ZVAuADJHVvLf3LWLoe0swBf5vADhoIQrmI=" providerId="None" clId="Web-{FCCA87DE-3A75-47DE-8E22-95611B14B10E}" dt="2023-01-23T11:17:56.333" v="77" actId="20577"/>
          <ac:spMkLst>
            <pc:docMk/>
            <pc:sldMk cId="1260794218" sldId="340"/>
            <ac:spMk id="3" creationId="{F3C24E8E-08FD-AF65-6872-6B897467C1DC}"/>
          </ac:spMkLst>
        </pc:spChg>
        <pc:spChg chg="mod ord">
          <ac:chgData name="Vasco Barroso" userId="Y5FxvjhL4ZVAuADJHVvLf3LWLoe0swBf5vADhoIQrmI=" providerId="None" clId="Web-{FCCA87DE-3A75-47DE-8E22-95611B14B10E}" dt="2023-01-23T11:18:27.335" v="79"/>
          <ac:spMkLst>
            <pc:docMk/>
            <pc:sldMk cId="1260794218" sldId="340"/>
            <ac:spMk id="4" creationId="{00000000-0000-0000-0000-000000000000}"/>
          </ac:spMkLst>
        </pc:spChg>
        <pc:spChg chg="mod ord">
          <ac:chgData name="Vasco Barroso" userId="Y5FxvjhL4ZVAuADJHVvLf3LWLoe0swBf5vADhoIQrmI=" providerId="None" clId="Web-{FCCA87DE-3A75-47DE-8E22-95611B14B10E}" dt="2023-01-23T11:18:27.335" v="79"/>
          <ac:spMkLst>
            <pc:docMk/>
            <pc:sldMk cId="1260794218" sldId="340"/>
            <ac:spMk id="5" creationId="{00000000-0000-0000-0000-000000000000}"/>
          </ac:spMkLst>
        </pc:spChg>
        <pc:spChg chg="mod ord">
          <ac:chgData name="Vasco Barroso" userId="Y5FxvjhL4ZVAuADJHVvLf3LWLoe0swBf5vADhoIQrmI=" providerId="None" clId="Web-{FCCA87DE-3A75-47DE-8E22-95611B14B10E}" dt="2023-01-23T11:18:27.335" v="79"/>
          <ac:spMkLst>
            <pc:docMk/>
            <pc:sldMk cId="1260794218" sldId="340"/>
            <ac:spMk id="6" creationId="{00000000-0000-0000-0000-000000000000}"/>
          </ac:spMkLst>
        </pc:spChg>
        <pc:spChg chg="mod ord">
          <ac:chgData name="Vasco Barroso" userId="Y5FxvjhL4ZVAuADJHVvLf3LWLoe0swBf5vADhoIQrmI=" providerId="None" clId="Web-{FCCA87DE-3A75-47DE-8E22-95611B14B10E}" dt="2023-01-23T11:18:27.335" v="79"/>
          <ac:spMkLst>
            <pc:docMk/>
            <pc:sldMk cId="1260794218" sldId="340"/>
            <ac:spMk id="7" creationId="{00000000-0000-0000-0000-000000000000}"/>
          </ac:spMkLst>
        </pc:spChg>
        <pc:spChg chg="mod ord">
          <ac:chgData name="Vasco Barroso" userId="Y5FxvjhL4ZVAuADJHVvLf3LWLoe0swBf5vADhoIQrmI=" providerId="None" clId="Web-{FCCA87DE-3A75-47DE-8E22-95611B14B10E}" dt="2023-01-23T11:18:27.335" v="79"/>
          <ac:spMkLst>
            <pc:docMk/>
            <pc:sldMk cId="1260794218" sldId="340"/>
            <ac:spMk id="39" creationId="{00000000-0000-0000-0000-000000000000}"/>
          </ac:spMkLst>
        </pc:spChg>
      </pc:sldChg>
      <pc:sldChg chg="modSp add ord replId">
        <pc:chgData name="Vasco Barroso" userId="Y5FxvjhL4ZVAuADJHVvLf3LWLoe0swBf5vADhoIQrmI=" providerId="None" clId="Web-{FCCA87DE-3A75-47DE-8E22-95611B14B10E}" dt="2023-01-23T11:22:35.631" v="143" actId="20577"/>
        <pc:sldMkLst>
          <pc:docMk/>
          <pc:sldMk cId="84832310" sldId="341"/>
        </pc:sldMkLst>
        <pc:spChg chg="mod">
          <ac:chgData name="Vasco Barroso" userId="Y5FxvjhL4ZVAuADJHVvLf3LWLoe0swBf5vADhoIQrmI=" providerId="None" clId="Web-{FCCA87DE-3A75-47DE-8E22-95611B14B10E}" dt="2023-01-23T11:22:31.006" v="135" actId="20577"/>
          <ac:spMkLst>
            <pc:docMk/>
            <pc:sldMk cId="84832310" sldId="341"/>
            <ac:spMk id="3" creationId="{F3C24E8E-08FD-AF65-6872-6B897467C1DC}"/>
          </ac:spMkLst>
        </pc:spChg>
        <pc:spChg chg="mod">
          <ac:chgData name="Vasco Barroso" userId="Y5FxvjhL4ZVAuADJHVvLf3LWLoe0swBf5vADhoIQrmI=" providerId="None" clId="Web-{FCCA87DE-3A75-47DE-8E22-95611B14B10E}" dt="2023-01-23T11:22:35.631" v="143" actId="20577"/>
          <ac:spMkLst>
            <pc:docMk/>
            <pc:sldMk cId="84832310" sldId="341"/>
            <ac:spMk id="4" creationId="{00000000-0000-0000-0000-000000000000}"/>
          </ac:spMkLst>
        </pc:spChg>
      </pc:sldChg>
      <pc:sldChg chg="addSp delSp modSp add ord replId">
        <pc:chgData name="Vasco Barroso" userId="Y5FxvjhL4ZVAuADJHVvLf3LWLoe0swBf5vADhoIQrmI=" providerId="None" clId="Web-{FCCA87DE-3A75-47DE-8E22-95611B14B10E}" dt="2023-01-23T11:27:32.117" v="185" actId="1076"/>
        <pc:sldMkLst>
          <pc:docMk/>
          <pc:sldMk cId="1724168951" sldId="342"/>
        </pc:sldMkLst>
        <pc:spChg chg="mod">
          <ac:chgData name="Vasco Barroso" userId="Y5FxvjhL4ZVAuADJHVvLf3LWLoe0swBf5vADhoIQrmI=" providerId="None" clId="Web-{FCCA87DE-3A75-47DE-8E22-95611B14B10E}" dt="2023-01-23T11:24:48.514" v="180" actId="20577"/>
          <ac:spMkLst>
            <pc:docMk/>
            <pc:sldMk cId="1724168951" sldId="342"/>
            <ac:spMk id="3" creationId="{F3C24E8E-08FD-AF65-6872-6B897467C1DC}"/>
          </ac:spMkLst>
        </pc:spChg>
        <pc:spChg chg="mod">
          <ac:chgData name="Vasco Barroso" userId="Y5FxvjhL4ZVAuADJHVvLf3LWLoe0swBf5vADhoIQrmI=" providerId="None" clId="Web-{FCCA87DE-3A75-47DE-8E22-95611B14B10E}" dt="2023-01-23T11:24:22.934" v="168" actId="20577"/>
          <ac:spMkLst>
            <pc:docMk/>
            <pc:sldMk cId="1724168951" sldId="342"/>
            <ac:spMk id="4" creationId="{00000000-0000-0000-0000-000000000000}"/>
          </ac:spMkLst>
        </pc:spChg>
        <pc:picChg chg="del">
          <ac:chgData name="Vasco Barroso" userId="Y5FxvjhL4ZVAuADJHVvLf3LWLoe0swBf5vADhoIQrmI=" providerId="None" clId="Web-{FCCA87DE-3A75-47DE-8E22-95611B14B10E}" dt="2023-01-23T11:24:56.233" v="181"/>
          <ac:picMkLst>
            <pc:docMk/>
            <pc:sldMk cId="1724168951" sldId="342"/>
            <ac:picMk id="2" creationId="{FEFE6C98-89EA-C194-2443-794B37F48A00}"/>
          </ac:picMkLst>
        </pc:picChg>
        <pc:picChg chg="add mod">
          <ac:chgData name="Vasco Barroso" userId="Y5FxvjhL4ZVAuADJHVvLf3LWLoe0swBf5vADhoIQrmI=" providerId="None" clId="Web-{FCCA87DE-3A75-47DE-8E22-95611B14B10E}" dt="2023-01-23T11:27:32.117" v="185" actId="1076"/>
          <ac:picMkLst>
            <pc:docMk/>
            <pc:sldMk cId="1724168951" sldId="342"/>
            <ac:picMk id="8" creationId="{011CE477-BCCE-58EB-3877-707043CE02A5}"/>
          </ac:picMkLst>
        </pc:picChg>
      </pc:sldChg>
      <pc:sldChg chg="add replId">
        <pc:chgData name="Vasco Barroso" userId="Y5FxvjhL4ZVAuADJHVvLf3LWLoe0swBf5vADhoIQrmI=" providerId="None" clId="Web-{FCCA87DE-3A75-47DE-8E22-95611B14B10E}" dt="2023-01-23T12:58:47.622" v="227"/>
        <pc:sldMkLst>
          <pc:docMk/>
          <pc:sldMk cId="637177144" sldId="343"/>
        </pc:sldMkLst>
      </pc:sldChg>
    </pc:docChg>
  </pc:docChgLst>
  <pc:docChgLst>
    <pc:chgData name="Vasco Barroso" userId="Y5FxvjhL4ZVAuADJHVvLf3LWLoe0swBf5vADhoIQrmI=" providerId="None" clId="Web-{4F7CC11E-1AE7-4367-AAD2-5FC0A14820D2}"/>
    <pc:docChg chg="addSld delSld modSld">
      <pc:chgData name="Vasco Barroso" userId="Y5FxvjhL4ZVAuADJHVvLf3LWLoe0swBf5vADhoIQrmI=" providerId="None" clId="Web-{4F7CC11E-1AE7-4367-AAD2-5FC0A14820D2}" dt="2023-04-04T13:26:25.640" v="62" actId="20577"/>
      <pc:docMkLst>
        <pc:docMk/>
      </pc:docMkLst>
      <pc:sldChg chg="modSp">
        <pc:chgData name="Vasco Barroso" userId="Y5FxvjhL4ZVAuADJHVvLf3LWLoe0swBf5vADhoIQrmI=" providerId="None" clId="Web-{4F7CC11E-1AE7-4367-AAD2-5FC0A14820D2}" dt="2023-04-04T13:21:24.949" v="6" actId="14100"/>
        <pc:sldMkLst>
          <pc:docMk/>
          <pc:sldMk cId="0" sldId="256"/>
        </pc:sldMkLst>
        <pc:spChg chg="mod">
          <ac:chgData name="Vasco Barroso" userId="Y5FxvjhL4ZVAuADJHVvLf3LWLoe0swBf5vADhoIQrmI=" providerId="None" clId="Web-{4F7CC11E-1AE7-4367-AAD2-5FC0A14820D2}" dt="2023-04-04T13:21:06.698" v="1" actId="20577"/>
          <ac:spMkLst>
            <pc:docMk/>
            <pc:sldMk cId="0" sldId="256"/>
            <ac:spMk id="4" creationId="{00000000-0000-0000-0000-000000000000}"/>
          </ac:spMkLst>
        </pc:spChg>
        <pc:spChg chg="mod">
          <ac:chgData name="Vasco Barroso" userId="Y5FxvjhL4ZVAuADJHVvLf3LWLoe0swBf5vADhoIQrmI=" providerId="None" clId="Web-{4F7CC11E-1AE7-4367-AAD2-5FC0A14820D2}" dt="2023-04-04T13:21:24.949" v="6" actId="14100"/>
          <ac:spMkLst>
            <pc:docMk/>
            <pc:sldMk cId="0" sldId="256"/>
            <ac:spMk id="5" creationId="{00000000-0000-0000-0000-000000000000}"/>
          </ac:spMkLst>
        </pc:spChg>
      </pc:sldChg>
      <pc:sldChg chg="del">
        <pc:chgData name="Vasco Barroso" userId="Y5FxvjhL4ZVAuADJHVvLf3LWLoe0swBf5vADhoIQrmI=" providerId="None" clId="Web-{4F7CC11E-1AE7-4367-AAD2-5FC0A14820D2}" dt="2023-04-04T13:21:37.841" v="7"/>
        <pc:sldMkLst>
          <pc:docMk/>
          <pc:sldMk cId="0" sldId="258"/>
        </pc:sldMkLst>
      </pc:sldChg>
      <pc:sldChg chg="del">
        <pc:chgData name="Vasco Barroso" userId="Y5FxvjhL4ZVAuADJHVvLf3LWLoe0swBf5vADhoIQrmI=" providerId="None" clId="Web-{4F7CC11E-1AE7-4367-AAD2-5FC0A14820D2}" dt="2023-04-04T13:21:41.419" v="11"/>
        <pc:sldMkLst>
          <pc:docMk/>
          <pc:sldMk cId="3027293179" sldId="331"/>
        </pc:sldMkLst>
      </pc:sldChg>
      <pc:sldChg chg="del">
        <pc:chgData name="Vasco Barroso" userId="Y5FxvjhL4ZVAuADJHVvLf3LWLoe0swBf5vADhoIQrmI=" providerId="None" clId="Web-{4F7CC11E-1AE7-4367-AAD2-5FC0A14820D2}" dt="2023-04-04T13:21:42.013" v="12"/>
        <pc:sldMkLst>
          <pc:docMk/>
          <pc:sldMk cId="1883886834" sldId="332"/>
        </pc:sldMkLst>
      </pc:sldChg>
      <pc:sldChg chg="del">
        <pc:chgData name="Vasco Barroso" userId="Y5FxvjhL4ZVAuADJHVvLf3LWLoe0swBf5vADhoIQrmI=" providerId="None" clId="Web-{4F7CC11E-1AE7-4367-AAD2-5FC0A14820D2}" dt="2023-04-04T13:21:43.232" v="13"/>
        <pc:sldMkLst>
          <pc:docMk/>
          <pc:sldMk cId="728820151" sldId="333"/>
        </pc:sldMkLst>
      </pc:sldChg>
      <pc:sldChg chg="del">
        <pc:chgData name="Vasco Barroso" userId="Y5FxvjhL4ZVAuADJHVvLf3LWLoe0swBf5vADhoIQrmI=" providerId="None" clId="Web-{4F7CC11E-1AE7-4367-AAD2-5FC0A14820D2}" dt="2023-04-04T13:21:39.716" v="9"/>
        <pc:sldMkLst>
          <pc:docMk/>
          <pc:sldMk cId="734414463" sldId="334"/>
        </pc:sldMkLst>
      </pc:sldChg>
      <pc:sldChg chg="del">
        <pc:chgData name="Vasco Barroso" userId="Y5FxvjhL4ZVAuADJHVvLf3LWLoe0swBf5vADhoIQrmI=" providerId="None" clId="Web-{4F7CC11E-1AE7-4367-AAD2-5FC0A14820D2}" dt="2023-04-04T13:21:44.857" v="16"/>
        <pc:sldMkLst>
          <pc:docMk/>
          <pc:sldMk cId="2359346500" sldId="336"/>
        </pc:sldMkLst>
      </pc:sldChg>
      <pc:sldChg chg="del">
        <pc:chgData name="Vasco Barroso" userId="Y5FxvjhL4ZVAuADJHVvLf3LWLoe0swBf5vADhoIQrmI=" providerId="None" clId="Web-{4F7CC11E-1AE7-4367-AAD2-5FC0A14820D2}" dt="2023-04-04T13:21:44.341" v="15"/>
        <pc:sldMkLst>
          <pc:docMk/>
          <pc:sldMk cId="2258917368" sldId="339"/>
        </pc:sldMkLst>
      </pc:sldChg>
      <pc:sldChg chg="del">
        <pc:chgData name="Vasco Barroso" userId="Y5FxvjhL4ZVAuADJHVvLf3LWLoe0swBf5vADhoIQrmI=" providerId="None" clId="Web-{4F7CC11E-1AE7-4367-AAD2-5FC0A14820D2}" dt="2023-04-04T13:21:38.809" v="8"/>
        <pc:sldMkLst>
          <pc:docMk/>
          <pc:sldMk cId="1260794218" sldId="340"/>
        </pc:sldMkLst>
      </pc:sldChg>
      <pc:sldChg chg="del">
        <pc:chgData name="Vasco Barroso" userId="Y5FxvjhL4ZVAuADJHVvLf3LWLoe0swBf5vADhoIQrmI=" providerId="None" clId="Web-{4F7CC11E-1AE7-4367-AAD2-5FC0A14820D2}" dt="2023-04-04T13:21:43.810" v="14"/>
        <pc:sldMkLst>
          <pc:docMk/>
          <pc:sldMk cId="84832310" sldId="341"/>
        </pc:sldMkLst>
      </pc:sldChg>
      <pc:sldChg chg="del">
        <pc:chgData name="Vasco Barroso" userId="Y5FxvjhL4ZVAuADJHVvLf3LWLoe0swBf5vADhoIQrmI=" providerId="None" clId="Web-{4F7CC11E-1AE7-4367-AAD2-5FC0A14820D2}" dt="2023-04-04T13:21:41.106" v="10"/>
        <pc:sldMkLst>
          <pc:docMk/>
          <pc:sldMk cId="1724168951" sldId="342"/>
        </pc:sldMkLst>
      </pc:sldChg>
      <pc:sldChg chg="del">
        <pc:chgData name="Vasco Barroso" userId="Y5FxvjhL4ZVAuADJHVvLf3LWLoe0swBf5vADhoIQrmI=" providerId="None" clId="Web-{4F7CC11E-1AE7-4367-AAD2-5FC0A14820D2}" dt="2023-04-04T13:21:45.763" v="17"/>
        <pc:sldMkLst>
          <pc:docMk/>
          <pc:sldMk cId="637177144" sldId="343"/>
        </pc:sldMkLst>
      </pc:sldChg>
      <pc:sldChg chg="del">
        <pc:chgData name="Vasco Barroso" userId="Y5FxvjhL4ZVAuADJHVvLf3LWLoe0swBf5vADhoIQrmI=" providerId="None" clId="Web-{4F7CC11E-1AE7-4367-AAD2-5FC0A14820D2}" dt="2023-04-04T13:21:46.372" v="18"/>
        <pc:sldMkLst>
          <pc:docMk/>
          <pc:sldMk cId="2923847329" sldId="345"/>
        </pc:sldMkLst>
      </pc:sldChg>
      <pc:sldChg chg="del">
        <pc:chgData name="Vasco Barroso" userId="Y5FxvjhL4ZVAuADJHVvLf3LWLoe0swBf5vADhoIQrmI=" providerId="None" clId="Web-{4F7CC11E-1AE7-4367-AAD2-5FC0A14820D2}" dt="2023-04-04T13:21:47.232" v="19"/>
        <pc:sldMkLst>
          <pc:docMk/>
          <pc:sldMk cId="368152189" sldId="346"/>
        </pc:sldMkLst>
      </pc:sldChg>
      <pc:sldChg chg="del">
        <pc:chgData name="Vasco Barroso" userId="Y5FxvjhL4ZVAuADJHVvLf3LWLoe0swBf5vADhoIQrmI=" providerId="None" clId="Web-{4F7CC11E-1AE7-4367-AAD2-5FC0A14820D2}" dt="2023-04-04T13:21:48.310" v="21"/>
        <pc:sldMkLst>
          <pc:docMk/>
          <pc:sldMk cId="1236718911" sldId="347"/>
        </pc:sldMkLst>
      </pc:sldChg>
      <pc:sldChg chg="del">
        <pc:chgData name="Vasco Barroso" userId="Y5FxvjhL4ZVAuADJHVvLf3LWLoe0swBf5vADhoIQrmI=" providerId="None" clId="Web-{4F7CC11E-1AE7-4367-AAD2-5FC0A14820D2}" dt="2023-04-04T13:21:48.326" v="22"/>
        <pc:sldMkLst>
          <pc:docMk/>
          <pc:sldMk cId="2219576990" sldId="348"/>
        </pc:sldMkLst>
      </pc:sldChg>
      <pc:sldChg chg="del">
        <pc:chgData name="Vasco Barroso" userId="Y5FxvjhL4ZVAuADJHVvLf3LWLoe0swBf5vADhoIQrmI=" providerId="None" clId="Web-{4F7CC11E-1AE7-4367-AAD2-5FC0A14820D2}" dt="2023-04-04T13:21:48.107" v="20"/>
        <pc:sldMkLst>
          <pc:docMk/>
          <pc:sldMk cId="167407553" sldId="349"/>
        </pc:sldMkLst>
      </pc:sldChg>
      <pc:sldChg chg="del">
        <pc:chgData name="Vasco Barroso" userId="Y5FxvjhL4ZVAuADJHVvLf3LWLoe0swBf5vADhoIQrmI=" providerId="None" clId="Web-{4F7CC11E-1AE7-4367-AAD2-5FC0A14820D2}" dt="2023-04-04T13:21:48.529" v="23"/>
        <pc:sldMkLst>
          <pc:docMk/>
          <pc:sldMk cId="254293554" sldId="350"/>
        </pc:sldMkLst>
      </pc:sldChg>
      <pc:sldChg chg="del">
        <pc:chgData name="Vasco Barroso" userId="Y5FxvjhL4ZVAuADJHVvLf3LWLoe0swBf5vADhoIQrmI=" providerId="None" clId="Web-{4F7CC11E-1AE7-4367-AAD2-5FC0A14820D2}" dt="2023-04-04T13:21:49.560" v="24"/>
        <pc:sldMkLst>
          <pc:docMk/>
          <pc:sldMk cId="1858198925" sldId="351"/>
        </pc:sldMkLst>
      </pc:sldChg>
      <pc:sldChg chg="del">
        <pc:chgData name="Vasco Barroso" userId="Y5FxvjhL4ZVAuADJHVvLf3LWLoe0swBf5vADhoIQrmI=" providerId="None" clId="Web-{4F7CC11E-1AE7-4367-AAD2-5FC0A14820D2}" dt="2023-04-04T13:21:50.826" v="25"/>
        <pc:sldMkLst>
          <pc:docMk/>
          <pc:sldMk cId="1408308479" sldId="352"/>
        </pc:sldMkLst>
      </pc:sldChg>
      <pc:sldChg chg="del">
        <pc:chgData name="Vasco Barroso" userId="Y5FxvjhL4ZVAuADJHVvLf3LWLoe0swBf5vADhoIQrmI=" providerId="None" clId="Web-{4F7CC11E-1AE7-4367-AAD2-5FC0A14820D2}" dt="2023-04-04T13:21:52.388" v="26"/>
        <pc:sldMkLst>
          <pc:docMk/>
          <pc:sldMk cId="1811828975" sldId="353"/>
        </pc:sldMkLst>
      </pc:sldChg>
      <pc:sldChg chg="del">
        <pc:chgData name="Vasco Barroso" userId="Y5FxvjhL4ZVAuADJHVvLf3LWLoe0swBf5vADhoIQrmI=" providerId="None" clId="Web-{4F7CC11E-1AE7-4367-AAD2-5FC0A14820D2}" dt="2023-04-04T13:21:52.560" v="27"/>
        <pc:sldMkLst>
          <pc:docMk/>
          <pc:sldMk cId="2487437307" sldId="354"/>
        </pc:sldMkLst>
      </pc:sldChg>
      <pc:sldChg chg="modSp">
        <pc:chgData name="Vasco Barroso" userId="Y5FxvjhL4ZVAuADJHVvLf3LWLoe0swBf5vADhoIQrmI=" providerId="None" clId="Web-{4F7CC11E-1AE7-4367-AAD2-5FC0A14820D2}" dt="2023-04-04T13:24:20.007" v="48" actId="20577"/>
        <pc:sldMkLst>
          <pc:docMk/>
          <pc:sldMk cId="4063750428" sldId="355"/>
        </pc:sldMkLst>
        <pc:spChg chg="mod">
          <ac:chgData name="Vasco Barroso" userId="Y5FxvjhL4ZVAuADJHVvLf3LWLoe0swBf5vADhoIQrmI=" providerId="None" clId="Web-{4F7CC11E-1AE7-4367-AAD2-5FC0A14820D2}" dt="2023-04-04T13:24:20.007" v="48" actId="20577"/>
          <ac:spMkLst>
            <pc:docMk/>
            <pc:sldMk cId="4063750428" sldId="355"/>
            <ac:spMk id="4" creationId="{00000000-0000-0000-0000-000000000000}"/>
          </ac:spMkLst>
        </pc:spChg>
        <pc:spChg chg="mod">
          <ac:chgData name="Vasco Barroso" userId="Y5FxvjhL4ZVAuADJHVvLf3LWLoe0swBf5vADhoIQrmI=" providerId="None" clId="Web-{4F7CC11E-1AE7-4367-AAD2-5FC0A14820D2}" dt="2023-04-04T13:23:34.473" v="47" actId="14100"/>
          <ac:spMkLst>
            <pc:docMk/>
            <pc:sldMk cId="4063750428" sldId="355"/>
            <ac:spMk id="6" creationId="{00000000-0000-0000-0000-000000000000}"/>
          </ac:spMkLst>
        </pc:spChg>
      </pc:sldChg>
      <pc:sldChg chg="modSp add replId">
        <pc:chgData name="Vasco Barroso" userId="Y5FxvjhL4ZVAuADJHVvLf3LWLoe0swBf5vADhoIQrmI=" providerId="None" clId="Web-{4F7CC11E-1AE7-4367-AAD2-5FC0A14820D2}" dt="2023-04-04T13:26:25.640" v="62" actId="20577"/>
        <pc:sldMkLst>
          <pc:docMk/>
          <pc:sldMk cId="3208265046" sldId="356"/>
        </pc:sldMkLst>
        <pc:spChg chg="mod">
          <ac:chgData name="Vasco Barroso" userId="Y5FxvjhL4ZVAuADJHVvLf3LWLoe0swBf5vADhoIQrmI=" providerId="None" clId="Web-{4F7CC11E-1AE7-4367-AAD2-5FC0A14820D2}" dt="2023-04-04T13:26:25.640" v="62" actId="20577"/>
          <ac:spMkLst>
            <pc:docMk/>
            <pc:sldMk cId="3208265046" sldId="356"/>
            <ac:spMk id="3" creationId="{F3C24E8E-08FD-AF65-6872-6B897467C1DC}"/>
          </ac:spMkLst>
        </pc:spChg>
        <pc:spChg chg="mod">
          <ac:chgData name="Vasco Barroso" userId="Y5FxvjhL4ZVAuADJHVvLf3LWLoe0swBf5vADhoIQrmI=" providerId="None" clId="Web-{4F7CC11E-1AE7-4367-AAD2-5FC0A14820D2}" dt="2023-04-04T13:25:58.920" v="59" actId="20577"/>
          <ac:spMkLst>
            <pc:docMk/>
            <pc:sldMk cId="3208265046" sldId="356"/>
            <ac:spMk id="4" creationId="{00000000-0000-0000-0000-000000000000}"/>
          </ac:spMkLst>
        </pc:spChg>
      </pc:sldChg>
      <pc:sldChg chg="del">
        <pc:chgData name="Vasco Barroso" userId="Y5FxvjhL4ZVAuADJHVvLf3LWLoe0swBf5vADhoIQrmI=" providerId="None" clId="Web-{4F7CC11E-1AE7-4367-AAD2-5FC0A14820D2}" dt="2023-04-04T13:21:52.701" v="28"/>
        <pc:sldMkLst>
          <pc:docMk/>
          <pc:sldMk cId="3614745641" sldId="356"/>
        </pc:sldMkLst>
      </pc:sldChg>
    </pc:docChg>
  </pc:docChgLst>
  <pc:docChgLst>
    <pc:chgData name="Vasco Barroso" userId="Y5FxvjhL4ZVAuADJHVvLf3LWLoe0swBf5vADhoIQrmI=" providerId="None" clId="Web-{2C2A11D8-EF1D-48BD-97B2-67099F9AA5C7}"/>
    <pc:docChg chg="modSld">
      <pc:chgData name="Vasco Barroso" userId="Y5FxvjhL4ZVAuADJHVvLf3LWLoe0swBf5vADhoIQrmI=" providerId="None" clId="Web-{2C2A11D8-EF1D-48BD-97B2-67099F9AA5C7}" dt="2023-01-25T09:53:32.595" v="13" actId="20577"/>
      <pc:docMkLst>
        <pc:docMk/>
      </pc:docMkLst>
      <pc:sldChg chg="modSp">
        <pc:chgData name="Vasco Barroso" userId="Y5FxvjhL4ZVAuADJHVvLf3LWLoe0swBf5vADhoIQrmI=" providerId="None" clId="Web-{2C2A11D8-EF1D-48BD-97B2-67099F9AA5C7}" dt="2023-01-25T09:37:01.100" v="1" actId="1076"/>
        <pc:sldMkLst>
          <pc:docMk/>
          <pc:sldMk cId="2359346500" sldId="336"/>
        </pc:sldMkLst>
        <pc:picChg chg="mod">
          <ac:chgData name="Vasco Barroso" userId="Y5FxvjhL4ZVAuADJHVvLf3LWLoe0swBf5vADhoIQrmI=" providerId="None" clId="Web-{2C2A11D8-EF1D-48BD-97B2-67099F9AA5C7}" dt="2023-01-25T09:37:01.100" v="1" actId="1076"/>
          <ac:picMkLst>
            <pc:docMk/>
            <pc:sldMk cId="2359346500" sldId="336"/>
            <ac:picMk id="3" creationId="{718D1EFD-7478-C4AF-FB84-F92281D79D5B}"/>
          </ac:picMkLst>
        </pc:picChg>
      </pc:sldChg>
      <pc:sldChg chg="modSp">
        <pc:chgData name="Vasco Barroso" userId="Y5FxvjhL4ZVAuADJHVvLf3LWLoe0swBf5vADhoIQrmI=" providerId="None" clId="Web-{2C2A11D8-EF1D-48BD-97B2-67099F9AA5C7}" dt="2023-01-25T09:43:49.096" v="6" actId="20577"/>
        <pc:sldMkLst>
          <pc:docMk/>
          <pc:sldMk cId="1236718911" sldId="347"/>
        </pc:sldMkLst>
        <pc:spChg chg="mod">
          <ac:chgData name="Vasco Barroso" userId="Y5FxvjhL4ZVAuADJHVvLf3LWLoe0swBf5vADhoIQrmI=" providerId="None" clId="Web-{2C2A11D8-EF1D-48BD-97B2-67099F9AA5C7}" dt="2023-01-25T09:43:49.096" v="6" actId="20577"/>
          <ac:spMkLst>
            <pc:docMk/>
            <pc:sldMk cId="1236718911" sldId="347"/>
            <ac:spMk id="39" creationId="{00000000-0000-0000-0000-000000000000}"/>
          </ac:spMkLst>
        </pc:spChg>
      </pc:sldChg>
      <pc:sldChg chg="modSp">
        <pc:chgData name="Vasco Barroso" userId="Y5FxvjhL4ZVAuADJHVvLf3LWLoe0swBf5vADhoIQrmI=" providerId="None" clId="Web-{2C2A11D8-EF1D-48BD-97B2-67099F9AA5C7}" dt="2023-01-25T09:53:32.595" v="13" actId="20577"/>
        <pc:sldMkLst>
          <pc:docMk/>
          <pc:sldMk cId="2487437307" sldId="354"/>
        </pc:sldMkLst>
        <pc:spChg chg="mod">
          <ac:chgData name="Vasco Barroso" userId="Y5FxvjhL4ZVAuADJHVvLf3LWLoe0swBf5vADhoIQrmI=" providerId="None" clId="Web-{2C2A11D8-EF1D-48BD-97B2-67099F9AA5C7}" dt="2023-01-25T09:53:32.595" v="13" actId="20577"/>
          <ac:spMkLst>
            <pc:docMk/>
            <pc:sldMk cId="2487437307" sldId="354"/>
            <ac:spMk id="5" creationId="{00000000-0000-0000-0000-000000000000}"/>
          </ac:spMkLst>
        </pc:spChg>
      </pc:sldChg>
    </pc:docChg>
  </pc:docChgLst>
  <pc:docChgLst>
    <pc:chgData name="Vasco Barroso" clId="Web-{FD217BCC-3881-40D8-92F9-38E9F663477C}"/>
    <pc:docChg chg="addSld delSld modSld sldOrd">
      <pc:chgData name="Vasco Barroso" userId="" providerId="" clId="Web-{FD217BCC-3881-40D8-92F9-38E9F663477C}" dt="2022-10-31T15:43:43.416" v="39" actId="14100"/>
      <pc:docMkLst>
        <pc:docMk/>
      </pc:docMkLst>
      <pc:sldChg chg="modSp">
        <pc:chgData name="Vasco Barroso" userId="" providerId="" clId="Web-{FD217BCC-3881-40D8-92F9-38E9F663477C}" dt="2022-10-31T15:43:43.416" v="39" actId="14100"/>
        <pc:sldMkLst>
          <pc:docMk/>
          <pc:sldMk cId="2524489684" sldId="312"/>
        </pc:sldMkLst>
        <pc:spChg chg="mod">
          <ac:chgData name="Vasco Barroso" userId="" providerId="" clId="Web-{FD217BCC-3881-40D8-92F9-38E9F663477C}" dt="2022-10-31T15:43:43.416" v="39" actId="14100"/>
          <ac:spMkLst>
            <pc:docMk/>
            <pc:sldMk cId="2524489684" sldId="312"/>
            <ac:spMk id="31" creationId="{DA3AE08A-957F-8972-8D37-C1804E869242}"/>
          </ac:spMkLst>
        </pc:spChg>
        <pc:cxnChg chg="mod">
          <ac:chgData name="Vasco Barroso" userId="" providerId="" clId="Web-{FD217BCC-3881-40D8-92F9-38E9F663477C}" dt="2022-10-31T15:43:38.478" v="38" actId="1076"/>
          <ac:cxnSpMkLst>
            <pc:docMk/>
            <pc:sldMk cId="2524489684" sldId="312"/>
            <ac:cxnSpMk id="15" creationId="{A17EE0BC-ECDE-7BA2-F74B-01C90399D97D}"/>
          </ac:cxnSpMkLst>
        </pc:cxnChg>
      </pc:sldChg>
      <pc:sldChg chg="addSp modSp">
        <pc:chgData name="Vasco Barroso" userId="" providerId="" clId="Web-{FD217BCC-3881-40D8-92F9-38E9F663477C}" dt="2022-10-31T15:04:35.638" v="1" actId="14100"/>
        <pc:sldMkLst>
          <pc:docMk/>
          <pc:sldMk cId="383030136" sldId="323"/>
        </pc:sldMkLst>
        <pc:picChg chg="add mod">
          <ac:chgData name="Vasco Barroso" userId="" providerId="" clId="Web-{FD217BCC-3881-40D8-92F9-38E9F663477C}" dt="2022-10-31T15:04:35.638" v="1" actId="14100"/>
          <ac:picMkLst>
            <pc:docMk/>
            <pc:sldMk cId="383030136" sldId="323"/>
            <ac:picMk id="2" creationId="{C06DC133-BFCD-E9D6-ABE7-EA4B1E0B97AE}"/>
          </ac:picMkLst>
        </pc:picChg>
      </pc:sldChg>
      <pc:sldChg chg="modSp">
        <pc:chgData name="Vasco Barroso" userId="" providerId="" clId="Web-{FD217BCC-3881-40D8-92F9-38E9F663477C}" dt="2022-10-31T15:05:44.453" v="3" actId="20577"/>
        <pc:sldMkLst>
          <pc:docMk/>
          <pc:sldMk cId="4142217898" sldId="329"/>
        </pc:sldMkLst>
        <pc:spChg chg="mod">
          <ac:chgData name="Vasco Barroso" userId="" providerId="" clId="Web-{FD217BCC-3881-40D8-92F9-38E9F663477C}" dt="2022-10-31T15:05:44.453" v="3" actId="20577"/>
          <ac:spMkLst>
            <pc:docMk/>
            <pc:sldMk cId="4142217898" sldId="329"/>
            <ac:spMk id="39" creationId="{00000000-0000-0000-0000-000000000000}"/>
          </ac:spMkLst>
        </pc:spChg>
      </pc:sldChg>
      <pc:sldChg chg="delSp modSp add replId">
        <pc:chgData name="Vasco Barroso" userId="" providerId="" clId="Web-{FD217BCC-3881-40D8-92F9-38E9F663477C}" dt="2022-10-31T15:09:23.539" v="26" actId="20577"/>
        <pc:sldMkLst>
          <pc:docMk/>
          <pc:sldMk cId="2480809283" sldId="330"/>
        </pc:sldMkLst>
        <pc:spChg chg="mod">
          <ac:chgData name="Vasco Barroso" userId="" providerId="" clId="Web-{FD217BCC-3881-40D8-92F9-38E9F663477C}" dt="2022-10-31T15:09:05.850" v="15" actId="20577"/>
          <ac:spMkLst>
            <pc:docMk/>
            <pc:sldMk cId="2480809283" sldId="330"/>
            <ac:spMk id="4" creationId="{00000000-0000-0000-0000-000000000000}"/>
          </ac:spMkLst>
        </pc:spChg>
        <pc:spChg chg="mod">
          <ac:chgData name="Vasco Barroso" userId="" providerId="" clId="Web-{FD217BCC-3881-40D8-92F9-38E9F663477C}" dt="2022-10-31T15:09:23.539" v="26" actId="20577"/>
          <ac:spMkLst>
            <pc:docMk/>
            <pc:sldMk cId="2480809283" sldId="330"/>
            <ac:spMk id="39" creationId="{00000000-0000-0000-0000-000000000000}"/>
          </ac:spMkLst>
        </pc:spChg>
        <pc:picChg chg="del">
          <ac:chgData name="Vasco Barroso" userId="" providerId="" clId="Web-{FD217BCC-3881-40D8-92F9-38E9F663477C}" dt="2022-10-31T15:08:58.694" v="8"/>
          <ac:picMkLst>
            <pc:docMk/>
            <pc:sldMk cId="2480809283" sldId="330"/>
            <ac:picMk id="2" creationId="{28F17525-23E9-A3E5-F2CC-2CED4101CA22}"/>
          </ac:picMkLst>
        </pc:picChg>
        <pc:picChg chg="del">
          <ac:chgData name="Vasco Barroso" userId="" providerId="" clId="Web-{FD217BCC-3881-40D8-92F9-38E9F663477C}" dt="2022-10-31T15:08:58.678" v="7"/>
          <ac:picMkLst>
            <pc:docMk/>
            <pc:sldMk cId="2480809283" sldId="330"/>
            <ac:picMk id="3" creationId="{809434B9-BBF7-DF84-6D3A-586EF3F1E31F}"/>
          </ac:picMkLst>
        </pc:picChg>
        <pc:picChg chg="del">
          <ac:chgData name="Vasco Barroso" userId="" providerId="" clId="Web-{FD217BCC-3881-40D8-92F9-38E9F663477C}" dt="2022-10-31T15:08:58.678" v="6"/>
          <ac:picMkLst>
            <pc:docMk/>
            <pc:sldMk cId="2480809283" sldId="330"/>
            <ac:picMk id="8" creationId="{98CD2D40-77FA-B94F-91D8-5154E4BC063A}"/>
          </ac:picMkLst>
        </pc:picChg>
      </pc:sldChg>
      <pc:sldChg chg="modSp add del ord replId">
        <pc:chgData name="Vasco Barroso" userId="" providerId="" clId="Web-{FD217BCC-3881-40D8-92F9-38E9F663477C}" dt="2022-10-31T15:11:56.575" v="35"/>
        <pc:sldMkLst>
          <pc:docMk/>
          <pc:sldMk cId="4282737643" sldId="331"/>
        </pc:sldMkLst>
        <pc:spChg chg="mod">
          <ac:chgData name="Vasco Barroso" userId="" providerId="" clId="Web-{FD217BCC-3881-40D8-92F9-38E9F663477C}" dt="2022-10-31T15:11:44.387" v="34" actId="20577"/>
          <ac:spMkLst>
            <pc:docMk/>
            <pc:sldMk cId="4282737643" sldId="331"/>
            <ac:spMk id="4" creationId="{00000000-0000-0000-0000-000000000000}"/>
          </ac:spMkLst>
        </pc:spChg>
      </pc:sldChg>
    </pc:docChg>
  </pc:docChgLst>
  <pc:docChgLst>
    <pc:chgData name="Vasco Barroso" userId="Y5FxvjhL4ZVAuADJHVvLf3LWLoe0swBf5vADhoIQrmI=" providerId="None" clId="Web-{3DC407EC-6883-4981-9DE0-BA735AB1FF0D}"/>
    <pc:docChg chg="modSld">
      <pc:chgData name="Vasco Barroso" userId="Y5FxvjhL4ZVAuADJHVvLf3LWLoe0swBf5vADhoIQrmI=" providerId="None" clId="Web-{3DC407EC-6883-4981-9DE0-BA735AB1FF0D}" dt="2022-12-01T14:24:57.651" v="2" actId="1076"/>
      <pc:docMkLst>
        <pc:docMk/>
      </pc:docMkLst>
      <pc:sldChg chg="modSp">
        <pc:chgData name="Vasco Barroso" userId="Y5FxvjhL4ZVAuADJHVvLf3LWLoe0swBf5vADhoIQrmI=" providerId="None" clId="Web-{3DC407EC-6883-4981-9DE0-BA735AB1FF0D}" dt="2022-12-01T14:24:57.651" v="2" actId="1076"/>
        <pc:sldMkLst>
          <pc:docMk/>
          <pc:sldMk cId="2524489684" sldId="312"/>
        </pc:sldMkLst>
        <pc:picChg chg="mod">
          <ac:chgData name="Vasco Barroso" userId="Y5FxvjhL4ZVAuADJHVvLf3LWLoe0swBf5vADhoIQrmI=" providerId="None" clId="Web-{3DC407EC-6883-4981-9DE0-BA735AB1FF0D}" dt="2022-12-01T14:24:57.651" v="2" actId="1076"/>
          <ac:picMkLst>
            <pc:docMk/>
            <pc:sldMk cId="2524489684" sldId="312"/>
            <ac:picMk id="29" creationId="{6F99645D-42B6-2E39-4F98-B3CA3F22A135}"/>
          </ac:picMkLst>
        </pc:picChg>
      </pc:sldChg>
    </pc:docChg>
  </pc:docChgLst>
  <pc:docChgLst>
    <pc:chgData name="Vasco Barroso" clId="Web-{86A87665-D0C5-4BD3-BA32-3D999BEFBFDE}"/>
    <pc:docChg chg="modSld">
      <pc:chgData name="Vasco Barroso" userId="" providerId="" clId="Web-{86A87665-D0C5-4BD3-BA32-3D999BEFBFDE}" dt="2023-01-24T13:37:18.501" v="31" actId="14100"/>
      <pc:docMkLst>
        <pc:docMk/>
      </pc:docMkLst>
      <pc:sldChg chg="modSp">
        <pc:chgData name="Vasco Barroso" userId="" providerId="" clId="Web-{86A87665-D0C5-4BD3-BA32-3D999BEFBFDE}" dt="2023-01-24T13:36:14.624" v="27"/>
        <pc:sldMkLst>
          <pc:docMk/>
          <pc:sldMk cId="1883886834" sldId="332"/>
        </pc:sldMkLst>
        <pc:picChg chg="mod modCrop">
          <ac:chgData name="Vasco Barroso" userId="" providerId="" clId="Web-{86A87665-D0C5-4BD3-BA32-3D999BEFBFDE}" dt="2023-01-24T13:36:14.624" v="27"/>
          <ac:picMkLst>
            <pc:docMk/>
            <pc:sldMk cId="1883886834" sldId="332"/>
            <ac:picMk id="2" creationId="{4A398FFC-41F8-72B3-797C-8FC08FB9312A}"/>
          </ac:picMkLst>
        </pc:picChg>
      </pc:sldChg>
      <pc:sldChg chg="modSp">
        <pc:chgData name="Vasco Barroso" userId="" providerId="" clId="Web-{86A87665-D0C5-4BD3-BA32-3D999BEFBFDE}" dt="2023-01-24T13:36:26.578" v="29"/>
        <pc:sldMkLst>
          <pc:docMk/>
          <pc:sldMk cId="728820151" sldId="333"/>
        </pc:sldMkLst>
        <pc:picChg chg="mod modCrop">
          <ac:chgData name="Vasco Barroso" userId="" providerId="" clId="Web-{86A87665-D0C5-4BD3-BA32-3D999BEFBFDE}" dt="2023-01-24T13:36:26.578" v="29"/>
          <ac:picMkLst>
            <pc:docMk/>
            <pc:sldMk cId="728820151" sldId="333"/>
            <ac:picMk id="8" creationId="{8207CF2E-E752-AD4E-0DEA-1A70C5723F4D}"/>
          </ac:picMkLst>
        </pc:picChg>
      </pc:sldChg>
      <pc:sldChg chg="addSp modSp">
        <pc:chgData name="Vasco Barroso" userId="" providerId="" clId="Web-{86A87665-D0C5-4BD3-BA32-3D999BEFBFDE}" dt="2023-01-24T13:34:03.591" v="16" actId="1076"/>
        <pc:sldMkLst>
          <pc:docMk/>
          <pc:sldMk cId="1724168951" sldId="342"/>
        </pc:sldMkLst>
        <pc:picChg chg="add mod">
          <ac:chgData name="Vasco Barroso" userId="" providerId="" clId="Web-{86A87665-D0C5-4BD3-BA32-3D999BEFBFDE}" dt="2023-01-24T13:33:53.153" v="14" actId="1076"/>
          <ac:picMkLst>
            <pc:docMk/>
            <pc:sldMk cId="1724168951" sldId="342"/>
            <ac:picMk id="2" creationId="{DD7EBA78-E2CC-BC53-1DF6-E01BE31B8AD5}"/>
          </ac:picMkLst>
        </pc:picChg>
        <pc:picChg chg="add mod">
          <ac:chgData name="Vasco Barroso" userId="" providerId="" clId="Web-{86A87665-D0C5-4BD3-BA32-3D999BEFBFDE}" dt="2023-01-24T13:34:03.591" v="16" actId="1076"/>
          <ac:picMkLst>
            <pc:docMk/>
            <pc:sldMk cId="1724168951" sldId="342"/>
            <ac:picMk id="9" creationId="{9444861D-A1CD-253C-7B48-CB3EB35B41B4}"/>
          </ac:picMkLst>
        </pc:picChg>
      </pc:sldChg>
      <pc:sldChg chg="modSp">
        <pc:chgData name="Vasco Barroso" userId="" providerId="" clId="Web-{86A87665-D0C5-4BD3-BA32-3D999BEFBFDE}" dt="2023-01-24T13:33:35.278" v="12" actId="1076"/>
        <pc:sldMkLst>
          <pc:docMk/>
          <pc:sldMk cId="1811828975" sldId="353"/>
        </pc:sldMkLst>
        <pc:graphicFrameChg chg="mod">
          <ac:chgData name="Vasco Barroso" userId="" providerId="" clId="Web-{86A87665-D0C5-4BD3-BA32-3D999BEFBFDE}" dt="2023-01-24T13:33:27.715" v="10" actId="1076"/>
          <ac:graphicFrameMkLst>
            <pc:docMk/>
            <pc:sldMk cId="1811828975" sldId="353"/>
            <ac:graphicFrameMk id="150" creationId="{A7EE465F-C63D-15DC-8E0F-09EF5CF08ED0}"/>
          </ac:graphicFrameMkLst>
        </pc:graphicFrameChg>
        <pc:picChg chg="mod">
          <ac:chgData name="Vasco Barroso" userId="" providerId="" clId="Web-{86A87665-D0C5-4BD3-BA32-3D999BEFBFDE}" dt="2023-01-24T13:33:35.278" v="12" actId="1076"/>
          <ac:picMkLst>
            <pc:docMk/>
            <pc:sldMk cId="1811828975" sldId="353"/>
            <ac:picMk id="3" creationId="{2432779D-7DA8-A994-C761-21D9E6BD2872}"/>
          </ac:picMkLst>
        </pc:picChg>
      </pc:sldChg>
      <pc:sldChg chg="addSp delSp modSp">
        <pc:chgData name="Vasco Barroso" userId="" providerId="" clId="Web-{86A87665-D0C5-4BD3-BA32-3D999BEFBFDE}" dt="2023-01-24T13:37:18.501" v="31" actId="14100"/>
        <pc:sldMkLst>
          <pc:docMk/>
          <pc:sldMk cId="2487437307" sldId="354"/>
        </pc:sldMkLst>
        <pc:spChg chg="del">
          <ac:chgData name="Vasco Barroso" userId="" providerId="" clId="Web-{86A87665-D0C5-4BD3-BA32-3D999BEFBFDE}" dt="2023-01-24T11:39:07.180" v="0"/>
          <ac:spMkLst>
            <pc:docMk/>
            <pc:sldMk cId="2487437307" sldId="354"/>
            <ac:spMk id="3" creationId="{8DED510F-897E-8D1D-31B5-34A1E7879AE2}"/>
          </ac:spMkLst>
        </pc:spChg>
        <pc:picChg chg="add del mod">
          <ac:chgData name="Vasco Barroso" userId="" providerId="" clId="Web-{86A87665-D0C5-4BD3-BA32-3D999BEFBFDE}" dt="2023-01-24T11:44:17.674" v="4"/>
          <ac:picMkLst>
            <pc:docMk/>
            <pc:sldMk cId="2487437307" sldId="354"/>
            <ac:picMk id="2" creationId="{ED09DFD0-963E-4E7C-DA18-6BF45B39D751}"/>
          </ac:picMkLst>
        </pc:picChg>
        <pc:picChg chg="add mod">
          <ac:chgData name="Vasco Barroso" userId="" providerId="" clId="Web-{86A87665-D0C5-4BD3-BA32-3D999BEFBFDE}" dt="2023-01-24T13:37:18.501" v="31" actId="14100"/>
          <ac:picMkLst>
            <pc:docMk/>
            <pc:sldMk cId="2487437307" sldId="354"/>
            <ac:picMk id="8" creationId="{5F593FE8-46DA-3B10-5A3F-B74DFBEE5CAC}"/>
          </ac:picMkLst>
        </pc:picChg>
      </pc:sldChg>
    </pc:docChg>
  </pc:docChgLst>
  <pc:docChgLst>
    <pc:chgData name="Vasco Barroso" userId="Y5FxvjhL4ZVAuADJHVvLf3LWLoe0swBf5vADhoIQrmI=" providerId="None" clId="Web-{D2515D3A-FDC2-4511-BCE3-827F4BDC1172}"/>
    <pc:docChg chg="modSld sldOrd">
      <pc:chgData name="Vasco Barroso" userId="Y5FxvjhL4ZVAuADJHVvLf3LWLoe0swBf5vADhoIQrmI=" providerId="None" clId="Web-{D2515D3A-FDC2-4511-BCE3-827F4BDC1172}" dt="2023-01-23T15:45:11.971" v="295"/>
      <pc:docMkLst>
        <pc:docMk/>
      </pc:docMkLst>
      <pc:sldChg chg="ord">
        <pc:chgData name="Vasco Barroso" userId="Y5FxvjhL4ZVAuADJHVvLf3LWLoe0swBf5vADhoIQrmI=" providerId="None" clId="Web-{D2515D3A-FDC2-4511-BCE3-827F4BDC1172}" dt="2023-01-23T15:43:30.485" v="249"/>
        <pc:sldMkLst>
          <pc:docMk/>
          <pc:sldMk cId="249440854" sldId="337"/>
        </pc:sldMkLst>
      </pc:sldChg>
      <pc:sldChg chg="modSp">
        <pc:chgData name="Vasco Barroso" userId="Y5FxvjhL4ZVAuADJHVvLf3LWLoe0swBf5vADhoIQrmI=" providerId="None" clId="Web-{D2515D3A-FDC2-4511-BCE3-827F4BDC1172}" dt="2023-01-23T15:45:11.971" v="295"/>
        <pc:sldMkLst>
          <pc:docMk/>
          <pc:sldMk cId="1811828975" sldId="353"/>
        </pc:sldMkLst>
        <pc:graphicFrameChg chg="mod modGraphic">
          <ac:chgData name="Vasco Barroso" userId="Y5FxvjhL4ZVAuADJHVvLf3LWLoe0swBf5vADhoIQrmI=" providerId="None" clId="Web-{D2515D3A-FDC2-4511-BCE3-827F4BDC1172}" dt="2023-01-23T15:45:11.971" v="295"/>
          <ac:graphicFrameMkLst>
            <pc:docMk/>
            <pc:sldMk cId="1811828975" sldId="353"/>
            <ac:graphicFrameMk id="150" creationId="{A7EE465F-C63D-15DC-8E0F-09EF5CF08ED0}"/>
          </ac:graphicFrameMkLst>
        </pc:graphicFrameChg>
        <pc:picChg chg="mod">
          <ac:chgData name="Vasco Barroso" userId="Y5FxvjhL4ZVAuADJHVvLf3LWLoe0swBf5vADhoIQrmI=" providerId="None" clId="Web-{D2515D3A-FDC2-4511-BCE3-827F4BDC1172}" dt="2023-01-23T15:42:54.718" v="232" actId="1076"/>
          <ac:picMkLst>
            <pc:docMk/>
            <pc:sldMk cId="1811828975" sldId="353"/>
            <ac:picMk id="3" creationId="{2432779D-7DA8-A994-C761-21D9E6BD2872}"/>
          </ac:picMkLst>
        </pc:picChg>
      </pc:sldChg>
    </pc:docChg>
  </pc:docChgLst>
  <pc:docChgLst>
    <pc:chgData name="vmcb" userId="Y5FxvjhL4ZVAuADJHVvLf3LWLoe0swBf5vADhoIQrmI=" providerId="None" clId="Web-{26ED357D-4859-4CA4-8382-AE5C8B83D981}"/>
    <pc:docChg chg="modSld">
      <pc:chgData name="vmcb" userId="Y5FxvjhL4ZVAuADJHVvLf3LWLoe0swBf5vADhoIQrmI=" providerId="None" clId="Web-{26ED357D-4859-4CA4-8382-AE5C8B83D981}" dt="2022-06-27T08:59:26.625" v="139" actId="20577"/>
      <pc:docMkLst>
        <pc:docMk/>
      </pc:docMkLst>
      <pc:sldChg chg="addSp delSp modSp">
        <pc:chgData name="vmcb" userId="Y5FxvjhL4ZVAuADJHVvLf3LWLoe0swBf5vADhoIQrmI=" providerId="None" clId="Web-{26ED357D-4859-4CA4-8382-AE5C8B83D981}" dt="2022-06-27T08:59:16.312" v="138" actId="20577"/>
        <pc:sldMkLst>
          <pc:docMk/>
          <pc:sldMk cId="0" sldId="258"/>
        </pc:sldMkLst>
        <pc:spChg chg="mod">
          <ac:chgData name="vmcb" userId="Y5FxvjhL4ZVAuADJHVvLf3LWLoe0swBf5vADhoIQrmI=" providerId="None" clId="Web-{26ED357D-4859-4CA4-8382-AE5C8B83D981}" dt="2022-06-27T08:59:16.312" v="138" actId="20577"/>
          <ac:spMkLst>
            <pc:docMk/>
            <pc:sldMk cId="0" sldId="258"/>
            <ac:spMk id="3" creationId="{00000000-0000-0000-0000-000000000000}"/>
          </ac:spMkLst>
        </pc:spChg>
        <pc:spChg chg="add del">
          <ac:chgData name="vmcb" userId="Y5FxvjhL4ZVAuADJHVvLf3LWLoe0swBf5vADhoIQrmI=" providerId="None" clId="Web-{26ED357D-4859-4CA4-8382-AE5C8B83D981}" dt="2022-06-27T08:57:17.857" v="25"/>
          <ac:spMkLst>
            <pc:docMk/>
            <pc:sldMk cId="0" sldId="258"/>
            <ac:spMk id="8" creationId="{615B964A-7A91-9C22-9CBE-88FC0BC88431}"/>
          </ac:spMkLst>
        </pc:spChg>
        <pc:spChg chg="mod">
          <ac:chgData name="vmcb" userId="Y5FxvjhL4ZVAuADJHVvLf3LWLoe0swBf5vADhoIQrmI=" providerId="None" clId="Web-{26ED357D-4859-4CA4-8382-AE5C8B83D981}" dt="2022-06-27T08:57:04.685" v="23" actId="20577"/>
          <ac:spMkLst>
            <pc:docMk/>
            <pc:sldMk cId="0" sldId="258"/>
            <ac:spMk id="39" creationId="{00000000-0000-0000-0000-000000000000}"/>
          </ac:spMkLst>
        </pc:spChg>
      </pc:sldChg>
      <pc:sldChg chg="addSp delSp modSp">
        <pc:chgData name="vmcb" userId="Y5FxvjhL4ZVAuADJHVvLf3LWLoe0swBf5vADhoIQrmI=" providerId="None" clId="Web-{26ED357D-4859-4CA4-8382-AE5C8B83D981}" dt="2022-06-27T08:56:18.621" v="5" actId="1076"/>
        <pc:sldMkLst>
          <pc:docMk/>
          <pc:sldMk cId="2360259265" sldId="288"/>
        </pc:sldMkLst>
        <pc:picChg chg="del">
          <ac:chgData name="vmcb" userId="Y5FxvjhL4ZVAuADJHVvLf3LWLoe0swBf5vADhoIQrmI=" providerId="None" clId="Web-{26ED357D-4859-4CA4-8382-AE5C8B83D981}" dt="2022-06-27T08:54:38.057" v="0"/>
          <ac:picMkLst>
            <pc:docMk/>
            <pc:sldMk cId="2360259265" sldId="288"/>
            <ac:picMk id="2" creationId="{00000000-0000-0000-0000-000000000000}"/>
          </ac:picMkLst>
        </pc:picChg>
        <pc:picChg chg="add mod">
          <ac:chgData name="vmcb" userId="Y5FxvjhL4ZVAuADJHVvLf3LWLoe0swBf5vADhoIQrmI=" providerId="None" clId="Web-{26ED357D-4859-4CA4-8382-AE5C8B83D981}" dt="2022-06-27T08:56:18.621" v="5" actId="1076"/>
          <ac:picMkLst>
            <pc:docMk/>
            <pc:sldMk cId="2360259265" sldId="288"/>
            <ac:picMk id="3" creationId="{28585B50-EF9D-8ABF-1ED3-10D413282D35}"/>
          </ac:picMkLst>
        </pc:picChg>
      </pc:sldChg>
      <pc:sldChg chg="modSp">
        <pc:chgData name="vmcb" userId="Y5FxvjhL4ZVAuADJHVvLf3LWLoe0swBf5vADhoIQrmI=" providerId="None" clId="Web-{26ED357D-4859-4CA4-8382-AE5C8B83D981}" dt="2022-06-27T08:59:26.625" v="139" actId="20577"/>
        <pc:sldMkLst>
          <pc:docMk/>
          <pc:sldMk cId="2108145757" sldId="296"/>
        </pc:sldMkLst>
        <pc:spChg chg="mod">
          <ac:chgData name="vmcb" userId="Y5FxvjhL4ZVAuADJHVvLf3LWLoe0swBf5vADhoIQrmI=" providerId="None" clId="Web-{26ED357D-4859-4CA4-8382-AE5C8B83D981}" dt="2022-06-27T08:59:26.625" v="139" actId="20577"/>
          <ac:spMkLst>
            <pc:docMk/>
            <pc:sldMk cId="2108145757" sldId="296"/>
            <ac:spMk id="5" creationId="{00000000-0000-0000-0000-000000000000}"/>
          </ac:spMkLst>
        </pc:spChg>
      </pc:sldChg>
    </pc:docChg>
  </pc:docChgLst>
  <pc:docChgLst>
    <pc:chgData name="Vasco Barroso" clId="Web-{849C9DEB-98ED-4A38-BBB8-16BD6F1E4903}"/>
    <pc:docChg chg="addSld delSld modSld sldOrd">
      <pc:chgData name="Vasco Barroso" userId="" providerId="" clId="Web-{849C9DEB-98ED-4A38-BBB8-16BD6F1E4903}" dt="2022-10-28T14:10:53.115" v="400"/>
      <pc:docMkLst>
        <pc:docMk/>
      </pc:docMkLst>
      <pc:sldChg chg="modSp">
        <pc:chgData name="Vasco Barroso" userId="" providerId="" clId="Web-{849C9DEB-98ED-4A38-BBB8-16BD6F1E4903}" dt="2022-10-28T13:34:21.672" v="132" actId="20577"/>
        <pc:sldMkLst>
          <pc:docMk/>
          <pc:sldMk cId="2108145757" sldId="296"/>
        </pc:sldMkLst>
        <pc:spChg chg="mod">
          <ac:chgData name="Vasco Barroso" userId="" providerId="" clId="Web-{849C9DEB-98ED-4A38-BBB8-16BD6F1E4903}" dt="2022-10-28T13:34:21.672" v="132" actId="20577"/>
          <ac:spMkLst>
            <pc:docMk/>
            <pc:sldMk cId="2108145757" sldId="296"/>
            <ac:spMk id="4" creationId="{00000000-0000-0000-0000-000000000000}"/>
          </ac:spMkLst>
        </pc:spChg>
        <pc:spChg chg="mod">
          <ac:chgData name="Vasco Barroso" userId="" providerId="" clId="Web-{849C9DEB-98ED-4A38-BBB8-16BD6F1E4903}" dt="2022-10-28T13:34:09.390" v="127" actId="20577"/>
          <ac:spMkLst>
            <pc:docMk/>
            <pc:sldMk cId="2108145757" sldId="296"/>
            <ac:spMk id="5" creationId="{00000000-0000-0000-0000-000000000000}"/>
          </ac:spMkLst>
        </pc:spChg>
      </pc:sldChg>
      <pc:sldChg chg="addSp modSp">
        <pc:chgData name="Vasco Barroso" userId="" providerId="" clId="Web-{849C9DEB-98ED-4A38-BBB8-16BD6F1E4903}" dt="2022-10-28T13:48:44.017" v="239" actId="20577"/>
        <pc:sldMkLst>
          <pc:docMk/>
          <pc:sldMk cId="1688348991" sldId="305"/>
        </pc:sldMkLst>
        <pc:spChg chg="mod">
          <ac:chgData name="Vasco Barroso" userId="" providerId="" clId="Web-{849C9DEB-98ED-4A38-BBB8-16BD6F1E4903}" dt="2022-10-28T13:35:26.252" v="146" actId="20577"/>
          <ac:spMkLst>
            <pc:docMk/>
            <pc:sldMk cId="1688348991" sldId="305"/>
            <ac:spMk id="4" creationId="{00000000-0000-0000-0000-000000000000}"/>
          </ac:spMkLst>
        </pc:spChg>
        <pc:spChg chg="mod">
          <ac:chgData name="Vasco Barroso" userId="" providerId="" clId="Web-{849C9DEB-98ED-4A38-BBB8-16BD6F1E4903}" dt="2022-10-28T13:34:48.970" v="142" actId="20577"/>
          <ac:spMkLst>
            <pc:docMk/>
            <pc:sldMk cId="1688348991" sldId="305"/>
            <ac:spMk id="5" creationId="{00000000-0000-0000-0000-000000000000}"/>
          </ac:spMkLst>
        </pc:spChg>
        <pc:spChg chg="mod">
          <ac:chgData name="Vasco Barroso" userId="" providerId="" clId="Web-{849C9DEB-98ED-4A38-BBB8-16BD6F1E4903}" dt="2022-10-28T13:48:44.017" v="239" actId="20577"/>
          <ac:spMkLst>
            <pc:docMk/>
            <pc:sldMk cId="1688348991" sldId="305"/>
            <ac:spMk id="39" creationId="{00000000-0000-0000-0000-000000000000}"/>
          </ac:spMkLst>
        </pc:spChg>
        <pc:picChg chg="add mod">
          <ac:chgData name="Vasco Barroso" userId="" providerId="" clId="Web-{849C9DEB-98ED-4A38-BBB8-16BD6F1E4903}" dt="2022-10-28T13:47:58.953" v="198" actId="1076"/>
          <ac:picMkLst>
            <pc:docMk/>
            <pc:sldMk cId="1688348991" sldId="305"/>
            <ac:picMk id="2" creationId="{6FB90367-D79B-A1C1-6ABD-1D9D7F68A9B0}"/>
          </ac:picMkLst>
        </pc:picChg>
      </pc:sldChg>
      <pc:sldChg chg="modSp">
        <pc:chgData name="Vasco Barroso" userId="" providerId="" clId="Web-{849C9DEB-98ED-4A38-BBB8-16BD6F1E4903}" dt="2022-10-28T13:41:26.985" v="161" actId="20577"/>
        <pc:sldMkLst>
          <pc:docMk/>
          <pc:sldMk cId="1712573794" sldId="306"/>
        </pc:sldMkLst>
        <pc:spChg chg="mod">
          <ac:chgData name="Vasco Barroso" userId="" providerId="" clId="Web-{849C9DEB-98ED-4A38-BBB8-16BD6F1E4903}" dt="2022-10-28T13:41:26.985" v="161" actId="20577"/>
          <ac:spMkLst>
            <pc:docMk/>
            <pc:sldMk cId="1712573794" sldId="306"/>
            <ac:spMk id="4" creationId="{00000000-0000-0000-0000-000000000000}"/>
          </ac:spMkLst>
        </pc:spChg>
        <pc:spChg chg="mod">
          <ac:chgData name="Vasco Barroso" userId="" providerId="" clId="Web-{849C9DEB-98ED-4A38-BBB8-16BD6F1E4903}" dt="2022-10-28T13:41:10.937" v="150" actId="20577"/>
          <ac:spMkLst>
            <pc:docMk/>
            <pc:sldMk cId="1712573794" sldId="306"/>
            <ac:spMk id="5" creationId="{00000000-0000-0000-0000-000000000000}"/>
          </ac:spMkLst>
        </pc:spChg>
        <pc:spChg chg="mod">
          <ac:chgData name="Vasco Barroso" userId="" providerId="" clId="Web-{849C9DEB-98ED-4A38-BBB8-16BD6F1E4903}" dt="2022-10-28T13:41:14.703" v="152" actId="20577"/>
          <ac:spMkLst>
            <pc:docMk/>
            <pc:sldMk cId="1712573794" sldId="306"/>
            <ac:spMk id="39" creationId="{00000000-0000-0000-0000-000000000000}"/>
          </ac:spMkLst>
        </pc:spChg>
      </pc:sldChg>
      <pc:sldChg chg="del">
        <pc:chgData name="Vasco Barroso" userId="" providerId="" clId="Web-{849C9DEB-98ED-4A38-BBB8-16BD6F1E4903}" dt="2022-10-28T14:10:42.162" v="397"/>
        <pc:sldMkLst>
          <pc:docMk/>
          <pc:sldMk cId="1744423581" sldId="307"/>
        </pc:sldMkLst>
      </pc:sldChg>
      <pc:sldChg chg="del">
        <pc:chgData name="Vasco Barroso" userId="" providerId="" clId="Web-{849C9DEB-98ED-4A38-BBB8-16BD6F1E4903}" dt="2022-10-28T14:10:45.162" v="398"/>
        <pc:sldMkLst>
          <pc:docMk/>
          <pc:sldMk cId="1089632203" sldId="308"/>
        </pc:sldMkLst>
      </pc:sldChg>
      <pc:sldChg chg="del">
        <pc:chgData name="Vasco Barroso" userId="" providerId="" clId="Web-{849C9DEB-98ED-4A38-BBB8-16BD6F1E4903}" dt="2022-10-28T14:10:49.834" v="399"/>
        <pc:sldMkLst>
          <pc:docMk/>
          <pc:sldMk cId="146803101" sldId="310"/>
        </pc:sldMkLst>
      </pc:sldChg>
      <pc:sldChg chg="del">
        <pc:chgData name="Vasco Barroso" userId="" providerId="" clId="Web-{849C9DEB-98ED-4A38-BBB8-16BD6F1E4903}" dt="2022-10-28T14:10:53.115" v="400"/>
        <pc:sldMkLst>
          <pc:docMk/>
          <pc:sldMk cId="2405261053" sldId="311"/>
        </pc:sldMkLst>
      </pc:sldChg>
      <pc:sldChg chg="addSp delSp modSp">
        <pc:chgData name="Vasco Barroso" userId="" providerId="" clId="Web-{849C9DEB-98ED-4A38-BBB8-16BD6F1E4903}" dt="2022-10-28T13:55:52.893" v="283" actId="14100"/>
        <pc:sldMkLst>
          <pc:docMk/>
          <pc:sldMk cId="2524489684" sldId="312"/>
        </pc:sldMkLst>
        <pc:spChg chg="mod">
          <ac:chgData name="Vasco Barroso" userId="" providerId="" clId="Web-{849C9DEB-98ED-4A38-BBB8-16BD6F1E4903}" dt="2022-10-28T13:32:10.495" v="67" actId="1076"/>
          <ac:spMkLst>
            <pc:docMk/>
            <pc:sldMk cId="2524489684" sldId="312"/>
            <ac:spMk id="2" creationId="{3942189F-8DD4-E013-B348-03FAFE906FB1}"/>
          </ac:spMkLst>
        </pc:spChg>
        <pc:spChg chg="mod">
          <ac:chgData name="Vasco Barroso" userId="" providerId="" clId="Web-{849C9DEB-98ED-4A38-BBB8-16BD6F1E4903}" dt="2022-10-28T13:34:29.547" v="134" actId="20577"/>
          <ac:spMkLst>
            <pc:docMk/>
            <pc:sldMk cId="2524489684" sldId="312"/>
            <ac:spMk id="4" creationId="{00000000-0000-0000-0000-000000000000}"/>
          </ac:spMkLst>
        </pc:spChg>
        <pc:spChg chg="mod">
          <ac:chgData name="Vasco Barroso" userId="" providerId="" clId="Web-{849C9DEB-98ED-4A38-BBB8-16BD6F1E4903}" dt="2022-10-28T13:34:31.906" v="135" actId="20577"/>
          <ac:spMkLst>
            <pc:docMk/>
            <pc:sldMk cId="2524489684" sldId="312"/>
            <ac:spMk id="5" creationId="{00000000-0000-0000-0000-000000000000}"/>
          </ac:spMkLst>
        </pc:spChg>
        <pc:spChg chg="add mod">
          <ac:chgData name="Vasco Barroso" userId="" providerId="" clId="Web-{849C9DEB-98ED-4A38-BBB8-16BD6F1E4903}" dt="2022-10-28T13:32:10.854" v="85" actId="1076"/>
          <ac:spMkLst>
            <pc:docMk/>
            <pc:sldMk cId="2524489684" sldId="312"/>
            <ac:spMk id="8" creationId="{ACE7C873-8FF2-A909-74C2-9F12C25FD6DC}"/>
          </ac:spMkLst>
        </pc:spChg>
        <pc:spChg chg="mod">
          <ac:chgData name="Vasco Barroso" userId="" providerId="" clId="Web-{849C9DEB-98ED-4A38-BBB8-16BD6F1E4903}" dt="2022-10-28T13:33:26.779" v="120" actId="20577"/>
          <ac:spMkLst>
            <pc:docMk/>
            <pc:sldMk cId="2524489684" sldId="312"/>
            <ac:spMk id="9" creationId="{0A18F364-B3C9-C962-334F-6B93B1345CD5}"/>
          </ac:spMkLst>
        </pc:spChg>
        <pc:spChg chg="mod">
          <ac:chgData name="Vasco Barroso" userId="" providerId="" clId="Web-{849C9DEB-98ED-4A38-BBB8-16BD6F1E4903}" dt="2022-10-28T13:32:10.542" v="70" actId="1076"/>
          <ac:spMkLst>
            <pc:docMk/>
            <pc:sldMk cId="2524489684" sldId="312"/>
            <ac:spMk id="12" creationId="{E512CB0A-F711-C47D-70F2-88ECBD0C649C}"/>
          </ac:spMkLst>
        </pc:spChg>
        <pc:spChg chg="mod">
          <ac:chgData name="Vasco Barroso" userId="" providerId="" clId="Web-{849C9DEB-98ED-4A38-BBB8-16BD6F1E4903}" dt="2022-10-28T13:32:10.589" v="71" actId="1076"/>
          <ac:spMkLst>
            <pc:docMk/>
            <pc:sldMk cId="2524489684" sldId="312"/>
            <ac:spMk id="13" creationId="{CE0C3553-21D9-75B9-04CF-14EACC1F31E7}"/>
          </ac:spMkLst>
        </pc:spChg>
        <pc:spChg chg="mod">
          <ac:chgData name="Vasco Barroso" userId="" providerId="" clId="Web-{849C9DEB-98ED-4A38-BBB8-16BD6F1E4903}" dt="2022-10-28T13:32:10.620" v="73" actId="1076"/>
          <ac:spMkLst>
            <pc:docMk/>
            <pc:sldMk cId="2524489684" sldId="312"/>
            <ac:spMk id="14" creationId="{304CD3EF-94DD-5E6B-4FB2-E42D82228A86}"/>
          </ac:spMkLst>
        </pc:spChg>
        <pc:spChg chg="mod">
          <ac:chgData name="Vasco Barroso" userId="" providerId="" clId="Web-{849C9DEB-98ED-4A38-BBB8-16BD6F1E4903}" dt="2022-10-28T13:32:10.651" v="75" actId="1076"/>
          <ac:spMkLst>
            <pc:docMk/>
            <pc:sldMk cId="2524489684" sldId="312"/>
            <ac:spMk id="16" creationId="{890EB04B-C2A7-F709-E4CB-C00DC3B63C57}"/>
          </ac:spMkLst>
        </pc:spChg>
        <pc:spChg chg="mod">
          <ac:chgData name="Vasco Barroso" userId="" providerId="" clId="Web-{849C9DEB-98ED-4A38-BBB8-16BD6F1E4903}" dt="2022-10-28T13:33:29.373" v="124" actId="20577"/>
          <ac:spMkLst>
            <pc:docMk/>
            <pc:sldMk cId="2524489684" sldId="312"/>
            <ac:spMk id="17" creationId="{E76EA3F0-F5CE-0C37-8D2B-3A49748BCF3E}"/>
          </ac:spMkLst>
        </pc:spChg>
        <pc:spChg chg="mod">
          <ac:chgData name="Vasco Barroso" userId="" providerId="" clId="Web-{849C9DEB-98ED-4A38-BBB8-16BD6F1E4903}" dt="2022-10-28T13:32:10.917" v="88" actId="1076"/>
          <ac:spMkLst>
            <pc:docMk/>
            <pc:sldMk cId="2524489684" sldId="312"/>
            <ac:spMk id="19" creationId="{2B8F6B03-C0D4-9A6D-1948-69BADFE1BB70}"/>
          </ac:spMkLst>
        </pc:spChg>
        <pc:spChg chg="mod">
          <ac:chgData name="Vasco Barroso" userId="" providerId="" clId="Web-{849C9DEB-98ED-4A38-BBB8-16BD6F1E4903}" dt="2022-10-28T13:32:10.714" v="78" actId="1076"/>
          <ac:spMkLst>
            <pc:docMk/>
            <pc:sldMk cId="2524489684" sldId="312"/>
            <ac:spMk id="20" creationId="{F3D6E3D4-C840-1044-A313-5DE13992854C}"/>
          </ac:spMkLst>
        </pc:spChg>
        <pc:spChg chg="mod">
          <ac:chgData name="Vasco Barroso" userId="" providerId="" clId="Web-{849C9DEB-98ED-4A38-BBB8-16BD6F1E4903}" dt="2022-10-28T13:32:10.745" v="80" actId="1076"/>
          <ac:spMkLst>
            <pc:docMk/>
            <pc:sldMk cId="2524489684" sldId="312"/>
            <ac:spMk id="23" creationId="{0E438B29-73BD-DDC2-1CEC-3570F7E5FC79}"/>
          </ac:spMkLst>
        </pc:spChg>
        <pc:spChg chg="add mod">
          <ac:chgData name="Vasco Barroso" userId="" providerId="" clId="Web-{849C9DEB-98ED-4A38-BBB8-16BD6F1E4903}" dt="2022-10-28T13:32:10.870" v="86" actId="1076"/>
          <ac:spMkLst>
            <pc:docMk/>
            <pc:sldMk cId="2524489684" sldId="312"/>
            <ac:spMk id="24" creationId="{3758C975-5FEA-A51B-F987-8C15B44DD51E}"/>
          </ac:spMkLst>
        </pc:spChg>
        <pc:spChg chg="add del">
          <ac:chgData name="Vasco Barroso" userId="" providerId="" clId="Web-{849C9DEB-98ED-4A38-BBB8-16BD6F1E4903}" dt="2022-10-28T13:31:13.774" v="62"/>
          <ac:spMkLst>
            <pc:docMk/>
            <pc:sldMk cId="2524489684" sldId="312"/>
            <ac:spMk id="25" creationId="{7550BAD3-BFE9-F0DA-FD2C-2367D06E96D0}"/>
          </ac:spMkLst>
        </pc:spChg>
        <pc:spChg chg="add mod">
          <ac:chgData name="Vasco Barroso" userId="" providerId="" clId="Web-{849C9DEB-98ED-4A38-BBB8-16BD6F1E4903}" dt="2022-10-28T13:32:10.885" v="87" actId="1076"/>
          <ac:spMkLst>
            <pc:docMk/>
            <pc:sldMk cId="2524489684" sldId="312"/>
            <ac:spMk id="26" creationId="{2E7BD230-C62F-4B9E-67CD-F8D76687198F}"/>
          </ac:spMkLst>
        </pc:spChg>
        <pc:spChg chg="add mod">
          <ac:chgData name="Vasco Barroso" userId="" providerId="" clId="Web-{849C9DEB-98ED-4A38-BBB8-16BD6F1E4903}" dt="2022-10-28T13:32:59.293" v="111" actId="1076"/>
          <ac:spMkLst>
            <pc:docMk/>
            <pc:sldMk cId="2524489684" sldId="312"/>
            <ac:spMk id="28" creationId="{ECC64A8A-63B8-F717-FA81-85BA4F34C764}"/>
          </ac:spMkLst>
        </pc:spChg>
        <pc:spChg chg="mod">
          <ac:chgData name="Vasco Barroso" userId="" providerId="" clId="Web-{849C9DEB-98ED-4A38-BBB8-16BD6F1E4903}" dt="2022-10-28T13:32:10.760" v="81" actId="1076"/>
          <ac:spMkLst>
            <pc:docMk/>
            <pc:sldMk cId="2524489684" sldId="312"/>
            <ac:spMk id="31" creationId="{DA3AE08A-957F-8972-8D37-C1804E869242}"/>
          </ac:spMkLst>
        </pc:spChg>
        <pc:spChg chg="mod">
          <ac:chgData name="Vasco Barroso" userId="" providerId="" clId="Web-{849C9DEB-98ED-4A38-BBB8-16BD6F1E4903}" dt="2022-10-28T13:32:10.792" v="82" actId="1076"/>
          <ac:spMkLst>
            <pc:docMk/>
            <pc:sldMk cId="2524489684" sldId="312"/>
            <ac:spMk id="32" creationId="{D10D395A-383E-5E1C-B227-6DD9687968FA}"/>
          </ac:spMkLst>
        </pc:spChg>
        <pc:picChg chg="add mod">
          <ac:chgData name="Vasco Barroso" userId="" providerId="" clId="Web-{849C9DEB-98ED-4A38-BBB8-16BD6F1E4903}" dt="2022-10-28T13:55:52.893" v="283" actId="14100"/>
          <ac:picMkLst>
            <pc:docMk/>
            <pc:sldMk cId="2524489684" sldId="312"/>
            <ac:picMk id="29" creationId="{6F99645D-42B6-2E39-4F98-B3CA3F22A135}"/>
          </ac:picMkLst>
        </pc:picChg>
        <pc:cxnChg chg="add mod">
          <ac:chgData name="Vasco Barroso" userId="" providerId="" clId="Web-{849C9DEB-98ED-4A38-BBB8-16BD6F1E4903}" dt="2022-10-28T13:32:10.839" v="84" actId="1076"/>
          <ac:cxnSpMkLst>
            <pc:docMk/>
            <pc:sldMk cId="2524489684" sldId="312"/>
            <ac:cxnSpMk id="3" creationId="{A873149E-413E-D7A9-1713-44BB05C3E699}"/>
          </ac:cxnSpMkLst>
        </pc:cxnChg>
        <pc:cxnChg chg="mod">
          <ac:chgData name="Vasco Barroso" userId="" providerId="" clId="Web-{849C9DEB-98ED-4A38-BBB8-16BD6F1E4903}" dt="2022-10-28T13:32:10.526" v="69" actId="1076"/>
          <ac:cxnSpMkLst>
            <pc:docMk/>
            <pc:sldMk cId="2524489684" sldId="312"/>
            <ac:cxnSpMk id="10" creationId="{1475AF80-EDBD-AA43-DE83-00707F07E5FD}"/>
          </ac:cxnSpMkLst>
        </pc:cxnChg>
        <pc:cxnChg chg="mod">
          <ac:chgData name="Vasco Barroso" userId="" providerId="" clId="Web-{849C9DEB-98ED-4A38-BBB8-16BD6F1E4903}" dt="2022-10-28T13:32:10.604" v="72" actId="1076"/>
          <ac:cxnSpMkLst>
            <pc:docMk/>
            <pc:sldMk cId="2524489684" sldId="312"/>
            <ac:cxnSpMk id="11" creationId="{2CD603E7-2639-B8A3-801B-ED8FF00A0720}"/>
          </ac:cxnSpMkLst>
        </pc:cxnChg>
        <pc:cxnChg chg="mod">
          <ac:chgData name="Vasco Barroso" userId="" providerId="" clId="Web-{849C9DEB-98ED-4A38-BBB8-16BD6F1E4903}" dt="2022-10-28T13:32:10.635" v="74" actId="1076"/>
          <ac:cxnSpMkLst>
            <pc:docMk/>
            <pc:sldMk cId="2524489684" sldId="312"/>
            <ac:cxnSpMk id="15" creationId="{A17EE0BC-ECDE-7BA2-F74B-01C90399D97D}"/>
          </ac:cxnSpMkLst>
        </pc:cxnChg>
        <pc:cxnChg chg="mod">
          <ac:chgData name="Vasco Barroso" userId="" providerId="" clId="Web-{849C9DEB-98ED-4A38-BBB8-16BD6F1E4903}" dt="2022-10-28T13:32:10.682" v="77" actId="1076"/>
          <ac:cxnSpMkLst>
            <pc:docMk/>
            <pc:sldMk cId="2524489684" sldId="312"/>
            <ac:cxnSpMk id="18" creationId="{0D5FCB2B-6A50-AC4C-389B-AC9D015A95C4}"/>
          </ac:cxnSpMkLst>
        </pc:cxnChg>
        <pc:cxnChg chg="mod">
          <ac:chgData name="Vasco Barroso" userId="" providerId="" clId="Web-{849C9DEB-98ED-4A38-BBB8-16BD6F1E4903}" dt="2022-10-28T13:32:10.729" v="79" actId="1076"/>
          <ac:cxnSpMkLst>
            <pc:docMk/>
            <pc:sldMk cId="2524489684" sldId="312"/>
            <ac:cxnSpMk id="21" creationId="{101C8355-BDBF-87B0-13CA-EF72CD42A761}"/>
          </ac:cxnSpMkLst>
        </pc:cxnChg>
        <pc:cxnChg chg="mod">
          <ac:chgData name="Vasco Barroso" userId="" providerId="" clId="Web-{849C9DEB-98ED-4A38-BBB8-16BD6F1E4903}" dt="2022-10-28T13:32:10.823" v="83" actId="1076"/>
          <ac:cxnSpMkLst>
            <pc:docMk/>
            <pc:sldMk cId="2524489684" sldId="312"/>
            <ac:cxnSpMk id="22" creationId="{D8476F8C-7F29-F7D8-012B-DC1865C04720}"/>
          </ac:cxnSpMkLst>
        </pc:cxnChg>
        <pc:cxnChg chg="add mod">
          <ac:chgData name="Vasco Barroso" userId="" providerId="" clId="Web-{849C9DEB-98ED-4A38-BBB8-16BD6F1E4903}" dt="2022-10-28T13:32:22.042" v="90" actId="1076"/>
          <ac:cxnSpMkLst>
            <pc:docMk/>
            <pc:sldMk cId="2524489684" sldId="312"/>
            <ac:cxnSpMk id="27" creationId="{97A7EF92-448B-0E67-1181-4FBB1338B404}"/>
          </ac:cxnSpMkLst>
        </pc:cxnChg>
      </pc:sldChg>
      <pc:sldChg chg="modSp add replId">
        <pc:chgData name="Vasco Barroso" userId="" providerId="" clId="Web-{849C9DEB-98ED-4A38-BBB8-16BD6F1E4903}" dt="2022-10-28T13:58:55.619" v="300" actId="20577"/>
        <pc:sldMkLst>
          <pc:docMk/>
          <pc:sldMk cId="483133072" sldId="313"/>
        </pc:sldMkLst>
        <pc:spChg chg="mod">
          <ac:chgData name="Vasco Barroso" userId="" providerId="" clId="Web-{849C9DEB-98ED-4A38-BBB8-16BD6F1E4903}" dt="2022-10-28T13:58:55.619" v="300" actId="20577"/>
          <ac:spMkLst>
            <pc:docMk/>
            <pc:sldMk cId="483133072" sldId="313"/>
            <ac:spMk id="39" creationId="{00000000-0000-0000-0000-000000000000}"/>
          </ac:spMkLst>
        </pc:spChg>
      </pc:sldChg>
      <pc:sldChg chg="delSp modSp add replId">
        <pc:chgData name="Vasco Barroso" userId="" providerId="" clId="Web-{849C9DEB-98ED-4A38-BBB8-16BD6F1E4903}" dt="2022-10-28T14:07:20.185" v="315" actId="20577"/>
        <pc:sldMkLst>
          <pc:docMk/>
          <pc:sldMk cId="3694832070" sldId="314"/>
        </pc:sldMkLst>
        <pc:spChg chg="mod">
          <ac:chgData name="Vasco Barroso" userId="" providerId="" clId="Web-{849C9DEB-98ED-4A38-BBB8-16BD6F1E4903}" dt="2022-10-28T14:07:20.185" v="315" actId="20577"/>
          <ac:spMkLst>
            <pc:docMk/>
            <pc:sldMk cId="3694832070" sldId="314"/>
            <ac:spMk id="39" creationId="{00000000-0000-0000-0000-000000000000}"/>
          </ac:spMkLst>
        </pc:spChg>
        <pc:picChg chg="del">
          <ac:chgData name="Vasco Barroso" userId="" providerId="" clId="Web-{849C9DEB-98ED-4A38-BBB8-16BD6F1E4903}" dt="2022-10-28T13:49:00.596" v="241"/>
          <ac:picMkLst>
            <pc:docMk/>
            <pc:sldMk cId="3694832070" sldId="314"/>
            <ac:picMk id="2" creationId="{6FB90367-D79B-A1C1-6ABD-1D9D7F68A9B0}"/>
          </ac:picMkLst>
        </pc:picChg>
      </pc:sldChg>
      <pc:sldChg chg="modSp add replId">
        <pc:chgData name="Vasco Barroso" userId="" providerId="" clId="Web-{849C9DEB-98ED-4A38-BBB8-16BD6F1E4903}" dt="2022-10-28T14:08:12.031" v="325" actId="20577"/>
        <pc:sldMkLst>
          <pc:docMk/>
          <pc:sldMk cId="1140748811" sldId="315"/>
        </pc:sldMkLst>
        <pc:spChg chg="mod">
          <ac:chgData name="Vasco Barroso" userId="" providerId="" clId="Web-{849C9DEB-98ED-4A38-BBB8-16BD6F1E4903}" dt="2022-10-28T14:08:12.031" v="325" actId="20577"/>
          <ac:spMkLst>
            <pc:docMk/>
            <pc:sldMk cId="1140748811" sldId="315"/>
            <ac:spMk id="39" creationId="{00000000-0000-0000-0000-000000000000}"/>
          </ac:spMkLst>
        </pc:spChg>
      </pc:sldChg>
      <pc:sldChg chg="addSp delSp modSp add del replId">
        <pc:chgData name="Vasco Barroso" userId="" providerId="" clId="Web-{849C9DEB-98ED-4A38-BBB8-16BD6F1E4903}" dt="2022-10-28T13:56:02.675" v="284"/>
        <pc:sldMkLst>
          <pc:docMk/>
          <pc:sldMk cId="2180371905" sldId="315"/>
        </pc:sldMkLst>
        <pc:spChg chg="del">
          <ac:chgData name="Vasco Barroso" userId="" providerId="" clId="Web-{849C9DEB-98ED-4A38-BBB8-16BD6F1E4903}" dt="2022-10-28T13:54:58.454" v="272"/>
          <ac:spMkLst>
            <pc:docMk/>
            <pc:sldMk cId="2180371905" sldId="315"/>
            <ac:spMk id="2" creationId="{3942189F-8DD4-E013-B348-03FAFE906FB1}"/>
          </ac:spMkLst>
        </pc:spChg>
        <pc:spChg chg="del">
          <ac:chgData name="Vasco Barroso" userId="" providerId="" clId="Web-{849C9DEB-98ED-4A38-BBB8-16BD6F1E4903}" dt="2022-10-28T13:54:58.438" v="253"/>
          <ac:spMkLst>
            <pc:docMk/>
            <pc:sldMk cId="2180371905" sldId="315"/>
            <ac:spMk id="8" creationId="{ACE7C873-8FF2-A909-74C2-9F12C25FD6DC}"/>
          </ac:spMkLst>
        </pc:spChg>
        <pc:spChg chg="del">
          <ac:chgData name="Vasco Barroso" userId="" providerId="" clId="Web-{849C9DEB-98ED-4A38-BBB8-16BD6F1E4903}" dt="2022-10-28T13:54:58.454" v="271"/>
          <ac:spMkLst>
            <pc:docMk/>
            <pc:sldMk cId="2180371905" sldId="315"/>
            <ac:spMk id="9" creationId="{0A18F364-B3C9-C962-334F-6B93B1345CD5}"/>
          </ac:spMkLst>
        </pc:spChg>
        <pc:spChg chg="del">
          <ac:chgData name="Vasco Barroso" userId="" providerId="" clId="Web-{849C9DEB-98ED-4A38-BBB8-16BD6F1E4903}" dt="2022-10-28T13:54:58.454" v="269"/>
          <ac:spMkLst>
            <pc:docMk/>
            <pc:sldMk cId="2180371905" sldId="315"/>
            <ac:spMk id="12" creationId="{E512CB0A-F711-C47D-70F2-88ECBD0C649C}"/>
          </ac:spMkLst>
        </pc:spChg>
        <pc:spChg chg="del">
          <ac:chgData name="Vasco Barroso" userId="" providerId="" clId="Web-{849C9DEB-98ED-4A38-BBB8-16BD6F1E4903}" dt="2022-10-28T13:54:58.454" v="268"/>
          <ac:spMkLst>
            <pc:docMk/>
            <pc:sldMk cId="2180371905" sldId="315"/>
            <ac:spMk id="13" creationId="{CE0C3553-21D9-75B9-04CF-14EACC1F31E7}"/>
          </ac:spMkLst>
        </pc:spChg>
        <pc:spChg chg="del">
          <ac:chgData name="Vasco Barroso" userId="" providerId="" clId="Web-{849C9DEB-98ED-4A38-BBB8-16BD6F1E4903}" dt="2022-10-28T13:54:58.454" v="266"/>
          <ac:spMkLst>
            <pc:docMk/>
            <pc:sldMk cId="2180371905" sldId="315"/>
            <ac:spMk id="14" creationId="{304CD3EF-94DD-5E6B-4FB2-E42D82228A86}"/>
          </ac:spMkLst>
        </pc:spChg>
        <pc:spChg chg="del">
          <ac:chgData name="Vasco Barroso" userId="" providerId="" clId="Web-{849C9DEB-98ED-4A38-BBB8-16BD6F1E4903}" dt="2022-10-28T13:54:58.454" v="264"/>
          <ac:spMkLst>
            <pc:docMk/>
            <pc:sldMk cId="2180371905" sldId="315"/>
            <ac:spMk id="16" creationId="{890EB04B-C2A7-F709-E4CB-C00DC3B63C57}"/>
          </ac:spMkLst>
        </pc:spChg>
        <pc:spChg chg="del">
          <ac:chgData name="Vasco Barroso" userId="" providerId="" clId="Web-{849C9DEB-98ED-4A38-BBB8-16BD6F1E4903}" dt="2022-10-28T13:54:58.454" v="263"/>
          <ac:spMkLst>
            <pc:docMk/>
            <pc:sldMk cId="2180371905" sldId="315"/>
            <ac:spMk id="17" creationId="{E76EA3F0-F5CE-0C37-8D2B-3A49748BCF3E}"/>
          </ac:spMkLst>
        </pc:spChg>
        <pc:spChg chg="del">
          <ac:chgData name="Vasco Barroso" userId="" providerId="" clId="Web-{849C9DEB-98ED-4A38-BBB8-16BD6F1E4903}" dt="2022-10-28T13:54:58.454" v="261"/>
          <ac:spMkLst>
            <pc:docMk/>
            <pc:sldMk cId="2180371905" sldId="315"/>
            <ac:spMk id="19" creationId="{2B8F6B03-C0D4-9A6D-1948-69BADFE1BB70}"/>
          </ac:spMkLst>
        </pc:spChg>
        <pc:spChg chg="del">
          <ac:chgData name="Vasco Barroso" userId="" providerId="" clId="Web-{849C9DEB-98ED-4A38-BBB8-16BD6F1E4903}" dt="2022-10-28T13:54:58.438" v="260"/>
          <ac:spMkLst>
            <pc:docMk/>
            <pc:sldMk cId="2180371905" sldId="315"/>
            <ac:spMk id="20" creationId="{F3D6E3D4-C840-1044-A313-5DE13992854C}"/>
          </ac:spMkLst>
        </pc:spChg>
        <pc:spChg chg="del">
          <ac:chgData name="Vasco Barroso" userId="" providerId="" clId="Web-{849C9DEB-98ED-4A38-BBB8-16BD6F1E4903}" dt="2022-10-28T13:54:58.438" v="258"/>
          <ac:spMkLst>
            <pc:docMk/>
            <pc:sldMk cId="2180371905" sldId="315"/>
            <ac:spMk id="23" creationId="{0E438B29-73BD-DDC2-1CEC-3570F7E5FC79}"/>
          </ac:spMkLst>
        </pc:spChg>
        <pc:spChg chg="del">
          <ac:chgData name="Vasco Barroso" userId="" providerId="" clId="Web-{849C9DEB-98ED-4A38-BBB8-16BD6F1E4903}" dt="2022-10-28T13:54:58.438" v="252"/>
          <ac:spMkLst>
            <pc:docMk/>
            <pc:sldMk cId="2180371905" sldId="315"/>
            <ac:spMk id="24" creationId="{3758C975-5FEA-A51B-F987-8C15B44DD51E}"/>
          </ac:spMkLst>
        </pc:spChg>
        <pc:spChg chg="del">
          <ac:chgData name="Vasco Barroso" userId="" providerId="" clId="Web-{849C9DEB-98ED-4A38-BBB8-16BD6F1E4903}" dt="2022-10-28T13:54:58.438" v="251"/>
          <ac:spMkLst>
            <pc:docMk/>
            <pc:sldMk cId="2180371905" sldId="315"/>
            <ac:spMk id="26" creationId="{2E7BD230-C62F-4B9E-67CD-F8D76687198F}"/>
          </ac:spMkLst>
        </pc:spChg>
        <pc:spChg chg="del">
          <ac:chgData name="Vasco Barroso" userId="" providerId="" clId="Web-{849C9DEB-98ED-4A38-BBB8-16BD6F1E4903}" dt="2022-10-28T13:54:58.438" v="249"/>
          <ac:spMkLst>
            <pc:docMk/>
            <pc:sldMk cId="2180371905" sldId="315"/>
            <ac:spMk id="28" creationId="{ECC64A8A-63B8-F717-FA81-85BA4F34C764}"/>
          </ac:spMkLst>
        </pc:spChg>
        <pc:spChg chg="del">
          <ac:chgData name="Vasco Barroso" userId="" providerId="" clId="Web-{849C9DEB-98ED-4A38-BBB8-16BD6F1E4903}" dt="2022-10-28T13:54:58.438" v="257"/>
          <ac:spMkLst>
            <pc:docMk/>
            <pc:sldMk cId="2180371905" sldId="315"/>
            <ac:spMk id="31" creationId="{DA3AE08A-957F-8972-8D37-C1804E869242}"/>
          </ac:spMkLst>
        </pc:spChg>
        <pc:spChg chg="del">
          <ac:chgData name="Vasco Barroso" userId="" providerId="" clId="Web-{849C9DEB-98ED-4A38-BBB8-16BD6F1E4903}" dt="2022-10-28T13:54:58.438" v="256"/>
          <ac:spMkLst>
            <pc:docMk/>
            <pc:sldMk cId="2180371905" sldId="315"/>
            <ac:spMk id="32" creationId="{D10D395A-383E-5E1C-B227-6DD9687968FA}"/>
          </ac:spMkLst>
        </pc:spChg>
        <pc:picChg chg="add del mod">
          <ac:chgData name="Vasco Barroso" userId="" providerId="" clId="Web-{849C9DEB-98ED-4A38-BBB8-16BD6F1E4903}" dt="2022-10-28T13:55:32.705" v="278"/>
          <ac:picMkLst>
            <pc:docMk/>
            <pc:sldMk cId="2180371905" sldId="315"/>
            <ac:picMk id="25" creationId="{F21A735B-86FB-9EF6-4B18-6F00605F4577}"/>
          </ac:picMkLst>
        </pc:picChg>
        <pc:cxnChg chg="del">
          <ac:chgData name="Vasco Barroso" userId="" providerId="" clId="Web-{849C9DEB-98ED-4A38-BBB8-16BD6F1E4903}" dt="2022-10-28T13:54:58.438" v="254"/>
          <ac:cxnSpMkLst>
            <pc:docMk/>
            <pc:sldMk cId="2180371905" sldId="315"/>
            <ac:cxnSpMk id="3" creationId="{A873149E-413E-D7A9-1713-44BB05C3E699}"/>
          </ac:cxnSpMkLst>
        </pc:cxnChg>
        <pc:cxnChg chg="del">
          <ac:chgData name="Vasco Barroso" userId="" providerId="" clId="Web-{849C9DEB-98ED-4A38-BBB8-16BD6F1E4903}" dt="2022-10-28T13:54:58.454" v="270"/>
          <ac:cxnSpMkLst>
            <pc:docMk/>
            <pc:sldMk cId="2180371905" sldId="315"/>
            <ac:cxnSpMk id="10" creationId="{1475AF80-EDBD-AA43-DE83-00707F07E5FD}"/>
          </ac:cxnSpMkLst>
        </pc:cxnChg>
        <pc:cxnChg chg="del">
          <ac:chgData name="Vasco Barroso" userId="" providerId="" clId="Web-{849C9DEB-98ED-4A38-BBB8-16BD6F1E4903}" dt="2022-10-28T13:54:58.454" v="267"/>
          <ac:cxnSpMkLst>
            <pc:docMk/>
            <pc:sldMk cId="2180371905" sldId="315"/>
            <ac:cxnSpMk id="11" creationId="{2CD603E7-2639-B8A3-801B-ED8FF00A0720}"/>
          </ac:cxnSpMkLst>
        </pc:cxnChg>
        <pc:cxnChg chg="del">
          <ac:chgData name="Vasco Barroso" userId="" providerId="" clId="Web-{849C9DEB-98ED-4A38-BBB8-16BD6F1E4903}" dt="2022-10-28T13:54:58.454" v="265"/>
          <ac:cxnSpMkLst>
            <pc:docMk/>
            <pc:sldMk cId="2180371905" sldId="315"/>
            <ac:cxnSpMk id="15" creationId="{A17EE0BC-ECDE-7BA2-F74B-01C90399D97D}"/>
          </ac:cxnSpMkLst>
        </pc:cxnChg>
        <pc:cxnChg chg="del">
          <ac:chgData name="Vasco Barroso" userId="" providerId="" clId="Web-{849C9DEB-98ED-4A38-BBB8-16BD6F1E4903}" dt="2022-10-28T13:54:58.454" v="262"/>
          <ac:cxnSpMkLst>
            <pc:docMk/>
            <pc:sldMk cId="2180371905" sldId="315"/>
            <ac:cxnSpMk id="18" creationId="{0D5FCB2B-6A50-AC4C-389B-AC9D015A95C4}"/>
          </ac:cxnSpMkLst>
        </pc:cxnChg>
        <pc:cxnChg chg="del">
          <ac:chgData name="Vasco Barroso" userId="" providerId="" clId="Web-{849C9DEB-98ED-4A38-BBB8-16BD6F1E4903}" dt="2022-10-28T13:54:58.438" v="259"/>
          <ac:cxnSpMkLst>
            <pc:docMk/>
            <pc:sldMk cId="2180371905" sldId="315"/>
            <ac:cxnSpMk id="21" creationId="{101C8355-BDBF-87B0-13CA-EF72CD42A761}"/>
          </ac:cxnSpMkLst>
        </pc:cxnChg>
        <pc:cxnChg chg="del">
          <ac:chgData name="Vasco Barroso" userId="" providerId="" clId="Web-{849C9DEB-98ED-4A38-BBB8-16BD6F1E4903}" dt="2022-10-28T13:54:58.438" v="255"/>
          <ac:cxnSpMkLst>
            <pc:docMk/>
            <pc:sldMk cId="2180371905" sldId="315"/>
            <ac:cxnSpMk id="22" creationId="{D8476F8C-7F29-F7D8-012B-DC1865C04720}"/>
          </ac:cxnSpMkLst>
        </pc:cxnChg>
        <pc:cxnChg chg="del">
          <ac:chgData name="Vasco Barroso" userId="" providerId="" clId="Web-{849C9DEB-98ED-4A38-BBB8-16BD6F1E4903}" dt="2022-10-28T13:54:58.438" v="250"/>
          <ac:cxnSpMkLst>
            <pc:docMk/>
            <pc:sldMk cId="2180371905" sldId="315"/>
            <ac:cxnSpMk id="27" creationId="{97A7EF92-448B-0E67-1181-4FBB1338B404}"/>
          </ac:cxnSpMkLst>
        </pc:cxnChg>
      </pc:sldChg>
      <pc:sldChg chg="modSp add replId">
        <pc:chgData name="Vasco Barroso" userId="" providerId="" clId="Web-{849C9DEB-98ED-4A38-BBB8-16BD6F1E4903}" dt="2022-10-28T14:09:08.314" v="352" actId="20577"/>
        <pc:sldMkLst>
          <pc:docMk/>
          <pc:sldMk cId="763839378" sldId="316"/>
        </pc:sldMkLst>
        <pc:spChg chg="mod">
          <ac:chgData name="Vasco Barroso" userId="" providerId="" clId="Web-{849C9DEB-98ED-4A38-BBB8-16BD6F1E4903}" dt="2022-10-28T14:09:08.314" v="352" actId="20577"/>
          <ac:spMkLst>
            <pc:docMk/>
            <pc:sldMk cId="763839378" sldId="316"/>
            <ac:spMk id="39" creationId="{00000000-0000-0000-0000-000000000000}"/>
          </ac:spMkLst>
        </pc:spChg>
      </pc:sldChg>
      <pc:sldChg chg="modSp add ord replId">
        <pc:chgData name="Vasco Barroso" userId="" providerId="" clId="Web-{849C9DEB-98ED-4A38-BBB8-16BD6F1E4903}" dt="2022-10-28T14:10:29.396" v="396" actId="20577"/>
        <pc:sldMkLst>
          <pc:docMk/>
          <pc:sldMk cId="3206572795" sldId="317"/>
        </pc:sldMkLst>
        <pc:spChg chg="mod">
          <ac:chgData name="Vasco Barroso" userId="" providerId="" clId="Web-{849C9DEB-98ED-4A38-BBB8-16BD6F1E4903}" dt="2022-10-28T14:10:29.396" v="396" actId="20577"/>
          <ac:spMkLst>
            <pc:docMk/>
            <pc:sldMk cId="3206572795" sldId="317"/>
            <ac:spMk id="39" creationId="{00000000-0000-0000-0000-000000000000}"/>
          </ac:spMkLst>
        </pc:spChg>
      </pc:sldChg>
    </pc:docChg>
  </pc:docChgLst>
  <pc:docChgLst>
    <pc:chgData name="Vasco Barroso" userId="Y5FxvjhL4ZVAuADJHVvLf3LWLoe0swBf5vADhoIQrmI=" providerId="None" clId="Web-{32853655-14A3-4694-8E25-C820ADDF426A}"/>
    <pc:docChg chg="modSld">
      <pc:chgData name="Vasco Barroso" userId="Y5FxvjhL4ZVAuADJHVvLf3LWLoe0swBf5vADhoIQrmI=" providerId="None" clId="Web-{32853655-14A3-4694-8E25-C820ADDF426A}" dt="2022-11-01T16:00:36.069" v="101" actId="20577"/>
      <pc:docMkLst>
        <pc:docMk/>
      </pc:docMkLst>
      <pc:sldChg chg="modSp">
        <pc:chgData name="Vasco Barroso" userId="Y5FxvjhL4ZVAuADJHVvLf3LWLoe0swBf5vADhoIQrmI=" providerId="None" clId="Web-{32853655-14A3-4694-8E25-C820ADDF426A}" dt="2022-11-01T15:47:33.914" v="7" actId="1076"/>
        <pc:sldMkLst>
          <pc:docMk/>
          <pc:sldMk cId="2524489684" sldId="312"/>
        </pc:sldMkLst>
        <pc:spChg chg="mod">
          <ac:chgData name="Vasco Barroso" userId="Y5FxvjhL4ZVAuADJHVvLf3LWLoe0swBf5vADhoIQrmI=" providerId="None" clId="Web-{32853655-14A3-4694-8E25-C820ADDF426A}" dt="2022-11-01T15:47:33.914" v="7" actId="1076"/>
          <ac:spMkLst>
            <pc:docMk/>
            <pc:sldMk cId="2524489684" sldId="312"/>
            <ac:spMk id="12" creationId="{E512CB0A-F711-C47D-70F2-88ECBD0C649C}"/>
          </ac:spMkLst>
        </pc:spChg>
        <pc:spChg chg="mod">
          <ac:chgData name="Vasco Barroso" userId="Y5FxvjhL4ZVAuADJHVvLf3LWLoe0swBf5vADhoIQrmI=" providerId="None" clId="Web-{32853655-14A3-4694-8E25-C820ADDF426A}" dt="2022-11-01T15:47:19.398" v="3" actId="1076"/>
          <ac:spMkLst>
            <pc:docMk/>
            <pc:sldMk cId="2524489684" sldId="312"/>
            <ac:spMk id="19" creationId="{2B8F6B03-C0D4-9A6D-1948-69BADFE1BB70}"/>
          </ac:spMkLst>
        </pc:spChg>
      </pc:sldChg>
      <pc:sldChg chg="modSp">
        <pc:chgData name="Vasco Barroso" userId="Y5FxvjhL4ZVAuADJHVvLf3LWLoe0swBf5vADhoIQrmI=" providerId="None" clId="Web-{32853655-14A3-4694-8E25-C820ADDF426A}" dt="2022-11-01T16:00:36.069" v="101" actId="20577"/>
        <pc:sldMkLst>
          <pc:docMk/>
          <pc:sldMk cId="225494994" sldId="328"/>
        </pc:sldMkLst>
        <pc:spChg chg="mod">
          <ac:chgData name="Vasco Barroso" userId="Y5FxvjhL4ZVAuADJHVvLf3LWLoe0swBf5vADhoIQrmI=" providerId="None" clId="Web-{32853655-14A3-4694-8E25-C820ADDF426A}" dt="2022-11-01T16:00:36.069" v="101" actId="20577"/>
          <ac:spMkLst>
            <pc:docMk/>
            <pc:sldMk cId="225494994" sldId="328"/>
            <ac:spMk id="39" creationId="{00000000-0000-0000-0000-000000000000}"/>
          </ac:spMkLst>
        </pc:spChg>
      </pc:sldChg>
    </pc:docChg>
  </pc:docChgLst>
  <pc:docChgLst>
    <pc:chgData name="Vasco Barroso" userId="Y5FxvjhL4ZVAuADJHVvLf3LWLoe0swBf5vADhoIQrmI=" providerId="None" clId="Web-{3E8EE069-47DA-4EA9-978B-597B8FDBC312}"/>
    <pc:docChg chg="modSld">
      <pc:chgData name="Vasco Barroso" userId="Y5FxvjhL4ZVAuADJHVvLf3LWLoe0swBf5vADhoIQrmI=" providerId="None" clId="Web-{3E8EE069-47DA-4EA9-978B-597B8FDBC312}" dt="2022-11-01T08:28:03.247" v="43" actId="1076"/>
      <pc:docMkLst>
        <pc:docMk/>
      </pc:docMkLst>
      <pc:sldChg chg="modSp">
        <pc:chgData name="Vasco Barroso" userId="Y5FxvjhL4ZVAuADJHVvLf3LWLoe0swBf5vADhoIQrmI=" providerId="None" clId="Web-{3E8EE069-47DA-4EA9-978B-597B8FDBC312}" dt="2022-11-01T08:22:35.301" v="0" actId="20577"/>
        <pc:sldMkLst>
          <pc:docMk/>
          <pc:sldMk cId="2524489684" sldId="312"/>
        </pc:sldMkLst>
        <pc:spChg chg="mod">
          <ac:chgData name="Vasco Barroso" userId="Y5FxvjhL4ZVAuADJHVvLf3LWLoe0swBf5vADhoIQrmI=" providerId="None" clId="Web-{3E8EE069-47DA-4EA9-978B-597B8FDBC312}" dt="2022-11-01T08:22:35.301" v="0" actId="20577"/>
          <ac:spMkLst>
            <pc:docMk/>
            <pc:sldMk cId="2524489684" sldId="312"/>
            <ac:spMk id="39" creationId="{00000000-0000-0000-0000-000000000000}"/>
          </ac:spMkLst>
        </pc:spChg>
      </pc:sldChg>
      <pc:sldChg chg="addSp modSp">
        <pc:chgData name="Vasco Barroso" userId="Y5FxvjhL4ZVAuADJHVvLf3LWLoe0swBf5vADhoIQrmI=" providerId="None" clId="Web-{3E8EE069-47DA-4EA9-978B-597B8FDBC312}" dt="2022-11-01T08:25:20.758" v="31" actId="20577"/>
        <pc:sldMkLst>
          <pc:docMk/>
          <pc:sldMk cId="3694832070" sldId="314"/>
        </pc:sldMkLst>
        <pc:spChg chg="add mod">
          <ac:chgData name="Vasco Barroso" userId="Y5FxvjhL4ZVAuADJHVvLf3LWLoe0swBf5vADhoIQrmI=" providerId="None" clId="Web-{3E8EE069-47DA-4EA9-978B-597B8FDBC312}" dt="2022-11-01T08:25:20.758" v="31" actId="20577"/>
          <ac:spMkLst>
            <pc:docMk/>
            <pc:sldMk cId="3694832070" sldId="314"/>
            <ac:spMk id="3" creationId="{8296B6C9-77D4-5444-B5E4-47545F3CC68A}"/>
          </ac:spMkLst>
        </pc:spChg>
        <pc:spChg chg="mod">
          <ac:chgData name="Vasco Barroso" userId="Y5FxvjhL4ZVAuADJHVvLf3LWLoe0swBf5vADhoIQrmI=" providerId="None" clId="Web-{3E8EE069-47DA-4EA9-978B-597B8FDBC312}" dt="2022-11-01T08:22:55.145" v="1" actId="20577"/>
          <ac:spMkLst>
            <pc:docMk/>
            <pc:sldMk cId="3694832070" sldId="314"/>
            <ac:spMk id="39" creationId="{00000000-0000-0000-0000-000000000000}"/>
          </ac:spMkLst>
        </pc:spChg>
      </pc:sldChg>
      <pc:sldChg chg="modSp">
        <pc:chgData name="Vasco Barroso" userId="Y5FxvjhL4ZVAuADJHVvLf3LWLoe0swBf5vADhoIQrmI=" providerId="None" clId="Web-{3E8EE069-47DA-4EA9-978B-597B8FDBC312}" dt="2022-11-01T08:23:01.426" v="2" actId="20577"/>
        <pc:sldMkLst>
          <pc:docMk/>
          <pc:sldMk cId="1140748811" sldId="315"/>
        </pc:sldMkLst>
        <pc:spChg chg="mod">
          <ac:chgData name="Vasco Barroso" userId="Y5FxvjhL4ZVAuADJHVvLf3LWLoe0swBf5vADhoIQrmI=" providerId="None" clId="Web-{3E8EE069-47DA-4EA9-978B-597B8FDBC312}" dt="2022-11-01T08:23:01.426" v="2" actId="20577"/>
          <ac:spMkLst>
            <pc:docMk/>
            <pc:sldMk cId="1140748811" sldId="315"/>
            <ac:spMk id="39" creationId="{00000000-0000-0000-0000-000000000000}"/>
          </ac:spMkLst>
        </pc:spChg>
      </pc:sldChg>
      <pc:sldChg chg="modSp">
        <pc:chgData name="Vasco Barroso" userId="Y5FxvjhL4ZVAuADJHVvLf3LWLoe0swBf5vADhoIQrmI=" providerId="None" clId="Web-{3E8EE069-47DA-4EA9-978B-597B8FDBC312}" dt="2022-11-01T08:23:10.786" v="3" actId="20577"/>
        <pc:sldMkLst>
          <pc:docMk/>
          <pc:sldMk cId="763839378" sldId="316"/>
        </pc:sldMkLst>
        <pc:spChg chg="mod">
          <ac:chgData name="Vasco Barroso" userId="Y5FxvjhL4ZVAuADJHVvLf3LWLoe0swBf5vADhoIQrmI=" providerId="None" clId="Web-{3E8EE069-47DA-4EA9-978B-597B8FDBC312}" dt="2022-11-01T08:23:10.786" v="3" actId="20577"/>
          <ac:spMkLst>
            <pc:docMk/>
            <pc:sldMk cId="763839378" sldId="316"/>
            <ac:spMk id="39" creationId="{00000000-0000-0000-0000-000000000000}"/>
          </ac:spMkLst>
        </pc:spChg>
      </pc:sldChg>
      <pc:sldChg chg="modSp">
        <pc:chgData name="Vasco Barroso" userId="Y5FxvjhL4ZVAuADJHVvLf3LWLoe0swBf5vADhoIQrmI=" providerId="None" clId="Web-{3E8EE069-47DA-4EA9-978B-597B8FDBC312}" dt="2022-11-01T08:23:16.583" v="4" actId="20577"/>
        <pc:sldMkLst>
          <pc:docMk/>
          <pc:sldMk cId="3206572795" sldId="317"/>
        </pc:sldMkLst>
        <pc:spChg chg="mod">
          <ac:chgData name="Vasco Barroso" userId="Y5FxvjhL4ZVAuADJHVvLf3LWLoe0swBf5vADhoIQrmI=" providerId="None" clId="Web-{3E8EE069-47DA-4EA9-978B-597B8FDBC312}" dt="2022-11-01T08:23:16.583" v="4" actId="20577"/>
          <ac:spMkLst>
            <pc:docMk/>
            <pc:sldMk cId="3206572795" sldId="317"/>
            <ac:spMk id="39" creationId="{00000000-0000-0000-0000-000000000000}"/>
          </ac:spMkLst>
        </pc:spChg>
      </pc:sldChg>
      <pc:sldChg chg="modSp">
        <pc:chgData name="Vasco Barroso" userId="Y5FxvjhL4ZVAuADJHVvLf3LWLoe0swBf5vADhoIQrmI=" providerId="None" clId="Web-{3E8EE069-47DA-4EA9-978B-597B8FDBC312}" dt="2022-11-01T08:23:22.911" v="5" actId="20577"/>
        <pc:sldMkLst>
          <pc:docMk/>
          <pc:sldMk cId="4063400721" sldId="318"/>
        </pc:sldMkLst>
        <pc:spChg chg="mod">
          <ac:chgData name="Vasco Barroso" userId="Y5FxvjhL4ZVAuADJHVvLf3LWLoe0swBf5vADhoIQrmI=" providerId="None" clId="Web-{3E8EE069-47DA-4EA9-978B-597B8FDBC312}" dt="2022-11-01T08:23:22.911" v="5" actId="20577"/>
          <ac:spMkLst>
            <pc:docMk/>
            <pc:sldMk cId="4063400721" sldId="318"/>
            <ac:spMk id="39" creationId="{00000000-0000-0000-0000-000000000000}"/>
          </ac:spMkLst>
        </pc:spChg>
      </pc:sldChg>
      <pc:sldChg chg="modSp">
        <pc:chgData name="Vasco Barroso" userId="Y5FxvjhL4ZVAuADJHVvLf3LWLoe0swBf5vADhoIQrmI=" providerId="None" clId="Web-{3E8EE069-47DA-4EA9-978B-597B8FDBC312}" dt="2022-11-01T08:23:27.880" v="6" actId="20577"/>
        <pc:sldMkLst>
          <pc:docMk/>
          <pc:sldMk cId="1289121544" sldId="319"/>
        </pc:sldMkLst>
        <pc:spChg chg="mod">
          <ac:chgData name="Vasco Barroso" userId="Y5FxvjhL4ZVAuADJHVvLf3LWLoe0swBf5vADhoIQrmI=" providerId="None" clId="Web-{3E8EE069-47DA-4EA9-978B-597B8FDBC312}" dt="2022-11-01T08:23:27.880" v="6" actId="20577"/>
          <ac:spMkLst>
            <pc:docMk/>
            <pc:sldMk cId="1289121544" sldId="319"/>
            <ac:spMk id="39" creationId="{00000000-0000-0000-0000-000000000000}"/>
          </ac:spMkLst>
        </pc:spChg>
      </pc:sldChg>
      <pc:sldChg chg="modSp">
        <pc:chgData name="Vasco Barroso" userId="Y5FxvjhL4ZVAuADJHVvLf3LWLoe0swBf5vADhoIQrmI=" providerId="None" clId="Web-{3E8EE069-47DA-4EA9-978B-597B8FDBC312}" dt="2022-11-01T08:23:34.318" v="7" actId="20577"/>
        <pc:sldMkLst>
          <pc:docMk/>
          <pc:sldMk cId="4194701056" sldId="320"/>
        </pc:sldMkLst>
        <pc:spChg chg="mod">
          <ac:chgData name="Vasco Barroso" userId="Y5FxvjhL4ZVAuADJHVvLf3LWLoe0swBf5vADhoIQrmI=" providerId="None" clId="Web-{3E8EE069-47DA-4EA9-978B-597B8FDBC312}" dt="2022-11-01T08:23:34.318" v="7" actId="20577"/>
          <ac:spMkLst>
            <pc:docMk/>
            <pc:sldMk cId="4194701056" sldId="320"/>
            <ac:spMk id="39" creationId="{00000000-0000-0000-0000-000000000000}"/>
          </ac:spMkLst>
        </pc:spChg>
      </pc:sldChg>
      <pc:sldChg chg="modSp">
        <pc:chgData name="Vasco Barroso" userId="Y5FxvjhL4ZVAuADJHVvLf3LWLoe0swBf5vADhoIQrmI=" providerId="None" clId="Web-{3E8EE069-47DA-4EA9-978B-597B8FDBC312}" dt="2022-11-01T08:23:39.943" v="8" actId="20577"/>
        <pc:sldMkLst>
          <pc:docMk/>
          <pc:sldMk cId="3591496521" sldId="321"/>
        </pc:sldMkLst>
        <pc:spChg chg="mod">
          <ac:chgData name="Vasco Barroso" userId="Y5FxvjhL4ZVAuADJHVvLf3LWLoe0swBf5vADhoIQrmI=" providerId="None" clId="Web-{3E8EE069-47DA-4EA9-978B-597B8FDBC312}" dt="2022-11-01T08:23:39.943" v="8" actId="20577"/>
          <ac:spMkLst>
            <pc:docMk/>
            <pc:sldMk cId="3591496521" sldId="321"/>
            <ac:spMk id="39" creationId="{00000000-0000-0000-0000-000000000000}"/>
          </ac:spMkLst>
        </pc:spChg>
      </pc:sldChg>
      <pc:sldChg chg="modSp">
        <pc:chgData name="Vasco Barroso" userId="Y5FxvjhL4ZVAuADJHVvLf3LWLoe0swBf5vADhoIQrmI=" providerId="None" clId="Web-{3E8EE069-47DA-4EA9-978B-597B8FDBC312}" dt="2022-11-01T08:23:45.771" v="9" actId="20577"/>
        <pc:sldMkLst>
          <pc:docMk/>
          <pc:sldMk cId="3536099989" sldId="322"/>
        </pc:sldMkLst>
        <pc:spChg chg="mod">
          <ac:chgData name="Vasco Barroso" userId="Y5FxvjhL4ZVAuADJHVvLf3LWLoe0swBf5vADhoIQrmI=" providerId="None" clId="Web-{3E8EE069-47DA-4EA9-978B-597B8FDBC312}" dt="2022-11-01T08:23:45.771" v="9" actId="20577"/>
          <ac:spMkLst>
            <pc:docMk/>
            <pc:sldMk cId="3536099989" sldId="322"/>
            <ac:spMk id="39" creationId="{00000000-0000-0000-0000-000000000000}"/>
          </ac:spMkLst>
        </pc:spChg>
      </pc:sldChg>
      <pc:sldChg chg="addSp delSp modSp">
        <pc:chgData name="Vasco Barroso" userId="Y5FxvjhL4ZVAuADJHVvLf3LWLoe0swBf5vADhoIQrmI=" providerId="None" clId="Web-{3E8EE069-47DA-4EA9-978B-597B8FDBC312}" dt="2022-11-01T08:28:03.247" v="43" actId="1076"/>
        <pc:sldMkLst>
          <pc:docMk/>
          <pc:sldMk cId="383030136" sldId="323"/>
        </pc:sldMkLst>
        <pc:spChg chg="mod">
          <ac:chgData name="Vasco Barroso" userId="Y5FxvjhL4ZVAuADJHVvLf3LWLoe0swBf5vADhoIQrmI=" providerId="None" clId="Web-{3E8EE069-47DA-4EA9-978B-597B8FDBC312}" dt="2022-11-01T08:24:32.007" v="15" actId="20577"/>
          <ac:spMkLst>
            <pc:docMk/>
            <pc:sldMk cId="383030136" sldId="323"/>
            <ac:spMk id="39" creationId="{00000000-0000-0000-0000-000000000000}"/>
          </ac:spMkLst>
        </pc:spChg>
        <pc:picChg chg="del">
          <ac:chgData name="Vasco Barroso" userId="Y5FxvjhL4ZVAuADJHVvLf3LWLoe0swBf5vADhoIQrmI=" providerId="None" clId="Web-{3E8EE069-47DA-4EA9-978B-597B8FDBC312}" dt="2022-11-01T08:27:51.512" v="40"/>
          <ac:picMkLst>
            <pc:docMk/>
            <pc:sldMk cId="383030136" sldId="323"/>
            <ac:picMk id="2" creationId="{C06DC133-BFCD-E9D6-ABE7-EA4B1E0B97AE}"/>
          </ac:picMkLst>
        </pc:picChg>
        <pc:picChg chg="add mod">
          <ac:chgData name="Vasco Barroso" userId="Y5FxvjhL4ZVAuADJHVvLf3LWLoe0swBf5vADhoIQrmI=" providerId="None" clId="Web-{3E8EE069-47DA-4EA9-978B-597B8FDBC312}" dt="2022-11-01T08:28:03.247" v="43" actId="1076"/>
          <ac:picMkLst>
            <pc:docMk/>
            <pc:sldMk cId="383030136" sldId="323"/>
            <ac:picMk id="3" creationId="{FE92D24A-ED9C-217C-9453-86CC5AEAEE51}"/>
          </ac:picMkLst>
        </pc:picChg>
      </pc:sldChg>
      <pc:sldChg chg="addSp modSp">
        <pc:chgData name="Vasco Barroso" userId="Y5FxvjhL4ZVAuADJHVvLf3LWLoe0swBf5vADhoIQrmI=" providerId="None" clId="Web-{3E8EE069-47DA-4EA9-978B-597B8FDBC312}" dt="2022-11-01T08:27:35.496" v="39" actId="1076"/>
        <pc:sldMkLst>
          <pc:docMk/>
          <pc:sldMk cId="1056603212" sldId="324"/>
        </pc:sldMkLst>
        <pc:spChg chg="mod">
          <ac:chgData name="Vasco Barroso" userId="Y5FxvjhL4ZVAuADJHVvLf3LWLoe0swBf5vADhoIQrmI=" providerId="None" clId="Web-{3E8EE069-47DA-4EA9-978B-597B8FDBC312}" dt="2022-11-01T08:24:39.273" v="16" actId="20577"/>
          <ac:spMkLst>
            <pc:docMk/>
            <pc:sldMk cId="1056603212" sldId="324"/>
            <ac:spMk id="39" creationId="{00000000-0000-0000-0000-000000000000}"/>
          </ac:spMkLst>
        </pc:spChg>
        <pc:picChg chg="add mod modCrop">
          <ac:chgData name="Vasco Barroso" userId="Y5FxvjhL4ZVAuADJHVvLf3LWLoe0swBf5vADhoIQrmI=" providerId="None" clId="Web-{3E8EE069-47DA-4EA9-978B-597B8FDBC312}" dt="2022-11-01T08:27:35.496" v="39" actId="1076"/>
          <ac:picMkLst>
            <pc:docMk/>
            <pc:sldMk cId="1056603212" sldId="324"/>
            <ac:picMk id="2" creationId="{1FE95A4A-6C23-FD28-E6A4-D57780ED6B3D}"/>
          </ac:picMkLst>
        </pc:picChg>
      </pc:sldChg>
      <pc:sldChg chg="modSp">
        <pc:chgData name="Vasco Barroso" userId="Y5FxvjhL4ZVAuADJHVvLf3LWLoe0swBf5vADhoIQrmI=" providerId="None" clId="Web-{3E8EE069-47DA-4EA9-978B-597B8FDBC312}" dt="2022-11-01T08:24:03.506" v="12" actId="20577"/>
        <pc:sldMkLst>
          <pc:docMk/>
          <pc:sldMk cId="842850404" sldId="326"/>
        </pc:sldMkLst>
        <pc:spChg chg="mod">
          <ac:chgData name="Vasco Barroso" userId="Y5FxvjhL4ZVAuADJHVvLf3LWLoe0swBf5vADhoIQrmI=" providerId="None" clId="Web-{3E8EE069-47DA-4EA9-978B-597B8FDBC312}" dt="2022-11-01T08:24:03.506" v="12" actId="20577"/>
          <ac:spMkLst>
            <pc:docMk/>
            <pc:sldMk cId="842850404" sldId="326"/>
            <ac:spMk id="39" creationId="{00000000-0000-0000-0000-000000000000}"/>
          </ac:spMkLst>
        </pc:spChg>
      </pc:sldChg>
      <pc:sldChg chg="modSp">
        <pc:chgData name="Vasco Barroso" userId="Y5FxvjhL4ZVAuADJHVvLf3LWLoe0swBf5vADhoIQrmI=" providerId="None" clId="Web-{3E8EE069-47DA-4EA9-978B-597B8FDBC312}" dt="2022-11-01T08:24:07.350" v="13" actId="20577"/>
        <pc:sldMkLst>
          <pc:docMk/>
          <pc:sldMk cId="3675222418" sldId="327"/>
        </pc:sldMkLst>
        <pc:spChg chg="mod">
          <ac:chgData name="Vasco Barroso" userId="Y5FxvjhL4ZVAuADJHVvLf3LWLoe0swBf5vADhoIQrmI=" providerId="None" clId="Web-{3E8EE069-47DA-4EA9-978B-597B8FDBC312}" dt="2022-11-01T08:24:07.350" v="13" actId="20577"/>
          <ac:spMkLst>
            <pc:docMk/>
            <pc:sldMk cId="3675222418" sldId="327"/>
            <ac:spMk id="39" creationId="{00000000-0000-0000-0000-000000000000}"/>
          </ac:spMkLst>
        </pc:spChg>
      </pc:sldChg>
      <pc:sldChg chg="modSp">
        <pc:chgData name="Vasco Barroso" userId="Y5FxvjhL4ZVAuADJHVvLf3LWLoe0swBf5vADhoIQrmI=" providerId="None" clId="Web-{3E8EE069-47DA-4EA9-978B-597B8FDBC312}" dt="2022-11-01T08:24:15.319" v="14" actId="20577"/>
        <pc:sldMkLst>
          <pc:docMk/>
          <pc:sldMk cId="4142217898" sldId="329"/>
        </pc:sldMkLst>
        <pc:spChg chg="mod">
          <ac:chgData name="Vasco Barroso" userId="Y5FxvjhL4ZVAuADJHVvLf3LWLoe0swBf5vADhoIQrmI=" providerId="None" clId="Web-{3E8EE069-47DA-4EA9-978B-597B8FDBC312}" dt="2022-11-01T08:24:15.319" v="14" actId="20577"/>
          <ac:spMkLst>
            <pc:docMk/>
            <pc:sldMk cId="4142217898" sldId="329"/>
            <ac:spMk id="39" creationId="{00000000-0000-0000-0000-000000000000}"/>
          </ac:spMkLst>
        </pc:spChg>
      </pc:sldChg>
    </pc:docChg>
  </pc:docChgLst>
  <pc:docChgLst>
    <pc:chgData name="Vasco Barroso" userId="Y5FxvjhL4ZVAuADJHVvLf3LWLoe0swBf5vADhoIQrmI=" providerId="None" clId="Web-{86A87665-D0C5-4BD3-BA32-3D999BEFBFDE}"/>
    <pc:docChg chg="modSld sldOrd">
      <pc:chgData name="Vasco Barroso" userId="Y5FxvjhL4ZVAuADJHVvLf3LWLoe0swBf5vADhoIQrmI=" providerId="None" clId="Web-{86A87665-D0C5-4BD3-BA32-3D999BEFBFDE}" dt="2023-01-24T10:29:37.263" v="180" actId="20577"/>
      <pc:docMkLst>
        <pc:docMk/>
      </pc:docMkLst>
      <pc:sldChg chg="modSp">
        <pc:chgData name="Vasco Barroso" userId="Y5FxvjhL4ZVAuADJHVvLf3LWLoe0swBf5vADhoIQrmI=" providerId="None" clId="Web-{86A87665-D0C5-4BD3-BA32-3D999BEFBFDE}" dt="2023-01-24T10:15:49.213" v="62" actId="20577"/>
        <pc:sldMkLst>
          <pc:docMk/>
          <pc:sldMk cId="728820151" sldId="333"/>
        </pc:sldMkLst>
        <pc:spChg chg="mod">
          <ac:chgData name="Vasco Barroso" userId="Y5FxvjhL4ZVAuADJHVvLf3LWLoe0swBf5vADhoIQrmI=" providerId="None" clId="Web-{86A87665-D0C5-4BD3-BA32-3D999BEFBFDE}" dt="2023-01-24T10:15:49.213" v="62" actId="20577"/>
          <ac:spMkLst>
            <pc:docMk/>
            <pc:sldMk cId="728820151" sldId="333"/>
            <ac:spMk id="3" creationId="{6610C64D-AE28-626D-A640-BDC81B9218CF}"/>
          </ac:spMkLst>
        </pc:spChg>
      </pc:sldChg>
      <pc:sldChg chg="modSp">
        <pc:chgData name="Vasco Barroso" userId="Y5FxvjhL4ZVAuADJHVvLf3LWLoe0swBf5vADhoIQrmI=" providerId="None" clId="Web-{86A87665-D0C5-4BD3-BA32-3D999BEFBFDE}" dt="2023-01-24T10:29:37.263" v="180" actId="20577"/>
        <pc:sldMkLst>
          <pc:docMk/>
          <pc:sldMk cId="2359346500" sldId="336"/>
        </pc:sldMkLst>
        <pc:spChg chg="mod">
          <ac:chgData name="Vasco Barroso" userId="Y5FxvjhL4ZVAuADJHVvLf3LWLoe0swBf5vADhoIQrmI=" providerId="None" clId="Web-{86A87665-D0C5-4BD3-BA32-3D999BEFBFDE}" dt="2023-01-24T10:29:37.263" v="180" actId="20577"/>
          <ac:spMkLst>
            <pc:docMk/>
            <pc:sldMk cId="2359346500" sldId="336"/>
            <ac:spMk id="39" creationId="{00000000-0000-0000-0000-000000000000}"/>
          </ac:spMkLst>
        </pc:spChg>
      </pc:sldChg>
      <pc:sldChg chg="addSp delSp modSp">
        <pc:chgData name="Vasco Barroso" userId="Y5FxvjhL4ZVAuADJHVvLf3LWLoe0swBf5vADhoIQrmI=" providerId="None" clId="Web-{86A87665-D0C5-4BD3-BA32-3D999BEFBFDE}" dt="2023-01-24T10:00:35.443" v="57" actId="1076"/>
        <pc:sldMkLst>
          <pc:docMk/>
          <pc:sldMk cId="637177144" sldId="343"/>
        </pc:sldMkLst>
        <pc:spChg chg="del">
          <ac:chgData name="Vasco Barroso" userId="Y5FxvjhL4ZVAuADJHVvLf3LWLoe0swBf5vADhoIQrmI=" providerId="None" clId="Web-{86A87665-D0C5-4BD3-BA32-3D999BEFBFDE}" dt="2023-01-24T10:00:32.271" v="55"/>
          <ac:spMkLst>
            <pc:docMk/>
            <pc:sldMk cId="637177144" sldId="343"/>
            <ac:spMk id="3" creationId="{366F664B-1990-6B46-AA7E-9D87B15C8DD0}"/>
          </ac:spMkLst>
        </pc:spChg>
        <pc:picChg chg="add mod">
          <ac:chgData name="Vasco Barroso" userId="Y5FxvjhL4ZVAuADJHVvLf3LWLoe0swBf5vADhoIQrmI=" providerId="None" clId="Web-{86A87665-D0C5-4BD3-BA32-3D999BEFBFDE}" dt="2023-01-24T10:00:35.443" v="57" actId="1076"/>
          <ac:picMkLst>
            <pc:docMk/>
            <pc:sldMk cId="637177144" sldId="343"/>
            <ac:picMk id="2" creationId="{3C0EE953-A30F-4CF7-607C-9FAFD8677744}"/>
          </ac:picMkLst>
        </pc:picChg>
      </pc:sldChg>
      <pc:sldChg chg="modSp">
        <pc:chgData name="Vasco Barroso" userId="Y5FxvjhL4ZVAuADJHVvLf3LWLoe0swBf5vADhoIQrmI=" providerId="None" clId="Web-{86A87665-D0C5-4BD3-BA32-3D999BEFBFDE}" dt="2023-01-24T09:46:47.408" v="18" actId="20577"/>
        <pc:sldMkLst>
          <pc:docMk/>
          <pc:sldMk cId="1236718911" sldId="347"/>
        </pc:sldMkLst>
        <pc:spChg chg="mod">
          <ac:chgData name="Vasco Barroso" userId="Y5FxvjhL4ZVAuADJHVvLf3LWLoe0swBf5vADhoIQrmI=" providerId="None" clId="Web-{86A87665-D0C5-4BD3-BA32-3D999BEFBFDE}" dt="2023-01-24T09:46:47.408" v="18" actId="20577"/>
          <ac:spMkLst>
            <pc:docMk/>
            <pc:sldMk cId="1236718911" sldId="347"/>
            <ac:spMk id="39" creationId="{00000000-0000-0000-0000-000000000000}"/>
          </ac:spMkLst>
        </pc:spChg>
      </pc:sldChg>
      <pc:sldChg chg="modSp">
        <pc:chgData name="Vasco Barroso" userId="Y5FxvjhL4ZVAuADJHVvLf3LWLoe0swBf5vADhoIQrmI=" providerId="None" clId="Web-{86A87665-D0C5-4BD3-BA32-3D999BEFBFDE}" dt="2023-01-24T10:26:34.228" v="175"/>
        <pc:sldMkLst>
          <pc:docMk/>
          <pc:sldMk cId="1811828975" sldId="353"/>
        </pc:sldMkLst>
        <pc:graphicFrameChg chg="mod modGraphic">
          <ac:chgData name="Vasco Barroso" userId="Y5FxvjhL4ZVAuADJHVvLf3LWLoe0swBf5vADhoIQrmI=" providerId="None" clId="Web-{86A87665-D0C5-4BD3-BA32-3D999BEFBFDE}" dt="2023-01-24T10:26:34.228" v="175"/>
          <ac:graphicFrameMkLst>
            <pc:docMk/>
            <pc:sldMk cId="1811828975" sldId="353"/>
            <ac:graphicFrameMk id="150" creationId="{A7EE465F-C63D-15DC-8E0F-09EF5CF08ED0}"/>
          </ac:graphicFrameMkLst>
        </pc:graphicFrameChg>
      </pc:sldChg>
      <pc:sldChg chg="ord">
        <pc:chgData name="Vasco Barroso" userId="Y5FxvjhL4ZVAuADJHVvLf3LWLoe0swBf5vADhoIQrmI=" providerId="None" clId="Web-{86A87665-D0C5-4BD3-BA32-3D999BEFBFDE}" dt="2023-01-24T10:00:48.677" v="58"/>
        <pc:sldMkLst>
          <pc:docMk/>
          <pc:sldMk cId="2487437307" sldId="354"/>
        </pc:sldMkLst>
      </pc:sldChg>
    </pc:docChg>
  </pc:docChgLst>
  <pc:docChgLst>
    <pc:chgData name="Vasco Barroso" userId="Y5FxvjhL4ZVAuADJHVvLf3LWLoe0swBf5vADhoIQrmI=" providerId="None" clId="Web-{128B9531-7CAF-48C6-9C48-59013931014A}"/>
    <pc:docChg chg="delSld modSld">
      <pc:chgData name="Vasco Barroso" userId="Y5FxvjhL4ZVAuADJHVvLf3LWLoe0swBf5vADhoIQrmI=" providerId="None" clId="Web-{128B9531-7CAF-48C6-9C48-59013931014A}" dt="2022-10-28T10:03:03.040" v="122" actId="20577"/>
      <pc:docMkLst>
        <pc:docMk/>
      </pc:docMkLst>
      <pc:sldChg chg="modSp">
        <pc:chgData name="Vasco Barroso" userId="Y5FxvjhL4ZVAuADJHVvLf3LWLoe0swBf5vADhoIQrmI=" providerId="None" clId="Web-{128B9531-7CAF-48C6-9C48-59013931014A}" dt="2022-10-28T10:02:14.773" v="110" actId="20577"/>
        <pc:sldMkLst>
          <pc:docMk/>
          <pc:sldMk cId="0" sldId="258"/>
        </pc:sldMkLst>
        <pc:spChg chg="mod">
          <ac:chgData name="Vasco Barroso" userId="Y5FxvjhL4ZVAuADJHVvLf3LWLoe0swBf5vADhoIQrmI=" providerId="None" clId="Web-{128B9531-7CAF-48C6-9C48-59013931014A}" dt="2022-10-28T10:02:14.773" v="110" actId="20577"/>
          <ac:spMkLst>
            <pc:docMk/>
            <pc:sldMk cId="0" sldId="258"/>
            <ac:spMk id="3" creationId="{00000000-0000-0000-0000-000000000000}"/>
          </ac:spMkLst>
        </pc:spChg>
        <pc:spChg chg="mod">
          <ac:chgData name="Vasco Barroso" userId="Y5FxvjhL4ZVAuADJHVvLf3LWLoe0swBf5vADhoIQrmI=" providerId="None" clId="Web-{128B9531-7CAF-48C6-9C48-59013931014A}" dt="2022-10-28T10:01:49.538" v="106" actId="20577"/>
          <ac:spMkLst>
            <pc:docMk/>
            <pc:sldMk cId="0" sldId="258"/>
            <ac:spMk id="39" creationId="{00000000-0000-0000-0000-000000000000}"/>
          </ac:spMkLst>
        </pc:spChg>
      </pc:sldChg>
      <pc:sldChg chg="del">
        <pc:chgData name="Vasco Barroso" userId="Y5FxvjhL4ZVAuADJHVvLf3LWLoe0swBf5vADhoIQrmI=" providerId="None" clId="Web-{128B9531-7CAF-48C6-9C48-59013931014A}" dt="2022-10-28T09:53:17.086" v="0"/>
        <pc:sldMkLst>
          <pc:docMk/>
          <pc:sldMk cId="2360259265" sldId="288"/>
        </pc:sldMkLst>
      </pc:sldChg>
      <pc:sldChg chg="modSp">
        <pc:chgData name="Vasco Barroso" userId="Y5FxvjhL4ZVAuADJHVvLf3LWLoe0swBf5vADhoIQrmI=" providerId="None" clId="Web-{128B9531-7CAF-48C6-9C48-59013931014A}" dt="2022-10-28T10:03:03.040" v="122" actId="20577"/>
        <pc:sldMkLst>
          <pc:docMk/>
          <pc:sldMk cId="2108145757" sldId="296"/>
        </pc:sldMkLst>
        <pc:spChg chg="mod">
          <ac:chgData name="Vasco Barroso" userId="Y5FxvjhL4ZVAuADJHVvLf3LWLoe0swBf5vADhoIQrmI=" providerId="None" clId="Web-{128B9531-7CAF-48C6-9C48-59013931014A}" dt="2022-10-28T10:03:03.040" v="122" actId="20577"/>
          <ac:spMkLst>
            <pc:docMk/>
            <pc:sldMk cId="2108145757" sldId="296"/>
            <ac:spMk id="39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Data Taking Efficiency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Sheet1!$C$5:$C$8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Sheet1!$D$5:$D$8</c:f>
              <c:numCache>
                <c:formatCode>0%</c:formatCode>
                <c:ptCount val="4"/>
                <c:pt idx="0">
                  <c:v>0.2</c:v>
                </c:pt>
                <c:pt idx="1">
                  <c:v>0.5</c:v>
                </c:pt>
                <c:pt idx="2">
                  <c:v>0.8</c:v>
                </c:pt>
                <c:pt idx="3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CC-4CBB-A61B-5D3900079168}"/>
            </c:ext>
          </c:extLst>
        </c:ser>
        <c:ser>
          <c:idx val="1"/>
          <c:order val="1"/>
          <c:tx>
            <c:strRef>
              <c:f>Sheet1!$E$4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Sheet1!$C$5:$C$8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Sheet1!$E$5:$E$8</c:f>
              <c:numCache>
                <c:formatCode>0%</c:formatCode>
                <c:ptCount val="4"/>
                <c:pt idx="0">
                  <c:v>0.5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CC-4CBB-A61B-5D3900079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37359055"/>
        <c:axId val="651223711"/>
      </c:barChart>
      <c:catAx>
        <c:axId val="737359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51223711"/>
        <c:crosses val="autoZero"/>
        <c:auto val="1"/>
        <c:lblAlgn val="ctr"/>
        <c:lblOffset val="100"/>
        <c:noMultiLvlLbl val="0"/>
      </c:catAx>
      <c:valAx>
        <c:axId val="651223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7373590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iceO2Group/ReadoutCard" TargetMode="External"/><Relationship Id="rId1" Type="http://schemas.openxmlformats.org/officeDocument/2006/relationships/hyperlink" Target="https://github.com/AliceO2Group/Readout/" TargetMode="Externa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iceO2Group/WebUi/tree/dev/QualityControl" TargetMode="External"/><Relationship Id="rId1" Type="http://schemas.openxmlformats.org/officeDocument/2006/relationships/hyperlink" Target="https://github.com/AliceO2Group/QualityControl/" TargetMode="Externa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iceO2Group/WebUi/tree/dev/Control" TargetMode="External"/><Relationship Id="rId1" Type="http://schemas.openxmlformats.org/officeDocument/2006/relationships/hyperlink" Target="https://github.com/AliceO2Group/Control" TargetMode="External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iceO2Group/InfoLogger" TargetMode="External"/><Relationship Id="rId1" Type="http://schemas.openxmlformats.org/officeDocument/2006/relationships/hyperlink" Target="https://github.com/AliceO2Group/Monitoring" TargetMode="External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iceO2Group/Bookkeeping" TargetMode="External"/><Relationship Id="rId1" Type="http://schemas.openxmlformats.org/officeDocument/2006/relationships/hyperlink" Target="https://github.com/AliceO2Group/Configuration" TargetMode="External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iceO2Group/ReadoutCard" TargetMode="External"/><Relationship Id="rId1" Type="http://schemas.openxmlformats.org/officeDocument/2006/relationships/hyperlink" Target="https://github.com/AliceO2Group/Readout/" TargetMode="External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iceO2Group/WebUi/tree/dev/QualityControl" TargetMode="External"/><Relationship Id="rId1" Type="http://schemas.openxmlformats.org/officeDocument/2006/relationships/hyperlink" Target="https://github.com/AliceO2Group/QualityControl/" TargetMode="External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iceO2Group/WebUi/tree/dev/Control" TargetMode="External"/><Relationship Id="rId1" Type="http://schemas.openxmlformats.org/officeDocument/2006/relationships/hyperlink" Target="https://github.com/AliceO2Group/Control" TargetMode="External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iceO2Group/InfoLogger" TargetMode="External"/><Relationship Id="rId1" Type="http://schemas.openxmlformats.org/officeDocument/2006/relationships/hyperlink" Target="https://github.com/AliceO2Group/Monitoring" TargetMode="External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iceO2Group/Bookkeeping" TargetMode="External"/><Relationship Id="rId1" Type="http://schemas.openxmlformats.org/officeDocument/2006/relationships/hyperlink" Target="https://github.com/AliceO2Group/Configuratio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EC838C-9EE6-49A5-BFBE-E7B8DA3710B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H"/>
        </a:p>
      </dgm:t>
    </dgm:pt>
    <dgm:pt modelId="{796E6116-4E5C-4C8F-B1FD-3DFEC3D28DA5}">
      <dgm:prSet phldrT="[Text]" custT="1"/>
      <dgm:spPr/>
      <dgm:t>
        <a:bodyPr/>
        <a:lstStyle/>
        <a:p>
          <a:r>
            <a:rPr lang="en-US" sz="4000" dirty="0"/>
            <a:t>CRU</a:t>
          </a:r>
          <a:endParaRPr lang="en-CH" sz="4000" dirty="0"/>
        </a:p>
      </dgm:t>
    </dgm:pt>
    <dgm:pt modelId="{01BAA1E0-7AB7-4D33-9AB9-EA19917B13F3}" type="parTrans" cxnId="{D6AA3550-3B75-4852-90F4-7F301764CAB5}">
      <dgm:prSet/>
      <dgm:spPr/>
      <dgm:t>
        <a:bodyPr/>
        <a:lstStyle/>
        <a:p>
          <a:endParaRPr lang="en-CH"/>
        </a:p>
      </dgm:t>
    </dgm:pt>
    <dgm:pt modelId="{699CA72C-9327-4053-B712-868E96A0AF98}" type="sibTrans" cxnId="{D6AA3550-3B75-4852-90F4-7F301764CAB5}">
      <dgm:prSet/>
      <dgm:spPr/>
      <dgm:t>
        <a:bodyPr/>
        <a:lstStyle/>
        <a:p>
          <a:endParaRPr lang="en-CH"/>
        </a:p>
      </dgm:t>
    </dgm:pt>
    <dgm:pt modelId="{117273D2-5718-442B-A8F8-90B372ECC587}">
      <dgm:prSet phldrT="[Text]"/>
      <dgm:spPr/>
      <dgm:t>
        <a:bodyPr/>
        <a:lstStyle/>
        <a:p>
          <a:r>
            <a:rPr lang="en-US" dirty="0" err="1"/>
            <a:t>LHCb</a:t>
          </a:r>
          <a:r>
            <a:rPr lang="en-US" dirty="0"/>
            <a:t> PCIe40</a:t>
          </a:r>
          <a:endParaRPr lang="en-CH" dirty="0"/>
        </a:p>
      </dgm:t>
    </dgm:pt>
    <dgm:pt modelId="{A883BA99-0858-442F-96B5-BCC5B77B528A}" type="parTrans" cxnId="{91B7703D-D527-4D71-8AED-DD9289FCCC13}">
      <dgm:prSet/>
      <dgm:spPr/>
      <dgm:t>
        <a:bodyPr/>
        <a:lstStyle/>
        <a:p>
          <a:endParaRPr lang="en-CH"/>
        </a:p>
      </dgm:t>
    </dgm:pt>
    <dgm:pt modelId="{C5397D64-DEA4-4971-89A6-2C5C20550B6F}" type="sibTrans" cxnId="{91B7703D-D527-4D71-8AED-DD9289FCCC13}">
      <dgm:prSet/>
      <dgm:spPr/>
      <dgm:t>
        <a:bodyPr/>
        <a:lstStyle/>
        <a:p>
          <a:endParaRPr lang="en-CH"/>
        </a:p>
      </dgm:t>
    </dgm:pt>
    <dgm:pt modelId="{07BE173F-ADC2-47A7-94E3-266D4E5A44CB}">
      <dgm:prSet phldrT="[Text]"/>
      <dgm:spPr/>
      <dgm:t>
        <a:bodyPr/>
        <a:lstStyle/>
        <a:p>
          <a:r>
            <a:rPr lang="en-US" dirty="0"/>
            <a:t>Intel </a:t>
          </a:r>
          <a:r>
            <a:rPr lang="en-US" dirty="0" err="1"/>
            <a:t>Arria</a:t>
          </a:r>
          <a:r>
            <a:rPr lang="en-US" dirty="0"/>
            <a:t> 10</a:t>
          </a:r>
          <a:endParaRPr lang="en-CH" dirty="0"/>
        </a:p>
      </dgm:t>
    </dgm:pt>
    <dgm:pt modelId="{E1659A5F-8B01-4A7C-B2B9-C643457B1DB8}" type="parTrans" cxnId="{647E391D-0AED-495D-8AC9-E8BA25BE9DFA}">
      <dgm:prSet/>
      <dgm:spPr/>
      <dgm:t>
        <a:bodyPr/>
        <a:lstStyle/>
        <a:p>
          <a:endParaRPr lang="en-CH"/>
        </a:p>
      </dgm:t>
    </dgm:pt>
    <dgm:pt modelId="{7791552F-1381-4107-872E-1126FD154D92}" type="sibTrans" cxnId="{647E391D-0AED-495D-8AC9-E8BA25BE9DFA}">
      <dgm:prSet/>
      <dgm:spPr/>
      <dgm:t>
        <a:bodyPr/>
        <a:lstStyle/>
        <a:p>
          <a:endParaRPr lang="en-CH"/>
        </a:p>
      </dgm:t>
    </dgm:pt>
    <dgm:pt modelId="{1A9B53B6-0EAE-4E34-89BE-DCC2A0436343}">
      <dgm:prSet phldrT="[Text]"/>
      <dgm:spPr/>
      <dgm:t>
        <a:bodyPr/>
        <a:lstStyle/>
        <a:p>
          <a:r>
            <a:rPr lang="en-US" dirty="0"/>
            <a:t>PCIe Gen 3</a:t>
          </a:r>
          <a:endParaRPr lang="en-CH" dirty="0"/>
        </a:p>
      </dgm:t>
    </dgm:pt>
    <dgm:pt modelId="{89235B57-17F6-45DA-B80F-044B00CE92ED}" type="parTrans" cxnId="{AD807F9B-FFDA-4EE8-8046-DAAE1BA6B3EF}">
      <dgm:prSet/>
      <dgm:spPr/>
      <dgm:t>
        <a:bodyPr/>
        <a:lstStyle/>
        <a:p>
          <a:endParaRPr lang="en-CH"/>
        </a:p>
      </dgm:t>
    </dgm:pt>
    <dgm:pt modelId="{8DAB94BD-2443-4AB5-912E-ED71184CFBB1}" type="sibTrans" cxnId="{AD807F9B-FFDA-4EE8-8046-DAAE1BA6B3EF}">
      <dgm:prSet/>
      <dgm:spPr/>
      <dgm:t>
        <a:bodyPr/>
        <a:lstStyle/>
        <a:p>
          <a:endParaRPr lang="en-CH"/>
        </a:p>
      </dgm:t>
    </dgm:pt>
    <dgm:pt modelId="{00A87D38-1BBB-4AC3-B3C4-B44BA2AAD67A}">
      <dgm:prSet phldrT="[Text]"/>
      <dgm:spPr/>
      <dgm:t>
        <a:bodyPr/>
        <a:lstStyle/>
        <a:p>
          <a:r>
            <a:rPr lang="en-US" dirty="0"/>
            <a:t>472 cards</a:t>
          </a:r>
          <a:endParaRPr lang="en-CH" dirty="0"/>
        </a:p>
      </dgm:t>
    </dgm:pt>
    <dgm:pt modelId="{393B99D3-5CED-446E-A5D8-00197E81FEDF}" type="parTrans" cxnId="{172DF481-D2DA-4F92-A116-A9C396F69B23}">
      <dgm:prSet/>
      <dgm:spPr/>
      <dgm:t>
        <a:bodyPr/>
        <a:lstStyle/>
        <a:p>
          <a:endParaRPr lang="en-CH"/>
        </a:p>
      </dgm:t>
    </dgm:pt>
    <dgm:pt modelId="{B054D735-CF05-4190-8BC3-120C3CC08851}" type="sibTrans" cxnId="{172DF481-D2DA-4F92-A116-A9C396F69B23}">
      <dgm:prSet/>
      <dgm:spPr/>
      <dgm:t>
        <a:bodyPr/>
        <a:lstStyle/>
        <a:p>
          <a:endParaRPr lang="en-CH"/>
        </a:p>
      </dgm:t>
    </dgm:pt>
    <dgm:pt modelId="{C8A6DED1-BD56-4218-B624-3ED48797584C}" type="pres">
      <dgm:prSet presAssocID="{C0EC838C-9EE6-49A5-BFBE-E7B8DA3710B4}" presName="vert0" presStyleCnt="0">
        <dgm:presLayoutVars>
          <dgm:dir/>
          <dgm:animOne val="branch"/>
          <dgm:animLvl val="lvl"/>
        </dgm:presLayoutVars>
      </dgm:prSet>
      <dgm:spPr/>
    </dgm:pt>
    <dgm:pt modelId="{00600807-0AE2-4250-B434-2BA5AAF5B2F6}" type="pres">
      <dgm:prSet presAssocID="{796E6116-4E5C-4C8F-B1FD-3DFEC3D28DA5}" presName="thickLine" presStyleLbl="alignNode1" presStyleIdx="0" presStyleCnt="1" custLinFactNeighborX="1379"/>
      <dgm:spPr/>
    </dgm:pt>
    <dgm:pt modelId="{B2C46488-ECF1-4313-B044-A78E1C4F17DD}" type="pres">
      <dgm:prSet presAssocID="{796E6116-4E5C-4C8F-B1FD-3DFEC3D28DA5}" presName="horz1" presStyleCnt="0"/>
      <dgm:spPr/>
    </dgm:pt>
    <dgm:pt modelId="{1E336523-EB4A-4DD1-B756-1A77FCE0E516}" type="pres">
      <dgm:prSet presAssocID="{796E6116-4E5C-4C8F-B1FD-3DFEC3D28DA5}" presName="tx1" presStyleLbl="revTx" presStyleIdx="0" presStyleCnt="5" custScaleX="229110"/>
      <dgm:spPr/>
    </dgm:pt>
    <dgm:pt modelId="{FE50B90E-5E7A-4DFB-AFD4-8C5EC18A45AE}" type="pres">
      <dgm:prSet presAssocID="{796E6116-4E5C-4C8F-B1FD-3DFEC3D28DA5}" presName="vert1" presStyleCnt="0"/>
      <dgm:spPr/>
    </dgm:pt>
    <dgm:pt modelId="{40FCF06A-496E-4F88-BACD-420FA38F7BE0}" type="pres">
      <dgm:prSet presAssocID="{117273D2-5718-442B-A8F8-90B372ECC587}" presName="vertSpace2a" presStyleCnt="0"/>
      <dgm:spPr/>
    </dgm:pt>
    <dgm:pt modelId="{18D6325E-5B5C-41AD-B926-9EDA1A10B5CF}" type="pres">
      <dgm:prSet presAssocID="{117273D2-5718-442B-A8F8-90B372ECC587}" presName="horz2" presStyleCnt="0"/>
      <dgm:spPr/>
    </dgm:pt>
    <dgm:pt modelId="{FB47B4B6-A18C-4293-8AB6-3A91CA5B80E4}" type="pres">
      <dgm:prSet presAssocID="{117273D2-5718-442B-A8F8-90B372ECC587}" presName="horzSpace2" presStyleCnt="0"/>
      <dgm:spPr/>
    </dgm:pt>
    <dgm:pt modelId="{7A570FC7-5487-434A-8B8F-45CB1460AF8B}" type="pres">
      <dgm:prSet presAssocID="{117273D2-5718-442B-A8F8-90B372ECC587}" presName="tx2" presStyleLbl="revTx" presStyleIdx="1" presStyleCnt="5"/>
      <dgm:spPr/>
    </dgm:pt>
    <dgm:pt modelId="{E6AEF7E3-EB30-4AF8-BB94-C1B8714ED976}" type="pres">
      <dgm:prSet presAssocID="{117273D2-5718-442B-A8F8-90B372ECC587}" presName="vert2" presStyleCnt="0"/>
      <dgm:spPr/>
    </dgm:pt>
    <dgm:pt modelId="{746ACC0A-41C1-4D9F-964F-BBF6A116F1A4}" type="pres">
      <dgm:prSet presAssocID="{117273D2-5718-442B-A8F8-90B372ECC587}" presName="thinLine2b" presStyleLbl="callout" presStyleIdx="0" presStyleCnt="4"/>
      <dgm:spPr/>
    </dgm:pt>
    <dgm:pt modelId="{C9728CD1-59E4-4150-A894-66CF0FB84F84}" type="pres">
      <dgm:prSet presAssocID="{117273D2-5718-442B-A8F8-90B372ECC587}" presName="vertSpace2b" presStyleCnt="0"/>
      <dgm:spPr/>
    </dgm:pt>
    <dgm:pt modelId="{47572DC7-128B-424A-98E0-6BE18BEF026B}" type="pres">
      <dgm:prSet presAssocID="{07BE173F-ADC2-47A7-94E3-266D4E5A44CB}" presName="horz2" presStyleCnt="0"/>
      <dgm:spPr/>
    </dgm:pt>
    <dgm:pt modelId="{34153E67-7A24-421B-B4D2-191EEBDCE056}" type="pres">
      <dgm:prSet presAssocID="{07BE173F-ADC2-47A7-94E3-266D4E5A44CB}" presName="horzSpace2" presStyleCnt="0"/>
      <dgm:spPr/>
    </dgm:pt>
    <dgm:pt modelId="{6078D691-2D48-4B6F-B132-86CAA2DCEE33}" type="pres">
      <dgm:prSet presAssocID="{07BE173F-ADC2-47A7-94E3-266D4E5A44CB}" presName="tx2" presStyleLbl="revTx" presStyleIdx="2" presStyleCnt="5"/>
      <dgm:spPr/>
    </dgm:pt>
    <dgm:pt modelId="{38309F04-2C09-4A93-A0BB-0BCC6AE1F663}" type="pres">
      <dgm:prSet presAssocID="{07BE173F-ADC2-47A7-94E3-266D4E5A44CB}" presName="vert2" presStyleCnt="0"/>
      <dgm:spPr/>
    </dgm:pt>
    <dgm:pt modelId="{240CCA58-18DA-427A-9A10-BA78E147748C}" type="pres">
      <dgm:prSet presAssocID="{07BE173F-ADC2-47A7-94E3-266D4E5A44CB}" presName="thinLine2b" presStyleLbl="callout" presStyleIdx="1" presStyleCnt="4"/>
      <dgm:spPr/>
    </dgm:pt>
    <dgm:pt modelId="{D3447754-9309-4486-B9A9-77B7DC5A334D}" type="pres">
      <dgm:prSet presAssocID="{07BE173F-ADC2-47A7-94E3-266D4E5A44CB}" presName="vertSpace2b" presStyleCnt="0"/>
      <dgm:spPr/>
    </dgm:pt>
    <dgm:pt modelId="{E719FA3F-40D8-4D34-981A-501D6F7E1EC8}" type="pres">
      <dgm:prSet presAssocID="{1A9B53B6-0EAE-4E34-89BE-DCC2A0436343}" presName="horz2" presStyleCnt="0"/>
      <dgm:spPr/>
    </dgm:pt>
    <dgm:pt modelId="{4825D7A0-939F-44BA-9385-981089A12801}" type="pres">
      <dgm:prSet presAssocID="{1A9B53B6-0EAE-4E34-89BE-DCC2A0436343}" presName="horzSpace2" presStyleCnt="0"/>
      <dgm:spPr/>
    </dgm:pt>
    <dgm:pt modelId="{1AD0020C-F072-45DB-A1E3-3FA349617F57}" type="pres">
      <dgm:prSet presAssocID="{1A9B53B6-0EAE-4E34-89BE-DCC2A0436343}" presName="tx2" presStyleLbl="revTx" presStyleIdx="3" presStyleCnt="5"/>
      <dgm:spPr/>
    </dgm:pt>
    <dgm:pt modelId="{FF5720B1-2EAC-4AD1-9BA5-9D9C5F8A0729}" type="pres">
      <dgm:prSet presAssocID="{1A9B53B6-0EAE-4E34-89BE-DCC2A0436343}" presName="vert2" presStyleCnt="0"/>
      <dgm:spPr/>
    </dgm:pt>
    <dgm:pt modelId="{E565F9DD-F28F-483D-9465-5FE23A1023B1}" type="pres">
      <dgm:prSet presAssocID="{1A9B53B6-0EAE-4E34-89BE-DCC2A0436343}" presName="thinLine2b" presStyleLbl="callout" presStyleIdx="2" presStyleCnt="4"/>
      <dgm:spPr/>
    </dgm:pt>
    <dgm:pt modelId="{789F6B06-661A-4045-923E-DB0E374841C3}" type="pres">
      <dgm:prSet presAssocID="{1A9B53B6-0EAE-4E34-89BE-DCC2A0436343}" presName="vertSpace2b" presStyleCnt="0"/>
      <dgm:spPr/>
    </dgm:pt>
    <dgm:pt modelId="{4FDC4A9D-6687-47AB-9748-1AD8EDA13A6A}" type="pres">
      <dgm:prSet presAssocID="{00A87D38-1BBB-4AC3-B3C4-B44BA2AAD67A}" presName="horz2" presStyleCnt="0"/>
      <dgm:spPr/>
    </dgm:pt>
    <dgm:pt modelId="{6EC3EBF0-9561-4B31-8D89-06789D1E0DF4}" type="pres">
      <dgm:prSet presAssocID="{00A87D38-1BBB-4AC3-B3C4-B44BA2AAD67A}" presName="horzSpace2" presStyleCnt="0"/>
      <dgm:spPr/>
    </dgm:pt>
    <dgm:pt modelId="{9CB3E995-2F1A-487B-8686-F166EB7B69BF}" type="pres">
      <dgm:prSet presAssocID="{00A87D38-1BBB-4AC3-B3C4-B44BA2AAD67A}" presName="tx2" presStyleLbl="revTx" presStyleIdx="4" presStyleCnt="5"/>
      <dgm:spPr/>
    </dgm:pt>
    <dgm:pt modelId="{2568D4A7-AD0A-4995-B619-FD300A19669A}" type="pres">
      <dgm:prSet presAssocID="{00A87D38-1BBB-4AC3-B3C4-B44BA2AAD67A}" presName="vert2" presStyleCnt="0"/>
      <dgm:spPr/>
    </dgm:pt>
    <dgm:pt modelId="{389979CF-FA66-4455-BBDA-A0CE45EF24D7}" type="pres">
      <dgm:prSet presAssocID="{00A87D38-1BBB-4AC3-B3C4-B44BA2AAD67A}" presName="thinLine2b" presStyleLbl="callout" presStyleIdx="3" presStyleCnt="4"/>
      <dgm:spPr/>
    </dgm:pt>
    <dgm:pt modelId="{3855BCAF-BDBA-4E06-811A-884322A10CA8}" type="pres">
      <dgm:prSet presAssocID="{00A87D38-1BBB-4AC3-B3C4-B44BA2AAD67A}" presName="vertSpace2b" presStyleCnt="0"/>
      <dgm:spPr/>
    </dgm:pt>
  </dgm:ptLst>
  <dgm:cxnLst>
    <dgm:cxn modelId="{647E391D-0AED-495D-8AC9-E8BA25BE9DFA}" srcId="{796E6116-4E5C-4C8F-B1FD-3DFEC3D28DA5}" destId="{07BE173F-ADC2-47A7-94E3-266D4E5A44CB}" srcOrd="1" destOrd="0" parTransId="{E1659A5F-8B01-4A7C-B2B9-C643457B1DB8}" sibTransId="{7791552F-1381-4107-872E-1126FD154D92}"/>
    <dgm:cxn modelId="{1FB5862C-ABD1-4462-8257-6D5572A4B82A}" type="presOf" srcId="{796E6116-4E5C-4C8F-B1FD-3DFEC3D28DA5}" destId="{1E336523-EB4A-4DD1-B756-1A77FCE0E516}" srcOrd="0" destOrd="0" presId="urn:microsoft.com/office/officeart/2008/layout/LinedList"/>
    <dgm:cxn modelId="{91B7703D-D527-4D71-8AED-DD9289FCCC13}" srcId="{796E6116-4E5C-4C8F-B1FD-3DFEC3D28DA5}" destId="{117273D2-5718-442B-A8F8-90B372ECC587}" srcOrd="0" destOrd="0" parTransId="{A883BA99-0858-442F-96B5-BCC5B77B528A}" sibTransId="{C5397D64-DEA4-4971-89A6-2C5C20550B6F}"/>
    <dgm:cxn modelId="{5DEB8B4A-98B3-4219-BB2B-7C5F987FEFC4}" type="presOf" srcId="{1A9B53B6-0EAE-4E34-89BE-DCC2A0436343}" destId="{1AD0020C-F072-45DB-A1E3-3FA349617F57}" srcOrd="0" destOrd="0" presId="urn:microsoft.com/office/officeart/2008/layout/LinedList"/>
    <dgm:cxn modelId="{D6AA3550-3B75-4852-90F4-7F301764CAB5}" srcId="{C0EC838C-9EE6-49A5-BFBE-E7B8DA3710B4}" destId="{796E6116-4E5C-4C8F-B1FD-3DFEC3D28DA5}" srcOrd="0" destOrd="0" parTransId="{01BAA1E0-7AB7-4D33-9AB9-EA19917B13F3}" sibTransId="{699CA72C-9327-4053-B712-868E96A0AF98}"/>
    <dgm:cxn modelId="{625A6850-A155-4B9B-848A-2B6232520FBD}" type="presOf" srcId="{117273D2-5718-442B-A8F8-90B372ECC587}" destId="{7A570FC7-5487-434A-8B8F-45CB1460AF8B}" srcOrd="0" destOrd="0" presId="urn:microsoft.com/office/officeart/2008/layout/LinedList"/>
    <dgm:cxn modelId="{172DF481-D2DA-4F92-A116-A9C396F69B23}" srcId="{796E6116-4E5C-4C8F-B1FD-3DFEC3D28DA5}" destId="{00A87D38-1BBB-4AC3-B3C4-B44BA2AAD67A}" srcOrd="3" destOrd="0" parTransId="{393B99D3-5CED-446E-A5D8-00197E81FEDF}" sibTransId="{B054D735-CF05-4190-8BC3-120C3CC08851}"/>
    <dgm:cxn modelId="{AD807F9B-FFDA-4EE8-8046-DAAE1BA6B3EF}" srcId="{796E6116-4E5C-4C8F-B1FD-3DFEC3D28DA5}" destId="{1A9B53B6-0EAE-4E34-89BE-DCC2A0436343}" srcOrd="2" destOrd="0" parTransId="{89235B57-17F6-45DA-B80F-044B00CE92ED}" sibTransId="{8DAB94BD-2443-4AB5-912E-ED71184CFBB1}"/>
    <dgm:cxn modelId="{C8FCF7B8-3FDC-4096-86AB-97A379A24D5A}" type="presOf" srcId="{07BE173F-ADC2-47A7-94E3-266D4E5A44CB}" destId="{6078D691-2D48-4B6F-B132-86CAA2DCEE33}" srcOrd="0" destOrd="0" presId="urn:microsoft.com/office/officeart/2008/layout/LinedList"/>
    <dgm:cxn modelId="{6AE755C4-A8C4-4D20-971A-D1EA2302C6CD}" type="presOf" srcId="{00A87D38-1BBB-4AC3-B3C4-B44BA2AAD67A}" destId="{9CB3E995-2F1A-487B-8686-F166EB7B69BF}" srcOrd="0" destOrd="0" presId="urn:microsoft.com/office/officeart/2008/layout/LinedList"/>
    <dgm:cxn modelId="{2E3AA2E3-DDB2-419E-81FE-8BD9D788A8E9}" type="presOf" srcId="{C0EC838C-9EE6-49A5-BFBE-E7B8DA3710B4}" destId="{C8A6DED1-BD56-4218-B624-3ED48797584C}" srcOrd="0" destOrd="0" presId="urn:microsoft.com/office/officeart/2008/layout/LinedList"/>
    <dgm:cxn modelId="{43B49A0A-7EF3-4DB4-B6AD-5803E7F88663}" type="presParOf" srcId="{C8A6DED1-BD56-4218-B624-3ED48797584C}" destId="{00600807-0AE2-4250-B434-2BA5AAF5B2F6}" srcOrd="0" destOrd="0" presId="urn:microsoft.com/office/officeart/2008/layout/LinedList"/>
    <dgm:cxn modelId="{C247431F-344C-4318-9AC8-D63824793406}" type="presParOf" srcId="{C8A6DED1-BD56-4218-B624-3ED48797584C}" destId="{B2C46488-ECF1-4313-B044-A78E1C4F17DD}" srcOrd="1" destOrd="0" presId="urn:microsoft.com/office/officeart/2008/layout/LinedList"/>
    <dgm:cxn modelId="{B09C86B9-96F4-467A-B238-109AD1B832C1}" type="presParOf" srcId="{B2C46488-ECF1-4313-B044-A78E1C4F17DD}" destId="{1E336523-EB4A-4DD1-B756-1A77FCE0E516}" srcOrd="0" destOrd="0" presId="urn:microsoft.com/office/officeart/2008/layout/LinedList"/>
    <dgm:cxn modelId="{DCF03CDA-2B0D-45D9-98CC-CC1C74377D83}" type="presParOf" srcId="{B2C46488-ECF1-4313-B044-A78E1C4F17DD}" destId="{FE50B90E-5E7A-4DFB-AFD4-8C5EC18A45AE}" srcOrd="1" destOrd="0" presId="urn:microsoft.com/office/officeart/2008/layout/LinedList"/>
    <dgm:cxn modelId="{2F69534A-D287-48D7-9828-9070ADE69AC5}" type="presParOf" srcId="{FE50B90E-5E7A-4DFB-AFD4-8C5EC18A45AE}" destId="{40FCF06A-496E-4F88-BACD-420FA38F7BE0}" srcOrd="0" destOrd="0" presId="urn:microsoft.com/office/officeart/2008/layout/LinedList"/>
    <dgm:cxn modelId="{C0469EF4-EB80-4B22-9BAC-05290E8760E1}" type="presParOf" srcId="{FE50B90E-5E7A-4DFB-AFD4-8C5EC18A45AE}" destId="{18D6325E-5B5C-41AD-B926-9EDA1A10B5CF}" srcOrd="1" destOrd="0" presId="urn:microsoft.com/office/officeart/2008/layout/LinedList"/>
    <dgm:cxn modelId="{77403E16-3770-4C6E-A4AA-B4B36CB112F4}" type="presParOf" srcId="{18D6325E-5B5C-41AD-B926-9EDA1A10B5CF}" destId="{FB47B4B6-A18C-4293-8AB6-3A91CA5B80E4}" srcOrd="0" destOrd="0" presId="urn:microsoft.com/office/officeart/2008/layout/LinedList"/>
    <dgm:cxn modelId="{C7E4AA7E-FF7C-4CF3-9F63-F421824A5F35}" type="presParOf" srcId="{18D6325E-5B5C-41AD-B926-9EDA1A10B5CF}" destId="{7A570FC7-5487-434A-8B8F-45CB1460AF8B}" srcOrd="1" destOrd="0" presId="urn:microsoft.com/office/officeart/2008/layout/LinedList"/>
    <dgm:cxn modelId="{01890EB3-F30E-4EAB-B082-6BE5445E8D1E}" type="presParOf" srcId="{18D6325E-5B5C-41AD-B926-9EDA1A10B5CF}" destId="{E6AEF7E3-EB30-4AF8-BB94-C1B8714ED976}" srcOrd="2" destOrd="0" presId="urn:microsoft.com/office/officeart/2008/layout/LinedList"/>
    <dgm:cxn modelId="{D48C9A78-62A6-4332-9830-A6CBD663749A}" type="presParOf" srcId="{FE50B90E-5E7A-4DFB-AFD4-8C5EC18A45AE}" destId="{746ACC0A-41C1-4D9F-964F-BBF6A116F1A4}" srcOrd="2" destOrd="0" presId="urn:microsoft.com/office/officeart/2008/layout/LinedList"/>
    <dgm:cxn modelId="{2E422408-38C8-4951-8994-E4FAD3B60801}" type="presParOf" srcId="{FE50B90E-5E7A-4DFB-AFD4-8C5EC18A45AE}" destId="{C9728CD1-59E4-4150-A894-66CF0FB84F84}" srcOrd="3" destOrd="0" presId="urn:microsoft.com/office/officeart/2008/layout/LinedList"/>
    <dgm:cxn modelId="{2BB60A9C-AA69-4D2B-9B15-CAF4373E6F65}" type="presParOf" srcId="{FE50B90E-5E7A-4DFB-AFD4-8C5EC18A45AE}" destId="{47572DC7-128B-424A-98E0-6BE18BEF026B}" srcOrd="4" destOrd="0" presId="urn:microsoft.com/office/officeart/2008/layout/LinedList"/>
    <dgm:cxn modelId="{48FD8E81-E61B-4527-BE6A-3D21F9390880}" type="presParOf" srcId="{47572DC7-128B-424A-98E0-6BE18BEF026B}" destId="{34153E67-7A24-421B-B4D2-191EEBDCE056}" srcOrd="0" destOrd="0" presId="urn:microsoft.com/office/officeart/2008/layout/LinedList"/>
    <dgm:cxn modelId="{2EEDF01A-2B78-4CD3-9F09-5738ACD9DF71}" type="presParOf" srcId="{47572DC7-128B-424A-98E0-6BE18BEF026B}" destId="{6078D691-2D48-4B6F-B132-86CAA2DCEE33}" srcOrd="1" destOrd="0" presId="urn:microsoft.com/office/officeart/2008/layout/LinedList"/>
    <dgm:cxn modelId="{04EDBADD-DBA6-4B1E-90D6-BFF8ED3131BE}" type="presParOf" srcId="{47572DC7-128B-424A-98E0-6BE18BEF026B}" destId="{38309F04-2C09-4A93-A0BB-0BCC6AE1F663}" srcOrd="2" destOrd="0" presId="urn:microsoft.com/office/officeart/2008/layout/LinedList"/>
    <dgm:cxn modelId="{195999A5-1209-47A5-B61B-9A0A5D063663}" type="presParOf" srcId="{FE50B90E-5E7A-4DFB-AFD4-8C5EC18A45AE}" destId="{240CCA58-18DA-427A-9A10-BA78E147748C}" srcOrd="5" destOrd="0" presId="urn:microsoft.com/office/officeart/2008/layout/LinedList"/>
    <dgm:cxn modelId="{B09C2404-C19E-4406-9CFC-ECA0C1B28967}" type="presParOf" srcId="{FE50B90E-5E7A-4DFB-AFD4-8C5EC18A45AE}" destId="{D3447754-9309-4486-B9A9-77B7DC5A334D}" srcOrd="6" destOrd="0" presId="urn:microsoft.com/office/officeart/2008/layout/LinedList"/>
    <dgm:cxn modelId="{01189CD7-6332-4D11-B0A6-37A5C4CD147C}" type="presParOf" srcId="{FE50B90E-5E7A-4DFB-AFD4-8C5EC18A45AE}" destId="{E719FA3F-40D8-4D34-981A-501D6F7E1EC8}" srcOrd="7" destOrd="0" presId="urn:microsoft.com/office/officeart/2008/layout/LinedList"/>
    <dgm:cxn modelId="{3B6F81EF-5C19-472B-9525-E975768B41CF}" type="presParOf" srcId="{E719FA3F-40D8-4D34-981A-501D6F7E1EC8}" destId="{4825D7A0-939F-44BA-9385-981089A12801}" srcOrd="0" destOrd="0" presId="urn:microsoft.com/office/officeart/2008/layout/LinedList"/>
    <dgm:cxn modelId="{147AE814-5AD6-4CA3-8A98-1D4A6DB7ADD8}" type="presParOf" srcId="{E719FA3F-40D8-4D34-981A-501D6F7E1EC8}" destId="{1AD0020C-F072-45DB-A1E3-3FA349617F57}" srcOrd="1" destOrd="0" presId="urn:microsoft.com/office/officeart/2008/layout/LinedList"/>
    <dgm:cxn modelId="{A61D78D6-C7EC-4DF1-A857-7C3C9B20D7F2}" type="presParOf" srcId="{E719FA3F-40D8-4D34-981A-501D6F7E1EC8}" destId="{FF5720B1-2EAC-4AD1-9BA5-9D9C5F8A0729}" srcOrd="2" destOrd="0" presId="urn:microsoft.com/office/officeart/2008/layout/LinedList"/>
    <dgm:cxn modelId="{46F5E0E8-B2BE-4791-A5DC-5FA1089C35AB}" type="presParOf" srcId="{FE50B90E-5E7A-4DFB-AFD4-8C5EC18A45AE}" destId="{E565F9DD-F28F-483D-9465-5FE23A1023B1}" srcOrd="8" destOrd="0" presId="urn:microsoft.com/office/officeart/2008/layout/LinedList"/>
    <dgm:cxn modelId="{E09BD900-0145-48CF-B47B-0AB9007C26B5}" type="presParOf" srcId="{FE50B90E-5E7A-4DFB-AFD4-8C5EC18A45AE}" destId="{789F6B06-661A-4045-923E-DB0E374841C3}" srcOrd="9" destOrd="0" presId="urn:microsoft.com/office/officeart/2008/layout/LinedList"/>
    <dgm:cxn modelId="{0393D2AB-C3DB-425B-BF19-17AC99F4B440}" type="presParOf" srcId="{FE50B90E-5E7A-4DFB-AFD4-8C5EC18A45AE}" destId="{4FDC4A9D-6687-47AB-9748-1AD8EDA13A6A}" srcOrd="10" destOrd="0" presId="urn:microsoft.com/office/officeart/2008/layout/LinedList"/>
    <dgm:cxn modelId="{004906BA-271E-4194-9E5E-D1FC4F8B4FAE}" type="presParOf" srcId="{4FDC4A9D-6687-47AB-9748-1AD8EDA13A6A}" destId="{6EC3EBF0-9561-4B31-8D89-06789D1E0DF4}" srcOrd="0" destOrd="0" presId="urn:microsoft.com/office/officeart/2008/layout/LinedList"/>
    <dgm:cxn modelId="{3A465D83-8CDC-4F87-B432-42E10F7F0090}" type="presParOf" srcId="{4FDC4A9D-6687-47AB-9748-1AD8EDA13A6A}" destId="{9CB3E995-2F1A-487B-8686-F166EB7B69BF}" srcOrd="1" destOrd="0" presId="urn:microsoft.com/office/officeart/2008/layout/LinedList"/>
    <dgm:cxn modelId="{A8930C10-1720-4CE3-B499-66495BECFD9E}" type="presParOf" srcId="{4FDC4A9D-6687-47AB-9748-1AD8EDA13A6A}" destId="{2568D4A7-AD0A-4995-B619-FD300A19669A}" srcOrd="2" destOrd="0" presId="urn:microsoft.com/office/officeart/2008/layout/LinedList"/>
    <dgm:cxn modelId="{86AF0F36-845E-41F2-B601-606FE89E521E}" type="presParOf" srcId="{FE50B90E-5E7A-4DFB-AFD4-8C5EC18A45AE}" destId="{389979CF-FA66-4455-BBDA-A0CE45EF24D7}" srcOrd="11" destOrd="0" presId="urn:microsoft.com/office/officeart/2008/layout/LinedList"/>
    <dgm:cxn modelId="{0B33C388-78A7-4C48-A3DE-9B1725EA3BDA}" type="presParOf" srcId="{FE50B90E-5E7A-4DFB-AFD4-8C5EC18A45AE}" destId="{3855BCAF-BDBA-4E06-811A-884322A10CA8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89BF81A-C0FE-4CDF-9B64-0D3E34C383ED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CH"/>
        </a:p>
      </dgm:t>
    </dgm:pt>
    <dgm:pt modelId="{5B3957B3-A621-4233-AB50-EC1ECA970ABD}">
      <dgm:prSet phldrT="[Text]"/>
      <dgm:spPr/>
      <dgm:t>
        <a:bodyPr/>
        <a:lstStyle/>
        <a:p>
          <a:r>
            <a:rPr lang="en-US" dirty="0"/>
            <a:t>ALICE has a brand new DAQ system</a:t>
          </a:r>
          <a:endParaRPr lang="en-CH" dirty="0"/>
        </a:p>
      </dgm:t>
    </dgm:pt>
    <dgm:pt modelId="{FAD2CE68-8416-4E86-93FA-2BA3F2AE3ED4}" type="parTrans" cxnId="{FD2E418B-4775-47A2-B821-16F78B2436D6}">
      <dgm:prSet/>
      <dgm:spPr/>
      <dgm:t>
        <a:bodyPr/>
        <a:lstStyle/>
        <a:p>
          <a:endParaRPr lang="en-CH"/>
        </a:p>
      </dgm:t>
    </dgm:pt>
    <dgm:pt modelId="{6CE76FC1-0391-4B6B-8BD2-273EBE570885}" type="sibTrans" cxnId="{FD2E418B-4775-47A2-B821-16F78B2436D6}">
      <dgm:prSet/>
      <dgm:spPr/>
      <dgm:t>
        <a:bodyPr/>
        <a:lstStyle/>
        <a:p>
          <a:endParaRPr lang="en-CH"/>
        </a:p>
      </dgm:t>
    </dgm:pt>
    <dgm:pt modelId="{53DA72D5-7F42-4C19-B931-994BC0FC42A3}">
      <dgm:prSet phldrT="[Text]"/>
      <dgm:spPr/>
      <dgm:t>
        <a:bodyPr/>
        <a:lstStyle/>
        <a:p>
          <a:r>
            <a:rPr lang="en-US" dirty="0"/>
            <a:t>Extensive portfolio with mixture of in-house and 3</a:t>
          </a:r>
          <a:r>
            <a:rPr lang="en-US" baseline="30000" dirty="0"/>
            <a:t>rd</a:t>
          </a:r>
          <a:r>
            <a:rPr lang="en-US" dirty="0"/>
            <a:t> party tools</a:t>
          </a:r>
          <a:endParaRPr lang="en-CH" dirty="0"/>
        </a:p>
      </dgm:t>
    </dgm:pt>
    <dgm:pt modelId="{8A520418-B7A8-4264-9425-5D1C62F3921D}" type="parTrans" cxnId="{9734123D-5BE0-4E96-9CCC-C9C253414EDE}">
      <dgm:prSet/>
      <dgm:spPr/>
      <dgm:t>
        <a:bodyPr/>
        <a:lstStyle/>
        <a:p>
          <a:endParaRPr lang="en-CH"/>
        </a:p>
      </dgm:t>
    </dgm:pt>
    <dgm:pt modelId="{4C58396F-E0FD-4B58-88C8-FEE2539AF62A}" type="sibTrans" cxnId="{9734123D-5BE0-4E96-9CCC-C9C253414EDE}">
      <dgm:prSet/>
      <dgm:spPr/>
      <dgm:t>
        <a:bodyPr/>
        <a:lstStyle/>
        <a:p>
          <a:endParaRPr lang="en-CH"/>
        </a:p>
      </dgm:t>
    </dgm:pt>
    <dgm:pt modelId="{52F9DC30-3C37-48D7-8558-26F3B5B17CF8}">
      <dgm:prSet phldrT="[Text]"/>
      <dgm:spPr/>
      <dgm:t>
        <a:bodyPr/>
        <a:lstStyle/>
        <a:p>
          <a:r>
            <a:rPr lang="en-US" dirty="0"/>
            <a:t>Excellent initial performance, quite promising for Run 3</a:t>
          </a:r>
          <a:endParaRPr lang="en-CH" dirty="0"/>
        </a:p>
      </dgm:t>
    </dgm:pt>
    <dgm:pt modelId="{C9215A1C-2610-47FD-8ABF-DAA099497EE5}" type="parTrans" cxnId="{28A80860-6AD6-46D5-A6B4-A96090F6BD5E}">
      <dgm:prSet/>
      <dgm:spPr/>
      <dgm:t>
        <a:bodyPr/>
        <a:lstStyle/>
        <a:p>
          <a:endParaRPr lang="en-CH"/>
        </a:p>
      </dgm:t>
    </dgm:pt>
    <dgm:pt modelId="{5AC4ED75-5E2B-43ED-B51C-2B0536110CE5}" type="sibTrans" cxnId="{28A80860-6AD6-46D5-A6B4-A96090F6BD5E}">
      <dgm:prSet/>
      <dgm:spPr/>
      <dgm:t>
        <a:bodyPr/>
        <a:lstStyle/>
        <a:p>
          <a:endParaRPr lang="en-CH"/>
        </a:p>
      </dgm:t>
    </dgm:pt>
    <dgm:pt modelId="{3CB5A860-2391-4227-B5B6-539C7B6A39E3}" type="pres">
      <dgm:prSet presAssocID="{389BF81A-C0FE-4CDF-9B64-0D3E34C383ED}" presName="linear" presStyleCnt="0">
        <dgm:presLayoutVars>
          <dgm:animLvl val="lvl"/>
          <dgm:resizeHandles val="exact"/>
        </dgm:presLayoutVars>
      </dgm:prSet>
      <dgm:spPr/>
    </dgm:pt>
    <dgm:pt modelId="{CFE94912-927C-4AE0-906B-8EFC216E521A}" type="pres">
      <dgm:prSet presAssocID="{5B3957B3-A621-4233-AB50-EC1ECA970AB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052DE3D-D70C-4055-8E52-C9EFA33769D6}" type="pres">
      <dgm:prSet presAssocID="{6CE76FC1-0391-4B6B-8BD2-273EBE570885}" presName="spacer" presStyleCnt="0"/>
      <dgm:spPr/>
    </dgm:pt>
    <dgm:pt modelId="{210FDB1D-A2A5-4AD5-ABE4-8B73AA3204CF}" type="pres">
      <dgm:prSet presAssocID="{53DA72D5-7F42-4C19-B931-994BC0FC42A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FD44310-9376-4EF9-A14F-FE9FDA350E1B}" type="pres">
      <dgm:prSet presAssocID="{4C58396F-E0FD-4B58-88C8-FEE2539AF62A}" presName="spacer" presStyleCnt="0"/>
      <dgm:spPr/>
    </dgm:pt>
    <dgm:pt modelId="{2F831F1C-9637-49E7-8E02-B469F9881E92}" type="pres">
      <dgm:prSet presAssocID="{52F9DC30-3C37-48D7-8558-26F3B5B17CF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734123D-5BE0-4E96-9CCC-C9C253414EDE}" srcId="{389BF81A-C0FE-4CDF-9B64-0D3E34C383ED}" destId="{53DA72D5-7F42-4C19-B931-994BC0FC42A3}" srcOrd="1" destOrd="0" parTransId="{8A520418-B7A8-4264-9425-5D1C62F3921D}" sibTransId="{4C58396F-E0FD-4B58-88C8-FEE2539AF62A}"/>
    <dgm:cxn modelId="{042BA33D-2072-4789-99B9-6416CA925B09}" type="presOf" srcId="{53DA72D5-7F42-4C19-B931-994BC0FC42A3}" destId="{210FDB1D-A2A5-4AD5-ABE4-8B73AA3204CF}" srcOrd="0" destOrd="0" presId="urn:microsoft.com/office/officeart/2005/8/layout/vList2"/>
    <dgm:cxn modelId="{28A80860-6AD6-46D5-A6B4-A96090F6BD5E}" srcId="{389BF81A-C0FE-4CDF-9B64-0D3E34C383ED}" destId="{52F9DC30-3C37-48D7-8558-26F3B5B17CF8}" srcOrd="2" destOrd="0" parTransId="{C9215A1C-2610-47FD-8ABF-DAA099497EE5}" sibTransId="{5AC4ED75-5E2B-43ED-B51C-2B0536110CE5}"/>
    <dgm:cxn modelId="{339E0E66-258B-407D-9456-FF4B7E3178E3}" type="presOf" srcId="{5B3957B3-A621-4233-AB50-EC1ECA970ABD}" destId="{CFE94912-927C-4AE0-906B-8EFC216E521A}" srcOrd="0" destOrd="0" presId="urn:microsoft.com/office/officeart/2005/8/layout/vList2"/>
    <dgm:cxn modelId="{B17DF570-5EA2-4611-9B7D-8813EA189909}" type="presOf" srcId="{389BF81A-C0FE-4CDF-9B64-0D3E34C383ED}" destId="{3CB5A860-2391-4227-B5B6-539C7B6A39E3}" srcOrd="0" destOrd="0" presId="urn:microsoft.com/office/officeart/2005/8/layout/vList2"/>
    <dgm:cxn modelId="{FD2E418B-4775-47A2-B821-16F78B2436D6}" srcId="{389BF81A-C0FE-4CDF-9B64-0D3E34C383ED}" destId="{5B3957B3-A621-4233-AB50-EC1ECA970ABD}" srcOrd="0" destOrd="0" parTransId="{FAD2CE68-8416-4E86-93FA-2BA3F2AE3ED4}" sibTransId="{6CE76FC1-0391-4B6B-8BD2-273EBE570885}"/>
    <dgm:cxn modelId="{8BB638ED-8A5F-4831-997D-DA04F6EC8139}" type="presOf" srcId="{52F9DC30-3C37-48D7-8558-26F3B5B17CF8}" destId="{2F831F1C-9637-49E7-8E02-B469F9881E92}" srcOrd="0" destOrd="0" presId="urn:microsoft.com/office/officeart/2005/8/layout/vList2"/>
    <dgm:cxn modelId="{581FDA8B-AA56-4294-82C1-32E8450F5484}" type="presParOf" srcId="{3CB5A860-2391-4227-B5B6-539C7B6A39E3}" destId="{CFE94912-927C-4AE0-906B-8EFC216E521A}" srcOrd="0" destOrd="0" presId="urn:microsoft.com/office/officeart/2005/8/layout/vList2"/>
    <dgm:cxn modelId="{CEA5E774-9A03-4C90-9482-4C6AE56F92BB}" type="presParOf" srcId="{3CB5A860-2391-4227-B5B6-539C7B6A39E3}" destId="{6052DE3D-D70C-4055-8E52-C9EFA33769D6}" srcOrd="1" destOrd="0" presId="urn:microsoft.com/office/officeart/2005/8/layout/vList2"/>
    <dgm:cxn modelId="{19525637-08D2-4655-9A52-816E717DDB4C}" type="presParOf" srcId="{3CB5A860-2391-4227-B5B6-539C7B6A39E3}" destId="{210FDB1D-A2A5-4AD5-ABE4-8B73AA3204CF}" srcOrd="2" destOrd="0" presId="urn:microsoft.com/office/officeart/2005/8/layout/vList2"/>
    <dgm:cxn modelId="{46F2AE0C-032F-4730-AFFB-7C2CA3B5EF7E}" type="presParOf" srcId="{3CB5A860-2391-4227-B5B6-539C7B6A39E3}" destId="{BFD44310-9376-4EF9-A14F-FE9FDA350E1B}" srcOrd="3" destOrd="0" presId="urn:microsoft.com/office/officeart/2005/8/layout/vList2"/>
    <dgm:cxn modelId="{FDD7F367-A08A-4CE9-9A17-76E015817965}" type="presParOf" srcId="{3CB5A860-2391-4227-B5B6-539C7B6A39E3}" destId="{2F831F1C-9637-49E7-8E02-B469F9881E9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FEB4BE7-5D30-4815-B7DA-D63EACACEE47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CH"/>
        </a:p>
      </dgm:t>
    </dgm:pt>
    <dgm:pt modelId="{905E393B-330C-4AC8-B06C-3EC604F81C77}">
      <dgm:prSet phldrT="[Text]"/>
      <dgm:spPr/>
      <dgm:t>
        <a:bodyPr/>
        <a:lstStyle/>
        <a:p>
          <a:r>
            <a:rPr lang="en-US" dirty="0"/>
            <a:t>FLP Suite</a:t>
          </a:r>
          <a:endParaRPr lang="en-CH" dirty="0"/>
        </a:p>
      </dgm:t>
    </dgm:pt>
    <dgm:pt modelId="{D6CE415C-9C25-407A-958A-5262C47136D0}" type="parTrans" cxnId="{2C844DC2-5166-4C56-AAF9-EA53BA466C69}">
      <dgm:prSet/>
      <dgm:spPr/>
      <dgm:t>
        <a:bodyPr/>
        <a:lstStyle/>
        <a:p>
          <a:endParaRPr lang="en-CH"/>
        </a:p>
      </dgm:t>
    </dgm:pt>
    <dgm:pt modelId="{AD0DFB67-26A7-40FB-8FCC-0A6F209EC236}" type="sibTrans" cxnId="{2C844DC2-5166-4C56-AAF9-EA53BA466C69}">
      <dgm:prSet/>
      <dgm:spPr/>
      <dgm:t>
        <a:bodyPr/>
        <a:lstStyle/>
        <a:p>
          <a:endParaRPr lang="en-CH"/>
        </a:p>
      </dgm:t>
    </dgm:pt>
    <dgm:pt modelId="{4B3A996E-1C2F-419C-BF31-AE38906E2D36}">
      <dgm:prSet phldrT="[Text]"/>
      <dgm:spPr/>
      <dgm:t>
        <a:bodyPr/>
        <a:lstStyle/>
        <a:p>
          <a:r>
            <a:rPr lang="en-US" dirty="0"/>
            <a:t>Set of Ansible roles </a:t>
          </a:r>
          <a:endParaRPr lang="en-CH" dirty="0"/>
        </a:p>
      </dgm:t>
    </dgm:pt>
    <dgm:pt modelId="{7AB40925-402C-4AF9-90D6-8F25955A5CA9}" type="parTrans" cxnId="{A9E4192F-15E5-4D25-AF7F-1E7A06769DDE}">
      <dgm:prSet/>
      <dgm:spPr/>
      <dgm:t>
        <a:bodyPr/>
        <a:lstStyle/>
        <a:p>
          <a:endParaRPr lang="en-CH"/>
        </a:p>
      </dgm:t>
    </dgm:pt>
    <dgm:pt modelId="{49CE2927-2BC6-4D04-B3E5-AC535BEC1ED9}" type="sibTrans" cxnId="{A9E4192F-15E5-4D25-AF7F-1E7A06769DDE}">
      <dgm:prSet/>
      <dgm:spPr/>
      <dgm:t>
        <a:bodyPr/>
        <a:lstStyle/>
        <a:p>
          <a:endParaRPr lang="en-CH"/>
        </a:p>
      </dgm:t>
    </dgm:pt>
    <dgm:pt modelId="{005C9973-586C-44F4-9C64-CD4285C0EC4A}">
      <dgm:prSet phldrT="[Text]"/>
      <dgm:spPr/>
      <dgm:t>
        <a:bodyPr/>
        <a:lstStyle/>
        <a:p>
          <a:r>
            <a:rPr lang="en-US" dirty="0"/>
            <a:t>In house-tool as wrapper</a:t>
          </a:r>
          <a:endParaRPr lang="en-CH" dirty="0"/>
        </a:p>
      </dgm:t>
    </dgm:pt>
    <dgm:pt modelId="{511BFB60-F69A-4452-BB62-B1576C7E8917}" type="parTrans" cxnId="{B5D37869-0D9A-445A-B8AB-197501E07383}">
      <dgm:prSet/>
      <dgm:spPr/>
      <dgm:t>
        <a:bodyPr/>
        <a:lstStyle/>
        <a:p>
          <a:endParaRPr lang="en-CH"/>
        </a:p>
      </dgm:t>
    </dgm:pt>
    <dgm:pt modelId="{40704C98-B4DB-4DC9-89ED-48103E12E333}" type="sibTrans" cxnId="{B5D37869-0D9A-445A-B8AB-197501E07383}">
      <dgm:prSet/>
      <dgm:spPr/>
      <dgm:t>
        <a:bodyPr/>
        <a:lstStyle/>
        <a:p>
          <a:endParaRPr lang="en-CH"/>
        </a:p>
      </dgm:t>
    </dgm:pt>
    <dgm:pt modelId="{4DC4A797-7CDC-4F93-B05D-4A360AF5B2D6}">
      <dgm:prSet phldrT="[Text]"/>
      <dgm:spPr/>
      <dgm:t>
        <a:bodyPr/>
        <a:lstStyle/>
        <a:p>
          <a:r>
            <a:rPr lang="en-US" dirty="0"/>
            <a:t>Deployment in production via </a:t>
          </a:r>
          <a:r>
            <a:rPr lang="en-US" dirty="0" err="1"/>
            <a:t>gitlab</a:t>
          </a:r>
          <a:r>
            <a:rPr lang="en-US" dirty="0"/>
            <a:t> pipeline</a:t>
          </a:r>
          <a:endParaRPr lang="en-CH" dirty="0"/>
        </a:p>
      </dgm:t>
    </dgm:pt>
    <dgm:pt modelId="{CDF97BC3-CBFA-40AC-833F-EB10A03DACCA}" type="parTrans" cxnId="{91A3207D-D724-428C-A487-932E03FE652C}">
      <dgm:prSet/>
      <dgm:spPr/>
      <dgm:t>
        <a:bodyPr/>
        <a:lstStyle/>
        <a:p>
          <a:endParaRPr lang="en-CH"/>
        </a:p>
      </dgm:t>
    </dgm:pt>
    <dgm:pt modelId="{915E2319-2F4E-4238-B29D-EA3F20CA9D12}" type="sibTrans" cxnId="{91A3207D-D724-428C-A487-932E03FE652C}">
      <dgm:prSet/>
      <dgm:spPr/>
      <dgm:t>
        <a:bodyPr/>
        <a:lstStyle/>
        <a:p>
          <a:endParaRPr lang="en-CH"/>
        </a:p>
      </dgm:t>
    </dgm:pt>
    <dgm:pt modelId="{B7A4456F-DFCC-46E8-8C9C-A30CF01A8B68}">
      <dgm:prSet phldrT="[Text]"/>
      <dgm:spPr/>
      <dgm:t>
        <a:bodyPr/>
        <a:lstStyle/>
        <a:p>
          <a:r>
            <a:rPr lang="en-US" dirty="0"/>
            <a:t>40-50 min for a full provisioning of all tools</a:t>
          </a:r>
          <a:endParaRPr lang="en-CH" dirty="0"/>
        </a:p>
      </dgm:t>
    </dgm:pt>
    <dgm:pt modelId="{00FB1892-0F29-4917-A258-AB36301D9734}" type="parTrans" cxnId="{097B2B8E-7674-4552-81D8-6C9119DAAB55}">
      <dgm:prSet/>
      <dgm:spPr/>
      <dgm:t>
        <a:bodyPr/>
        <a:lstStyle/>
        <a:p>
          <a:endParaRPr lang="en-CH"/>
        </a:p>
      </dgm:t>
    </dgm:pt>
    <dgm:pt modelId="{E4885BC0-4BBA-4F89-9DD2-566396F1073B}" type="sibTrans" cxnId="{097B2B8E-7674-4552-81D8-6C9119DAAB55}">
      <dgm:prSet/>
      <dgm:spPr/>
      <dgm:t>
        <a:bodyPr/>
        <a:lstStyle/>
        <a:p>
          <a:endParaRPr lang="en-CH"/>
        </a:p>
      </dgm:t>
    </dgm:pt>
    <dgm:pt modelId="{1B7A807E-EA9B-45D3-A577-C82DBBD7D8D0}">
      <dgm:prSet phldrT="[Text]"/>
      <dgm:spPr/>
      <dgm:t>
        <a:bodyPr/>
        <a:lstStyle/>
        <a:p>
          <a:r>
            <a:rPr lang="en-US" dirty="0"/>
            <a:t>Set of CI tests including run start/stop via GUI</a:t>
          </a:r>
          <a:endParaRPr lang="en-CH" dirty="0"/>
        </a:p>
      </dgm:t>
    </dgm:pt>
    <dgm:pt modelId="{A2838894-5421-4669-B9DD-B6EE09004870}" type="parTrans" cxnId="{8461ED0B-9EFD-4685-9B81-32AAF25FD329}">
      <dgm:prSet/>
      <dgm:spPr/>
      <dgm:t>
        <a:bodyPr/>
        <a:lstStyle/>
        <a:p>
          <a:endParaRPr lang="en-CH"/>
        </a:p>
      </dgm:t>
    </dgm:pt>
    <dgm:pt modelId="{75FD0E01-1A2E-4AC9-9A75-4585B72CFC69}" type="sibTrans" cxnId="{8461ED0B-9EFD-4685-9B81-32AAF25FD329}">
      <dgm:prSet/>
      <dgm:spPr/>
      <dgm:t>
        <a:bodyPr/>
        <a:lstStyle/>
        <a:p>
          <a:endParaRPr lang="en-CH"/>
        </a:p>
      </dgm:t>
    </dgm:pt>
    <dgm:pt modelId="{719E6B62-485C-45BF-80E8-BF27C56907F5}" type="pres">
      <dgm:prSet presAssocID="{9FEB4BE7-5D30-4815-B7DA-D63EACACEE47}" presName="linear" presStyleCnt="0">
        <dgm:presLayoutVars>
          <dgm:dir/>
          <dgm:animLvl val="lvl"/>
          <dgm:resizeHandles val="exact"/>
        </dgm:presLayoutVars>
      </dgm:prSet>
      <dgm:spPr/>
    </dgm:pt>
    <dgm:pt modelId="{B2DED844-B66C-4CAD-8A9F-0873D92CD481}" type="pres">
      <dgm:prSet presAssocID="{905E393B-330C-4AC8-B06C-3EC604F81C77}" presName="parentLin" presStyleCnt="0"/>
      <dgm:spPr/>
    </dgm:pt>
    <dgm:pt modelId="{8C2161B4-1EB6-416C-B783-E52CB33AD6D5}" type="pres">
      <dgm:prSet presAssocID="{905E393B-330C-4AC8-B06C-3EC604F81C77}" presName="parentLeftMargin" presStyleLbl="node1" presStyleIdx="0" presStyleCnt="1"/>
      <dgm:spPr/>
    </dgm:pt>
    <dgm:pt modelId="{A7DFD340-E388-4892-B268-63AD16295101}" type="pres">
      <dgm:prSet presAssocID="{905E393B-330C-4AC8-B06C-3EC604F81C7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A968FA2-1342-4A9E-9E92-59FAF71961DE}" type="pres">
      <dgm:prSet presAssocID="{905E393B-330C-4AC8-B06C-3EC604F81C77}" presName="negativeSpace" presStyleCnt="0"/>
      <dgm:spPr/>
    </dgm:pt>
    <dgm:pt modelId="{7487F411-F802-4C41-B6B6-38E3F71B4D51}" type="pres">
      <dgm:prSet presAssocID="{905E393B-330C-4AC8-B06C-3EC604F81C77}" presName="childText" presStyleLbl="conFgAcc1" presStyleIdx="0" presStyleCnt="1" custScaleX="100000">
        <dgm:presLayoutVars>
          <dgm:bulletEnabled val="1"/>
        </dgm:presLayoutVars>
      </dgm:prSet>
      <dgm:spPr/>
    </dgm:pt>
  </dgm:ptLst>
  <dgm:cxnLst>
    <dgm:cxn modelId="{8461ED0B-9EFD-4685-9B81-32AAF25FD329}" srcId="{905E393B-330C-4AC8-B06C-3EC604F81C77}" destId="{1B7A807E-EA9B-45D3-A577-C82DBBD7D8D0}" srcOrd="2" destOrd="0" parTransId="{A2838894-5421-4669-B9DD-B6EE09004870}" sibTransId="{75FD0E01-1A2E-4AC9-9A75-4585B72CFC69}"/>
    <dgm:cxn modelId="{4DF86312-4AAC-46CD-B3EC-EF55FADE8978}" type="presOf" srcId="{905E393B-330C-4AC8-B06C-3EC604F81C77}" destId="{A7DFD340-E388-4892-B268-63AD16295101}" srcOrd="1" destOrd="0" presId="urn:microsoft.com/office/officeart/2005/8/layout/list1"/>
    <dgm:cxn modelId="{837F111F-7AA9-4B33-88FB-2F52F9A2485E}" type="presOf" srcId="{905E393B-330C-4AC8-B06C-3EC604F81C77}" destId="{8C2161B4-1EB6-416C-B783-E52CB33AD6D5}" srcOrd="0" destOrd="0" presId="urn:microsoft.com/office/officeart/2005/8/layout/list1"/>
    <dgm:cxn modelId="{A9E4192F-15E5-4D25-AF7F-1E7A06769DDE}" srcId="{905E393B-330C-4AC8-B06C-3EC604F81C77}" destId="{4B3A996E-1C2F-419C-BF31-AE38906E2D36}" srcOrd="0" destOrd="0" parTransId="{7AB40925-402C-4AF9-90D6-8F25955A5CA9}" sibTransId="{49CE2927-2BC6-4D04-B3E5-AC535BEC1ED9}"/>
    <dgm:cxn modelId="{B5D37869-0D9A-445A-B8AB-197501E07383}" srcId="{905E393B-330C-4AC8-B06C-3EC604F81C77}" destId="{005C9973-586C-44F4-9C64-CD4285C0EC4A}" srcOrd="1" destOrd="0" parTransId="{511BFB60-F69A-4452-BB62-B1576C7E8917}" sibTransId="{40704C98-B4DB-4DC9-89ED-48103E12E333}"/>
    <dgm:cxn modelId="{91A3207D-D724-428C-A487-932E03FE652C}" srcId="{905E393B-330C-4AC8-B06C-3EC604F81C77}" destId="{4DC4A797-7CDC-4F93-B05D-4A360AF5B2D6}" srcOrd="3" destOrd="0" parTransId="{CDF97BC3-CBFA-40AC-833F-EB10A03DACCA}" sibTransId="{915E2319-2F4E-4238-B29D-EA3F20CA9D12}"/>
    <dgm:cxn modelId="{1E9A6F8C-AC04-4491-8AAF-8894C70ECD68}" type="presOf" srcId="{4DC4A797-7CDC-4F93-B05D-4A360AF5B2D6}" destId="{7487F411-F802-4C41-B6B6-38E3F71B4D51}" srcOrd="0" destOrd="3" presId="urn:microsoft.com/office/officeart/2005/8/layout/list1"/>
    <dgm:cxn modelId="{097B2B8E-7674-4552-81D8-6C9119DAAB55}" srcId="{905E393B-330C-4AC8-B06C-3EC604F81C77}" destId="{B7A4456F-DFCC-46E8-8C9C-A30CF01A8B68}" srcOrd="4" destOrd="0" parTransId="{00FB1892-0F29-4917-A258-AB36301D9734}" sibTransId="{E4885BC0-4BBA-4F89-9DD2-566396F1073B}"/>
    <dgm:cxn modelId="{91BEA3B2-CB26-4069-9141-4E1983A47460}" type="presOf" srcId="{005C9973-586C-44F4-9C64-CD4285C0EC4A}" destId="{7487F411-F802-4C41-B6B6-38E3F71B4D51}" srcOrd="0" destOrd="1" presId="urn:microsoft.com/office/officeart/2005/8/layout/list1"/>
    <dgm:cxn modelId="{276738BF-BAE4-41A0-87D2-14E396D64D72}" type="presOf" srcId="{B7A4456F-DFCC-46E8-8C9C-A30CF01A8B68}" destId="{7487F411-F802-4C41-B6B6-38E3F71B4D51}" srcOrd="0" destOrd="4" presId="urn:microsoft.com/office/officeart/2005/8/layout/list1"/>
    <dgm:cxn modelId="{7D0500C0-D6B7-4553-9E00-0ECECD1A8660}" type="presOf" srcId="{9FEB4BE7-5D30-4815-B7DA-D63EACACEE47}" destId="{719E6B62-485C-45BF-80E8-BF27C56907F5}" srcOrd="0" destOrd="0" presId="urn:microsoft.com/office/officeart/2005/8/layout/list1"/>
    <dgm:cxn modelId="{2C844DC2-5166-4C56-AAF9-EA53BA466C69}" srcId="{9FEB4BE7-5D30-4815-B7DA-D63EACACEE47}" destId="{905E393B-330C-4AC8-B06C-3EC604F81C77}" srcOrd="0" destOrd="0" parTransId="{D6CE415C-9C25-407A-958A-5262C47136D0}" sibTransId="{AD0DFB67-26A7-40FB-8FCC-0A6F209EC236}"/>
    <dgm:cxn modelId="{CE5558CF-D0DB-453E-815E-A0269E1B3532}" type="presOf" srcId="{1B7A807E-EA9B-45D3-A577-C82DBBD7D8D0}" destId="{7487F411-F802-4C41-B6B6-38E3F71B4D51}" srcOrd="0" destOrd="2" presId="urn:microsoft.com/office/officeart/2005/8/layout/list1"/>
    <dgm:cxn modelId="{02A9E9CF-CDB1-4F30-9DF2-636E3D46A291}" type="presOf" srcId="{4B3A996E-1C2F-419C-BF31-AE38906E2D36}" destId="{7487F411-F802-4C41-B6B6-38E3F71B4D51}" srcOrd="0" destOrd="0" presId="urn:microsoft.com/office/officeart/2005/8/layout/list1"/>
    <dgm:cxn modelId="{43F306FC-6839-464E-A671-E5F6A47C3FB9}" type="presParOf" srcId="{719E6B62-485C-45BF-80E8-BF27C56907F5}" destId="{B2DED844-B66C-4CAD-8A9F-0873D92CD481}" srcOrd="0" destOrd="0" presId="urn:microsoft.com/office/officeart/2005/8/layout/list1"/>
    <dgm:cxn modelId="{28D41BFE-FA17-42A0-A09F-CADAD1A58B8C}" type="presParOf" srcId="{B2DED844-B66C-4CAD-8A9F-0873D92CD481}" destId="{8C2161B4-1EB6-416C-B783-E52CB33AD6D5}" srcOrd="0" destOrd="0" presId="urn:microsoft.com/office/officeart/2005/8/layout/list1"/>
    <dgm:cxn modelId="{DF7475DF-87C1-44E1-885E-1073B075ECD0}" type="presParOf" srcId="{B2DED844-B66C-4CAD-8A9F-0873D92CD481}" destId="{A7DFD340-E388-4892-B268-63AD16295101}" srcOrd="1" destOrd="0" presId="urn:microsoft.com/office/officeart/2005/8/layout/list1"/>
    <dgm:cxn modelId="{1377E7DF-4D6B-415E-808A-AA4D2181B669}" type="presParOf" srcId="{719E6B62-485C-45BF-80E8-BF27C56907F5}" destId="{4A968FA2-1342-4A9E-9E92-59FAF71961DE}" srcOrd="1" destOrd="0" presId="urn:microsoft.com/office/officeart/2005/8/layout/list1"/>
    <dgm:cxn modelId="{B7CA45B8-7D1B-47EF-A220-651C44AD2AFB}" type="presParOf" srcId="{719E6B62-485C-45BF-80E8-BF27C56907F5}" destId="{7487F411-F802-4C41-B6B6-38E3F71B4D51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EC838C-9EE6-49A5-BFBE-E7B8DA3710B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H"/>
        </a:p>
      </dgm:t>
    </dgm:pt>
    <dgm:pt modelId="{796E6116-4E5C-4C8F-B1FD-3DFEC3D28DA5}">
      <dgm:prSet phldrT="[Text]"/>
      <dgm:spPr/>
      <dgm:t>
        <a:bodyPr/>
        <a:lstStyle/>
        <a:p>
          <a:r>
            <a:rPr lang="en-US" dirty="0"/>
            <a:t>CRORC</a:t>
          </a:r>
          <a:endParaRPr lang="en-CH" dirty="0"/>
        </a:p>
      </dgm:t>
    </dgm:pt>
    <dgm:pt modelId="{01BAA1E0-7AB7-4D33-9AB9-EA19917B13F3}" type="parTrans" cxnId="{D6AA3550-3B75-4852-90F4-7F301764CAB5}">
      <dgm:prSet/>
      <dgm:spPr/>
      <dgm:t>
        <a:bodyPr/>
        <a:lstStyle/>
        <a:p>
          <a:endParaRPr lang="en-CH"/>
        </a:p>
      </dgm:t>
    </dgm:pt>
    <dgm:pt modelId="{699CA72C-9327-4053-B712-868E96A0AF98}" type="sibTrans" cxnId="{D6AA3550-3B75-4852-90F4-7F301764CAB5}">
      <dgm:prSet/>
      <dgm:spPr/>
      <dgm:t>
        <a:bodyPr/>
        <a:lstStyle/>
        <a:p>
          <a:endParaRPr lang="en-CH"/>
        </a:p>
      </dgm:t>
    </dgm:pt>
    <dgm:pt modelId="{117273D2-5718-442B-A8F8-90B372ECC587}">
      <dgm:prSet phldrT="[Text]"/>
      <dgm:spPr/>
      <dgm:t>
        <a:bodyPr/>
        <a:lstStyle/>
        <a:p>
          <a:r>
            <a:rPr lang="en-US" dirty="0"/>
            <a:t>ALICE Run 2 legacy</a:t>
          </a:r>
          <a:endParaRPr lang="en-CH" dirty="0"/>
        </a:p>
      </dgm:t>
    </dgm:pt>
    <dgm:pt modelId="{A883BA99-0858-442F-96B5-BCC5B77B528A}" type="parTrans" cxnId="{91B7703D-D527-4D71-8AED-DD9289FCCC13}">
      <dgm:prSet/>
      <dgm:spPr/>
      <dgm:t>
        <a:bodyPr/>
        <a:lstStyle/>
        <a:p>
          <a:endParaRPr lang="en-CH"/>
        </a:p>
      </dgm:t>
    </dgm:pt>
    <dgm:pt modelId="{C5397D64-DEA4-4971-89A6-2C5C20550B6F}" type="sibTrans" cxnId="{91B7703D-D527-4D71-8AED-DD9289FCCC13}">
      <dgm:prSet/>
      <dgm:spPr/>
      <dgm:t>
        <a:bodyPr/>
        <a:lstStyle/>
        <a:p>
          <a:endParaRPr lang="en-CH"/>
        </a:p>
      </dgm:t>
    </dgm:pt>
    <dgm:pt modelId="{07BE173F-ADC2-47A7-94E3-266D4E5A44CB}">
      <dgm:prSet phldrT="[Text]"/>
      <dgm:spPr/>
      <dgm:t>
        <a:bodyPr/>
        <a:lstStyle/>
        <a:p>
          <a:r>
            <a:rPr lang="en-US" dirty="0"/>
            <a:t>Xilinx VIRTEX6</a:t>
          </a:r>
          <a:endParaRPr lang="en-CH" dirty="0"/>
        </a:p>
      </dgm:t>
    </dgm:pt>
    <dgm:pt modelId="{E1659A5F-8B01-4A7C-B2B9-C643457B1DB8}" type="parTrans" cxnId="{647E391D-0AED-495D-8AC9-E8BA25BE9DFA}">
      <dgm:prSet/>
      <dgm:spPr/>
      <dgm:t>
        <a:bodyPr/>
        <a:lstStyle/>
        <a:p>
          <a:endParaRPr lang="en-CH"/>
        </a:p>
      </dgm:t>
    </dgm:pt>
    <dgm:pt modelId="{7791552F-1381-4107-872E-1126FD154D92}" type="sibTrans" cxnId="{647E391D-0AED-495D-8AC9-E8BA25BE9DFA}">
      <dgm:prSet/>
      <dgm:spPr/>
      <dgm:t>
        <a:bodyPr/>
        <a:lstStyle/>
        <a:p>
          <a:endParaRPr lang="en-CH"/>
        </a:p>
      </dgm:t>
    </dgm:pt>
    <dgm:pt modelId="{1A9B53B6-0EAE-4E34-89BE-DCC2A0436343}">
      <dgm:prSet phldrT="[Text]"/>
      <dgm:spPr/>
      <dgm:t>
        <a:bodyPr/>
        <a:lstStyle/>
        <a:p>
          <a:r>
            <a:rPr lang="en-US" dirty="0"/>
            <a:t>PCIe Gen 2</a:t>
          </a:r>
          <a:endParaRPr lang="en-CH" dirty="0"/>
        </a:p>
      </dgm:t>
    </dgm:pt>
    <dgm:pt modelId="{89235B57-17F6-45DA-B80F-044B00CE92ED}" type="parTrans" cxnId="{AD807F9B-FFDA-4EE8-8046-DAAE1BA6B3EF}">
      <dgm:prSet/>
      <dgm:spPr/>
      <dgm:t>
        <a:bodyPr/>
        <a:lstStyle/>
        <a:p>
          <a:endParaRPr lang="en-CH"/>
        </a:p>
      </dgm:t>
    </dgm:pt>
    <dgm:pt modelId="{8DAB94BD-2443-4AB5-912E-ED71184CFBB1}" type="sibTrans" cxnId="{AD807F9B-FFDA-4EE8-8046-DAAE1BA6B3EF}">
      <dgm:prSet/>
      <dgm:spPr/>
      <dgm:t>
        <a:bodyPr/>
        <a:lstStyle/>
        <a:p>
          <a:endParaRPr lang="en-CH"/>
        </a:p>
      </dgm:t>
    </dgm:pt>
    <dgm:pt modelId="{00A87D38-1BBB-4AC3-B3C4-B44BA2AAD67A}">
      <dgm:prSet phldrT="[Text]"/>
      <dgm:spPr/>
      <dgm:t>
        <a:bodyPr/>
        <a:lstStyle/>
        <a:p>
          <a:r>
            <a:rPr lang="en-US" dirty="0"/>
            <a:t>16 cards</a:t>
          </a:r>
          <a:endParaRPr lang="en-CH" dirty="0"/>
        </a:p>
      </dgm:t>
    </dgm:pt>
    <dgm:pt modelId="{393B99D3-5CED-446E-A5D8-00197E81FEDF}" type="parTrans" cxnId="{172DF481-D2DA-4F92-A116-A9C396F69B23}">
      <dgm:prSet/>
      <dgm:spPr/>
      <dgm:t>
        <a:bodyPr/>
        <a:lstStyle/>
        <a:p>
          <a:endParaRPr lang="en-CH"/>
        </a:p>
      </dgm:t>
    </dgm:pt>
    <dgm:pt modelId="{B054D735-CF05-4190-8BC3-120C3CC08851}" type="sibTrans" cxnId="{172DF481-D2DA-4F92-A116-A9C396F69B23}">
      <dgm:prSet/>
      <dgm:spPr/>
      <dgm:t>
        <a:bodyPr/>
        <a:lstStyle/>
        <a:p>
          <a:endParaRPr lang="en-CH"/>
        </a:p>
      </dgm:t>
    </dgm:pt>
    <dgm:pt modelId="{C8A6DED1-BD56-4218-B624-3ED48797584C}" type="pres">
      <dgm:prSet presAssocID="{C0EC838C-9EE6-49A5-BFBE-E7B8DA3710B4}" presName="vert0" presStyleCnt="0">
        <dgm:presLayoutVars>
          <dgm:dir/>
          <dgm:animOne val="branch"/>
          <dgm:animLvl val="lvl"/>
        </dgm:presLayoutVars>
      </dgm:prSet>
      <dgm:spPr/>
    </dgm:pt>
    <dgm:pt modelId="{00600807-0AE2-4250-B434-2BA5AAF5B2F6}" type="pres">
      <dgm:prSet presAssocID="{796E6116-4E5C-4C8F-B1FD-3DFEC3D28DA5}" presName="thickLine" presStyleLbl="alignNode1" presStyleIdx="0" presStyleCnt="1"/>
      <dgm:spPr/>
    </dgm:pt>
    <dgm:pt modelId="{B2C46488-ECF1-4313-B044-A78E1C4F17DD}" type="pres">
      <dgm:prSet presAssocID="{796E6116-4E5C-4C8F-B1FD-3DFEC3D28DA5}" presName="horz1" presStyleCnt="0"/>
      <dgm:spPr/>
    </dgm:pt>
    <dgm:pt modelId="{1E336523-EB4A-4DD1-B756-1A77FCE0E516}" type="pres">
      <dgm:prSet presAssocID="{796E6116-4E5C-4C8F-B1FD-3DFEC3D28DA5}" presName="tx1" presStyleLbl="revTx" presStyleIdx="0" presStyleCnt="5" custScaleX="229110"/>
      <dgm:spPr/>
    </dgm:pt>
    <dgm:pt modelId="{FE50B90E-5E7A-4DFB-AFD4-8C5EC18A45AE}" type="pres">
      <dgm:prSet presAssocID="{796E6116-4E5C-4C8F-B1FD-3DFEC3D28DA5}" presName="vert1" presStyleCnt="0"/>
      <dgm:spPr/>
    </dgm:pt>
    <dgm:pt modelId="{40FCF06A-496E-4F88-BACD-420FA38F7BE0}" type="pres">
      <dgm:prSet presAssocID="{117273D2-5718-442B-A8F8-90B372ECC587}" presName="vertSpace2a" presStyleCnt="0"/>
      <dgm:spPr/>
    </dgm:pt>
    <dgm:pt modelId="{18D6325E-5B5C-41AD-B926-9EDA1A10B5CF}" type="pres">
      <dgm:prSet presAssocID="{117273D2-5718-442B-A8F8-90B372ECC587}" presName="horz2" presStyleCnt="0"/>
      <dgm:spPr/>
    </dgm:pt>
    <dgm:pt modelId="{FB47B4B6-A18C-4293-8AB6-3A91CA5B80E4}" type="pres">
      <dgm:prSet presAssocID="{117273D2-5718-442B-A8F8-90B372ECC587}" presName="horzSpace2" presStyleCnt="0"/>
      <dgm:spPr/>
    </dgm:pt>
    <dgm:pt modelId="{7A570FC7-5487-434A-8B8F-45CB1460AF8B}" type="pres">
      <dgm:prSet presAssocID="{117273D2-5718-442B-A8F8-90B372ECC587}" presName="tx2" presStyleLbl="revTx" presStyleIdx="1" presStyleCnt="5"/>
      <dgm:spPr/>
    </dgm:pt>
    <dgm:pt modelId="{E6AEF7E3-EB30-4AF8-BB94-C1B8714ED976}" type="pres">
      <dgm:prSet presAssocID="{117273D2-5718-442B-A8F8-90B372ECC587}" presName="vert2" presStyleCnt="0"/>
      <dgm:spPr/>
    </dgm:pt>
    <dgm:pt modelId="{746ACC0A-41C1-4D9F-964F-BBF6A116F1A4}" type="pres">
      <dgm:prSet presAssocID="{117273D2-5718-442B-A8F8-90B372ECC587}" presName="thinLine2b" presStyleLbl="callout" presStyleIdx="0" presStyleCnt="4"/>
      <dgm:spPr/>
    </dgm:pt>
    <dgm:pt modelId="{C9728CD1-59E4-4150-A894-66CF0FB84F84}" type="pres">
      <dgm:prSet presAssocID="{117273D2-5718-442B-A8F8-90B372ECC587}" presName="vertSpace2b" presStyleCnt="0"/>
      <dgm:spPr/>
    </dgm:pt>
    <dgm:pt modelId="{47572DC7-128B-424A-98E0-6BE18BEF026B}" type="pres">
      <dgm:prSet presAssocID="{07BE173F-ADC2-47A7-94E3-266D4E5A44CB}" presName="horz2" presStyleCnt="0"/>
      <dgm:spPr/>
    </dgm:pt>
    <dgm:pt modelId="{34153E67-7A24-421B-B4D2-191EEBDCE056}" type="pres">
      <dgm:prSet presAssocID="{07BE173F-ADC2-47A7-94E3-266D4E5A44CB}" presName="horzSpace2" presStyleCnt="0"/>
      <dgm:spPr/>
    </dgm:pt>
    <dgm:pt modelId="{6078D691-2D48-4B6F-B132-86CAA2DCEE33}" type="pres">
      <dgm:prSet presAssocID="{07BE173F-ADC2-47A7-94E3-266D4E5A44CB}" presName="tx2" presStyleLbl="revTx" presStyleIdx="2" presStyleCnt="5"/>
      <dgm:spPr/>
    </dgm:pt>
    <dgm:pt modelId="{38309F04-2C09-4A93-A0BB-0BCC6AE1F663}" type="pres">
      <dgm:prSet presAssocID="{07BE173F-ADC2-47A7-94E3-266D4E5A44CB}" presName="vert2" presStyleCnt="0"/>
      <dgm:spPr/>
    </dgm:pt>
    <dgm:pt modelId="{240CCA58-18DA-427A-9A10-BA78E147748C}" type="pres">
      <dgm:prSet presAssocID="{07BE173F-ADC2-47A7-94E3-266D4E5A44CB}" presName="thinLine2b" presStyleLbl="callout" presStyleIdx="1" presStyleCnt="4"/>
      <dgm:spPr/>
    </dgm:pt>
    <dgm:pt modelId="{D3447754-9309-4486-B9A9-77B7DC5A334D}" type="pres">
      <dgm:prSet presAssocID="{07BE173F-ADC2-47A7-94E3-266D4E5A44CB}" presName="vertSpace2b" presStyleCnt="0"/>
      <dgm:spPr/>
    </dgm:pt>
    <dgm:pt modelId="{E719FA3F-40D8-4D34-981A-501D6F7E1EC8}" type="pres">
      <dgm:prSet presAssocID="{1A9B53B6-0EAE-4E34-89BE-DCC2A0436343}" presName="horz2" presStyleCnt="0"/>
      <dgm:spPr/>
    </dgm:pt>
    <dgm:pt modelId="{4825D7A0-939F-44BA-9385-981089A12801}" type="pres">
      <dgm:prSet presAssocID="{1A9B53B6-0EAE-4E34-89BE-DCC2A0436343}" presName="horzSpace2" presStyleCnt="0"/>
      <dgm:spPr/>
    </dgm:pt>
    <dgm:pt modelId="{1AD0020C-F072-45DB-A1E3-3FA349617F57}" type="pres">
      <dgm:prSet presAssocID="{1A9B53B6-0EAE-4E34-89BE-DCC2A0436343}" presName="tx2" presStyleLbl="revTx" presStyleIdx="3" presStyleCnt="5"/>
      <dgm:spPr/>
    </dgm:pt>
    <dgm:pt modelId="{FF5720B1-2EAC-4AD1-9BA5-9D9C5F8A0729}" type="pres">
      <dgm:prSet presAssocID="{1A9B53B6-0EAE-4E34-89BE-DCC2A0436343}" presName="vert2" presStyleCnt="0"/>
      <dgm:spPr/>
    </dgm:pt>
    <dgm:pt modelId="{E565F9DD-F28F-483D-9465-5FE23A1023B1}" type="pres">
      <dgm:prSet presAssocID="{1A9B53B6-0EAE-4E34-89BE-DCC2A0436343}" presName="thinLine2b" presStyleLbl="callout" presStyleIdx="2" presStyleCnt="4"/>
      <dgm:spPr/>
    </dgm:pt>
    <dgm:pt modelId="{789F6B06-661A-4045-923E-DB0E374841C3}" type="pres">
      <dgm:prSet presAssocID="{1A9B53B6-0EAE-4E34-89BE-DCC2A0436343}" presName="vertSpace2b" presStyleCnt="0"/>
      <dgm:spPr/>
    </dgm:pt>
    <dgm:pt modelId="{4FDC4A9D-6687-47AB-9748-1AD8EDA13A6A}" type="pres">
      <dgm:prSet presAssocID="{00A87D38-1BBB-4AC3-B3C4-B44BA2AAD67A}" presName="horz2" presStyleCnt="0"/>
      <dgm:spPr/>
    </dgm:pt>
    <dgm:pt modelId="{6EC3EBF0-9561-4B31-8D89-06789D1E0DF4}" type="pres">
      <dgm:prSet presAssocID="{00A87D38-1BBB-4AC3-B3C4-B44BA2AAD67A}" presName="horzSpace2" presStyleCnt="0"/>
      <dgm:spPr/>
    </dgm:pt>
    <dgm:pt modelId="{9CB3E995-2F1A-487B-8686-F166EB7B69BF}" type="pres">
      <dgm:prSet presAssocID="{00A87D38-1BBB-4AC3-B3C4-B44BA2AAD67A}" presName="tx2" presStyleLbl="revTx" presStyleIdx="4" presStyleCnt="5"/>
      <dgm:spPr/>
    </dgm:pt>
    <dgm:pt modelId="{2568D4A7-AD0A-4995-B619-FD300A19669A}" type="pres">
      <dgm:prSet presAssocID="{00A87D38-1BBB-4AC3-B3C4-B44BA2AAD67A}" presName="vert2" presStyleCnt="0"/>
      <dgm:spPr/>
    </dgm:pt>
    <dgm:pt modelId="{389979CF-FA66-4455-BBDA-A0CE45EF24D7}" type="pres">
      <dgm:prSet presAssocID="{00A87D38-1BBB-4AC3-B3C4-B44BA2AAD67A}" presName="thinLine2b" presStyleLbl="callout" presStyleIdx="3" presStyleCnt="4"/>
      <dgm:spPr/>
    </dgm:pt>
    <dgm:pt modelId="{3855BCAF-BDBA-4E06-811A-884322A10CA8}" type="pres">
      <dgm:prSet presAssocID="{00A87D38-1BBB-4AC3-B3C4-B44BA2AAD67A}" presName="vertSpace2b" presStyleCnt="0"/>
      <dgm:spPr/>
    </dgm:pt>
  </dgm:ptLst>
  <dgm:cxnLst>
    <dgm:cxn modelId="{647E391D-0AED-495D-8AC9-E8BA25BE9DFA}" srcId="{796E6116-4E5C-4C8F-B1FD-3DFEC3D28DA5}" destId="{07BE173F-ADC2-47A7-94E3-266D4E5A44CB}" srcOrd="1" destOrd="0" parTransId="{E1659A5F-8B01-4A7C-B2B9-C643457B1DB8}" sibTransId="{7791552F-1381-4107-872E-1126FD154D92}"/>
    <dgm:cxn modelId="{1FB5862C-ABD1-4462-8257-6D5572A4B82A}" type="presOf" srcId="{796E6116-4E5C-4C8F-B1FD-3DFEC3D28DA5}" destId="{1E336523-EB4A-4DD1-B756-1A77FCE0E516}" srcOrd="0" destOrd="0" presId="urn:microsoft.com/office/officeart/2008/layout/LinedList"/>
    <dgm:cxn modelId="{91B7703D-D527-4D71-8AED-DD9289FCCC13}" srcId="{796E6116-4E5C-4C8F-B1FD-3DFEC3D28DA5}" destId="{117273D2-5718-442B-A8F8-90B372ECC587}" srcOrd="0" destOrd="0" parTransId="{A883BA99-0858-442F-96B5-BCC5B77B528A}" sibTransId="{C5397D64-DEA4-4971-89A6-2C5C20550B6F}"/>
    <dgm:cxn modelId="{5DEB8B4A-98B3-4219-BB2B-7C5F987FEFC4}" type="presOf" srcId="{1A9B53B6-0EAE-4E34-89BE-DCC2A0436343}" destId="{1AD0020C-F072-45DB-A1E3-3FA349617F57}" srcOrd="0" destOrd="0" presId="urn:microsoft.com/office/officeart/2008/layout/LinedList"/>
    <dgm:cxn modelId="{D6AA3550-3B75-4852-90F4-7F301764CAB5}" srcId="{C0EC838C-9EE6-49A5-BFBE-E7B8DA3710B4}" destId="{796E6116-4E5C-4C8F-B1FD-3DFEC3D28DA5}" srcOrd="0" destOrd="0" parTransId="{01BAA1E0-7AB7-4D33-9AB9-EA19917B13F3}" sibTransId="{699CA72C-9327-4053-B712-868E96A0AF98}"/>
    <dgm:cxn modelId="{625A6850-A155-4B9B-848A-2B6232520FBD}" type="presOf" srcId="{117273D2-5718-442B-A8F8-90B372ECC587}" destId="{7A570FC7-5487-434A-8B8F-45CB1460AF8B}" srcOrd="0" destOrd="0" presId="urn:microsoft.com/office/officeart/2008/layout/LinedList"/>
    <dgm:cxn modelId="{172DF481-D2DA-4F92-A116-A9C396F69B23}" srcId="{796E6116-4E5C-4C8F-B1FD-3DFEC3D28DA5}" destId="{00A87D38-1BBB-4AC3-B3C4-B44BA2AAD67A}" srcOrd="3" destOrd="0" parTransId="{393B99D3-5CED-446E-A5D8-00197E81FEDF}" sibTransId="{B054D735-CF05-4190-8BC3-120C3CC08851}"/>
    <dgm:cxn modelId="{AD807F9B-FFDA-4EE8-8046-DAAE1BA6B3EF}" srcId="{796E6116-4E5C-4C8F-B1FD-3DFEC3D28DA5}" destId="{1A9B53B6-0EAE-4E34-89BE-DCC2A0436343}" srcOrd="2" destOrd="0" parTransId="{89235B57-17F6-45DA-B80F-044B00CE92ED}" sibTransId="{8DAB94BD-2443-4AB5-912E-ED71184CFBB1}"/>
    <dgm:cxn modelId="{C8FCF7B8-3FDC-4096-86AB-97A379A24D5A}" type="presOf" srcId="{07BE173F-ADC2-47A7-94E3-266D4E5A44CB}" destId="{6078D691-2D48-4B6F-B132-86CAA2DCEE33}" srcOrd="0" destOrd="0" presId="urn:microsoft.com/office/officeart/2008/layout/LinedList"/>
    <dgm:cxn modelId="{6AE755C4-A8C4-4D20-971A-D1EA2302C6CD}" type="presOf" srcId="{00A87D38-1BBB-4AC3-B3C4-B44BA2AAD67A}" destId="{9CB3E995-2F1A-487B-8686-F166EB7B69BF}" srcOrd="0" destOrd="0" presId="urn:microsoft.com/office/officeart/2008/layout/LinedList"/>
    <dgm:cxn modelId="{2E3AA2E3-DDB2-419E-81FE-8BD9D788A8E9}" type="presOf" srcId="{C0EC838C-9EE6-49A5-BFBE-E7B8DA3710B4}" destId="{C8A6DED1-BD56-4218-B624-3ED48797584C}" srcOrd="0" destOrd="0" presId="urn:microsoft.com/office/officeart/2008/layout/LinedList"/>
    <dgm:cxn modelId="{43B49A0A-7EF3-4DB4-B6AD-5803E7F88663}" type="presParOf" srcId="{C8A6DED1-BD56-4218-B624-3ED48797584C}" destId="{00600807-0AE2-4250-B434-2BA5AAF5B2F6}" srcOrd="0" destOrd="0" presId="urn:microsoft.com/office/officeart/2008/layout/LinedList"/>
    <dgm:cxn modelId="{C247431F-344C-4318-9AC8-D63824793406}" type="presParOf" srcId="{C8A6DED1-BD56-4218-B624-3ED48797584C}" destId="{B2C46488-ECF1-4313-B044-A78E1C4F17DD}" srcOrd="1" destOrd="0" presId="urn:microsoft.com/office/officeart/2008/layout/LinedList"/>
    <dgm:cxn modelId="{B09C86B9-96F4-467A-B238-109AD1B832C1}" type="presParOf" srcId="{B2C46488-ECF1-4313-B044-A78E1C4F17DD}" destId="{1E336523-EB4A-4DD1-B756-1A77FCE0E516}" srcOrd="0" destOrd="0" presId="urn:microsoft.com/office/officeart/2008/layout/LinedList"/>
    <dgm:cxn modelId="{DCF03CDA-2B0D-45D9-98CC-CC1C74377D83}" type="presParOf" srcId="{B2C46488-ECF1-4313-B044-A78E1C4F17DD}" destId="{FE50B90E-5E7A-4DFB-AFD4-8C5EC18A45AE}" srcOrd="1" destOrd="0" presId="urn:microsoft.com/office/officeart/2008/layout/LinedList"/>
    <dgm:cxn modelId="{2F69534A-D287-48D7-9828-9070ADE69AC5}" type="presParOf" srcId="{FE50B90E-5E7A-4DFB-AFD4-8C5EC18A45AE}" destId="{40FCF06A-496E-4F88-BACD-420FA38F7BE0}" srcOrd="0" destOrd="0" presId="urn:microsoft.com/office/officeart/2008/layout/LinedList"/>
    <dgm:cxn modelId="{C0469EF4-EB80-4B22-9BAC-05290E8760E1}" type="presParOf" srcId="{FE50B90E-5E7A-4DFB-AFD4-8C5EC18A45AE}" destId="{18D6325E-5B5C-41AD-B926-9EDA1A10B5CF}" srcOrd="1" destOrd="0" presId="urn:microsoft.com/office/officeart/2008/layout/LinedList"/>
    <dgm:cxn modelId="{77403E16-3770-4C6E-A4AA-B4B36CB112F4}" type="presParOf" srcId="{18D6325E-5B5C-41AD-B926-9EDA1A10B5CF}" destId="{FB47B4B6-A18C-4293-8AB6-3A91CA5B80E4}" srcOrd="0" destOrd="0" presId="urn:microsoft.com/office/officeart/2008/layout/LinedList"/>
    <dgm:cxn modelId="{C7E4AA7E-FF7C-4CF3-9F63-F421824A5F35}" type="presParOf" srcId="{18D6325E-5B5C-41AD-B926-9EDA1A10B5CF}" destId="{7A570FC7-5487-434A-8B8F-45CB1460AF8B}" srcOrd="1" destOrd="0" presId="urn:microsoft.com/office/officeart/2008/layout/LinedList"/>
    <dgm:cxn modelId="{01890EB3-F30E-4EAB-B082-6BE5445E8D1E}" type="presParOf" srcId="{18D6325E-5B5C-41AD-B926-9EDA1A10B5CF}" destId="{E6AEF7E3-EB30-4AF8-BB94-C1B8714ED976}" srcOrd="2" destOrd="0" presId="urn:microsoft.com/office/officeart/2008/layout/LinedList"/>
    <dgm:cxn modelId="{D48C9A78-62A6-4332-9830-A6CBD663749A}" type="presParOf" srcId="{FE50B90E-5E7A-4DFB-AFD4-8C5EC18A45AE}" destId="{746ACC0A-41C1-4D9F-964F-BBF6A116F1A4}" srcOrd="2" destOrd="0" presId="urn:microsoft.com/office/officeart/2008/layout/LinedList"/>
    <dgm:cxn modelId="{2E422408-38C8-4951-8994-E4FAD3B60801}" type="presParOf" srcId="{FE50B90E-5E7A-4DFB-AFD4-8C5EC18A45AE}" destId="{C9728CD1-59E4-4150-A894-66CF0FB84F84}" srcOrd="3" destOrd="0" presId="urn:microsoft.com/office/officeart/2008/layout/LinedList"/>
    <dgm:cxn modelId="{2BB60A9C-AA69-4D2B-9B15-CAF4373E6F65}" type="presParOf" srcId="{FE50B90E-5E7A-4DFB-AFD4-8C5EC18A45AE}" destId="{47572DC7-128B-424A-98E0-6BE18BEF026B}" srcOrd="4" destOrd="0" presId="urn:microsoft.com/office/officeart/2008/layout/LinedList"/>
    <dgm:cxn modelId="{48FD8E81-E61B-4527-BE6A-3D21F9390880}" type="presParOf" srcId="{47572DC7-128B-424A-98E0-6BE18BEF026B}" destId="{34153E67-7A24-421B-B4D2-191EEBDCE056}" srcOrd="0" destOrd="0" presId="urn:microsoft.com/office/officeart/2008/layout/LinedList"/>
    <dgm:cxn modelId="{2EEDF01A-2B78-4CD3-9F09-5738ACD9DF71}" type="presParOf" srcId="{47572DC7-128B-424A-98E0-6BE18BEF026B}" destId="{6078D691-2D48-4B6F-B132-86CAA2DCEE33}" srcOrd="1" destOrd="0" presId="urn:microsoft.com/office/officeart/2008/layout/LinedList"/>
    <dgm:cxn modelId="{04EDBADD-DBA6-4B1E-90D6-BFF8ED3131BE}" type="presParOf" srcId="{47572DC7-128B-424A-98E0-6BE18BEF026B}" destId="{38309F04-2C09-4A93-A0BB-0BCC6AE1F663}" srcOrd="2" destOrd="0" presId="urn:microsoft.com/office/officeart/2008/layout/LinedList"/>
    <dgm:cxn modelId="{195999A5-1209-47A5-B61B-9A0A5D063663}" type="presParOf" srcId="{FE50B90E-5E7A-4DFB-AFD4-8C5EC18A45AE}" destId="{240CCA58-18DA-427A-9A10-BA78E147748C}" srcOrd="5" destOrd="0" presId="urn:microsoft.com/office/officeart/2008/layout/LinedList"/>
    <dgm:cxn modelId="{B09C2404-C19E-4406-9CFC-ECA0C1B28967}" type="presParOf" srcId="{FE50B90E-5E7A-4DFB-AFD4-8C5EC18A45AE}" destId="{D3447754-9309-4486-B9A9-77B7DC5A334D}" srcOrd="6" destOrd="0" presId="urn:microsoft.com/office/officeart/2008/layout/LinedList"/>
    <dgm:cxn modelId="{01189CD7-6332-4D11-B0A6-37A5C4CD147C}" type="presParOf" srcId="{FE50B90E-5E7A-4DFB-AFD4-8C5EC18A45AE}" destId="{E719FA3F-40D8-4D34-981A-501D6F7E1EC8}" srcOrd="7" destOrd="0" presId="urn:microsoft.com/office/officeart/2008/layout/LinedList"/>
    <dgm:cxn modelId="{3B6F81EF-5C19-472B-9525-E975768B41CF}" type="presParOf" srcId="{E719FA3F-40D8-4D34-981A-501D6F7E1EC8}" destId="{4825D7A0-939F-44BA-9385-981089A12801}" srcOrd="0" destOrd="0" presId="urn:microsoft.com/office/officeart/2008/layout/LinedList"/>
    <dgm:cxn modelId="{147AE814-5AD6-4CA3-8A98-1D4A6DB7ADD8}" type="presParOf" srcId="{E719FA3F-40D8-4D34-981A-501D6F7E1EC8}" destId="{1AD0020C-F072-45DB-A1E3-3FA349617F57}" srcOrd="1" destOrd="0" presId="urn:microsoft.com/office/officeart/2008/layout/LinedList"/>
    <dgm:cxn modelId="{A61D78D6-C7EC-4DF1-A857-7C3C9B20D7F2}" type="presParOf" srcId="{E719FA3F-40D8-4D34-981A-501D6F7E1EC8}" destId="{FF5720B1-2EAC-4AD1-9BA5-9D9C5F8A0729}" srcOrd="2" destOrd="0" presId="urn:microsoft.com/office/officeart/2008/layout/LinedList"/>
    <dgm:cxn modelId="{46F5E0E8-B2BE-4791-A5DC-5FA1089C35AB}" type="presParOf" srcId="{FE50B90E-5E7A-4DFB-AFD4-8C5EC18A45AE}" destId="{E565F9DD-F28F-483D-9465-5FE23A1023B1}" srcOrd="8" destOrd="0" presId="urn:microsoft.com/office/officeart/2008/layout/LinedList"/>
    <dgm:cxn modelId="{E09BD900-0145-48CF-B47B-0AB9007C26B5}" type="presParOf" srcId="{FE50B90E-5E7A-4DFB-AFD4-8C5EC18A45AE}" destId="{789F6B06-661A-4045-923E-DB0E374841C3}" srcOrd="9" destOrd="0" presId="urn:microsoft.com/office/officeart/2008/layout/LinedList"/>
    <dgm:cxn modelId="{0393D2AB-C3DB-425B-BF19-17AC99F4B440}" type="presParOf" srcId="{FE50B90E-5E7A-4DFB-AFD4-8C5EC18A45AE}" destId="{4FDC4A9D-6687-47AB-9748-1AD8EDA13A6A}" srcOrd="10" destOrd="0" presId="urn:microsoft.com/office/officeart/2008/layout/LinedList"/>
    <dgm:cxn modelId="{004906BA-271E-4194-9E5E-D1FC4F8B4FAE}" type="presParOf" srcId="{4FDC4A9D-6687-47AB-9748-1AD8EDA13A6A}" destId="{6EC3EBF0-9561-4B31-8D89-06789D1E0DF4}" srcOrd="0" destOrd="0" presId="urn:microsoft.com/office/officeart/2008/layout/LinedList"/>
    <dgm:cxn modelId="{3A465D83-8CDC-4F87-B432-42E10F7F0090}" type="presParOf" srcId="{4FDC4A9D-6687-47AB-9748-1AD8EDA13A6A}" destId="{9CB3E995-2F1A-487B-8686-F166EB7B69BF}" srcOrd="1" destOrd="0" presId="urn:microsoft.com/office/officeart/2008/layout/LinedList"/>
    <dgm:cxn modelId="{A8930C10-1720-4CE3-B499-66495BECFD9E}" type="presParOf" srcId="{4FDC4A9D-6687-47AB-9748-1AD8EDA13A6A}" destId="{2568D4A7-AD0A-4995-B619-FD300A19669A}" srcOrd="2" destOrd="0" presId="urn:microsoft.com/office/officeart/2008/layout/LinedList"/>
    <dgm:cxn modelId="{86AF0F36-845E-41F2-B601-606FE89E521E}" type="presParOf" srcId="{FE50B90E-5E7A-4DFB-AFD4-8C5EC18A45AE}" destId="{389979CF-FA66-4455-BBDA-A0CE45EF24D7}" srcOrd="11" destOrd="0" presId="urn:microsoft.com/office/officeart/2008/layout/LinedList"/>
    <dgm:cxn modelId="{0B33C388-78A7-4C48-A3DE-9B1725EA3BDA}" type="presParOf" srcId="{FE50B90E-5E7A-4DFB-AFD4-8C5EC18A45AE}" destId="{3855BCAF-BDBA-4E06-811A-884322A10CA8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EC838C-9EE6-49A5-BFBE-E7B8DA3710B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H"/>
        </a:p>
      </dgm:t>
    </dgm:pt>
    <dgm:pt modelId="{796E6116-4E5C-4C8F-B1FD-3DFEC3D28DA5}">
      <dgm:prSet phldrT="[Text]" custT="1"/>
      <dgm:spPr/>
      <dgm:t>
        <a:bodyPr/>
        <a:lstStyle/>
        <a:p>
          <a:r>
            <a:rPr lang="en-US" sz="3200" dirty="0"/>
            <a:t>Dell </a:t>
          </a:r>
          <a:br>
            <a:rPr lang="en-US" sz="3200" dirty="0"/>
          </a:br>
          <a:r>
            <a:rPr lang="en-US" sz="3200" dirty="0"/>
            <a:t>PowerEdge R740</a:t>
          </a:r>
          <a:endParaRPr lang="en-CH" sz="3200" dirty="0"/>
        </a:p>
      </dgm:t>
    </dgm:pt>
    <dgm:pt modelId="{01BAA1E0-7AB7-4D33-9AB9-EA19917B13F3}" type="parTrans" cxnId="{D6AA3550-3B75-4852-90F4-7F301764CAB5}">
      <dgm:prSet/>
      <dgm:spPr/>
      <dgm:t>
        <a:bodyPr/>
        <a:lstStyle/>
        <a:p>
          <a:endParaRPr lang="en-CH"/>
        </a:p>
      </dgm:t>
    </dgm:pt>
    <dgm:pt modelId="{699CA72C-9327-4053-B712-868E96A0AF98}" type="sibTrans" cxnId="{D6AA3550-3B75-4852-90F4-7F301764CAB5}">
      <dgm:prSet/>
      <dgm:spPr/>
      <dgm:t>
        <a:bodyPr/>
        <a:lstStyle/>
        <a:p>
          <a:endParaRPr lang="en-CH"/>
        </a:p>
      </dgm:t>
    </dgm:pt>
    <dgm:pt modelId="{117273D2-5718-442B-A8F8-90B372ECC587}">
      <dgm:prSet phldrT="[Text]" custT="1"/>
      <dgm:spPr/>
      <dgm:t>
        <a:bodyPr/>
        <a:lstStyle/>
        <a:p>
          <a:r>
            <a:rPr lang="en-US" sz="3000" dirty="0"/>
            <a:t>Up to 3 CRUs</a:t>
          </a:r>
          <a:endParaRPr lang="en-CH" sz="3000" dirty="0"/>
        </a:p>
      </dgm:t>
    </dgm:pt>
    <dgm:pt modelId="{A883BA99-0858-442F-96B5-BCC5B77B528A}" type="parTrans" cxnId="{91B7703D-D527-4D71-8AED-DD9289FCCC13}">
      <dgm:prSet/>
      <dgm:spPr/>
      <dgm:t>
        <a:bodyPr/>
        <a:lstStyle/>
        <a:p>
          <a:endParaRPr lang="en-CH"/>
        </a:p>
      </dgm:t>
    </dgm:pt>
    <dgm:pt modelId="{C5397D64-DEA4-4971-89A6-2C5C20550B6F}" type="sibTrans" cxnId="{91B7703D-D527-4D71-8AED-DD9289FCCC13}">
      <dgm:prSet/>
      <dgm:spPr/>
      <dgm:t>
        <a:bodyPr/>
        <a:lstStyle/>
        <a:p>
          <a:endParaRPr lang="en-CH"/>
        </a:p>
      </dgm:t>
    </dgm:pt>
    <dgm:pt modelId="{07BE173F-ADC2-47A7-94E3-266D4E5A44CB}">
      <dgm:prSet phldrT="[Text]" custT="1"/>
      <dgm:spPr/>
      <dgm:t>
        <a:bodyPr/>
        <a:lstStyle/>
        <a:p>
          <a:r>
            <a:rPr lang="en-US" sz="3000" dirty="0"/>
            <a:t>96 GB RAM</a:t>
          </a:r>
          <a:endParaRPr lang="en-CH" sz="3000" dirty="0"/>
        </a:p>
      </dgm:t>
    </dgm:pt>
    <dgm:pt modelId="{E1659A5F-8B01-4A7C-B2B9-C643457B1DB8}" type="parTrans" cxnId="{647E391D-0AED-495D-8AC9-E8BA25BE9DFA}">
      <dgm:prSet/>
      <dgm:spPr/>
      <dgm:t>
        <a:bodyPr/>
        <a:lstStyle/>
        <a:p>
          <a:endParaRPr lang="en-CH"/>
        </a:p>
      </dgm:t>
    </dgm:pt>
    <dgm:pt modelId="{7791552F-1381-4107-872E-1126FD154D92}" type="sibTrans" cxnId="{647E391D-0AED-495D-8AC9-E8BA25BE9DFA}">
      <dgm:prSet/>
      <dgm:spPr/>
      <dgm:t>
        <a:bodyPr/>
        <a:lstStyle/>
        <a:p>
          <a:endParaRPr lang="en-CH"/>
        </a:p>
      </dgm:t>
    </dgm:pt>
    <dgm:pt modelId="{1A9B53B6-0EAE-4E34-89BE-DCC2A0436343}">
      <dgm:prSet phldrT="[Text]" custT="1"/>
      <dgm:spPr/>
      <dgm:t>
        <a:bodyPr anchor="ctr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800" dirty="0"/>
            <a:t>2x Xeon Silver 4210</a:t>
          </a:r>
          <a:r>
            <a:rPr lang="en-US" sz="2000" dirty="0"/>
            <a:t> </a:t>
          </a:r>
          <a:br>
            <a:rPr lang="en-US" sz="2000" dirty="0"/>
          </a:br>
          <a:r>
            <a:rPr lang="en-US" sz="2000" dirty="0"/>
            <a:t>(10 cores) </a:t>
          </a:r>
          <a:r>
            <a:rPr lang="en-US" sz="2000" baseline="30000" dirty="0"/>
            <a:t>(1)</a:t>
          </a:r>
          <a:r>
            <a:rPr lang="en-US" sz="2000" dirty="0"/>
            <a:t> </a:t>
          </a:r>
          <a:endParaRPr lang="en-CH" sz="2000" dirty="0"/>
        </a:p>
      </dgm:t>
    </dgm:pt>
    <dgm:pt modelId="{89235B57-17F6-45DA-B80F-044B00CE92ED}" type="parTrans" cxnId="{AD807F9B-FFDA-4EE8-8046-DAAE1BA6B3EF}">
      <dgm:prSet/>
      <dgm:spPr/>
      <dgm:t>
        <a:bodyPr/>
        <a:lstStyle/>
        <a:p>
          <a:endParaRPr lang="en-CH"/>
        </a:p>
      </dgm:t>
    </dgm:pt>
    <dgm:pt modelId="{8DAB94BD-2443-4AB5-912E-ED71184CFBB1}" type="sibTrans" cxnId="{AD807F9B-FFDA-4EE8-8046-DAAE1BA6B3EF}">
      <dgm:prSet/>
      <dgm:spPr/>
      <dgm:t>
        <a:bodyPr/>
        <a:lstStyle/>
        <a:p>
          <a:endParaRPr lang="en-CH"/>
        </a:p>
      </dgm:t>
    </dgm:pt>
    <dgm:pt modelId="{00A87D38-1BBB-4AC3-B3C4-B44BA2AAD67A}">
      <dgm:prSet phldrT="[Text]" custT="1"/>
      <dgm:spPr/>
      <dgm:t>
        <a:bodyPr/>
        <a:lstStyle/>
        <a:p>
          <a:r>
            <a:rPr lang="en-US" sz="3000" dirty="0"/>
            <a:t>202 servers</a:t>
          </a:r>
          <a:endParaRPr lang="en-CH" sz="3000" dirty="0"/>
        </a:p>
      </dgm:t>
    </dgm:pt>
    <dgm:pt modelId="{393B99D3-5CED-446E-A5D8-00197E81FEDF}" type="parTrans" cxnId="{172DF481-D2DA-4F92-A116-A9C396F69B23}">
      <dgm:prSet/>
      <dgm:spPr/>
      <dgm:t>
        <a:bodyPr/>
        <a:lstStyle/>
        <a:p>
          <a:endParaRPr lang="en-CH"/>
        </a:p>
      </dgm:t>
    </dgm:pt>
    <dgm:pt modelId="{B054D735-CF05-4190-8BC3-120C3CC08851}" type="sibTrans" cxnId="{172DF481-D2DA-4F92-A116-A9C396F69B23}">
      <dgm:prSet/>
      <dgm:spPr/>
      <dgm:t>
        <a:bodyPr/>
        <a:lstStyle/>
        <a:p>
          <a:endParaRPr lang="en-CH"/>
        </a:p>
      </dgm:t>
    </dgm:pt>
    <dgm:pt modelId="{C8A6DED1-BD56-4218-B624-3ED48797584C}" type="pres">
      <dgm:prSet presAssocID="{C0EC838C-9EE6-49A5-BFBE-E7B8DA3710B4}" presName="vert0" presStyleCnt="0">
        <dgm:presLayoutVars>
          <dgm:dir/>
          <dgm:animOne val="branch"/>
          <dgm:animLvl val="lvl"/>
        </dgm:presLayoutVars>
      </dgm:prSet>
      <dgm:spPr/>
    </dgm:pt>
    <dgm:pt modelId="{00600807-0AE2-4250-B434-2BA5AAF5B2F6}" type="pres">
      <dgm:prSet presAssocID="{796E6116-4E5C-4C8F-B1FD-3DFEC3D28DA5}" presName="thickLine" presStyleLbl="alignNode1" presStyleIdx="0" presStyleCnt="1"/>
      <dgm:spPr/>
    </dgm:pt>
    <dgm:pt modelId="{B2C46488-ECF1-4313-B044-A78E1C4F17DD}" type="pres">
      <dgm:prSet presAssocID="{796E6116-4E5C-4C8F-B1FD-3DFEC3D28DA5}" presName="horz1" presStyleCnt="0"/>
      <dgm:spPr/>
    </dgm:pt>
    <dgm:pt modelId="{1E336523-EB4A-4DD1-B756-1A77FCE0E516}" type="pres">
      <dgm:prSet presAssocID="{796E6116-4E5C-4C8F-B1FD-3DFEC3D28DA5}" presName="tx1" presStyleLbl="revTx" presStyleIdx="0" presStyleCnt="5" custScaleX="229110"/>
      <dgm:spPr/>
    </dgm:pt>
    <dgm:pt modelId="{FE50B90E-5E7A-4DFB-AFD4-8C5EC18A45AE}" type="pres">
      <dgm:prSet presAssocID="{796E6116-4E5C-4C8F-B1FD-3DFEC3D28DA5}" presName="vert1" presStyleCnt="0"/>
      <dgm:spPr/>
    </dgm:pt>
    <dgm:pt modelId="{40FCF06A-496E-4F88-BACD-420FA38F7BE0}" type="pres">
      <dgm:prSet presAssocID="{117273D2-5718-442B-A8F8-90B372ECC587}" presName="vertSpace2a" presStyleCnt="0"/>
      <dgm:spPr/>
    </dgm:pt>
    <dgm:pt modelId="{18D6325E-5B5C-41AD-B926-9EDA1A10B5CF}" type="pres">
      <dgm:prSet presAssocID="{117273D2-5718-442B-A8F8-90B372ECC587}" presName="horz2" presStyleCnt="0"/>
      <dgm:spPr/>
    </dgm:pt>
    <dgm:pt modelId="{FB47B4B6-A18C-4293-8AB6-3A91CA5B80E4}" type="pres">
      <dgm:prSet presAssocID="{117273D2-5718-442B-A8F8-90B372ECC587}" presName="horzSpace2" presStyleCnt="0"/>
      <dgm:spPr/>
    </dgm:pt>
    <dgm:pt modelId="{7A570FC7-5487-434A-8B8F-45CB1460AF8B}" type="pres">
      <dgm:prSet presAssocID="{117273D2-5718-442B-A8F8-90B372ECC587}" presName="tx2" presStyleLbl="revTx" presStyleIdx="1" presStyleCnt="5"/>
      <dgm:spPr/>
    </dgm:pt>
    <dgm:pt modelId="{E6AEF7E3-EB30-4AF8-BB94-C1B8714ED976}" type="pres">
      <dgm:prSet presAssocID="{117273D2-5718-442B-A8F8-90B372ECC587}" presName="vert2" presStyleCnt="0"/>
      <dgm:spPr/>
    </dgm:pt>
    <dgm:pt modelId="{746ACC0A-41C1-4D9F-964F-BBF6A116F1A4}" type="pres">
      <dgm:prSet presAssocID="{117273D2-5718-442B-A8F8-90B372ECC587}" presName="thinLine2b" presStyleLbl="callout" presStyleIdx="0" presStyleCnt="4"/>
      <dgm:spPr/>
    </dgm:pt>
    <dgm:pt modelId="{C9728CD1-59E4-4150-A894-66CF0FB84F84}" type="pres">
      <dgm:prSet presAssocID="{117273D2-5718-442B-A8F8-90B372ECC587}" presName="vertSpace2b" presStyleCnt="0"/>
      <dgm:spPr/>
    </dgm:pt>
    <dgm:pt modelId="{47572DC7-128B-424A-98E0-6BE18BEF026B}" type="pres">
      <dgm:prSet presAssocID="{07BE173F-ADC2-47A7-94E3-266D4E5A44CB}" presName="horz2" presStyleCnt="0"/>
      <dgm:spPr/>
    </dgm:pt>
    <dgm:pt modelId="{34153E67-7A24-421B-B4D2-191EEBDCE056}" type="pres">
      <dgm:prSet presAssocID="{07BE173F-ADC2-47A7-94E3-266D4E5A44CB}" presName="horzSpace2" presStyleCnt="0"/>
      <dgm:spPr/>
    </dgm:pt>
    <dgm:pt modelId="{6078D691-2D48-4B6F-B132-86CAA2DCEE33}" type="pres">
      <dgm:prSet presAssocID="{07BE173F-ADC2-47A7-94E3-266D4E5A44CB}" presName="tx2" presStyleLbl="revTx" presStyleIdx="2" presStyleCnt="5"/>
      <dgm:spPr/>
    </dgm:pt>
    <dgm:pt modelId="{38309F04-2C09-4A93-A0BB-0BCC6AE1F663}" type="pres">
      <dgm:prSet presAssocID="{07BE173F-ADC2-47A7-94E3-266D4E5A44CB}" presName="vert2" presStyleCnt="0"/>
      <dgm:spPr/>
    </dgm:pt>
    <dgm:pt modelId="{240CCA58-18DA-427A-9A10-BA78E147748C}" type="pres">
      <dgm:prSet presAssocID="{07BE173F-ADC2-47A7-94E3-266D4E5A44CB}" presName="thinLine2b" presStyleLbl="callout" presStyleIdx="1" presStyleCnt="4"/>
      <dgm:spPr/>
    </dgm:pt>
    <dgm:pt modelId="{D3447754-9309-4486-B9A9-77B7DC5A334D}" type="pres">
      <dgm:prSet presAssocID="{07BE173F-ADC2-47A7-94E3-266D4E5A44CB}" presName="vertSpace2b" presStyleCnt="0"/>
      <dgm:spPr/>
    </dgm:pt>
    <dgm:pt modelId="{E719FA3F-40D8-4D34-981A-501D6F7E1EC8}" type="pres">
      <dgm:prSet presAssocID="{1A9B53B6-0EAE-4E34-89BE-DCC2A0436343}" presName="horz2" presStyleCnt="0"/>
      <dgm:spPr/>
    </dgm:pt>
    <dgm:pt modelId="{4825D7A0-939F-44BA-9385-981089A12801}" type="pres">
      <dgm:prSet presAssocID="{1A9B53B6-0EAE-4E34-89BE-DCC2A0436343}" presName="horzSpace2" presStyleCnt="0"/>
      <dgm:spPr/>
    </dgm:pt>
    <dgm:pt modelId="{1AD0020C-F072-45DB-A1E3-3FA349617F57}" type="pres">
      <dgm:prSet presAssocID="{1A9B53B6-0EAE-4E34-89BE-DCC2A0436343}" presName="tx2" presStyleLbl="revTx" presStyleIdx="3" presStyleCnt="5"/>
      <dgm:spPr/>
    </dgm:pt>
    <dgm:pt modelId="{FF5720B1-2EAC-4AD1-9BA5-9D9C5F8A0729}" type="pres">
      <dgm:prSet presAssocID="{1A9B53B6-0EAE-4E34-89BE-DCC2A0436343}" presName="vert2" presStyleCnt="0"/>
      <dgm:spPr/>
    </dgm:pt>
    <dgm:pt modelId="{E565F9DD-F28F-483D-9465-5FE23A1023B1}" type="pres">
      <dgm:prSet presAssocID="{1A9B53B6-0EAE-4E34-89BE-DCC2A0436343}" presName="thinLine2b" presStyleLbl="callout" presStyleIdx="2" presStyleCnt="4"/>
      <dgm:spPr/>
    </dgm:pt>
    <dgm:pt modelId="{789F6B06-661A-4045-923E-DB0E374841C3}" type="pres">
      <dgm:prSet presAssocID="{1A9B53B6-0EAE-4E34-89BE-DCC2A0436343}" presName="vertSpace2b" presStyleCnt="0"/>
      <dgm:spPr/>
    </dgm:pt>
    <dgm:pt modelId="{4FDC4A9D-6687-47AB-9748-1AD8EDA13A6A}" type="pres">
      <dgm:prSet presAssocID="{00A87D38-1BBB-4AC3-B3C4-B44BA2AAD67A}" presName="horz2" presStyleCnt="0"/>
      <dgm:spPr/>
    </dgm:pt>
    <dgm:pt modelId="{6EC3EBF0-9561-4B31-8D89-06789D1E0DF4}" type="pres">
      <dgm:prSet presAssocID="{00A87D38-1BBB-4AC3-B3C4-B44BA2AAD67A}" presName="horzSpace2" presStyleCnt="0"/>
      <dgm:spPr/>
    </dgm:pt>
    <dgm:pt modelId="{9CB3E995-2F1A-487B-8686-F166EB7B69BF}" type="pres">
      <dgm:prSet presAssocID="{00A87D38-1BBB-4AC3-B3C4-B44BA2AAD67A}" presName="tx2" presStyleLbl="revTx" presStyleIdx="4" presStyleCnt="5"/>
      <dgm:spPr/>
    </dgm:pt>
    <dgm:pt modelId="{2568D4A7-AD0A-4995-B619-FD300A19669A}" type="pres">
      <dgm:prSet presAssocID="{00A87D38-1BBB-4AC3-B3C4-B44BA2AAD67A}" presName="vert2" presStyleCnt="0"/>
      <dgm:spPr/>
    </dgm:pt>
    <dgm:pt modelId="{389979CF-FA66-4455-BBDA-A0CE45EF24D7}" type="pres">
      <dgm:prSet presAssocID="{00A87D38-1BBB-4AC3-B3C4-B44BA2AAD67A}" presName="thinLine2b" presStyleLbl="callout" presStyleIdx="3" presStyleCnt="4"/>
      <dgm:spPr/>
    </dgm:pt>
    <dgm:pt modelId="{3855BCAF-BDBA-4E06-811A-884322A10CA8}" type="pres">
      <dgm:prSet presAssocID="{00A87D38-1BBB-4AC3-B3C4-B44BA2AAD67A}" presName="vertSpace2b" presStyleCnt="0"/>
      <dgm:spPr/>
    </dgm:pt>
  </dgm:ptLst>
  <dgm:cxnLst>
    <dgm:cxn modelId="{647E391D-0AED-495D-8AC9-E8BA25BE9DFA}" srcId="{796E6116-4E5C-4C8F-B1FD-3DFEC3D28DA5}" destId="{07BE173F-ADC2-47A7-94E3-266D4E5A44CB}" srcOrd="1" destOrd="0" parTransId="{E1659A5F-8B01-4A7C-B2B9-C643457B1DB8}" sibTransId="{7791552F-1381-4107-872E-1126FD154D92}"/>
    <dgm:cxn modelId="{1FB5862C-ABD1-4462-8257-6D5572A4B82A}" type="presOf" srcId="{796E6116-4E5C-4C8F-B1FD-3DFEC3D28DA5}" destId="{1E336523-EB4A-4DD1-B756-1A77FCE0E516}" srcOrd="0" destOrd="0" presId="urn:microsoft.com/office/officeart/2008/layout/LinedList"/>
    <dgm:cxn modelId="{91B7703D-D527-4D71-8AED-DD9289FCCC13}" srcId="{796E6116-4E5C-4C8F-B1FD-3DFEC3D28DA5}" destId="{117273D2-5718-442B-A8F8-90B372ECC587}" srcOrd="0" destOrd="0" parTransId="{A883BA99-0858-442F-96B5-BCC5B77B528A}" sibTransId="{C5397D64-DEA4-4971-89A6-2C5C20550B6F}"/>
    <dgm:cxn modelId="{5DEB8B4A-98B3-4219-BB2B-7C5F987FEFC4}" type="presOf" srcId="{1A9B53B6-0EAE-4E34-89BE-DCC2A0436343}" destId="{1AD0020C-F072-45DB-A1E3-3FA349617F57}" srcOrd="0" destOrd="0" presId="urn:microsoft.com/office/officeart/2008/layout/LinedList"/>
    <dgm:cxn modelId="{D6AA3550-3B75-4852-90F4-7F301764CAB5}" srcId="{C0EC838C-9EE6-49A5-BFBE-E7B8DA3710B4}" destId="{796E6116-4E5C-4C8F-B1FD-3DFEC3D28DA5}" srcOrd="0" destOrd="0" parTransId="{01BAA1E0-7AB7-4D33-9AB9-EA19917B13F3}" sibTransId="{699CA72C-9327-4053-B712-868E96A0AF98}"/>
    <dgm:cxn modelId="{625A6850-A155-4B9B-848A-2B6232520FBD}" type="presOf" srcId="{117273D2-5718-442B-A8F8-90B372ECC587}" destId="{7A570FC7-5487-434A-8B8F-45CB1460AF8B}" srcOrd="0" destOrd="0" presId="urn:microsoft.com/office/officeart/2008/layout/LinedList"/>
    <dgm:cxn modelId="{172DF481-D2DA-4F92-A116-A9C396F69B23}" srcId="{796E6116-4E5C-4C8F-B1FD-3DFEC3D28DA5}" destId="{00A87D38-1BBB-4AC3-B3C4-B44BA2AAD67A}" srcOrd="3" destOrd="0" parTransId="{393B99D3-5CED-446E-A5D8-00197E81FEDF}" sibTransId="{B054D735-CF05-4190-8BC3-120C3CC08851}"/>
    <dgm:cxn modelId="{AD807F9B-FFDA-4EE8-8046-DAAE1BA6B3EF}" srcId="{796E6116-4E5C-4C8F-B1FD-3DFEC3D28DA5}" destId="{1A9B53B6-0EAE-4E34-89BE-DCC2A0436343}" srcOrd="2" destOrd="0" parTransId="{89235B57-17F6-45DA-B80F-044B00CE92ED}" sibTransId="{8DAB94BD-2443-4AB5-912E-ED71184CFBB1}"/>
    <dgm:cxn modelId="{C8FCF7B8-3FDC-4096-86AB-97A379A24D5A}" type="presOf" srcId="{07BE173F-ADC2-47A7-94E3-266D4E5A44CB}" destId="{6078D691-2D48-4B6F-B132-86CAA2DCEE33}" srcOrd="0" destOrd="0" presId="urn:microsoft.com/office/officeart/2008/layout/LinedList"/>
    <dgm:cxn modelId="{6AE755C4-A8C4-4D20-971A-D1EA2302C6CD}" type="presOf" srcId="{00A87D38-1BBB-4AC3-B3C4-B44BA2AAD67A}" destId="{9CB3E995-2F1A-487B-8686-F166EB7B69BF}" srcOrd="0" destOrd="0" presId="urn:microsoft.com/office/officeart/2008/layout/LinedList"/>
    <dgm:cxn modelId="{2E3AA2E3-DDB2-419E-81FE-8BD9D788A8E9}" type="presOf" srcId="{C0EC838C-9EE6-49A5-BFBE-E7B8DA3710B4}" destId="{C8A6DED1-BD56-4218-B624-3ED48797584C}" srcOrd="0" destOrd="0" presId="urn:microsoft.com/office/officeart/2008/layout/LinedList"/>
    <dgm:cxn modelId="{43B49A0A-7EF3-4DB4-B6AD-5803E7F88663}" type="presParOf" srcId="{C8A6DED1-BD56-4218-B624-3ED48797584C}" destId="{00600807-0AE2-4250-B434-2BA5AAF5B2F6}" srcOrd="0" destOrd="0" presId="urn:microsoft.com/office/officeart/2008/layout/LinedList"/>
    <dgm:cxn modelId="{C247431F-344C-4318-9AC8-D63824793406}" type="presParOf" srcId="{C8A6DED1-BD56-4218-B624-3ED48797584C}" destId="{B2C46488-ECF1-4313-B044-A78E1C4F17DD}" srcOrd="1" destOrd="0" presId="urn:microsoft.com/office/officeart/2008/layout/LinedList"/>
    <dgm:cxn modelId="{B09C86B9-96F4-467A-B238-109AD1B832C1}" type="presParOf" srcId="{B2C46488-ECF1-4313-B044-A78E1C4F17DD}" destId="{1E336523-EB4A-4DD1-B756-1A77FCE0E516}" srcOrd="0" destOrd="0" presId="urn:microsoft.com/office/officeart/2008/layout/LinedList"/>
    <dgm:cxn modelId="{DCF03CDA-2B0D-45D9-98CC-CC1C74377D83}" type="presParOf" srcId="{B2C46488-ECF1-4313-B044-A78E1C4F17DD}" destId="{FE50B90E-5E7A-4DFB-AFD4-8C5EC18A45AE}" srcOrd="1" destOrd="0" presId="urn:microsoft.com/office/officeart/2008/layout/LinedList"/>
    <dgm:cxn modelId="{2F69534A-D287-48D7-9828-9070ADE69AC5}" type="presParOf" srcId="{FE50B90E-5E7A-4DFB-AFD4-8C5EC18A45AE}" destId="{40FCF06A-496E-4F88-BACD-420FA38F7BE0}" srcOrd="0" destOrd="0" presId="urn:microsoft.com/office/officeart/2008/layout/LinedList"/>
    <dgm:cxn modelId="{C0469EF4-EB80-4B22-9BAC-05290E8760E1}" type="presParOf" srcId="{FE50B90E-5E7A-4DFB-AFD4-8C5EC18A45AE}" destId="{18D6325E-5B5C-41AD-B926-9EDA1A10B5CF}" srcOrd="1" destOrd="0" presId="urn:microsoft.com/office/officeart/2008/layout/LinedList"/>
    <dgm:cxn modelId="{77403E16-3770-4C6E-A4AA-B4B36CB112F4}" type="presParOf" srcId="{18D6325E-5B5C-41AD-B926-9EDA1A10B5CF}" destId="{FB47B4B6-A18C-4293-8AB6-3A91CA5B80E4}" srcOrd="0" destOrd="0" presId="urn:microsoft.com/office/officeart/2008/layout/LinedList"/>
    <dgm:cxn modelId="{C7E4AA7E-FF7C-4CF3-9F63-F421824A5F35}" type="presParOf" srcId="{18D6325E-5B5C-41AD-B926-9EDA1A10B5CF}" destId="{7A570FC7-5487-434A-8B8F-45CB1460AF8B}" srcOrd="1" destOrd="0" presId="urn:microsoft.com/office/officeart/2008/layout/LinedList"/>
    <dgm:cxn modelId="{01890EB3-F30E-4EAB-B082-6BE5445E8D1E}" type="presParOf" srcId="{18D6325E-5B5C-41AD-B926-9EDA1A10B5CF}" destId="{E6AEF7E3-EB30-4AF8-BB94-C1B8714ED976}" srcOrd="2" destOrd="0" presId="urn:microsoft.com/office/officeart/2008/layout/LinedList"/>
    <dgm:cxn modelId="{D48C9A78-62A6-4332-9830-A6CBD663749A}" type="presParOf" srcId="{FE50B90E-5E7A-4DFB-AFD4-8C5EC18A45AE}" destId="{746ACC0A-41C1-4D9F-964F-BBF6A116F1A4}" srcOrd="2" destOrd="0" presId="urn:microsoft.com/office/officeart/2008/layout/LinedList"/>
    <dgm:cxn modelId="{2E422408-38C8-4951-8994-E4FAD3B60801}" type="presParOf" srcId="{FE50B90E-5E7A-4DFB-AFD4-8C5EC18A45AE}" destId="{C9728CD1-59E4-4150-A894-66CF0FB84F84}" srcOrd="3" destOrd="0" presId="urn:microsoft.com/office/officeart/2008/layout/LinedList"/>
    <dgm:cxn modelId="{2BB60A9C-AA69-4D2B-9B15-CAF4373E6F65}" type="presParOf" srcId="{FE50B90E-5E7A-4DFB-AFD4-8C5EC18A45AE}" destId="{47572DC7-128B-424A-98E0-6BE18BEF026B}" srcOrd="4" destOrd="0" presId="urn:microsoft.com/office/officeart/2008/layout/LinedList"/>
    <dgm:cxn modelId="{48FD8E81-E61B-4527-BE6A-3D21F9390880}" type="presParOf" srcId="{47572DC7-128B-424A-98E0-6BE18BEF026B}" destId="{34153E67-7A24-421B-B4D2-191EEBDCE056}" srcOrd="0" destOrd="0" presId="urn:microsoft.com/office/officeart/2008/layout/LinedList"/>
    <dgm:cxn modelId="{2EEDF01A-2B78-4CD3-9F09-5738ACD9DF71}" type="presParOf" srcId="{47572DC7-128B-424A-98E0-6BE18BEF026B}" destId="{6078D691-2D48-4B6F-B132-86CAA2DCEE33}" srcOrd="1" destOrd="0" presId="urn:microsoft.com/office/officeart/2008/layout/LinedList"/>
    <dgm:cxn modelId="{04EDBADD-DBA6-4B1E-90D6-BFF8ED3131BE}" type="presParOf" srcId="{47572DC7-128B-424A-98E0-6BE18BEF026B}" destId="{38309F04-2C09-4A93-A0BB-0BCC6AE1F663}" srcOrd="2" destOrd="0" presId="urn:microsoft.com/office/officeart/2008/layout/LinedList"/>
    <dgm:cxn modelId="{195999A5-1209-47A5-B61B-9A0A5D063663}" type="presParOf" srcId="{FE50B90E-5E7A-4DFB-AFD4-8C5EC18A45AE}" destId="{240CCA58-18DA-427A-9A10-BA78E147748C}" srcOrd="5" destOrd="0" presId="urn:microsoft.com/office/officeart/2008/layout/LinedList"/>
    <dgm:cxn modelId="{B09C2404-C19E-4406-9CFC-ECA0C1B28967}" type="presParOf" srcId="{FE50B90E-5E7A-4DFB-AFD4-8C5EC18A45AE}" destId="{D3447754-9309-4486-B9A9-77B7DC5A334D}" srcOrd="6" destOrd="0" presId="urn:microsoft.com/office/officeart/2008/layout/LinedList"/>
    <dgm:cxn modelId="{01189CD7-6332-4D11-B0A6-37A5C4CD147C}" type="presParOf" srcId="{FE50B90E-5E7A-4DFB-AFD4-8C5EC18A45AE}" destId="{E719FA3F-40D8-4D34-981A-501D6F7E1EC8}" srcOrd="7" destOrd="0" presId="urn:microsoft.com/office/officeart/2008/layout/LinedList"/>
    <dgm:cxn modelId="{3B6F81EF-5C19-472B-9525-E975768B41CF}" type="presParOf" srcId="{E719FA3F-40D8-4D34-981A-501D6F7E1EC8}" destId="{4825D7A0-939F-44BA-9385-981089A12801}" srcOrd="0" destOrd="0" presId="urn:microsoft.com/office/officeart/2008/layout/LinedList"/>
    <dgm:cxn modelId="{147AE814-5AD6-4CA3-8A98-1D4A6DB7ADD8}" type="presParOf" srcId="{E719FA3F-40D8-4D34-981A-501D6F7E1EC8}" destId="{1AD0020C-F072-45DB-A1E3-3FA349617F57}" srcOrd="1" destOrd="0" presId="urn:microsoft.com/office/officeart/2008/layout/LinedList"/>
    <dgm:cxn modelId="{A61D78D6-C7EC-4DF1-A857-7C3C9B20D7F2}" type="presParOf" srcId="{E719FA3F-40D8-4D34-981A-501D6F7E1EC8}" destId="{FF5720B1-2EAC-4AD1-9BA5-9D9C5F8A0729}" srcOrd="2" destOrd="0" presId="urn:microsoft.com/office/officeart/2008/layout/LinedList"/>
    <dgm:cxn modelId="{46F5E0E8-B2BE-4791-A5DC-5FA1089C35AB}" type="presParOf" srcId="{FE50B90E-5E7A-4DFB-AFD4-8C5EC18A45AE}" destId="{E565F9DD-F28F-483D-9465-5FE23A1023B1}" srcOrd="8" destOrd="0" presId="urn:microsoft.com/office/officeart/2008/layout/LinedList"/>
    <dgm:cxn modelId="{E09BD900-0145-48CF-B47B-0AB9007C26B5}" type="presParOf" srcId="{FE50B90E-5E7A-4DFB-AFD4-8C5EC18A45AE}" destId="{789F6B06-661A-4045-923E-DB0E374841C3}" srcOrd="9" destOrd="0" presId="urn:microsoft.com/office/officeart/2008/layout/LinedList"/>
    <dgm:cxn modelId="{0393D2AB-C3DB-425B-BF19-17AC99F4B440}" type="presParOf" srcId="{FE50B90E-5E7A-4DFB-AFD4-8C5EC18A45AE}" destId="{4FDC4A9D-6687-47AB-9748-1AD8EDA13A6A}" srcOrd="10" destOrd="0" presId="urn:microsoft.com/office/officeart/2008/layout/LinedList"/>
    <dgm:cxn modelId="{004906BA-271E-4194-9E5E-D1FC4F8B4FAE}" type="presParOf" srcId="{4FDC4A9D-6687-47AB-9748-1AD8EDA13A6A}" destId="{6EC3EBF0-9561-4B31-8D89-06789D1E0DF4}" srcOrd="0" destOrd="0" presId="urn:microsoft.com/office/officeart/2008/layout/LinedList"/>
    <dgm:cxn modelId="{3A465D83-8CDC-4F87-B432-42E10F7F0090}" type="presParOf" srcId="{4FDC4A9D-6687-47AB-9748-1AD8EDA13A6A}" destId="{9CB3E995-2F1A-487B-8686-F166EB7B69BF}" srcOrd="1" destOrd="0" presId="urn:microsoft.com/office/officeart/2008/layout/LinedList"/>
    <dgm:cxn modelId="{A8930C10-1720-4CE3-B499-66495BECFD9E}" type="presParOf" srcId="{4FDC4A9D-6687-47AB-9748-1AD8EDA13A6A}" destId="{2568D4A7-AD0A-4995-B619-FD300A19669A}" srcOrd="2" destOrd="0" presId="urn:microsoft.com/office/officeart/2008/layout/LinedList"/>
    <dgm:cxn modelId="{86AF0F36-845E-41F2-B601-606FE89E521E}" type="presParOf" srcId="{FE50B90E-5E7A-4DFB-AFD4-8C5EC18A45AE}" destId="{389979CF-FA66-4455-BBDA-A0CE45EF24D7}" srcOrd="11" destOrd="0" presId="urn:microsoft.com/office/officeart/2008/layout/LinedList"/>
    <dgm:cxn modelId="{0B33C388-78A7-4C48-A3DE-9B1725EA3BDA}" type="presParOf" srcId="{FE50B90E-5E7A-4DFB-AFD4-8C5EC18A45AE}" destId="{3855BCAF-BDBA-4E06-811A-884322A10CA8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EB4BE7-5D30-4815-B7DA-D63EACACEE47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CH"/>
        </a:p>
      </dgm:t>
    </dgm:pt>
    <dgm:pt modelId="{5E390030-0770-456C-8557-8943357D2BFF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Readout</a:t>
          </a:r>
          <a:endParaRPr lang="en-CH" dirty="0"/>
        </a:p>
      </dgm:t>
    </dgm:pt>
    <dgm:pt modelId="{9474A555-D40D-4B5B-9AEF-92579AEE1CD4}" type="parTrans" cxnId="{B9913352-63F8-4790-B9FA-F6045C5E8052}">
      <dgm:prSet/>
      <dgm:spPr/>
      <dgm:t>
        <a:bodyPr/>
        <a:lstStyle/>
        <a:p>
          <a:endParaRPr lang="en-CH"/>
        </a:p>
      </dgm:t>
    </dgm:pt>
    <dgm:pt modelId="{54F43784-67B7-42CC-BDEB-EE77DDF2532C}" type="sibTrans" cxnId="{B9913352-63F8-4790-B9FA-F6045C5E8052}">
      <dgm:prSet/>
      <dgm:spPr/>
      <dgm:t>
        <a:bodyPr/>
        <a:lstStyle/>
        <a:p>
          <a:endParaRPr lang="en-CH"/>
        </a:p>
      </dgm:t>
    </dgm:pt>
    <dgm:pt modelId="{905E393B-330C-4AC8-B06C-3EC604F81C77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>
              <a:hlinkClick xmlns:r="http://schemas.openxmlformats.org/officeDocument/2006/relationships" r:id="rId2"/>
            </a:rPr>
            <a:t>ReadoutCard</a:t>
          </a:r>
          <a:endParaRPr lang="en-CH" dirty="0"/>
        </a:p>
      </dgm:t>
    </dgm:pt>
    <dgm:pt modelId="{D6CE415C-9C25-407A-958A-5262C47136D0}" type="parTrans" cxnId="{2C844DC2-5166-4C56-AAF9-EA53BA466C69}">
      <dgm:prSet/>
      <dgm:spPr/>
      <dgm:t>
        <a:bodyPr/>
        <a:lstStyle/>
        <a:p>
          <a:endParaRPr lang="en-CH"/>
        </a:p>
      </dgm:t>
    </dgm:pt>
    <dgm:pt modelId="{AD0DFB67-26A7-40FB-8FCC-0A6F209EC236}" type="sibTrans" cxnId="{2C844DC2-5166-4C56-AAF9-EA53BA466C69}">
      <dgm:prSet/>
      <dgm:spPr/>
      <dgm:t>
        <a:bodyPr/>
        <a:lstStyle/>
        <a:p>
          <a:endParaRPr lang="en-CH"/>
        </a:p>
      </dgm:t>
    </dgm:pt>
    <dgm:pt modelId="{0C4D93FA-E324-4D65-B3DA-25446AF59E0A}">
      <dgm:prSet phldrT="[Text]"/>
      <dgm:spPr/>
      <dgm:t>
        <a:bodyPr/>
        <a:lstStyle/>
        <a:p>
          <a:r>
            <a:rPr lang="en-US" dirty="0"/>
            <a:t>Data readout process</a:t>
          </a:r>
          <a:endParaRPr lang="en-CH" dirty="0"/>
        </a:p>
      </dgm:t>
    </dgm:pt>
    <dgm:pt modelId="{C64CE58E-350B-487F-A0BA-D7F545B95D63}" type="parTrans" cxnId="{54AFF376-2E4F-489A-8809-7E2E60A8736B}">
      <dgm:prSet/>
      <dgm:spPr/>
      <dgm:t>
        <a:bodyPr/>
        <a:lstStyle/>
        <a:p>
          <a:endParaRPr lang="en-CH"/>
        </a:p>
      </dgm:t>
    </dgm:pt>
    <dgm:pt modelId="{7050821A-0901-4A75-9AC7-C0D969A7E292}" type="sibTrans" cxnId="{54AFF376-2E4F-489A-8809-7E2E60A8736B}">
      <dgm:prSet/>
      <dgm:spPr/>
      <dgm:t>
        <a:bodyPr/>
        <a:lstStyle/>
        <a:p>
          <a:endParaRPr lang="en-CH"/>
        </a:p>
      </dgm:t>
    </dgm:pt>
    <dgm:pt modelId="{0E95D398-7E0F-4F2F-8220-104D2A5881C5}">
      <dgm:prSet phldrT="[Text]"/>
      <dgm:spPr/>
      <dgm:t>
        <a:bodyPr/>
        <a:lstStyle/>
        <a:p>
          <a:r>
            <a:rPr lang="en-US" dirty="0"/>
            <a:t>Launched on each FLP</a:t>
          </a:r>
          <a:endParaRPr lang="en-CH" dirty="0"/>
        </a:p>
      </dgm:t>
    </dgm:pt>
    <dgm:pt modelId="{FC3016F2-35BA-45AC-A3F8-FAEAA270D53C}" type="parTrans" cxnId="{43A6B76B-29A8-4525-A568-647BD618498D}">
      <dgm:prSet/>
      <dgm:spPr/>
      <dgm:t>
        <a:bodyPr/>
        <a:lstStyle/>
        <a:p>
          <a:endParaRPr lang="en-CH"/>
        </a:p>
      </dgm:t>
    </dgm:pt>
    <dgm:pt modelId="{56D5EBC0-46CF-4E47-9498-A38BD4B48EAC}" type="sibTrans" cxnId="{43A6B76B-29A8-4525-A568-647BD618498D}">
      <dgm:prSet/>
      <dgm:spPr/>
      <dgm:t>
        <a:bodyPr/>
        <a:lstStyle/>
        <a:p>
          <a:endParaRPr lang="en-CH"/>
        </a:p>
      </dgm:t>
    </dgm:pt>
    <dgm:pt modelId="{0BFDE339-6F15-492D-8E93-07BC527C0FD6}">
      <dgm:prSet phldrT="[Text]"/>
      <dgm:spPr/>
      <dgm:t>
        <a:bodyPr/>
        <a:lstStyle/>
        <a:p>
          <a:r>
            <a:rPr lang="en-US" dirty="0"/>
            <a:t>Written in C++</a:t>
          </a:r>
          <a:endParaRPr lang="en-CH" dirty="0"/>
        </a:p>
      </dgm:t>
    </dgm:pt>
    <dgm:pt modelId="{148B7B57-3DDD-466C-858B-741F53DAD12C}" type="parTrans" cxnId="{FBB40F8C-92B7-4BAD-88A2-8962BB6E75DB}">
      <dgm:prSet/>
      <dgm:spPr/>
      <dgm:t>
        <a:bodyPr/>
        <a:lstStyle/>
        <a:p>
          <a:endParaRPr lang="en-CH"/>
        </a:p>
      </dgm:t>
    </dgm:pt>
    <dgm:pt modelId="{CF3372C4-6295-48E2-B680-CCDB2C40D4C8}" type="sibTrans" cxnId="{FBB40F8C-92B7-4BAD-88A2-8962BB6E75DB}">
      <dgm:prSet/>
      <dgm:spPr/>
      <dgm:t>
        <a:bodyPr/>
        <a:lstStyle/>
        <a:p>
          <a:endParaRPr lang="en-CH"/>
        </a:p>
      </dgm:t>
    </dgm:pt>
    <dgm:pt modelId="{4B3A996E-1C2F-419C-BF31-AE38906E2D36}">
      <dgm:prSet phldrT="[Text]"/>
      <dgm:spPr/>
      <dgm:t>
        <a:bodyPr/>
        <a:lstStyle/>
        <a:p>
          <a:r>
            <a:rPr lang="en-US"/>
            <a:t>Writte in C++ (python bindings)</a:t>
          </a:r>
          <a:endParaRPr lang="en-CH" dirty="0"/>
        </a:p>
      </dgm:t>
    </dgm:pt>
    <dgm:pt modelId="{7AB40925-402C-4AF9-90D6-8F25955A5CA9}" type="parTrans" cxnId="{A9E4192F-15E5-4D25-AF7F-1E7A06769DDE}">
      <dgm:prSet/>
      <dgm:spPr/>
      <dgm:t>
        <a:bodyPr/>
        <a:lstStyle/>
        <a:p>
          <a:endParaRPr lang="en-CH"/>
        </a:p>
      </dgm:t>
    </dgm:pt>
    <dgm:pt modelId="{49CE2927-2BC6-4D04-B3E5-AC535BEC1ED9}" type="sibTrans" cxnId="{A9E4192F-15E5-4D25-AF7F-1E7A06769DDE}">
      <dgm:prSet/>
      <dgm:spPr/>
      <dgm:t>
        <a:bodyPr/>
        <a:lstStyle/>
        <a:p>
          <a:endParaRPr lang="en-CH"/>
        </a:p>
      </dgm:t>
    </dgm:pt>
    <dgm:pt modelId="{005C9973-586C-44F4-9C64-CD4285C0EC4A}">
      <dgm:prSet phldrT="[Text]"/>
      <dgm:spPr/>
      <dgm:t>
        <a:bodyPr/>
        <a:lstStyle/>
        <a:p>
          <a:r>
            <a:rPr lang="en-US" dirty="0"/>
            <a:t>High level interface for accessing and controlling the readout cards</a:t>
          </a:r>
          <a:endParaRPr lang="en-CH" dirty="0"/>
        </a:p>
      </dgm:t>
    </dgm:pt>
    <dgm:pt modelId="{511BFB60-F69A-4452-BB62-B1576C7E8917}" type="parTrans" cxnId="{B5D37869-0D9A-445A-B8AB-197501E07383}">
      <dgm:prSet/>
      <dgm:spPr/>
      <dgm:t>
        <a:bodyPr/>
        <a:lstStyle/>
        <a:p>
          <a:endParaRPr lang="en-CH"/>
        </a:p>
      </dgm:t>
    </dgm:pt>
    <dgm:pt modelId="{40704C98-B4DB-4DC9-89ED-48103E12E333}" type="sibTrans" cxnId="{B5D37869-0D9A-445A-B8AB-197501E07383}">
      <dgm:prSet/>
      <dgm:spPr/>
      <dgm:t>
        <a:bodyPr/>
        <a:lstStyle/>
        <a:p>
          <a:endParaRPr lang="en-CH"/>
        </a:p>
      </dgm:t>
    </dgm:pt>
    <dgm:pt modelId="{325F5A90-7C2D-4FA5-945E-022781354249}">
      <dgm:prSet phldrT="[Text]"/>
      <dgm:spPr/>
      <dgm:t>
        <a:bodyPr/>
        <a:lstStyle/>
        <a:p>
          <a:r>
            <a:rPr lang="en-US" dirty="0"/>
            <a:t>Uses </a:t>
          </a:r>
          <a:r>
            <a:rPr lang="en-US" b="0" i="0" dirty="0"/>
            <a:t>Portable Driver Architecture (PDA)</a:t>
          </a:r>
          <a:endParaRPr lang="en-CH" dirty="0"/>
        </a:p>
      </dgm:t>
    </dgm:pt>
    <dgm:pt modelId="{963AE5E3-B3AA-494F-91C0-7E1C7EF37146}" type="parTrans" cxnId="{FFF7060A-C2CF-4E59-9AD2-9EE5D6D50952}">
      <dgm:prSet/>
      <dgm:spPr/>
      <dgm:t>
        <a:bodyPr/>
        <a:lstStyle/>
        <a:p>
          <a:endParaRPr lang="en-CH"/>
        </a:p>
      </dgm:t>
    </dgm:pt>
    <dgm:pt modelId="{749150EB-284A-445F-99AE-B6BA2D3EA1A9}" type="sibTrans" cxnId="{FFF7060A-C2CF-4E59-9AD2-9EE5D6D50952}">
      <dgm:prSet/>
      <dgm:spPr/>
      <dgm:t>
        <a:bodyPr/>
        <a:lstStyle/>
        <a:p>
          <a:endParaRPr lang="en-CH"/>
        </a:p>
      </dgm:t>
    </dgm:pt>
    <dgm:pt modelId="{719E6B62-485C-45BF-80E8-BF27C56907F5}" type="pres">
      <dgm:prSet presAssocID="{9FEB4BE7-5D30-4815-B7DA-D63EACACEE47}" presName="linear" presStyleCnt="0">
        <dgm:presLayoutVars>
          <dgm:dir/>
          <dgm:animLvl val="lvl"/>
          <dgm:resizeHandles val="exact"/>
        </dgm:presLayoutVars>
      </dgm:prSet>
      <dgm:spPr/>
    </dgm:pt>
    <dgm:pt modelId="{7D4A0A7B-05CF-4B73-8451-CE0F87ABA3A8}" type="pres">
      <dgm:prSet presAssocID="{5E390030-0770-456C-8557-8943357D2BFF}" presName="parentLin" presStyleCnt="0"/>
      <dgm:spPr/>
    </dgm:pt>
    <dgm:pt modelId="{1FA2FCCE-7DA9-4CF5-B583-986EFCCC8E2A}" type="pres">
      <dgm:prSet presAssocID="{5E390030-0770-456C-8557-8943357D2BFF}" presName="parentLeftMargin" presStyleLbl="node1" presStyleIdx="0" presStyleCnt="2"/>
      <dgm:spPr/>
    </dgm:pt>
    <dgm:pt modelId="{27425E0E-C4C2-4F4D-ABE0-1577A0AD0EC1}" type="pres">
      <dgm:prSet presAssocID="{5E390030-0770-456C-8557-8943357D2BF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4F05D98-C6FD-4DD2-98FE-2C2392D20ABC}" type="pres">
      <dgm:prSet presAssocID="{5E390030-0770-456C-8557-8943357D2BFF}" presName="negativeSpace" presStyleCnt="0"/>
      <dgm:spPr/>
    </dgm:pt>
    <dgm:pt modelId="{12982D8F-96DA-4BB4-B46C-D898318C2A10}" type="pres">
      <dgm:prSet presAssocID="{5E390030-0770-456C-8557-8943357D2BFF}" presName="childText" presStyleLbl="conFgAcc1" presStyleIdx="0" presStyleCnt="2">
        <dgm:presLayoutVars>
          <dgm:bulletEnabled val="1"/>
        </dgm:presLayoutVars>
      </dgm:prSet>
      <dgm:spPr/>
    </dgm:pt>
    <dgm:pt modelId="{A4BB094C-5BF4-4333-9D5E-716080E22751}" type="pres">
      <dgm:prSet presAssocID="{54F43784-67B7-42CC-BDEB-EE77DDF2532C}" presName="spaceBetweenRectangles" presStyleCnt="0"/>
      <dgm:spPr/>
    </dgm:pt>
    <dgm:pt modelId="{B2DED844-B66C-4CAD-8A9F-0873D92CD481}" type="pres">
      <dgm:prSet presAssocID="{905E393B-330C-4AC8-B06C-3EC604F81C77}" presName="parentLin" presStyleCnt="0"/>
      <dgm:spPr/>
    </dgm:pt>
    <dgm:pt modelId="{8C2161B4-1EB6-416C-B783-E52CB33AD6D5}" type="pres">
      <dgm:prSet presAssocID="{905E393B-330C-4AC8-B06C-3EC604F81C77}" presName="parentLeftMargin" presStyleLbl="node1" presStyleIdx="0" presStyleCnt="2"/>
      <dgm:spPr/>
    </dgm:pt>
    <dgm:pt modelId="{A7DFD340-E388-4892-B268-63AD16295101}" type="pres">
      <dgm:prSet presAssocID="{905E393B-330C-4AC8-B06C-3EC604F81C7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A968FA2-1342-4A9E-9E92-59FAF71961DE}" type="pres">
      <dgm:prSet presAssocID="{905E393B-330C-4AC8-B06C-3EC604F81C77}" presName="negativeSpace" presStyleCnt="0"/>
      <dgm:spPr/>
    </dgm:pt>
    <dgm:pt modelId="{7487F411-F802-4C41-B6B6-38E3F71B4D51}" type="pres">
      <dgm:prSet presAssocID="{905E393B-330C-4AC8-B06C-3EC604F81C7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FF7060A-C2CF-4E59-9AD2-9EE5D6D50952}" srcId="{905E393B-330C-4AC8-B06C-3EC604F81C77}" destId="{325F5A90-7C2D-4FA5-945E-022781354249}" srcOrd="2" destOrd="0" parTransId="{963AE5E3-B3AA-494F-91C0-7E1C7EF37146}" sibTransId="{749150EB-284A-445F-99AE-B6BA2D3EA1A9}"/>
    <dgm:cxn modelId="{28882E12-1204-4CBC-AA59-4AD7A6D176A3}" type="presOf" srcId="{0C4D93FA-E324-4D65-B3DA-25446AF59E0A}" destId="{12982D8F-96DA-4BB4-B46C-D898318C2A10}" srcOrd="0" destOrd="1" presId="urn:microsoft.com/office/officeart/2005/8/layout/list1"/>
    <dgm:cxn modelId="{4DF86312-4AAC-46CD-B3EC-EF55FADE8978}" type="presOf" srcId="{905E393B-330C-4AC8-B06C-3EC604F81C77}" destId="{A7DFD340-E388-4892-B268-63AD16295101}" srcOrd="1" destOrd="0" presId="urn:microsoft.com/office/officeart/2005/8/layout/list1"/>
    <dgm:cxn modelId="{837F111F-7AA9-4B33-88FB-2F52F9A2485E}" type="presOf" srcId="{905E393B-330C-4AC8-B06C-3EC604F81C77}" destId="{8C2161B4-1EB6-416C-B783-E52CB33AD6D5}" srcOrd="0" destOrd="0" presId="urn:microsoft.com/office/officeart/2005/8/layout/list1"/>
    <dgm:cxn modelId="{67E21222-2182-4B70-8949-2FCA2E10FEC8}" type="presOf" srcId="{325F5A90-7C2D-4FA5-945E-022781354249}" destId="{7487F411-F802-4C41-B6B6-38E3F71B4D51}" srcOrd="0" destOrd="2" presId="urn:microsoft.com/office/officeart/2005/8/layout/list1"/>
    <dgm:cxn modelId="{A9E4192F-15E5-4D25-AF7F-1E7A06769DDE}" srcId="{905E393B-330C-4AC8-B06C-3EC604F81C77}" destId="{4B3A996E-1C2F-419C-BF31-AE38906E2D36}" srcOrd="0" destOrd="0" parTransId="{7AB40925-402C-4AF9-90D6-8F25955A5CA9}" sibTransId="{49CE2927-2BC6-4D04-B3E5-AC535BEC1ED9}"/>
    <dgm:cxn modelId="{5CCB5664-3D1C-4AA4-BB06-F5353B374662}" type="presOf" srcId="{0E95D398-7E0F-4F2F-8220-104D2A5881C5}" destId="{12982D8F-96DA-4BB4-B46C-D898318C2A10}" srcOrd="0" destOrd="2" presId="urn:microsoft.com/office/officeart/2005/8/layout/list1"/>
    <dgm:cxn modelId="{B5D37869-0D9A-445A-B8AB-197501E07383}" srcId="{905E393B-330C-4AC8-B06C-3EC604F81C77}" destId="{005C9973-586C-44F4-9C64-CD4285C0EC4A}" srcOrd="1" destOrd="0" parTransId="{511BFB60-F69A-4452-BB62-B1576C7E8917}" sibTransId="{40704C98-B4DB-4DC9-89ED-48103E12E333}"/>
    <dgm:cxn modelId="{43A6B76B-29A8-4525-A568-647BD618498D}" srcId="{5E390030-0770-456C-8557-8943357D2BFF}" destId="{0E95D398-7E0F-4F2F-8220-104D2A5881C5}" srcOrd="2" destOrd="0" parTransId="{FC3016F2-35BA-45AC-A3F8-FAEAA270D53C}" sibTransId="{56D5EBC0-46CF-4E47-9498-A38BD4B48EAC}"/>
    <dgm:cxn modelId="{B9913352-63F8-4790-B9FA-F6045C5E8052}" srcId="{9FEB4BE7-5D30-4815-B7DA-D63EACACEE47}" destId="{5E390030-0770-456C-8557-8943357D2BFF}" srcOrd="0" destOrd="0" parTransId="{9474A555-D40D-4B5B-9AEF-92579AEE1CD4}" sibTransId="{54F43784-67B7-42CC-BDEB-EE77DDF2532C}"/>
    <dgm:cxn modelId="{E9A8AD73-C336-4BC9-833D-A18D62637DCF}" type="presOf" srcId="{5E390030-0770-456C-8557-8943357D2BFF}" destId="{27425E0E-C4C2-4F4D-ABE0-1577A0AD0EC1}" srcOrd="1" destOrd="0" presId="urn:microsoft.com/office/officeart/2005/8/layout/list1"/>
    <dgm:cxn modelId="{54AFF376-2E4F-489A-8809-7E2E60A8736B}" srcId="{5E390030-0770-456C-8557-8943357D2BFF}" destId="{0C4D93FA-E324-4D65-B3DA-25446AF59E0A}" srcOrd="1" destOrd="0" parTransId="{C64CE58E-350B-487F-A0BA-D7F545B95D63}" sibTransId="{7050821A-0901-4A75-9AC7-C0D969A7E292}"/>
    <dgm:cxn modelId="{FBB40F8C-92B7-4BAD-88A2-8962BB6E75DB}" srcId="{5E390030-0770-456C-8557-8943357D2BFF}" destId="{0BFDE339-6F15-492D-8E93-07BC527C0FD6}" srcOrd="0" destOrd="0" parTransId="{148B7B57-3DDD-466C-858B-741F53DAD12C}" sibTransId="{CF3372C4-6295-48E2-B680-CCDB2C40D4C8}"/>
    <dgm:cxn modelId="{91617E96-EA75-4AF1-81EB-06E21BC877AD}" type="presOf" srcId="{0BFDE339-6F15-492D-8E93-07BC527C0FD6}" destId="{12982D8F-96DA-4BB4-B46C-D898318C2A10}" srcOrd="0" destOrd="0" presId="urn:microsoft.com/office/officeart/2005/8/layout/list1"/>
    <dgm:cxn modelId="{91BEA3B2-CB26-4069-9141-4E1983A47460}" type="presOf" srcId="{005C9973-586C-44F4-9C64-CD4285C0EC4A}" destId="{7487F411-F802-4C41-B6B6-38E3F71B4D51}" srcOrd="0" destOrd="1" presId="urn:microsoft.com/office/officeart/2005/8/layout/list1"/>
    <dgm:cxn modelId="{EB3F79BC-8F19-491C-A1C6-DB78756F7B22}" type="presOf" srcId="{5E390030-0770-456C-8557-8943357D2BFF}" destId="{1FA2FCCE-7DA9-4CF5-B583-986EFCCC8E2A}" srcOrd="0" destOrd="0" presId="urn:microsoft.com/office/officeart/2005/8/layout/list1"/>
    <dgm:cxn modelId="{7D0500C0-D6B7-4553-9E00-0ECECD1A8660}" type="presOf" srcId="{9FEB4BE7-5D30-4815-B7DA-D63EACACEE47}" destId="{719E6B62-485C-45BF-80E8-BF27C56907F5}" srcOrd="0" destOrd="0" presId="urn:microsoft.com/office/officeart/2005/8/layout/list1"/>
    <dgm:cxn modelId="{2C844DC2-5166-4C56-AAF9-EA53BA466C69}" srcId="{9FEB4BE7-5D30-4815-B7DA-D63EACACEE47}" destId="{905E393B-330C-4AC8-B06C-3EC604F81C77}" srcOrd="1" destOrd="0" parTransId="{D6CE415C-9C25-407A-958A-5262C47136D0}" sibTransId="{AD0DFB67-26A7-40FB-8FCC-0A6F209EC236}"/>
    <dgm:cxn modelId="{02A9E9CF-CDB1-4F30-9DF2-636E3D46A291}" type="presOf" srcId="{4B3A996E-1C2F-419C-BF31-AE38906E2D36}" destId="{7487F411-F802-4C41-B6B6-38E3F71B4D51}" srcOrd="0" destOrd="0" presId="urn:microsoft.com/office/officeart/2005/8/layout/list1"/>
    <dgm:cxn modelId="{166246F3-8B46-433F-AA28-87E325030E82}" type="presParOf" srcId="{719E6B62-485C-45BF-80E8-BF27C56907F5}" destId="{7D4A0A7B-05CF-4B73-8451-CE0F87ABA3A8}" srcOrd="0" destOrd="0" presId="urn:microsoft.com/office/officeart/2005/8/layout/list1"/>
    <dgm:cxn modelId="{69C5D634-8B7C-4527-967C-386ABFD0015E}" type="presParOf" srcId="{7D4A0A7B-05CF-4B73-8451-CE0F87ABA3A8}" destId="{1FA2FCCE-7DA9-4CF5-B583-986EFCCC8E2A}" srcOrd="0" destOrd="0" presId="urn:microsoft.com/office/officeart/2005/8/layout/list1"/>
    <dgm:cxn modelId="{3CAE33C4-1E90-44E7-92E3-CF5AB0416D67}" type="presParOf" srcId="{7D4A0A7B-05CF-4B73-8451-CE0F87ABA3A8}" destId="{27425E0E-C4C2-4F4D-ABE0-1577A0AD0EC1}" srcOrd="1" destOrd="0" presId="urn:microsoft.com/office/officeart/2005/8/layout/list1"/>
    <dgm:cxn modelId="{057F0BAB-AB58-48BE-95BB-532333B0CA91}" type="presParOf" srcId="{719E6B62-485C-45BF-80E8-BF27C56907F5}" destId="{74F05D98-C6FD-4DD2-98FE-2C2392D20ABC}" srcOrd="1" destOrd="0" presId="urn:microsoft.com/office/officeart/2005/8/layout/list1"/>
    <dgm:cxn modelId="{DB80A65C-3205-4E7F-9415-11ADDC87976B}" type="presParOf" srcId="{719E6B62-485C-45BF-80E8-BF27C56907F5}" destId="{12982D8F-96DA-4BB4-B46C-D898318C2A10}" srcOrd="2" destOrd="0" presId="urn:microsoft.com/office/officeart/2005/8/layout/list1"/>
    <dgm:cxn modelId="{AF2A32C1-07F1-4ABF-9B88-0E10CC54E25A}" type="presParOf" srcId="{719E6B62-485C-45BF-80E8-BF27C56907F5}" destId="{A4BB094C-5BF4-4333-9D5E-716080E22751}" srcOrd="3" destOrd="0" presId="urn:microsoft.com/office/officeart/2005/8/layout/list1"/>
    <dgm:cxn modelId="{43F306FC-6839-464E-A671-E5F6A47C3FB9}" type="presParOf" srcId="{719E6B62-485C-45BF-80E8-BF27C56907F5}" destId="{B2DED844-B66C-4CAD-8A9F-0873D92CD481}" srcOrd="4" destOrd="0" presId="urn:microsoft.com/office/officeart/2005/8/layout/list1"/>
    <dgm:cxn modelId="{28D41BFE-FA17-42A0-A09F-CADAD1A58B8C}" type="presParOf" srcId="{B2DED844-B66C-4CAD-8A9F-0873D92CD481}" destId="{8C2161B4-1EB6-416C-B783-E52CB33AD6D5}" srcOrd="0" destOrd="0" presId="urn:microsoft.com/office/officeart/2005/8/layout/list1"/>
    <dgm:cxn modelId="{DF7475DF-87C1-44E1-885E-1073B075ECD0}" type="presParOf" srcId="{B2DED844-B66C-4CAD-8A9F-0873D92CD481}" destId="{A7DFD340-E388-4892-B268-63AD16295101}" srcOrd="1" destOrd="0" presId="urn:microsoft.com/office/officeart/2005/8/layout/list1"/>
    <dgm:cxn modelId="{1377E7DF-4D6B-415E-808A-AA4D2181B669}" type="presParOf" srcId="{719E6B62-485C-45BF-80E8-BF27C56907F5}" destId="{4A968FA2-1342-4A9E-9E92-59FAF71961DE}" srcOrd="5" destOrd="0" presId="urn:microsoft.com/office/officeart/2005/8/layout/list1"/>
    <dgm:cxn modelId="{B7CA45B8-7D1B-47EF-A220-651C44AD2AFB}" type="presParOf" srcId="{719E6B62-485C-45BF-80E8-BF27C56907F5}" destId="{7487F411-F802-4C41-B6B6-38E3F71B4D5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EB4BE7-5D30-4815-B7DA-D63EACACEE47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CH"/>
        </a:p>
      </dgm:t>
    </dgm:pt>
    <dgm:pt modelId="{5E390030-0770-456C-8557-8943357D2BFF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QC Framework</a:t>
          </a:r>
          <a:endParaRPr lang="en-CH" dirty="0"/>
        </a:p>
      </dgm:t>
    </dgm:pt>
    <dgm:pt modelId="{9474A555-D40D-4B5B-9AEF-92579AEE1CD4}" type="parTrans" cxnId="{B9913352-63F8-4790-B9FA-F6045C5E8052}">
      <dgm:prSet/>
      <dgm:spPr/>
      <dgm:t>
        <a:bodyPr/>
        <a:lstStyle/>
        <a:p>
          <a:endParaRPr lang="en-CH"/>
        </a:p>
      </dgm:t>
    </dgm:pt>
    <dgm:pt modelId="{54F43784-67B7-42CC-BDEB-EE77DDF2532C}" type="sibTrans" cxnId="{B9913352-63F8-4790-B9FA-F6045C5E8052}">
      <dgm:prSet/>
      <dgm:spPr/>
      <dgm:t>
        <a:bodyPr/>
        <a:lstStyle/>
        <a:p>
          <a:endParaRPr lang="en-CH"/>
        </a:p>
      </dgm:t>
    </dgm:pt>
    <dgm:pt modelId="{905E393B-330C-4AC8-B06C-3EC604F81C77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2"/>
            </a:rPr>
            <a:t>QC GUI</a:t>
          </a:r>
          <a:endParaRPr lang="en-CH" dirty="0"/>
        </a:p>
      </dgm:t>
    </dgm:pt>
    <dgm:pt modelId="{D6CE415C-9C25-407A-958A-5262C47136D0}" type="parTrans" cxnId="{2C844DC2-5166-4C56-AAF9-EA53BA466C69}">
      <dgm:prSet/>
      <dgm:spPr/>
      <dgm:t>
        <a:bodyPr/>
        <a:lstStyle/>
        <a:p>
          <a:endParaRPr lang="en-CH"/>
        </a:p>
      </dgm:t>
    </dgm:pt>
    <dgm:pt modelId="{AD0DFB67-26A7-40FB-8FCC-0A6F209EC236}" type="sibTrans" cxnId="{2C844DC2-5166-4C56-AAF9-EA53BA466C69}">
      <dgm:prSet/>
      <dgm:spPr/>
      <dgm:t>
        <a:bodyPr/>
        <a:lstStyle/>
        <a:p>
          <a:endParaRPr lang="en-CH"/>
        </a:p>
      </dgm:t>
    </dgm:pt>
    <dgm:pt modelId="{0C4D93FA-E324-4D65-B3DA-25446AF59E0A}">
      <dgm:prSet phldrT="[Text]"/>
      <dgm:spPr/>
      <dgm:t>
        <a:bodyPr/>
        <a:lstStyle/>
        <a:p>
          <a:r>
            <a:rPr lang="en-US" dirty="0"/>
            <a:t>Sample, process, merge, check, aggregate, store</a:t>
          </a:r>
          <a:endParaRPr lang="en-CH" dirty="0"/>
        </a:p>
      </dgm:t>
    </dgm:pt>
    <dgm:pt modelId="{C64CE58E-350B-487F-A0BA-D7F545B95D63}" type="parTrans" cxnId="{54AFF376-2E4F-489A-8809-7E2E60A8736B}">
      <dgm:prSet/>
      <dgm:spPr/>
      <dgm:t>
        <a:bodyPr/>
        <a:lstStyle/>
        <a:p>
          <a:endParaRPr lang="en-CH"/>
        </a:p>
      </dgm:t>
    </dgm:pt>
    <dgm:pt modelId="{7050821A-0901-4A75-9AC7-C0D969A7E292}" type="sibTrans" cxnId="{54AFF376-2E4F-489A-8809-7E2E60A8736B}">
      <dgm:prSet/>
      <dgm:spPr/>
      <dgm:t>
        <a:bodyPr/>
        <a:lstStyle/>
        <a:p>
          <a:endParaRPr lang="en-CH"/>
        </a:p>
      </dgm:t>
    </dgm:pt>
    <dgm:pt modelId="{0E95D398-7E0F-4F2F-8220-104D2A5881C5}">
      <dgm:prSet phldrT="[Text]"/>
      <dgm:spPr/>
      <dgm:t>
        <a:bodyPr/>
        <a:lstStyle/>
        <a:p>
          <a:r>
            <a:rPr lang="en-US" dirty="0"/>
            <a:t>Covers both online and offline worlds</a:t>
          </a:r>
          <a:endParaRPr lang="en-CH" dirty="0"/>
        </a:p>
      </dgm:t>
    </dgm:pt>
    <dgm:pt modelId="{FC3016F2-35BA-45AC-A3F8-FAEAA270D53C}" type="parTrans" cxnId="{43A6B76B-29A8-4525-A568-647BD618498D}">
      <dgm:prSet/>
      <dgm:spPr/>
      <dgm:t>
        <a:bodyPr/>
        <a:lstStyle/>
        <a:p>
          <a:endParaRPr lang="en-CH"/>
        </a:p>
      </dgm:t>
    </dgm:pt>
    <dgm:pt modelId="{56D5EBC0-46CF-4E47-9498-A38BD4B48EAC}" type="sibTrans" cxnId="{43A6B76B-29A8-4525-A568-647BD618498D}">
      <dgm:prSet/>
      <dgm:spPr/>
      <dgm:t>
        <a:bodyPr/>
        <a:lstStyle/>
        <a:p>
          <a:endParaRPr lang="en-CH"/>
        </a:p>
      </dgm:t>
    </dgm:pt>
    <dgm:pt modelId="{0BFDE339-6F15-492D-8E93-07BC527C0FD6}">
      <dgm:prSet phldrT="[Text]"/>
      <dgm:spPr/>
      <dgm:t>
        <a:bodyPr/>
        <a:lstStyle/>
        <a:p>
          <a:r>
            <a:rPr lang="en-US" dirty="0"/>
            <a:t>Written in C++</a:t>
          </a:r>
          <a:endParaRPr lang="en-CH" dirty="0"/>
        </a:p>
      </dgm:t>
    </dgm:pt>
    <dgm:pt modelId="{148B7B57-3DDD-466C-858B-741F53DAD12C}" type="parTrans" cxnId="{FBB40F8C-92B7-4BAD-88A2-8962BB6E75DB}">
      <dgm:prSet/>
      <dgm:spPr/>
      <dgm:t>
        <a:bodyPr/>
        <a:lstStyle/>
        <a:p>
          <a:endParaRPr lang="en-CH"/>
        </a:p>
      </dgm:t>
    </dgm:pt>
    <dgm:pt modelId="{CF3372C4-6295-48E2-B680-CCDB2C40D4C8}" type="sibTrans" cxnId="{FBB40F8C-92B7-4BAD-88A2-8962BB6E75DB}">
      <dgm:prSet/>
      <dgm:spPr/>
      <dgm:t>
        <a:bodyPr/>
        <a:lstStyle/>
        <a:p>
          <a:endParaRPr lang="en-CH"/>
        </a:p>
      </dgm:t>
    </dgm:pt>
    <dgm:pt modelId="{4B3A996E-1C2F-419C-BF31-AE38906E2D36}">
      <dgm:prSet phldrT="[Text]"/>
      <dgm:spPr/>
      <dgm:t>
        <a:bodyPr/>
        <a:lstStyle/>
        <a:p>
          <a:r>
            <a:rPr lang="en-US" dirty="0"/>
            <a:t>Web-based: </a:t>
          </a:r>
          <a:r>
            <a:rPr lang="en-US" dirty="0" err="1"/>
            <a:t>Javascript</a:t>
          </a:r>
          <a:r>
            <a:rPr lang="en-US" dirty="0"/>
            <a:t>, </a:t>
          </a:r>
          <a:r>
            <a:rPr lang="en-US" dirty="0" err="1"/>
            <a:t>nodejs</a:t>
          </a:r>
          <a:endParaRPr lang="en-CH" dirty="0"/>
        </a:p>
      </dgm:t>
    </dgm:pt>
    <dgm:pt modelId="{7AB40925-402C-4AF9-90D6-8F25955A5CA9}" type="parTrans" cxnId="{A9E4192F-15E5-4D25-AF7F-1E7A06769DDE}">
      <dgm:prSet/>
      <dgm:spPr/>
      <dgm:t>
        <a:bodyPr/>
        <a:lstStyle/>
        <a:p>
          <a:endParaRPr lang="en-CH"/>
        </a:p>
      </dgm:t>
    </dgm:pt>
    <dgm:pt modelId="{49CE2927-2BC6-4D04-B3E5-AC535BEC1ED9}" type="sibTrans" cxnId="{A9E4192F-15E5-4D25-AF7F-1E7A06769DDE}">
      <dgm:prSet/>
      <dgm:spPr/>
      <dgm:t>
        <a:bodyPr/>
        <a:lstStyle/>
        <a:p>
          <a:endParaRPr lang="en-CH"/>
        </a:p>
      </dgm:t>
    </dgm:pt>
    <dgm:pt modelId="{005C9973-586C-44F4-9C64-CD4285C0EC4A}">
      <dgm:prSet phldrT="[Text]"/>
      <dgm:spPr/>
      <dgm:t>
        <a:bodyPr/>
        <a:lstStyle/>
        <a:p>
          <a:r>
            <a:rPr lang="en-US" dirty="0"/>
            <a:t>Visualize and interact with QC objects</a:t>
          </a:r>
          <a:endParaRPr lang="en-CH" dirty="0"/>
        </a:p>
      </dgm:t>
    </dgm:pt>
    <dgm:pt modelId="{511BFB60-F69A-4452-BB62-B1576C7E8917}" type="parTrans" cxnId="{B5D37869-0D9A-445A-B8AB-197501E07383}">
      <dgm:prSet/>
      <dgm:spPr/>
      <dgm:t>
        <a:bodyPr/>
        <a:lstStyle/>
        <a:p>
          <a:endParaRPr lang="en-CH"/>
        </a:p>
      </dgm:t>
    </dgm:pt>
    <dgm:pt modelId="{40704C98-B4DB-4DC9-89ED-48103E12E333}" type="sibTrans" cxnId="{B5D37869-0D9A-445A-B8AB-197501E07383}">
      <dgm:prSet/>
      <dgm:spPr/>
      <dgm:t>
        <a:bodyPr/>
        <a:lstStyle/>
        <a:p>
          <a:endParaRPr lang="en-CH"/>
        </a:p>
      </dgm:t>
    </dgm:pt>
    <dgm:pt modelId="{1C21F029-4D61-452A-AB4E-1D290CBE6EAB}">
      <dgm:prSet phldrT="[Text]"/>
      <dgm:spPr/>
      <dgm:t>
        <a:bodyPr/>
        <a:lstStyle/>
        <a:p>
          <a:r>
            <a:rPr lang="en-US" dirty="0"/>
            <a:t>Uses JSROOT</a:t>
          </a:r>
          <a:endParaRPr lang="en-CH" dirty="0"/>
        </a:p>
      </dgm:t>
    </dgm:pt>
    <dgm:pt modelId="{9AF041E0-18DC-40FC-9652-D15C7EE33F2F}" type="parTrans" cxnId="{E7F6125C-CC16-4774-8F5C-62AE73EBD1A6}">
      <dgm:prSet/>
      <dgm:spPr/>
      <dgm:t>
        <a:bodyPr/>
        <a:lstStyle/>
        <a:p>
          <a:endParaRPr lang="en-CH"/>
        </a:p>
      </dgm:t>
    </dgm:pt>
    <dgm:pt modelId="{BC9332A6-7056-4E3F-8D7C-0301D5E7122E}" type="sibTrans" cxnId="{E7F6125C-CC16-4774-8F5C-62AE73EBD1A6}">
      <dgm:prSet/>
      <dgm:spPr/>
      <dgm:t>
        <a:bodyPr/>
        <a:lstStyle/>
        <a:p>
          <a:endParaRPr lang="en-CH"/>
        </a:p>
      </dgm:t>
    </dgm:pt>
    <dgm:pt modelId="{719E6B62-485C-45BF-80E8-BF27C56907F5}" type="pres">
      <dgm:prSet presAssocID="{9FEB4BE7-5D30-4815-B7DA-D63EACACEE47}" presName="linear" presStyleCnt="0">
        <dgm:presLayoutVars>
          <dgm:dir/>
          <dgm:animLvl val="lvl"/>
          <dgm:resizeHandles val="exact"/>
        </dgm:presLayoutVars>
      </dgm:prSet>
      <dgm:spPr/>
    </dgm:pt>
    <dgm:pt modelId="{7D4A0A7B-05CF-4B73-8451-CE0F87ABA3A8}" type="pres">
      <dgm:prSet presAssocID="{5E390030-0770-456C-8557-8943357D2BFF}" presName="parentLin" presStyleCnt="0"/>
      <dgm:spPr/>
    </dgm:pt>
    <dgm:pt modelId="{1FA2FCCE-7DA9-4CF5-B583-986EFCCC8E2A}" type="pres">
      <dgm:prSet presAssocID="{5E390030-0770-456C-8557-8943357D2BFF}" presName="parentLeftMargin" presStyleLbl="node1" presStyleIdx="0" presStyleCnt="2"/>
      <dgm:spPr/>
    </dgm:pt>
    <dgm:pt modelId="{27425E0E-C4C2-4F4D-ABE0-1577A0AD0EC1}" type="pres">
      <dgm:prSet presAssocID="{5E390030-0770-456C-8557-8943357D2BF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4F05D98-C6FD-4DD2-98FE-2C2392D20ABC}" type="pres">
      <dgm:prSet presAssocID="{5E390030-0770-456C-8557-8943357D2BFF}" presName="negativeSpace" presStyleCnt="0"/>
      <dgm:spPr/>
    </dgm:pt>
    <dgm:pt modelId="{12982D8F-96DA-4BB4-B46C-D898318C2A10}" type="pres">
      <dgm:prSet presAssocID="{5E390030-0770-456C-8557-8943357D2BFF}" presName="childText" presStyleLbl="conFgAcc1" presStyleIdx="0" presStyleCnt="2">
        <dgm:presLayoutVars>
          <dgm:bulletEnabled val="1"/>
        </dgm:presLayoutVars>
      </dgm:prSet>
      <dgm:spPr/>
    </dgm:pt>
    <dgm:pt modelId="{A4BB094C-5BF4-4333-9D5E-716080E22751}" type="pres">
      <dgm:prSet presAssocID="{54F43784-67B7-42CC-BDEB-EE77DDF2532C}" presName="spaceBetweenRectangles" presStyleCnt="0"/>
      <dgm:spPr/>
    </dgm:pt>
    <dgm:pt modelId="{B2DED844-B66C-4CAD-8A9F-0873D92CD481}" type="pres">
      <dgm:prSet presAssocID="{905E393B-330C-4AC8-B06C-3EC604F81C77}" presName="parentLin" presStyleCnt="0"/>
      <dgm:spPr/>
    </dgm:pt>
    <dgm:pt modelId="{8C2161B4-1EB6-416C-B783-E52CB33AD6D5}" type="pres">
      <dgm:prSet presAssocID="{905E393B-330C-4AC8-B06C-3EC604F81C77}" presName="parentLeftMargin" presStyleLbl="node1" presStyleIdx="0" presStyleCnt="2"/>
      <dgm:spPr/>
    </dgm:pt>
    <dgm:pt modelId="{A7DFD340-E388-4892-B268-63AD16295101}" type="pres">
      <dgm:prSet presAssocID="{905E393B-330C-4AC8-B06C-3EC604F81C7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A968FA2-1342-4A9E-9E92-59FAF71961DE}" type="pres">
      <dgm:prSet presAssocID="{905E393B-330C-4AC8-B06C-3EC604F81C77}" presName="negativeSpace" presStyleCnt="0"/>
      <dgm:spPr/>
    </dgm:pt>
    <dgm:pt modelId="{7487F411-F802-4C41-B6B6-38E3F71B4D51}" type="pres">
      <dgm:prSet presAssocID="{905E393B-330C-4AC8-B06C-3EC604F81C7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7498704-7FFF-4A1A-818E-9CCD2775A4F3}" type="presOf" srcId="{1C21F029-4D61-452A-AB4E-1D290CBE6EAB}" destId="{7487F411-F802-4C41-B6B6-38E3F71B4D51}" srcOrd="0" destOrd="1" presId="urn:microsoft.com/office/officeart/2005/8/layout/list1"/>
    <dgm:cxn modelId="{28882E12-1204-4CBC-AA59-4AD7A6D176A3}" type="presOf" srcId="{0C4D93FA-E324-4D65-B3DA-25446AF59E0A}" destId="{12982D8F-96DA-4BB4-B46C-D898318C2A10}" srcOrd="0" destOrd="1" presId="urn:microsoft.com/office/officeart/2005/8/layout/list1"/>
    <dgm:cxn modelId="{4DF86312-4AAC-46CD-B3EC-EF55FADE8978}" type="presOf" srcId="{905E393B-330C-4AC8-B06C-3EC604F81C77}" destId="{A7DFD340-E388-4892-B268-63AD16295101}" srcOrd="1" destOrd="0" presId="urn:microsoft.com/office/officeart/2005/8/layout/list1"/>
    <dgm:cxn modelId="{837F111F-7AA9-4B33-88FB-2F52F9A2485E}" type="presOf" srcId="{905E393B-330C-4AC8-B06C-3EC604F81C77}" destId="{8C2161B4-1EB6-416C-B783-E52CB33AD6D5}" srcOrd="0" destOrd="0" presId="urn:microsoft.com/office/officeart/2005/8/layout/list1"/>
    <dgm:cxn modelId="{A9E4192F-15E5-4D25-AF7F-1E7A06769DDE}" srcId="{905E393B-330C-4AC8-B06C-3EC604F81C77}" destId="{4B3A996E-1C2F-419C-BF31-AE38906E2D36}" srcOrd="0" destOrd="0" parTransId="{7AB40925-402C-4AF9-90D6-8F25955A5CA9}" sibTransId="{49CE2927-2BC6-4D04-B3E5-AC535BEC1ED9}"/>
    <dgm:cxn modelId="{E7F6125C-CC16-4774-8F5C-62AE73EBD1A6}" srcId="{905E393B-330C-4AC8-B06C-3EC604F81C77}" destId="{1C21F029-4D61-452A-AB4E-1D290CBE6EAB}" srcOrd="1" destOrd="0" parTransId="{9AF041E0-18DC-40FC-9652-D15C7EE33F2F}" sibTransId="{BC9332A6-7056-4E3F-8D7C-0301D5E7122E}"/>
    <dgm:cxn modelId="{5CCB5664-3D1C-4AA4-BB06-F5353B374662}" type="presOf" srcId="{0E95D398-7E0F-4F2F-8220-104D2A5881C5}" destId="{12982D8F-96DA-4BB4-B46C-D898318C2A10}" srcOrd="0" destOrd="2" presId="urn:microsoft.com/office/officeart/2005/8/layout/list1"/>
    <dgm:cxn modelId="{B5D37869-0D9A-445A-B8AB-197501E07383}" srcId="{905E393B-330C-4AC8-B06C-3EC604F81C77}" destId="{005C9973-586C-44F4-9C64-CD4285C0EC4A}" srcOrd="2" destOrd="0" parTransId="{511BFB60-F69A-4452-BB62-B1576C7E8917}" sibTransId="{40704C98-B4DB-4DC9-89ED-48103E12E333}"/>
    <dgm:cxn modelId="{43A6B76B-29A8-4525-A568-647BD618498D}" srcId="{5E390030-0770-456C-8557-8943357D2BFF}" destId="{0E95D398-7E0F-4F2F-8220-104D2A5881C5}" srcOrd="2" destOrd="0" parTransId="{FC3016F2-35BA-45AC-A3F8-FAEAA270D53C}" sibTransId="{56D5EBC0-46CF-4E47-9498-A38BD4B48EAC}"/>
    <dgm:cxn modelId="{B9913352-63F8-4790-B9FA-F6045C5E8052}" srcId="{9FEB4BE7-5D30-4815-B7DA-D63EACACEE47}" destId="{5E390030-0770-456C-8557-8943357D2BFF}" srcOrd="0" destOrd="0" parTransId="{9474A555-D40D-4B5B-9AEF-92579AEE1CD4}" sibTransId="{54F43784-67B7-42CC-BDEB-EE77DDF2532C}"/>
    <dgm:cxn modelId="{E9A8AD73-C336-4BC9-833D-A18D62637DCF}" type="presOf" srcId="{5E390030-0770-456C-8557-8943357D2BFF}" destId="{27425E0E-C4C2-4F4D-ABE0-1577A0AD0EC1}" srcOrd="1" destOrd="0" presId="urn:microsoft.com/office/officeart/2005/8/layout/list1"/>
    <dgm:cxn modelId="{54AFF376-2E4F-489A-8809-7E2E60A8736B}" srcId="{5E390030-0770-456C-8557-8943357D2BFF}" destId="{0C4D93FA-E324-4D65-B3DA-25446AF59E0A}" srcOrd="1" destOrd="0" parTransId="{C64CE58E-350B-487F-A0BA-D7F545B95D63}" sibTransId="{7050821A-0901-4A75-9AC7-C0D969A7E292}"/>
    <dgm:cxn modelId="{FBB40F8C-92B7-4BAD-88A2-8962BB6E75DB}" srcId="{5E390030-0770-456C-8557-8943357D2BFF}" destId="{0BFDE339-6F15-492D-8E93-07BC527C0FD6}" srcOrd="0" destOrd="0" parTransId="{148B7B57-3DDD-466C-858B-741F53DAD12C}" sibTransId="{CF3372C4-6295-48E2-B680-CCDB2C40D4C8}"/>
    <dgm:cxn modelId="{91617E96-EA75-4AF1-81EB-06E21BC877AD}" type="presOf" srcId="{0BFDE339-6F15-492D-8E93-07BC527C0FD6}" destId="{12982D8F-96DA-4BB4-B46C-D898318C2A10}" srcOrd="0" destOrd="0" presId="urn:microsoft.com/office/officeart/2005/8/layout/list1"/>
    <dgm:cxn modelId="{91BEA3B2-CB26-4069-9141-4E1983A47460}" type="presOf" srcId="{005C9973-586C-44F4-9C64-CD4285C0EC4A}" destId="{7487F411-F802-4C41-B6B6-38E3F71B4D51}" srcOrd="0" destOrd="2" presId="urn:microsoft.com/office/officeart/2005/8/layout/list1"/>
    <dgm:cxn modelId="{EB3F79BC-8F19-491C-A1C6-DB78756F7B22}" type="presOf" srcId="{5E390030-0770-456C-8557-8943357D2BFF}" destId="{1FA2FCCE-7DA9-4CF5-B583-986EFCCC8E2A}" srcOrd="0" destOrd="0" presId="urn:microsoft.com/office/officeart/2005/8/layout/list1"/>
    <dgm:cxn modelId="{7D0500C0-D6B7-4553-9E00-0ECECD1A8660}" type="presOf" srcId="{9FEB4BE7-5D30-4815-B7DA-D63EACACEE47}" destId="{719E6B62-485C-45BF-80E8-BF27C56907F5}" srcOrd="0" destOrd="0" presId="urn:microsoft.com/office/officeart/2005/8/layout/list1"/>
    <dgm:cxn modelId="{2C844DC2-5166-4C56-AAF9-EA53BA466C69}" srcId="{9FEB4BE7-5D30-4815-B7DA-D63EACACEE47}" destId="{905E393B-330C-4AC8-B06C-3EC604F81C77}" srcOrd="1" destOrd="0" parTransId="{D6CE415C-9C25-407A-958A-5262C47136D0}" sibTransId="{AD0DFB67-26A7-40FB-8FCC-0A6F209EC236}"/>
    <dgm:cxn modelId="{02A9E9CF-CDB1-4F30-9DF2-636E3D46A291}" type="presOf" srcId="{4B3A996E-1C2F-419C-BF31-AE38906E2D36}" destId="{7487F411-F802-4C41-B6B6-38E3F71B4D51}" srcOrd="0" destOrd="0" presId="urn:microsoft.com/office/officeart/2005/8/layout/list1"/>
    <dgm:cxn modelId="{166246F3-8B46-433F-AA28-87E325030E82}" type="presParOf" srcId="{719E6B62-485C-45BF-80E8-BF27C56907F5}" destId="{7D4A0A7B-05CF-4B73-8451-CE0F87ABA3A8}" srcOrd="0" destOrd="0" presId="urn:microsoft.com/office/officeart/2005/8/layout/list1"/>
    <dgm:cxn modelId="{69C5D634-8B7C-4527-967C-386ABFD0015E}" type="presParOf" srcId="{7D4A0A7B-05CF-4B73-8451-CE0F87ABA3A8}" destId="{1FA2FCCE-7DA9-4CF5-B583-986EFCCC8E2A}" srcOrd="0" destOrd="0" presId="urn:microsoft.com/office/officeart/2005/8/layout/list1"/>
    <dgm:cxn modelId="{3CAE33C4-1E90-44E7-92E3-CF5AB0416D67}" type="presParOf" srcId="{7D4A0A7B-05CF-4B73-8451-CE0F87ABA3A8}" destId="{27425E0E-C4C2-4F4D-ABE0-1577A0AD0EC1}" srcOrd="1" destOrd="0" presId="urn:microsoft.com/office/officeart/2005/8/layout/list1"/>
    <dgm:cxn modelId="{057F0BAB-AB58-48BE-95BB-532333B0CA91}" type="presParOf" srcId="{719E6B62-485C-45BF-80E8-BF27C56907F5}" destId="{74F05D98-C6FD-4DD2-98FE-2C2392D20ABC}" srcOrd="1" destOrd="0" presId="urn:microsoft.com/office/officeart/2005/8/layout/list1"/>
    <dgm:cxn modelId="{DB80A65C-3205-4E7F-9415-11ADDC87976B}" type="presParOf" srcId="{719E6B62-485C-45BF-80E8-BF27C56907F5}" destId="{12982D8F-96DA-4BB4-B46C-D898318C2A10}" srcOrd="2" destOrd="0" presId="urn:microsoft.com/office/officeart/2005/8/layout/list1"/>
    <dgm:cxn modelId="{AF2A32C1-07F1-4ABF-9B88-0E10CC54E25A}" type="presParOf" srcId="{719E6B62-485C-45BF-80E8-BF27C56907F5}" destId="{A4BB094C-5BF4-4333-9D5E-716080E22751}" srcOrd="3" destOrd="0" presId="urn:microsoft.com/office/officeart/2005/8/layout/list1"/>
    <dgm:cxn modelId="{43F306FC-6839-464E-A671-E5F6A47C3FB9}" type="presParOf" srcId="{719E6B62-485C-45BF-80E8-BF27C56907F5}" destId="{B2DED844-B66C-4CAD-8A9F-0873D92CD481}" srcOrd="4" destOrd="0" presId="urn:microsoft.com/office/officeart/2005/8/layout/list1"/>
    <dgm:cxn modelId="{28D41BFE-FA17-42A0-A09F-CADAD1A58B8C}" type="presParOf" srcId="{B2DED844-B66C-4CAD-8A9F-0873D92CD481}" destId="{8C2161B4-1EB6-416C-B783-E52CB33AD6D5}" srcOrd="0" destOrd="0" presId="urn:microsoft.com/office/officeart/2005/8/layout/list1"/>
    <dgm:cxn modelId="{DF7475DF-87C1-44E1-885E-1073B075ECD0}" type="presParOf" srcId="{B2DED844-B66C-4CAD-8A9F-0873D92CD481}" destId="{A7DFD340-E388-4892-B268-63AD16295101}" srcOrd="1" destOrd="0" presId="urn:microsoft.com/office/officeart/2005/8/layout/list1"/>
    <dgm:cxn modelId="{1377E7DF-4D6B-415E-808A-AA4D2181B669}" type="presParOf" srcId="{719E6B62-485C-45BF-80E8-BF27C56907F5}" destId="{4A968FA2-1342-4A9E-9E92-59FAF71961DE}" srcOrd="5" destOrd="0" presId="urn:microsoft.com/office/officeart/2005/8/layout/list1"/>
    <dgm:cxn modelId="{B7CA45B8-7D1B-47EF-A220-651C44AD2AFB}" type="presParOf" srcId="{719E6B62-485C-45BF-80E8-BF27C56907F5}" destId="{7487F411-F802-4C41-B6B6-38E3F71B4D5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EB4BE7-5D30-4815-B7DA-D63EACACEE47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CH"/>
        </a:p>
      </dgm:t>
    </dgm:pt>
    <dgm:pt modelId="{5E390030-0770-456C-8557-8943357D2BFF}">
      <dgm:prSet phldrT="[Text]"/>
      <dgm:spPr/>
      <dgm:t>
        <a:bodyPr/>
        <a:lstStyle/>
        <a:p>
          <a:r>
            <a:rPr lang="en-US" dirty="0" err="1">
              <a:hlinkClick xmlns:r="http://schemas.openxmlformats.org/officeDocument/2006/relationships" r:id="rId1"/>
            </a:rPr>
            <a:t>AliECS</a:t>
          </a:r>
          <a:endParaRPr lang="en-CH" dirty="0"/>
        </a:p>
      </dgm:t>
    </dgm:pt>
    <dgm:pt modelId="{9474A555-D40D-4B5B-9AEF-92579AEE1CD4}" type="parTrans" cxnId="{B9913352-63F8-4790-B9FA-F6045C5E8052}">
      <dgm:prSet/>
      <dgm:spPr/>
      <dgm:t>
        <a:bodyPr/>
        <a:lstStyle/>
        <a:p>
          <a:endParaRPr lang="en-CH"/>
        </a:p>
      </dgm:t>
    </dgm:pt>
    <dgm:pt modelId="{54F43784-67B7-42CC-BDEB-EE77DDF2532C}" type="sibTrans" cxnId="{B9913352-63F8-4790-B9FA-F6045C5E8052}">
      <dgm:prSet/>
      <dgm:spPr/>
      <dgm:t>
        <a:bodyPr/>
        <a:lstStyle/>
        <a:p>
          <a:endParaRPr lang="en-CH"/>
        </a:p>
      </dgm:t>
    </dgm:pt>
    <dgm:pt modelId="{905E393B-330C-4AC8-B06C-3EC604F81C77}">
      <dgm:prSet phldrT="[Text]"/>
      <dgm:spPr/>
      <dgm:t>
        <a:bodyPr/>
        <a:lstStyle/>
        <a:p>
          <a:r>
            <a:rPr lang="en-US" dirty="0" err="1">
              <a:hlinkClick xmlns:r="http://schemas.openxmlformats.org/officeDocument/2006/relationships" r:id="rId2"/>
            </a:rPr>
            <a:t>AliECS</a:t>
          </a:r>
          <a:r>
            <a:rPr lang="en-US" dirty="0">
              <a:hlinkClick xmlns:r="http://schemas.openxmlformats.org/officeDocument/2006/relationships" r:id="rId2"/>
            </a:rPr>
            <a:t> GUI</a:t>
          </a:r>
          <a:endParaRPr lang="en-CH" dirty="0"/>
        </a:p>
      </dgm:t>
    </dgm:pt>
    <dgm:pt modelId="{D6CE415C-9C25-407A-958A-5262C47136D0}" type="parTrans" cxnId="{2C844DC2-5166-4C56-AAF9-EA53BA466C69}">
      <dgm:prSet/>
      <dgm:spPr/>
      <dgm:t>
        <a:bodyPr/>
        <a:lstStyle/>
        <a:p>
          <a:endParaRPr lang="en-CH"/>
        </a:p>
      </dgm:t>
    </dgm:pt>
    <dgm:pt modelId="{AD0DFB67-26A7-40FB-8FCC-0A6F209EC236}" type="sibTrans" cxnId="{2C844DC2-5166-4C56-AAF9-EA53BA466C69}">
      <dgm:prSet/>
      <dgm:spPr/>
      <dgm:t>
        <a:bodyPr/>
        <a:lstStyle/>
        <a:p>
          <a:endParaRPr lang="en-CH"/>
        </a:p>
      </dgm:t>
    </dgm:pt>
    <dgm:pt modelId="{0C4D93FA-E324-4D65-B3DA-25446AF59E0A}">
      <dgm:prSet phldrT="[Text]"/>
      <dgm:spPr/>
      <dgm:t>
        <a:bodyPr/>
        <a:lstStyle/>
        <a:p>
          <a:r>
            <a:rPr lang="en-US" dirty="0"/>
            <a:t>Direct control of the tasks running in FLP and QC nodes </a:t>
          </a:r>
          <a:endParaRPr lang="en-CH" dirty="0"/>
        </a:p>
      </dgm:t>
    </dgm:pt>
    <dgm:pt modelId="{C64CE58E-350B-487F-A0BA-D7F545B95D63}" type="parTrans" cxnId="{54AFF376-2E4F-489A-8809-7E2E60A8736B}">
      <dgm:prSet/>
      <dgm:spPr/>
      <dgm:t>
        <a:bodyPr/>
        <a:lstStyle/>
        <a:p>
          <a:endParaRPr lang="en-CH"/>
        </a:p>
      </dgm:t>
    </dgm:pt>
    <dgm:pt modelId="{7050821A-0901-4A75-9AC7-C0D969A7E292}" type="sibTrans" cxnId="{54AFF376-2E4F-489A-8809-7E2E60A8736B}">
      <dgm:prSet/>
      <dgm:spPr/>
      <dgm:t>
        <a:bodyPr/>
        <a:lstStyle/>
        <a:p>
          <a:endParaRPr lang="en-CH"/>
        </a:p>
      </dgm:t>
    </dgm:pt>
    <dgm:pt modelId="{0E95D398-7E0F-4F2F-8220-104D2A5881C5}">
      <dgm:prSet phldrT="[Text]"/>
      <dgm:spPr/>
      <dgm:t>
        <a:bodyPr/>
        <a:lstStyle/>
        <a:p>
          <a:r>
            <a:rPr lang="en-US" dirty="0"/>
            <a:t>Overall orchestration of ALICE data taking activities </a:t>
          </a:r>
          <a:endParaRPr lang="en-CH" dirty="0"/>
        </a:p>
      </dgm:t>
    </dgm:pt>
    <dgm:pt modelId="{FC3016F2-35BA-45AC-A3F8-FAEAA270D53C}" type="parTrans" cxnId="{43A6B76B-29A8-4525-A568-647BD618498D}">
      <dgm:prSet/>
      <dgm:spPr/>
      <dgm:t>
        <a:bodyPr/>
        <a:lstStyle/>
        <a:p>
          <a:endParaRPr lang="en-CH"/>
        </a:p>
      </dgm:t>
    </dgm:pt>
    <dgm:pt modelId="{56D5EBC0-46CF-4E47-9498-A38BD4B48EAC}" type="sibTrans" cxnId="{43A6B76B-29A8-4525-A568-647BD618498D}">
      <dgm:prSet/>
      <dgm:spPr/>
      <dgm:t>
        <a:bodyPr/>
        <a:lstStyle/>
        <a:p>
          <a:endParaRPr lang="en-CH"/>
        </a:p>
      </dgm:t>
    </dgm:pt>
    <dgm:pt modelId="{0BFDE339-6F15-492D-8E93-07BC527C0FD6}">
      <dgm:prSet phldrT="[Text]"/>
      <dgm:spPr/>
      <dgm:t>
        <a:bodyPr/>
        <a:lstStyle/>
        <a:p>
          <a:r>
            <a:rPr lang="en-US" dirty="0"/>
            <a:t>Written in Go</a:t>
          </a:r>
          <a:endParaRPr lang="en-CH" dirty="0"/>
        </a:p>
      </dgm:t>
    </dgm:pt>
    <dgm:pt modelId="{148B7B57-3DDD-466C-858B-741F53DAD12C}" type="parTrans" cxnId="{FBB40F8C-92B7-4BAD-88A2-8962BB6E75DB}">
      <dgm:prSet/>
      <dgm:spPr/>
      <dgm:t>
        <a:bodyPr/>
        <a:lstStyle/>
        <a:p>
          <a:endParaRPr lang="en-CH"/>
        </a:p>
      </dgm:t>
    </dgm:pt>
    <dgm:pt modelId="{CF3372C4-6295-48E2-B680-CCDB2C40D4C8}" type="sibTrans" cxnId="{FBB40F8C-92B7-4BAD-88A2-8962BB6E75DB}">
      <dgm:prSet/>
      <dgm:spPr/>
      <dgm:t>
        <a:bodyPr/>
        <a:lstStyle/>
        <a:p>
          <a:endParaRPr lang="en-CH"/>
        </a:p>
      </dgm:t>
    </dgm:pt>
    <dgm:pt modelId="{4B3A996E-1C2F-419C-BF31-AE38906E2D36}">
      <dgm:prSet phldrT="[Text]"/>
      <dgm:spPr/>
      <dgm:t>
        <a:bodyPr/>
        <a:lstStyle/>
        <a:p>
          <a:r>
            <a:rPr lang="en-US" dirty="0"/>
            <a:t>Web-based: </a:t>
          </a:r>
          <a:r>
            <a:rPr lang="en-US" dirty="0" err="1"/>
            <a:t>Javascript</a:t>
          </a:r>
          <a:r>
            <a:rPr lang="en-US" dirty="0"/>
            <a:t>, </a:t>
          </a:r>
          <a:r>
            <a:rPr lang="en-US" dirty="0" err="1"/>
            <a:t>nodejs</a:t>
          </a:r>
          <a:endParaRPr lang="en-CH" dirty="0"/>
        </a:p>
      </dgm:t>
    </dgm:pt>
    <dgm:pt modelId="{7AB40925-402C-4AF9-90D6-8F25955A5CA9}" type="parTrans" cxnId="{A9E4192F-15E5-4D25-AF7F-1E7A06769DDE}">
      <dgm:prSet/>
      <dgm:spPr/>
      <dgm:t>
        <a:bodyPr/>
        <a:lstStyle/>
        <a:p>
          <a:endParaRPr lang="en-CH"/>
        </a:p>
      </dgm:t>
    </dgm:pt>
    <dgm:pt modelId="{49CE2927-2BC6-4D04-B3E5-AC535BEC1ED9}" type="sibTrans" cxnId="{A9E4192F-15E5-4D25-AF7F-1E7A06769DDE}">
      <dgm:prSet/>
      <dgm:spPr/>
      <dgm:t>
        <a:bodyPr/>
        <a:lstStyle/>
        <a:p>
          <a:endParaRPr lang="en-CH"/>
        </a:p>
      </dgm:t>
    </dgm:pt>
    <dgm:pt modelId="{005C9973-586C-44F4-9C64-CD4285C0EC4A}">
      <dgm:prSet phldrT="[Text]"/>
      <dgm:spPr/>
      <dgm:t>
        <a:bodyPr/>
        <a:lstStyle/>
        <a:p>
          <a:r>
            <a:rPr lang="en-US" dirty="0"/>
            <a:t>Deploy/shutdown tasks, start/stop runs</a:t>
          </a:r>
          <a:endParaRPr lang="en-CH" dirty="0"/>
        </a:p>
      </dgm:t>
    </dgm:pt>
    <dgm:pt modelId="{511BFB60-F69A-4452-BB62-B1576C7E8917}" type="parTrans" cxnId="{B5D37869-0D9A-445A-B8AB-197501E07383}">
      <dgm:prSet/>
      <dgm:spPr/>
      <dgm:t>
        <a:bodyPr/>
        <a:lstStyle/>
        <a:p>
          <a:endParaRPr lang="en-CH"/>
        </a:p>
      </dgm:t>
    </dgm:pt>
    <dgm:pt modelId="{40704C98-B4DB-4DC9-89ED-48103E12E333}" type="sibTrans" cxnId="{B5D37869-0D9A-445A-B8AB-197501E07383}">
      <dgm:prSet/>
      <dgm:spPr/>
      <dgm:t>
        <a:bodyPr/>
        <a:lstStyle/>
        <a:p>
          <a:endParaRPr lang="en-CH"/>
        </a:p>
      </dgm:t>
    </dgm:pt>
    <dgm:pt modelId="{719E6B62-485C-45BF-80E8-BF27C56907F5}" type="pres">
      <dgm:prSet presAssocID="{9FEB4BE7-5D30-4815-B7DA-D63EACACEE47}" presName="linear" presStyleCnt="0">
        <dgm:presLayoutVars>
          <dgm:dir/>
          <dgm:animLvl val="lvl"/>
          <dgm:resizeHandles val="exact"/>
        </dgm:presLayoutVars>
      </dgm:prSet>
      <dgm:spPr/>
    </dgm:pt>
    <dgm:pt modelId="{7D4A0A7B-05CF-4B73-8451-CE0F87ABA3A8}" type="pres">
      <dgm:prSet presAssocID="{5E390030-0770-456C-8557-8943357D2BFF}" presName="parentLin" presStyleCnt="0"/>
      <dgm:spPr/>
    </dgm:pt>
    <dgm:pt modelId="{1FA2FCCE-7DA9-4CF5-B583-986EFCCC8E2A}" type="pres">
      <dgm:prSet presAssocID="{5E390030-0770-456C-8557-8943357D2BFF}" presName="parentLeftMargin" presStyleLbl="node1" presStyleIdx="0" presStyleCnt="2"/>
      <dgm:spPr/>
    </dgm:pt>
    <dgm:pt modelId="{27425E0E-C4C2-4F4D-ABE0-1577A0AD0EC1}" type="pres">
      <dgm:prSet presAssocID="{5E390030-0770-456C-8557-8943357D2BF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4F05D98-C6FD-4DD2-98FE-2C2392D20ABC}" type="pres">
      <dgm:prSet presAssocID="{5E390030-0770-456C-8557-8943357D2BFF}" presName="negativeSpace" presStyleCnt="0"/>
      <dgm:spPr/>
    </dgm:pt>
    <dgm:pt modelId="{12982D8F-96DA-4BB4-B46C-D898318C2A10}" type="pres">
      <dgm:prSet presAssocID="{5E390030-0770-456C-8557-8943357D2BFF}" presName="childText" presStyleLbl="conFgAcc1" presStyleIdx="0" presStyleCnt="2">
        <dgm:presLayoutVars>
          <dgm:bulletEnabled val="1"/>
        </dgm:presLayoutVars>
      </dgm:prSet>
      <dgm:spPr/>
    </dgm:pt>
    <dgm:pt modelId="{A4BB094C-5BF4-4333-9D5E-716080E22751}" type="pres">
      <dgm:prSet presAssocID="{54F43784-67B7-42CC-BDEB-EE77DDF2532C}" presName="spaceBetweenRectangles" presStyleCnt="0"/>
      <dgm:spPr/>
    </dgm:pt>
    <dgm:pt modelId="{B2DED844-B66C-4CAD-8A9F-0873D92CD481}" type="pres">
      <dgm:prSet presAssocID="{905E393B-330C-4AC8-B06C-3EC604F81C77}" presName="parentLin" presStyleCnt="0"/>
      <dgm:spPr/>
    </dgm:pt>
    <dgm:pt modelId="{8C2161B4-1EB6-416C-B783-E52CB33AD6D5}" type="pres">
      <dgm:prSet presAssocID="{905E393B-330C-4AC8-B06C-3EC604F81C77}" presName="parentLeftMargin" presStyleLbl="node1" presStyleIdx="0" presStyleCnt="2"/>
      <dgm:spPr/>
    </dgm:pt>
    <dgm:pt modelId="{A7DFD340-E388-4892-B268-63AD16295101}" type="pres">
      <dgm:prSet presAssocID="{905E393B-330C-4AC8-B06C-3EC604F81C7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A968FA2-1342-4A9E-9E92-59FAF71961DE}" type="pres">
      <dgm:prSet presAssocID="{905E393B-330C-4AC8-B06C-3EC604F81C77}" presName="negativeSpace" presStyleCnt="0"/>
      <dgm:spPr/>
    </dgm:pt>
    <dgm:pt modelId="{7487F411-F802-4C41-B6B6-38E3F71B4D51}" type="pres">
      <dgm:prSet presAssocID="{905E393B-330C-4AC8-B06C-3EC604F81C7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8882E12-1204-4CBC-AA59-4AD7A6D176A3}" type="presOf" srcId="{0C4D93FA-E324-4D65-B3DA-25446AF59E0A}" destId="{12982D8F-96DA-4BB4-B46C-D898318C2A10}" srcOrd="0" destOrd="1" presId="urn:microsoft.com/office/officeart/2005/8/layout/list1"/>
    <dgm:cxn modelId="{4DF86312-4AAC-46CD-B3EC-EF55FADE8978}" type="presOf" srcId="{905E393B-330C-4AC8-B06C-3EC604F81C77}" destId="{A7DFD340-E388-4892-B268-63AD16295101}" srcOrd="1" destOrd="0" presId="urn:microsoft.com/office/officeart/2005/8/layout/list1"/>
    <dgm:cxn modelId="{837F111F-7AA9-4B33-88FB-2F52F9A2485E}" type="presOf" srcId="{905E393B-330C-4AC8-B06C-3EC604F81C77}" destId="{8C2161B4-1EB6-416C-B783-E52CB33AD6D5}" srcOrd="0" destOrd="0" presId="urn:microsoft.com/office/officeart/2005/8/layout/list1"/>
    <dgm:cxn modelId="{A9E4192F-15E5-4D25-AF7F-1E7A06769DDE}" srcId="{905E393B-330C-4AC8-B06C-3EC604F81C77}" destId="{4B3A996E-1C2F-419C-BF31-AE38906E2D36}" srcOrd="0" destOrd="0" parTransId="{7AB40925-402C-4AF9-90D6-8F25955A5CA9}" sibTransId="{49CE2927-2BC6-4D04-B3E5-AC535BEC1ED9}"/>
    <dgm:cxn modelId="{5CCB5664-3D1C-4AA4-BB06-F5353B374662}" type="presOf" srcId="{0E95D398-7E0F-4F2F-8220-104D2A5881C5}" destId="{12982D8F-96DA-4BB4-B46C-D898318C2A10}" srcOrd="0" destOrd="2" presId="urn:microsoft.com/office/officeart/2005/8/layout/list1"/>
    <dgm:cxn modelId="{B5D37869-0D9A-445A-B8AB-197501E07383}" srcId="{905E393B-330C-4AC8-B06C-3EC604F81C77}" destId="{005C9973-586C-44F4-9C64-CD4285C0EC4A}" srcOrd="1" destOrd="0" parTransId="{511BFB60-F69A-4452-BB62-B1576C7E8917}" sibTransId="{40704C98-B4DB-4DC9-89ED-48103E12E333}"/>
    <dgm:cxn modelId="{43A6B76B-29A8-4525-A568-647BD618498D}" srcId="{5E390030-0770-456C-8557-8943357D2BFF}" destId="{0E95D398-7E0F-4F2F-8220-104D2A5881C5}" srcOrd="2" destOrd="0" parTransId="{FC3016F2-35BA-45AC-A3F8-FAEAA270D53C}" sibTransId="{56D5EBC0-46CF-4E47-9498-A38BD4B48EAC}"/>
    <dgm:cxn modelId="{B9913352-63F8-4790-B9FA-F6045C5E8052}" srcId="{9FEB4BE7-5D30-4815-B7DA-D63EACACEE47}" destId="{5E390030-0770-456C-8557-8943357D2BFF}" srcOrd="0" destOrd="0" parTransId="{9474A555-D40D-4B5B-9AEF-92579AEE1CD4}" sibTransId="{54F43784-67B7-42CC-BDEB-EE77DDF2532C}"/>
    <dgm:cxn modelId="{E9A8AD73-C336-4BC9-833D-A18D62637DCF}" type="presOf" srcId="{5E390030-0770-456C-8557-8943357D2BFF}" destId="{27425E0E-C4C2-4F4D-ABE0-1577A0AD0EC1}" srcOrd="1" destOrd="0" presId="urn:microsoft.com/office/officeart/2005/8/layout/list1"/>
    <dgm:cxn modelId="{54AFF376-2E4F-489A-8809-7E2E60A8736B}" srcId="{5E390030-0770-456C-8557-8943357D2BFF}" destId="{0C4D93FA-E324-4D65-B3DA-25446AF59E0A}" srcOrd="1" destOrd="0" parTransId="{C64CE58E-350B-487F-A0BA-D7F545B95D63}" sibTransId="{7050821A-0901-4A75-9AC7-C0D969A7E292}"/>
    <dgm:cxn modelId="{FBB40F8C-92B7-4BAD-88A2-8962BB6E75DB}" srcId="{5E390030-0770-456C-8557-8943357D2BFF}" destId="{0BFDE339-6F15-492D-8E93-07BC527C0FD6}" srcOrd="0" destOrd="0" parTransId="{148B7B57-3DDD-466C-858B-741F53DAD12C}" sibTransId="{CF3372C4-6295-48E2-B680-CCDB2C40D4C8}"/>
    <dgm:cxn modelId="{91617E96-EA75-4AF1-81EB-06E21BC877AD}" type="presOf" srcId="{0BFDE339-6F15-492D-8E93-07BC527C0FD6}" destId="{12982D8F-96DA-4BB4-B46C-D898318C2A10}" srcOrd="0" destOrd="0" presId="urn:microsoft.com/office/officeart/2005/8/layout/list1"/>
    <dgm:cxn modelId="{91BEA3B2-CB26-4069-9141-4E1983A47460}" type="presOf" srcId="{005C9973-586C-44F4-9C64-CD4285C0EC4A}" destId="{7487F411-F802-4C41-B6B6-38E3F71B4D51}" srcOrd="0" destOrd="1" presId="urn:microsoft.com/office/officeart/2005/8/layout/list1"/>
    <dgm:cxn modelId="{EB3F79BC-8F19-491C-A1C6-DB78756F7B22}" type="presOf" srcId="{5E390030-0770-456C-8557-8943357D2BFF}" destId="{1FA2FCCE-7DA9-4CF5-B583-986EFCCC8E2A}" srcOrd="0" destOrd="0" presId="urn:microsoft.com/office/officeart/2005/8/layout/list1"/>
    <dgm:cxn modelId="{7D0500C0-D6B7-4553-9E00-0ECECD1A8660}" type="presOf" srcId="{9FEB4BE7-5D30-4815-B7DA-D63EACACEE47}" destId="{719E6B62-485C-45BF-80E8-BF27C56907F5}" srcOrd="0" destOrd="0" presId="urn:microsoft.com/office/officeart/2005/8/layout/list1"/>
    <dgm:cxn modelId="{2C844DC2-5166-4C56-AAF9-EA53BA466C69}" srcId="{9FEB4BE7-5D30-4815-B7DA-D63EACACEE47}" destId="{905E393B-330C-4AC8-B06C-3EC604F81C77}" srcOrd="1" destOrd="0" parTransId="{D6CE415C-9C25-407A-958A-5262C47136D0}" sibTransId="{AD0DFB67-26A7-40FB-8FCC-0A6F209EC236}"/>
    <dgm:cxn modelId="{02A9E9CF-CDB1-4F30-9DF2-636E3D46A291}" type="presOf" srcId="{4B3A996E-1C2F-419C-BF31-AE38906E2D36}" destId="{7487F411-F802-4C41-B6B6-38E3F71B4D51}" srcOrd="0" destOrd="0" presId="urn:microsoft.com/office/officeart/2005/8/layout/list1"/>
    <dgm:cxn modelId="{166246F3-8B46-433F-AA28-87E325030E82}" type="presParOf" srcId="{719E6B62-485C-45BF-80E8-BF27C56907F5}" destId="{7D4A0A7B-05CF-4B73-8451-CE0F87ABA3A8}" srcOrd="0" destOrd="0" presId="urn:microsoft.com/office/officeart/2005/8/layout/list1"/>
    <dgm:cxn modelId="{69C5D634-8B7C-4527-967C-386ABFD0015E}" type="presParOf" srcId="{7D4A0A7B-05CF-4B73-8451-CE0F87ABA3A8}" destId="{1FA2FCCE-7DA9-4CF5-B583-986EFCCC8E2A}" srcOrd="0" destOrd="0" presId="urn:microsoft.com/office/officeart/2005/8/layout/list1"/>
    <dgm:cxn modelId="{3CAE33C4-1E90-44E7-92E3-CF5AB0416D67}" type="presParOf" srcId="{7D4A0A7B-05CF-4B73-8451-CE0F87ABA3A8}" destId="{27425E0E-C4C2-4F4D-ABE0-1577A0AD0EC1}" srcOrd="1" destOrd="0" presId="urn:microsoft.com/office/officeart/2005/8/layout/list1"/>
    <dgm:cxn modelId="{057F0BAB-AB58-48BE-95BB-532333B0CA91}" type="presParOf" srcId="{719E6B62-485C-45BF-80E8-BF27C56907F5}" destId="{74F05D98-C6FD-4DD2-98FE-2C2392D20ABC}" srcOrd="1" destOrd="0" presId="urn:microsoft.com/office/officeart/2005/8/layout/list1"/>
    <dgm:cxn modelId="{DB80A65C-3205-4E7F-9415-11ADDC87976B}" type="presParOf" srcId="{719E6B62-485C-45BF-80E8-BF27C56907F5}" destId="{12982D8F-96DA-4BB4-B46C-D898318C2A10}" srcOrd="2" destOrd="0" presId="urn:microsoft.com/office/officeart/2005/8/layout/list1"/>
    <dgm:cxn modelId="{AF2A32C1-07F1-4ABF-9B88-0E10CC54E25A}" type="presParOf" srcId="{719E6B62-485C-45BF-80E8-BF27C56907F5}" destId="{A4BB094C-5BF4-4333-9D5E-716080E22751}" srcOrd="3" destOrd="0" presId="urn:microsoft.com/office/officeart/2005/8/layout/list1"/>
    <dgm:cxn modelId="{43F306FC-6839-464E-A671-E5F6A47C3FB9}" type="presParOf" srcId="{719E6B62-485C-45BF-80E8-BF27C56907F5}" destId="{B2DED844-B66C-4CAD-8A9F-0873D92CD481}" srcOrd="4" destOrd="0" presId="urn:microsoft.com/office/officeart/2005/8/layout/list1"/>
    <dgm:cxn modelId="{28D41BFE-FA17-42A0-A09F-CADAD1A58B8C}" type="presParOf" srcId="{B2DED844-B66C-4CAD-8A9F-0873D92CD481}" destId="{8C2161B4-1EB6-416C-B783-E52CB33AD6D5}" srcOrd="0" destOrd="0" presId="urn:microsoft.com/office/officeart/2005/8/layout/list1"/>
    <dgm:cxn modelId="{DF7475DF-87C1-44E1-885E-1073B075ECD0}" type="presParOf" srcId="{B2DED844-B66C-4CAD-8A9F-0873D92CD481}" destId="{A7DFD340-E388-4892-B268-63AD16295101}" srcOrd="1" destOrd="0" presId="urn:microsoft.com/office/officeart/2005/8/layout/list1"/>
    <dgm:cxn modelId="{1377E7DF-4D6B-415E-808A-AA4D2181B669}" type="presParOf" srcId="{719E6B62-485C-45BF-80E8-BF27C56907F5}" destId="{4A968FA2-1342-4A9E-9E92-59FAF71961DE}" srcOrd="5" destOrd="0" presId="urn:microsoft.com/office/officeart/2005/8/layout/list1"/>
    <dgm:cxn modelId="{B7CA45B8-7D1B-47EF-A220-651C44AD2AFB}" type="presParOf" srcId="{719E6B62-485C-45BF-80E8-BF27C56907F5}" destId="{7487F411-F802-4C41-B6B6-38E3F71B4D5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EB4BE7-5D30-4815-B7DA-D63EACACEE47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CH"/>
        </a:p>
      </dgm:t>
    </dgm:pt>
    <dgm:pt modelId="{5E390030-0770-456C-8557-8943357D2BFF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Monitoring</a:t>
          </a:r>
          <a:endParaRPr lang="en-CH" dirty="0"/>
        </a:p>
      </dgm:t>
    </dgm:pt>
    <dgm:pt modelId="{9474A555-D40D-4B5B-9AEF-92579AEE1CD4}" type="parTrans" cxnId="{B9913352-63F8-4790-B9FA-F6045C5E8052}">
      <dgm:prSet/>
      <dgm:spPr/>
      <dgm:t>
        <a:bodyPr/>
        <a:lstStyle/>
        <a:p>
          <a:endParaRPr lang="en-CH"/>
        </a:p>
      </dgm:t>
    </dgm:pt>
    <dgm:pt modelId="{54F43784-67B7-42CC-BDEB-EE77DDF2532C}" type="sibTrans" cxnId="{B9913352-63F8-4790-B9FA-F6045C5E8052}">
      <dgm:prSet/>
      <dgm:spPr/>
      <dgm:t>
        <a:bodyPr/>
        <a:lstStyle/>
        <a:p>
          <a:endParaRPr lang="en-CH"/>
        </a:p>
      </dgm:t>
    </dgm:pt>
    <dgm:pt modelId="{0C4D93FA-E324-4D65-B3DA-25446AF59E0A}">
      <dgm:prSet phldrT="[Text]"/>
      <dgm:spPr/>
      <dgm:t>
        <a:bodyPr/>
        <a:lstStyle/>
        <a:p>
          <a:r>
            <a:rPr lang="en-US" dirty="0"/>
            <a:t>Modular stack: </a:t>
          </a:r>
          <a:r>
            <a:rPr lang="en-US" dirty="0" err="1"/>
            <a:t>telegraf</a:t>
          </a:r>
          <a:r>
            <a:rPr lang="en-US" dirty="0"/>
            <a:t> + Kafka + </a:t>
          </a:r>
          <a:r>
            <a:rPr lang="en-US" dirty="0" err="1"/>
            <a:t>Influxdb</a:t>
          </a:r>
          <a:r>
            <a:rPr lang="en-US" dirty="0"/>
            <a:t> + Grafana</a:t>
          </a:r>
          <a:endParaRPr lang="en-CH" dirty="0"/>
        </a:p>
      </dgm:t>
    </dgm:pt>
    <dgm:pt modelId="{C64CE58E-350B-487F-A0BA-D7F545B95D63}" type="parTrans" cxnId="{54AFF376-2E4F-489A-8809-7E2E60A8736B}">
      <dgm:prSet/>
      <dgm:spPr/>
      <dgm:t>
        <a:bodyPr/>
        <a:lstStyle/>
        <a:p>
          <a:endParaRPr lang="en-CH"/>
        </a:p>
      </dgm:t>
    </dgm:pt>
    <dgm:pt modelId="{7050821A-0901-4A75-9AC7-C0D969A7E292}" type="sibTrans" cxnId="{54AFF376-2E4F-489A-8809-7E2E60A8736B}">
      <dgm:prSet/>
      <dgm:spPr/>
      <dgm:t>
        <a:bodyPr/>
        <a:lstStyle/>
        <a:p>
          <a:endParaRPr lang="en-CH"/>
        </a:p>
      </dgm:t>
    </dgm:pt>
    <dgm:pt modelId="{0BFDE339-6F15-492D-8E93-07BC527C0FD6}">
      <dgm:prSet phldrT="[Text]"/>
      <dgm:spPr/>
      <dgm:t>
        <a:bodyPr/>
        <a:lstStyle/>
        <a:p>
          <a:r>
            <a:rPr lang="en-US" dirty="0"/>
            <a:t>C++ library to inject metrics from O</a:t>
          </a:r>
          <a:r>
            <a:rPr lang="en-US" baseline="30000" dirty="0"/>
            <a:t>2</a:t>
          </a:r>
          <a:r>
            <a:rPr lang="en-US" dirty="0"/>
            <a:t> tasks</a:t>
          </a:r>
          <a:endParaRPr lang="en-CH" dirty="0"/>
        </a:p>
      </dgm:t>
    </dgm:pt>
    <dgm:pt modelId="{148B7B57-3DDD-466C-858B-741F53DAD12C}" type="parTrans" cxnId="{FBB40F8C-92B7-4BAD-88A2-8962BB6E75DB}">
      <dgm:prSet/>
      <dgm:spPr/>
      <dgm:t>
        <a:bodyPr/>
        <a:lstStyle/>
        <a:p>
          <a:endParaRPr lang="en-CH"/>
        </a:p>
      </dgm:t>
    </dgm:pt>
    <dgm:pt modelId="{CF3372C4-6295-48E2-B680-CCDB2C40D4C8}" type="sibTrans" cxnId="{FBB40F8C-92B7-4BAD-88A2-8962BB6E75DB}">
      <dgm:prSet/>
      <dgm:spPr/>
      <dgm:t>
        <a:bodyPr/>
        <a:lstStyle/>
        <a:p>
          <a:endParaRPr lang="en-CH"/>
        </a:p>
      </dgm:t>
    </dgm:pt>
    <dgm:pt modelId="{C641E7A6-07CC-4E26-81B3-0DF3544F7A68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2"/>
            </a:rPr>
            <a:t>Logging</a:t>
          </a:r>
          <a:endParaRPr lang="en-CH" dirty="0"/>
        </a:p>
      </dgm:t>
    </dgm:pt>
    <dgm:pt modelId="{B35488BD-790B-4DA9-8405-CCC8CAC17451}" type="parTrans" cxnId="{FC1FE814-14E7-4912-9D98-F79062D92B44}">
      <dgm:prSet/>
      <dgm:spPr/>
      <dgm:t>
        <a:bodyPr/>
        <a:lstStyle/>
        <a:p>
          <a:endParaRPr lang="en-CH"/>
        </a:p>
      </dgm:t>
    </dgm:pt>
    <dgm:pt modelId="{8F713F47-6F29-47C9-A780-8B61BAD74E6F}" type="sibTrans" cxnId="{FC1FE814-14E7-4912-9D98-F79062D92B44}">
      <dgm:prSet/>
      <dgm:spPr/>
      <dgm:t>
        <a:bodyPr/>
        <a:lstStyle/>
        <a:p>
          <a:endParaRPr lang="en-CH"/>
        </a:p>
      </dgm:t>
    </dgm:pt>
    <dgm:pt modelId="{6F7F656C-D295-4AF0-BEB7-19A261C04DAD}">
      <dgm:prSet phldrT="[Text]"/>
      <dgm:spPr/>
      <dgm:t>
        <a:bodyPr/>
        <a:lstStyle/>
        <a:p>
          <a:r>
            <a:rPr lang="en-US" dirty="0" err="1"/>
            <a:t>InfoLogger</a:t>
          </a:r>
          <a:r>
            <a:rPr lang="en-US" dirty="0"/>
            <a:t> in-house tool for application logs</a:t>
          </a:r>
          <a:endParaRPr lang="en-CH" dirty="0"/>
        </a:p>
      </dgm:t>
    </dgm:pt>
    <dgm:pt modelId="{89DD5577-C17F-4CCD-B3FF-B3B9CB7D947A}" type="parTrans" cxnId="{CD41EAA4-418D-4E2A-838C-9541B31558F1}">
      <dgm:prSet/>
      <dgm:spPr/>
      <dgm:t>
        <a:bodyPr/>
        <a:lstStyle/>
        <a:p>
          <a:endParaRPr lang="en-CH"/>
        </a:p>
      </dgm:t>
    </dgm:pt>
    <dgm:pt modelId="{804489D4-A9AD-4F67-A59F-02AFF5D82A28}" type="sibTrans" cxnId="{CD41EAA4-418D-4E2A-838C-9541B31558F1}">
      <dgm:prSet/>
      <dgm:spPr/>
      <dgm:t>
        <a:bodyPr/>
        <a:lstStyle/>
        <a:p>
          <a:endParaRPr lang="en-CH"/>
        </a:p>
      </dgm:t>
    </dgm:pt>
    <dgm:pt modelId="{540B1CF9-3764-4546-B03A-931D80795ED9}">
      <dgm:prSet phldrT="[Text]"/>
      <dgm:spPr/>
      <dgm:t>
        <a:bodyPr/>
        <a:lstStyle/>
        <a:p>
          <a:r>
            <a:rPr lang="en-US" dirty="0"/>
            <a:t>ELK (Elastic, Logstash, Kibana) stack for system logs </a:t>
          </a:r>
          <a:endParaRPr lang="en-CH" dirty="0"/>
        </a:p>
      </dgm:t>
    </dgm:pt>
    <dgm:pt modelId="{90538A7A-B5E8-489C-A9A9-C429B1E50743}" type="parTrans" cxnId="{2866928F-0ABC-4D3C-85D0-C36D6818F78F}">
      <dgm:prSet/>
      <dgm:spPr/>
      <dgm:t>
        <a:bodyPr/>
        <a:lstStyle/>
        <a:p>
          <a:endParaRPr lang="en-CH"/>
        </a:p>
      </dgm:t>
    </dgm:pt>
    <dgm:pt modelId="{025C7C30-5E67-4887-B8A8-C852729E1ED0}" type="sibTrans" cxnId="{2866928F-0ABC-4D3C-85D0-C36D6818F78F}">
      <dgm:prSet/>
      <dgm:spPr/>
      <dgm:t>
        <a:bodyPr/>
        <a:lstStyle/>
        <a:p>
          <a:endParaRPr lang="en-CH"/>
        </a:p>
      </dgm:t>
    </dgm:pt>
    <dgm:pt modelId="{719E6B62-485C-45BF-80E8-BF27C56907F5}" type="pres">
      <dgm:prSet presAssocID="{9FEB4BE7-5D30-4815-B7DA-D63EACACEE47}" presName="linear" presStyleCnt="0">
        <dgm:presLayoutVars>
          <dgm:dir/>
          <dgm:animLvl val="lvl"/>
          <dgm:resizeHandles val="exact"/>
        </dgm:presLayoutVars>
      </dgm:prSet>
      <dgm:spPr/>
    </dgm:pt>
    <dgm:pt modelId="{7D4A0A7B-05CF-4B73-8451-CE0F87ABA3A8}" type="pres">
      <dgm:prSet presAssocID="{5E390030-0770-456C-8557-8943357D2BFF}" presName="parentLin" presStyleCnt="0"/>
      <dgm:spPr/>
    </dgm:pt>
    <dgm:pt modelId="{1FA2FCCE-7DA9-4CF5-B583-986EFCCC8E2A}" type="pres">
      <dgm:prSet presAssocID="{5E390030-0770-456C-8557-8943357D2BFF}" presName="parentLeftMargin" presStyleLbl="node1" presStyleIdx="0" presStyleCnt="2"/>
      <dgm:spPr/>
    </dgm:pt>
    <dgm:pt modelId="{27425E0E-C4C2-4F4D-ABE0-1577A0AD0EC1}" type="pres">
      <dgm:prSet presAssocID="{5E390030-0770-456C-8557-8943357D2BF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4F05D98-C6FD-4DD2-98FE-2C2392D20ABC}" type="pres">
      <dgm:prSet presAssocID="{5E390030-0770-456C-8557-8943357D2BFF}" presName="negativeSpace" presStyleCnt="0"/>
      <dgm:spPr/>
    </dgm:pt>
    <dgm:pt modelId="{12982D8F-96DA-4BB4-B46C-D898318C2A10}" type="pres">
      <dgm:prSet presAssocID="{5E390030-0770-456C-8557-8943357D2BFF}" presName="childText" presStyleLbl="conFgAcc1" presStyleIdx="0" presStyleCnt="2">
        <dgm:presLayoutVars>
          <dgm:bulletEnabled val="1"/>
        </dgm:presLayoutVars>
      </dgm:prSet>
      <dgm:spPr/>
    </dgm:pt>
    <dgm:pt modelId="{A4BB094C-5BF4-4333-9D5E-716080E22751}" type="pres">
      <dgm:prSet presAssocID="{54F43784-67B7-42CC-BDEB-EE77DDF2532C}" presName="spaceBetweenRectangles" presStyleCnt="0"/>
      <dgm:spPr/>
    </dgm:pt>
    <dgm:pt modelId="{AE243E07-64F9-4751-8BA4-0C01CAF94C10}" type="pres">
      <dgm:prSet presAssocID="{C641E7A6-07CC-4E26-81B3-0DF3544F7A68}" presName="parentLin" presStyleCnt="0"/>
      <dgm:spPr/>
    </dgm:pt>
    <dgm:pt modelId="{7120D121-9F69-40B3-A3FE-C7C15C5981BF}" type="pres">
      <dgm:prSet presAssocID="{C641E7A6-07CC-4E26-81B3-0DF3544F7A68}" presName="parentLeftMargin" presStyleLbl="node1" presStyleIdx="0" presStyleCnt="2"/>
      <dgm:spPr/>
    </dgm:pt>
    <dgm:pt modelId="{EB9904E2-7862-4111-A64E-ADFEAE66EEC2}" type="pres">
      <dgm:prSet presAssocID="{C641E7A6-07CC-4E26-81B3-0DF3544F7A6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5E4F6A6-527B-48BF-9C24-2A311ECAF404}" type="pres">
      <dgm:prSet presAssocID="{C641E7A6-07CC-4E26-81B3-0DF3544F7A68}" presName="negativeSpace" presStyleCnt="0"/>
      <dgm:spPr/>
    </dgm:pt>
    <dgm:pt modelId="{689AAA6E-051B-493D-9359-31925A679BE0}" type="pres">
      <dgm:prSet presAssocID="{C641E7A6-07CC-4E26-81B3-0DF3544F7A6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8882E12-1204-4CBC-AA59-4AD7A6D176A3}" type="presOf" srcId="{0C4D93FA-E324-4D65-B3DA-25446AF59E0A}" destId="{12982D8F-96DA-4BB4-B46C-D898318C2A10}" srcOrd="0" destOrd="1" presId="urn:microsoft.com/office/officeart/2005/8/layout/list1"/>
    <dgm:cxn modelId="{FC1FE814-14E7-4912-9D98-F79062D92B44}" srcId="{9FEB4BE7-5D30-4815-B7DA-D63EACACEE47}" destId="{C641E7A6-07CC-4E26-81B3-0DF3544F7A68}" srcOrd="1" destOrd="0" parTransId="{B35488BD-790B-4DA9-8405-CCC8CAC17451}" sibTransId="{8F713F47-6F29-47C9-A780-8B61BAD74E6F}"/>
    <dgm:cxn modelId="{B9913352-63F8-4790-B9FA-F6045C5E8052}" srcId="{9FEB4BE7-5D30-4815-B7DA-D63EACACEE47}" destId="{5E390030-0770-456C-8557-8943357D2BFF}" srcOrd="0" destOrd="0" parTransId="{9474A555-D40D-4B5B-9AEF-92579AEE1CD4}" sibTransId="{54F43784-67B7-42CC-BDEB-EE77DDF2532C}"/>
    <dgm:cxn modelId="{E9A8AD73-C336-4BC9-833D-A18D62637DCF}" type="presOf" srcId="{5E390030-0770-456C-8557-8943357D2BFF}" destId="{27425E0E-C4C2-4F4D-ABE0-1577A0AD0EC1}" srcOrd="1" destOrd="0" presId="urn:microsoft.com/office/officeart/2005/8/layout/list1"/>
    <dgm:cxn modelId="{CBB55956-DAAB-4F0F-8C2B-316F17678BB5}" type="presOf" srcId="{540B1CF9-3764-4546-B03A-931D80795ED9}" destId="{689AAA6E-051B-493D-9359-31925A679BE0}" srcOrd="0" destOrd="1" presId="urn:microsoft.com/office/officeart/2005/8/layout/list1"/>
    <dgm:cxn modelId="{54AFF376-2E4F-489A-8809-7E2E60A8736B}" srcId="{5E390030-0770-456C-8557-8943357D2BFF}" destId="{0C4D93FA-E324-4D65-B3DA-25446AF59E0A}" srcOrd="1" destOrd="0" parTransId="{C64CE58E-350B-487F-A0BA-D7F545B95D63}" sibTransId="{7050821A-0901-4A75-9AC7-C0D969A7E292}"/>
    <dgm:cxn modelId="{FBB40F8C-92B7-4BAD-88A2-8962BB6E75DB}" srcId="{5E390030-0770-456C-8557-8943357D2BFF}" destId="{0BFDE339-6F15-492D-8E93-07BC527C0FD6}" srcOrd="0" destOrd="0" parTransId="{148B7B57-3DDD-466C-858B-741F53DAD12C}" sibTransId="{CF3372C4-6295-48E2-B680-CCDB2C40D4C8}"/>
    <dgm:cxn modelId="{2866928F-0ABC-4D3C-85D0-C36D6818F78F}" srcId="{C641E7A6-07CC-4E26-81B3-0DF3544F7A68}" destId="{540B1CF9-3764-4546-B03A-931D80795ED9}" srcOrd="1" destOrd="0" parTransId="{90538A7A-B5E8-489C-A9A9-C429B1E50743}" sibTransId="{025C7C30-5E67-4887-B8A8-C852729E1ED0}"/>
    <dgm:cxn modelId="{91617E96-EA75-4AF1-81EB-06E21BC877AD}" type="presOf" srcId="{0BFDE339-6F15-492D-8E93-07BC527C0FD6}" destId="{12982D8F-96DA-4BB4-B46C-D898318C2A10}" srcOrd="0" destOrd="0" presId="urn:microsoft.com/office/officeart/2005/8/layout/list1"/>
    <dgm:cxn modelId="{CD41EAA4-418D-4E2A-838C-9541B31558F1}" srcId="{C641E7A6-07CC-4E26-81B3-0DF3544F7A68}" destId="{6F7F656C-D295-4AF0-BEB7-19A261C04DAD}" srcOrd="0" destOrd="0" parTransId="{89DD5577-C17F-4CCD-B3FF-B3B9CB7D947A}" sibTransId="{804489D4-A9AD-4F67-A59F-02AFF5D82A28}"/>
    <dgm:cxn modelId="{EB3F79BC-8F19-491C-A1C6-DB78756F7B22}" type="presOf" srcId="{5E390030-0770-456C-8557-8943357D2BFF}" destId="{1FA2FCCE-7DA9-4CF5-B583-986EFCCC8E2A}" srcOrd="0" destOrd="0" presId="urn:microsoft.com/office/officeart/2005/8/layout/list1"/>
    <dgm:cxn modelId="{7D0500C0-D6B7-4553-9E00-0ECECD1A8660}" type="presOf" srcId="{9FEB4BE7-5D30-4815-B7DA-D63EACACEE47}" destId="{719E6B62-485C-45BF-80E8-BF27C56907F5}" srcOrd="0" destOrd="0" presId="urn:microsoft.com/office/officeart/2005/8/layout/list1"/>
    <dgm:cxn modelId="{895365D9-1ABE-4D7F-9F13-34B3FE0816D0}" type="presOf" srcId="{C641E7A6-07CC-4E26-81B3-0DF3544F7A68}" destId="{7120D121-9F69-40B3-A3FE-C7C15C5981BF}" srcOrd="0" destOrd="0" presId="urn:microsoft.com/office/officeart/2005/8/layout/list1"/>
    <dgm:cxn modelId="{BB9BC8DE-2DC0-4ECF-9BEA-9DEBD568DD15}" type="presOf" srcId="{C641E7A6-07CC-4E26-81B3-0DF3544F7A68}" destId="{EB9904E2-7862-4111-A64E-ADFEAE66EEC2}" srcOrd="1" destOrd="0" presId="urn:microsoft.com/office/officeart/2005/8/layout/list1"/>
    <dgm:cxn modelId="{D70F3BF5-1162-4AC1-AB9B-90076A1C806D}" type="presOf" srcId="{6F7F656C-D295-4AF0-BEB7-19A261C04DAD}" destId="{689AAA6E-051B-493D-9359-31925A679BE0}" srcOrd="0" destOrd="0" presId="urn:microsoft.com/office/officeart/2005/8/layout/list1"/>
    <dgm:cxn modelId="{166246F3-8B46-433F-AA28-87E325030E82}" type="presParOf" srcId="{719E6B62-485C-45BF-80E8-BF27C56907F5}" destId="{7D4A0A7B-05CF-4B73-8451-CE0F87ABA3A8}" srcOrd="0" destOrd="0" presId="urn:microsoft.com/office/officeart/2005/8/layout/list1"/>
    <dgm:cxn modelId="{69C5D634-8B7C-4527-967C-386ABFD0015E}" type="presParOf" srcId="{7D4A0A7B-05CF-4B73-8451-CE0F87ABA3A8}" destId="{1FA2FCCE-7DA9-4CF5-B583-986EFCCC8E2A}" srcOrd="0" destOrd="0" presId="urn:microsoft.com/office/officeart/2005/8/layout/list1"/>
    <dgm:cxn modelId="{3CAE33C4-1E90-44E7-92E3-CF5AB0416D67}" type="presParOf" srcId="{7D4A0A7B-05CF-4B73-8451-CE0F87ABA3A8}" destId="{27425E0E-C4C2-4F4D-ABE0-1577A0AD0EC1}" srcOrd="1" destOrd="0" presId="urn:microsoft.com/office/officeart/2005/8/layout/list1"/>
    <dgm:cxn modelId="{057F0BAB-AB58-48BE-95BB-532333B0CA91}" type="presParOf" srcId="{719E6B62-485C-45BF-80E8-BF27C56907F5}" destId="{74F05D98-C6FD-4DD2-98FE-2C2392D20ABC}" srcOrd="1" destOrd="0" presId="urn:microsoft.com/office/officeart/2005/8/layout/list1"/>
    <dgm:cxn modelId="{DB80A65C-3205-4E7F-9415-11ADDC87976B}" type="presParOf" srcId="{719E6B62-485C-45BF-80E8-BF27C56907F5}" destId="{12982D8F-96DA-4BB4-B46C-D898318C2A10}" srcOrd="2" destOrd="0" presId="urn:microsoft.com/office/officeart/2005/8/layout/list1"/>
    <dgm:cxn modelId="{AF2A32C1-07F1-4ABF-9B88-0E10CC54E25A}" type="presParOf" srcId="{719E6B62-485C-45BF-80E8-BF27C56907F5}" destId="{A4BB094C-5BF4-4333-9D5E-716080E22751}" srcOrd="3" destOrd="0" presId="urn:microsoft.com/office/officeart/2005/8/layout/list1"/>
    <dgm:cxn modelId="{CC5DA5D1-3AB6-45B3-9DED-390BA7310852}" type="presParOf" srcId="{719E6B62-485C-45BF-80E8-BF27C56907F5}" destId="{AE243E07-64F9-4751-8BA4-0C01CAF94C10}" srcOrd="4" destOrd="0" presId="urn:microsoft.com/office/officeart/2005/8/layout/list1"/>
    <dgm:cxn modelId="{9A12FA95-819A-44EC-9851-BDBFAB0C15DB}" type="presParOf" srcId="{AE243E07-64F9-4751-8BA4-0C01CAF94C10}" destId="{7120D121-9F69-40B3-A3FE-C7C15C5981BF}" srcOrd="0" destOrd="0" presId="urn:microsoft.com/office/officeart/2005/8/layout/list1"/>
    <dgm:cxn modelId="{81E03109-CEA2-45AC-B5C2-9EC012A76A0A}" type="presParOf" srcId="{AE243E07-64F9-4751-8BA4-0C01CAF94C10}" destId="{EB9904E2-7862-4111-A64E-ADFEAE66EEC2}" srcOrd="1" destOrd="0" presId="urn:microsoft.com/office/officeart/2005/8/layout/list1"/>
    <dgm:cxn modelId="{65B2F4D2-90BC-4CC4-AC35-8AB84834F915}" type="presParOf" srcId="{719E6B62-485C-45BF-80E8-BF27C56907F5}" destId="{05E4F6A6-527B-48BF-9C24-2A311ECAF404}" srcOrd="5" destOrd="0" presId="urn:microsoft.com/office/officeart/2005/8/layout/list1"/>
    <dgm:cxn modelId="{5ECA5B72-5598-42EA-9345-0448AF3EBD63}" type="presParOf" srcId="{719E6B62-485C-45BF-80E8-BF27C56907F5}" destId="{689AAA6E-051B-493D-9359-31925A679BE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FEB4BE7-5D30-4815-B7DA-D63EACACEE47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CH"/>
        </a:p>
      </dgm:t>
    </dgm:pt>
    <dgm:pt modelId="{905E393B-330C-4AC8-B06C-3EC604F81C77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Configuration</a:t>
          </a:r>
          <a:endParaRPr lang="en-CH" dirty="0"/>
        </a:p>
      </dgm:t>
    </dgm:pt>
    <dgm:pt modelId="{D6CE415C-9C25-407A-958A-5262C47136D0}" type="parTrans" cxnId="{2C844DC2-5166-4C56-AAF9-EA53BA466C69}">
      <dgm:prSet/>
      <dgm:spPr/>
      <dgm:t>
        <a:bodyPr/>
        <a:lstStyle/>
        <a:p>
          <a:endParaRPr lang="en-CH"/>
        </a:p>
      </dgm:t>
    </dgm:pt>
    <dgm:pt modelId="{AD0DFB67-26A7-40FB-8FCC-0A6F209EC236}" type="sibTrans" cxnId="{2C844DC2-5166-4C56-AAF9-EA53BA466C69}">
      <dgm:prSet/>
      <dgm:spPr/>
      <dgm:t>
        <a:bodyPr/>
        <a:lstStyle/>
        <a:p>
          <a:endParaRPr lang="en-CH"/>
        </a:p>
      </dgm:t>
    </dgm:pt>
    <dgm:pt modelId="{4B3A996E-1C2F-419C-BF31-AE38906E2D36}">
      <dgm:prSet phldrT="[Text]"/>
      <dgm:spPr/>
      <dgm:t>
        <a:bodyPr/>
        <a:lstStyle/>
        <a:p>
          <a:r>
            <a:rPr lang="en-US" dirty="0"/>
            <a:t>C++ library to access config from O</a:t>
          </a:r>
          <a:r>
            <a:rPr lang="en-US" baseline="30000" dirty="0"/>
            <a:t>2</a:t>
          </a:r>
          <a:r>
            <a:rPr lang="en-US" dirty="0"/>
            <a:t> tasks</a:t>
          </a:r>
          <a:endParaRPr lang="en-CH" dirty="0"/>
        </a:p>
      </dgm:t>
    </dgm:pt>
    <dgm:pt modelId="{7AB40925-402C-4AF9-90D6-8F25955A5CA9}" type="parTrans" cxnId="{A9E4192F-15E5-4D25-AF7F-1E7A06769DDE}">
      <dgm:prSet/>
      <dgm:spPr/>
      <dgm:t>
        <a:bodyPr/>
        <a:lstStyle/>
        <a:p>
          <a:endParaRPr lang="en-CH"/>
        </a:p>
      </dgm:t>
    </dgm:pt>
    <dgm:pt modelId="{49CE2927-2BC6-4D04-B3E5-AC535BEC1ED9}" type="sibTrans" cxnId="{A9E4192F-15E5-4D25-AF7F-1E7A06769DDE}">
      <dgm:prSet/>
      <dgm:spPr/>
      <dgm:t>
        <a:bodyPr/>
        <a:lstStyle/>
        <a:p>
          <a:endParaRPr lang="en-CH"/>
        </a:p>
      </dgm:t>
    </dgm:pt>
    <dgm:pt modelId="{005C9973-586C-44F4-9C64-CD4285C0EC4A}">
      <dgm:prSet phldrT="[Text]"/>
      <dgm:spPr/>
      <dgm:t>
        <a:bodyPr/>
        <a:lstStyle/>
        <a:p>
          <a:r>
            <a:rPr lang="en-US" dirty="0"/>
            <a:t>Consul for key/value store, service discovery</a:t>
          </a:r>
          <a:endParaRPr lang="en-CH" dirty="0"/>
        </a:p>
      </dgm:t>
    </dgm:pt>
    <dgm:pt modelId="{511BFB60-F69A-4452-BB62-B1576C7E8917}" type="parTrans" cxnId="{B5D37869-0D9A-445A-B8AB-197501E07383}">
      <dgm:prSet/>
      <dgm:spPr/>
      <dgm:t>
        <a:bodyPr/>
        <a:lstStyle/>
        <a:p>
          <a:endParaRPr lang="en-CH"/>
        </a:p>
      </dgm:t>
    </dgm:pt>
    <dgm:pt modelId="{40704C98-B4DB-4DC9-89ED-48103E12E333}" type="sibTrans" cxnId="{B5D37869-0D9A-445A-B8AB-197501E07383}">
      <dgm:prSet/>
      <dgm:spPr/>
      <dgm:t>
        <a:bodyPr/>
        <a:lstStyle/>
        <a:p>
          <a:endParaRPr lang="en-CH"/>
        </a:p>
      </dgm:t>
    </dgm:pt>
    <dgm:pt modelId="{C641E7A6-07CC-4E26-81B3-0DF3544F7A68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2"/>
            </a:rPr>
            <a:t>Bookkeeping</a:t>
          </a:r>
          <a:endParaRPr lang="en-CH" dirty="0"/>
        </a:p>
      </dgm:t>
    </dgm:pt>
    <dgm:pt modelId="{B35488BD-790B-4DA9-8405-CCC8CAC17451}" type="parTrans" cxnId="{FC1FE814-14E7-4912-9D98-F79062D92B44}">
      <dgm:prSet/>
      <dgm:spPr/>
      <dgm:t>
        <a:bodyPr/>
        <a:lstStyle/>
        <a:p>
          <a:endParaRPr lang="en-CH"/>
        </a:p>
      </dgm:t>
    </dgm:pt>
    <dgm:pt modelId="{8F713F47-6F29-47C9-A780-8B61BAD74E6F}" type="sibTrans" cxnId="{FC1FE814-14E7-4912-9D98-F79062D92B44}">
      <dgm:prSet/>
      <dgm:spPr/>
      <dgm:t>
        <a:bodyPr/>
        <a:lstStyle/>
        <a:p>
          <a:endParaRPr lang="en-CH"/>
        </a:p>
      </dgm:t>
    </dgm:pt>
    <dgm:pt modelId="{6F7F656C-D295-4AF0-BEB7-19A261C04DAD}">
      <dgm:prSet phldrT="[Text]"/>
      <dgm:spPr/>
      <dgm:t>
        <a:bodyPr/>
        <a:lstStyle/>
        <a:p>
          <a:r>
            <a:rPr lang="en-US" dirty="0"/>
            <a:t>Web-based: </a:t>
          </a:r>
          <a:r>
            <a:rPr lang="en-US" dirty="0" err="1"/>
            <a:t>Javascript</a:t>
          </a:r>
          <a:r>
            <a:rPr lang="en-US" dirty="0"/>
            <a:t>, </a:t>
          </a:r>
          <a:r>
            <a:rPr lang="en-US" dirty="0" err="1"/>
            <a:t>nodejs</a:t>
          </a:r>
          <a:r>
            <a:rPr lang="en-US" dirty="0"/>
            <a:t>, </a:t>
          </a:r>
          <a:r>
            <a:rPr lang="en-US" dirty="0" err="1"/>
            <a:t>mariadb</a:t>
          </a:r>
          <a:r>
            <a:rPr lang="en-US" dirty="0"/>
            <a:t>, </a:t>
          </a:r>
          <a:r>
            <a:rPr lang="en-US" dirty="0" err="1"/>
            <a:t>gRPC</a:t>
          </a:r>
          <a:endParaRPr lang="en-CH" dirty="0"/>
        </a:p>
      </dgm:t>
    </dgm:pt>
    <dgm:pt modelId="{89DD5577-C17F-4CCD-B3FF-B3B9CB7D947A}" type="parTrans" cxnId="{CD41EAA4-418D-4E2A-838C-9541B31558F1}">
      <dgm:prSet/>
      <dgm:spPr/>
      <dgm:t>
        <a:bodyPr/>
        <a:lstStyle/>
        <a:p>
          <a:endParaRPr lang="en-CH"/>
        </a:p>
      </dgm:t>
    </dgm:pt>
    <dgm:pt modelId="{804489D4-A9AD-4F67-A59F-02AFF5D82A28}" type="sibTrans" cxnId="{CD41EAA4-418D-4E2A-838C-9541B31558F1}">
      <dgm:prSet/>
      <dgm:spPr/>
      <dgm:t>
        <a:bodyPr/>
        <a:lstStyle/>
        <a:p>
          <a:endParaRPr lang="en-CH"/>
        </a:p>
      </dgm:t>
    </dgm:pt>
    <dgm:pt modelId="{540B1CF9-3764-4546-B03A-931D80795ED9}">
      <dgm:prSet phldrT="[Text]"/>
      <dgm:spPr/>
      <dgm:t>
        <a:bodyPr/>
        <a:lstStyle/>
        <a:p>
          <a:r>
            <a:rPr lang="en-US" dirty="0"/>
            <a:t>Electronic logbook</a:t>
          </a:r>
          <a:endParaRPr lang="en-CH" dirty="0"/>
        </a:p>
      </dgm:t>
    </dgm:pt>
    <dgm:pt modelId="{90538A7A-B5E8-489C-A9A9-C429B1E50743}" type="parTrans" cxnId="{2866928F-0ABC-4D3C-85D0-C36D6818F78F}">
      <dgm:prSet/>
      <dgm:spPr/>
      <dgm:t>
        <a:bodyPr/>
        <a:lstStyle/>
        <a:p>
          <a:endParaRPr lang="en-CH"/>
        </a:p>
      </dgm:t>
    </dgm:pt>
    <dgm:pt modelId="{025C7C30-5E67-4887-B8A8-C852729E1ED0}" type="sibTrans" cxnId="{2866928F-0ABC-4D3C-85D0-C36D6818F78F}">
      <dgm:prSet/>
      <dgm:spPr/>
      <dgm:t>
        <a:bodyPr/>
        <a:lstStyle/>
        <a:p>
          <a:endParaRPr lang="en-CH"/>
        </a:p>
      </dgm:t>
    </dgm:pt>
    <dgm:pt modelId="{719E6B62-485C-45BF-80E8-BF27C56907F5}" type="pres">
      <dgm:prSet presAssocID="{9FEB4BE7-5D30-4815-B7DA-D63EACACEE47}" presName="linear" presStyleCnt="0">
        <dgm:presLayoutVars>
          <dgm:dir/>
          <dgm:animLvl val="lvl"/>
          <dgm:resizeHandles val="exact"/>
        </dgm:presLayoutVars>
      </dgm:prSet>
      <dgm:spPr/>
    </dgm:pt>
    <dgm:pt modelId="{B2DED844-B66C-4CAD-8A9F-0873D92CD481}" type="pres">
      <dgm:prSet presAssocID="{905E393B-330C-4AC8-B06C-3EC604F81C77}" presName="parentLin" presStyleCnt="0"/>
      <dgm:spPr/>
    </dgm:pt>
    <dgm:pt modelId="{8C2161B4-1EB6-416C-B783-E52CB33AD6D5}" type="pres">
      <dgm:prSet presAssocID="{905E393B-330C-4AC8-B06C-3EC604F81C77}" presName="parentLeftMargin" presStyleLbl="node1" presStyleIdx="0" presStyleCnt="2"/>
      <dgm:spPr/>
    </dgm:pt>
    <dgm:pt modelId="{A7DFD340-E388-4892-B268-63AD16295101}" type="pres">
      <dgm:prSet presAssocID="{905E393B-330C-4AC8-B06C-3EC604F81C7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A968FA2-1342-4A9E-9E92-59FAF71961DE}" type="pres">
      <dgm:prSet presAssocID="{905E393B-330C-4AC8-B06C-3EC604F81C77}" presName="negativeSpace" presStyleCnt="0"/>
      <dgm:spPr/>
    </dgm:pt>
    <dgm:pt modelId="{7487F411-F802-4C41-B6B6-38E3F71B4D51}" type="pres">
      <dgm:prSet presAssocID="{905E393B-330C-4AC8-B06C-3EC604F81C77}" presName="childText" presStyleLbl="conFgAcc1" presStyleIdx="0" presStyleCnt="2">
        <dgm:presLayoutVars>
          <dgm:bulletEnabled val="1"/>
        </dgm:presLayoutVars>
      </dgm:prSet>
      <dgm:spPr/>
    </dgm:pt>
    <dgm:pt modelId="{3F2F01CD-66F0-4A7B-AD48-EC6858687EFD}" type="pres">
      <dgm:prSet presAssocID="{AD0DFB67-26A7-40FB-8FCC-0A6F209EC236}" presName="spaceBetweenRectangles" presStyleCnt="0"/>
      <dgm:spPr/>
    </dgm:pt>
    <dgm:pt modelId="{AE243E07-64F9-4751-8BA4-0C01CAF94C10}" type="pres">
      <dgm:prSet presAssocID="{C641E7A6-07CC-4E26-81B3-0DF3544F7A68}" presName="parentLin" presStyleCnt="0"/>
      <dgm:spPr/>
    </dgm:pt>
    <dgm:pt modelId="{7120D121-9F69-40B3-A3FE-C7C15C5981BF}" type="pres">
      <dgm:prSet presAssocID="{C641E7A6-07CC-4E26-81B3-0DF3544F7A68}" presName="parentLeftMargin" presStyleLbl="node1" presStyleIdx="0" presStyleCnt="2"/>
      <dgm:spPr/>
    </dgm:pt>
    <dgm:pt modelId="{EB9904E2-7862-4111-A64E-ADFEAE66EEC2}" type="pres">
      <dgm:prSet presAssocID="{C641E7A6-07CC-4E26-81B3-0DF3544F7A6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5E4F6A6-527B-48BF-9C24-2A311ECAF404}" type="pres">
      <dgm:prSet presAssocID="{C641E7A6-07CC-4E26-81B3-0DF3544F7A68}" presName="negativeSpace" presStyleCnt="0"/>
      <dgm:spPr/>
    </dgm:pt>
    <dgm:pt modelId="{689AAA6E-051B-493D-9359-31925A679BE0}" type="pres">
      <dgm:prSet presAssocID="{C641E7A6-07CC-4E26-81B3-0DF3544F7A6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DF86312-4AAC-46CD-B3EC-EF55FADE8978}" type="presOf" srcId="{905E393B-330C-4AC8-B06C-3EC604F81C77}" destId="{A7DFD340-E388-4892-B268-63AD16295101}" srcOrd="1" destOrd="0" presId="urn:microsoft.com/office/officeart/2005/8/layout/list1"/>
    <dgm:cxn modelId="{FC1FE814-14E7-4912-9D98-F79062D92B44}" srcId="{9FEB4BE7-5D30-4815-B7DA-D63EACACEE47}" destId="{C641E7A6-07CC-4E26-81B3-0DF3544F7A68}" srcOrd="1" destOrd="0" parTransId="{B35488BD-790B-4DA9-8405-CCC8CAC17451}" sibTransId="{8F713F47-6F29-47C9-A780-8B61BAD74E6F}"/>
    <dgm:cxn modelId="{837F111F-7AA9-4B33-88FB-2F52F9A2485E}" type="presOf" srcId="{905E393B-330C-4AC8-B06C-3EC604F81C77}" destId="{8C2161B4-1EB6-416C-B783-E52CB33AD6D5}" srcOrd="0" destOrd="0" presId="urn:microsoft.com/office/officeart/2005/8/layout/list1"/>
    <dgm:cxn modelId="{A9E4192F-15E5-4D25-AF7F-1E7A06769DDE}" srcId="{905E393B-330C-4AC8-B06C-3EC604F81C77}" destId="{4B3A996E-1C2F-419C-BF31-AE38906E2D36}" srcOrd="0" destOrd="0" parTransId="{7AB40925-402C-4AF9-90D6-8F25955A5CA9}" sibTransId="{49CE2927-2BC6-4D04-B3E5-AC535BEC1ED9}"/>
    <dgm:cxn modelId="{B5D37869-0D9A-445A-B8AB-197501E07383}" srcId="{905E393B-330C-4AC8-B06C-3EC604F81C77}" destId="{005C9973-586C-44F4-9C64-CD4285C0EC4A}" srcOrd="1" destOrd="0" parTransId="{511BFB60-F69A-4452-BB62-B1576C7E8917}" sibTransId="{40704C98-B4DB-4DC9-89ED-48103E12E333}"/>
    <dgm:cxn modelId="{CBB55956-DAAB-4F0F-8C2B-316F17678BB5}" type="presOf" srcId="{540B1CF9-3764-4546-B03A-931D80795ED9}" destId="{689AAA6E-051B-493D-9359-31925A679BE0}" srcOrd="0" destOrd="1" presId="urn:microsoft.com/office/officeart/2005/8/layout/list1"/>
    <dgm:cxn modelId="{2866928F-0ABC-4D3C-85D0-C36D6818F78F}" srcId="{C641E7A6-07CC-4E26-81B3-0DF3544F7A68}" destId="{540B1CF9-3764-4546-B03A-931D80795ED9}" srcOrd="1" destOrd="0" parTransId="{90538A7A-B5E8-489C-A9A9-C429B1E50743}" sibTransId="{025C7C30-5E67-4887-B8A8-C852729E1ED0}"/>
    <dgm:cxn modelId="{CD41EAA4-418D-4E2A-838C-9541B31558F1}" srcId="{C641E7A6-07CC-4E26-81B3-0DF3544F7A68}" destId="{6F7F656C-D295-4AF0-BEB7-19A261C04DAD}" srcOrd="0" destOrd="0" parTransId="{89DD5577-C17F-4CCD-B3FF-B3B9CB7D947A}" sibTransId="{804489D4-A9AD-4F67-A59F-02AFF5D82A28}"/>
    <dgm:cxn modelId="{91BEA3B2-CB26-4069-9141-4E1983A47460}" type="presOf" srcId="{005C9973-586C-44F4-9C64-CD4285C0EC4A}" destId="{7487F411-F802-4C41-B6B6-38E3F71B4D51}" srcOrd="0" destOrd="1" presId="urn:microsoft.com/office/officeart/2005/8/layout/list1"/>
    <dgm:cxn modelId="{7D0500C0-D6B7-4553-9E00-0ECECD1A8660}" type="presOf" srcId="{9FEB4BE7-5D30-4815-B7DA-D63EACACEE47}" destId="{719E6B62-485C-45BF-80E8-BF27C56907F5}" srcOrd="0" destOrd="0" presId="urn:microsoft.com/office/officeart/2005/8/layout/list1"/>
    <dgm:cxn modelId="{2C844DC2-5166-4C56-AAF9-EA53BA466C69}" srcId="{9FEB4BE7-5D30-4815-B7DA-D63EACACEE47}" destId="{905E393B-330C-4AC8-B06C-3EC604F81C77}" srcOrd="0" destOrd="0" parTransId="{D6CE415C-9C25-407A-958A-5262C47136D0}" sibTransId="{AD0DFB67-26A7-40FB-8FCC-0A6F209EC236}"/>
    <dgm:cxn modelId="{02A9E9CF-CDB1-4F30-9DF2-636E3D46A291}" type="presOf" srcId="{4B3A996E-1C2F-419C-BF31-AE38906E2D36}" destId="{7487F411-F802-4C41-B6B6-38E3F71B4D51}" srcOrd="0" destOrd="0" presId="urn:microsoft.com/office/officeart/2005/8/layout/list1"/>
    <dgm:cxn modelId="{895365D9-1ABE-4D7F-9F13-34B3FE0816D0}" type="presOf" srcId="{C641E7A6-07CC-4E26-81B3-0DF3544F7A68}" destId="{7120D121-9F69-40B3-A3FE-C7C15C5981BF}" srcOrd="0" destOrd="0" presId="urn:microsoft.com/office/officeart/2005/8/layout/list1"/>
    <dgm:cxn modelId="{BB9BC8DE-2DC0-4ECF-9BEA-9DEBD568DD15}" type="presOf" srcId="{C641E7A6-07CC-4E26-81B3-0DF3544F7A68}" destId="{EB9904E2-7862-4111-A64E-ADFEAE66EEC2}" srcOrd="1" destOrd="0" presId="urn:microsoft.com/office/officeart/2005/8/layout/list1"/>
    <dgm:cxn modelId="{D70F3BF5-1162-4AC1-AB9B-90076A1C806D}" type="presOf" srcId="{6F7F656C-D295-4AF0-BEB7-19A261C04DAD}" destId="{689AAA6E-051B-493D-9359-31925A679BE0}" srcOrd="0" destOrd="0" presId="urn:microsoft.com/office/officeart/2005/8/layout/list1"/>
    <dgm:cxn modelId="{43F306FC-6839-464E-A671-E5F6A47C3FB9}" type="presParOf" srcId="{719E6B62-485C-45BF-80E8-BF27C56907F5}" destId="{B2DED844-B66C-4CAD-8A9F-0873D92CD481}" srcOrd="0" destOrd="0" presId="urn:microsoft.com/office/officeart/2005/8/layout/list1"/>
    <dgm:cxn modelId="{28D41BFE-FA17-42A0-A09F-CADAD1A58B8C}" type="presParOf" srcId="{B2DED844-B66C-4CAD-8A9F-0873D92CD481}" destId="{8C2161B4-1EB6-416C-B783-E52CB33AD6D5}" srcOrd="0" destOrd="0" presId="urn:microsoft.com/office/officeart/2005/8/layout/list1"/>
    <dgm:cxn modelId="{DF7475DF-87C1-44E1-885E-1073B075ECD0}" type="presParOf" srcId="{B2DED844-B66C-4CAD-8A9F-0873D92CD481}" destId="{A7DFD340-E388-4892-B268-63AD16295101}" srcOrd="1" destOrd="0" presId="urn:microsoft.com/office/officeart/2005/8/layout/list1"/>
    <dgm:cxn modelId="{1377E7DF-4D6B-415E-808A-AA4D2181B669}" type="presParOf" srcId="{719E6B62-485C-45BF-80E8-BF27C56907F5}" destId="{4A968FA2-1342-4A9E-9E92-59FAF71961DE}" srcOrd="1" destOrd="0" presId="urn:microsoft.com/office/officeart/2005/8/layout/list1"/>
    <dgm:cxn modelId="{B7CA45B8-7D1B-47EF-A220-651C44AD2AFB}" type="presParOf" srcId="{719E6B62-485C-45BF-80E8-BF27C56907F5}" destId="{7487F411-F802-4C41-B6B6-38E3F71B4D51}" srcOrd="2" destOrd="0" presId="urn:microsoft.com/office/officeart/2005/8/layout/list1"/>
    <dgm:cxn modelId="{417A9F86-BC01-448E-91BF-69A6ABB8EEB8}" type="presParOf" srcId="{719E6B62-485C-45BF-80E8-BF27C56907F5}" destId="{3F2F01CD-66F0-4A7B-AD48-EC6858687EFD}" srcOrd="3" destOrd="0" presId="urn:microsoft.com/office/officeart/2005/8/layout/list1"/>
    <dgm:cxn modelId="{CC5DA5D1-3AB6-45B3-9DED-390BA7310852}" type="presParOf" srcId="{719E6B62-485C-45BF-80E8-BF27C56907F5}" destId="{AE243E07-64F9-4751-8BA4-0C01CAF94C10}" srcOrd="4" destOrd="0" presId="urn:microsoft.com/office/officeart/2005/8/layout/list1"/>
    <dgm:cxn modelId="{9A12FA95-819A-44EC-9851-BDBFAB0C15DB}" type="presParOf" srcId="{AE243E07-64F9-4751-8BA4-0C01CAF94C10}" destId="{7120D121-9F69-40B3-A3FE-C7C15C5981BF}" srcOrd="0" destOrd="0" presId="urn:microsoft.com/office/officeart/2005/8/layout/list1"/>
    <dgm:cxn modelId="{81E03109-CEA2-45AC-B5C2-9EC012A76A0A}" type="presParOf" srcId="{AE243E07-64F9-4751-8BA4-0C01CAF94C10}" destId="{EB9904E2-7862-4111-A64E-ADFEAE66EEC2}" srcOrd="1" destOrd="0" presId="urn:microsoft.com/office/officeart/2005/8/layout/list1"/>
    <dgm:cxn modelId="{65B2F4D2-90BC-4CC4-AC35-8AB84834F915}" type="presParOf" srcId="{719E6B62-485C-45BF-80E8-BF27C56907F5}" destId="{05E4F6A6-527B-48BF-9C24-2A311ECAF404}" srcOrd="5" destOrd="0" presId="urn:microsoft.com/office/officeart/2005/8/layout/list1"/>
    <dgm:cxn modelId="{5ECA5B72-5598-42EA-9345-0448AF3EBD63}" type="presParOf" srcId="{719E6B62-485C-45BF-80E8-BF27C56907F5}" destId="{689AAA6E-051B-493D-9359-31925A679BE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0C5E82C-D980-4006-95E0-4BAB7FFAB5E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H"/>
        </a:p>
      </dgm:t>
    </dgm:pt>
    <dgm:pt modelId="{7B808A10-DCFD-467A-B964-84F107E62517}">
      <dgm:prSet phldrT="[Text]"/>
      <dgm:spPr/>
      <dgm:t>
        <a:bodyPr/>
        <a:lstStyle/>
        <a:p>
          <a:r>
            <a:rPr lang="en-US" dirty="0"/>
            <a:t>SYNTHETIC</a:t>
          </a:r>
          <a:endParaRPr lang="en-CH" dirty="0"/>
        </a:p>
      </dgm:t>
    </dgm:pt>
    <dgm:pt modelId="{AF1BA076-F32F-473A-9BDB-D6B1774A29DB}" type="parTrans" cxnId="{D851F722-B194-4037-833D-EE4921EE836E}">
      <dgm:prSet/>
      <dgm:spPr/>
      <dgm:t>
        <a:bodyPr/>
        <a:lstStyle/>
        <a:p>
          <a:endParaRPr lang="en-CH"/>
        </a:p>
      </dgm:t>
    </dgm:pt>
    <dgm:pt modelId="{774B4A2B-8CF6-4CC8-A50D-604BA0EF4E71}" type="sibTrans" cxnId="{D851F722-B194-4037-833D-EE4921EE836E}">
      <dgm:prSet/>
      <dgm:spPr/>
      <dgm:t>
        <a:bodyPr/>
        <a:lstStyle/>
        <a:p>
          <a:endParaRPr lang="en-CH"/>
        </a:p>
      </dgm:t>
    </dgm:pt>
    <dgm:pt modelId="{EB524C1A-B72E-44AC-B740-371C0CEC726B}">
      <dgm:prSet phldrT="[Text]"/>
      <dgm:spPr/>
      <dgm:t>
        <a:bodyPr/>
        <a:lstStyle/>
        <a:p>
          <a:r>
            <a:rPr lang="en-US" dirty="0"/>
            <a:t>Replay of MC data</a:t>
          </a:r>
          <a:endParaRPr lang="en-CH" dirty="0"/>
        </a:p>
      </dgm:t>
    </dgm:pt>
    <dgm:pt modelId="{48A39EF4-85AA-4645-B358-2BF6873234B4}" type="parTrans" cxnId="{4AAD4C6D-3FF1-4905-8AA0-5F916F290B54}">
      <dgm:prSet/>
      <dgm:spPr/>
      <dgm:t>
        <a:bodyPr/>
        <a:lstStyle/>
        <a:p>
          <a:endParaRPr lang="en-CH"/>
        </a:p>
      </dgm:t>
    </dgm:pt>
    <dgm:pt modelId="{43729F8E-731D-4E3E-9D4E-368FB1A568FE}" type="sibTrans" cxnId="{4AAD4C6D-3FF1-4905-8AA0-5F916F290B54}">
      <dgm:prSet/>
      <dgm:spPr/>
      <dgm:t>
        <a:bodyPr/>
        <a:lstStyle/>
        <a:p>
          <a:endParaRPr lang="en-CH"/>
        </a:p>
      </dgm:t>
    </dgm:pt>
    <dgm:pt modelId="{9B552347-306A-412C-9804-7D19E8F59501}">
      <dgm:prSet phldrT="[Text]"/>
      <dgm:spPr/>
      <dgm:t>
        <a:bodyPr/>
        <a:lstStyle/>
        <a:p>
          <a:r>
            <a:rPr lang="en-US" dirty="0"/>
            <a:t>1-1200 GB/s</a:t>
          </a:r>
          <a:br>
            <a:rPr lang="en-US" dirty="0"/>
          </a:br>
          <a:r>
            <a:rPr lang="en-US" dirty="0"/>
            <a:t>readout</a:t>
          </a:r>
          <a:endParaRPr lang="en-CH" dirty="0"/>
        </a:p>
      </dgm:t>
    </dgm:pt>
    <dgm:pt modelId="{503C96F6-91DC-4ADB-B8CA-0525909DF03C}" type="parTrans" cxnId="{0400E8D5-923E-4371-B985-8EDA89431F5A}">
      <dgm:prSet/>
      <dgm:spPr/>
      <dgm:t>
        <a:bodyPr/>
        <a:lstStyle/>
        <a:p>
          <a:endParaRPr lang="en-CH"/>
        </a:p>
      </dgm:t>
    </dgm:pt>
    <dgm:pt modelId="{674D540E-EA63-4E84-A331-AFB71FA09226}" type="sibTrans" cxnId="{0400E8D5-923E-4371-B985-8EDA89431F5A}">
      <dgm:prSet/>
      <dgm:spPr/>
      <dgm:t>
        <a:bodyPr/>
        <a:lstStyle/>
        <a:p>
          <a:endParaRPr lang="en-CH"/>
        </a:p>
      </dgm:t>
    </dgm:pt>
    <dgm:pt modelId="{060D0279-DBD0-4DD7-A5C8-9DDAECEFEE5E}">
      <dgm:prSet phldrT="[Text]"/>
      <dgm:spPr/>
      <dgm:t>
        <a:bodyPr/>
        <a:lstStyle/>
        <a:p>
          <a:r>
            <a:rPr lang="en-US" dirty="0"/>
            <a:t>COSMICS</a:t>
          </a:r>
          <a:endParaRPr lang="en-CH" dirty="0"/>
        </a:p>
      </dgm:t>
    </dgm:pt>
    <dgm:pt modelId="{A1C1794E-3C6E-48F4-A620-B4DAEF1366B6}" type="parTrans" cxnId="{2E060D6D-5FF4-439C-9425-851B0711F830}">
      <dgm:prSet/>
      <dgm:spPr/>
      <dgm:t>
        <a:bodyPr/>
        <a:lstStyle/>
        <a:p>
          <a:endParaRPr lang="en-CH"/>
        </a:p>
      </dgm:t>
    </dgm:pt>
    <dgm:pt modelId="{CF24AB76-F8A4-4231-BAE8-316CC6864245}" type="sibTrans" cxnId="{2E060D6D-5FF4-439C-9425-851B0711F830}">
      <dgm:prSet/>
      <dgm:spPr/>
      <dgm:t>
        <a:bodyPr/>
        <a:lstStyle/>
        <a:p>
          <a:endParaRPr lang="en-CH"/>
        </a:p>
      </dgm:t>
    </dgm:pt>
    <dgm:pt modelId="{41A1B148-36F0-4257-8231-EAE47CEC6425}">
      <dgm:prSet phldrT="[Text]"/>
      <dgm:spPr/>
      <dgm:t>
        <a:bodyPr/>
        <a:lstStyle/>
        <a:p>
          <a:r>
            <a:rPr lang="en-US" dirty="0"/>
            <a:t>Commissioning</a:t>
          </a:r>
          <a:endParaRPr lang="en-CH" dirty="0"/>
        </a:p>
      </dgm:t>
    </dgm:pt>
    <dgm:pt modelId="{2A3F3EE1-72B9-4726-88B3-B16582D0C5C6}" type="parTrans" cxnId="{7F79FA04-6747-49DE-AB1F-123975548B9D}">
      <dgm:prSet/>
      <dgm:spPr/>
      <dgm:t>
        <a:bodyPr/>
        <a:lstStyle/>
        <a:p>
          <a:endParaRPr lang="en-CH"/>
        </a:p>
      </dgm:t>
    </dgm:pt>
    <dgm:pt modelId="{DD7AAC88-1BAD-414F-8C80-1B0E297FDC26}" type="sibTrans" cxnId="{7F79FA04-6747-49DE-AB1F-123975548B9D}">
      <dgm:prSet/>
      <dgm:spPr/>
      <dgm:t>
        <a:bodyPr/>
        <a:lstStyle/>
        <a:p>
          <a:endParaRPr lang="en-CH"/>
        </a:p>
      </dgm:t>
    </dgm:pt>
    <dgm:pt modelId="{55884030-620C-452A-AA22-F0ED8DB4B508}">
      <dgm:prSet phldrT="[Text]"/>
      <dgm:spPr/>
      <dgm:t>
        <a:bodyPr/>
        <a:lstStyle/>
        <a:p>
          <a:r>
            <a:rPr lang="en-US" dirty="0"/>
            <a:t>85 GB/s readout</a:t>
          </a:r>
          <a:endParaRPr lang="en-CH" dirty="0"/>
        </a:p>
      </dgm:t>
    </dgm:pt>
    <dgm:pt modelId="{D1089824-A491-4A15-B70C-8F9E71B0EB42}" type="parTrans" cxnId="{2D3D3583-FA97-427F-A968-D7CE336CA333}">
      <dgm:prSet/>
      <dgm:spPr/>
      <dgm:t>
        <a:bodyPr/>
        <a:lstStyle/>
        <a:p>
          <a:endParaRPr lang="en-CH"/>
        </a:p>
      </dgm:t>
    </dgm:pt>
    <dgm:pt modelId="{206D90B7-E71F-40AB-8F90-AA17EA306084}" type="sibTrans" cxnId="{2D3D3583-FA97-427F-A968-D7CE336CA333}">
      <dgm:prSet/>
      <dgm:spPr/>
      <dgm:t>
        <a:bodyPr/>
        <a:lstStyle/>
        <a:p>
          <a:endParaRPr lang="en-CH"/>
        </a:p>
      </dgm:t>
    </dgm:pt>
    <dgm:pt modelId="{7405E166-021A-43E7-90CB-E1E9FAD5D90A}">
      <dgm:prSet phldrT="[Text]"/>
      <dgm:spPr/>
      <dgm:t>
        <a:bodyPr/>
        <a:lstStyle/>
        <a:p>
          <a:r>
            <a:rPr lang="en-US" dirty="0"/>
            <a:t>PHYSICS</a:t>
          </a:r>
          <a:br>
            <a:rPr lang="en-US" dirty="0"/>
          </a:br>
          <a:r>
            <a:rPr lang="en-US" dirty="0"/>
            <a:t>p-p</a:t>
          </a:r>
          <a:endParaRPr lang="en-CH" dirty="0"/>
        </a:p>
      </dgm:t>
    </dgm:pt>
    <dgm:pt modelId="{9B19295F-9397-4101-BC74-876B796B83F1}" type="parTrans" cxnId="{5447CFBD-704A-4953-A4F9-11ACBFF4CC6B}">
      <dgm:prSet/>
      <dgm:spPr/>
      <dgm:t>
        <a:bodyPr/>
        <a:lstStyle/>
        <a:p>
          <a:endParaRPr lang="en-CH"/>
        </a:p>
      </dgm:t>
    </dgm:pt>
    <dgm:pt modelId="{C263ADCB-6412-4655-AFAE-FE86DEC6391F}" type="sibTrans" cxnId="{5447CFBD-704A-4953-A4F9-11ACBFF4CC6B}">
      <dgm:prSet/>
      <dgm:spPr/>
      <dgm:t>
        <a:bodyPr/>
        <a:lstStyle/>
        <a:p>
          <a:endParaRPr lang="en-CH"/>
        </a:p>
      </dgm:t>
    </dgm:pt>
    <dgm:pt modelId="{82D15FD6-65E2-4217-9854-7678F2BD65C7}">
      <dgm:prSet phldrT="[Text]"/>
      <dgm:spPr/>
      <dgm:t>
        <a:bodyPr/>
        <a:lstStyle/>
        <a:p>
          <a:r>
            <a:rPr lang="en-US" dirty="0"/>
            <a:t>pp collisions at 500 kHz</a:t>
          </a:r>
          <a:endParaRPr lang="en-CH" dirty="0"/>
        </a:p>
      </dgm:t>
    </dgm:pt>
    <dgm:pt modelId="{E269A1C8-B2B7-4F9A-9BAE-7E00A33C4A7E}" type="parTrans" cxnId="{DAB6BA56-4048-4E8F-8DCE-FFFD339A0C11}">
      <dgm:prSet/>
      <dgm:spPr/>
      <dgm:t>
        <a:bodyPr/>
        <a:lstStyle/>
        <a:p>
          <a:endParaRPr lang="en-CH"/>
        </a:p>
      </dgm:t>
    </dgm:pt>
    <dgm:pt modelId="{20AA4CD8-AD05-411D-8971-EF4CB70ACED5}" type="sibTrans" cxnId="{DAB6BA56-4048-4E8F-8DCE-FFFD339A0C11}">
      <dgm:prSet/>
      <dgm:spPr/>
      <dgm:t>
        <a:bodyPr/>
        <a:lstStyle/>
        <a:p>
          <a:endParaRPr lang="en-CH"/>
        </a:p>
      </dgm:t>
    </dgm:pt>
    <dgm:pt modelId="{0477D7C6-F907-43B1-A440-FC54D786D128}">
      <dgm:prSet phldrT="[Text]"/>
      <dgm:spPr/>
      <dgm:t>
        <a:bodyPr/>
        <a:lstStyle/>
        <a:p>
          <a:r>
            <a:rPr lang="en-US" dirty="0"/>
            <a:t>500 GB/s</a:t>
          </a:r>
          <a:br>
            <a:rPr lang="en-US" dirty="0"/>
          </a:br>
          <a:r>
            <a:rPr lang="en-US" dirty="0"/>
            <a:t>readout</a:t>
          </a:r>
          <a:endParaRPr lang="en-CH" dirty="0"/>
        </a:p>
      </dgm:t>
    </dgm:pt>
    <dgm:pt modelId="{2A989B13-710B-49D1-A6F5-88D2D6A88ED1}" type="parTrans" cxnId="{64453E33-D961-436B-B6BC-FF1C1B660C58}">
      <dgm:prSet/>
      <dgm:spPr/>
      <dgm:t>
        <a:bodyPr/>
        <a:lstStyle/>
        <a:p>
          <a:endParaRPr lang="en-CH"/>
        </a:p>
      </dgm:t>
    </dgm:pt>
    <dgm:pt modelId="{31B109BC-6620-4DE4-8D9B-C56C763DD40E}" type="sibTrans" cxnId="{64453E33-D961-436B-B6BC-FF1C1B660C58}">
      <dgm:prSet/>
      <dgm:spPr/>
      <dgm:t>
        <a:bodyPr/>
        <a:lstStyle/>
        <a:p>
          <a:endParaRPr lang="en-CH"/>
        </a:p>
      </dgm:t>
    </dgm:pt>
    <dgm:pt modelId="{CB100518-3110-40A0-8EA3-C49B323764A2}">
      <dgm:prSet phldrT="[Text]"/>
      <dgm:spPr/>
      <dgm:t>
        <a:bodyPr/>
        <a:lstStyle/>
        <a:p>
          <a:r>
            <a:rPr lang="en-US" dirty="0"/>
            <a:t>PHYSICS</a:t>
          </a:r>
          <a:br>
            <a:rPr lang="en-US" dirty="0"/>
          </a:br>
          <a:r>
            <a:rPr lang="en-US" dirty="0"/>
            <a:t>Pb-Pb </a:t>
          </a:r>
          <a:r>
            <a:rPr lang="en-US" baseline="30000" dirty="0"/>
            <a:t>(1)</a:t>
          </a:r>
          <a:endParaRPr lang="en-CH" baseline="30000" dirty="0"/>
        </a:p>
      </dgm:t>
    </dgm:pt>
    <dgm:pt modelId="{ADCCA6E3-DA38-4A4C-946F-C5D9CAB61B6B}" type="parTrans" cxnId="{21800FFC-508C-40AF-A634-74D89811A38A}">
      <dgm:prSet/>
      <dgm:spPr/>
      <dgm:t>
        <a:bodyPr/>
        <a:lstStyle/>
        <a:p>
          <a:endParaRPr lang="en-CH"/>
        </a:p>
      </dgm:t>
    </dgm:pt>
    <dgm:pt modelId="{1891B9F7-A35B-41EA-A125-C2A0642DD0DE}" type="sibTrans" cxnId="{21800FFC-508C-40AF-A634-74D89811A38A}">
      <dgm:prSet/>
      <dgm:spPr/>
      <dgm:t>
        <a:bodyPr/>
        <a:lstStyle/>
        <a:p>
          <a:endParaRPr lang="en-CH"/>
        </a:p>
      </dgm:t>
    </dgm:pt>
    <dgm:pt modelId="{DCB22288-F479-4AE3-B9AC-8B34BB80025D}">
      <dgm:prSet phldrT="[Text]"/>
      <dgm:spPr/>
      <dgm:t>
        <a:bodyPr/>
        <a:lstStyle/>
        <a:p>
          <a:r>
            <a:rPr lang="en-US" dirty="0"/>
            <a:t>130 GB/s</a:t>
          </a:r>
          <a:br>
            <a:rPr lang="en-US" dirty="0"/>
          </a:br>
          <a:r>
            <a:rPr lang="en-US" dirty="0"/>
            <a:t>storage</a:t>
          </a:r>
          <a:endParaRPr lang="en-CH" dirty="0"/>
        </a:p>
      </dgm:t>
    </dgm:pt>
    <dgm:pt modelId="{9DBFEE7A-1729-4093-89ED-BE61CA6C3262}" type="parTrans" cxnId="{4FA1BFDB-61D1-42B2-91B0-617B5254495E}">
      <dgm:prSet/>
      <dgm:spPr/>
      <dgm:t>
        <a:bodyPr/>
        <a:lstStyle/>
        <a:p>
          <a:endParaRPr lang="en-CH"/>
        </a:p>
      </dgm:t>
    </dgm:pt>
    <dgm:pt modelId="{EE5B9699-5CE3-4E74-B96B-EFEEC7068FBF}" type="sibTrans" cxnId="{4FA1BFDB-61D1-42B2-91B0-617B5254495E}">
      <dgm:prSet/>
      <dgm:spPr/>
      <dgm:t>
        <a:bodyPr/>
        <a:lstStyle/>
        <a:p>
          <a:endParaRPr lang="en-CH"/>
        </a:p>
      </dgm:t>
    </dgm:pt>
    <dgm:pt modelId="{7AEC71F5-744B-4A51-84A6-EEE7BAE76522}">
      <dgm:prSet phldrT="[Text]"/>
      <dgm:spPr/>
      <dgm:t>
        <a:bodyPr/>
        <a:lstStyle/>
        <a:p>
          <a:r>
            <a:rPr lang="en-US" dirty="0" err="1"/>
            <a:t>PbPb</a:t>
          </a:r>
          <a:r>
            <a:rPr lang="en-US" dirty="0"/>
            <a:t> collisions at 50 kHz</a:t>
          </a:r>
          <a:endParaRPr lang="en-CH" dirty="0"/>
        </a:p>
      </dgm:t>
    </dgm:pt>
    <dgm:pt modelId="{FB84D981-1B9A-4B51-B918-19481FA6FA71}" type="parTrans" cxnId="{34A338CC-8392-4170-8DEF-7D8339EF4B63}">
      <dgm:prSet/>
      <dgm:spPr/>
      <dgm:t>
        <a:bodyPr/>
        <a:lstStyle/>
        <a:p>
          <a:endParaRPr lang="en-CH"/>
        </a:p>
      </dgm:t>
    </dgm:pt>
    <dgm:pt modelId="{9A902E9C-4C0C-471D-99AD-97F041ED3DEE}" type="sibTrans" cxnId="{34A338CC-8392-4170-8DEF-7D8339EF4B63}">
      <dgm:prSet/>
      <dgm:spPr/>
      <dgm:t>
        <a:bodyPr/>
        <a:lstStyle/>
        <a:p>
          <a:endParaRPr lang="en-CH"/>
        </a:p>
      </dgm:t>
    </dgm:pt>
    <dgm:pt modelId="{0EE54908-74BB-4582-B74E-0B3CABBFAE7B}">
      <dgm:prSet phldrT="[Text]"/>
      <dgm:spPr/>
      <dgm:t>
        <a:bodyPr/>
        <a:lstStyle/>
        <a:p>
          <a:r>
            <a:rPr lang="en-US" dirty="0"/>
            <a:t>2 GB/s</a:t>
          </a:r>
          <a:br>
            <a:rPr lang="en-US" dirty="0"/>
          </a:br>
          <a:r>
            <a:rPr lang="en-US" dirty="0"/>
            <a:t>storage</a:t>
          </a:r>
          <a:endParaRPr lang="en-CH" dirty="0"/>
        </a:p>
      </dgm:t>
    </dgm:pt>
    <dgm:pt modelId="{EBF3D2C4-9DCC-445D-914D-2D970DE01F6A}" type="parTrans" cxnId="{5037CB40-86A3-4F01-8FA3-5E4E7A8E8AB4}">
      <dgm:prSet/>
      <dgm:spPr/>
      <dgm:t>
        <a:bodyPr/>
        <a:lstStyle/>
        <a:p>
          <a:endParaRPr lang="en-CH"/>
        </a:p>
      </dgm:t>
    </dgm:pt>
    <dgm:pt modelId="{695F0305-74C6-4553-BDFF-41D5B050F9BD}" type="sibTrans" cxnId="{5037CB40-86A3-4F01-8FA3-5E4E7A8E8AB4}">
      <dgm:prSet/>
      <dgm:spPr/>
      <dgm:t>
        <a:bodyPr/>
        <a:lstStyle/>
        <a:p>
          <a:endParaRPr lang="en-CH"/>
        </a:p>
      </dgm:t>
    </dgm:pt>
    <dgm:pt modelId="{6739A492-35BE-415C-8F1E-3195C5C9BCCD}">
      <dgm:prSet phldrT="[Text]"/>
      <dgm:spPr/>
      <dgm:t>
        <a:bodyPr/>
        <a:lstStyle/>
        <a:p>
          <a:r>
            <a:rPr lang="en-US" dirty="0"/>
            <a:t>No writing to storage</a:t>
          </a:r>
          <a:endParaRPr lang="en-CH" dirty="0"/>
        </a:p>
      </dgm:t>
    </dgm:pt>
    <dgm:pt modelId="{8660C1C9-153A-47AA-A8E8-BAADF5D2204E}" type="parTrans" cxnId="{60895E75-0318-4FCC-ADBF-229F23219742}">
      <dgm:prSet/>
      <dgm:spPr/>
      <dgm:t>
        <a:bodyPr/>
        <a:lstStyle/>
        <a:p>
          <a:endParaRPr lang="en-CH"/>
        </a:p>
      </dgm:t>
    </dgm:pt>
    <dgm:pt modelId="{89CFF4B8-0981-47D2-9D2E-66E7C989B85B}" type="sibTrans" cxnId="{60895E75-0318-4FCC-ADBF-229F23219742}">
      <dgm:prSet/>
      <dgm:spPr/>
      <dgm:t>
        <a:bodyPr/>
        <a:lstStyle/>
        <a:p>
          <a:endParaRPr lang="en-CH"/>
        </a:p>
      </dgm:t>
    </dgm:pt>
    <dgm:pt modelId="{D6874F4F-421D-49A3-887D-8E4E5D22FE8E}">
      <dgm:prSet phldrT="[Text]"/>
      <dgm:spPr/>
      <dgm:t>
        <a:bodyPr/>
        <a:lstStyle/>
        <a:p>
          <a:r>
            <a:rPr lang="en-US" dirty="0"/>
            <a:t>30 GB/s</a:t>
          </a:r>
          <a:br>
            <a:rPr lang="en-US" dirty="0"/>
          </a:br>
          <a:r>
            <a:rPr lang="en-US" dirty="0"/>
            <a:t>storage</a:t>
          </a:r>
          <a:endParaRPr lang="en-CH" dirty="0"/>
        </a:p>
      </dgm:t>
    </dgm:pt>
    <dgm:pt modelId="{5DC59B69-8E9F-4872-9413-59265CB3BB60}" type="parTrans" cxnId="{76AB1068-847C-408B-B13F-08B353DF8462}">
      <dgm:prSet/>
      <dgm:spPr/>
      <dgm:t>
        <a:bodyPr/>
        <a:lstStyle/>
        <a:p>
          <a:endParaRPr lang="en-CH"/>
        </a:p>
      </dgm:t>
    </dgm:pt>
    <dgm:pt modelId="{DAC8E05A-5247-4462-9CDF-0556F5CD7D58}" type="sibTrans" cxnId="{76AB1068-847C-408B-B13F-08B353DF8462}">
      <dgm:prSet/>
      <dgm:spPr/>
      <dgm:t>
        <a:bodyPr/>
        <a:lstStyle/>
        <a:p>
          <a:endParaRPr lang="en-CH"/>
        </a:p>
      </dgm:t>
    </dgm:pt>
    <dgm:pt modelId="{7A537D13-EF71-4520-B108-CEFF7E3D967D}">
      <dgm:prSet phldrT="[Text]"/>
      <dgm:spPr/>
      <dgm:t>
        <a:bodyPr/>
        <a:lstStyle/>
        <a:p>
          <a:r>
            <a:rPr lang="en-US" dirty="0"/>
            <a:t>900 GB/s</a:t>
          </a:r>
          <a:br>
            <a:rPr lang="en-US" dirty="0"/>
          </a:br>
          <a:r>
            <a:rPr lang="en-US" dirty="0"/>
            <a:t>readout</a:t>
          </a:r>
          <a:endParaRPr lang="en-CH" dirty="0"/>
        </a:p>
      </dgm:t>
    </dgm:pt>
    <dgm:pt modelId="{BAE523EB-87BE-4158-BF4C-0922282ACD6A}" type="parTrans" cxnId="{7A023F28-AF1C-4BED-8C05-51CD43B6A715}">
      <dgm:prSet/>
      <dgm:spPr/>
      <dgm:t>
        <a:bodyPr/>
        <a:lstStyle/>
        <a:p>
          <a:endParaRPr lang="en-CH"/>
        </a:p>
      </dgm:t>
    </dgm:pt>
    <dgm:pt modelId="{9336DDE0-8BD7-4D49-AAE2-1D2646F04AF9}" type="sibTrans" cxnId="{7A023F28-AF1C-4BED-8C05-51CD43B6A715}">
      <dgm:prSet/>
      <dgm:spPr/>
      <dgm:t>
        <a:bodyPr/>
        <a:lstStyle/>
        <a:p>
          <a:endParaRPr lang="en-CH"/>
        </a:p>
      </dgm:t>
    </dgm:pt>
    <dgm:pt modelId="{2DB9F27A-05E7-4613-89F3-DE3DA8A78F6D}" type="pres">
      <dgm:prSet presAssocID="{90C5E82C-D980-4006-95E0-4BAB7FFAB5E6}" presName="theList" presStyleCnt="0">
        <dgm:presLayoutVars>
          <dgm:dir/>
          <dgm:animLvl val="lvl"/>
          <dgm:resizeHandles val="exact"/>
        </dgm:presLayoutVars>
      </dgm:prSet>
      <dgm:spPr/>
    </dgm:pt>
    <dgm:pt modelId="{5DD9613F-627F-42D9-9DA3-51B09EEB448B}" type="pres">
      <dgm:prSet presAssocID="{7B808A10-DCFD-467A-B964-84F107E62517}" presName="compNode" presStyleCnt="0"/>
      <dgm:spPr/>
    </dgm:pt>
    <dgm:pt modelId="{6AC7E1D8-F313-451C-87C9-644A4CFD2547}" type="pres">
      <dgm:prSet presAssocID="{7B808A10-DCFD-467A-B964-84F107E62517}" presName="aNode" presStyleLbl="bgShp" presStyleIdx="0" presStyleCnt="4"/>
      <dgm:spPr/>
    </dgm:pt>
    <dgm:pt modelId="{67622228-B6DD-4D78-BAF2-B27C2F7A40CA}" type="pres">
      <dgm:prSet presAssocID="{7B808A10-DCFD-467A-B964-84F107E62517}" presName="textNode" presStyleLbl="bgShp" presStyleIdx="0" presStyleCnt="4"/>
      <dgm:spPr/>
    </dgm:pt>
    <dgm:pt modelId="{8353F6DF-72DE-4B6B-A855-07C3B7C6EED2}" type="pres">
      <dgm:prSet presAssocID="{7B808A10-DCFD-467A-B964-84F107E62517}" presName="compChildNode" presStyleCnt="0"/>
      <dgm:spPr/>
    </dgm:pt>
    <dgm:pt modelId="{CACD7F09-5281-46D7-8314-CD0D78541923}" type="pres">
      <dgm:prSet presAssocID="{7B808A10-DCFD-467A-B964-84F107E62517}" presName="theInnerList" presStyleCnt="0"/>
      <dgm:spPr/>
    </dgm:pt>
    <dgm:pt modelId="{E7960C4B-F177-4402-A377-CCE1427477A6}" type="pres">
      <dgm:prSet presAssocID="{EB524C1A-B72E-44AC-B740-371C0CEC726B}" presName="childNode" presStyleLbl="node1" presStyleIdx="0" presStyleCnt="12">
        <dgm:presLayoutVars>
          <dgm:bulletEnabled val="1"/>
        </dgm:presLayoutVars>
      </dgm:prSet>
      <dgm:spPr/>
    </dgm:pt>
    <dgm:pt modelId="{86D60A16-616C-4EED-BC44-30B4F03508B7}" type="pres">
      <dgm:prSet presAssocID="{EB524C1A-B72E-44AC-B740-371C0CEC726B}" presName="aSpace2" presStyleCnt="0"/>
      <dgm:spPr/>
    </dgm:pt>
    <dgm:pt modelId="{10150E9D-1808-4558-9088-D12FD7E5DC5A}" type="pres">
      <dgm:prSet presAssocID="{9B552347-306A-412C-9804-7D19E8F59501}" presName="childNode" presStyleLbl="node1" presStyleIdx="1" presStyleCnt="12">
        <dgm:presLayoutVars>
          <dgm:bulletEnabled val="1"/>
        </dgm:presLayoutVars>
      </dgm:prSet>
      <dgm:spPr/>
    </dgm:pt>
    <dgm:pt modelId="{70CACB2E-D6EB-4A72-891E-3416B9FD95BE}" type="pres">
      <dgm:prSet presAssocID="{9B552347-306A-412C-9804-7D19E8F59501}" presName="aSpace2" presStyleCnt="0"/>
      <dgm:spPr/>
    </dgm:pt>
    <dgm:pt modelId="{5745C831-4026-4400-8DE6-E76B11E3848E}" type="pres">
      <dgm:prSet presAssocID="{6739A492-35BE-415C-8F1E-3195C5C9BCCD}" presName="childNode" presStyleLbl="node1" presStyleIdx="2" presStyleCnt="12">
        <dgm:presLayoutVars>
          <dgm:bulletEnabled val="1"/>
        </dgm:presLayoutVars>
      </dgm:prSet>
      <dgm:spPr/>
    </dgm:pt>
    <dgm:pt modelId="{7482DCB5-CF96-41AB-AB28-F94CA7E05CA3}" type="pres">
      <dgm:prSet presAssocID="{7B808A10-DCFD-467A-B964-84F107E62517}" presName="aSpace" presStyleCnt="0"/>
      <dgm:spPr/>
    </dgm:pt>
    <dgm:pt modelId="{4D814245-B328-43BB-9946-2DDB1B68B185}" type="pres">
      <dgm:prSet presAssocID="{060D0279-DBD0-4DD7-A5C8-9DDAECEFEE5E}" presName="compNode" presStyleCnt="0"/>
      <dgm:spPr/>
    </dgm:pt>
    <dgm:pt modelId="{E1FD0FDF-0194-4A24-8204-A8B852BC3DCE}" type="pres">
      <dgm:prSet presAssocID="{060D0279-DBD0-4DD7-A5C8-9DDAECEFEE5E}" presName="aNode" presStyleLbl="bgShp" presStyleIdx="1" presStyleCnt="4"/>
      <dgm:spPr/>
    </dgm:pt>
    <dgm:pt modelId="{FFC19FA2-2117-4E95-A67D-3BFB33D13315}" type="pres">
      <dgm:prSet presAssocID="{060D0279-DBD0-4DD7-A5C8-9DDAECEFEE5E}" presName="textNode" presStyleLbl="bgShp" presStyleIdx="1" presStyleCnt="4"/>
      <dgm:spPr/>
    </dgm:pt>
    <dgm:pt modelId="{78DB7AC7-C426-44F9-9039-043E171AF17A}" type="pres">
      <dgm:prSet presAssocID="{060D0279-DBD0-4DD7-A5C8-9DDAECEFEE5E}" presName="compChildNode" presStyleCnt="0"/>
      <dgm:spPr/>
    </dgm:pt>
    <dgm:pt modelId="{B73EEBA7-4AD1-4756-A84B-3E0E3BE83215}" type="pres">
      <dgm:prSet presAssocID="{060D0279-DBD0-4DD7-A5C8-9DDAECEFEE5E}" presName="theInnerList" presStyleCnt="0"/>
      <dgm:spPr/>
    </dgm:pt>
    <dgm:pt modelId="{A0E4541F-F633-4BD4-B364-9146BC925023}" type="pres">
      <dgm:prSet presAssocID="{41A1B148-36F0-4257-8231-EAE47CEC6425}" presName="childNode" presStyleLbl="node1" presStyleIdx="3" presStyleCnt="12">
        <dgm:presLayoutVars>
          <dgm:bulletEnabled val="1"/>
        </dgm:presLayoutVars>
      </dgm:prSet>
      <dgm:spPr/>
    </dgm:pt>
    <dgm:pt modelId="{5B0DB2E7-78C2-4ADB-8212-0BFA23CA6A98}" type="pres">
      <dgm:prSet presAssocID="{41A1B148-36F0-4257-8231-EAE47CEC6425}" presName="aSpace2" presStyleCnt="0"/>
      <dgm:spPr/>
    </dgm:pt>
    <dgm:pt modelId="{B9EC6317-A05A-4C06-B9E0-2BBA1082D947}" type="pres">
      <dgm:prSet presAssocID="{55884030-620C-452A-AA22-F0ED8DB4B508}" presName="childNode" presStyleLbl="node1" presStyleIdx="4" presStyleCnt="12">
        <dgm:presLayoutVars>
          <dgm:bulletEnabled val="1"/>
        </dgm:presLayoutVars>
      </dgm:prSet>
      <dgm:spPr/>
    </dgm:pt>
    <dgm:pt modelId="{9030B0E0-EC6F-4AC3-91B8-A3CA7873398B}" type="pres">
      <dgm:prSet presAssocID="{55884030-620C-452A-AA22-F0ED8DB4B508}" presName="aSpace2" presStyleCnt="0"/>
      <dgm:spPr/>
    </dgm:pt>
    <dgm:pt modelId="{D928021A-4CCC-43AF-8AEF-B0E8401E9206}" type="pres">
      <dgm:prSet presAssocID="{0EE54908-74BB-4582-B74E-0B3CABBFAE7B}" presName="childNode" presStyleLbl="node1" presStyleIdx="5" presStyleCnt="12">
        <dgm:presLayoutVars>
          <dgm:bulletEnabled val="1"/>
        </dgm:presLayoutVars>
      </dgm:prSet>
      <dgm:spPr/>
    </dgm:pt>
    <dgm:pt modelId="{B8E45809-8FC2-4F64-AC4A-BAFAA4140F3D}" type="pres">
      <dgm:prSet presAssocID="{060D0279-DBD0-4DD7-A5C8-9DDAECEFEE5E}" presName="aSpace" presStyleCnt="0"/>
      <dgm:spPr/>
    </dgm:pt>
    <dgm:pt modelId="{7566E6EA-10BC-4D5D-8BD5-96DBBD645C39}" type="pres">
      <dgm:prSet presAssocID="{7405E166-021A-43E7-90CB-E1E9FAD5D90A}" presName="compNode" presStyleCnt="0"/>
      <dgm:spPr/>
    </dgm:pt>
    <dgm:pt modelId="{7B9F5866-C92E-4F52-BD91-D52574E27E6B}" type="pres">
      <dgm:prSet presAssocID="{7405E166-021A-43E7-90CB-E1E9FAD5D90A}" presName="aNode" presStyleLbl="bgShp" presStyleIdx="2" presStyleCnt="4"/>
      <dgm:spPr/>
    </dgm:pt>
    <dgm:pt modelId="{FC16D26D-CA99-4573-AE4D-60F12009F90D}" type="pres">
      <dgm:prSet presAssocID="{7405E166-021A-43E7-90CB-E1E9FAD5D90A}" presName="textNode" presStyleLbl="bgShp" presStyleIdx="2" presStyleCnt="4"/>
      <dgm:spPr/>
    </dgm:pt>
    <dgm:pt modelId="{EF0C9438-0997-464E-B678-BAA7AC8F4940}" type="pres">
      <dgm:prSet presAssocID="{7405E166-021A-43E7-90CB-E1E9FAD5D90A}" presName="compChildNode" presStyleCnt="0"/>
      <dgm:spPr/>
    </dgm:pt>
    <dgm:pt modelId="{75622CC2-2EAE-4517-8A56-521266E25DAD}" type="pres">
      <dgm:prSet presAssocID="{7405E166-021A-43E7-90CB-E1E9FAD5D90A}" presName="theInnerList" presStyleCnt="0"/>
      <dgm:spPr/>
    </dgm:pt>
    <dgm:pt modelId="{E77E1085-FEBB-4303-AEFF-83204E0DC05B}" type="pres">
      <dgm:prSet presAssocID="{82D15FD6-65E2-4217-9854-7678F2BD65C7}" presName="childNode" presStyleLbl="node1" presStyleIdx="6" presStyleCnt="12">
        <dgm:presLayoutVars>
          <dgm:bulletEnabled val="1"/>
        </dgm:presLayoutVars>
      </dgm:prSet>
      <dgm:spPr/>
    </dgm:pt>
    <dgm:pt modelId="{1C9AEE97-2C6E-4DA8-BBEA-3F6BB201303B}" type="pres">
      <dgm:prSet presAssocID="{82D15FD6-65E2-4217-9854-7678F2BD65C7}" presName="aSpace2" presStyleCnt="0"/>
      <dgm:spPr/>
    </dgm:pt>
    <dgm:pt modelId="{7702CAB5-0669-4FB6-98AF-546A4A6D53D1}" type="pres">
      <dgm:prSet presAssocID="{0477D7C6-F907-43B1-A440-FC54D786D128}" presName="childNode" presStyleLbl="node1" presStyleIdx="7" presStyleCnt="12">
        <dgm:presLayoutVars>
          <dgm:bulletEnabled val="1"/>
        </dgm:presLayoutVars>
      </dgm:prSet>
      <dgm:spPr/>
    </dgm:pt>
    <dgm:pt modelId="{F43A00B3-EEBF-4E75-9FDD-11AAFF6A70E4}" type="pres">
      <dgm:prSet presAssocID="{0477D7C6-F907-43B1-A440-FC54D786D128}" presName="aSpace2" presStyleCnt="0"/>
      <dgm:spPr/>
    </dgm:pt>
    <dgm:pt modelId="{EF5AFC33-9EAA-46DB-A9FF-73F9D8DB7FA5}" type="pres">
      <dgm:prSet presAssocID="{D6874F4F-421D-49A3-887D-8E4E5D22FE8E}" presName="childNode" presStyleLbl="node1" presStyleIdx="8" presStyleCnt="12">
        <dgm:presLayoutVars>
          <dgm:bulletEnabled val="1"/>
        </dgm:presLayoutVars>
      </dgm:prSet>
      <dgm:spPr/>
    </dgm:pt>
    <dgm:pt modelId="{1EB1D85C-777D-4A5E-A4AA-9F7A63F6E56D}" type="pres">
      <dgm:prSet presAssocID="{7405E166-021A-43E7-90CB-E1E9FAD5D90A}" presName="aSpace" presStyleCnt="0"/>
      <dgm:spPr/>
    </dgm:pt>
    <dgm:pt modelId="{99BF7FD1-2265-44C0-B8C1-203D8C7FB234}" type="pres">
      <dgm:prSet presAssocID="{CB100518-3110-40A0-8EA3-C49B323764A2}" presName="compNode" presStyleCnt="0"/>
      <dgm:spPr/>
    </dgm:pt>
    <dgm:pt modelId="{8B520C36-EA07-430E-B805-C1CF7B9786D6}" type="pres">
      <dgm:prSet presAssocID="{CB100518-3110-40A0-8EA3-C49B323764A2}" presName="aNode" presStyleLbl="bgShp" presStyleIdx="3" presStyleCnt="4"/>
      <dgm:spPr/>
    </dgm:pt>
    <dgm:pt modelId="{27D905B3-24A9-431E-B9C6-832CF492CB91}" type="pres">
      <dgm:prSet presAssocID="{CB100518-3110-40A0-8EA3-C49B323764A2}" presName="textNode" presStyleLbl="bgShp" presStyleIdx="3" presStyleCnt="4"/>
      <dgm:spPr/>
    </dgm:pt>
    <dgm:pt modelId="{7C505B63-ED38-45CE-964D-B76347A90192}" type="pres">
      <dgm:prSet presAssocID="{CB100518-3110-40A0-8EA3-C49B323764A2}" presName="compChildNode" presStyleCnt="0"/>
      <dgm:spPr/>
    </dgm:pt>
    <dgm:pt modelId="{8CA5B088-E550-4E05-B601-05C5D90A70FF}" type="pres">
      <dgm:prSet presAssocID="{CB100518-3110-40A0-8EA3-C49B323764A2}" presName="theInnerList" presStyleCnt="0"/>
      <dgm:spPr/>
    </dgm:pt>
    <dgm:pt modelId="{4A366140-53AF-466C-A5C1-D999C4C03C55}" type="pres">
      <dgm:prSet presAssocID="{7AEC71F5-744B-4A51-84A6-EEE7BAE76522}" presName="childNode" presStyleLbl="node1" presStyleIdx="9" presStyleCnt="12">
        <dgm:presLayoutVars>
          <dgm:bulletEnabled val="1"/>
        </dgm:presLayoutVars>
      </dgm:prSet>
      <dgm:spPr/>
    </dgm:pt>
    <dgm:pt modelId="{240D2ADA-54CD-4D3B-80A6-4D8FDABD88B8}" type="pres">
      <dgm:prSet presAssocID="{7AEC71F5-744B-4A51-84A6-EEE7BAE76522}" presName="aSpace2" presStyleCnt="0"/>
      <dgm:spPr/>
    </dgm:pt>
    <dgm:pt modelId="{4DAD3C5F-94B0-42EF-A3EE-3E16B4BEA1F5}" type="pres">
      <dgm:prSet presAssocID="{7A537D13-EF71-4520-B108-CEFF7E3D967D}" presName="childNode" presStyleLbl="node1" presStyleIdx="10" presStyleCnt="12">
        <dgm:presLayoutVars>
          <dgm:bulletEnabled val="1"/>
        </dgm:presLayoutVars>
      </dgm:prSet>
      <dgm:spPr/>
    </dgm:pt>
    <dgm:pt modelId="{41FEBC32-C25D-480B-8A35-7028465BABB6}" type="pres">
      <dgm:prSet presAssocID="{7A537D13-EF71-4520-B108-CEFF7E3D967D}" presName="aSpace2" presStyleCnt="0"/>
      <dgm:spPr/>
    </dgm:pt>
    <dgm:pt modelId="{CD85702E-83D5-459B-8C9C-27DFF192C957}" type="pres">
      <dgm:prSet presAssocID="{DCB22288-F479-4AE3-B9AC-8B34BB80025D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7F79FA04-6747-49DE-AB1F-123975548B9D}" srcId="{060D0279-DBD0-4DD7-A5C8-9DDAECEFEE5E}" destId="{41A1B148-36F0-4257-8231-EAE47CEC6425}" srcOrd="0" destOrd="0" parTransId="{2A3F3EE1-72B9-4726-88B3-B16582D0C5C6}" sibTransId="{DD7AAC88-1BAD-414F-8C80-1B0E297FDC26}"/>
    <dgm:cxn modelId="{8D085A0E-5954-4571-BB55-7AE2353E914E}" type="presOf" srcId="{7B808A10-DCFD-467A-B964-84F107E62517}" destId="{67622228-B6DD-4D78-BAF2-B27C2F7A40CA}" srcOrd="1" destOrd="0" presId="urn:microsoft.com/office/officeart/2005/8/layout/lProcess2"/>
    <dgm:cxn modelId="{4F101017-EE90-483F-9A05-37B896C00327}" type="presOf" srcId="{EB524C1A-B72E-44AC-B740-371C0CEC726B}" destId="{E7960C4B-F177-4402-A377-CCE1427477A6}" srcOrd="0" destOrd="0" presId="urn:microsoft.com/office/officeart/2005/8/layout/lProcess2"/>
    <dgm:cxn modelId="{5CA7D018-0F5E-41E1-80BF-7F405D9B90E1}" type="presOf" srcId="{9B552347-306A-412C-9804-7D19E8F59501}" destId="{10150E9D-1808-4558-9088-D12FD7E5DC5A}" srcOrd="0" destOrd="0" presId="urn:microsoft.com/office/officeart/2005/8/layout/lProcess2"/>
    <dgm:cxn modelId="{25293820-5CEA-4625-8249-BB91F2799017}" type="presOf" srcId="{060D0279-DBD0-4DD7-A5C8-9DDAECEFEE5E}" destId="{FFC19FA2-2117-4E95-A67D-3BFB33D13315}" srcOrd="1" destOrd="0" presId="urn:microsoft.com/office/officeart/2005/8/layout/lProcess2"/>
    <dgm:cxn modelId="{D851F722-B194-4037-833D-EE4921EE836E}" srcId="{90C5E82C-D980-4006-95E0-4BAB7FFAB5E6}" destId="{7B808A10-DCFD-467A-B964-84F107E62517}" srcOrd="0" destOrd="0" parTransId="{AF1BA076-F32F-473A-9BDB-D6B1774A29DB}" sibTransId="{774B4A2B-8CF6-4CC8-A50D-604BA0EF4E71}"/>
    <dgm:cxn modelId="{7A023F28-AF1C-4BED-8C05-51CD43B6A715}" srcId="{CB100518-3110-40A0-8EA3-C49B323764A2}" destId="{7A537D13-EF71-4520-B108-CEFF7E3D967D}" srcOrd="1" destOrd="0" parTransId="{BAE523EB-87BE-4158-BF4C-0922282ACD6A}" sibTransId="{9336DDE0-8BD7-4D49-AAE2-1D2646F04AF9}"/>
    <dgm:cxn modelId="{64453E33-D961-436B-B6BC-FF1C1B660C58}" srcId="{7405E166-021A-43E7-90CB-E1E9FAD5D90A}" destId="{0477D7C6-F907-43B1-A440-FC54D786D128}" srcOrd="1" destOrd="0" parTransId="{2A989B13-710B-49D1-A6F5-88D2D6A88ED1}" sibTransId="{31B109BC-6620-4DE4-8D9B-C56C763DD40E}"/>
    <dgm:cxn modelId="{5037CB40-86A3-4F01-8FA3-5E4E7A8E8AB4}" srcId="{060D0279-DBD0-4DD7-A5C8-9DDAECEFEE5E}" destId="{0EE54908-74BB-4582-B74E-0B3CABBFAE7B}" srcOrd="2" destOrd="0" parTransId="{EBF3D2C4-9DCC-445D-914D-2D970DE01F6A}" sibTransId="{695F0305-74C6-4553-BDFF-41D5B050F9BD}"/>
    <dgm:cxn modelId="{CE48A464-8A9B-4F2A-A80B-9850CA41DCEE}" type="presOf" srcId="{CB100518-3110-40A0-8EA3-C49B323764A2}" destId="{27D905B3-24A9-431E-B9C6-832CF492CB91}" srcOrd="1" destOrd="0" presId="urn:microsoft.com/office/officeart/2005/8/layout/lProcess2"/>
    <dgm:cxn modelId="{76AB1068-847C-408B-B13F-08B353DF8462}" srcId="{7405E166-021A-43E7-90CB-E1E9FAD5D90A}" destId="{D6874F4F-421D-49A3-887D-8E4E5D22FE8E}" srcOrd="2" destOrd="0" parTransId="{5DC59B69-8E9F-4872-9413-59265CB3BB60}" sibTransId="{DAC8E05A-5247-4462-9CDF-0556F5CD7D58}"/>
    <dgm:cxn modelId="{ECBD7168-1288-4A77-95C3-29052DDC3CF0}" type="presOf" srcId="{CB100518-3110-40A0-8EA3-C49B323764A2}" destId="{8B520C36-EA07-430E-B805-C1CF7B9786D6}" srcOrd="0" destOrd="0" presId="urn:microsoft.com/office/officeart/2005/8/layout/lProcess2"/>
    <dgm:cxn modelId="{7B87434C-B4F2-4F5F-B4E9-BB219FCF4614}" type="presOf" srcId="{7405E166-021A-43E7-90CB-E1E9FAD5D90A}" destId="{FC16D26D-CA99-4573-AE4D-60F12009F90D}" srcOrd="1" destOrd="0" presId="urn:microsoft.com/office/officeart/2005/8/layout/lProcess2"/>
    <dgm:cxn modelId="{2E060D6D-5FF4-439C-9425-851B0711F830}" srcId="{90C5E82C-D980-4006-95E0-4BAB7FFAB5E6}" destId="{060D0279-DBD0-4DD7-A5C8-9DDAECEFEE5E}" srcOrd="1" destOrd="0" parTransId="{A1C1794E-3C6E-48F4-A620-B4DAEF1366B6}" sibTransId="{CF24AB76-F8A4-4231-BAE8-316CC6864245}"/>
    <dgm:cxn modelId="{4AAD4C6D-3FF1-4905-8AA0-5F916F290B54}" srcId="{7B808A10-DCFD-467A-B964-84F107E62517}" destId="{EB524C1A-B72E-44AC-B740-371C0CEC726B}" srcOrd="0" destOrd="0" parTransId="{48A39EF4-85AA-4645-B358-2BF6873234B4}" sibTransId="{43729F8E-731D-4E3E-9D4E-368FB1A568FE}"/>
    <dgm:cxn modelId="{7F34CC73-B125-452F-B4DF-3168174325D2}" type="presOf" srcId="{90C5E82C-D980-4006-95E0-4BAB7FFAB5E6}" destId="{2DB9F27A-05E7-4613-89F3-DE3DA8A78F6D}" srcOrd="0" destOrd="0" presId="urn:microsoft.com/office/officeart/2005/8/layout/lProcess2"/>
    <dgm:cxn modelId="{60895E75-0318-4FCC-ADBF-229F23219742}" srcId="{7B808A10-DCFD-467A-B964-84F107E62517}" destId="{6739A492-35BE-415C-8F1E-3195C5C9BCCD}" srcOrd="2" destOrd="0" parTransId="{8660C1C9-153A-47AA-A8E8-BAADF5D2204E}" sibTransId="{89CFF4B8-0981-47D2-9D2E-66E7C989B85B}"/>
    <dgm:cxn modelId="{DAB6BA56-4048-4E8F-8DCE-FFFD339A0C11}" srcId="{7405E166-021A-43E7-90CB-E1E9FAD5D90A}" destId="{82D15FD6-65E2-4217-9854-7678F2BD65C7}" srcOrd="0" destOrd="0" parTransId="{E269A1C8-B2B7-4F9A-9BAE-7E00A33C4A7E}" sibTransId="{20AA4CD8-AD05-411D-8971-EF4CB70ACED5}"/>
    <dgm:cxn modelId="{D6D1E35A-08DC-46A8-AAD4-76DE1D94BEBA}" type="presOf" srcId="{0477D7C6-F907-43B1-A440-FC54D786D128}" destId="{7702CAB5-0669-4FB6-98AF-546A4A6D53D1}" srcOrd="0" destOrd="0" presId="urn:microsoft.com/office/officeart/2005/8/layout/lProcess2"/>
    <dgm:cxn modelId="{2D3D3583-FA97-427F-A968-D7CE336CA333}" srcId="{060D0279-DBD0-4DD7-A5C8-9DDAECEFEE5E}" destId="{55884030-620C-452A-AA22-F0ED8DB4B508}" srcOrd="1" destOrd="0" parTransId="{D1089824-A491-4A15-B70C-8F9E71B0EB42}" sibTransId="{206D90B7-E71F-40AB-8F90-AA17EA306084}"/>
    <dgm:cxn modelId="{1B063384-C16C-4B4D-B610-D0B05B3F5A42}" type="presOf" srcId="{7AEC71F5-744B-4A51-84A6-EEE7BAE76522}" destId="{4A366140-53AF-466C-A5C1-D999C4C03C55}" srcOrd="0" destOrd="0" presId="urn:microsoft.com/office/officeart/2005/8/layout/lProcess2"/>
    <dgm:cxn modelId="{32717A85-2E57-40AD-A944-8674751A8B16}" type="presOf" srcId="{6739A492-35BE-415C-8F1E-3195C5C9BCCD}" destId="{5745C831-4026-4400-8DE6-E76B11E3848E}" srcOrd="0" destOrd="0" presId="urn:microsoft.com/office/officeart/2005/8/layout/lProcess2"/>
    <dgm:cxn modelId="{8B76859F-447B-492A-9DD3-6A99C49F5AB2}" type="presOf" srcId="{060D0279-DBD0-4DD7-A5C8-9DDAECEFEE5E}" destId="{E1FD0FDF-0194-4A24-8204-A8B852BC3DCE}" srcOrd="0" destOrd="0" presId="urn:microsoft.com/office/officeart/2005/8/layout/lProcess2"/>
    <dgm:cxn modelId="{3A3C2CA2-3512-4512-ABDB-FEA84F0F7311}" type="presOf" srcId="{41A1B148-36F0-4257-8231-EAE47CEC6425}" destId="{A0E4541F-F633-4BD4-B364-9146BC925023}" srcOrd="0" destOrd="0" presId="urn:microsoft.com/office/officeart/2005/8/layout/lProcess2"/>
    <dgm:cxn modelId="{DA9B13B5-3F8D-4E99-89AC-48DDE3AB040C}" type="presOf" srcId="{D6874F4F-421D-49A3-887D-8E4E5D22FE8E}" destId="{EF5AFC33-9EAA-46DB-A9FF-73F9D8DB7FA5}" srcOrd="0" destOrd="0" presId="urn:microsoft.com/office/officeart/2005/8/layout/lProcess2"/>
    <dgm:cxn modelId="{890280BB-F9FE-4AE7-96BD-5BB9E0AC9261}" type="presOf" srcId="{7A537D13-EF71-4520-B108-CEFF7E3D967D}" destId="{4DAD3C5F-94B0-42EF-A3EE-3E16B4BEA1F5}" srcOrd="0" destOrd="0" presId="urn:microsoft.com/office/officeart/2005/8/layout/lProcess2"/>
    <dgm:cxn modelId="{5447CFBD-704A-4953-A4F9-11ACBFF4CC6B}" srcId="{90C5E82C-D980-4006-95E0-4BAB7FFAB5E6}" destId="{7405E166-021A-43E7-90CB-E1E9FAD5D90A}" srcOrd="2" destOrd="0" parTransId="{9B19295F-9397-4101-BC74-876B796B83F1}" sibTransId="{C263ADCB-6412-4655-AFAE-FE86DEC6391F}"/>
    <dgm:cxn modelId="{0EE930CC-7C06-45EE-AE42-B822EA150314}" type="presOf" srcId="{7B808A10-DCFD-467A-B964-84F107E62517}" destId="{6AC7E1D8-F313-451C-87C9-644A4CFD2547}" srcOrd="0" destOrd="0" presId="urn:microsoft.com/office/officeart/2005/8/layout/lProcess2"/>
    <dgm:cxn modelId="{34A338CC-8392-4170-8DEF-7D8339EF4B63}" srcId="{CB100518-3110-40A0-8EA3-C49B323764A2}" destId="{7AEC71F5-744B-4A51-84A6-EEE7BAE76522}" srcOrd="0" destOrd="0" parTransId="{FB84D981-1B9A-4B51-B918-19481FA6FA71}" sibTransId="{9A902E9C-4C0C-471D-99AD-97F041ED3DEE}"/>
    <dgm:cxn modelId="{40176BCC-2FC8-40FA-80A9-175E08356ECB}" type="presOf" srcId="{0EE54908-74BB-4582-B74E-0B3CABBFAE7B}" destId="{D928021A-4CCC-43AF-8AEF-B0E8401E9206}" srcOrd="0" destOrd="0" presId="urn:microsoft.com/office/officeart/2005/8/layout/lProcess2"/>
    <dgm:cxn modelId="{5274BED2-4980-496F-8602-4EC07FEB2BF3}" type="presOf" srcId="{82D15FD6-65E2-4217-9854-7678F2BD65C7}" destId="{E77E1085-FEBB-4303-AEFF-83204E0DC05B}" srcOrd="0" destOrd="0" presId="urn:microsoft.com/office/officeart/2005/8/layout/lProcess2"/>
    <dgm:cxn modelId="{0400E8D5-923E-4371-B985-8EDA89431F5A}" srcId="{7B808A10-DCFD-467A-B964-84F107E62517}" destId="{9B552347-306A-412C-9804-7D19E8F59501}" srcOrd="1" destOrd="0" parTransId="{503C96F6-91DC-4ADB-B8CA-0525909DF03C}" sibTransId="{674D540E-EA63-4E84-A331-AFB71FA09226}"/>
    <dgm:cxn modelId="{C9100AD6-C67D-4C5A-9E86-B43595933273}" type="presOf" srcId="{7405E166-021A-43E7-90CB-E1E9FAD5D90A}" destId="{7B9F5866-C92E-4F52-BD91-D52574E27E6B}" srcOrd="0" destOrd="0" presId="urn:microsoft.com/office/officeart/2005/8/layout/lProcess2"/>
    <dgm:cxn modelId="{86816DD9-7246-4D27-9E37-85D1347A11E0}" type="presOf" srcId="{55884030-620C-452A-AA22-F0ED8DB4B508}" destId="{B9EC6317-A05A-4C06-B9E0-2BBA1082D947}" srcOrd="0" destOrd="0" presId="urn:microsoft.com/office/officeart/2005/8/layout/lProcess2"/>
    <dgm:cxn modelId="{4FA1BFDB-61D1-42B2-91B0-617B5254495E}" srcId="{CB100518-3110-40A0-8EA3-C49B323764A2}" destId="{DCB22288-F479-4AE3-B9AC-8B34BB80025D}" srcOrd="2" destOrd="0" parTransId="{9DBFEE7A-1729-4093-89ED-BE61CA6C3262}" sibTransId="{EE5B9699-5CE3-4E74-B96B-EFEEC7068FBF}"/>
    <dgm:cxn modelId="{21800FFC-508C-40AF-A634-74D89811A38A}" srcId="{90C5E82C-D980-4006-95E0-4BAB7FFAB5E6}" destId="{CB100518-3110-40A0-8EA3-C49B323764A2}" srcOrd="3" destOrd="0" parTransId="{ADCCA6E3-DA38-4A4C-946F-C5D9CAB61B6B}" sibTransId="{1891B9F7-A35B-41EA-A125-C2A0642DD0DE}"/>
    <dgm:cxn modelId="{C20975FC-A77F-4F20-A39A-7AA98E4C0FC6}" type="presOf" srcId="{DCB22288-F479-4AE3-B9AC-8B34BB80025D}" destId="{CD85702E-83D5-459B-8C9C-27DFF192C957}" srcOrd="0" destOrd="0" presId="urn:microsoft.com/office/officeart/2005/8/layout/lProcess2"/>
    <dgm:cxn modelId="{5E0CA8E0-1752-4FC3-827A-EBF76C4DFDE8}" type="presParOf" srcId="{2DB9F27A-05E7-4613-89F3-DE3DA8A78F6D}" destId="{5DD9613F-627F-42D9-9DA3-51B09EEB448B}" srcOrd="0" destOrd="0" presId="urn:microsoft.com/office/officeart/2005/8/layout/lProcess2"/>
    <dgm:cxn modelId="{2D34A0A6-E673-403E-8E02-8C81D353275C}" type="presParOf" srcId="{5DD9613F-627F-42D9-9DA3-51B09EEB448B}" destId="{6AC7E1D8-F313-451C-87C9-644A4CFD2547}" srcOrd="0" destOrd="0" presId="urn:microsoft.com/office/officeart/2005/8/layout/lProcess2"/>
    <dgm:cxn modelId="{62BE20E3-45B1-44B6-BB8A-52C811C7871A}" type="presParOf" srcId="{5DD9613F-627F-42D9-9DA3-51B09EEB448B}" destId="{67622228-B6DD-4D78-BAF2-B27C2F7A40CA}" srcOrd="1" destOrd="0" presId="urn:microsoft.com/office/officeart/2005/8/layout/lProcess2"/>
    <dgm:cxn modelId="{B334D238-1FBA-4F36-A06A-408398184EEE}" type="presParOf" srcId="{5DD9613F-627F-42D9-9DA3-51B09EEB448B}" destId="{8353F6DF-72DE-4B6B-A855-07C3B7C6EED2}" srcOrd="2" destOrd="0" presId="urn:microsoft.com/office/officeart/2005/8/layout/lProcess2"/>
    <dgm:cxn modelId="{8C457F3D-213A-422B-A3DF-38B7F0D9DF68}" type="presParOf" srcId="{8353F6DF-72DE-4B6B-A855-07C3B7C6EED2}" destId="{CACD7F09-5281-46D7-8314-CD0D78541923}" srcOrd="0" destOrd="0" presId="urn:microsoft.com/office/officeart/2005/8/layout/lProcess2"/>
    <dgm:cxn modelId="{30C1D4C4-2375-421B-89E2-C8F5F0AAAF81}" type="presParOf" srcId="{CACD7F09-5281-46D7-8314-CD0D78541923}" destId="{E7960C4B-F177-4402-A377-CCE1427477A6}" srcOrd="0" destOrd="0" presId="urn:microsoft.com/office/officeart/2005/8/layout/lProcess2"/>
    <dgm:cxn modelId="{A5632064-68CC-4ECE-9A9A-5FE3E3BB3622}" type="presParOf" srcId="{CACD7F09-5281-46D7-8314-CD0D78541923}" destId="{86D60A16-616C-4EED-BC44-30B4F03508B7}" srcOrd="1" destOrd="0" presId="urn:microsoft.com/office/officeart/2005/8/layout/lProcess2"/>
    <dgm:cxn modelId="{23CFEF42-4893-4561-8FC8-CA5EDC720B25}" type="presParOf" srcId="{CACD7F09-5281-46D7-8314-CD0D78541923}" destId="{10150E9D-1808-4558-9088-D12FD7E5DC5A}" srcOrd="2" destOrd="0" presId="urn:microsoft.com/office/officeart/2005/8/layout/lProcess2"/>
    <dgm:cxn modelId="{7E46219A-B97D-49C1-9C4E-C269557C6A38}" type="presParOf" srcId="{CACD7F09-5281-46D7-8314-CD0D78541923}" destId="{70CACB2E-D6EB-4A72-891E-3416B9FD95BE}" srcOrd="3" destOrd="0" presId="urn:microsoft.com/office/officeart/2005/8/layout/lProcess2"/>
    <dgm:cxn modelId="{E4D43AFA-24A8-40F5-B78E-EB27EAE90449}" type="presParOf" srcId="{CACD7F09-5281-46D7-8314-CD0D78541923}" destId="{5745C831-4026-4400-8DE6-E76B11E3848E}" srcOrd="4" destOrd="0" presId="urn:microsoft.com/office/officeart/2005/8/layout/lProcess2"/>
    <dgm:cxn modelId="{34D6C4FC-3BA4-4B22-99CB-03722D260917}" type="presParOf" srcId="{2DB9F27A-05E7-4613-89F3-DE3DA8A78F6D}" destId="{7482DCB5-CF96-41AB-AB28-F94CA7E05CA3}" srcOrd="1" destOrd="0" presId="urn:microsoft.com/office/officeart/2005/8/layout/lProcess2"/>
    <dgm:cxn modelId="{47AE4764-B9AE-4D01-9106-73DB27A20CF5}" type="presParOf" srcId="{2DB9F27A-05E7-4613-89F3-DE3DA8A78F6D}" destId="{4D814245-B328-43BB-9946-2DDB1B68B185}" srcOrd="2" destOrd="0" presId="urn:microsoft.com/office/officeart/2005/8/layout/lProcess2"/>
    <dgm:cxn modelId="{8121C627-945A-4EB6-9A37-F6C131BB6472}" type="presParOf" srcId="{4D814245-B328-43BB-9946-2DDB1B68B185}" destId="{E1FD0FDF-0194-4A24-8204-A8B852BC3DCE}" srcOrd="0" destOrd="0" presId="urn:microsoft.com/office/officeart/2005/8/layout/lProcess2"/>
    <dgm:cxn modelId="{27302AF6-8231-4B79-B308-E999F79B5377}" type="presParOf" srcId="{4D814245-B328-43BB-9946-2DDB1B68B185}" destId="{FFC19FA2-2117-4E95-A67D-3BFB33D13315}" srcOrd="1" destOrd="0" presId="urn:microsoft.com/office/officeart/2005/8/layout/lProcess2"/>
    <dgm:cxn modelId="{D3FADC35-B2F9-4A79-B384-C619A4DF3A16}" type="presParOf" srcId="{4D814245-B328-43BB-9946-2DDB1B68B185}" destId="{78DB7AC7-C426-44F9-9039-043E171AF17A}" srcOrd="2" destOrd="0" presId="urn:microsoft.com/office/officeart/2005/8/layout/lProcess2"/>
    <dgm:cxn modelId="{E1BA7F74-74BE-4292-8C1F-94270B16B502}" type="presParOf" srcId="{78DB7AC7-C426-44F9-9039-043E171AF17A}" destId="{B73EEBA7-4AD1-4756-A84B-3E0E3BE83215}" srcOrd="0" destOrd="0" presId="urn:microsoft.com/office/officeart/2005/8/layout/lProcess2"/>
    <dgm:cxn modelId="{E9CA5593-6269-4E11-BA7A-6B4834764C99}" type="presParOf" srcId="{B73EEBA7-4AD1-4756-A84B-3E0E3BE83215}" destId="{A0E4541F-F633-4BD4-B364-9146BC925023}" srcOrd="0" destOrd="0" presId="urn:microsoft.com/office/officeart/2005/8/layout/lProcess2"/>
    <dgm:cxn modelId="{E82AC95F-6A4E-42AD-8A14-12EF2FEFF132}" type="presParOf" srcId="{B73EEBA7-4AD1-4756-A84B-3E0E3BE83215}" destId="{5B0DB2E7-78C2-4ADB-8212-0BFA23CA6A98}" srcOrd="1" destOrd="0" presId="urn:microsoft.com/office/officeart/2005/8/layout/lProcess2"/>
    <dgm:cxn modelId="{1185E1C1-10F0-4C0C-BF8C-88C4FE955C87}" type="presParOf" srcId="{B73EEBA7-4AD1-4756-A84B-3E0E3BE83215}" destId="{B9EC6317-A05A-4C06-B9E0-2BBA1082D947}" srcOrd="2" destOrd="0" presId="urn:microsoft.com/office/officeart/2005/8/layout/lProcess2"/>
    <dgm:cxn modelId="{6CAA746E-B708-405E-959B-3BE8CE56D3C7}" type="presParOf" srcId="{B73EEBA7-4AD1-4756-A84B-3E0E3BE83215}" destId="{9030B0E0-EC6F-4AC3-91B8-A3CA7873398B}" srcOrd="3" destOrd="0" presId="urn:microsoft.com/office/officeart/2005/8/layout/lProcess2"/>
    <dgm:cxn modelId="{C5143985-3A19-4822-B2EC-EA0D18A14EF8}" type="presParOf" srcId="{B73EEBA7-4AD1-4756-A84B-3E0E3BE83215}" destId="{D928021A-4CCC-43AF-8AEF-B0E8401E9206}" srcOrd="4" destOrd="0" presId="urn:microsoft.com/office/officeart/2005/8/layout/lProcess2"/>
    <dgm:cxn modelId="{0FFF0086-876D-48DB-8669-460B54CD6067}" type="presParOf" srcId="{2DB9F27A-05E7-4613-89F3-DE3DA8A78F6D}" destId="{B8E45809-8FC2-4F64-AC4A-BAFAA4140F3D}" srcOrd="3" destOrd="0" presId="urn:microsoft.com/office/officeart/2005/8/layout/lProcess2"/>
    <dgm:cxn modelId="{483F4A10-55D8-497D-9DE8-20EBE2A606F3}" type="presParOf" srcId="{2DB9F27A-05E7-4613-89F3-DE3DA8A78F6D}" destId="{7566E6EA-10BC-4D5D-8BD5-96DBBD645C39}" srcOrd="4" destOrd="0" presId="urn:microsoft.com/office/officeart/2005/8/layout/lProcess2"/>
    <dgm:cxn modelId="{1FCB0173-4AE6-4F8F-B3A0-12DC88A53C27}" type="presParOf" srcId="{7566E6EA-10BC-4D5D-8BD5-96DBBD645C39}" destId="{7B9F5866-C92E-4F52-BD91-D52574E27E6B}" srcOrd="0" destOrd="0" presId="urn:microsoft.com/office/officeart/2005/8/layout/lProcess2"/>
    <dgm:cxn modelId="{A2CC1DBE-462D-449B-BAE1-8B4C42B8FD7E}" type="presParOf" srcId="{7566E6EA-10BC-4D5D-8BD5-96DBBD645C39}" destId="{FC16D26D-CA99-4573-AE4D-60F12009F90D}" srcOrd="1" destOrd="0" presId="urn:microsoft.com/office/officeart/2005/8/layout/lProcess2"/>
    <dgm:cxn modelId="{6801C45F-1E65-4B74-B67B-B3CBD9973126}" type="presParOf" srcId="{7566E6EA-10BC-4D5D-8BD5-96DBBD645C39}" destId="{EF0C9438-0997-464E-B678-BAA7AC8F4940}" srcOrd="2" destOrd="0" presId="urn:microsoft.com/office/officeart/2005/8/layout/lProcess2"/>
    <dgm:cxn modelId="{F0B4281B-E8EE-42C8-AFE6-872A1417B2DE}" type="presParOf" srcId="{EF0C9438-0997-464E-B678-BAA7AC8F4940}" destId="{75622CC2-2EAE-4517-8A56-521266E25DAD}" srcOrd="0" destOrd="0" presId="urn:microsoft.com/office/officeart/2005/8/layout/lProcess2"/>
    <dgm:cxn modelId="{6CBB754C-B40B-48DB-B906-4AAEAD16E0BA}" type="presParOf" srcId="{75622CC2-2EAE-4517-8A56-521266E25DAD}" destId="{E77E1085-FEBB-4303-AEFF-83204E0DC05B}" srcOrd="0" destOrd="0" presId="urn:microsoft.com/office/officeart/2005/8/layout/lProcess2"/>
    <dgm:cxn modelId="{3A5A57D5-16C7-4ACB-AEEE-651BDF87C75F}" type="presParOf" srcId="{75622CC2-2EAE-4517-8A56-521266E25DAD}" destId="{1C9AEE97-2C6E-4DA8-BBEA-3F6BB201303B}" srcOrd="1" destOrd="0" presId="urn:microsoft.com/office/officeart/2005/8/layout/lProcess2"/>
    <dgm:cxn modelId="{35EC2919-BE64-4509-A372-C02B6DA48EB0}" type="presParOf" srcId="{75622CC2-2EAE-4517-8A56-521266E25DAD}" destId="{7702CAB5-0669-4FB6-98AF-546A4A6D53D1}" srcOrd="2" destOrd="0" presId="urn:microsoft.com/office/officeart/2005/8/layout/lProcess2"/>
    <dgm:cxn modelId="{9A6EECB0-E11B-4A36-B48F-13E8ED2EFF61}" type="presParOf" srcId="{75622CC2-2EAE-4517-8A56-521266E25DAD}" destId="{F43A00B3-EEBF-4E75-9FDD-11AAFF6A70E4}" srcOrd="3" destOrd="0" presId="urn:microsoft.com/office/officeart/2005/8/layout/lProcess2"/>
    <dgm:cxn modelId="{59EDB050-2262-4239-A38A-70D7349F0880}" type="presParOf" srcId="{75622CC2-2EAE-4517-8A56-521266E25DAD}" destId="{EF5AFC33-9EAA-46DB-A9FF-73F9D8DB7FA5}" srcOrd="4" destOrd="0" presId="urn:microsoft.com/office/officeart/2005/8/layout/lProcess2"/>
    <dgm:cxn modelId="{B282A170-A675-410F-AB49-C68D6DA1E18E}" type="presParOf" srcId="{2DB9F27A-05E7-4613-89F3-DE3DA8A78F6D}" destId="{1EB1D85C-777D-4A5E-A4AA-9F7A63F6E56D}" srcOrd="5" destOrd="0" presId="urn:microsoft.com/office/officeart/2005/8/layout/lProcess2"/>
    <dgm:cxn modelId="{A3486181-CBA5-41F6-AFC3-EDCE5055BC30}" type="presParOf" srcId="{2DB9F27A-05E7-4613-89F3-DE3DA8A78F6D}" destId="{99BF7FD1-2265-44C0-B8C1-203D8C7FB234}" srcOrd="6" destOrd="0" presId="urn:microsoft.com/office/officeart/2005/8/layout/lProcess2"/>
    <dgm:cxn modelId="{1EB524BD-CE48-4337-AC63-FA0874DD1099}" type="presParOf" srcId="{99BF7FD1-2265-44C0-B8C1-203D8C7FB234}" destId="{8B520C36-EA07-430E-B805-C1CF7B9786D6}" srcOrd="0" destOrd="0" presId="urn:microsoft.com/office/officeart/2005/8/layout/lProcess2"/>
    <dgm:cxn modelId="{7F1A8631-2F9B-4932-AA76-6D10B4F76642}" type="presParOf" srcId="{99BF7FD1-2265-44C0-B8C1-203D8C7FB234}" destId="{27D905B3-24A9-431E-B9C6-832CF492CB91}" srcOrd="1" destOrd="0" presId="urn:microsoft.com/office/officeart/2005/8/layout/lProcess2"/>
    <dgm:cxn modelId="{91BC0219-768C-4734-A224-F70646C6881A}" type="presParOf" srcId="{99BF7FD1-2265-44C0-B8C1-203D8C7FB234}" destId="{7C505B63-ED38-45CE-964D-B76347A90192}" srcOrd="2" destOrd="0" presId="urn:microsoft.com/office/officeart/2005/8/layout/lProcess2"/>
    <dgm:cxn modelId="{9077B30D-2A51-4515-B107-493AA55BD70C}" type="presParOf" srcId="{7C505B63-ED38-45CE-964D-B76347A90192}" destId="{8CA5B088-E550-4E05-B601-05C5D90A70FF}" srcOrd="0" destOrd="0" presId="urn:microsoft.com/office/officeart/2005/8/layout/lProcess2"/>
    <dgm:cxn modelId="{E906EA87-A175-447D-B566-CD91E6AA49F8}" type="presParOf" srcId="{8CA5B088-E550-4E05-B601-05C5D90A70FF}" destId="{4A366140-53AF-466C-A5C1-D999C4C03C55}" srcOrd="0" destOrd="0" presId="urn:microsoft.com/office/officeart/2005/8/layout/lProcess2"/>
    <dgm:cxn modelId="{ABFFBE1B-EAF1-45C5-8B9A-B94045CF36FA}" type="presParOf" srcId="{8CA5B088-E550-4E05-B601-05C5D90A70FF}" destId="{240D2ADA-54CD-4D3B-80A6-4D8FDABD88B8}" srcOrd="1" destOrd="0" presId="urn:microsoft.com/office/officeart/2005/8/layout/lProcess2"/>
    <dgm:cxn modelId="{FED3DCF6-65DF-4512-87C9-53C4BA531973}" type="presParOf" srcId="{8CA5B088-E550-4E05-B601-05C5D90A70FF}" destId="{4DAD3C5F-94B0-42EF-A3EE-3E16B4BEA1F5}" srcOrd="2" destOrd="0" presId="urn:microsoft.com/office/officeart/2005/8/layout/lProcess2"/>
    <dgm:cxn modelId="{F47C377C-D94A-4ECF-98B3-76D6DAF1A680}" type="presParOf" srcId="{8CA5B088-E550-4E05-B601-05C5D90A70FF}" destId="{41FEBC32-C25D-480B-8A35-7028465BABB6}" srcOrd="3" destOrd="0" presId="urn:microsoft.com/office/officeart/2005/8/layout/lProcess2"/>
    <dgm:cxn modelId="{8BC4E207-71D1-4259-8082-0555E5719DFE}" type="presParOf" srcId="{8CA5B088-E550-4E05-B601-05C5D90A70FF}" destId="{CD85702E-83D5-459B-8C9C-27DFF192C957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00807-0AE2-4250-B434-2BA5AAF5B2F6}">
      <dsp:nvSpPr>
        <dsp:cNvPr id="0" name=""/>
        <dsp:cNvSpPr/>
      </dsp:nvSpPr>
      <dsp:spPr>
        <a:xfrm>
          <a:off x="0" y="0"/>
          <a:ext cx="48299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36523-EB4A-4DD1-B756-1A77FCE0E516}">
      <dsp:nvSpPr>
        <dsp:cNvPr id="0" name=""/>
        <dsp:cNvSpPr/>
      </dsp:nvSpPr>
      <dsp:spPr>
        <a:xfrm>
          <a:off x="0" y="0"/>
          <a:ext cx="1757141" cy="2824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CRU</a:t>
          </a:r>
          <a:endParaRPr lang="en-CH" sz="4000" kern="1200" dirty="0"/>
        </a:p>
      </dsp:txBody>
      <dsp:txXfrm>
        <a:off x="0" y="0"/>
        <a:ext cx="1757141" cy="2824479"/>
      </dsp:txXfrm>
    </dsp:sp>
    <dsp:sp modelId="{7A570FC7-5487-434A-8B8F-45CB1460AF8B}">
      <dsp:nvSpPr>
        <dsp:cNvPr id="0" name=""/>
        <dsp:cNvSpPr/>
      </dsp:nvSpPr>
      <dsp:spPr>
        <a:xfrm>
          <a:off x="1814662" y="33202"/>
          <a:ext cx="3010248" cy="664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LHCb</a:t>
          </a:r>
          <a:r>
            <a:rPr lang="en-US" sz="3000" kern="1200" dirty="0"/>
            <a:t> PCIe40</a:t>
          </a:r>
          <a:endParaRPr lang="en-CH" sz="3000" kern="1200" dirty="0"/>
        </a:p>
      </dsp:txBody>
      <dsp:txXfrm>
        <a:off x="1814662" y="33202"/>
        <a:ext cx="3010248" cy="664055"/>
      </dsp:txXfrm>
    </dsp:sp>
    <dsp:sp modelId="{746ACC0A-41C1-4D9F-964F-BBF6A116F1A4}">
      <dsp:nvSpPr>
        <dsp:cNvPr id="0" name=""/>
        <dsp:cNvSpPr/>
      </dsp:nvSpPr>
      <dsp:spPr>
        <a:xfrm>
          <a:off x="1757141" y="697258"/>
          <a:ext cx="306776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8D691-2D48-4B6F-B132-86CAA2DCEE33}">
      <dsp:nvSpPr>
        <dsp:cNvPr id="0" name=""/>
        <dsp:cNvSpPr/>
      </dsp:nvSpPr>
      <dsp:spPr>
        <a:xfrm>
          <a:off x="1814662" y="730461"/>
          <a:ext cx="3010248" cy="664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Intel </a:t>
          </a:r>
          <a:r>
            <a:rPr lang="en-US" sz="3000" kern="1200" dirty="0" err="1"/>
            <a:t>Arria</a:t>
          </a:r>
          <a:r>
            <a:rPr lang="en-US" sz="3000" kern="1200" dirty="0"/>
            <a:t> 10</a:t>
          </a:r>
          <a:endParaRPr lang="en-CH" sz="3000" kern="1200" dirty="0"/>
        </a:p>
      </dsp:txBody>
      <dsp:txXfrm>
        <a:off x="1814662" y="730461"/>
        <a:ext cx="3010248" cy="664055"/>
      </dsp:txXfrm>
    </dsp:sp>
    <dsp:sp modelId="{240CCA58-18DA-427A-9A10-BA78E147748C}">
      <dsp:nvSpPr>
        <dsp:cNvPr id="0" name=""/>
        <dsp:cNvSpPr/>
      </dsp:nvSpPr>
      <dsp:spPr>
        <a:xfrm>
          <a:off x="1757141" y="1394517"/>
          <a:ext cx="306776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0020C-F072-45DB-A1E3-3FA349617F57}">
      <dsp:nvSpPr>
        <dsp:cNvPr id="0" name=""/>
        <dsp:cNvSpPr/>
      </dsp:nvSpPr>
      <dsp:spPr>
        <a:xfrm>
          <a:off x="1814662" y="1427720"/>
          <a:ext cx="3010248" cy="664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PCIe Gen 3</a:t>
          </a:r>
          <a:endParaRPr lang="en-CH" sz="3000" kern="1200" dirty="0"/>
        </a:p>
      </dsp:txBody>
      <dsp:txXfrm>
        <a:off x="1814662" y="1427720"/>
        <a:ext cx="3010248" cy="664055"/>
      </dsp:txXfrm>
    </dsp:sp>
    <dsp:sp modelId="{E565F9DD-F28F-483D-9465-5FE23A1023B1}">
      <dsp:nvSpPr>
        <dsp:cNvPr id="0" name=""/>
        <dsp:cNvSpPr/>
      </dsp:nvSpPr>
      <dsp:spPr>
        <a:xfrm>
          <a:off x="1757141" y="2091776"/>
          <a:ext cx="306776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3E995-2F1A-487B-8686-F166EB7B69BF}">
      <dsp:nvSpPr>
        <dsp:cNvPr id="0" name=""/>
        <dsp:cNvSpPr/>
      </dsp:nvSpPr>
      <dsp:spPr>
        <a:xfrm>
          <a:off x="1814662" y="2124979"/>
          <a:ext cx="3010248" cy="664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472 cards</a:t>
          </a:r>
          <a:endParaRPr lang="en-CH" sz="3000" kern="1200" dirty="0"/>
        </a:p>
      </dsp:txBody>
      <dsp:txXfrm>
        <a:off x="1814662" y="2124979"/>
        <a:ext cx="3010248" cy="664055"/>
      </dsp:txXfrm>
    </dsp:sp>
    <dsp:sp modelId="{389979CF-FA66-4455-BBDA-A0CE45EF24D7}">
      <dsp:nvSpPr>
        <dsp:cNvPr id="0" name=""/>
        <dsp:cNvSpPr/>
      </dsp:nvSpPr>
      <dsp:spPr>
        <a:xfrm>
          <a:off x="1757141" y="2789035"/>
          <a:ext cx="306776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94912-927C-4AE0-906B-8EFC216E521A}">
      <dsp:nvSpPr>
        <dsp:cNvPr id="0" name=""/>
        <dsp:cNvSpPr/>
      </dsp:nvSpPr>
      <dsp:spPr>
        <a:xfrm>
          <a:off x="0" y="49315"/>
          <a:ext cx="8128000" cy="13109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ALICE has a brand new DAQ system</a:t>
          </a:r>
          <a:endParaRPr lang="en-CH" sz="3300" kern="1200" dirty="0"/>
        </a:p>
      </dsp:txBody>
      <dsp:txXfrm>
        <a:off x="63994" y="113309"/>
        <a:ext cx="8000012" cy="1182942"/>
      </dsp:txXfrm>
    </dsp:sp>
    <dsp:sp modelId="{210FDB1D-A2A5-4AD5-ABE4-8B73AA3204CF}">
      <dsp:nvSpPr>
        <dsp:cNvPr id="0" name=""/>
        <dsp:cNvSpPr/>
      </dsp:nvSpPr>
      <dsp:spPr>
        <a:xfrm>
          <a:off x="0" y="1455285"/>
          <a:ext cx="8128000" cy="13109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Extensive portfolio with mixture of in-house and 3</a:t>
          </a:r>
          <a:r>
            <a:rPr lang="en-US" sz="3300" kern="1200" baseline="30000" dirty="0"/>
            <a:t>rd</a:t>
          </a:r>
          <a:r>
            <a:rPr lang="en-US" sz="3300" kern="1200" dirty="0"/>
            <a:t> party tools</a:t>
          </a:r>
          <a:endParaRPr lang="en-CH" sz="3300" kern="1200" dirty="0"/>
        </a:p>
      </dsp:txBody>
      <dsp:txXfrm>
        <a:off x="63994" y="1519279"/>
        <a:ext cx="8000012" cy="1182942"/>
      </dsp:txXfrm>
    </dsp:sp>
    <dsp:sp modelId="{2F831F1C-9637-49E7-8E02-B469F9881E92}">
      <dsp:nvSpPr>
        <dsp:cNvPr id="0" name=""/>
        <dsp:cNvSpPr/>
      </dsp:nvSpPr>
      <dsp:spPr>
        <a:xfrm>
          <a:off x="0" y="2861255"/>
          <a:ext cx="8128000" cy="13109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Excellent initial performance, quite promising for Run 3</a:t>
          </a:r>
          <a:endParaRPr lang="en-CH" sz="3300" kern="1200" dirty="0"/>
        </a:p>
      </dsp:txBody>
      <dsp:txXfrm>
        <a:off x="63994" y="2925249"/>
        <a:ext cx="8000012" cy="118294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7F411-F802-4C41-B6B6-38E3F71B4D51}">
      <dsp:nvSpPr>
        <dsp:cNvPr id="0" name=""/>
        <dsp:cNvSpPr/>
      </dsp:nvSpPr>
      <dsp:spPr>
        <a:xfrm>
          <a:off x="0" y="646652"/>
          <a:ext cx="6445264" cy="2356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0224" tIns="458216" rIns="50022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Set of Ansible roles </a:t>
          </a:r>
          <a:endParaRPr lang="en-CH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In house-tool as wrapper</a:t>
          </a:r>
          <a:endParaRPr lang="en-CH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Set of CI tests including run start/stop via GUI</a:t>
          </a:r>
          <a:endParaRPr lang="en-CH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Deployment in production via </a:t>
          </a:r>
          <a:r>
            <a:rPr lang="en-US" sz="2200" kern="1200" dirty="0" err="1"/>
            <a:t>gitlab</a:t>
          </a:r>
          <a:r>
            <a:rPr lang="en-US" sz="2200" kern="1200" dirty="0"/>
            <a:t> pipeline</a:t>
          </a:r>
          <a:endParaRPr lang="en-CH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40-50 min for a full provisioning of all tools</a:t>
          </a:r>
          <a:endParaRPr lang="en-CH" sz="2200" kern="1200" dirty="0"/>
        </a:p>
      </dsp:txBody>
      <dsp:txXfrm>
        <a:off x="0" y="646652"/>
        <a:ext cx="6445264" cy="2356200"/>
      </dsp:txXfrm>
    </dsp:sp>
    <dsp:sp modelId="{A7DFD340-E388-4892-B268-63AD16295101}">
      <dsp:nvSpPr>
        <dsp:cNvPr id="0" name=""/>
        <dsp:cNvSpPr/>
      </dsp:nvSpPr>
      <dsp:spPr>
        <a:xfrm>
          <a:off x="322263" y="321932"/>
          <a:ext cx="4511684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531" tIns="0" rIns="170531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FLP Suite</a:t>
          </a:r>
          <a:endParaRPr lang="en-CH" sz="2200" kern="1200" dirty="0"/>
        </a:p>
      </dsp:txBody>
      <dsp:txXfrm>
        <a:off x="353966" y="353635"/>
        <a:ext cx="4448278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00807-0AE2-4250-B434-2BA5AAF5B2F6}">
      <dsp:nvSpPr>
        <dsp:cNvPr id="0" name=""/>
        <dsp:cNvSpPr/>
      </dsp:nvSpPr>
      <dsp:spPr>
        <a:xfrm>
          <a:off x="0" y="0"/>
          <a:ext cx="48299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36523-EB4A-4DD1-B756-1A77FCE0E516}">
      <dsp:nvSpPr>
        <dsp:cNvPr id="0" name=""/>
        <dsp:cNvSpPr/>
      </dsp:nvSpPr>
      <dsp:spPr>
        <a:xfrm>
          <a:off x="0" y="0"/>
          <a:ext cx="1757141" cy="2824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CRORC</a:t>
          </a:r>
          <a:endParaRPr lang="en-CH" sz="4000" kern="1200" dirty="0"/>
        </a:p>
      </dsp:txBody>
      <dsp:txXfrm>
        <a:off x="0" y="0"/>
        <a:ext cx="1757141" cy="2824479"/>
      </dsp:txXfrm>
    </dsp:sp>
    <dsp:sp modelId="{7A570FC7-5487-434A-8B8F-45CB1460AF8B}">
      <dsp:nvSpPr>
        <dsp:cNvPr id="0" name=""/>
        <dsp:cNvSpPr/>
      </dsp:nvSpPr>
      <dsp:spPr>
        <a:xfrm>
          <a:off x="1814662" y="33202"/>
          <a:ext cx="3010248" cy="664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ALICE Run 2 legacy</a:t>
          </a:r>
          <a:endParaRPr lang="en-CH" sz="2800" kern="1200" dirty="0"/>
        </a:p>
      </dsp:txBody>
      <dsp:txXfrm>
        <a:off x="1814662" y="33202"/>
        <a:ext cx="3010248" cy="664055"/>
      </dsp:txXfrm>
    </dsp:sp>
    <dsp:sp modelId="{746ACC0A-41C1-4D9F-964F-BBF6A116F1A4}">
      <dsp:nvSpPr>
        <dsp:cNvPr id="0" name=""/>
        <dsp:cNvSpPr/>
      </dsp:nvSpPr>
      <dsp:spPr>
        <a:xfrm>
          <a:off x="1757141" y="697258"/>
          <a:ext cx="306776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8D691-2D48-4B6F-B132-86CAA2DCEE33}">
      <dsp:nvSpPr>
        <dsp:cNvPr id="0" name=""/>
        <dsp:cNvSpPr/>
      </dsp:nvSpPr>
      <dsp:spPr>
        <a:xfrm>
          <a:off x="1814662" y="730461"/>
          <a:ext cx="3010248" cy="664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Xilinx VIRTEX6</a:t>
          </a:r>
          <a:endParaRPr lang="en-CH" sz="2800" kern="1200" dirty="0"/>
        </a:p>
      </dsp:txBody>
      <dsp:txXfrm>
        <a:off x="1814662" y="730461"/>
        <a:ext cx="3010248" cy="664055"/>
      </dsp:txXfrm>
    </dsp:sp>
    <dsp:sp modelId="{240CCA58-18DA-427A-9A10-BA78E147748C}">
      <dsp:nvSpPr>
        <dsp:cNvPr id="0" name=""/>
        <dsp:cNvSpPr/>
      </dsp:nvSpPr>
      <dsp:spPr>
        <a:xfrm>
          <a:off x="1757141" y="1394517"/>
          <a:ext cx="306776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0020C-F072-45DB-A1E3-3FA349617F57}">
      <dsp:nvSpPr>
        <dsp:cNvPr id="0" name=""/>
        <dsp:cNvSpPr/>
      </dsp:nvSpPr>
      <dsp:spPr>
        <a:xfrm>
          <a:off x="1814662" y="1427720"/>
          <a:ext cx="3010248" cy="664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PCIe Gen 2</a:t>
          </a:r>
          <a:endParaRPr lang="en-CH" sz="2800" kern="1200" dirty="0"/>
        </a:p>
      </dsp:txBody>
      <dsp:txXfrm>
        <a:off x="1814662" y="1427720"/>
        <a:ext cx="3010248" cy="664055"/>
      </dsp:txXfrm>
    </dsp:sp>
    <dsp:sp modelId="{E565F9DD-F28F-483D-9465-5FE23A1023B1}">
      <dsp:nvSpPr>
        <dsp:cNvPr id="0" name=""/>
        <dsp:cNvSpPr/>
      </dsp:nvSpPr>
      <dsp:spPr>
        <a:xfrm>
          <a:off x="1757141" y="2091776"/>
          <a:ext cx="306776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3E995-2F1A-487B-8686-F166EB7B69BF}">
      <dsp:nvSpPr>
        <dsp:cNvPr id="0" name=""/>
        <dsp:cNvSpPr/>
      </dsp:nvSpPr>
      <dsp:spPr>
        <a:xfrm>
          <a:off x="1814662" y="2124979"/>
          <a:ext cx="3010248" cy="664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16 cards</a:t>
          </a:r>
          <a:endParaRPr lang="en-CH" sz="2800" kern="1200" dirty="0"/>
        </a:p>
      </dsp:txBody>
      <dsp:txXfrm>
        <a:off x="1814662" y="2124979"/>
        <a:ext cx="3010248" cy="664055"/>
      </dsp:txXfrm>
    </dsp:sp>
    <dsp:sp modelId="{389979CF-FA66-4455-BBDA-A0CE45EF24D7}">
      <dsp:nvSpPr>
        <dsp:cNvPr id="0" name=""/>
        <dsp:cNvSpPr/>
      </dsp:nvSpPr>
      <dsp:spPr>
        <a:xfrm>
          <a:off x="1757141" y="2789035"/>
          <a:ext cx="306776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00807-0AE2-4250-B434-2BA5AAF5B2F6}">
      <dsp:nvSpPr>
        <dsp:cNvPr id="0" name=""/>
        <dsp:cNvSpPr/>
      </dsp:nvSpPr>
      <dsp:spPr>
        <a:xfrm>
          <a:off x="0" y="1379"/>
          <a:ext cx="69847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36523-EB4A-4DD1-B756-1A77FCE0E516}">
      <dsp:nvSpPr>
        <dsp:cNvPr id="0" name=""/>
        <dsp:cNvSpPr/>
      </dsp:nvSpPr>
      <dsp:spPr>
        <a:xfrm>
          <a:off x="0" y="1379"/>
          <a:ext cx="2541072" cy="2821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Dell </a:t>
          </a:r>
          <a:br>
            <a:rPr lang="en-US" sz="3200" kern="1200" dirty="0"/>
          </a:br>
          <a:r>
            <a:rPr lang="en-US" sz="3200" kern="1200" dirty="0"/>
            <a:t>PowerEdge R740</a:t>
          </a:r>
          <a:endParaRPr lang="en-CH" sz="3200" kern="1200" dirty="0"/>
        </a:p>
      </dsp:txBody>
      <dsp:txXfrm>
        <a:off x="0" y="1379"/>
        <a:ext cx="2541072" cy="2821720"/>
      </dsp:txXfrm>
    </dsp:sp>
    <dsp:sp modelId="{7A570FC7-5487-434A-8B8F-45CB1460AF8B}">
      <dsp:nvSpPr>
        <dsp:cNvPr id="0" name=""/>
        <dsp:cNvSpPr/>
      </dsp:nvSpPr>
      <dsp:spPr>
        <a:xfrm>
          <a:off x="2624255" y="34549"/>
          <a:ext cx="4353241" cy="663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Up to 3 CRUs</a:t>
          </a:r>
          <a:endParaRPr lang="en-CH" sz="3000" kern="1200" dirty="0"/>
        </a:p>
      </dsp:txBody>
      <dsp:txXfrm>
        <a:off x="2624255" y="34549"/>
        <a:ext cx="4353241" cy="663407"/>
      </dsp:txXfrm>
    </dsp:sp>
    <dsp:sp modelId="{746ACC0A-41C1-4D9F-964F-BBF6A116F1A4}">
      <dsp:nvSpPr>
        <dsp:cNvPr id="0" name=""/>
        <dsp:cNvSpPr/>
      </dsp:nvSpPr>
      <dsp:spPr>
        <a:xfrm>
          <a:off x="2541072" y="697956"/>
          <a:ext cx="44364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8D691-2D48-4B6F-B132-86CAA2DCEE33}">
      <dsp:nvSpPr>
        <dsp:cNvPr id="0" name=""/>
        <dsp:cNvSpPr/>
      </dsp:nvSpPr>
      <dsp:spPr>
        <a:xfrm>
          <a:off x="2624255" y="731127"/>
          <a:ext cx="4353241" cy="663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96 GB RAM</a:t>
          </a:r>
          <a:endParaRPr lang="en-CH" sz="3000" kern="1200" dirty="0"/>
        </a:p>
      </dsp:txBody>
      <dsp:txXfrm>
        <a:off x="2624255" y="731127"/>
        <a:ext cx="4353241" cy="663407"/>
      </dsp:txXfrm>
    </dsp:sp>
    <dsp:sp modelId="{240CCA58-18DA-427A-9A10-BA78E147748C}">
      <dsp:nvSpPr>
        <dsp:cNvPr id="0" name=""/>
        <dsp:cNvSpPr/>
      </dsp:nvSpPr>
      <dsp:spPr>
        <a:xfrm>
          <a:off x="2541072" y="1394534"/>
          <a:ext cx="44364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0020C-F072-45DB-A1E3-3FA349617F57}">
      <dsp:nvSpPr>
        <dsp:cNvPr id="0" name=""/>
        <dsp:cNvSpPr/>
      </dsp:nvSpPr>
      <dsp:spPr>
        <a:xfrm>
          <a:off x="2624255" y="1427705"/>
          <a:ext cx="4353241" cy="663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/>
            <a:t>2x Xeon Silver 4210</a:t>
          </a:r>
          <a:r>
            <a:rPr lang="en-US" sz="2000" kern="1200" dirty="0"/>
            <a:t> </a:t>
          </a:r>
          <a:br>
            <a:rPr lang="en-US" sz="2000" kern="1200" dirty="0"/>
          </a:br>
          <a:r>
            <a:rPr lang="en-US" sz="2000" kern="1200" dirty="0"/>
            <a:t>(10 cores) </a:t>
          </a:r>
          <a:r>
            <a:rPr lang="en-US" sz="2000" kern="1200" baseline="30000" dirty="0"/>
            <a:t>(1)</a:t>
          </a:r>
          <a:r>
            <a:rPr lang="en-US" sz="2000" kern="1200" dirty="0"/>
            <a:t> </a:t>
          </a:r>
          <a:endParaRPr lang="en-CH" sz="2000" kern="1200" dirty="0"/>
        </a:p>
      </dsp:txBody>
      <dsp:txXfrm>
        <a:off x="2624255" y="1427705"/>
        <a:ext cx="4353241" cy="663407"/>
      </dsp:txXfrm>
    </dsp:sp>
    <dsp:sp modelId="{E565F9DD-F28F-483D-9465-5FE23A1023B1}">
      <dsp:nvSpPr>
        <dsp:cNvPr id="0" name=""/>
        <dsp:cNvSpPr/>
      </dsp:nvSpPr>
      <dsp:spPr>
        <a:xfrm>
          <a:off x="2541072" y="2091112"/>
          <a:ext cx="44364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3E995-2F1A-487B-8686-F166EB7B69BF}">
      <dsp:nvSpPr>
        <dsp:cNvPr id="0" name=""/>
        <dsp:cNvSpPr/>
      </dsp:nvSpPr>
      <dsp:spPr>
        <a:xfrm>
          <a:off x="2624255" y="2124283"/>
          <a:ext cx="4353241" cy="663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202 servers</a:t>
          </a:r>
          <a:endParaRPr lang="en-CH" sz="3000" kern="1200" dirty="0"/>
        </a:p>
      </dsp:txBody>
      <dsp:txXfrm>
        <a:off x="2624255" y="2124283"/>
        <a:ext cx="4353241" cy="663407"/>
      </dsp:txXfrm>
    </dsp:sp>
    <dsp:sp modelId="{389979CF-FA66-4455-BBDA-A0CE45EF24D7}">
      <dsp:nvSpPr>
        <dsp:cNvPr id="0" name=""/>
        <dsp:cNvSpPr/>
      </dsp:nvSpPr>
      <dsp:spPr>
        <a:xfrm>
          <a:off x="2541072" y="2787690"/>
          <a:ext cx="44364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982D8F-96DA-4BB4-B46C-D898318C2A10}">
      <dsp:nvSpPr>
        <dsp:cNvPr id="0" name=""/>
        <dsp:cNvSpPr/>
      </dsp:nvSpPr>
      <dsp:spPr>
        <a:xfrm>
          <a:off x="0" y="356718"/>
          <a:ext cx="6159024" cy="1512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009" tIns="416560" rIns="47800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Written in C++</a:t>
          </a:r>
          <a:endParaRPr lang="en-CH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Data readout process</a:t>
          </a:r>
          <a:endParaRPr lang="en-CH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Launched on each FLP</a:t>
          </a:r>
          <a:endParaRPr lang="en-CH" sz="2000" kern="1200" dirty="0"/>
        </a:p>
      </dsp:txBody>
      <dsp:txXfrm>
        <a:off x="0" y="356718"/>
        <a:ext cx="6159024" cy="1512000"/>
      </dsp:txXfrm>
    </dsp:sp>
    <dsp:sp modelId="{27425E0E-C4C2-4F4D-ABE0-1577A0AD0EC1}">
      <dsp:nvSpPr>
        <dsp:cNvPr id="0" name=""/>
        <dsp:cNvSpPr/>
      </dsp:nvSpPr>
      <dsp:spPr>
        <a:xfrm>
          <a:off x="307951" y="61518"/>
          <a:ext cx="4311316" cy="59040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62958" tIns="0" rIns="16295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hlinkClick xmlns:r="http://schemas.openxmlformats.org/officeDocument/2006/relationships" r:id="rId1"/>
            </a:rPr>
            <a:t>Readout</a:t>
          </a:r>
          <a:endParaRPr lang="en-CH" sz="2000" kern="1200" dirty="0"/>
        </a:p>
      </dsp:txBody>
      <dsp:txXfrm>
        <a:off x="336772" y="90339"/>
        <a:ext cx="4253674" cy="532758"/>
      </dsp:txXfrm>
    </dsp:sp>
    <dsp:sp modelId="{7487F411-F802-4C41-B6B6-38E3F71B4D51}">
      <dsp:nvSpPr>
        <dsp:cNvPr id="0" name=""/>
        <dsp:cNvSpPr/>
      </dsp:nvSpPr>
      <dsp:spPr>
        <a:xfrm>
          <a:off x="0" y="2271919"/>
          <a:ext cx="6159024" cy="17955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009" tIns="416560" rIns="47800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Writte in C++ (python bindings)</a:t>
          </a:r>
          <a:endParaRPr lang="en-CH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High level interface for accessing and controlling the readout cards</a:t>
          </a:r>
          <a:endParaRPr lang="en-CH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Uses </a:t>
          </a:r>
          <a:r>
            <a:rPr lang="en-US" sz="2000" b="0" i="0" kern="1200" dirty="0"/>
            <a:t>Portable Driver Architecture (PDA)</a:t>
          </a:r>
          <a:endParaRPr lang="en-CH" sz="2000" kern="1200" dirty="0"/>
        </a:p>
      </dsp:txBody>
      <dsp:txXfrm>
        <a:off x="0" y="2271919"/>
        <a:ext cx="6159024" cy="1795500"/>
      </dsp:txXfrm>
    </dsp:sp>
    <dsp:sp modelId="{A7DFD340-E388-4892-B268-63AD16295101}">
      <dsp:nvSpPr>
        <dsp:cNvPr id="0" name=""/>
        <dsp:cNvSpPr/>
      </dsp:nvSpPr>
      <dsp:spPr>
        <a:xfrm>
          <a:off x="307951" y="1976719"/>
          <a:ext cx="4311316" cy="59040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62958" tIns="0" rIns="16295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hlinkClick xmlns:r="http://schemas.openxmlformats.org/officeDocument/2006/relationships" r:id="rId2"/>
            </a:rPr>
            <a:t>ReadoutCard</a:t>
          </a:r>
          <a:endParaRPr lang="en-CH" sz="2000" kern="1200" dirty="0"/>
        </a:p>
      </dsp:txBody>
      <dsp:txXfrm>
        <a:off x="336772" y="2005540"/>
        <a:ext cx="4253674" cy="5327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982D8F-96DA-4BB4-B46C-D898318C2A10}">
      <dsp:nvSpPr>
        <dsp:cNvPr id="0" name=""/>
        <dsp:cNvSpPr/>
      </dsp:nvSpPr>
      <dsp:spPr>
        <a:xfrm>
          <a:off x="0" y="498468"/>
          <a:ext cx="6159024" cy="1512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009" tIns="416560" rIns="47800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Written in C++</a:t>
          </a:r>
          <a:endParaRPr lang="en-CH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Sample, process, merge, check, aggregate, store</a:t>
          </a:r>
          <a:endParaRPr lang="en-CH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Covers both online and offline worlds</a:t>
          </a:r>
          <a:endParaRPr lang="en-CH" sz="2000" kern="1200" dirty="0"/>
        </a:p>
      </dsp:txBody>
      <dsp:txXfrm>
        <a:off x="0" y="498468"/>
        <a:ext cx="6159024" cy="1512000"/>
      </dsp:txXfrm>
    </dsp:sp>
    <dsp:sp modelId="{27425E0E-C4C2-4F4D-ABE0-1577A0AD0EC1}">
      <dsp:nvSpPr>
        <dsp:cNvPr id="0" name=""/>
        <dsp:cNvSpPr/>
      </dsp:nvSpPr>
      <dsp:spPr>
        <a:xfrm>
          <a:off x="307951" y="203268"/>
          <a:ext cx="4311316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958" tIns="0" rIns="16295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hlinkClick xmlns:r="http://schemas.openxmlformats.org/officeDocument/2006/relationships" r:id="rId1"/>
            </a:rPr>
            <a:t>QC Framework</a:t>
          </a:r>
          <a:endParaRPr lang="en-CH" sz="2000" kern="1200" dirty="0"/>
        </a:p>
      </dsp:txBody>
      <dsp:txXfrm>
        <a:off x="336772" y="232089"/>
        <a:ext cx="4253674" cy="532758"/>
      </dsp:txXfrm>
    </dsp:sp>
    <dsp:sp modelId="{7487F411-F802-4C41-B6B6-38E3F71B4D51}">
      <dsp:nvSpPr>
        <dsp:cNvPr id="0" name=""/>
        <dsp:cNvSpPr/>
      </dsp:nvSpPr>
      <dsp:spPr>
        <a:xfrm>
          <a:off x="0" y="2413669"/>
          <a:ext cx="6159024" cy="1512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009" tIns="416560" rIns="47800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Web-based: </a:t>
          </a:r>
          <a:r>
            <a:rPr lang="en-US" sz="2000" kern="1200" dirty="0" err="1"/>
            <a:t>Javascript</a:t>
          </a:r>
          <a:r>
            <a:rPr lang="en-US" sz="2000" kern="1200" dirty="0"/>
            <a:t>, </a:t>
          </a:r>
          <a:r>
            <a:rPr lang="en-US" sz="2000" kern="1200" dirty="0" err="1"/>
            <a:t>nodejs</a:t>
          </a:r>
          <a:endParaRPr lang="en-CH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Uses JSROOT</a:t>
          </a:r>
          <a:endParaRPr lang="en-CH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Visualize and interact with QC objects</a:t>
          </a:r>
          <a:endParaRPr lang="en-CH" sz="2000" kern="1200" dirty="0"/>
        </a:p>
      </dsp:txBody>
      <dsp:txXfrm>
        <a:off x="0" y="2413669"/>
        <a:ext cx="6159024" cy="1512000"/>
      </dsp:txXfrm>
    </dsp:sp>
    <dsp:sp modelId="{A7DFD340-E388-4892-B268-63AD16295101}">
      <dsp:nvSpPr>
        <dsp:cNvPr id="0" name=""/>
        <dsp:cNvSpPr/>
      </dsp:nvSpPr>
      <dsp:spPr>
        <a:xfrm>
          <a:off x="307951" y="2118469"/>
          <a:ext cx="4311316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958" tIns="0" rIns="16295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hlinkClick xmlns:r="http://schemas.openxmlformats.org/officeDocument/2006/relationships" r:id="rId2"/>
            </a:rPr>
            <a:t>QC GUI</a:t>
          </a:r>
          <a:endParaRPr lang="en-CH" sz="2000" kern="1200" dirty="0"/>
        </a:p>
      </dsp:txBody>
      <dsp:txXfrm>
        <a:off x="336772" y="2147290"/>
        <a:ext cx="4253674" cy="5327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982D8F-96DA-4BB4-B46C-D898318C2A10}">
      <dsp:nvSpPr>
        <dsp:cNvPr id="0" name=""/>
        <dsp:cNvSpPr/>
      </dsp:nvSpPr>
      <dsp:spPr>
        <a:xfrm>
          <a:off x="0" y="388218"/>
          <a:ext cx="6159024" cy="2079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009" tIns="416560" rIns="47800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Written in Go</a:t>
          </a:r>
          <a:endParaRPr lang="en-CH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Direct control of the tasks running in FLP and QC nodes </a:t>
          </a:r>
          <a:endParaRPr lang="en-CH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Overall orchestration of ALICE data taking activities </a:t>
          </a:r>
          <a:endParaRPr lang="en-CH" sz="2000" kern="1200" dirty="0"/>
        </a:p>
      </dsp:txBody>
      <dsp:txXfrm>
        <a:off x="0" y="388218"/>
        <a:ext cx="6159024" cy="2079000"/>
      </dsp:txXfrm>
    </dsp:sp>
    <dsp:sp modelId="{27425E0E-C4C2-4F4D-ABE0-1577A0AD0EC1}">
      <dsp:nvSpPr>
        <dsp:cNvPr id="0" name=""/>
        <dsp:cNvSpPr/>
      </dsp:nvSpPr>
      <dsp:spPr>
        <a:xfrm>
          <a:off x="307951" y="93018"/>
          <a:ext cx="4311316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958" tIns="0" rIns="16295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hlinkClick xmlns:r="http://schemas.openxmlformats.org/officeDocument/2006/relationships" r:id="rId1"/>
            </a:rPr>
            <a:t>AliECS</a:t>
          </a:r>
          <a:endParaRPr lang="en-CH" sz="2000" kern="1200" dirty="0"/>
        </a:p>
      </dsp:txBody>
      <dsp:txXfrm>
        <a:off x="336772" y="121839"/>
        <a:ext cx="4253674" cy="532758"/>
      </dsp:txXfrm>
    </dsp:sp>
    <dsp:sp modelId="{7487F411-F802-4C41-B6B6-38E3F71B4D51}">
      <dsp:nvSpPr>
        <dsp:cNvPr id="0" name=""/>
        <dsp:cNvSpPr/>
      </dsp:nvSpPr>
      <dsp:spPr>
        <a:xfrm>
          <a:off x="0" y="2870419"/>
          <a:ext cx="6159024" cy="11655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009" tIns="416560" rIns="47800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Web-based: </a:t>
          </a:r>
          <a:r>
            <a:rPr lang="en-US" sz="2000" kern="1200" dirty="0" err="1"/>
            <a:t>Javascript</a:t>
          </a:r>
          <a:r>
            <a:rPr lang="en-US" sz="2000" kern="1200" dirty="0"/>
            <a:t>, </a:t>
          </a:r>
          <a:r>
            <a:rPr lang="en-US" sz="2000" kern="1200" dirty="0" err="1"/>
            <a:t>nodejs</a:t>
          </a:r>
          <a:endParaRPr lang="en-CH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Deploy/shutdown tasks, start/stop runs</a:t>
          </a:r>
          <a:endParaRPr lang="en-CH" sz="2000" kern="1200" dirty="0"/>
        </a:p>
      </dsp:txBody>
      <dsp:txXfrm>
        <a:off x="0" y="2870419"/>
        <a:ext cx="6159024" cy="1165500"/>
      </dsp:txXfrm>
    </dsp:sp>
    <dsp:sp modelId="{A7DFD340-E388-4892-B268-63AD16295101}">
      <dsp:nvSpPr>
        <dsp:cNvPr id="0" name=""/>
        <dsp:cNvSpPr/>
      </dsp:nvSpPr>
      <dsp:spPr>
        <a:xfrm>
          <a:off x="307951" y="2575219"/>
          <a:ext cx="4311316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958" tIns="0" rIns="16295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hlinkClick xmlns:r="http://schemas.openxmlformats.org/officeDocument/2006/relationships" r:id="rId2"/>
            </a:rPr>
            <a:t>AliECS</a:t>
          </a:r>
          <a:r>
            <a:rPr lang="en-US" sz="2000" kern="1200" dirty="0">
              <a:hlinkClick xmlns:r="http://schemas.openxmlformats.org/officeDocument/2006/relationships" r:id="rId2"/>
            </a:rPr>
            <a:t> GUI</a:t>
          </a:r>
          <a:endParaRPr lang="en-CH" sz="2000" kern="1200" dirty="0"/>
        </a:p>
      </dsp:txBody>
      <dsp:txXfrm>
        <a:off x="336772" y="2604040"/>
        <a:ext cx="4253674" cy="5327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982D8F-96DA-4BB4-B46C-D898318C2A10}">
      <dsp:nvSpPr>
        <dsp:cNvPr id="0" name=""/>
        <dsp:cNvSpPr/>
      </dsp:nvSpPr>
      <dsp:spPr>
        <a:xfrm>
          <a:off x="0" y="470779"/>
          <a:ext cx="6159024" cy="166635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009" tIns="479044" rIns="478009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C++ library to inject metrics from O</a:t>
          </a:r>
          <a:r>
            <a:rPr lang="en-US" sz="2300" kern="1200" baseline="30000" dirty="0"/>
            <a:t>2</a:t>
          </a:r>
          <a:r>
            <a:rPr lang="en-US" sz="2300" kern="1200" dirty="0"/>
            <a:t> tasks</a:t>
          </a:r>
          <a:endParaRPr lang="en-CH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Modular stack: </a:t>
          </a:r>
          <a:r>
            <a:rPr lang="en-US" sz="2300" kern="1200" dirty="0" err="1"/>
            <a:t>telegraf</a:t>
          </a:r>
          <a:r>
            <a:rPr lang="en-US" sz="2300" kern="1200" dirty="0"/>
            <a:t> + Kafka + </a:t>
          </a:r>
          <a:r>
            <a:rPr lang="en-US" sz="2300" kern="1200" dirty="0" err="1"/>
            <a:t>Influxdb</a:t>
          </a:r>
          <a:r>
            <a:rPr lang="en-US" sz="2300" kern="1200" dirty="0"/>
            <a:t> + Grafana</a:t>
          </a:r>
          <a:endParaRPr lang="en-CH" sz="2300" kern="1200" dirty="0"/>
        </a:p>
      </dsp:txBody>
      <dsp:txXfrm>
        <a:off x="0" y="470779"/>
        <a:ext cx="6159024" cy="1666350"/>
      </dsp:txXfrm>
    </dsp:sp>
    <dsp:sp modelId="{27425E0E-C4C2-4F4D-ABE0-1577A0AD0EC1}">
      <dsp:nvSpPr>
        <dsp:cNvPr id="0" name=""/>
        <dsp:cNvSpPr/>
      </dsp:nvSpPr>
      <dsp:spPr>
        <a:xfrm>
          <a:off x="307951" y="131299"/>
          <a:ext cx="4311316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958" tIns="0" rIns="162958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hlinkClick xmlns:r="http://schemas.openxmlformats.org/officeDocument/2006/relationships" r:id="rId1"/>
            </a:rPr>
            <a:t>Monitoring</a:t>
          </a:r>
          <a:endParaRPr lang="en-CH" sz="2300" kern="1200" dirty="0"/>
        </a:p>
      </dsp:txBody>
      <dsp:txXfrm>
        <a:off x="341095" y="164443"/>
        <a:ext cx="4245028" cy="612672"/>
      </dsp:txXfrm>
    </dsp:sp>
    <dsp:sp modelId="{689AAA6E-051B-493D-9359-31925A679BE0}">
      <dsp:nvSpPr>
        <dsp:cNvPr id="0" name=""/>
        <dsp:cNvSpPr/>
      </dsp:nvSpPr>
      <dsp:spPr>
        <a:xfrm>
          <a:off x="0" y="2600809"/>
          <a:ext cx="6159024" cy="199237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009" tIns="479044" rIns="478009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 err="1"/>
            <a:t>InfoLogger</a:t>
          </a:r>
          <a:r>
            <a:rPr lang="en-US" sz="2300" kern="1200" dirty="0"/>
            <a:t> in-house tool for application logs</a:t>
          </a:r>
          <a:endParaRPr lang="en-CH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ELK (Elastic, Logstash, Kibana) stack for system logs </a:t>
          </a:r>
          <a:endParaRPr lang="en-CH" sz="2300" kern="1200" dirty="0"/>
        </a:p>
      </dsp:txBody>
      <dsp:txXfrm>
        <a:off x="0" y="2600809"/>
        <a:ext cx="6159024" cy="1992375"/>
      </dsp:txXfrm>
    </dsp:sp>
    <dsp:sp modelId="{EB9904E2-7862-4111-A64E-ADFEAE66EEC2}">
      <dsp:nvSpPr>
        <dsp:cNvPr id="0" name=""/>
        <dsp:cNvSpPr/>
      </dsp:nvSpPr>
      <dsp:spPr>
        <a:xfrm>
          <a:off x="307951" y="2261329"/>
          <a:ext cx="4311316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958" tIns="0" rIns="162958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hlinkClick xmlns:r="http://schemas.openxmlformats.org/officeDocument/2006/relationships" r:id="rId2"/>
            </a:rPr>
            <a:t>Logging</a:t>
          </a:r>
          <a:endParaRPr lang="en-CH" sz="2300" kern="1200" dirty="0"/>
        </a:p>
      </dsp:txBody>
      <dsp:txXfrm>
        <a:off x="341095" y="2294473"/>
        <a:ext cx="4245028" cy="6126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7F411-F802-4C41-B6B6-38E3F71B4D51}">
      <dsp:nvSpPr>
        <dsp:cNvPr id="0" name=""/>
        <dsp:cNvSpPr/>
      </dsp:nvSpPr>
      <dsp:spPr>
        <a:xfrm>
          <a:off x="0" y="388541"/>
          <a:ext cx="6159024" cy="2079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009" tIns="499872" rIns="47800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C++ library to access config from O</a:t>
          </a:r>
          <a:r>
            <a:rPr lang="en-US" sz="2400" kern="1200" baseline="30000" dirty="0"/>
            <a:t>2</a:t>
          </a:r>
          <a:r>
            <a:rPr lang="en-US" sz="2400" kern="1200" dirty="0"/>
            <a:t> tasks</a:t>
          </a:r>
          <a:endParaRPr lang="en-CH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Consul for key/value store, service discovery</a:t>
          </a:r>
          <a:endParaRPr lang="en-CH" sz="2400" kern="1200" dirty="0"/>
        </a:p>
      </dsp:txBody>
      <dsp:txXfrm>
        <a:off x="0" y="388541"/>
        <a:ext cx="6159024" cy="2079000"/>
      </dsp:txXfrm>
    </dsp:sp>
    <dsp:sp modelId="{A7DFD340-E388-4892-B268-63AD16295101}">
      <dsp:nvSpPr>
        <dsp:cNvPr id="0" name=""/>
        <dsp:cNvSpPr/>
      </dsp:nvSpPr>
      <dsp:spPr>
        <a:xfrm>
          <a:off x="307951" y="34301"/>
          <a:ext cx="4311316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958" tIns="0" rIns="16295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rId1"/>
            </a:rPr>
            <a:t>Configuration</a:t>
          </a:r>
          <a:endParaRPr lang="en-CH" sz="2400" kern="1200" dirty="0"/>
        </a:p>
      </dsp:txBody>
      <dsp:txXfrm>
        <a:off x="342536" y="68886"/>
        <a:ext cx="4242146" cy="639310"/>
      </dsp:txXfrm>
    </dsp:sp>
    <dsp:sp modelId="{689AAA6E-051B-493D-9359-31925A679BE0}">
      <dsp:nvSpPr>
        <dsp:cNvPr id="0" name=""/>
        <dsp:cNvSpPr/>
      </dsp:nvSpPr>
      <dsp:spPr>
        <a:xfrm>
          <a:off x="0" y="2951382"/>
          <a:ext cx="6159024" cy="17388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009" tIns="499872" rIns="47800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Web-based: </a:t>
          </a:r>
          <a:r>
            <a:rPr lang="en-US" sz="2400" kern="1200" dirty="0" err="1"/>
            <a:t>Javascript</a:t>
          </a:r>
          <a:r>
            <a:rPr lang="en-US" sz="2400" kern="1200" dirty="0"/>
            <a:t>, </a:t>
          </a:r>
          <a:r>
            <a:rPr lang="en-US" sz="2400" kern="1200" dirty="0" err="1"/>
            <a:t>nodejs</a:t>
          </a:r>
          <a:r>
            <a:rPr lang="en-US" sz="2400" kern="1200" dirty="0"/>
            <a:t>, </a:t>
          </a:r>
          <a:r>
            <a:rPr lang="en-US" sz="2400" kern="1200" dirty="0" err="1"/>
            <a:t>mariadb</a:t>
          </a:r>
          <a:r>
            <a:rPr lang="en-US" sz="2400" kern="1200" dirty="0"/>
            <a:t>, </a:t>
          </a:r>
          <a:r>
            <a:rPr lang="en-US" sz="2400" kern="1200" dirty="0" err="1"/>
            <a:t>gRPC</a:t>
          </a:r>
          <a:endParaRPr lang="en-CH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Electronic logbook</a:t>
          </a:r>
          <a:endParaRPr lang="en-CH" sz="2400" kern="1200" dirty="0"/>
        </a:p>
      </dsp:txBody>
      <dsp:txXfrm>
        <a:off x="0" y="2951382"/>
        <a:ext cx="6159024" cy="1738800"/>
      </dsp:txXfrm>
    </dsp:sp>
    <dsp:sp modelId="{EB9904E2-7862-4111-A64E-ADFEAE66EEC2}">
      <dsp:nvSpPr>
        <dsp:cNvPr id="0" name=""/>
        <dsp:cNvSpPr/>
      </dsp:nvSpPr>
      <dsp:spPr>
        <a:xfrm>
          <a:off x="307951" y="2597142"/>
          <a:ext cx="4311316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958" tIns="0" rIns="16295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rId2"/>
            </a:rPr>
            <a:t>Bookkeeping</a:t>
          </a:r>
          <a:endParaRPr lang="en-CH" sz="2400" kern="1200" dirty="0"/>
        </a:p>
      </dsp:txBody>
      <dsp:txXfrm>
        <a:off x="342536" y="2631727"/>
        <a:ext cx="4242146" cy="6393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7E1D8-F313-451C-87C9-644A4CFD2547}">
      <dsp:nvSpPr>
        <dsp:cNvPr id="0" name=""/>
        <dsp:cNvSpPr/>
      </dsp:nvSpPr>
      <dsp:spPr>
        <a:xfrm>
          <a:off x="2786" y="0"/>
          <a:ext cx="2733942" cy="49612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SYNTHETIC</a:t>
          </a:r>
          <a:endParaRPr lang="en-CH" sz="4100" kern="1200" dirty="0"/>
        </a:p>
      </dsp:txBody>
      <dsp:txXfrm>
        <a:off x="2786" y="0"/>
        <a:ext cx="2733942" cy="1488369"/>
      </dsp:txXfrm>
    </dsp:sp>
    <dsp:sp modelId="{E7960C4B-F177-4402-A377-CCE1427477A6}">
      <dsp:nvSpPr>
        <dsp:cNvPr id="0" name=""/>
        <dsp:cNvSpPr/>
      </dsp:nvSpPr>
      <dsp:spPr>
        <a:xfrm>
          <a:off x="276180" y="1488793"/>
          <a:ext cx="2187153" cy="974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Replay of MC data</a:t>
          </a:r>
          <a:endParaRPr lang="en-CH" sz="2500" kern="1200" dirty="0"/>
        </a:p>
      </dsp:txBody>
      <dsp:txXfrm>
        <a:off x="304727" y="1517340"/>
        <a:ext cx="2130059" cy="917589"/>
      </dsp:txXfrm>
    </dsp:sp>
    <dsp:sp modelId="{10150E9D-1808-4558-9088-D12FD7E5DC5A}">
      <dsp:nvSpPr>
        <dsp:cNvPr id="0" name=""/>
        <dsp:cNvSpPr/>
      </dsp:nvSpPr>
      <dsp:spPr>
        <a:xfrm>
          <a:off x="276180" y="2613428"/>
          <a:ext cx="2187153" cy="974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1-1200 GB/s</a:t>
          </a:r>
          <a:br>
            <a:rPr lang="en-US" sz="2500" kern="1200" dirty="0"/>
          </a:br>
          <a:r>
            <a:rPr lang="en-US" sz="2500" kern="1200" dirty="0"/>
            <a:t>readout</a:t>
          </a:r>
          <a:endParaRPr lang="en-CH" sz="2500" kern="1200" dirty="0"/>
        </a:p>
      </dsp:txBody>
      <dsp:txXfrm>
        <a:off x="304727" y="2641975"/>
        <a:ext cx="2130059" cy="917589"/>
      </dsp:txXfrm>
    </dsp:sp>
    <dsp:sp modelId="{5745C831-4026-4400-8DE6-E76B11E3848E}">
      <dsp:nvSpPr>
        <dsp:cNvPr id="0" name=""/>
        <dsp:cNvSpPr/>
      </dsp:nvSpPr>
      <dsp:spPr>
        <a:xfrm>
          <a:off x="276180" y="3738063"/>
          <a:ext cx="2187153" cy="974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No writing to storage</a:t>
          </a:r>
          <a:endParaRPr lang="en-CH" sz="2500" kern="1200" dirty="0"/>
        </a:p>
      </dsp:txBody>
      <dsp:txXfrm>
        <a:off x="304727" y="3766610"/>
        <a:ext cx="2130059" cy="917589"/>
      </dsp:txXfrm>
    </dsp:sp>
    <dsp:sp modelId="{E1FD0FDF-0194-4A24-8204-A8B852BC3DCE}">
      <dsp:nvSpPr>
        <dsp:cNvPr id="0" name=""/>
        <dsp:cNvSpPr/>
      </dsp:nvSpPr>
      <dsp:spPr>
        <a:xfrm>
          <a:off x="2941773" y="0"/>
          <a:ext cx="2733942" cy="49612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COSMICS</a:t>
          </a:r>
          <a:endParaRPr lang="en-CH" sz="4100" kern="1200" dirty="0"/>
        </a:p>
      </dsp:txBody>
      <dsp:txXfrm>
        <a:off x="2941773" y="0"/>
        <a:ext cx="2733942" cy="1488369"/>
      </dsp:txXfrm>
    </dsp:sp>
    <dsp:sp modelId="{A0E4541F-F633-4BD4-B364-9146BC925023}">
      <dsp:nvSpPr>
        <dsp:cNvPr id="0" name=""/>
        <dsp:cNvSpPr/>
      </dsp:nvSpPr>
      <dsp:spPr>
        <a:xfrm>
          <a:off x="3215168" y="1488793"/>
          <a:ext cx="2187153" cy="974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Commissioning</a:t>
          </a:r>
          <a:endParaRPr lang="en-CH" sz="2500" kern="1200" dirty="0"/>
        </a:p>
      </dsp:txBody>
      <dsp:txXfrm>
        <a:off x="3243715" y="1517340"/>
        <a:ext cx="2130059" cy="917589"/>
      </dsp:txXfrm>
    </dsp:sp>
    <dsp:sp modelId="{B9EC6317-A05A-4C06-B9E0-2BBA1082D947}">
      <dsp:nvSpPr>
        <dsp:cNvPr id="0" name=""/>
        <dsp:cNvSpPr/>
      </dsp:nvSpPr>
      <dsp:spPr>
        <a:xfrm>
          <a:off x="3215168" y="2613428"/>
          <a:ext cx="2187153" cy="974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85 GB/s readout</a:t>
          </a:r>
          <a:endParaRPr lang="en-CH" sz="2500" kern="1200" dirty="0"/>
        </a:p>
      </dsp:txBody>
      <dsp:txXfrm>
        <a:off x="3243715" y="2641975"/>
        <a:ext cx="2130059" cy="917589"/>
      </dsp:txXfrm>
    </dsp:sp>
    <dsp:sp modelId="{D928021A-4CCC-43AF-8AEF-B0E8401E9206}">
      <dsp:nvSpPr>
        <dsp:cNvPr id="0" name=""/>
        <dsp:cNvSpPr/>
      </dsp:nvSpPr>
      <dsp:spPr>
        <a:xfrm>
          <a:off x="3215168" y="3738063"/>
          <a:ext cx="2187153" cy="974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 GB/s</a:t>
          </a:r>
          <a:br>
            <a:rPr lang="en-US" sz="2500" kern="1200" dirty="0"/>
          </a:br>
          <a:r>
            <a:rPr lang="en-US" sz="2500" kern="1200" dirty="0"/>
            <a:t>storage</a:t>
          </a:r>
          <a:endParaRPr lang="en-CH" sz="2500" kern="1200" dirty="0"/>
        </a:p>
      </dsp:txBody>
      <dsp:txXfrm>
        <a:off x="3243715" y="3766610"/>
        <a:ext cx="2130059" cy="917589"/>
      </dsp:txXfrm>
    </dsp:sp>
    <dsp:sp modelId="{7B9F5866-C92E-4F52-BD91-D52574E27E6B}">
      <dsp:nvSpPr>
        <dsp:cNvPr id="0" name=""/>
        <dsp:cNvSpPr/>
      </dsp:nvSpPr>
      <dsp:spPr>
        <a:xfrm>
          <a:off x="5880761" y="0"/>
          <a:ext cx="2733942" cy="49612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PHYSICS</a:t>
          </a:r>
          <a:br>
            <a:rPr lang="en-US" sz="4100" kern="1200" dirty="0"/>
          </a:br>
          <a:r>
            <a:rPr lang="en-US" sz="4100" kern="1200" dirty="0"/>
            <a:t>p-p</a:t>
          </a:r>
          <a:endParaRPr lang="en-CH" sz="4100" kern="1200" dirty="0"/>
        </a:p>
      </dsp:txBody>
      <dsp:txXfrm>
        <a:off x="5880761" y="0"/>
        <a:ext cx="2733942" cy="1488369"/>
      </dsp:txXfrm>
    </dsp:sp>
    <dsp:sp modelId="{E77E1085-FEBB-4303-AEFF-83204E0DC05B}">
      <dsp:nvSpPr>
        <dsp:cNvPr id="0" name=""/>
        <dsp:cNvSpPr/>
      </dsp:nvSpPr>
      <dsp:spPr>
        <a:xfrm>
          <a:off x="6154156" y="1488793"/>
          <a:ext cx="2187153" cy="974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pp collisions at 500 kHz</a:t>
          </a:r>
          <a:endParaRPr lang="en-CH" sz="2500" kern="1200" dirty="0"/>
        </a:p>
      </dsp:txBody>
      <dsp:txXfrm>
        <a:off x="6182703" y="1517340"/>
        <a:ext cx="2130059" cy="917589"/>
      </dsp:txXfrm>
    </dsp:sp>
    <dsp:sp modelId="{7702CAB5-0669-4FB6-98AF-546A4A6D53D1}">
      <dsp:nvSpPr>
        <dsp:cNvPr id="0" name=""/>
        <dsp:cNvSpPr/>
      </dsp:nvSpPr>
      <dsp:spPr>
        <a:xfrm>
          <a:off x="6154156" y="2613428"/>
          <a:ext cx="2187153" cy="974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500 GB/s</a:t>
          </a:r>
          <a:br>
            <a:rPr lang="en-US" sz="2500" kern="1200" dirty="0"/>
          </a:br>
          <a:r>
            <a:rPr lang="en-US" sz="2500" kern="1200" dirty="0"/>
            <a:t>readout</a:t>
          </a:r>
          <a:endParaRPr lang="en-CH" sz="2500" kern="1200" dirty="0"/>
        </a:p>
      </dsp:txBody>
      <dsp:txXfrm>
        <a:off x="6182703" y="2641975"/>
        <a:ext cx="2130059" cy="917589"/>
      </dsp:txXfrm>
    </dsp:sp>
    <dsp:sp modelId="{EF5AFC33-9EAA-46DB-A9FF-73F9D8DB7FA5}">
      <dsp:nvSpPr>
        <dsp:cNvPr id="0" name=""/>
        <dsp:cNvSpPr/>
      </dsp:nvSpPr>
      <dsp:spPr>
        <a:xfrm>
          <a:off x="6154156" y="3738063"/>
          <a:ext cx="2187153" cy="974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30 GB/s</a:t>
          </a:r>
          <a:br>
            <a:rPr lang="en-US" sz="2500" kern="1200" dirty="0"/>
          </a:br>
          <a:r>
            <a:rPr lang="en-US" sz="2500" kern="1200" dirty="0"/>
            <a:t>storage</a:t>
          </a:r>
          <a:endParaRPr lang="en-CH" sz="2500" kern="1200" dirty="0"/>
        </a:p>
      </dsp:txBody>
      <dsp:txXfrm>
        <a:off x="6182703" y="3766610"/>
        <a:ext cx="2130059" cy="917589"/>
      </dsp:txXfrm>
    </dsp:sp>
    <dsp:sp modelId="{8B520C36-EA07-430E-B805-C1CF7B9786D6}">
      <dsp:nvSpPr>
        <dsp:cNvPr id="0" name=""/>
        <dsp:cNvSpPr/>
      </dsp:nvSpPr>
      <dsp:spPr>
        <a:xfrm>
          <a:off x="8819749" y="0"/>
          <a:ext cx="2733942" cy="49612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PHYSICS</a:t>
          </a:r>
          <a:br>
            <a:rPr lang="en-US" sz="4100" kern="1200" dirty="0"/>
          </a:br>
          <a:r>
            <a:rPr lang="en-US" sz="4100" kern="1200" dirty="0"/>
            <a:t>Pb-Pb </a:t>
          </a:r>
          <a:r>
            <a:rPr lang="en-US" sz="4100" kern="1200" baseline="30000" dirty="0"/>
            <a:t>(1)</a:t>
          </a:r>
          <a:endParaRPr lang="en-CH" sz="4100" kern="1200" baseline="30000" dirty="0"/>
        </a:p>
      </dsp:txBody>
      <dsp:txXfrm>
        <a:off x="8819749" y="0"/>
        <a:ext cx="2733942" cy="1488369"/>
      </dsp:txXfrm>
    </dsp:sp>
    <dsp:sp modelId="{4A366140-53AF-466C-A5C1-D999C4C03C55}">
      <dsp:nvSpPr>
        <dsp:cNvPr id="0" name=""/>
        <dsp:cNvSpPr/>
      </dsp:nvSpPr>
      <dsp:spPr>
        <a:xfrm>
          <a:off x="9093143" y="1488793"/>
          <a:ext cx="2187153" cy="974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PbPb</a:t>
          </a:r>
          <a:r>
            <a:rPr lang="en-US" sz="2500" kern="1200" dirty="0"/>
            <a:t> collisions at 50 kHz</a:t>
          </a:r>
          <a:endParaRPr lang="en-CH" sz="2500" kern="1200" dirty="0"/>
        </a:p>
      </dsp:txBody>
      <dsp:txXfrm>
        <a:off x="9121690" y="1517340"/>
        <a:ext cx="2130059" cy="917589"/>
      </dsp:txXfrm>
    </dsp:sp>
    <dsp:sp modelId="{4DAD3C5F-94B0-42EF-A3EE-3E16B4BEA1F5}">
      <dsp:nvSpPr>
        <dsp:cNvPr id="0" name=""/>
        <dsp:cNvSpPr/>
      </dsp:nvSpPr>
      <dsp:spPr>
        <a:xfrm>
          <a:off x="9093143" y="2613428"/>
          <a:ext cx="2187153" cy="974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900 GB/s</a:t>
          </a:r>
          <a:br>
            <a:rPr lang="en-US" sz="2500" kern="1200" dirty="0"/>
          </a:br>
          <a:r>
            <a:rPr lang="en-US" sz="2500" kern="1200" dirty="0"/>
            <a:t>readout</a:t>
          </a:r>
          <a:endParaRPr lang="en-CH" sz="2500" kern="1200" dirty="0"/>
        </a:p>
      </dsp:txBody>
      <dsp:txXfrm>
        <a:off x="9121690" y="2641975"/>
        <a:ext cx="2130059" cy="917589"/>
      </dsp:txXfrm>
    </dsp:sp>
    <dsp:sp modelId="{CD85702E-83D5-459B-8C9C-27DFF192C957}">
      <dsp:nvSpPr>
        <dsp:cNvPr id="0" name=""/>
        <dsp:cNvSpPr/>
      </dsp:nvSpPr>
      <dsp:spPr>
        <a:xfrm>
          <a:off x="9093143" y="3738063"/>
          <a:ext cx="2187153" cy="974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130 GB/s</a:t>
          </a:r>
          <a:br>
            <a:rPr lang="en-US" sz="2500" kern="1200" dirty="0"/>
          </a:br>
          <a:r>
            <a:rPr lang="en-US" sz="2500" kern="1200" dirty="0"/>
            <a:t>storage</a:t>
          </a:r>
          <a:endParaRPr lang="en-CH" sz="2500" kern="1200" dirty="0"/>
        </a:p>
      </dsp:txBody>
      <dsp:txXfrm>
        <a:off x="9121690" y="3766610"/>
        <a:ext cx="2130059" cy="917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BD699-D077-4B37-AB59-4D470F47041D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66DD3-7C70-4196-BDD0-033783EB4B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285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66DD3-7C70-4196-BDD0-033783EB4BB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648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897227" y="1729377"/>
            <a:ext cx="10363200" cy="1470025"/>
          </a:xfrm>
        </p:spPr>
        <p:txBody>
          <a:bodyPr/>
          <a:lstStyle>
            <a:lvl1pPr algn="l">
              <a:defRPr sz="40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Palatino"/>
              </a:defRPr>
            </a:lvl1pPr>
          </a:lstStyle>
          <a:p>
            <a:pPr>
              <a:defRPr/>
            </a:pPr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897227" y="3453364"/>
            <a:ext cx="8534400" cy="7883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Palatin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Authors</a:t>
            </a:r>
            <a:endParaRPr/>
          </a:p>
        </p:txBody>
      </p:sp>
      <p:cxnSp>
        <p:nvCxnSpPr>
          <p:cNvPr id="6" name="Straight Connector 6"/>
          <p:cNvCxnSpPr>
            <a:cxnSpLocks/>
          </p:cNvCxnSpPr>
          <p:nvPr userDrawn="1"/>
        </p:nvCxnSpPr>
        <p:spPr bwMode="auto">
          <a:xfrm>
            <a:off x="828675" y="885473"/>
            <a:ext cx="8267700" cy="0"/>
          </a:xfrm>
          <a:prstGeom prst="line">
            <a:avLst/>
          </a:prstGeom>
          <a:ln w="3175" cmpd="sng">
            <a:gradFill>
              <a:gsLst>
                <a:gs pos="0">
                  <a:srgbClr val="FF0000">
                    <a:alpha val="31000"/>
                  </a:srgbClr>
                </a:gs>
                <a:gs pos="71000">
                  <a:srgbClr val="FF0000"/>
                </a:gs>
                <a:gs pos="87000">
                  <a:srgbClr val="7A0000"/>
                </a:gs>
                <a:gs pos="100000">
                  <a:srgbClr val="560000"/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O2_logo_L_130822.png"/>
          <p:cNvPicPr/>
          <p:nvPr userDrawn="1"/>
        </p:nvPicPr>
        <p:blipFill>
          <a:blip r:embed="rId2"/>
          <a:stretch/>
        </p:blipFill>
        <p:spPr bwMode="auto">
          <a:xfrm>
            <a:off x="10484161" y="328838"/>
            <a:ext cx="1069848" cy="1363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ALICE_newlogo.png"/>
          <p:cNvPicPr/>
          <p:nvPr userDrawn="1"/>
        </p:nvPicPr>
        <p:blipFill>
          <a:blip r:embed="rId3"/>
          <a:stretch/>
        </p:blipFill>
        <p:spPr bwMode="auto">
          <a:xfrm>
            <a:off x="9276767" y="328838"/>
            <a:ext cx="1097280" cy="13636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6"/>
          <p:cNvCxnSpPr>
            <a:cxnSpLocks/>
          </p:cNvCxnSpPr>
          <p:nvPr userDrawn="1"/>
        </p:nvCxnSpPr>
        <p:spPr bwMode="auto">
          <a:xfrm>
            <a:off x="828675" y="5893688"/>
            <a:ext cx="10848975" cy="0"/>
          </a:xfrm>
          <a:prstGeom prst="line">
            <a:avLst/>
          </a:prstGeom>
          <a:ln w="3175" cmpd="sng">
            <a:gradFill>
              <a:gsLst>
                <a:gs pos="0">
                  <a:srgbClr val="FF0000">
                    <a:alpha val="31000"/>
                  </a:srgbClr>
                </a:gs>
                <a:gs pos="71000">
                  <a:srgbClr val="FF0000"/>
                </a:gs>
                <a:gs pos="87000">
                  <a:srgbClr val="7A0000"/>
                </a:gs>
                <a:gs pos="100000">
                  <a:srgbClr val="560000"/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839200" y="274649"/>
            <a:ext cx="2743200" cy="5851525"/>
          </a:xfrm>
        </p:spPr>
        <p:txBody>
          <a:bodyPr vert="eaVert"/>
          <a:lstStyle/>
          <a:p>
            <a:pPr>
              <a:defRPr/>
            </a:pPr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09600" y="27464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>
              <a:defRPr/>
            </a:pPr>
            <a:r>
              <a:rPr lang="pl-PL"/>
              <a:t>Click to edit Master text styles</a:t>
            </a:r>
            <a:endParaRPr/>
          </a:p>
          <a:p>
            <a:pPr lvl="1">
              <a:defRPr/>
            </a:pPr>
            <a:r>
              <a:rPr lang="pl-PL"/>
              <a:t>Second level</a:t>
            </a:r>
            <a:endParaRPr/>
          </a:p>
          <a:p>
            <a:pPr lvl="2">
              <a:defRPr/>
            </a:pPr>
            <a:r>
              <a:rPr lang="pl-PL"/>
              <a:t>Third level</a:t>
            </a:r>
            <a:endParaRPr/>
          </a:p>
          <a:p>
            <a:pPr lvl="3">
              <a:defRPr/>
            </a:pPr>
            <a:r>
              <a:rPr lang="pl-PL"/>
              <a:t>Fourth level</a:t>
            </a:r>
            <a:endParaRPr/>
          </a:p>
          <a:p>
            <a:pPr lvl="4">
              <a:defRPr/>
            </a:pPr>
            <a:r>
              <a:rPr lang="pl-PL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Vasco Barroso ∙ CERN | CERN Team ALICE 3 retreat in Evian | 30-31 Jan 2023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15FBA-4B99-6944-9B06-EA022252369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/>
          </p:cNvCxnSpPr>
          <p:nvPr userDrawn="1"/>
        </p:nvCxnSpPr>
        <p:spPr bwMode="auto">
          <a:xfrm>
            <a:off x="0" y="395822"/>
            <a:ext cx="12201525" cy="0"/>
          </a:xfrm>
          <a:prstGeom prst="line">
            <a:avLst/>
          </a:prstGeom>
          <a:ln w="3175" cmpd="sng">
            <a:gradFill>
              <a:gsLst>
                <a:gs pos="0">
                  <a:srgbClr val="FF0000">
                    <a:alpha val="31000"/>
                  </a:srgbClr>
                </a:gs>
                <a:gs pos="71000">
                  <a:srgbClr val="FF0000"/>
                </a:gs>
                <a:gs pos="87000">
                  <a:srgbClr val="7A0000"/>
                </a:gs>
                <a:gs pos="100000">
                  <a:srgbClr val="560000"/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152548" y="279584"/>
            <a:ext cx="9945805" cy="61168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432056"/>
            <a:ext cx="10972800" cy="46941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 typeface="Arial Unicode MS"/>
              <a:buChar char="▶"/>
              <a:defRPr>
                <a:solidFill>
                  <a:srgbClr val="404040"/>
                </a:solidFill>
              </a:defRPr>
            </a:lvl1pPr>
            <a:lvl2pPr marL="742950" indent="-285750">
              <a:buSzPct val="100000"/>
              <a:buFont typeface="Arial Unicode MS"/>
              <a:buChar char="▶"/>
              <a:defRPr>
                <a:solidFill>
                  <a:srgbClr val="404040"/>
                </a:solidFill>
              </a:defRPr>
            </a:lvl2pPr>
            <a:lvl3pPr marL="1143000" indent="-228600">
              <a:buSzPct val="100000"/>
              <a:buFont typeface="Arial Unicode MS"/>
              <a:buChar char="▶"/>
              <a:defRPr>
                <a:solidFill>
                  <a:srgbClr val="404040"/>
                </a:solidFill>
              </a:defRPr>
            </a:lvl3pPr>
            <a:lvl4pPr marL="1600200" indent="-228600">
              <a:buSzPct val="100000"/>
              <a:buFont typeface="Arial Unicode MS"/>
              <a:buChar char="▶"/>
              <a:defRPr lang="en-US" sz="26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4pPr>
            <a:lvl5pPr marL="2057400" indent="-228600">
              <a:buSzPct val="100000"/>
              <a:buFont typeface="Arial Unicode MS"/>
              <a:buChar char="▶"/>
              <a:defRPr>
                <a:solidFill>
                  <a:srgbClr val="404040"/>
                </a:solidFill>
              </a:defRPr>
            </a:lvl5pPr>
          </a:lstStyle>
          <a:p>
            <a:pPr lvl="0">
              <a:defRPr/>
            </a:pPr>
            <a:r>
              <a:rPr lang="pl-PL"/>
              <a:t>Click to edit Master text styles</a:t>
            </a:r>
            <a:endParaRPr/>
          </a:p>
          <a:p>
            <a:pPr lvl="1">
              <a:defRPr/>
            </a:pPr>
            <a:r>
              <a:rPr lang="pl-PL"/>
              <a:t>Second level</a:t>
            </a:r>
            <a:endParaRPr/>
          </a:p>
          <a:p>
            <a:pPr lvl="2">
              <a:defRPr/>
            </a:pPr>
            <a:r>
              <a:rPr lang="pl-PL"/>
              <a:t>Third level</a:t>
            </a:r>
            <a:endParaRPr/>
          </a:p>
          <a:p>
            <a:pPr lvl="3">
              <a:defRPr/>
            </a:pPr>
            <a:r>
              <a:rPr lang="pl-PL"/>
              <a:t>Fourth level</a:t>
            </a:r>
            <a:endParaRPr/>
          </a:p>
          <a:p>
            <a:pPr lvl="4">
              <a:defRPr/>
            </a:pPr>
            <a:r>
              <a:rPr lang="pl-PL"/>
              <a:t>Fifth level</a:t>
            </a:r>
            <a:endParaRPr lang="en-US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4"/>
          </p:nvPr>
        </p:nvSpPr>
        <p:spPr bwMode="auto">
          <a:xfrm>
            <a:off x="162105" y="793138"/>
            <a:ext cx="9936255" cy="424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404040"/>
                </a:solidFill>
              </a:defRPr>
            </a:lvl1pPr>
          </a:lstStyle>
          <a:p>
            <a:pPr lvl="0">
              <a:defRPr/>
            </a:pPr>
            <a:r>
              <a:rPr lang="pl-PL"/>
              <a:t>Click to edit Master text styles</a:t>
            </a:r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6671175" cy="37291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Vasco Barroso ∙ CERN | CERN Team ALICE 3 retreat in Evian | 30-31 Jan 2023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 bwMode="auto">
          <a:xfrm>
            <a:off x="9347200" y="6505482"/>
            <a:ext cx="2844800" cy="365125"/>
          </a:xfrm>
          <a:prstGeom prst="rect">
            <a:avLst/>
          </a:prstGeom>
        </p:spPr>
        <p:txBody>
          <a:bodyPr anchor="ctr"/>
          <a:lstStyle>
            <a:lvl1pPr algn="r" defTabSz="457200">
              <a:spcBef>
                <a:spcPts val="0"/>
              </a:spcBef>
              <a:spcAft>
                <a:spcPts val="0"/>
              </a:spcAft>
              <a:defRPr lang="en-US" sz="1400">
                <a:solidFill>
                  <a:schemeClr val="bg1">
                    <a:lumMod val="50000"/>
                  </a:schemeClr>
                </a:solidFill>
                <a:latin typeface="Calibri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7C447D3-E875-3E4A-B8DF-D2A9EA33EE2F}" type="slidenum">
              <a:rPr lang="en-US"/>
              <a:t>‹#›</a:t>
            </a:fld>
            <a:endParaRPr lang="en-US"/>
          </a:p>
        </p:txBody>
      </p:sp>
      <p:cxnSp>
        <p:nvCxnSpPr>
          <p:cNvPr id="10" name="Straight Connector 6"/>
          <p:cNvCxnSpPr>
            <a:cxnSpLocks/>
          </p:cNvCxnSpPr>
          <p:nvPr userDrawn="1"/>
        </p:nvCxnSpPr>
        <p:spPr bwMode="auto">
          <a:xfrm>
            <a:off x="0" y="6535942"/>
            <a:ext cx="12192000" cy="0"/>
          </a:xfrm>
          <a:prstGeom prst="line">
            <a:avLst/>
          </a:prstGeom>
          <a:ln w="3175" cmpd="sng">
            <a:gradFill>
              <a:gsLst>
                <a:gs pos="0">
                  <a:srgbClr val="FF0000">
                    <a:alpha val="31000"/>
                  </a:srgbClr>
                </a:gs>
                <a:gs pos="71000">
                  <a:srgbClr val="FF0000"/>
                </a:gs>
                <a:gs pos="87000">
                  <a:srgbClr val="7A0000"/>
                </a:gs>
                <a:gs pos="100000">
                  <a:srgbClr val="560000"/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1"/>
          <p:cNvSpPr/>
          <p:nvPr userDrawn="1"/>
        </p:nvSpPr>
        <p:spPr bwMode="auto">
          <a:xfrm>
            <a:off x="11037458" y="4763"/>
            <a:ext cx="611618" cy="652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pic>
        <p:nvPicPr>
          <p:cNvPr id="12" name="Picture 6" descr="O2_logo_L_130822.png"/>
          <p:cNvPicPr/>
          <p:nvPr userDrawn="1"/>
        </p:nvPicPr>
        <p:blipFill>
          <a:blip r:embed="rId2"/>
          <a:stretch/>
        </p:blipFill>
        <p:spPr bwMode="auto">
          <a:xfrm>
            <a:off x="11008882" y="39324"/>
            <a:ext cx="841248" cy="10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pl-PL"/>
              <a:t>Click to edit Master text styles</a:t>
            </a:r>
            <a:endParaRPr/>
          </a:p>
          <a:p>
            <a:pPr lvl="1">
              <a:defRPr/>
            </a:pPr>
            <a:r>
              <a:rPr lang="pl-PL"/>
              <a:t>Second level</a:t>
            </a:r>
            <a:endParaRPr/>
          </a:p>
          <a:p>
            <a:pPr lvl="2">
              <a:defRPr/>
            </a:pPr>
            <a:r>
              <a:rPr lang="pl-PL"/>
              <a:t>Third level</a:t>
            </a:r>
            <a:endParaRPr/>
          </a:p>
          <a:p>
            <a:pPr lvl="3">
              <a:defRPr/>
            </a:pPr>
            <a:r>
              <a:rPr lang="pl-PL"/>
              <a:t>Fourth level</a:t>
            </a:r>
            <a:endParaRPr/>
          </a:p>
          <a:p>
            <a:pPr lvl="4">
              <a:defRPr/>
            </a:pPr>
            <a:r>
              <a:rPr lang="pl-PL"/>
              <a:t>Fifth level</a:t>
            </a: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pl-PL"/>
              <a:t>Click to edit Master text styles</a:t>
            </a:r>
            <a:endParaRPr/>
          </a:p>
          <a:p>
            <a:pPr lvl="1">
              <a:defRPr/>
            </a:pPr>
            <a:r>
              <a:rPr lang="pl-PL"/>
              <a:t>Second level</a:t>
            </a:r>
            <a:endParaRPr/>
          </a:p>
          <a:p>
            <a:pPr lvl="2">
              <a:defRPr/>
            </a:pPr>
            <a:r>
              <a:rPr lang="pl-PL"/>
              <a:t>Third level</a:t>
            </a:r>
            <a:endParaRPr/>
          </a:p>
          <a:p>
            <a:pPr lvl="3">
              <a:defRPr/>
            </a:pPr>
            <a:r>
              <a:rPr lang="pl-PL"/>
              <a:t>Fourth level</a:t>
            </a:r>
            <a:endParaRPr/>
          </a:p>
          <a:p>
            <a:pPr lvl="4">
              <a:defRPr/>
            </a:pPr>
            <a:r>
              <a:rPr lang="pl-PL"/>
              <a:t>Fifth level</a:t>
            </a:r>
            <a:endParaRPr lang="en-US"/>
          </a:p>
        </p:txBody>
      </p:sp>
      <p:cxnSp>
        <p:nvCxnSpPr>
          <p:cNvPr id="6" name="Straight Connector 6"/>
          <p:cNvCxnSpPr>
            <a:cxnSpLocks/>
          </p:cNvCxnSpPr>
          <p:nvPr userDrawn="1"/>
        </p:nvCxnSpPr>
        <p:spPr bwMode="auto">
          <a:xfrm flipV="1">
            <a:off x="0" y="319622"/>
            <a:ext cx="12192000" cy="25400"/>
          </a:xfrm>
          <a:prstGeom prst="line">
            <a:avLst/>
          </a:prstGeom>
          <a:ln w="3175" cmpd="sng">
            <a:gradFill>
              <a:gsLst>
                <a:gs pos="0">
                  <a:srgbClr val="FF0000"/>
                </a:gs>
                <a:gs pos="61000">
                  <a:srgbClr val="FF0000"/>
                </a:gs>
                <a:gs pos="100000">
                  <a:srgbClr val="560000"/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152548" y="279584"/>
            <a:ext cx="9945805" cy="61168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/>
          </p:nvPr>
        </p:nvSpPr>
        <p:spPr bwMode="auto">
          <a:xfrm>
            <a:off x="162105" y="793138"/>
            <a:ext cx="9936255" cy="424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404040"/>
                </a:solidFill>
              </a:defRPr>
            </a:lvl1pPr>
          </a:lstStyle>
          <a:p>
            <a:pPr lvl="0">
              <a:defRPr/>
            </a:pPr>
            <a:r>
              <a:rPr lang="pl-PL"/>
              <a:t>Click to edit Master text styles</a:t>
            </a:r>
            <a:endParaRPr/>
          </a:p>
        </p:txBody>
      </p:sp>
      <p:cxnSp>
        <p:nvCxnSpPr>
          <p:cNvPr id="9" name="Straight Connector 6"/>
          <p:cNvCxnSpPr>
            <a:cxnSpLocks/>
          </p:cNvCxnSpPr>
          <p:nvPr userDrawn="1"/>
        </p:nvCxnSpPr>
        <p:spPr bwMode="auto">
          <a:xfrm flipV="1">
            <a:off x="0" y="6535942"/>
            <a:ext cx="12192000" cy="25400"/>
          </a:xfrm>
          <a:prstGeom prst="line">
            <a:avLst/>
          </a:prstGeom>
          <a:ln w="3175" cmpd="sng">
            <a:gradFill>
              <a:gsLst>
                <a:gs pos="0">
                  <a:srgbClr val="FF0000">
                    <a:alpha val="31000"/>
                  </a:srgbClr>
                </a:gs>
                <a:gs pos="71000">
                  <a:srgbClr val="FF0000"/>
                </a:gs>
                <a:gs pos="87000">
                  <a:srgbClr val="7A0000"/>
                </a:gs>
                <a:gs pos="100000">
                  <a:srgbClr val="560000"/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 bwMode="auto">
          <a:xfrm>
            <a:off x="9347200" y="6505482"/>
            <a:ext cx="2844800" cy="365125"/>
          </a:xfrm>
          <a:prstGeom prst="rect">
            <a:avLst/>
          </a:prstGeom>
        </p:spPr>
        <p:txBody>
          <a:bodyPr anchor="ctr"/>
          <a:lstStyle>
            <a:lvl1pPr algn="r" defTabSz="457200">
              <a:spcBef>
                <a:spcPts val="0"/>
              </a:spcBef>
              <a:spcAft>
                <a:spcPts val="0"/>
              </a:spcAft>
              <a:defRPr lang="en-US" sz="1400">
                <a:solidFill>
                  <a:schemeClr val="bg1">
                    <a:lumMod val="50000"/>
                  </a:schemeClr>
                </a:solidFill>
                <a:latin typeface="Calibri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7C447D3-E875-3E4A-B8DF-D2A9EA33EE2F}" type="slidenum">
              <a:rPr lang="en-US"/>
              <a:t>‹#›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6671175" cy="37291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Vasco Barroso ∙ CERN | CERN Team ALICE 3 retreat in Evian | 30-31 Jan 2023</a:t>
            </a:r>
            <a:endParaRPr lang="en-US"/>
          </a:p>
        </p:txBody>
      </p:sp>
      <p:sp>
        <p:nvSpPr>
          <p:cNvPr id="12" name="Rectangle 12"/>
          <p:cNvSpPr/>
          <p:nvPr userDrawn="1"/>
        </p:nvSpPr>
        <p:spPr bwMode="auto">
          <a:xfrm>
            <a:off x="11037457" y="4763"/>
            <a:ext cx="723515" cy="652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pic>
        <p:nvPicPr>
          <p:cNvPr id="13" name="Picture 6" descr="O2_logo_L_130822.p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911417" y="0"/>
            <a:ext cx="1117600" cy="10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" name="Table 9"/>
          <p:cNvGraphicFramePr>
            <a:graphicFrameLocks noGrp="1"/>
          </p:cNvGraphicFramePr>
          <p:nvPr userDrawn="1"/>
        </p:nvGraphicFramePr>
        <p:xfrm>
          <a:off x="1316235" y="2562376"/>
          <a:ext cx="8128000" cy="2468437"/>
        </p:xfrm>
        <a:graphic>
          <a:graphicData uri="http://schemas.openxmlformats.org/drawingml/2006/table">
            <a:tbl>
              <a:tblPr firstRow="1" bandRow="1"/>
              <a:tblGrid>
                <a:gridCol w="81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4729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en-US"/>
                    </a:p>
                  </a:txBody>
                  <a:tcPr marL="121920" marR="121920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3708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en-US"/>
                    </a:p>
                  </a:txBody>
                  <a:tcPr marL="121920" marR="121920">
                    <a:solidFill>
                      <a:srgbClr val="FF92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Placeholder 21"/>
          <p:cNvSpPr>
            <a:spLocks noGrp="1"/>
          </p:cNvSpPr>
          <p:nvPr>
            <p:ph type="body" sz="quarter" idx="14"/>
          </p:nvPr>
        </p:nvSpPr>
        <p:spPr bwMode="auto">
          <a:xfrm>
            <a:off x="243425" y="1466849"/>
            <a:ext cx="10636249" cy="443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pl-PL"/>
              <a:t>Click to edit Master text styles</a:t>
            </a:r>
            <a:endParaRPr/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5"/>
          </p:nvPr>
        </p:nvSpPr>
        <p:spPr bwMode="auto">
          <a:xfrm>
            <a:off x="1303652" y="2603446"/>
            <a:ext cx="7559813" cy="4363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>
              <a:defRPr/>
            </a:pPr>
            <a:r>
              <a:rPr lang="pl-PL"/>
              <a:t>Click to edit Master text styles</a:t>
            </a:r>
            <a:endParaRPr/>
          </a:p>
        </p:txBody>
      </p:sp>
      <p:sp>
        <p:nvSpPr>
          <p:cNvPr id="7" name="Text Placeholder 27"/>
          <p:cNvSpPr>
            <a:spLocks noGrp="1"/>
          </p:cNvSpPr>
          <p:nvPr>
            <p:ph type="body" sz="quarter" idx="16"/>
          </p:nvPr>
        </p:nvSpPr>
        <p:spPr bwMode="auto">
          <a:xfrm>
            <a:off x="1318728" y="3255962"/>
            <a:ext cx="7855637" cy="607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>
              <a:defRPr/>
            </a:pPr>
            <a:r>
              <a:rPr lang="pl-PL"/>
              <a:t>Click to edit Master text styles</a:t>
            </a:r>
            <a:endParaRPr/>
          </a:p>
        </p:txBody>
      </p:sp>
      <p:cxnSp>
        <p:nvCxnSpPr>
          <p:cNvPr id="8" name="Straight Connector 6"/>
          <p:cNvCxnSpPr>
            <a:cxnSpLocks/>
          </p:cNvCxnSpPr>
          <p:nvPr userDrawn="1"/>
        </p:nvCxnSpPr>
        <p:spPr bwMode="auto">
          <a:xfrm flipV="1">
            <a:off x="0" y="319622"/>
            <a:ext cx="12192000" cy="25400"/>
          </a:xfrm>
          <a:prstGeom prst="line">
            <a:avLst/>
          </a:prstGeom>
          <a:ln w="3175" cmpd="sng">
            <a:gradFill>
              <a:gsLst>
                <a:gs pos="0">
                  <a:srgbClr val="FF0000"/>
                </a:gs>
                <a:gs pos="61000">
                  <a:srgbClr val="FF0000"/>
                </a:gs>
                <a:gs pos="100000">
                  <a:srgbClr val="560000"/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152548" y="279584"/>
            <a:ext cx="9945805" cy="61168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21"/>
          </p:nvPr>
        </p:nvSpPr>
        <p:spPr bwMode="auto">
          <a:xfrm>
            <a:off x="162105" y="793138"/>
            <a:ext cx="9936255" cy="42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404040"/>
                </a:solidFill>
              </a:defRPr>
            </a:lvl1pPr>
          </a:lstStyle>
          <a:p>
            <a:pPr lvl="0">
              <a:defRPr/>
            </a:pPr>
            <a:r>
              <a:rPr lang="pl-PL"/>
              <a:t>Click to edit Master text styles</a:t>
            </a:r>
            <a:endParaRPr/>
          </a:p>
        </p:txBody>
      </p:sp>
      <p:cxnSp>
        <p:nvCxnSpPr>
          <p:cNvPr id="11" name="Straight Connector 6"/>
          <p:cNvCxnSpPr>
            <a:cxnSpLocks/>
          </p:cNvCxnSpPr>
          <p:nvPr userDrawn="1"/>
        </p:nvCxnSpPr>
        <p:spPr bwMode="auto">
          <a:xfrm flipV="1">
            <a:off x="0" y="6535942"/>
            <a:ext cx="12192000" cy="25400"/>
          </a:xfrm>
          <a:prstGeom prst="line">
            <a:avLst/>
          </a:prstGeom>
          <a:ln w="3175" cmpd="sng">
            <a:gradFill>
              <a:gsLst>
                <a:gs pos="0">
                  <a:srgbClr val="FF0000">
                    <a:alpha val="31000"/>
                  </a:srgbClr>
                </a:gs>
                <a:gs pos="71000">
                  <a:srgbClr val="FF0000"/>
                </a:gs>
                <a:gs pos="87000">
                  <a:srgbClr val="7A0000"/>
                </a:gs>
                <a:gs pos="100000">
                  <a:srgbClr val="560000"/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 bwMode="auto">
          <a:xfrm>
            <a:off x="9347200" y="6505482"/>
            <a:ext cx="2844800" cy="365125"/>
          </a:xfrm>
          <a:prstGeom prst="rect">
            <a:avLst/>
          </a:prstGeom>
        </p:spPr>
        <p:txBody>
          <a:bodyPr anchor="ctr"/>
          <a:lstStyle>
            <a:lvl1pPr algn="r" defTabSz="457200">
              <a:spcBef>
                <a:spcPts val="0"/>
              </a:spcBef>
              <a:spcAft>
                <a:spcPts val="0"/>
              </a:spcAft>
              <a:defRPr lang="en-US" sz="1400">
                <a:solidFill>
                  <a:schemeClr val="bg1">
                    <a:lumMod val="50000"/>
                  </a:schemeClr>
                </a:solidFill>
                <a:latin typeface="Calibri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7C447D3-E875-3E4A-B8DF-D2A9EA33EE2F}" type="slidenum">
              <a:rPr lang="en-US"/>
              <a:t>‹#›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2"/>
          </p:nvPr>
        </p:nvSpPr>
        <p:spPr bwMode="auto">
          <a:xfrm>
            <a:off x="6" y="6505471"/>
            <a:ext cx="6671175" cy="37291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Vasco Barroso ∙ CERN | CERN Team ALICE 3 retreat in Evian | 30-31 Jan 2023</a:t>
            </a:r>
            <a:endParaRPr lang="en-US"/>
          </a:p>
        </p:txBody>
      </p:sp>
      <p:sp>
        <p:nvSpPr>
          <p:cNvPr id="14" name="Rectangle 19"/>
          <p:cNvSpPr/>
          <p:nvPr userDrawn="1"/>
        </p:nvSpPr>
        <p:spPr bwMode="auto">
          <a:xfrm>
            <a:off x="11037457" y="4763"/>
            <a:ext cx="723515" cy="652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pic>
        <p:nvPicPr>
          <p:cNvPr id="15" name="Picture 6" descr="O2_logo_L_130822.p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911417" y="0"/>
            <a:ext cx="1117600" cy="10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/>
          </p:cNvCxnSpPr>
          <p:nvPr userDrawn="1"/>
        </p:nvCxnSpPr>
        <p:spPr bwMode="auto">
          <a:xfrm flipV="1">
            <a:off x="0" y="319622"/>
            <a:ext cx="12192000" cy="25400"/>
          </a:xfrm>
          <a:prstGeom prst="line">
            <a:avLst/>
          </a:prstGeom>
          <a:ln w="3175" cmpd="sng">
            <a:gradFill>
              <a:gsLst>
                <a:gs pos="0">
                  <a:srgbClr val="FF0000"/>
                </a:gs>
                <a:gs pos="61000">
                  <a:srgbClr val="FF0000"/>
                </a:gs>
                <a:gs pos="100000">
                  <a:srgbClr val="560000"/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152548" y="279584"/>
            <a:ext cx="9945805" cy="61168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4"/>
          </p:nvPr>
        </p:nvSpPr>
        <p:spPr bwMode="auto">
          <a:xfrm>
            <a:off x="162105" y="793138"/>
            <a:ext cx="9936255" cy="424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404040"/>
                </a:solidFill>
              </a:defRPr>
            </a:lvl1pPr>
          </a:lstStyle>
          <a:p>
            <a:pPr lvl="0">
              <a:defRPr/>
            </a:pPr>
            <a:r>
              <a:rPr lang="pl-PL"/>
              <a:t>Click to edit Master text styles</a:t>
            </a:r>
            <a:endParaRPr/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 bwMode="auto">
          <a:xfrm flipV="1">
            <a:off x="0" y="6535942"/>
            <a:ext cx="12192000" cy="25400"/>
          </a:xfrm>
          <a:prstGeom prst="line">
            <a:avLst/>
          </a:prstGeom>
          <a:ln w="3175" cmpd="sng">
            <a:gradFill>
              <a:gsLst>
                <a:gs pos="0">
                  <a:srgbClr val="FF0000">
                    <a:alpha val="31000"/>
                  </a:srgbClr>
                </a:gs>
                <a:gs pos="71000">
                  <a:srgbClr val="FF0000"/>
                </a:gs>
                <a:gs pos="87000">
                  <a:srgbClr val="7A0000"/>
                </a:gs>
                <a:gs pos="100000">
                  <a:srgbClr val="560000"/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 bwMode="auto">
          <a:xfrm>
            <a:off x="9347200" y="6505482"/>
            <a:ext cx="2844800" cy="365125"/>
          </a:xfrm>
          <a:prstGeom prst="rect">
            <a:avLst/>
          </a:prstGeom>
        </p:spPr>
        <p:txBody>
          <a:bodyPr anchor="ctr"/>
          <a:lstStyle>
            <a:lvl1pPr algn="r" defTabSz="457200">
              <a:spcBef>
                <a:spcPts val="0"/>
              </a:spcBef>
              <a:spcAft>
                <a:spcPts val="0"/>
              </a:spcAft>
              <a:defRPr lang="en-US" sz="1400">
                <a:solidFill>
                  <a:schemeClr val="bg1">
                    <a:lumMod val="50000"/>
                  </a:schemeClr>
                </a:solidFill>
                <a:latin typeface="Calibri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7C447D3-E875-3E4A-B8DF-D2A9EA33EE2F}" type="slidenum">
              <a:rPr lang="en-US"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6671175" cy="37291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Vasco Barroso ∙ CERN | CERN Team ALICE 3 retreat in Evian | 30-31 Jan 2023</a:t>
            </a:r>
            <a:endParaRPr lang="en-US"/>
          </a:p>
        </p:txBody>
      </p:sp>
      <p:sp>
        <p:nvSpPr>
          <p:cNvPr id="10" name="Rectangle 12"/>
          <p:cNvSpPr/>
          <p:nvPr userDrawn="1"/>
        </p:nvSpPr>
        <p:spPr bwMode="auto">
          <a:xfrm>
            <a:off x="11037457" y="4763"/>
            <a:ext cx="723515" cy="652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pic>
        <p:nvPicPr>
          <p:cNvPr id="11" name="Picture 6" descr="O2_logo_L_130822.p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911417" y="0"/>
            <a:ext cx="1117600" cy="10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/>
          </p:cNvCxnSpPr>
          <p:nvPr userDrawn="1"/>
        </p:nvCxnSpPr>
        <p:spPr bwMode="auto">
          <a:xfrm flipV="1">
            <a:off x="0" y="6535942"/>
            <a:ext cx="12192000" cy="25400"/>
          </a:xfrm>
          <a:prstGeom prst="line">
            <a:avLst/>
          </a:prstGeom>
          <a:ln w="3175" cmpd="sng">
            <a:gradFill>
              <a:gsLst>
                <a:gs pos="0">
                  <a:srgbClr val="FF0000">
                    <a:alpha val="31000"/>
                  </a:srgbClr>
                </a:gs>
                <a:gs pos="71000">
                  <a:srgbClr val="FF0000"/>
                </a:gs>
                <a:gs pos="87000">
                  <a:srgbClr val="7A0000"/>
                </a:gs>
                <a:gs pos="100000">
                  <a:srgbClr val="560000"/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/>
          <p:cNvSpPr>
            <a:spLocks noGrp="1"/>
          </p:cNvSpPr>
          <p:nvPr>
            <p:ph type="sldNum" sz="quarter" idx="17"/>
          </p:nvPr>
        </p:nvSpPr>
        <p:spPr bwMode="auto">
          <a:xfrm>
            <a:off x="9347200" y="6505482"/>
            <a:ext cx="2844800" cy="365125"/>
          </a:xfrm>
          <a:prstGeom prst="rect">
            <a:avLst/>
          </a:prstGeom>
        </p:spPr>
        <p:txBody>
          <a:bodyPr anchor="ctr"/>
          <a:lstStyle>
            <a:lvl1pPr algn="r" defTabSz="457200">
              <a:spcBef>
                <a:spcPts val="0"/>
              </a:spcBef>
              <a:spcAft>
                <a:spcPts val="0"/>
              </a:spcAft>
              <a:defRPr lang="en-US" sz="1400">
                <a:solidFill>
                  <a:schemeClr val="bg1">
                    <a:lumMod val="50000"/>
                  </a:schemeClr>
                </a:solidFill>
                <a:latin typeface="Calibri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7C447D3-E875-3E4A-B8DF-D2A9EA33EE2F}" type="slidenum">
              <a:rPr lang="en-US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6671175" cy="37291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Vasco Barroso ∙ CERN | CERN Team ALICE 3 retreat in Evian | 30-31 Jan 2023</a:t>
            </a:r>
            <a:endParaRPr lang="en-US"/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4766732" y="27306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pl-PL"/>
              <a:t>Click to edit Master text styles</a:t>
            </a:r>
            <a:endParaRPr/>
          </a:p>
          <a:p>
            <a:pPr lvl="1">
              <a:defRPr/>
            </a:pPr>
            <a:r>
              <a:rPr lang="pl-PL"/>
              <a:t>Second level</a:t>
            </a:r>
            <a:endParaRPr/>
          </a:p>
          <a:p>
            <a:pPr lvl="2">
              <a:defRPr/>
            </a:pPr>
            <a:r>
              <a:rPr lang="pl-PL"/>
              <a:t>Third level</a:t>
            </a:r>
            <a:endParaRPr/>
          </a:p>
          <a:p>
            <a:pPr lvl="3">
              <a:defRPr/>
            </a:pPr>
            <a:r>
              <a:rPr lang="pl-PL"/>
              <a:t>Fourth level</a:t>
            </a:r>
            <a:endParaRPr/>
          </a:p>
          <a:p>
            <a:pPr lvl="4">
              <a:defRPr/>
            </a:pPr>
            <a:r>
              <a:rPr lang="pl-PL"/>
              <a:t>Fifth level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pl-PL"/>
              <a:t>Click to edit Master text styles</a:t>
            </a:r>
            <a:endParaRPr/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 bwMode="auto">
          <a:xfrm flipV="1">
            <a:off x="0" y="6535942"/>
            <a:ext cx="12192000" cy="25400"/>
          </a:xfrm>
          <a:prstGeom prst="line">
            <a:avLst/>
          </a:prstGeom>
          <a:ln w="3175" cmpd="sng">
            <a:gradFill>
              <a:gsLst>
                <a:gs pos="0">
                  <a:srgbClr val="FF0000">
                    <a:alpha val="31000"/>
                  </a:srgbClr>
                </a:gs>
                <a:gs pos="71000">
                  <a:srgbClr val="FF0000"/>
                </a:gs>
                <a:gs pos="87000">
                  <a:srgbClr val="7A0000"/>
                </a:gs>
                <a:gs pos="100000">
                  <a:srgbClr val="560000"/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 bwMode="auto">
          <a:xfrm>
            <a:off x="9347200" y="6505482"/>
            <a:ext cx="2844800" cy="365125"/>
          </a:xfrm>
          <a:prstGeom prst="rect">
            <a:avLst/>
          </a:prstGeom>
        </p:spPr>
        <p:txBody>
          <a:bodyPr anchor="ctr"/>
          <a:lstStyle>
            <a:lvl1pPr algn="r" defTabSz="457200">
              <a:spcBef>
                <a:spcPts val="0"/>
              </a:spcBef>
              <a:spcAft>
                <a:spcPts val="0"/>
              </a:spcAft>
              <a:defRPr lang="en-US" sz="1400">
                <a:solidFill>
                  <a:schemeClr val="bg1">
                    <a:lumMod val="50000"/>
                  </a:schemeClr>
                </a:solidFill>
                <a:latin typeface="Calibri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7C447D3-E875-3E4A-B8DF-D2A9EA33EE2F}" type="slidenum">
              <a:rPr lang="en-US"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6671175" cy="37291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Vasco Barroso ∙ CERN | CERN Team ALICE 3 retreat in Evian | 30-31 Jan 2023</a:t>
            </a:r>
            <a:endParaRPr lang="en-US"/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2389717" y="4800600"/>
            <a:ext cx="7315200" cy="566738"/>
          </a:xfrm>
        </p:spPr>
        <p:txBody>
          <a:bodyPr anchor="b"/>
          <a:lstStyle>
            <a:lvl1pPr algn="l" defTabSz="457200">
              <a:spcBef>
                <a:spcPts val="0"/>
              </a:spcBef>
              <a:spcAft>
                <a:spcPts val="0"/>
              </a:spcAft>
              <a:def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/>
                <a:cs typeface="Palatino"/>
              </a:defRPr>
            </a:lvl1pPr>
          </a:lstStyle>
          <a:p>
            <a:pPr>
              <a:defRPr/>
            </a:pPr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r>
              <a:rPr lang="pl-PL"/>
              <a:t>Drag picture to placeholder or click icon to add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pl-PL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Vasco Barroso ∙ CERN | CERN Team ALICE 3 retreat in Evian | 30-31 Jan 2023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2B445-778B-CA43-AAF7-89A0FFBA05E0}" type="slidenum">
              <a:rPr lang="en-US"/>
              <a:t>‹#›</a:t>
            </a:fld>
            <a:endParaRPr lang="en-US"/>
          </a:p>
        </p:txBody>
      </p:sp>
      <p:cxnSp>
        <p:nvCxnSpPr>
          <p:cNvPr id="10" name="Straight Connector 6"/>
          <p:cNvCxnSpPr>
            <a:cxnSpLocks/>
          </p:cNvCxnSpPr>
          <p:nvPr userDrawn="1"/>
        </p:nvCxnSpPr>
        <p:spPr bwMode="auto">
          <a:xfrm flipV="1">
            <a:off x="0" y="319622"/>
            <a:ext cx="12192000" cy="25400"/>
          </a:xfrm>
          <a:prstGeom prst="line">
            <a:avLst/>
          </a:prstGeom>
          <a:ln w="3175" cmpd="sng">
            <a:gradFill>
              <a:gsLst>
                <a:gs pos="0">
                  <a:srgbClr val="FF0000"/>
                </a:gs>
                <a:gs pos="61000">
                  <a:srgbClr val="FF0000"/>
                </a:gs>
                <a:gs pos="100000">
                  <a:srgbClr val="560000"/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3"/>
          <p:cNvSpPr/>
          <p:nvPr userDrawn="1"/>
        </p:nvSpPr>
        <p:spPr bwMode="auto">
          <a:xfrm>
            <a:off x="11037457" y="4763"/>
            <a:ext cx="723515" cy="652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pic>
        <p:nvPicPr>
          <p:cNvPr id="12" name="Picture 6" descr="O2_logo_L_130822.p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911417" y="0"/>
            <a:ext cx="1117600" cy="10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/>
          </p:cNvCxnSpPr>
          <p:nvPr userDrawn="1"/>
        </p:nvCxnSpPr>
        <p:spPr bwMode="auto">
          <a:xfrm flipV="1">
            <a:off x="8" y="312738"/>
            <a:ext cx="11154833" cy="254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>
              <a:defRPr/>
            </a:pPr>
            <a:r>
              <a:rPr lang="pl-PL"/>
              <a:t>Click to edit Master text styles</a:t>
            </a:r>
            <a:endParaRPr/>
          </a:p>
          <a:p>
            <a:pPr lvl="1">
              <a:defRPr/>
            </a:pPr>
            <a:r>
              <a:rPr lang="pl-PL"/>
              <a:t>Second level</a:t>
            </a:r>
            <a:endParaRPr/>
          </a:p>
          <a:p>
            <a:pPr lvl="2">
              <a:defRPr/>
            </a:pPr>
            <a:r>
              <a:rPr lang="pl-PL"/>
              <a:t>Third level</a:t>
            </a:r>
            <a:endParaRPr/>
          </a:p>
          <a:p>
            <a:pPr lvl="3">
              <a:defRPr/>
            </a:pPr>
            <a:r>
              <a:rPr lang="pl-PL"/>
              <a:t>Fourth level</a:t>
            </a:r>
            <a:endParaRPr/>
          </a:p>
          <a:p>
            <a:pPr lvl="4">
              <a:defRPr/>
            </a:pPr>
            <a:r>
              <a:rPr lang="pl-PL"/>
              <a:t>Fifth level</a:t>
            </a:r>
            <a:endParaRPr lang="en-US"/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4"/>
          </p:nvPr>
        </p:nvSpPr>
        <p:spPr bwMode="auto">
          <a:xfrm>
            <a:off x="7" y="793138"/>
            <a:ext cx="7854951" cy="424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pl-PL"/>
              <a:t>Click to edit Master text styles</a:t>
            </a:r>
            <a:endParaRPr/>
          </a:p>
        </p:txBody>
      </p:sp>
      <p:sp>
        <p:nvSpPr>
          <p:cNvPr id="7" name="Title 13"/>
          <p:cNvSpPr>
            <a:spLocks noGrp="1"/>
          </p:cNvSpPr>
          <p:nvPr>
            <p:ph type="title"/>
          </p:nvPr>
        </p:nvSpPr>
        <p:spPr bwMode="auto">
          <a:xfrm>
            <a:off x="-52372" y="317083"/>
            <a:ext cx="10972800" cy="494050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pPr>
              <a:defRPr/>
            </a:pPr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 bwMode="auto"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Vasco Barroso ∙ CERN | CERN Team ALICE 3 retreat in Evian | 30-31 Jan 2023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 bwMode="auto"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4D3B3-F29F-9B46-AD00-7092B65DD2DE}" type="slidenum">
              <a:rPr lang="en-US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11037457" y="4763"/>
            <a:ext cx="723515" cy="652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pic>
        <p:nvPicPr>
          <p:cNvPr id="12" name="Picture 6" descr="O2_logo_L_130822.p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911417" y="0"/>
            <a:ext cx="1117600" cy="10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/>
              <a:t>Cliquez et modifiez le titre</a:t>
            </a:r>
            <a:endParaRPr/>
          </a:p>
        </p:txBody>
      </p:sp>
      <p:sp>
        <p:nvSpPr>
          <p:cNvPr id="5" name="Espace réservé du texte 1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Cliquez pour modifier les styles du texte du masque</a:t>
            </a:r>
            <a:endParaRPr/>
          </a:p>
          <a:p>
            <a:pPr marL="742950" lvl="1" indent="-28575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/>
            </a:pPr>
            <a:r>
              <a:rPr lang="en-US"/>
              <a:t>Deuxième niveau</a:t>
            </a:r>
            <a:endParaRPr/>
          </a:p>
          <a:p>
            <a:pPr marL="1143000" lvl="2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/>
            </a:pPr>
            <a:r>
              <a:rPr lang="en-US"/>
              <a:t>Troisième niveau</a:t>
            </a:r>
            <a:endParaRPr/>
          </a:p>
          <a:p>
            <a:pPr marL="1600200" lvl="3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/>
            </a:pPr>
            <a:r>
              <a:rPr lang="en-US"/>
              <a:t>Quatrième niveau</a:t>
            </a:r>
            <a:endParaRPr/>
          </a:p>
          <a:p>
            <a:pPr marL="2057400" lvl="4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/>
            </a:pPr>
            <a:r>
              <a:rPr lang="en-US"/>
              <a:t>Cinquième niveau</a:t>
            </a: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dt="0"/>
  <p:txStyles>
    <p:titleStyle>
      <a:lvl1pPr algn="ctr" defTabSz="457200">
        <a:spcBef>
          <a:spcPts val="0"/>
        </a:spcBef>
        <a:spcAft>
          <a:spcPts val="0"/>
        </a:spcAft>
        <a:defRPr sz="3200" b="1">
          <a:solidFill>
            <a:schemeClr val="tx1">
              <a:lumMod val="75000"/>
              <a:lumOff val="25000"/>
            </a:schemeClr>
          </a:solidFill>
          <a:latin typeface="+mj-lt"/>
          <a:ea typeface="ＭＳ Ｐゴシック"/>
          <a:cs typeface="Palatino"/>
        </a:defRPr>
      </a:lvl1pPr>
      <a:lvl2pPr algn="ctr" defTabSz="457200">
        <a:spcBef>
          <a:spcPts val="0"/>
        </a:spcBef>
        <a:spcAft>
          <a:spcPts val="0"/>
        </a:spcAft>
        <a:defRPr sz="3200">
          <a:solidFill>
            <a:schemeClr val="tx1"/>
          </a:solidFill>
          <a:latin typeface="Palatino"/>
          <a:ea typeface="ＭＳ Ｐゴシック"/>
        </a:defRPr>
      </a:lvl2pPr>
      <a:lvl3pPr algn="ctr" defTabSz="457200">
        <a:spcBef>
          <a:spcPts val="0"/>
        </a:spcBef>
        <a:spcAft>
          <a:spcPts val="0"/>
        </a:spcAft>
        <a:defRPr sz="3200">
          <a:solidFill>
            <a:schemeClr val="tx1"/>
          </a:solidFill>
          <a:latin typeface="Palatino"/>
          <a:ea typeface="ＭＳ Ｐゴシック"/>
        </a:defRPr>
      </a:lvl3pPr>
      <a:lvl4pPr algn="ctr" defTabSz="457200">
        <a:spcBef>
          <a:spcPts val="0"/>
        </a:spcBef>
        <a:spcAft>
          <a:spcPts val="0"/>
        </a:spcAft>
        <a:defRPr sz="3200">
          <a:solidFill>
            <a:schemeClr val="tx1"/>
          </a:solidFill>
          <a:latin typeface="Palatino"/>
          <a:ea typeface="ＭＳ Ｐゴシック"/>
        </a:defRPr>
      </a:lvl4pPr>
      <a:lvl5pPr algn="ctr" defTabSz="457200">
        <a:spcBef>
          <a:spcPts val="0"/>
        </a:spcBef>
        <a:spcAft>
          <a:spcPts val="0"/>
        </a:spcAft>
        <a:defRPr sz="3200">
          <a:solidFill>
            <a:schemeClr val="tx1"/>
          </a:solidFill>
          <a:latin typeface="Palatino"/>
          <a:ea typeface="ＭＳ Ｐゴシック"/>
        </a:defRPr>
      </a:lvl5pPr>
      <a:lvl6pPr marL="457200" algn="ctr" defTabSz="457200">
        <a:spcBef>
          <a:spcPts val="0"/>
        </a:spcBef>
        <a:spcAft>
          <a:spcPts val="0"/>
        </a:spcAft>
        <a:defRPr sz="3200">
          <a:solidFill>
            <a:schemeClr val="tx1"/>
          </a:solidFill>
          <a:latin typeface="Palatino"/>
          <a:ea typeface="ＭＳ Ｐゴシック"/>
        </a:defRPr>
      </a:lvl6pPr>
      <a:lvl7pPr marL="914400" algn="ctr" defTabSz="457200">
        <a:spcBef>
          <a:spcPts val="0"/>
        </a:spcBef>
        <a:spcAft>
          <a:spcPts val="0"/>
        </a:spcAft>
        <a:defRPr sz="3200">
          <a:solidFill>
            <a:schemeClr val="tx1"/>
          </a:solidFill>
          <a:latin typeface="Palatino"/>
          <a:ea typeface="ＭＳ Ｐゴシック"/>
        </a:defRPr>
      </a:lvl7pPr>
      <a:lvl8pPr marL="1371600" algn="ctr" defTabSz="457200">
        <a:spcBef>
          <a:spcPts val="0"/>
        </a:spcBef>
        <a:spcAft>
          <a:spcPts val="0"/>
        </a:spcAft>
        <a:defRPr sz="3200">
          <a:solidFill>
            <a:schemeClr val="tx1"/>
          </a:solidFill>
          <a:latin typeface="Palatino"/>
          <a:ea typeface="ＭＳ Ｐゴシック"/>
        </a:defRPr>
      </a:lvl8pPr>
      <a:lvl9pPr marL="1828800" algn="ctr" defTabSz="457200">
        <a:spcBef>
          <a:spcPts val="0"/>
        </a:spcBef>
        <a:spcAft>
          <a:spcPts val="0"/>
        </a:spcAft>
        <a:defRPr sz="3200">
          <a:solidFill>
            <a:schemeClr val="tx1"/>
          </a:solidFill>
          <a:latin typeface="Palatino"/>
          <a:ea typeface="ＭＳ Ｐゴシック"/>
        </a:defRPr>
      </a:lvl9pPr>
    </p:titleStyle>
    <p:bodyStyle>
      <a:lvl1pPr marL="342900" indent="-342900" algn="l" defTabSz="457200">
        <a:spcBef>
          <a:spcPts val="0"/>
        </a:spcBef>
        <a:spcAft>
          <a:spcPts val="0"/>
        </a:spcAft>
        <a:buFont typeface="Arial Unicode MS"/>
        <a:buChar char="▶"/>
        <a:defRPr lang="en-US" sz="3200">
          <a:solidFill>
            <a:srgbClr val="404040"/>
          </a:solidFill>
          <a:latin typeface="+mn-lt"/>
          <a:ea typeface="ＭＳ Ｐゴシック"/>
          <a:cs typeface="Palatino"/>
        </a:defRPr>
      </a:lvl1pPr>
      <a:lvl2pPr marL="742950" indent="-285750" algn="l" defTabSz="457200">
        <a:spcBef>
          <a:spcPts val="0"/>
        </a:spcBef>
        <a:spcAft>
          <a:spcPts val="0"/>
        </a:spcAft>
        <a:buFont typeface="Arial Unicode MS"/>
        <a:buChar char="▶"/>
        <a:defRPr lang="en-US" sz="2800">
          <a:solidFill>
            <a:srgbClr val="404040"/>
          </a:solidFill>
          <a:latin typeface="+mn-lt"/>
          <a:ea typeface="ＭＳ Ｐゴシック"/>
          <a:cs typeface="Palatino"/>
        </a:defRPr>
      </a:lvl2pPr>
      <a:lvl3pPr marL="1143000" indent="-228600" algn="l" defTabSz="457200">
        <a:spcBef>
          <a:spcPts val="0"/>
        </a:spcBef>
        <a:spcAft>
          <a:spcPts val="0"/>
        </a:spcAft>
        <a:buFont typeface="Arial Unicode MS"/>
        <a:buChar char="▶"/>
        <a:defRPr lang="en-US" sz="2400">
          <a:solidFill>
            <a:srgbClr val="404040"/>
          </a:solidFill>
          <a:latin typeface="+mn-lt"/>
          <a:ea typeface="ＭＳ Ｐゴシック"/>
          <a:cs typeface="Palatino"/>
        </a:defRPr>
      </a:lvl3pPr>
      <a:lvl4pPr marL="1600200" indent="-228600" algn="l" defTabSz="457200">
        <a:spcBef>
          <a:spcPts val="0"/>
        </a:spcBef>
        <a:spcAft>
          <a:spcPts val="0"/>
        </a:spcAft>
        <a:buFont typeface="Arial Unicode MS"/>
        <a:buChar char="▶"/>
        <a:defRPr lang="en-US" sz="2000">
          <a:solidFill>
            <a:srgbClr val="404040"/>
          </a:solidFill>
          <a:latin typeface="+mn-lt"/>
          <a:ea typeface="ＭＳ Ｐゴシック"/>
          <a:cs typeface="Palatino"/>
        </a:defRPr>
      </a:lvl4pPr>
      <a:lvl5pPr marL="2057400" indent="-228600" algn="l" defTabSz="457200">
        <a:spcBef>
          <a:spcPts val="0"/>
        </a:spcBef>
        <a:spcAft>
          <a:spcPts val="0"/>
        </a:spcAft>
        <a:buFont typeface="Arial Unicode MS"/>
        <a:buChar char="▶"/>
        <a:defRPr lang="fr-FR" sz="2000">
          <a:solidFill>
            <a:srgbClr val="404040"/>
          </a:solidFill>
          <a:latin typeface="+mn-lt"/>
          <a:ea typeface="ＭＳ Ｐゴシック"/>
          <a:cs typeface="Palatino"/>
        </a:defRPr>
      </a:lvl5pPr>
      <a:lvl6pPr marL="25146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jlab.org/event/459/contributions/11380/" TargetMode="External"/><Relationship Id="rId3" Type="http://schemas.openxmlformats.org/officeDocument/2006/relationships/diagramLayout" Target="../diagrams/layout4.xml"/><Relationship Id="rId7" Type="http://schemas.openxmlformats.org/officeDocument/2006/relationships/image" Target="../media/image1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hyperlink" Target="https://indico.jlab.org/event/459/contributions/11385/" TargetMode="External"/><Relationship Id="rId4" Type="http://schemas.openxmlformats.org/officeDocument/2006/relationships/diagramLayout" Target="../diagrams/layout5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hyperlink" Target="https://indico.jlab.org/event/459/contributions/11373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hyperlink" Target="https://indico.jlab.org/event/459/contributions/11527/" TargetMode="External"/><Relationship Id="rId4" Type="http://schemas.openxmlformats.org/officeDocument/2006/relationships/diagramQuickStyle" Target="../diagrams/quickStyle8.xml"/><Relationship Id="rId9" Type="http://schemas.openxmlformats.org/officeDocument/2006/relationships/hyperlink" Target="https://indico.jlab.org/event/459/contributions/11461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2.012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2.012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942391" y="2721041"/>
            <a:ext cx="11146690" cy="1470025"/>
          </a:xfrm>
        </p:spPr>
        <p:txBody>
          <a:bodyPr/>
          <a:lstStyle/>
          <a:p>
            <a:pPr>
              <a:defRPr/>
            </a:pPr>
            <a:r>
              <a:rPr lang="en-GB" sz="3600" b="0" dirty="0">
                <a:ea typeface="+mj-lt"/>
                <a:cs typeface="+mj-lt"/>
              </a:rPr>
              <a:t>The new ALICE Data Acquisition system (O2/FLP) </a:t>
            </a:r>
            <a:br>
              <a:rPr lang="en-GB" sz="3600" b="0" dirty="0">
                <a:ea typeface="+mj-lt"/>
                <a:cs typeface="+mj-lt"/>
              </a:rPr>
            </a:br>
            <a:r>
              <a:rPr lang="en-GB" sz="3600" b="0" dirty="0">
                <a:ea typeface="+mj-lt"/>
                <a:cs typeface="+mj-lt"/>
              </a:rPr>
              <a:t>for LHC Run 3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940156" y="4087166"/>
            <a:ext cx="10196403" cy="12140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sz="1600" b="1" u="sng" dirty="0">
                <a:latin typeface="Century Gothic"/>
                <a:ea typeface="Century Gothic"/>
                <a:cs typeface="Century Gothic"/>
              </a:rPr>
              <a:t>Vasco Barroso</a:t>
            </a:r>
            <a:r>
              <a:rPr lang="en-US" sz="1600" dirty="0">
                <a:latin typeface="Century Gothic"/>
                <a:ea typeface="Century Gothic"/>
                <a:cs typeface="Century Gothic"/>
              </a:rPr>
              <a:t>, Barthélémy von Haller, Konstantinos Alexopoulos, Martin Boulais, Sylvain Chapeland, Filippo Costa, Roberto Divia, Ulrich Fuchs, Claire Guyot, </a:t>
            </a:r>
            <a:r>
              <a:rPr lang="en-US" sz="1600" dirty="0" err="1">
                <a:latin typeface="Century Gothic"/>
                <a:ea typeface="Century Gothic"/>
                <a:cs typeface="Century Gothic"/>
              </a:rPr>
              <a:t>Jik</a:t>
            </a:r>
            <a:r>
              <a:rPr lang="en-US" sz="1600" dirty="0">
                <a:latin typeface="Century Gothic"/>
                <a:ea typeface="Century Gothic"/>
                <a:cs typeface="Century Gothic"/>
              </a:rPr>
              <a:t> </a:t>
            </a:r>
            <a:r>
              <a:rPr lang="en-US" sz="1600" dirty="0" err="1">
                <a:latin typeface="Century Gothic"/>
                <a:ea typeface="Century Gothic"/>
                <a:cs typeface="Century Gothic"/>
              </a:rPr>
              <a:t>Huijberts</a:t>
            </a:r>
            <a:r>
              <a:rPr lang="en-US" sz="1600" dirty="0">
                <a:latin typeface="Century Gothic"/>
                <a:ea typeface="Century Gothic"/>
                <a:cs typeface="Century Gothic"/>
              </a:rPr>
              <a:t>, Piotr Konopka, </a:t>
            </a:r>
            <a:r>
              <a:rPr lang="en-US" sz="1600" dirty="0" err="1">
                <a:latin typeface="Century Gothic"/>
                <a:ea typeface="Century Gothic"/>
                <a:cs typeface="Century Gothic"/>
              </a:rPr>
              <a:t>Iosif</a:t>
            </a:r>
            <a:r>
              <a:rPr lang="en-US" sz="1600" dirty="0">
                <a:latin typeface="Century Gothic"/>
                <a:ea typeface="Century Gothic"/>
                <a:cs typeface="Century Gothic"/>
              </a:rPr>
              <a:t>-Charles Legrand, Teo Mrnjavac, George </a:t>
            </a:r>
            <a:r>
              <a:rPr lang="en-US" sz="1600" dirty="0" err="1">
                <a:latin typeface="Century Gothic"/>
                <a:ea typeface="Century Gothic"/>
                <a:cs typeface="Century Gothic"/>
              </a:rPr>
              <a:t>Raduta</a:t>
            </a:r>
            <a:r>
              <a:rPr lang="en-US" sz="1600" dirty="0">
                <a:latin typeface="Century Gothic"/>
                <a:ea typeface="Century Gothic"/>
                <a:cs typeface="Century Gothic"/>
              </a:rPr>
              <a:t>, Adam Wegrzynek, Pierre Vande Vyvre </a:t>
            </a:r>
            <a:br>
              <a:rPr lang="en-US" sz="1600" dirty="0">
                <a:latin typeface="Century Gothic"/>
                <a:ea typeface="Century Gothic"/>
                <a:cs typeface="Century Gothic"/>
              </a:rPr>
            </a:br>
            <a:br>
              <a:rPr lang="en-US" sz="1600" dirty="0">
                <a:latin typeface="Century Gothic"/>
                <a:ea typeface="Century Gothic"/>
                <a:cs typeface="Century Gothic"/>
              </a:rPr>
            </a:br>
            <a:r>
              <a:rPr lang="en-US" sz="1600" dirty="0">
                <a:latin typeface="Century Gothic"/>
                <a:ea typeface="Century Gothic"/>
                <a:cs typeface="Century Gothic"/>
              </a:rPr>
              <a:t>on behalf of the ALICE O2/FLP project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>
                <a:cs typeface="Calibri"/>
              </a:rPr>
              <a:t>Detector readout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 bwMode="auto">
          <a:xfrm>
            <a:off x="162105" y="764704"/>
            <a:ext cx="9936255" cy="42461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dirty="0"/>
              <a:t>Software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4174968" cy="35320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dirty="0"/>
              <a:t>Vasco Barroso ∙ CERN | CHEP 2023 | 08-12 May 2023</a:t>
            </a:r>
            <a:endParaRPr lang="en-US" dirty="0" err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07C447D3-E875-3E4A-B8DF-D2A9EA33EE2F}" type="slidenum">
              <a:rPr lang="en-US"/>
              <a:t>10</a:t>
            </a:fld>
            <a:endParaRPr lang="en-US"/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432056"/>
            <a:ext cx="11728862" cy="4694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4E8E-08FD-AF65-6872-6B897467C1DC}"/>
              </a:ext>
            </a:extLst>
          </p:cNvPr>
          <p:cNvSpPr txBox="1">
            <a:spLocks/>
          </p:cNvSpPr>
          <p:nvPr/>
        </p:nvSpPr>
        <p:spPr bwMode="auto">
          <a:xfrm>
            <a:off x="762000" y="1584456"/>
            <a:ext cx="11177069" cy="4694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32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1pPr>
            <a:lvl2pPr marL="742950" indent="-28575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8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2pPr>
            <a:lvl3pPr marL="11430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4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3pPr>
            <a:lvl4pPr marL="16002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6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4pPr>
            <a:lvl5pPr marL="20574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fr-FR" sz="20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4800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7F7A15B-E371-3445-4EE3-55B271D301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8932911"/>
              </p:ext>
            </p:extLst>
          </p:nvPr>
        </p:nvGraphicFramePr>
        <p:xfrm>
          <a:off x="225008" y="1758543"/>
          <a:ext cx="6159024" cy="4128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Readout architecture">
            <a:extLst>
              <a:ext uri="{FF2B5EF4-FFF2-40B4-BE49-F238E27FC236}">
                <a16:creationId xmlns:a16="http://schemas.microsoft.com/office/drawing/2014/main" id="{EE098E6E-A5FF-92DF-A31F-637A34AA4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24" y="2471529"/>
            <a:ext cx="5021957" cy="270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C8B8A2-010A-7686-C6DF-3D3015A3EBDB}"/>
              </a:ext>
            </a:extLst>
          </p:cNvPr>
          <p:cNvSpPr txBox="1"/>
          <p:nvPr/>
        </p:nvSpPr>
        <p:spPr bwMode="auto">
          <a:xfrm>
            <a:off x="8239013" y="1168879"/>
            <a:ext cx="3926304" cy="9233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CHEP 2023 talk Thu 14:15</a:t>
            </a:r>
          </a:p>
          <a:p>
            <a:r>
              <a:rPr lang="en-US" dirty="0"/>
              <a:t>S. Chapeland, </a:t>
            </a:r>
            <a:r>
              <a:rPr lang="en-US" dirty="0">
                <a:hlinkClick r:id="rId8"/>
              </a:rPr>
              <a:t>Commissioning of the ALICE readout software for LHC Run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052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>
                <a:cs typeface="Calibri"/>
              </a:rPr>
              <a:t>Quality Control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 bwMode="auto"/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4174968" cy="35320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dirty="0"/>
              <a:t>Vasco Barroso ∙ CERN | CHEP 2023 | 08-12 May 2023</a:t>
            </a:r>
            <a:endParaRPr lang="en-US" dirty="0" err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07C447D3-E875-3E4A-B8DF-D2A9EA33EE2F}" type="slidenum">
              <a:rPr lang="en-US"/>
              <a:t>11</a:t>
            </a:fld>
            <a:endParaRPr lang="en-US"/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432056"/>
            <a:ext cx="11728862" cy="4694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4E8E-08FD-AF65-6872-6B897467C1DC}"/>
              </a:ext>
            </a:extLst>
          </p:cNvPr>
          <p:cNvSpPr txBox="1">
            <a:spLocks/>
          </p:cNvSpPr>
          <p:nvPr/>
        </p:nvSpPr>
        <p:spPr bwMode="auto">
          <a:xfrm>
            <a:off x="762000" y="1584456"/>
            <a:ext cx="11177069" cy="4694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32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1pPr>
            <a:lvl2pPr marL="742950" indent="-28575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8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2pPr>
            <a:lvl3pPr marL="11430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4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3pPr>
            <a:lvl4pPr marL="16002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6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4pPr>
            <a:lvl5pPr marL="20574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fr-FR" sz="20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48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2C6DF8E-1E07-FBC8-F3A2-83B979EAE8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6250429"/>
              </p:ext>
            </p:extLst>
          </p:nvPr>
        </p:nvGraphicFramePr>
        <p:xfrm>
          <a:off x="225008" y="1758543"/>
          <a:ext cx="6159024" cy="4128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8F43A34-DAC8-BC97-38E6-B2BB54F2A7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5764" y="2304772"/>
            <a:ext cx="3004188" cy="20929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05F5F4-2A68-2D53-97EB-3BE6279D2C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8910" y="4624604"/>
            <a:ext cx="4799856" cy="19068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6E252B-01ED-FF21-F483-B7971F7D2FC2}"/>
              </a:ext>
            </a:extLst>
          </p:cNvPr>
          <p:cNvSpPr txBox="1"/>
          <p:nvPr/>
        </p:nvSpPr>
        <p:spPr bwMode="auto">
          <a:xfrm>
            <a:off x="8239013" y="1168879"/>
            <a:ext cx="3926304" cy="9233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CHEP 2023 talk Tue 12:00 </a:t>
            </a:r>
          </a:p>
          <a:p>
            <a:r>
              <a:rPr lang="en-US" dirty="0"/>
              <a:t>P. Konopka, </a:t>
            </a:r>
            <a:r>
              <a:rPr lang="en-US" dirty="0">
                <a:hlinkClick r:id="rId10"/>
              </a:rPr>
              <a:t>The ALICE Data Quality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113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>
                <a:cs typeface="Calibri"/>
              </a:rPr>
              <a:t>Experiment Control System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 bwMode="auto"/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4174968" cy="35320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dirty="0"/>
              <a:t>Vasco Barroso ∙ CERN | CHEP 2023 | 08-12 May 2023</a:t>
            </a:r>
            <a:endParaRPr lang="en-US" dirty="0" err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07C447D3-E875-3E4A-B8DF-D2A9EA33EE2F}" type="slidenum">
              <a:rPr lang="en-US"/>
              <a:t>12</a:t>
            </a:fld>
            <a:endParaRPr lang="en-US"/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432056"/>
            <a:ext cx="11728862" cy="4694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4E8E-08FD-AF65-6872-6B897467C1DC}"/>
              </a:ext>
            </a:extLst>
          </p:cNvPr>
          <p:cNvSpPr txBox="1">
            <a:spLocks/>
          </p:cNvSpPr>
          <p:nvPr/>
        </p:nvSpPr>
        <p:spPr bwMode="auto">
          <a:xfrm>
            <a:off x="762000" y="1584456"/>
            <a:ext cx="11177069" cy="4694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32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1pPr>
            <a:lvl2pPr marL="742950" indent="-28575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8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2pPr>
            <a:lvl3pPr marL="11430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4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3pPr>
            <a:lvl4pPr marL="16002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6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4pPr>
            <a:lvl5pPr marL="20574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fr-FR" sz="20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4800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55417E5-C0DE-38EA-96E7-C8CFF1450D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2939311"/>
              </p:ext>
            </p:extLst>
          </p:nvPr>
        </p:nvGraphicFramePr>
        <p:xfrm>
          <a:off x="225008" y="1758543"/>
          <a:ext cx="6159024" cy="4128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C15A04D6-EDE8-9C59-AB92-AF06168AFD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0176" y="4146461"/>
            <a:ext cx="3842052" cy="2353280"/>
          </a:xfrm>
          <a:prstGeom prst="rect">
            <a:avLst/>
          </a:prstGeom>
        </p:spPr>
      </p:pic>
      <p:pic>
        <p:nvPicPr>
          <p:cNvPr id="18" name="Picture 17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BD3E9B10-0BFA-3A72-F840-C50A5C793A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0176" y="2051441"/>
            <a:ext cx="3842052" cy="21600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592F4B-E174-370A-50A1-06DA4F197E71}"/>
              </a:ext>
            </a:extLst>
          </p:cNvPr>
          <p:cNvSpPr txBox="1"/>
          <p:nvPr/>
        </p:nvSpPr>
        <p:spPr bwMode="auto">
          <a:xfrm>
            <a:off x="8239013" y="1168879"/>
            <a:ext cx="3926304" cy="9233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CHEP 2023 poster Tue 15:30</a:t>
            </a:r>
          </a:p>
          <a:p>
            <a:r>
              <a:rPr lang="en-US" dirty="0"/>
              <a:t>T. Mrnjavac, </a:t>
            </a:r>
            <a:r>
              <a:rPr lang="en-US" dirty="0">
                <a:hlinkClick r:id="rId9"/>
              </a:rPr>
              <a:t>The ALICE Experiment Control System in LHC Run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67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>
                <a:cs typeface="Calibri"/>
              </a:rPr>
              <a:t>Operational Services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 bwMode="auto"/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dirty="0"/>
              <a:t>Monitoring, Logging, Configuration, Bookkeeping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4174968" cy="35320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dirty="0"/>
              <a:t>Vasco Barroso ∙ CERN | CHEP 2023 | 08-12 May 2023</a:t>
            </a:r>
            <a:endParaRPr lang="en-US" dirty="0" err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07C447D3-E875-3E4A-B8DF-D2A9EA33EE2F}" type="slidenum">
              <a:rPr lang="en-US"/>
              <a:t>13</a:t>
            </a:fld>
            <a:endParaRPr lang="en-US"/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432056"/>
            <a:ext cx="11728862" cy="4694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4E8E-08FD-AF65-6872-6B897467C1DC}"/>
              </a:ext>
            </a:extLst>
          </p:cNvPr>
          <p:cNvSpPr txBox="1">
            <a:spLocks/>
          </p:cNvSpPr>
          <p:nvPr/>
        </p:nvSpPr>
        <p:spPr bwMode="auto">
          <a:xfrm>
            <a:off x="763200" y="1584456"/>
            <a:ext cx="11177069" cy="4694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32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1pPr>
            <a:lvl2pPr marL="742950" indent="-28575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8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2pPr>
            <a:lvl3pPr marL="11430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4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3pPr>
            <a:lvl4pPr marL="16002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6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4pPr>
            <a:lvl5pPr marL="20574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fr-FR" sz="20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48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B556918-714E-149D-5C34-1DAC11821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817" y="1584456"/>
            <a:ext cx="4450745" cy="2267663"/>
          </a:xfrm>
          <a:prstGeom prst="rect">
            <a:avLst/>
          </a:prstGeom>
        </p:spPr>
      </p:pic>
      <p:graphicFrame>
        <p:nvGraphicFramePr>
          <p:cNvPr id="48" name="Diagram 47">
            <a:extLst>
              <a:ext uri="{FF2B5EF4-FFF2-40B4-BE49-F238E27FC236}">
                <a16:creationId xmlns:a16="http://schemas.microsoft.com/office/drawing/2014/main" id="{1F6CCB3D-A9BC-F92C-80DD-FFF6C545AD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5621210"/>
              </p:ext>
            </p:extLst>
          </p:nvPr>
        </p:nvGraphicFramePr>
        <p:xfrm>
          <a:off x="226800" y="1760400"/>
          <a:ext cx="6159024" cy="4724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0" name="Picture 4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2E709EB-F142-BCA5-678E-3BC1A40A2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924" y="4142839"/>
            <a:ext cx="4861145" cy="205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77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>
                <a:cs typeface="Calibri"/>
              </a:rPr>
              <a:t>Operational Services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 bwMode="auto"/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dirty="0"/>
              <a:t>Monitoring, Logging, Configuration, Bookkeeping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4174968" cy="35320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dirty="0"/>
              <a:t>Vasco Barroso ∙ CERN | CHEP 2023 | 08-12 May 2023</a:t>
            </a:r>
            <a:endParaRPr lang="en-US" dirty="0" err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07C447D3-E875-3E4A-B8DF-D2A9EA33EE2F}" type="slidenum">
              <a:rPr lang="en-US"/>
              <a:t>14</a:t>
            </a:fld>
            <a:endParaRPr lang="en-US"/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432056"/>
            <a:ext cx="11728862" cy="4694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4E8E-08FD-AF65-6872-6B897467C1DC}"/>
              </a:ext>
            </a:extLst>
          </p:cNvPr>
          <p:cNvSpPr txBox="1">
            <a:spLocks/>
          </p:cNvSpPr>
          <p:nvPr/>
        </p:nvSpPr>
        <p:spPr bwMode="auto">
          <a:xfrm>
            <a:off x="762000" y="1584456"/>
            <a:ext cx="11177069" cy="4694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32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1pPr>
            <a:lvl2pPr marL="742950" indent="-28575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8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2pPr>
            <a:lvl3pPr marL="11430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4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3pPr>
            <a:lvl4pPr marL="16002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6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4pPr>
            <a:lvl5pPr marL="20574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fr-FR" sz="20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48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EFE1784-C3AA-8654-EA0C-082FEB72FB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8475402"/>
              </p:ext>
            </p:extLst>
          </p:nvPr>
        </p:nvGraphicFramePr>
        <p:xfrm>
          <a:off x="226800" y="1760400"/>
          <a:ext cx="6159024" cy="4724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0070DE7-1747-820D-525D-E6DBECEBB1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865858" y="948637"/>
            <a:ext cx="4326142" cy="3129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2367E9-171D-3DA2-0A10-93F4598F6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5858" y="3882897"/>
            <a:ext cx="4225611" cy="2532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896A27-5518-78AF-916A-E9D063B35E17}"/>
              </a:ext>
            </a:extLst>
          </p:cNvPr>
          <p:cNvSpPr txBox="1"/>
          <p:nvPr/>
        </p:nvSpPr>
        <p:spPr bwMode="auto">
          <a:xfrm>
            <a:off x="5159896" y="5458393"/>
            <a:ext cx="3926304" cy="9233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CHEP 2023 poster Tue 15:30</a:t>
            </a:r>
          </a:p>
          <a:p>
            <a:r>
              <a:rPr lang="en-US" dirty="0"/>
              <a:t>G. </a:t>
            </a:r>
            <a:r>
              <a:rPr lang="en-US" dirty="0" err="1"/>
              <a:t>Raduta</a:t>
            </a:r>
            <a:r>
              <a:rPr lang="en-US" dirty="0"/>
              <a:t>, </a:t>
            </a:r>
            <a:r>
              <a:rPr lang="en-US" dirty="0">
                <a:hlinkClick r:id="rId9"/>
              </a:rPr>
              <a:t>Bookkeeping, a new logbook system for ALICE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54798-089C-3A70-FE52-23F284C75AB2}"/>
              </a:ext>
            </a:extLst>
          </p:cNvPr>
          <p:cNvSpPr txBox="1"/>
          <p:nvPr/>
        </p:nvSpPr>
        <p:spPr bwMode="auto">
          <a:xfrm>
            <a:off x="5159896" y="4477690"/>
            <a:ext cx="3926304" cy="9233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CHEP 2023 talk Tue 15:00</a:t>
            </a:r>
          </a:p>
          <a:p>
            <a:r>
              <a:rPr lang="en-US" dirty="0"/>
              <a:t>G. </a:t>
            </a:r>
            <a:r>
              <a:rPr lang="en-US" dirty="0" err="1"/>
              <a:t>Raduta</a:t>
            </a:r>
            <a:r>
              <a:rPr lang="en-US" dirty="0"/>
              <a:t>, </a:t>
            </a:r>
            <a:r>
              <a:rPr lang="en-US" dirty="0">
                <a:hlinkClick r:id="rId10"/>
              </a:rPr>
              <a:t>Security Models for ALICE Online Web-Based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129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en-US" sz="4000" dirty="0"/>
              <a:t>First operational experience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C8E67C9-EFE2-D23F-9633-7FDBCAFF3B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 dirty="0"/>
          </a:p>
        </p:txBody>
      </p:sp>
      <p:pic>
        <p:nvPicPr>
          <p:cNvPr id="2" name="Graphic 1" descr="Ui Ux with solid fill">
            <a:extLst>
              <a:ext uri="{FF2B5EF4-FFF2-40B4-BE49-F238E27FC236}">
                <a16:creationId xmlns:a16="http://schemas.microsoft.com/office/drawing/2014/main" id="{BB730B5F-D874-F1BA-0A73-963F0E114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8904312" y="3199402"/>
            <a:ext cx="2689200" cy="2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51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>
                <a:cs typeface="Calibri"/>
              </a:rPr>
              <a:t>First operational experience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 bwMode="auto"/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dirty="0"/>
              <a:t>Data rates limits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4174968" cy="35320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dirty="0"/>
              <a:t>Vasco Barroso ∙ CERN | CHEP 2023 | 08-12 May 2023</a:t>
            </a:r>
            <a:endParaRPr lang="en-US" dirty="0" err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07C447D3-E875-3E4A-B8DF-D2A9EA33EE2F}" type="slidenum">
              <a:rPr lang="en-US"/>
              <a:t>16</a:t>
            </a:fld>
            <a:endParaRPr lang="en-US"/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432056"/>
            <a:ext cx="11728862" cy="4694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4E8E-08FD-AF65-6872-6B897467C1DC}"/>
              </a:ext>
            </a:extLst>
          </p:cNvPr>
          <p:cNvSpPr txBox="1">
            <a:spLocks/>
          </p:cNvSpPr>
          <p:nvPr/>
        </p:nvSpPr>
        <p:spPr bwMode="auto">
          <a:xfrm>
            <a:off x="762000" y="1584456"/>
            <a:ext cx="11177069" cy="4694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32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1pPr>
            <a:lvl2pPr marL="742950" indent="-28575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8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2pPr>
            <a:lvl3pPr marL="11430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4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3pPr>
            <a:lvl4pPr marL="16002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6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4pPr>
            <a:lvl5pPr marL="20574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fr-FR" sz="20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48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742CC60-C4A9-CBA7-2082-A9D698CC6206}"/>
              </a:ext>
            </a:extLst>
          </p:cNvPr>
          <p:cNvSpPr txBox="1"/>
          <p:nvPr/>
        </p:nvSpPr>
        <p:spPr bwMode="auto">
          <a:xfrm>
            <a:off x="193843" y="2711863"/>
            <a:ext cx="4839366" cy="313932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/>
              <a:t>Aggregated</a:t>
            </a:r>
            <a:endParaRPr lang="en-US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325AF45-B7D1-1ECF-A136-219AB99DCDD6}"/>
              </a:ext>
            </a:extLst>
          </p:cNvPr>
          <p:cNvSpPr txBox="1"/>
          <p:nvPr/>
        </p:nvSpPr>
        <p:spPr bwMode="auto">
          <a:xfrm>
            <a:off x="66841" y="3888282"/>
            <a:ext cx="1804737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/>
              <a:t>1.24 TB/s 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6645A6A-411E-FBE1-E841-1FEAE9CF2CFD}"/>
              </a:ext>
            </a:extLst>
          </p:cNvPr>
          <p:cNvSpPr/>
          <p:nvPr/>
        </p:nvSpPr>
        <p:spPr bwMode="auto">
          <a:xfrm>
            <a:off x="2272464" y="4028483"/>
            <a:ext cx="981242" cy="16697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DAD11A6-8DE3-C59F-1F58-1A11DE6CF323}"/>
              </a:ext>
            </a:extLst>
          </p:cNvPr>
          <p:cNvCxnSpPr>
            <a:cxnSpLocks/>
          </p:cNvCxnSpPr>
          <p:nvPr/>
        </p:nvCxnSpPr>
        <p:spPr bwMode="auto">
          <a:xfrm flipV="1">
            <a:off x="1820446" y="4029655"/>
            <a:ext cx="1883610" cy="1337"/>
          </a:xfrm>
          <a:prstGeom prst="straightConnector1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BF7C3CA3-898C-16F1-FCD9-C6AB201758E1}"/>
              </a:ext>
            </a:extLst>
          </p:cNvPr>
          <p:cNvSpPr txBox="1"/>
          <p:nvPr/>
        </p:nvSpPr>
        <p:spPr bwMode="auto">
          <a:xfrm>
            <a:off x="7192211" y="2711863"/>
            <a:ext cx="4839366" cy="313932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ea typeface="+mn-lt"/>
                <a:cs typeface="+mn-lt"/>
              </a:rPr>
              <a:t>Per FLP</a:t>
            </a:r>
            <a:endParaRPr lang="en-US">
              <a:ea typeface="+mn-lt"/>
              <a:cs typeface="+mn-lt"/>
            </a:endParaRP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DA4BBAB4-50F2-9D62-65B2-6CF731A493BA}"/>
              </a:ext>
            </a:extLst>
          </p:cNvPr>
          <p:cNvCxnSpPr>
            <a:cxnSpLocks/>
          </p:cNvCxnSpPr>
          <p:nvPr/>
        </p:nvCxnSpPr>
        <p:spPr bwMode="auto">
          <a:xfrm flipV="1">
            <a:off x="1873920" y="4798338"/>
            <a:ext cx="1883610" cy="1337"/>
          </a:xfrm>
          <a:prstGeom prst="straightConnector1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7A06BE87-843B-DF4F-47CF-2368B6C8B226}"/>
              </a:ext>
            </a:extLst>
          </p:cNvPr>
          <p:cNvSpPr txBox="1"/>
          <p:nvPr/>
        </p:nvSpPr>
        <p:spPr bwMode="auto">
          <a:xfrm>
            <a:off x="66841" y="4429704"/>
            <a:ext cx="1804737" cy="52322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/>
              <a:t>650 GB/s </a:t>
            </a:r>
            <a:br>
              <a:rPr lang="en-GB" sz="1400" dirty="0"/>
            </a:br>
            <a:r>
              <a:rPr lang="en-GB" sz="1400" dirty="0"/>
              <a:t>design value</a:t>
            </a:r>
            <a:endParaRPr lang="en-US" sz="1400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6579966-3FCF-4720-21D4-00055295E2B6}"/>
              </a:ext>
            </a:extLst>
          </p:cNvPr>
          <p:cNvSpPr txBox="1"/>
          <p:nvPr/>
        </p:nvSpPr>
        <p:spPr bwMode="auto">
          <a:xfrm>
            <a:off x="10400630" y="3019336"/>
            <a:ext cx="1804737" cy="73866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/>
              <a:t>12.5 GB/s </a:t>
            </a:r>
            <a:br>
              <a:rPr lang="en-GB" sz="1400" dirty="0"/>
            </a:br>
            <a:r>
              <a:rPr lang="en-GB" sz="1400" dirty="0"/>
              <a:t>line rate</a:t>
            </a:r>
            <a:endParaRPr lang="en-US" sz="1400" dirty="0"/>
          </a:p>
          <a:p>
            <a:pPr algn="ctr"/>
            <a:r>
              <a:rPr lang="en-GB" sz="1400" dirty="0"/>
              <a:t>network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B563CD0-C94F-314D-D7F2-4C19547947EF}"/>
              </a:ext>
            </a:extLst>
          </p:cNvPr>
          <p:cNvCxnSpPr>
            <a:cxnSpLocks/>
          </p:cNvCxnSpPr>
          <p:nvPr/>
        </p:nvCxnSpPr>
        <p:spPr bwMode="auto">
          <a:xfrm flipV="1">
            <a:off x="8845551" y="3281023"/>
            <a:ext cx="1883610" cy="1337"/>
          </a:xfrm>
          <a:prstGeom prst="straightConnector1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463B6A4B-E35D-CBF3-F4E8-90C31F4D76AF}"/>
              </a:ext>
            </a:extLst>
          </p:cNvPr>
          <p:cNvSpPr txBox="1"/>
          <p:nvPr/>
        </p:nvSpPr>
        <p:spPr bwMode="auto">
          <a:xfrm>
            <a:off x="6978315" y="3674388"/>
            <a:ext cx="1804737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/>
              <a:t>10-11 GB/s 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C71CAA7-2B0D-436A-CE7F-CCEAD2F58210}"/>
              </a:ext>
            </a:extLst>
          </p:cNvPr>
          <p:cNvSpPr/>
          <p:nvPr/>
        </p:nvSpPr>
        <p:spPr bwMode="auto">
          <a:xfrm>
            <a:off x="9297569" y="3727695"/>
            <a:ext cx="981242" cy="19504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416F305D-1003-C2B6-2A63-AEC8C206D0A3}"/>
              </a:ext>
            </a:extLst>
          </p:cNvPr>
          <p:cNvCxnSpPr>
            <a:cxnSpLocks/>
          </p:cNvCxnSpPr>
          <p:nvPr/>
        </p:nvCxnSpPr>
        <p:spPr bwMode="auto">
          <a:xfrm flipV="1">
            <a:off x="8845551" y="3728864"/>
            <a:ext cx="1883610" cy="1337"/>
          </a:xfrm>
          <a:prstGeom prst="straightConnector1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FCFD1D15-A79A-1EA5-6866-47AE1F0D38D0}"/>
              </a:ext>
            </a:extLst>
          </p:cNvPr>
          <p:cNvSpPr txBox="1"/>
          <p:nvPr/>
        </p:nvSpPr>
        <p:spPr bwMode="auto">
          <a:xfrm>
            <a:off x="10400630" y="3968493"/>
            <a:ext cx="1804737" cy="52322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/>
              <a:t>8.6 GB/s </a:t>
            </a:r>
            <a:br>
              <a:rPr lang="en-GB" sz="1400" dirty="0"/>
            </a:br>
            <a:r>
              <a:rPr lang="en-GB" sz="1400" dirty="0"/>
              <a:t>design value</a:t>
            </a:r>
            <a:endParaRPr lang="en-US" sz="1400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E00F008D-B664-E3A3-36CB-FFC1C4651BA1}"/>
              </a:ext>
            </a:extLst>
          </p:cNvPr>
          <p:cNvSpPr/>
          <p:nvPr/>
        </p:nvSpPr>
        <p:spPr bwMode="auto">
          <a:xfrm>
            <a:off x="2272464" y="4830589"/>
            <a:ext cx="981242" cy="867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2E1DAC3-14DC-9BF5-AE5F-AC86C657E676}"/>
              </a:ext>
            </a:extLst>
          </p:cNvPr>
          <p:cNvSpPr/>
          <p:nvPr/>
        </p:nvSpPr>
        <p:spPr bwMode="auto">
          <a:xfrm>
            <a:off x="9297569" y="4229010"/>
            <a:ext cx="981242" cy="14491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429F9A96-AB3E-5ABF-5A38-3A7CF0D68FB3}"/>
              </a:ext>
            </a:extLst>
          </p:cNvPr>
          <p:cNvCxnSpPr>
            <a:cxnSpLocks/>
          </p:cNvCxnSpPr>
          <p:nvPr/>
        </p:nvCxnSpPr>
        <p:spPr bwMode="auto">
          <a:xfrm flipV="1">
            <a:off x="8885656" y="4230180"/>
            <a:ext cx="1883610" cy="1337"/>
          </a:xfrm>
          <a:prstGeom prst="straightConnector1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A08CDCDE-6368-6612-00C7-B8098E3DCBD7}"/>
              </a:ext>
            </a:extLst>
          </p:cNvPr>
          <p:cNvCxnSpPr>
            <a:cxnSpLocks/>
          </p:cNvCxnSpPr>
          <p:nvPr/>
        </p:nvCxnSpPr>
        <p:spPr bwMode="auto">
          <a:xfrm flipV="1">
            <a:off x="8845551" y="3936075"/>
            <a:ext cx="1883610" cy="1337"/>
          </a:xfrm>
          <a:prstGeom prst="straightConnector1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D59E6E2-D1A7-D562-9C38-D55A3BA14A8B}"/>
              </a:ext>
            </a:extLst>
          </p:cNvPr>
          <p:cNvSpPr/>
          <p:nvPr/>
        </p:nvSpPr>
        <p:spPr bwMode="auto">
          <a:xfrm>
            <a:off x="9297568" y="3747747"/>
            <a:ext cx="981242" cy="1657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F3C3CE1-166D-2BA1-2362-D76CDDB5F9E1}"/>
              </a:ext>
            </a:extLst>
          </p:cNvPr>
          <p:cNvSpPr txBox="1"/>
          <p:nvPr/>
        </p:nvSpPr>
        <p:spPr bwMode="auto">
          <a:xfrm>
            <a:off x="8214893" y="3607546"/>
            <a:ext cx="762001" cy="24622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000" dirty="0"/>
              <a:t>11 GB/s</a:t>
            </a:r>
            <a:endParaRPr lang="en-US" sz="10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02C55C5-4BF0-0B4C-BBCA-ED1370546D15}"/>
              </a:ext>
            </a:extLst>
          </p:cNvPr>
          <p:cNvSpPr txBox="1"/>
          <p:nvPr/>
        </p:nvSpPr>
        <p:spPr bwMode="auto">
          <a:xfrm>
            <a:off x="8214893" y="3814756"/>
            <a:ext cx="762001" cy="24622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000" dirty="0"/>
              <a:t>10 GB/s</a:t>
            </a:r>
            <a:endParaRPr lang="en-US" sz="1000" dirty="0"/>
          </a:p>
        </p:txBody>
      </p:sp>
      <p:pic>
        <p:nvPicPr>
          <p:cNvPr id="108" name="Picture 2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68C994D-F101-00E9-5831-3B23CF27A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46519" y="1295263"/>
            <a:ext cx="7455023" cy="120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97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>
                <a:cs typeface="Calibri"/>
              </a:rPr>
              <a:t>First operational experience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 bwMode="auto"/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dirty="0"/>
              <a:t>Run types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4174968" cy="35320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dirty="0"/>
              <a:t>Vasco Barroso ∙ CERN | CHEP 2023 | 08-12 May 2023</a:t>
            </a:r>
            <a:endParaRPr lang="en-US" dirty="0" err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07C447D3-E875-3E4A-B8DF-D2A9EA33EE2F}" type="slidenum">
              <a:rPr lang="en-US"/>
              <a:t>17</a:t>
            </a:fld>
            <a:endParaRPr lang="en-US"/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432056"/>
            <a:ext cx="11728862" cy="4694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4E8E-08FD-AF65-6872-6B897467C1DC}"/>
              </a:ext>
            </a:extLst>
          </p:cNvPr>
          <p:cNvSpPr txBox="1">
            <a:spLocks/>
          </p:cNvSpPr>
          <p:nvPr/>
        </p:nvSpPr>
        <p:spPr bwMode="auto">
          <a:xfrm>
            <a:off x="762000" y="1584456"/>
            <a:ext cx="11177069" cy="4694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32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1pPr>
            <a:lvl2pPr marL="742950" indent="-28575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8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2pPr>
            <a:lvl3pPr marL="11430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4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3pPr>
            <a:lvl4pPr marL="16002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6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4pPr>
            <a:lvl5pPr marL="20574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fr-FR" sz="20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4800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9F08B59-E3CB-BFF8-5732-B74D782C6E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5367668"/>
              </p:ext>
            </p:extLst>
          </p:nvPr>
        </p:nvGraphicFramePr>
        <p:xfrm>
          <a:off x="479376" y="1403369"/>
          <a:ext cx="11556478" cy="4961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96A3B9A-9245-4A9B-AC33-70531B7E8B27}"/>
              </a:ext>
            </a:extLst>
          </p:cNvPr>
          <p:cNvSpPr txBox="1"/>
          <p:nvPr/>
        </p:nvSpPr>
        <p:spPr bwMode="auto">
          <a:xfrm>
            <a:off x="10584789" y="1048381"/>
            <a:ext cx="17281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aseline="30000" dirty="0"/>
              <a:t>(1)</a:t>
            </a:r>
            <a:r>
              <a:rPr lang="en-US" dirty="0"/>
              <a:t> expected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115612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>
                <a:cs typeface="Calibri"/>
              </a:rPr>
              <a:t>First operational experience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 bwMode="auto"/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dirty="0"/>
              <a:t>Data taking efficiency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4174968" cy="35320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dirty="0"/>
              <a:t>Vasco Barroso ∙ CERN | CHEP 2023 | 08-12 May 2023</a:t>
            </a:r>
            <a:endParaRPr lang="en-US" dirty="0" err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07C447D3-E875-3E4A-B8DF-D2A9EA33EE2F}" type="slidenum">
              <a:rPr lang="en-US"/>
              <a:t>18</a:t>
            </a:fld>
            <a:endParaRPr lang="en-US"/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432056"/>
            <a:ext cx="11728862" cy="4694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4E8E-08FD-AF65-6872-6B897467C1DC}"/>
              </a:ext>
            </a:extLst>
          </p:cNvPr>
          <p:cNvSpPr txBox="1">
            <a:spLocks/>
          </p:cNvSpPr>
          <p:nvPr/>
        </p:nvSpPr>
        <p:spPr bwMode="auto">
          <a:xfrm>
            <a:off x="762000" y="1584456"/>
            <a:ext cx="11177069" cy="4694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32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1pPr>
            <a:lvl2pPr marL="742950" indent="-28575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8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2pPr>
            <a:lvl3pPr marL="11430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4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3pPr>
            <a:lvl4pPr marL="16002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6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4pPr>
            <a:lvl5pPr marL="20574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fr-FR" sz="20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48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CE2F398-08C9-6359-7642-73276B6D4D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5099547"/>
              </p:ext>
            </p:extLst>
          </p:nvPr>
        </p:nvGraphicFramePr>
        <p:xfrm>
          <a:off x="609600" y="1311965"/>
          <a:ext cx="10972800" cy="5011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2AEBC6D-EE04-9FB8-94E3-13DF59F3D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4" y="2132856"/>
            <a:ext cx="1867062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Key takeaways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 bwMode="auto"/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4174968" cy="35320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dirty="0"/>
              <a:t>Vasco Barroso ∙ CERN | CHEP 2023 | 08-12 May 2023</a:t>
            </a:r>
            <a:endParaRPr lang="en-US" dirty="0" err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07C447D3-E875-3E4A-B8DF-D2A9EA33EE2F}" type="slidenum">
              <a:rPr lang="en-US" dirty="0"/>
              <a:t>19</a:t>
            </a:fld>
            <a:endParaRPr lang="en-US" dirty="0"/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432056"/>
            <a:ext cx="11728862" cy="4694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4E8E-08FD-AF65-6872-6B897467C1DC}"/>
              </a:ext>
            </a:extLst>
          </p:cNvPr>
          <p:cNvSpPr txBox="1">
            <a:spLocks/>
          </p:cNvSpPr>
          <p:nvPr/>
        </p:nvSpPr>
        <p:spPr bwMode="auto">
          <a:xfrm>
            <a:off x="762000" y="1584456"/>
            <a:ext cx="11177069" cy="4694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32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1pPr>
            <a:lvl2pPr marL="742950" indent="-28575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8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2pPr>
            <a:lvl3pPr marL="11430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4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3pPr>
            <a:lvl4pPr marL="16002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6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4pPr>
            <a:lvl5pPr marL="20574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fr-FR" sz="20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2800" b="1" dirty="0">
              <a:cs typeface="Calibri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A772979-1F3F-4804-27C8-E382364F45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4439951"/>
              </p:ext>
            </p:extLst>
          </p:nvPr>
        </p:nvGraphicFramePr>
        <p:xfrm>
          <a:off x="1970353" y="1731305"/>
          <a:ext cx="8128000" cy="4221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8265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Outline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 bwMode="auto"/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4174968" cy="35320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dirty="0"/>
              <a:t>Vasco Barroso ∙ CERN | CHEP 2023 | 08-12 May 2023</a:t>
            </a:r>
            <a:endParaRPr lang="en-US" dirty="0" err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07C447D3-E875-3E4A-B8DF-D2A9EA33EE2F}" type="slidenum">
              <a:rPr lang="en-US"/>
              <a:t>2</a:t>
            </a:fld>
            <a:endParaRPr lang="en-US"/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432056"/>
            <a:ext cx="11728862" cy="4694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ALICE Upgrade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ALICE O</a:t>
            </a:r>
            <a:r>
              <a:rPr lang="en-US" baseline="30000" dirty="0"/>
              <a:t>2</a:t>
            </a:r>
            <a:r>
              <a:rPr lang="en-US" dirty="0"/>
              <a:t>/FLP portfolio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First operational experience</a:t>
            </a:r>
          </a:p>
          <a:p>
            <a:pPr marL="0" indent="0">
              <a:buNone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63750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en-US" sz="4000" dirty="0"/>
              <a:t>Backup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C8E67C9-EFE2-D23F-9633-7FDBCAFF3B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298945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03EB5B1-A1D6-1992-7F50-B3F525835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807" y="406107"/>
            <a:ext cx="6770324" cy="471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ALICE Upgrade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 bwMode="auto"/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dirty="0"/>
              <a:t>An overview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4174968" cy="35320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dirty="0"/>
              <a:t>Vasco Barroso ∙ CERN | CHEP 2023 | 08-12 May 2023</a:t>
            </a:r>
            <a:endParaRPr lang="en-US" dirty="0" err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07C447D3-E875-3E4A-B8DF-D2A9EA33EE2F}" type="slidenum">
              <a:rPr lang="en-US"/>
              <a:t>21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5954" y="3181111"/>
            <a:ext cx="2905211" cy="130033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7" rIns="68550" bIns="34277">
            <a:spAutoFit/>
          </a:bodyPr>
          <a:lstStyle/>
          <a:p>
            <a:pPr marL="0" marR="0" lvl="0" indent="0" algn="l" defTabSz="342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Time Projection Chamber (TPC)</a:t>
            </a:r>
          </a:p>
          <a:p>
            <a:pPr marL="334427" marR="0" lvl="0" indent="-136865" algn="l" defTabSz="342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New readout chambers using GEM technology </a:t>
            </a:r>
          </a:p>
          <a:p>
            <a:pPr marL="334427" marR="0" lvl="0" indent="-136865" algn="l" defTabSz="342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New electronics for continuous readout (SAMPA)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419" y="4455657"/>
            <a:ext cx="3407317" cy="1054108"/>
          </a:xfrm>
          <a:prstGeom prst="rect">
            <a:avLst/>
          </a:prstGeom>
          <a:noFill/>
        </p:spPr>
        <p:txBody>
          <a:bodyPr wrap="square" lIns="68550" tIns="34277" rIns="68550" bIns="34277">
            <a:spAutoFit/>
          </a:bodyPr>
          <a:lstStyle/>
          <a:p>
            <a:pPr marL="0" marR="0" lvl="0" indent="0" algn="l" defTabSz="342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MUON ARM</a:t>
            </a:r>
          </a:p>
          <a:p>
            <a:pPr marL="411875" marR="0" lvl="0" indent="-214313" algn="l" defTabSz="342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New electronics for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Muon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 Chambers (SAMPA)</a:t>
            </a:r>
          </a:p>
          <a:p>
            <a:pPr marL="411875" marR="0" lvl="0" indent="-214313" algn="l" defTabSz="342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New electronics for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Muon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 Trigger</a:t>
            </a: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9761918" y="4146524"/>
            <a:ext cx="2426993" cy="228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0" tIns="34277" rIns="68550" bIns="34277">
            <a:spAutoFit/>
          </a:bodyPr>
          <a:lstStyle>
            <a:lvl1pPr defTabSz="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7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7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7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7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charset="0"/>
                <a:ea typeface="MS PGothic" charset="0"/>
                <a:cs typeface="Arial" charset="0"/>
              </a:rPr>
              <a:t>New Trigger Detectors (FIT)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New Central Trigger Processor (CTP)</a:t>
            </a:r>
          </a:p>
          <a:p>
            <a:pPr marL="0" marR="0" lvl="0" indent="0" algn="l" defTabSz="342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TOF, TRD new readout electronics </a:t>
            </a:r>
          </a:p>
          <a:p>
            <a:pPr marL="0" marR="0" lvl="0" indent="0" algn="l" defTabSz="342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PHOS, EMCAL, CPV, HMPID</a:t>
            </a:r>
          </a:p>
          <a:p>
            <a:pPr marL="0" marR="0" lvl="0" indent="0" algn="l" defTabSz="342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improvement of readout rate with existing electronics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1133" y="5494528"/>
            <a:ext cx="4821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 Projects:</a:t>
            </a:r>
          </a:p>
          <a:p>
            <a:pPr marL="0" marR="0" lvl="0" indent="0" algn="l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 Readout Unit (CRU) for all detectors (PCI card)</a:t>
            </a:r>
          </a:p>
          <a:p>
            <a:pPr marL="0" marR="0" lvl="0" indent="0" algn="l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SAMPA common FE chip for TPC and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arm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36359" y="1217751"/>
            <a:ext cx="16561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Lucida Grande"/>
                <a:hlinkClick r:id="rId3"/>
              </a:rPr>
              <a:t>ALICE upgrades during the LHC Long Shutdown 2</a:t>
            </a:r>
            <a:endParaRPr lang="en-GB" sz="1400" dirty="0">
              <a:solidFill>
                <a:srgbClr val="000000"/>
              </a:solidFill>
              <a:latin typeface="Lucida Grand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50709" y="4897365"/>
            <a:ext cx="3896491" cy="16081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lIns="68550" tIns="34277" rIns="68550" bIns="34277">
            <a:spAutoFit/>
          </a:bodyPr>
          <a:lstStyle/>
          <a:p>
            <a:pPr marL="0" marR="0" lvl="0" indent="0" algn="l" defTabSz="342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Online Offline (O2) system</a:t>
            </a:r>
          </a:p>
          <a:p>
            <a:pPr marL="334427" marR="0" lvl="0" indent="-136865" algn="l" defTabSz="342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new computing facility</a:t>
            </a:r>
          </a:p>
          <a:p>
            <a:pPr marL="334427" marR="0" lvl="0" indent="-136865" algn="l" defTabSz="342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on line tracking &amp; data compression</a:t>
            </a:r>
          </a:p>
          <a:p>
            <a:pPr marL="334427" marR="0" lvl="0" indent="-136865" algn="l" defTabSz="342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50kHz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PbPb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 event rate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BF3AE917-9036-3961-F53A-22A5FE67AB2B}"/>
              </a:ext>
            </a:extLst>
          </p:cNvPr>
          <p:cNvSpPr txBox="1"/>
          <p:nvPr/>
        </p:nvSpPr>
        <p:spPr>
          <a:xfrm>
            <a:off x="194391" y="1257120"/>
            <a:ext cx="2965859" cy="1077182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u="none" dirty="0">
                <a:solidFill>
                  <a:srgbClr val="008000"/>
                </a:solidFill>
                <a:latin typeface="Calibri"/>
              </a:rPr>
              <a:t>New </a:t>
            </a:r>
            <a:r>
              <a:rPr lang="fr-FR" sz="1600" u="none" dirty="0" err="1">
                <a:solidFill>
                  <a:srgbClr val="008000"/>
                </a:solidFill>
                <a:latin typeface="Calibri"/>
              </a:rPr>
              <a:t>Inner</a:t>
            </a:r>
            <a:r>
              <a:rPr lang="fr-FR" sz="1600" u="none" dirty="0">
                <a:solidFill>
                  <a:srgbClr val="008000"/>
                </a:solidFill>
                <a:latin typeface="Calibri"/>
              </a:rPr>
              <a:t> </a:t>
            </a:r>
            <a:r>
              <a:rPr lang="fr-FR" sz="1600" u="none" dirty="0" err="1">
                <a:solidFill>
                  <a:srgbClr val="008000"/>
                </a:solidFill>
                <a:latin typeface="Calibri"/>
              </a:rPr>
              <a:t>Tracking</a:t>
            </a:r>
            <a:r>
              <a:rPr lang="fr-FR" sz="1600" u="none" dirty="0">
                <a:solidFill>
                  <a:srgbClr val="008000"/>
                </a:solidFill>
                <a:latin typeface="Calibri"/>
              </a:rPr>
              <a:t> System (ITS)</a:t>
            </a:r>
          </a:p>
          <a:p>
            <a:pPr marL="445903" indent="-182487" defTabSz="45701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600" u="none" dirty="0" err="1">
                <a:solidFill>
                  <a:srgbClr val="008000"/>
                </a:solidFill>
                <a:latin typeface="Calibri"/>
              </a:rPr>
              <a:t>improved</a:t>
            </a:r>
            <a:r>
              <a:rPr lang="fr-FR" sz="1600" u="none" dirty="0">
                <a:solidFill>
                  <a:srgbClr val="008000"/>
                </a:solidFill>
                <a:latin typeface="Calibri"/>
              </a:rPr>
              <a:t> </a:t>
            </a:r>
            <a:r>
              <a:rPr lang="fr-FR" sz="1600" u="none" dirty="0" err="1">
                <a:solidFill>
                  <a:srgbClr val="008000"/>
                </a:solidFill>
                <a:latin typeface="Calibri"/>
              </a:rPr>
              <a:t>pointing</a:t>
            </a:r>
            <a:r>
              <a:rPr lang="fr-FR" sz="1600" u="none" dirty="0">
                <a:solidFill>
                  <a:srgbClr val="008000"/>
                </a:solidFill>
                <a:latin typeface="Calibri"/>
              </a:rPr>
              <a:t> </a:t>
            </a:r>
            <a:r>
              <a:rPr lang="fr-FR" sz="1600" u="none" dirty="0" err="1">
                <a:solidFill>
                  <a:srgbClr val="008000"/>
                </a:solidFill>
                <a:latin typeface="Calibri"/>
              </a:rPr>
              <a:t>precision</a:t>
            </a:r>
            <a:endParaRPr lang="fr-FR" sz="1600" u="none" dirty="0">
              <a:solidFill>
                <a:srgbClr val="008000"/>
              </a:solidFill>
              <a:latin typeface="Calibri"/>
            </a:endParaRPr>
          </a:p>
          <a:p>
            <a:pPr marL="445903" indent="-182487" defTabSz="45701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600" u="none" dirty="0" err="1">
                <a:solidFill>
                  <a:srgbClr val="008000"/>
                </a:solidFill>
                <a:latin typeface="Calibri"/>
              </a:rPr>
              <a:t>less</a:t>
            </a:r>
            <a:r>
              <a:rPr lang="fr-FR" sz="1600" u="none" dirty="0">
                <a:solidFill>
                  <a:srgbClr val="008000"/>
                </a:solidFill>
                <a:latin typeface="Calibri"/>
              </a:rPr>
              <a:t> </a:t>
            </a:r>
            <a:r>
              <a:rPr lang="fr-FR" sz="1600" u="none" dirty="0" err="1">
                <a:solidFill>
                  <a:srgbClr val="008000"/>
                </a:solidFill>
                <a:latin typeface="Calibri"/>
              </a:rPr>
              <a:t>material</a:t>
            </a:r>
            <a:r>
              <a:rPr lang="fr-FR" sz="1600" u="none" dirty="0">
                <a:solidFill>
                  <a:srgbClr val="008000"/>
                </a:solidFill>
                <a:latin typeface="Calibri"/>
              </a:rPr>
              <a:t> </a:t>
            </a:r>
            <a:r>
              <a:rPr lang="en-GB" sz="1600" u="none" dirty="0">
                <a:solidFill>
                  <a:srgbClr val="008000"/>
                </a:solidFill>
                <a:latin typeface="Calibri"/>
              </a:rPr>
              <a:t>-&gt; </a:t>
            </a:r>
            <a:br>
              <a:rPr lang="en-GB" sz="1600" u="none" dirty="0">
                <a:solidFill>
                  <a:srgbClr val="008000"/>
                </a:solidFill>
                <a:latin typeface="Calibri"/>
              </a:rPr>
            </a:br>
            <a:r>
              <a:rPr lang="en-GB" sz="1600" u="none" dirty="0">
                <a:solidFill>
                  <a:srgbClr val="008000"/>
                </a:solidFill>
                <a:latin typeface="Calibri"/>
              </a:rPr>
              <a:t>thinnest tracker at the LHC</a:t>
            </a:r>
            <a:endParaRPr lang="fr-FR" sz="1600" u="none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65D101B-2A24-3E67-7F94-2FB68F614FDC}"/>
              </a:ext>
            </a:extLst>
          </p:cNvPr>
          <p:cNvSpPr txBox="1"/>
          <p:nvPr/>
        </p:nvSpPr>
        <p:spPr>
          <a:xfrm>
            <a:off x="211133" y="2319442"/>
            <a:ext cx="4124325" cy="830960"/>
          </a:xfrm>
          <a:prstGeom prst="rect">
            <a:avLst/>
          </a:prstGeom>
          <a:noFill/>
        </p:spPr>
        <p:txBody>
          <a:bodyPr lIns="91400" tIns="45702" rIns="91400" bIns="4570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u="none" dirty="0">
                <a:solidFill>
                  <a:srgbClr val="660066"/>
                </a:solidFill>
                <a:latin typeface="Calibri"/>
              </a:rPr>
              <a:t>Muon </a:t>
            </a:r>
            <a:r>
              <a:rPr lang="fr-FR" sz="1600" u="none" dirty="0" err="1">
                <a:solidFill>
                  <a:srgbClr val="660066"/>
                </a:solidFill>
                <a:latin typeface="Calibri"/>
              </a:rPr>
              <a:t>Forward</a:t>
            </a:r>
            <a:r>
              <a:rPr lang="fr-FR" sz="1600" u="none" dirty="0">
                <a:solidFill>
                  <a:srgbClr val="660066"/>
                </a:solidFill>
                <a:latin typeface="Calibri"/>
              </a:rPr>
              <a:t> </a:t>
            </a:r>
            <a:r>
              <a:rPr lang="fr-FR" sz="1600" u="none" dirty="0" err="1">
                <a:solidFill>
                  <a:srgbClr val="660066"/>
                </a:solidFill>
                <a:latin typeface="Calibri"/>
              </a:rPr>
              <a:t>Tracker</a:t>
            </a:r>
            <a:r>
              <a:rPr lang="fr-FR" sz="1600" u="none" dirty="0">
                <a:solidFill>
                  <a:srgbClr val="660066"/>
                </a:solidFill>
                <a:latin typeface="Calibri"/>
              </a:rPr>
              <a:t> (MFT)</a:t>
            </a:r>
          </a:p>
          <a:p>
            <a:pPr marL="445903" indent="-182487" defTabSz="45701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600" u="none" dirty="0">
                <a:solidFill>
                  <a:srgbClr val="660066"/>
                </a:solidFill>
                <a:latin typeface="Calibri"/>
              </a:rPr>
              <a:t>new Si </a:t>
            </a:r>
            <a:r>
              <a:rPr lang="fr-FR" sz="1600" u="none" dirty="0" err="1">
                <a:solidFill>
                  <a:srgbClr val="660066"/>
                </a:solidFill>
                <a:latin typeface="Calibri"/>
              </a:rPr>
              <a:t>tracker</a:t>
            </a:r>
            <a:endParaRPr lang="fr-FR" sz="1600" u="none" dirty="0">
              <a:solidFill>
                <a:srgbClr val="660066"/>
              </a:solidFill>
              <a:latin typeface="Calibri"/>
            </a:endParaRPr>
          </a:p>
          <a:p>
            <a:pPr marL="445903" indent="-182487" defTabSz="45701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600" u="none" dirty="0" err="1">
                <a:solidFill>
                  <a:srgbClr val="660066"/>
                </a:solidFill>
                <a:latin typeface="Calibri"/>
              </a:rPr>
              <a:t>Improved</a:t>
            </a:r>
            <a:r>
              <a:rPr lang="fr-FR" sz="1600" u="none" dirty="0">
                <a:solidFill>
                  <a:srgbClr val="660066"/>
                </a:solidFill>
                <a:latin typeface="Calibri"/>
              </a:rPr>
              <a:t> MUON  </a:t>
            </a:r>
            <a:r>
              <a:rPr lang="fr-FR" sz="1600" u="none" dirty="0" err="1">
                <a:solidFill>
                  <a:srgbClr val="660066"/>
                </a:solidFill>
                <a:latin typeface="Calibri"/>
              </a:rPr>
              <a:t>pointing</a:t>
            </a:r>
            <a:r>
              <a:rPr lang="fr-FR" sz="1600" u="none" dirty="0">
                <a:solidFill>
                  <a:srgbClr val="660066"/>
                </a:solidFill>
                <a:latin typeface="Calibri"/>
              </a:rPr>
              <a:t> </a:t>
            </a:r>
            <a:r>
              <a:rPr lang="fr-FR" sz="1600" u="none" dirty="0" err="1">
                <a:solidFill>
                  <a:srgbClr val="660066"/>
                </a:solidFill>
                <a:latin typeface="Calibri"/>
              </a:rPr>
              <a:t>precision</a:t>
            </a:r>
            <a:endParaRPr lang="fr-FR" sz="1600" u="none" dirty="0">
              <a:solidFill>
                <a:srgbClr val="660066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9130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ALICE Upgrade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 bwMode="auto"/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dirty="0"/>
              <a:t>O</a:t>
            </a:r>
            <a:r>
              <a:rPr lang="en-US" baseline="30000" dirty="0"/>
              <a:t>2</a:t>
            </a:r>
            <a:r>
              <a:rPr lang="en-US" dirty="0"/>
              <a:t> computing system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4174968" cy="35320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dirty="0"/>
              <a:t>Vasco Barroso ∙ CERN | CHEP 2023 | 08-12 May 2023</a:t>
            </a:r>
            <a:endParaRPr lang="en-US" dirty="0" err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07C447D3-E875-3E4A-B8DF-D2A9EA33EE2F}" type="slidenum">
              <a:rPr lang="en-US"/>
              <a:t>22</a:t>
            </a:fld>
            <a:endParaRPr lang="en-US"/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432056"/>
            <a:ext cx="11728862" cy="4694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4E8E-08FD-AF65-6872-6B897467C1DC}"/>
              </a:ext>
            </a:extLst>
          </p:cNvPr>
          <p:cNvSpPr txBox="1">
            <a:spLocks/>
          </p:cNvSpPr>
          <p:nvPr/>
        </p:nvSpPr>
        <p:spPr bwMode="auto">
          <a:xfrm>
            <a:off x="762000" y="1584456"/>
            <a:ext cx="11177069" cy="4694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32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1pPr>
            <a:lvl2pPr marL="742950" indent="-28575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8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2pPr>
            <a:lvl3pPr marL="11430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4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3pPr>
            <a:lvl4pPr marL="16002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6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4pPr>
            <a:lvl5pPr marL="20574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fr-FR" sz="20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2AD768-C6F0-CBED-B010-ACC96D136DA9}"/>
              </a:ext>
            </a:extLst>
          </p:cNvPr>
          <p:cNvSpPr txBox="1"/>
          <p:nvPr/>
        </p:nvSpPr>
        <p:spPr>
          <a:xfrm>
            <a:off x="1306569" y="3836568"/>
            <a:ext cx="2993142" cy="2062103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defTabSz="265113">
              <a:buNone/>
            </a:pPr>
            <a:r>
              <a:rPr lang="en-GB" sz="1600" b="1" dirty="0"/>
              <a:t>New computing system</a:t>
            </a:r>
            <a:endParaRPr lang="en-GB" sz="1600" dirty="0">
              <a:sym typeface="Wingdings"/>
            </a:endParaRPr>
          </a:p>
          <a:p>
            <a:pPr marL="342900" indent="-285750" defTabSz="265113">
              <a:buFont typeface="Wingdings" panose="05000000000000000000" pitchFamily="2" charset="2"/>
              <a:buChar char="è"/>
            </a:pPr>
            <a:r>
              <a:rPr lang="en-GB" sz="1600" dirty="0"/>
              <a:t>Read-out the data of all interactions</a:t>
            </a:r>
          </a:p>
          <a:p>
            <a:pPr marL="342900" indent="-285750" defTabSz="265113">
              <a:buFont typeface="Wingdings" panose="05000000000000000000" pitchFamily="2" charset="2"/>
              <a:buChar char="è"/>
            </a:pPr>
            <a:r>
              <a:rPr lang="en-GB" sz="1600" dirty="0">
                <a:sym typeface="Wingdings"/>
              </a:rPr>
              <a:t>Compress these data intelligently by online reconstruction</a:t>
            </a:r>
          </a:p>
          <a:p>
            <a:pPr marL="342900" indent="-285750" defTabSz="265113">
              <a:buFont typeface="Wingdings" panose="05000000000000000000" pitchFamily="2" charset="2"/>
              <a:buChar char="è"/>
            </a:pPr>
            <a:r>
              <a:rPr lang="en-GB" sz="1600" dirty="0">
                <a:sym typeface="Wingdings"/>
              </a:rPr>
              <a:t>One common online-offline </a:t>
            </a:r>
            <a:br>
              <a:rPr lang="en-GB" sz="1600" dirty="0">
                <a:sym typeface="Wingdings"/>
              </a:rPr>
            </a:br>
            <a:r>
              <a:rPr lang="en-GB" sz="1600" dirty="0">
                <a:sym typeface="Wingdings"/>
              </a:rPr>
              <a:t>computing system: O</a:t>
            </a:r>
            <a:r>
              <a:rPr lang="en-GB" sz="1600" baseline="30000" dirty="0">
                <a:sym typeface="Wingdings"/>
              </a:rPr>
              <a:t>2</a:t>
            </a:r>
            <a:endParaRPr lang="en-GB" sz="16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B601EE-33B4-09BA-A3D8-DCADD1B9BA17}"/>
              </a:ext>
            </a:extLst>
          </p:cNvPr>
          <p:cNvGrpSpPr/>
          <p:nvPr/>
        </p:nvGrpSpPr>
        <p:grpSpPr>
          <a:xfrm>
            <a:off x="4344044" y="1213343"/>
            <a:ext cx="3765814" cy="5423625"/>
            <a:chOff x="3215158" y="1131677"/>
            <a:chExt cx="3765814" cy="5423625"/>
          </a:xfrm>
        </p:grpSpPr>
        <p:sp>
          <p:nvSpPr>
            <p:cNvPr id="22" name="ZoneTexte 6">
              <a:extLst>
                <a:ext uri="{FF2B5EF4-FFF2-40B4-BE49-F238E27FC236}">
                  <a16:creationId xmlns:a16="http://schemas.microsoft.com/office/drawing/2014/main" id="{5361EB9A-F0CE-E85D-50D0-095ECD934A14}"/>
                </a:ext>
              </a:extLst>
            </p:cNvPr>
            <p:cNvSpPr txBox="1"/>
            <p:nvPr/>
          </p:nvSpPr>
          <p:spPr>
            <a:xfrm>
              <a:off x="3352790" y="2314867"/>
              <a:ext cx="3628182" cy="95410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Baseline correction and zero suppression</a:t>
              </a:r>
            </a:p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Data volume reduction. </a:t>
              </a:r>
            </a:p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No event discarded.</a:t>
              </a:r>
            </a:p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Average compression factor 4</a:t>
              </a:r>
            </a:p>
          </p:txBody>
        </p:sp>
        <p:sp>
          <p:nvSpPr>
            <p:cNvPr id="23" name="ZoneTexte 4">
              <a:extLst>
                <a:ext uri="{FF2B5EF4-FFF2-40B4-BE49-F238E27FC236}">
                  <a16:creationId xmlns:a16="http://schemas.microsoft.com/office/drawing/2014/main" id="{2F990494-1BE1-AF0E-05CD-51DD467B3502}"/>
                </a:ext>
              </a:extLst>
            </p:cNvPr>
            <p:cNvSpPr txBox="1"/>
            <p:nvPr/>
          </p:nvSpPr>
          <p:spPr>
            <a:xfrm>
              <a:off x="3361732" y="1131677"/>
              <a:ext cx="3619239" cy="7386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Unmodified raw data of all interactions shipped from detector to online farm in </a:t>
              </a:r>
              <a:r>
                <a:rPr lang="en-US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triggerless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continuous mode</a:t>
              </a:r>
            </a:p>
          </p:txBody>
        </p:sp>
        <p:sp>
          <p:nvSpPr>
            <p:cNvPr id="24" name="ZoneTexte 7">
              <a:extLst>
                <a:ext uri="{FF2B5EF4-FFF2-40B4-BE49-F238E27FC236}">
                  <a16:creationId xmlns:a16="http://schemas.microsoft.com/office/drawing/2014/main" id="{EE7C5889-AD94-E389-DE09-13A456C73E9E}"/>
                </a:ext>
              </a:extLst>
            </p:cNvPr>
            <p:cNvSpPr txBox="1"/>
            <p:nvPr/>
          </p:nvSpPr>
          <p:spPr>
            <a:xfrm>
              <a:off x="5103135" y="5816638"/>
              <a:ext cx="1833694" cy="7386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Asynchronous (hours) event reconstruction with final calibration</a:t>
              </a:r>
            </a:p>
          </p:txBody>
        </p:sp>
        <p:sp>
          <p:nvSpPr>
            <p:cNvPr id="25" name="Flèche vers le bas 9">
              <a:extLst>
                <a:ext uri="{FF2B5EF4-FFF2-40B4-BE49-F238E27FC236}">
                  <a16:creationId xmlns:a16="http://schemas.microsoft.com/office/drawing/2014/main" id="{F780C685-F85A-8569-EA83-D15C00BDA26B}"/>
                </a:ext>
              </a:extLst>
            </p:cNvPr>
            <p:cNvSpPr/>
            <p:nvPr/>
          </p:nvSpPr>
          <p:spPr>
            <a:xfrm>
              <a:off x="5385752" y="1941033"/>
              <a:ext cx="168323" cy="367714"/>
            </a:xfrm>
            <a:prstGeom prst="downArrow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5F4BFA58-10F4-275B-F04F-8D9A5A2527AE}"/>
                </a:ext>
              </a:extLst>
            </p:cNvPr>
            <p:cNvSpPr txBox="1"/>
            <p:nvPr/>
          </p:nvSpPr>
          <p:spPr>
            <a:xfrm>
              <a:off x="3505971" y="1936515"/>
              <a:ext cx="16780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HI run 3.5 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TByte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/s</a:t>
              </a:r>
              <a:endParaRPr lang="en-GB" sz="1600" dirty="0"/>
            </a:p>
          </p:txBody>
        </p:sp>
        <p:sp>
          <p:nvSpPr>
            <p:cNvPr id="27" name="ZoneTexte 6">
              <a:extLst>
                <a:ext uri="{FF2B5EF4-FFF2-40B4-BE49-F238E27FC236}">
                  <a16:creationId xmlns:a16="http://schemas.microsoft.com/office/drawing/2014/main" id="{71D3D4F7-CA7F-A534-2A0B-0EC33B839C20}"/>
                </a:ext>
              </a:extLst>
            </p:cNvPr>
            <p:cNvSpPr txBox="1"/>
            <p:nvPr/>
          </p:nvSpPr>
          <p:spPr>
            <a:xfrm>
              <a:off x="3352789" y="4917739"/>
              <a:ext cx="3628183" cy="52322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Data Storage</a:t>
              </a:r>
            </a:p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 year of compressed data</a:t>
              </a:r>
            </a:p>
          </p:txBody>
        </p:sp>
        <p:sp>
          <p:nvSpPr>
            <p:cNvPr id="28" name="TextBox 9">
              <a:extLst>
                <a:ext uri="{FF2B5EF4-FFF2-40B4-BE49-F238E27FC236}">
                  <a16:creationId xmlns:a16="http://schemas.microsoft.com/office/drawing/2014/main" id="{B993FD2C-9DBA-D521-CF88-77C7D74C6C15}"/>
                </a:ext>
              </a:extLst>
            </p:cNvPr>
            <p:cNvSpPr txBox="1"/>
            <p:nvPr/>
          </p:nvSpPr>
          <p:spPr>
            <a:xfrm>
              <a:off x="4848394" y="3908244"/>
              <a:ext cx="11271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90 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GByte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/s</a:t>
              </a:r>
              <a:endParaRPr lang="en-GB" sz="1600" dirty="0"/>
            </a:p>
          </p:txBody>
        </p:sp>
        <p:sp>
          <p:nvSpPr>
            <p:cNvPr id="29" name="ZoneTexte 6">
              <a:extLst>
                <a:ext uri="{FF2B5EF4-FFF2-40B4-BE49-F238E27FC236}">
                  <a16:creationId xmlns:a16="http://schemas.microsoft.com/office/drawing/2014/main" id="{14EA4B2F-EEFC-0B07-0A55-E502B0179FF6}"/>
                </a:ext>
              </a:extLst>
            </p:cNvPr>
            <p:cNvSpPr txBox="1"/>
            <p:nvPr/>
          </p:nvSpPr>
          <p:spPr>
            <a:xfrm>
              <a:off x="3352789" y="5823146"/>
              <a:ext cx="1649288" cy="52322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Tier 0, Tiers 1 and</a:t>
              </a:r>
            </a:p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Analysis Facilities</a:t>
              </a:r>
            </a:p>
          </p:txBody>
        </p:sp>
        <p:sp>
          <p:nvSpPr>
            <p:cNvPr id="30" name="TextBox 11">
              <a:extLst>
                <a:ext uri="{FF2B5EF4-FFF2-40B4-BE49-F238E27FC236}">
                  <a16:creationId xmlns:a16="http://schemas.microsoft.com/office/drawing/2014/main" id="{30A2F63C-C9DC-2829-6177-C02BDCEBBBC5}"/>
                </a:ext>
              </a:extLst>
            </p:cNvPr>
            <p:cNvSpPr txBox="1"/>
            <p:nvPr/>
          </p:nvSpPr>
          <p:spPr>
            <a:xfrm>
              <a:off x="3215158" y="5459349"/>
              <a:ext cx="11271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20 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GByte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/s</a:t>
              </a:r>
              <a:endParaRPr lang="en-GB" sz="1600" dirty="0"/>
            </a:p>
          </p:txBody>
        </p:sp>
        <p:sp>
          <p:nvSpPr>
            <p:cNvPr id="31" name="ZoneTexte 6">
              <a:extLst>
                <a:ext uri="{FF2B5EF4-FFF2-40B4-BE49-F238E27FC236}">
                  <a16:creationId xmlns:a16="http://schemas.microsoft.com/office/drawing/2014/main" id="{A67C4A70-292B-4869-8D17-213FE07E7712}"/>
                </a:ext>
              </a:extLst>
            </p:cNvPr>
            <p:cNvSpPr txBox="1"/>
            <p:nvPr/>
          </p:nvSpPr>
          <p:spPr>
            <a:xfrm>
              <a:off x="3352790" y="3743513"/>
              <a:ext cx="3628182" cy="7386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Data volume reduction by online tracking. </a:t>
              </a:r>
              <a:b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Only reconstructed data to data storage.</a:t>
              </a:r>
            </a:p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Average compression factor 7</a:t>
              </a:r>
            </a:p>
          </p:txBody>
        </p:sp>
        <p:sp>
          <p:nvSpPr>
            <p:cNvPr id="32" name="Flèche vers le bas 9">
              <a:extLst>
                <a:ext uri="{FF2B5EF4-FFF2-40B4-BE49-F238E27FC236}">
                  <a16:creationId xmlns:a16="http://schemas.microsoft.com/office/drawing/2014/main" id="{BFB1254E-5D55-6376-1C94-EFBFC48D0B22}"/>
                </a:ext>
              </a:extLst>
            </p:cNvPr>
            <p:cNvSpPr/>
            <p:nvPr/>
          </p:nvSpPr>
          <p:spPr>
            <a:xfrm>
              <a:off x="5385752" y="3385691"/>
              <a:ext cx="168323" cy="367714"/>
            </a:xfrm>
            <a:prstGeom prst="downArrow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3" name="Flèche vers le bas 9">
              <a:extLst>
                <a:ext uri="{FF2B5EF4-FFF2-40B4-BE49-F238E27FC236}">
                  <a16:creationId xmlns:a16="http://schemas.microsoft.com/office/drawing/2014/main" id="{3EE7DECC-21D4-E38B-53BE-5A60EDB68D21}"/>
                </a:ext>
              </a:extLst>
            </p:cNvPr>
            <p:cNvSpPr/>
            <p:nvPr/>
          </p:nvSpPr>
          <p:spPr>
            <a:xfrm>
              <a:off x="5385752" y="4557063"/>
              <a:ext cx="168323" cy="367714"/>
            </a:xfrm>
            <a:prstGeom prst="downArrow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3D63576E-E2E4-3CDD-B4CB-AB6209B47766}"/>
                </a:ext>
              </a:extLst>
            </p:cNvPr>
            <p:cNvSpPr txBox="1"/>
            <p:nvPr/>
          </p:nvSpPr>
          <p:spPr>
            <a:xfrm>
              <a:off x="4059018" y="3384497"/>
              <a:ext cx="12019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900 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GByte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/s</a:t>
              </a:r>
              <a:endParaRPr lang="en-GB" sz="1600" dirty="0"/>
            </a:p>
          </p:txBody>
        </p:sp>
        <p:sp>
          <p:nvSpPr>
            <p:cNvPr id="35" name="TextBox 16">
              <a:extLst>
                <a:ext uri="{FF2B5EF4-FFF2-40B4-BE49-F238E27FC236}">
                  <a16:creationId xmlns:a16="http://schemas.microsoft.com/office/drawing/2014/main" id="{F505E6B6-F880-1950-6F16-10F669C64E26}"/>
                </a:ext>
              </a:extLst>
            </p:cNvPr>
            <p:cNvSpPr txBox="1"/>
            <p:nvPr/>
          </p:nvSpPr>
          <p:spPr>
            <a:xfrm>
              <a:off x="4116752" y="4561062"/>
              <a:ext cx="12019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130 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GByte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/s</a:t>
              </a:r>
              <a:endParaRPr lang="en-GB" sz="1600" dirty="0"/>
            </a:p>
          </p:txBody>
        </p:sp>
        <p:sp>
          <p:nvSpPr>
            <p:cNvPr id="36" name="Left-Right Arrow 20">
              <a:extLst>
                <a:ext uri="{FF2B5EF4-FFF2-40B4-BE49-F238E27FC236}">
                  <a16:creationId xmlns:a16="http://schemas.microsoft.com/office/drawing/2014/main" id="{9EB253CD-C507-B3DD-3B44-322EB8A2A9FF}"/>
                </a:ext>
              </a:extLst>
            </p:cNvPr>
            <p:cNvSpPr/>
            <p:nvPr/>
          </p:nvSpPr>
          <p:spPr>
            <a:xfrm rot="5400000">
              <a:off x="6093898" y="5552989"/>
              <a:ext cx="349509" cy="190495"/>
            </a:xfrm>
            <a:prstGeom prst="leftRightArrow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600"/>
            </a:p>
          </p:txBody>
        </p:sp>
        <p:sp>
          <p:nvSpPr>
            <p:cNvPr id="37" name="Left-Right Arrow 21">
              <a:extLst>
                <a:ext uri="{FF2B5EF4-FFF2-40B4-BE49-F238E27FC236}">
                  <a16:creationId xmlns:a16="http://schemas.microsoft.com/office/drawing/2014/main" id="{4E101DA3-2F63-AE3A-077E-651006EB4AEA}"/>
                </a:ext>
              </a:extLst>
            </p:cNvPr>
            <p:cNvSpPr/>
            <p:nvPr/>
          </p:nvSpPr>
          <p:spPr>
            <a:xfrm rot="5400000">
              <a:off x="4114263" y="5559497"/>
              <a:ext cx="349509" cy="190495"/>
            </a:xfrm>
            <a:prstGeom prst="leftRightArrow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600"/>
            </a:p>
          </p:txBody>
        </p:sp>
      </p:grp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1E53B8C-2967-23F0-B630-69FA67E6BFC0}"/>
              </a:ext>
            </a:extLst>
          </p:cNvPr>
          <p:cNvSpPr>
            <a:spLocks noGrp="1"/>
          </p:cNvSpPr>
          <p:nvPr/>
        </p:nvSpPr>
        <p:spPr>
          <a:xfrm>
            <a:off x="1271464" y="1270573"/>
            <a:ext cx="3350228" cy="2475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65113">
              <a:buNone/>
            </a:pPr>
            <a:r>
              <a:rPr lang="en-GB" sz="1600" b="1" dirty="0"/>
              <a:t>Requirements</a:t>
            </a:r>
          </a:p>
          <a:p>
            <a:pPr marL="249238" indent="-249238" defTabSz="265113">
              <a:buFont typeface="+mj-lt"/>
              <a:buAutoNum type="arabicPeriod"/>
            </a:pPr>
            <a:r>
              <a:rPr lang="en-GB" sz="1400" dirty="0"/>
              <a:t>LHC min bias Pb-Pb at 50 kHz </a:t>
            </a:r>
          </a:p>
          <a:p>
            <a:pPr marL="265113" indent="-265113" defTabSz="265113">
              <a:buFont typeface="+mj-lt"/>
              <a:buAutoNum type="arabicPeriod" startAt="2"/>
            </a:pPr>
            <a:r>
              <a:rPr lang="en-GB" sz="1400" dirty="0"/>
              <a:t>Rare physics processes with very small signal over background ratio</a:t>
            </a:r>
          </a:p>
          <a:p>
            <a:pPr marL="265113" indent="-265113" defTabSz="265113">
              <a:buFont typeface="+mj-lt"/>
              <a:buAutoNum type="arabicPeriod" startAt="2"/>
            </a:pPr>
            <a:r>
              <a:rPr lang="en-GB" sz="1400" dirty="0"/>
              <a:t>Triggering techniques very inefficient if not impossible</a:t>
            </a:r>
          </a:p>
          <a:p>
            <a:pPr marL="265113" indent="-265113" defTabSz="265113">
              <a:buFont typeface="+mj-lt"/>
              <a:buAutoNum type="arabicPeriod" startAt="2"/>
            </a:pPr>
            <a:r>
              <a:rPr lang="en-US" sz="1400" dirty="0"/>
              <a:t>50 kHz &gt; TPC inherent rate</a:t>
            </a:r>
            <a:br>
              <a:rPr lang="en-US" sz="1400" dirty="0"/>
            </a:br>
            <a:r>
              <a:rPr lang="en-US" sz="1400" dirty="0"/>
              <a:t>Support for continuous read-out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7F9245-2143-D801-5351-30555E8B4FBD}"/>
              </a:ext>
            </a:extLst>
          </p:cNvPr>
          <p:cNvGrpSpPr/>
          <p:nvPr/>
        </p:nvGrpSpPr>
        <p:grpSpPr>
          <a:xfrm>
            <a:off x="8500490" y="1236533"/>
            <a:ext cx="1570281" cy="4982443"/>
            <a:chOff x="7371604" y="1154867"/>
            <a:chExt cx="1570281" cy="4982443"/>
          </a:xfrm>
        </p:grpSpPr>
        <p:sp>
          <p:nvSpPr>
            <p:cNvPr id="11" name="ZoneTexte 4">
              <a:extLst>
                <a:ext uri="{FF2B5EF4-FFF2-40B4-BE49-F238E27FC236}">
                  <a16:creationId xmlns:a16="http://schemas.microsoft.com/office/drawing/2014/main" id="{E18B2C09-0A3E-8E22-75A9-405B5C4EB279}"/>
                </a:ext>
              </a:extLst>
            </p:cNvPr>
            <p:cNvSpPr txBox="1"/>
            <p:nvPr/>
          </p:nvSpPr>
          <p:spPr>
            <a:xfrm>
              <a:off x="7380016" y="1154867"/>
              <a:ext cx="1543267" cy="7386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Detector Electronics</a:t>
              </a:r>
            </a:p>
            <a:p>
              <a:r>
                <a:rPr lang="en-US" sz="1400" dirty="0">
                  <a:latin typeface="Calibri" panose="020F0502020204030204" pitchFamily="34" charset="0"/>
                </a:rPr>
                <a:t>9000 GBTs links</a:t>
              </a:r>
              <a:endParaRPr lang="en-US" sz="1400" b="1" u="sng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ZoneTexte 6">
              <a:extLst>
                <a:ext uri="{FF2B5EF4-FFF2-40B4-BE49-F238E27FC236}">
                  <a16:creationId xmlns:a16="http://schemas.microsoft.com/office/drawing/2014/main" id="{0E45FA84-E266-8AE3-C34B-C352BBF64E01}"/>
                </a:ext>
              </a:extLst>
            </p:cNvPr>
            <p:cNvSpPr txBox="1"/>
            <p:nvPr/>
          </p:nvSpPr>
          <p:spPr>
            <a:xfrm>
              <a:off x="7380016" y="2141669"/>
              <a:ext cx="1543267" cy="7386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200 First-Level </a:t>
              </a:r>
              <a:b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Processors</a:t>
              </a:r>
            </a:p>
            <a:p>
              <a:r>
                <a:rPr lang="en-US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Hw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acc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: FPGAs</a:t>
              </a:r>
            </a:p>
          </p:txBody>
        </p:sp>
        <p:sp>
          <p:nvSpPr>
            <p:cNvPr id="13" name="ZoneTexte 6">
              <a:extLst>
                <a:ext uri="{FF2B5EF4-FFF2-40B4-BE49-F238E27FC236}">
                  <a16:creationId xmlns:a16="http://schemas.microsoft.com/office/drawing/2014/main" id="{DB685BC3-466F-1017-3E69-B0BFF6108BBC}"/>
                </a:ext>
              </a:extLst>
            </p:cNvPr>
            <p:cNvSpPr txBox="1"/>
            <p:nvPr/>
          </p:nvSpPr>
          <p:spPr>
            <a:xfrm>
              <a:off x="7398618" y="3108654"/>
              <a:ext cx="1543267" cy="30777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IB network</a:t>
              </a:r>
            </a:p>
          </p:txBody>
        </p:sp>
        <p:sp>
          <p:nvSpPr>
            <p:cNvPr id="14" name="ZoneTexte 6">
              <a:extLst>
                <a:ext uri="{FF2B5EF4-FFF2-40B4-BE49-F238E27FC236}">
                  <a16:creationId xmlns:a16="http://schemas.microsoft.com/office/drawing/2014/main" id="{BD348061-D8D7-A6C5-59C6-4427A845B337}"/>
                </a:ext>
              </a:extLst>
            </p:cNvPr>
            <p:cNvSpPr txBox="1"/>
            <p:nvPr/>
          </p:nvSpPr>
          <p:spPr>
            <a:xfrm>
              <a:off x="7392592" y="3644752"/>
              <a:ext cx="1543267" cy="7386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350 Event Processing nodes</a:t>
              </a:r>
            </a:p>
            <a:p>
              <a:r>
                <a:rPr lang="en-US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Hw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acc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: GPUs</a:t>
              </a:r>
            </a:p>
          </p:txBody>
        </p:sp>
        <p:sp>
          <p:nvSpPr>
            <p:cNvPr id="15" name="ZoneTexte 6">
              <a:extLst>
                <a:ext uri="{FF2B5EF4-FFF2-40B4-BE49-F238E27FC236}">
                  <a16:creationId xmlns:a16="http://schemas.microsoft.com/office/drawing/2014/main" id="{E3F2897C-A220-49FB-C7FE-9565203421A9}"/>
                </a:ext>
              </a:extLst>
            </p:cNvPr>
            <p:cNvSpPr txBox="1"/>
            <p:nvPr/>
          </p:nvSpPr>
          <p:spPr>
            <a:xfrm>
              <a:off x="7394011" y="4737399"/>
              <a:ext cx="1543267" cy="30777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Switching Network</a:t>
              </a:r>
            </a:p>
          </p:txBody>
        </p:sp>
        <p:sp>
          <p:nvSpPr>
            <p:cNvPr id="16" name="ZoneTexte 6">
              <a:extLst>
                <a:ext uri="{FF2B5EF4-FFF2-40B4-BE49-F238E27FC236}">
                  <a16:creationId xmlns:a16="http://schemas.microsoft.com/office/drawing/2014/main" id="{81ED6912-00E2-E886-07DE-D08CA36BCB89}"/>
                </a:ext>
              </a:extLst>
            </p:cNvPr>
            <p:cNvSpPr txBox="1"/>
            <p:nvPr/>
          </p:nvSpPr>
          <p:spPr>
            <a:xfrm>
              <a:off x="7371604" y="5398646"/>
              <a:ext cx="1529944" cy="73866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Write 130 GB/s </a:t>
              </a:r>
            </a:p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Read 75 GB/s</a:t>
              </a:r>
            </a:p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Capacity: 120 PB</a:t>
              </a:r>
            </a:p>
          </p:txBody>
        </p:sp>
        <p:sp>
          <p:nvSpPr>
            <p:cNvPr id="17" name="Flèche vers le bas 9">
              <a:extLst>
                <a:ext uri="{FF2B5EF4-FFF2-40B4-BE49-F238E27FC236}">
                  <a16:creationId xmlns:a16="http://schemas.microsoft.com/office/drawing/2014/main" id="{4082E801-4870-53F2-282A-FE855AB1154A}"/>
                </a:ext>
              </a:extLst>
            </p:cNvPr>
            <p:cNvSpPr/>
            <p:nvPr/>
          </p:nvSpPr>
          <p:spPr>
            <a:xfrm>
              <a:off x="8001929" y="2888199"/>
              <a:ext cx="168323" cy="212589"/>
            </a:xfrm>
            <a:prstGeom prst="downArrow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8" name="Flèche vers le bas 9">
              <a:extLst>
                <a:ext uri="{FF2B5EF4-FFF2-40B4-BE49-F238E27FC236}">
                  <a16:creationId xmlns:a16="http://schemas.microsoft.com/office/drawing/2014/main" id="{4EFA6AE6-BD65-7832-2F55-DA15283FBB55}"/>
                </a:ext>
              </a:extLst>
            </p:cNvPr>
            <p:cNvSpPr/>
            <p:nvPr/>
          </p:nvSpPr>
          <p:spPr>
            <a:xfrm>
              <a:off x="8016572" y="3424297"/>
              <a:ext cx="168323" cy="212589"/>
            </a:xfrm>
            <a:prstGeom prst="downArrow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9" name="Flèche vers le bas 9">
              <a:extLst>
                <a:ext uri="{FF2B5EF4-FFF2-40B4-BE49-F238E27FC236}">
                  <a16:creationId xmlns:a16="http://schemas.microsoft.com/office/drawing/2014/main" id="{AAE328AD-D8BB-C9D1-FDDB-CA65A3055D85}"/>
                </a:ext>
              </a:extLst>
            </p:cNvPr>
            <p:cNvSpPr/>
            <p:nvPr/>
          </p:nvSpPr>
          <p:spPr>
            <a:xfrm>
              <a:off x="8016571" y="1921214"/>
              <a:ext cx="168323" cy="212589"/>
            </a:xfrm>
            <a:prstGeom prst="downArrow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0" name="Left-Right Arrow 38">
              <a:extLst>
                <a:ext uri="{FF2B5EF4-FFF2-40B4-BE49-F238E27FC236}">
                  <a16:creationId xmlns:a16="http://schemas.microsoft.com/office/drawing/2014/main" id="{C2D5E748-F319-B7F9-4972-1F4AAD246AEF}"/>
                </a:ext>
              </a:extLst>
            </p:cNvPr>
            <p:cNvSpPr/>
            <p:nvPr/>
          </p:nvSpPr>
          <p:spPr>
            <a:xfrm rot="5400000">
              <a:off x="7952783" y="4460337"/>
              <a:ext cx="349509" cy="190495"/>
            </a:xfrm>
            <a:prstGeom prst="leftRightArrow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600"/>
            </a:p>
          </p:txBody>
        </p:sp>
        <p:sp>
          <p:nvSpPr>
            <p:cNvPr id="21" name="Left-Right Arrow 39">
              <a:extLst>
                <a:ext uri="{FF2B5EF4-FFF2-40B4-BE49-F238E27FC236}">
                  <a16:creationId xmlns:a16="http://schemas.microsoft.com/office/drawing/2014/main" id="{C01E5191-8274-EE42-C52F-9CD6E58260CA}"/>
                </a:ext>
              </a:extLst>
            </p:cNvPr>
            <p:cNvSpPr/>
            <p:nvPr/>
          </p:nvSpPr>
          <p:spPr>
            <a:xfrm rot="5400000">
              <a:off x="7976894" y="5128644"/>
              <a:ext cx="349509" cy="190495"/>
            </a:xfrm>
            <a:prstGeom prst="leftRightArrow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600"/>
            </a:p>
          </p:txBody>
        </p:sp>
      </p:grpSp>
    </p:spTree>
    <p:extLst>
      <p:ext uri="{BB962C8B-B14F-4D97-AF65-F5344CB8AC3E}">
        <p14:creationId xmlns:p14="http://schemas.microsoft.com/office/powerpoint/2010/main" val="2160996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>
                <a:cs typeface="Calibri"/>
              </a:rPr>
              <a:t>Deployment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 bwMode="auto"/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4174968" cy="35320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dirty="0"/>
              <a:t>Vasco Barroso ∙ CERN | CHEP 2023 | 08-12 May 2023</a:t>
            </a:r>
            <a:endParaRPr lang="en-US" dirty="0" err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07C447D3-E875-3E4A-B8DF-D2A9EA33EE2F}" type="slidenum">
              <a:rPr lang="en-US"/>
              <a:t>23</a:t>
            </a:fld>
            <a:endParaRPr lang="en-US"/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432056"/>
            <a:ext cx="11728862" cy="4694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4E8E-08FD-AF65-6872-6B897467C1DC}"/>
              </a:ext>
            </a:extLst>
          </p:cNvPr>
          <p:cNvSpPr txBox="1">
            <a:spLocks/>
          </p:cNvSpPr>
          <p:nvPr/>
        </p:nvSpPr>
        <p:spPr bwMode="auto">
          <a:xfrm>
            <a:off x="762000" y="1584456"/>
            <a:ext cx="11177069" cy="4694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32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1pPr>
            <a:lvl2pPr marL="742950" indent="-28575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8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2pPr>
            <a:lvl3pPr marL="11430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4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3pPr>
            <a:lvl4pPr marL="16002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6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4pPr>
            <a:lvl5pPr marL="20574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fr-FR" sz="20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4800" dirty="0"/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755B1837-4E24-C838-669E-80C9435AE9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8834263"/>
              </p:ext>
            </p:extLst>
          </p:nvPr>
        </p:nvGraphicFramePr>
        <p:xfrm>
          <a:off x="226800" y="1760400"/>
          <a:ext cx="6445264" cy="3324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Picture 20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C6C6B1D9-391B-E83B-31CE-3D60D59DA5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3502" y="4780501"/>
            <a:ext cx="6445264" cy="165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3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ALICE Upgrade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C8E67C9-EFE2-D23F-9633-7FDBCAFF3B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 dirty="0"/>
          </a:p>
        </p:txBody>
      </p:sp>
      <p:pic>
        <p:nvPicPr>
          <p:cNvPr id="9" name="Graphic 8" descr="Tools with solid fill">
            <a:extLst>
              <a:ext uri="{FF2B5EF4-FFF2-40B4-BE49-F238E27FC236}">
                <a16:creationId xmlns:a16="http://schemas.microsoft.com/office/drawing/2014/main" id="{F67FEA42-F2FE-841C-28B3-2DBFC74BD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8832304" y="3199402"/>
            <a:ext cx="2689448" cy="268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09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03EB5B1-A1D6-1992-7F50-B3F525835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0" y="1035467"/>
            <a:ext cx="7927128" cy="552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ALICE Upgrade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 bwMode="auto"/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dirty="0"/>
              <a:t>An overview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4174968" cy="35320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dirty="0"/>
              <a:t>Vasco Barroso ∙ CERN | CHEP 2023 | 08-12 May 2023</a:t>
            </a:r>
            <a:endParaRPr lang="en-US" dirty="0" err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07C447D3-E875-3E4A-B8DF-D2A9EA33EE2F}" type="slidenum">
              <a:rPr lang="en-US"/>
              <a:t>4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347200" y="1217751"/>
            <a:ext cx="26453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Lucida Grande"/>
                <a:hlinkClick r:id="rId3"/>
              </a:rPr>
              <a:t>ALICE upgrades during the LHC Long Shutdown 2</a:t>
            </a:r>
            <a:endParaRPr lang="en-GB" sz="1600" dirty="0">
              <a:solidFill>
                <a:srgbClr val="000000"/>
              </a:solidFill>
              <a:latin typeface="Lucida Grand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8208" y="2688231"/>
            <a:ext cx="3896491" cy="16081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lIns="68550" tIns="34277" rIns="68550" bIns="34277">
            <a:spAutoFit/>
          </a:bodyPr>
          <a:lstStyle/>
          <a:p>
            <a:pPr marL="0" marR="0" lvl="0" indent="0" algn="l" defTabSz="342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Online Offline (O2) system</a:t>
            </a:r>
          </a:p>
          <a:p>
            <a:pPr marL="334427" marR="0" lvl="0" indent="-136865" algn="l" defTabSz="342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new computing facility</a:t>
            </a:r>
          </a:p>
          <a:p>
            <a:pPr marL="334427" marR="0" lvl="0" indent="-136865" algn="l" defTabSz="342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on line tracking &amp; data compression</a:t>
            </a:r>
          </a:p>
          <a:p>
            <a:pPr marL="334427" marR="0" lvl="0" indent="-136865" algn="l" defTabSz="342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50kHz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PbPb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MS PGothic" charset="0"/>
              </a:rPr>
              <a:t> event rate</a:t>
            </a:r>
          </a:p>
        </p:txBody>
      </p:sp>
    </p:spTree>
    <p:extLst>
      <p:ext uri="{BB962C8B-B14F-4D97-AF65-F5344CB8AC3E}">
        <p14:creationId xmlns:p14="http://schemas.microsoft.com/office/powerpoint/2010/main" val="1713457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ALICE Upgrade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 bwMode="auto"/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dirty="0"/>
              <a:t>O</a:t>
            </a:r>
            <a:r>
              <a:rPr lang="en-US" baseline="30000" dirty="0"/>
              <a:t>2</a:t>
            </a:r>
            <a:r>
              <a:rPr lang="en-US" dirty="0"/>
              <a:t> computing system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4174968" cy="35320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dirty="0"/>
              <a:t>Vasco Barroso ∙ CERN | CHEP 2023 | 08-12 May 2023</a:t>
            </a:r>
            <a:endParaRPr lang="en-US" dirty="0" err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07C447D3-E875-3E4A-B8DF-D2A9EA33EE2F}" type="slidenum">
              <a:rPr lang="en-US"/>
              <a:t>5</a:t>
            </a:fld>
            <a:endParaRPr lang="en-US"/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432056"/>
            <a:ext cx="11728862" cy="4694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4E8E-08FD-AF65-6872-6B897467C1DC}"/>
              </a:ext>
            </a:extLst>
          </p:cNvPr>
          <p:cNvSpPr txBox="1">
            <a:spLocks/>
          </p:cNvSpPr>
          <p:nvPr/>
        </p:nvSpPr>
        <p:spPr bwMode="auto">
          <a:xfrm>
            <a:off x="762000" y="1584456"/>
            <a:ext cx="11177069" cy="4694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32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1pPr>
            <a:lvl2pPr marL="742950" indent="-28575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8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2pPr>
            <a:lvl3pPr marL="11430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4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3pPr>
            <a:lvl4pPr marL="16002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6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4pPr>
            <a:lvl5pPr marL="20574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fr-FR" sz="20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4800" dirty="0"/>
          </a:p>
        </p:txBody>
      </p:sp>
      <p:sp>
        <p:nvSpPr>
          <p:cNvPr id="22" name="ZoneTexte 6">
            <a:extLst>
              <a:ext uri="{FF2B5EF4-FFF2-40B4-BE49-F238E27FC236}">
                <a16:creationId xmlns:a16="http://schemas.microsoft.com/office/drawing/2014/main" id="{5361EB9A-F0CE-E85D-50D0-095ECD934A14}"/>
              </a:ext>
            </a:extLst>
          </p:cNvPr>
          <p:cNvSpPr txBox="1"/>
          <p:nvPr/>
        </p:nvSpPr>
        <p:spPr>
          <a:xfrm>
            <a:off x="4439280" y="2820506"/>
            <a:ext cx="362818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First Level Processors</a:t>
            </a:r>
          </a:p>
        </p:txBody>
      </p:sp>
      <p:sp>
        <p:nvSpPr>
          <p:cNvPr id="23" name="ZoneTexte 4">
            <a:extLst>
              <a:ext uri="{FF2B5EF4-FFF2-40B4-BE49-F238E27FC236}">
                <a16:creationId xmlns:a16="http://schemas.microsoft.com/office/drawing/2014/main" id="{2F990494-1BE1-AF0E-05CD-51DD467B3502}"/>
              </a:ext>
            </a:extLst>
          </p:cNvPr>
          <p:cNvSpPr txBox="1"/>
          <p:nvPr/>
        </p:nvSpPr>
        <p:spPr>
          <a:xfrm>
            <a:off x="4448222" y="1637316"/>
            <a:ext cx="361923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Detector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Flèche vers le bas 9">
            <a:extLst>
              <a:ext uri="{FF2B5EF4-FFF2-40B4-BE49-F238E27FC236}">
                <a16:creationId xmlns:a16="http://schemas.microsoft.com/office/drawing/2014/main" id="{F780C685-F85A-8569-EA83-D15C00BDA26B}"/>
              </a:ext>
            </a:extLst>
          </p:cNvPr>
          <p:cNvSpPr/>
          <p:nvPr/>
        </p:nvSpPr>
        <p:spPr>
          <a:xfrm>
            <a:off x="6155100" y="2120487"/>
            <a:ext cx="317142" cy="692821"/>
          </a:xfrm>
          <a:prstGeom prst="downArrow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F4BFA58-10F4-275B-F04F-8D9A5A2527AE}"/>
              </a:ext>
            </a:extLst>
          </p:cNvPr>
          <p:cNvSpPr txBox="1"/>
          <p:nvPr/>
        </p:nvSpPr>
        <p:spPr>
          <a:xfrm>
            <a:off x="4400877" y="2273233"/>
            <a:ext cx="1416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HI run 3.5 TB/s</a:t>
            </a:r>
            <a:endParaRPr lang="en-GB" sz="1600" dirty="0"/>
          </a:p>
        </p:txBody>
      </p:sp>
      <p:sp>
        <p:nvSpPr>
          <p:cNvPr id="27" name="ZoneTexte 6">
            <a:extLst>
              <a:ext uri="{FF2B5EF4-FFF2-40B4-BE49-F238E27FC236}">
                <a16:creationId xmlns:a16="http://schemas.microsoft.com/office/drawing/2014/main" id="{71D3D4F7-CA7F-A534-2A0B-0EC33B839C20}"/>
              </a:ext>
            </a:extLst>
          </p:cNvPr>
          <p:cNvSpPr txBox="1"/>
          <p:nvPr/>
        </p:nvSpPr>
        <p:spPr>
          <a:xfrm>
            <a:off x="4439279" y="5162575"/>
            <a:ext cx="3628183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</a:p>
        </p:txBody>
      </p:sp>
      <p:sp>
        <p:nvSpPr>
          <p:cNvPr id="31" name="ZoneTexte 6">
            <a:extLst>
              <a:ext uri="{FF2B5EF4-FFF2-40B4-BE49-F238E27FC236}">
                <a16:creationId xmlns:a16="http://schemas.microsoft.com/office/drawing/2014/main" id="{A67C4A70-292B-4869-8D17-213FE07E7712}"/>
              </a:ext>
            </a:extLst>
          </p:cNvPr>
          <p:cNvSpPr txBox="1"/>
          <p:nvPr/>
        </p:nvSpPr>
        <p:spPr>
          <a:xfrm>
            <a:off x="4439280" y="3989277"/>
            <a:ext cx="362818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Event Processing Nodes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F505E6B6-F880-1950-6F16-10F669C64E26}"/>
              </a:ext>
            </a:extLst>
          </p:cNvPr>
          <p:cNvSpPr txBox="1"/>
          <p:nvPr/>
        </p:nvSpPr>
        <p:spPr>
          <a:xfrm>
            <a:off x="4439279" y="4581128"/>
            <a:ext cx="1500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HI run 130 GB/s</a:t>
            </a:r>
            <a:endParaRPr lang="en-GB" sz="1600" dirty="0"/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360F55EA-3523-0E01-52B8-10ABCEA8B7CA}"/>
              </a:ext>
            </a:extLst>
          </p:cNvPr>
          <p:cNvSpPr txBox="1"/>
          <p:nvPr/>
        </p:nvSpPr>
        <p:spPr bwMode="auto">
          <a:xfrm>
            <a:off x="6624642" y="2174509"/>
            <a:ext cx="1692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9000 links</a:t>
            </a:r>
          </a:p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488 readout cards</a:t>
            </a:r>
            <a:endParaRPr lang="en-GB" sz="1600" dirty="0"/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C6821B43-0394-D786-DF1A-66B546D5E7D3}"/>
              </a:ext>
            </a:extLst>
          </p:cNvPr>
          <p:cNvSpPr txBox="1"/>
          <p:nvPr/>
        </p:nvSpPr>
        <p:spPr bwMode="auto">
          <a:xfrm>
            <a:off x="4395481" y="3452824"/>
            <a:ext cx="1500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HI run 900 GB/s</a:t>
            </a:r>
            <a:endParaRPr lang="en-GB" sz="1600" dirty="0"/>
          </a:p>
        </p:txBody>
      </p:sp>
      <p:sp>
        <p:nvSpPr>
          <p:cNvPr id="42" name="Flèche vers le bas 9">
            <a:extLst>
              <a:ext uri="{FF2B5EF4-FFF2-40B4-BE49-F238E27FC236}">
                <a16:creationId xmlns:a16="http://schemas.microsoft.com/office/drawing/2014/main" id="{BE1A595F-3AC5-F729-3378-459CDB4366DF}"/>
              </a:ext>
            </a:extLst>
          </p:cNvPr>
          <p:cNvSpPr/>
          <p:nvPr/>
        </p:nvSpPr>
        <p:spPr bwMode="auto">
          <a:xfrm>
            <a:off x="6155100" y="3275692"/>
            <a:ext cx="317142" cy="692821"/>
          </a:xfrm>
          <a:prstGeom prst="downArrow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3" name="Flèche vers le bas 9">
            <a:extLst>
              <a:ext uri="{FF2B5EF4-FFF2-40B4-BE49-F238E27FC236}">
                <a16:creationId xmlns:a16="http://schemas.microsoft.com/office/drawing/2014/main" id="{54CE745B-7A72-69FA-FC9B-FDC4830D44E6}"/>
              </a:ext>
            </a:extLst>
          </p:cNvPr>
          <p:cNvSpPr/>
          <p:nvPr/>
        </p:nvSpPr>
        <p:spPr bwMode="auto">
          <a:xfrm>
            <a:off x="6155100" y="4457684"/>
            <a:ext cx="317142" cy="692821"/>
          </a:xfrm>
          <a:prstGeom prst="downArrow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48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ALICE Upgrade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 bwMode="auto"/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dirty="0"/>
              <a:t>O</a:t>
            </a:r>
            <a:r>
              <a:rPr lang="en-US" baseline="30000" dirty="0"/>
              <a:t>2</a:t>
            </a:r>
            <a:r>
              <a:rPr lang="en-US" dirty="0"/>
              <a:t> computing software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4174968" cy="35320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dirty="0"/>
              <a:t>Vasco Barroso ∙ CERN | CHEP 2023 | 08-12 May 2023</a:t>
            </a:r>
            <a:endParaRPr lang="en-US" dirty="0" err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07C447D3-E875-3E4A-B8DF-D2A9EA33EE2F}" type="slidenum">
              <a:rPr lang="en-US"/>
              <a:t>6</a:t>
            </a:fld>
            <a:endParaRPr lang="en-US"/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432056"/>
            <a:ext cx="11728862" cy="4694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Guiding principles: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914400" lvl="1" indent="-514350">
              <a:buFont typeface="+mj-lt"/>
              <a:buAutoNum type="arabicPeriod"/>
              <a:defRPr/>
            </a:pPr>
            <a:r>
              <a:rPr lang="en-US" dirty="0"/>
              <a:t>Clean-sheet design</a:t>
            </a:r>
          </a:p>
          <a:p>
            <a:pPr marL="914400" lvl="1" indent="-514350">
              <a:buFont typeface="+mj-lt"/>
              <a:buAutoNum type="arabicPeriod"/>
              <a:defRPr/>
            </a:pPr>
            <a:r>
              <a:rPr lang="en-US" dirty="0"/>
              <a:t>Leverage existing 3</a:t>
            </a:r>
            <a:r>
              <a:rPr lang="en-US" baseline="30000" dirty="0"/>
              <a:t>rd</a:t>
            </a:r>
            <a:r>
              <a:rPr lang="en-US" dirty="0"/>
              <a:t> party tools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2455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en-US" sz="4000" dirty="0"/>
              <a:t>ALICE O</a:t>
            </a:r>
            <a:r>
              <a:rPr lang="en-US" sz="4000" baseline="30000" dirty="0"/>
              <a:t>2</a:t>
            </a:r>
            <a:r>
              <a:rPr lang="en-US" sz="4000" dirty="0"/>
              <a:t>/FLP portfolio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C8E67C9-EFE2-D23F-9633-7FDBCAFF3B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 dirty="0"/>
          </a:p>
        </p:txBody>
      </p:sp>
      <p:pic>
        <p:nvPicPr>
          <p:cNvPr id="5" name="Graphic 4" descr="Gears with solid fill">
            <a:extLst>
              <a:ext uri="{FF2B5EF4-FFF2-40B4-BE49-F238E27FC236}">
                <a16:creationId xmlns:a16="http://schemas.microsoft.com/office/drawing/2014/main" id="{0938247D-211C-D08A-41D7-ADC3ADF17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4312" y="3115816"/>
            <a:ext cx="2761456" cy="276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11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>
                <a:cs typeface="Calibri"/>
              </a:rPr>
              <a:t>Detector readout 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 bwMode="auto"/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dirty="0"/>
              <a:t>Readout cards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4174968" cy="35320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dirty="0"/>
              <a:t>Vasco Barroso ∙ CERN | CHEP 2023 | 08-12 May 2023</a:t>
            </a:r>
            <a:endParaRPr lang="en-US" dirty="0" err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07C447D3-E875-3E4A-B8DF-D2A9EA33EE2F}" type="slidenum">
              <a:rPr lang="en-US"/>
              <a:t>8</a:t>
            </a:fld>
            <a:endParaRPr lang="en-US"/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432056"/>
            <a:ext cx="11728862" cy="4694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4E8E-08FD-AF65-6872-6B897467C1DC}"/>
              </a:ext>
            </a:extLst>
          </p:cNvPr>
          <p:cNvSpPr txBox="1">
            <a:spLocks/>
          </p:cNvSpPr>
          <p:nvPr/>
        </p:nvSpPr>
        <p:spPr bwMode="auto">
          <a:xfrm>
            <a:off x="762000" y="1584456"/>
            <a:ext cx="11177069" cy="4694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32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1pPr>
            <a:lvl2pPr marL="742950" indent="-28575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8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2pPr>
            <a:lvl3pPr marL="11430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4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3pPr>
            <a:lvl4pPr marL="16002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6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4pPr>
            <a:lvl5pPr marL="20574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fr-FR" sz="20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4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4FAE81-A0B2-3CBD-FB4C-855BC7332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1813400"/>
            <a:ext cx="3208298" cy="16403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A79703-3634-B7AE-2BC1-CE4D8D479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198" y="1535211"/>
            <a:ext cx="3584004" cy="1893789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FF09C6B-494C-BBFF-CE02-5DEB9BB945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4590936"/>
              </p:ext>
            </p:extLst>
          </p:nvPr>
        </p:nvGraphicFramePr>
        <p:xfrm>
          <a:off x="479376" y="3606483"/>
          <a:ext cx="4829944" cy="2824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A0A524F4-4622-5A74-258A-42F63D759E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1422621"/>
              </p:ext>
            </p:extLst>
          </p:nvPr>
        </p:nvGraphicFramePr>
        <p:xfrm>
          <a:off x="6752456" y="3606482"/>
          <a:ext cx="4829944" cy="2824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254200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>
                <a:cs typeface="Calibri"/>
              </a:rPr>
              <a:t>Detector readout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 bwMode="auto"/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dirty="0"/>
              <a:t>Servers: the FLPs (First Level Processors)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 bwMode="auto">
          <a:xfrm>
            <a:off x="6" y="6505471"/>
            <a:ext cx="4174968" cy="35320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dirty="0"/>
              <a:t>Vasco Barroso ∙ CERN | CHEP 2023 | 08-12 May 2023</a:t>
            </a:r>
            <a:endParaRPr lang="en-US" dirty="0" err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07C447D3-E875-3E4A-B8DF-D2A9EA33EE2F}" type="slidenum">
              <a:rPr lang="en-US"/>
              <a:t>9</a:t>
            </a:fld>
            <a:endParaRPr lang="en-US"/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432056"/>
            <a:ext cx="11728862" cy="46941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4E8E-08FD-AF65-6872-6B897467C1DC}"/>
              </a:ext>
            </a:extLst>
          </p:cNvPr>
          <p:cNvSpPr txBox="1">
            <a:spLocks/>
          </p:cNvSpPr>
          <p:nvPr/>
        </p:nvSpPr>
        <p:spPr bwMode="auto">
          <a:xfrm>
            <a:off x="762000" y="1584456"/>
            <a:ext cx="11177069" cy="4694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32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1pPr>
            <a:lvl2pPr marL="742950" indent="-28575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8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2pPr>
            <a:lvl3pPr marL="11430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4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3pPr>
            <a:lvl4pPr marL="16002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en-US" sz="26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4pPr>
            <a:lvl5pPr marL="2057400" indent="-228600" algn="l" defTabSz="457200">
              <a:spcBef>
                <a:spcPts val="0"/>
              </a:spcBef>
              <a:spcAft>
                <a:spcPts val="0"/>
              </a:spcAft>
              <a:buSzPct val="100000"/>
              <a:buFont typeface="Arial Unicode MS"/>
              <a:buChar char="▶"/>
              <a:defRPr lang="fr-FR" sz="2000">
                <a:solidFill>
                  <a:srgbClr val="404040"/>
                </a:solidFill>
                <a:latin typeface="+mn-lt"/>
                <a:ea typeface="ＭＳ Ｐゴシック"/>
                <a:cs typeface="Palatino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2800" b="1" dirty="0"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en-GB" sz="4800" dirty="0"/>
          </a:p>
        </p:txBody>
      </p:sp>
      <p:pic>
        <p:nvPicPr>
          <p:cNvPr id="8" name="Picture 7" descr="A picture containing text, computer, electronics&#10;&#10;Description automatically generated">
            <a:extLst>
              <a:ext uri="{FF2B5EF4-FFF2-40B4-BE49-F238E27FC236}">
                <a16:creationId xmlns:a16="http://schemas.microsoft.com/office/drawing/2014/main" id="{06EA05AA-ADA7-32C2-9061-420BAA709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939" y="1609236"/>
            <a:ext cx="4293462" cy="1734608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A65E3D8-A38D-2D07-0963-4F9C7809E3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7202145"/>
              </p:ext>
            </p:extLst>
          </p:nvPr>
        </p:nvGraphicFramePr>
        <p:xfrm>
          <a:off x="479376" y="3606483"/>
          <a:ext cx="6984776" cy="2824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07AA663-226E-2E7D-5D01-2AB7746330D0}"/>
              </a:ext>
            </a:extLst>
          </p:cNvPr>
          <p:cNvSpPr txBox="1"/>
          <p:nvPr/>
        </p:nvSpPr>
        <p:spPr bwMode="auto">
          <a:xfrm>
            <a:off x="18153" y="5840251"/>
            <a:ext cx="29236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aseline="30000" dirty="0"/>
              <a:t>(1)</a:t>
            </a:r>
            <a:r>
              <a:rPr lang="en-US" dirty="0"/>
              <a:t> A few nodes with </a:t>
            </a:r>
            <a:br>
              <a:rPr lang="en-US" dirty="0"/>
            </a:br>
            <a:r>
              <a:rPr lang="en-US" dirty="0"/>
              <a:t>2x Xeon Gold 6230 (20 cores)</a:t>
            </a:r>
            <a:endParaRPr lang="en-CH" dirty="0"/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57E008BE-780D-D07C-BE65-434F6EAEA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21337"/>
            <a:ext cx="548640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>
            <a:extLst>
              <a:ext uri="{FF2B5EF4-FFF2-40B4-BE49-F238E27FC236}">
                <a16:creationId xmlns:a16="http://schemas.microsoft.com/office/drawing/2014/main" id="{7960FD36-1935-81E7-A326-FF8DF87F6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593931"/>
            <a:ext cx="2544583" cy="191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>
            <a:extLst>
              <a:ext uri="{FF2B5EF4-FFF2-40B4-BE49-F238E27FC236}">
                <a16:creationId xmlns:a16="http://schemas.microsoft.com/office/drawing/2014/main" id="{2572F142-9BDE-EDA0-AF6E-A8CF46CA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183" y="4306562"/>
            <a:ext cx="2931878" cy="219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124464"/>
      </p:ext>
    </p:extLst>
  </p:cSld>
  <p:clrMapOvr>
    <a:masterClrMapping/>
  </p:clrMapOvr>
</p:sld>
</file>

<file path=ppt/theme/theme1.xml><?xml version="1.0" encoding="utf-8"?>
<a:theme xmlns:a="http://schemas.openxmlformats.org/drawingml/2006/main" name="CWG2Presentatio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  <a:ln>
          <a:noFill/>
        </a:ln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CWG2PresentationTemplate-2</Template>
  <TotalTime>8852</TotalTime>
  <Words>1329</Words>
  <Application>Microsoft Office PowerPoint</Application>
  <DocSecurity>0</DocSecurity>
  <PresentationFormat>Widescreen</PresentationFormat>
  <Paragraphs>374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Unicode MS</vt:lpstr>
      <vt:lpstr>Calibri</vt:lpstr>
      <vt:lpstr>Century Gothic</vt:lpstr>
      <vt:lpstr>Lucida Grande</vt:lpstr>
      <vt:lpstr>Palatino</vt:lpstr>
      <vt:lpstr>Wingdings</vt:lpstr>
      <vt:lpstr>CWG2PresentationTemplate</vt:lpstr>
      <vt:lpstr>The new ALICE Data Acquisition system (O2/FLP)  for LHC Run 3</vt:lpstr>
      <vt:lpstr>Outline</vt:lpstr>
      <vt:lpstr>ALICE Upgrade</vt:lpstr>
      <vt:lpstr>ALICE Upgrade</vt:lpstr>
      <vt:lpstr>ALICE Upgrade</vt:lpstr>
      <vt:lpstr>ALICE Upgrade</vt:lpstr>
      <vt:lpstr>ALICE O2/FLP portfolio</vt:lpstr>
      <vt:lpstr>Detector readout </vt:lpstr>
      <vt:lpstr>Detector readout</vt:lpstr>
      <vt:lpstr>Detector readout</vt:lpstr>
      <vt:lpstr>Quality Control</vt:lpstr>
      <vt:lpstr>Experiment Control System</vt:lpstr>
      <vt:lpstr>Operational Services</vt:lpstr>
      <vt:lpstr>Operational Services</vt:lpstr>
      <vt:lpstr>First operational experience</vt:lpstr>
      <vt:lpstr>First operational experience</vt:lpstr>
      <vt:lpstr>First operational experience</vt:lpstr>
      <vt:lpstr>First operational experience</vt:lpstr>
      <vt:lpstr>Key takeaways</vt:lpstr>
      <vt:lpstr>Backup</vt:lpstr>
      <vt:lpstr>ALICE Upgrade</vt:lpstr>
      <vt:lpstr>ALICE Upgrade</vt:lpstr>
      <vt:lpstr>Deployment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O2 FLP Prototype - Monitoring</dc:title>
  <dc:subject/>
  <dc:creator>Adam Wegrzynek</dc:creator>
  <cp:keywords/>
  <dc:description/>
  <cp:lastModifiedBy>Vasco Barroso</cp:lastModifiedBy>
  <cp:revision>3961</cp:revision>
  <dcterms:created xsi:type="dcterms:W3CDTF">2015-11-26T12:22:07Z</dcterms:created>
  <dcterms:modified xsi:type="dcterms:W3CDTF">2023-05-07T14:27:05Z</dcterms:modified>
  <cp:category/>
  <dc:identifier/>
  <cp:contentStatus/>
  <dc:language/>
  <cp:version/>
</cp:coreProperties>
</file>