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DECF0B92.xml" ContentType="application/vnd.ms-powerpoint.comments+xml"/>
  <Override PartName="/ppt/comments/modernComment_101_143388AF.xml" ContentType="application/vnd.ms-powerpoint.comments+xml"/>
  <Override PartName="/ppt/comments/modernComment_102_8A8FEDAB.xml" ContentType="application/vnd.ms-powerpoint.comments+xml"/>
  <Override PartName="/ppt/comments/modernComment_11C_87977F6D.xml" ContentType="application/vnd.ms-powerpoint.comments+xml"/>
  <Override PartName="/ppt/comments/modernComment_110_26C56D1.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0D_7EDA36A9.xml" ContentType="application/vnd.ms-powerpoint.comments+xml"/>
  <Override PartName="/ppt/comments/modernComment_10E_5182DE82.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omments/modernComment_111_35E820A2.xml" ContentType="application/vnd.ms-powerpoint.comments+xml"/>
  <Override PartName="/ppt/comments/modernComment_119_5109A225.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9"/>
  </p:notesMasterIdLst>
  <p:sldIdLst>
    <p:sldId id="256" r:id="rId2"/>
    <p:sldId id="257" r:id="rId3"/>
    <p:sldId id="277" r:id="rId4"/>
    <p:sldId id="258" r:id="rId5"/>
    <p:sldId id="284" r:id="rId6"/>
    <p:sldId id="279" r:id="rId7"/>
    <p:sldId id="272" r:id="rId8"/>
    <p:sldId id="280" r:id="rId9"/>
    <p:sldId id="262" r:id="rId10"/>
    <p:sldId id="269" r:id="rId11"/>
    <p:sldId id="270" r:id="rId12"/>
    <p:sldId id="273" r:id="rId13"/>
    <p:sldId id="274" r:id="rId14"/>
    <p:sldId id="275" r:id="rId15"/>
    <p:sldId id="281" r:id="rId16"/>
    <p:sldId id="282"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D7CA4D-F3AD-0E79-0A4A-39136A0EFBEA}" name="Cătălin IORDACHE" initials="CI" userId="S::catalin.iordache@cti.pub.ro::570c7a27-1a77-4294-bc50-62369ff9b9f6" providerId="AD"/>
  <p188:author id="{D6C54358-E8FE-9B1F-82E0-791D9B7D6B97}" name="Shannigrahi, Susmit" initials="SS" userId="S::sshannigrahi@tntech.edu::7f352271-3080-48e2-989f-e746e6edd8b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0"/>
    <p:restoredTop sz="96327"/>
  </p:normalViewPr>
  <p:slideViewPr>
    <p:cSldViewPr snapToGrid="0" snapToObjects="1">
      <p:cViewPr varScale="1">
        <p:scale>
          <a:sx n="128" d="100"/>
          <a:sy n="128" d="100"/>
        </p:scale>
        <p:origin x="10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atalin/Workspace/ndise/sandie-ndn/docs/sc22-demo/database_sc2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catalin/Workspace/ndise/sandie-ndn/docs/sc22-demo/database_sc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2000" b="1" i="0" u="none" strike="noStrike" kern="1200" baseline="0" dirty="0">
                <a:solidFill>
                  <a:schemeClr val="tx1"/>
                </a:solidFill>
              </a:rPr>
              <a:t>Total run time in hours of </a:t>
            </a:r>
            <a:r>
              <a:rPr lang="en-GB" sz="2000" b="1" i="0" u="none" strike="noStrike" kern="1200" baseline="0" dirty="0">
                <a:solidFill>
                  <a:schemeClr val="tx1"/>
                </a:solidFill>
                <a:effectLst/>
              </a:rPr>
              <a:t>269 jobs running </a:t>
            </a:r>
            <a:r>
              <a:rPr lang="en-GB" sz="2000" b="1" i="0" u="none" strike="noStrike" kern="1200" baseline="0" dirty="0" err="1">
                <a:solidFill>
                  <a:schemeClr val="tx1"/>
                </a:solidFill>
                <a:effectLst/>
              </a:rPr>
              <a:t>CMSSW</a:t>
            </a:r>
            <a:r>
              <a:rPr lang="en-GB" sz="2000" b="1" i="0" u="none" strike="noStrike" kern="1200" baseline="0" dirty="0">
                <a:solidFill>
                  <a:schemeClr val="tx1"/>
                </a:solidFill>
                <a:effectLst/>
              </a:rPr>
              <a:t> on different storage solutions at CMS</a:t>
            </a:r>
          </a:p>
          <a:p>
            <a:pPr>
              <a:defRPr>
                <a:solidFill>
                  <a:schemeClr val="tx1"/>
                </a:solidFill>
              </a:defRPr>
            </a:pPr>
            <a:r>
              <a:rPr lang="en-RO" sz="1600" b="0" i="1" u="none" strike="noStrike" kern="1200" baseline="0" dirty="0">
                <a:solidFill>
                  <a:prstClr val="black"/>
                </a:solidFill>
              </a:rPr>
              <a:t>Comparing the first implementation of the NDN plugin with other storage solutions. This version was </a:t>
            </a:r>
            <a:r>
              <a:rPr lang="en-GB" sz="1600" b="0" i="1" u="none" strike="noStrike" kern="1200" baseline="0" dirty="0">
                <a:solidFill>
                  <a:schemeClr val="tx1"/>
                </a:solidFill>
                <a:effectLst/>
              </a:rPr>
              <a:t>developed using the ndn-cxx library that supported only the NFD forw</a:t>
            </a:r>
            <a:endParaRPr lang="en-US" sz="1600" b="0" i="1"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1.1458333333333333E-2"/>
          <c:y val="0.21104522211978333"/>
          <c:w val="0.9770833333333333"/>
          <c:h val="0.52639180478299397"/>
        </c:manualLayout>
      </c:layout>
      <c:barChart>
        <c:barDir val="col"/>
        <c:grouping val="stacked"/>
        <c:varyColors val="0"/>
        <c:ser>
          <c:idx val="0"/>
          <c:order val="0"/>
          <c:tx>
            <c:strRef>
              <c:f>Sheet4!$A$24</c:f>
              <c:strCache>
                <c:ptCount val="1"/>
                <c:pt idx="0">
                  <c:v>SuccessTime</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Sheet4!$B$23:$T$23</c:f>
              <c:strCache>
                <c:ptCount val="19"/>
                <c:pt idx="0">
                  <c:v>CEPH</c:v>
                </c:pt>
                <c:pt idx="1">
                  <c:v>CEPHCLIENT</c:v>
                </c:pt>
                <c:pt idx="2">
                  <c:v>HADOOP</c:v>
                </c:pt>
                <c:pt idx="3">
                  <c:v>HADOOP1</c:v>
                </c:pt>
                <c:pt idx="4">
                  <c:v>HADOOP2</c:v>
                </c:pt>
                <c:pt idx="5">
                  <c:v>LOCAL</c:v>
                </c:pt>
                <c:pt idx="6">
                  <c:v>REDIRFNAL</c:v>
                </c:pt>
                <c:pt idx="7">
                  <c:v>REDIRCaltech</c:v>
                </c:pt>
                <c:pt idx="8">
                  <c:v>CERN</c:v>
                </c:pt>
                <c:pt idx="9">
                  <c:v>REDIRCACHE</c:v>
                </c:pt>
                <c:pt idx="10">
                  <c:v>REDIRCACHE1</c:v>
                </c:pt>
                <c:pt idx="11">
                  <c:v>CACHEDIRECT</c:v>
                </c:pt>
                <c:pt idx="12">
                  <c:v>CACHEDIRECT1</c:v>
                </c:pt>
                <c:pt idx="13">
                  <c:v>CACHECERN</c:v>
                </c:pt>
                <c:pt idx="14">
                  <c:v>CACHECERN1</c:v>
                </c:pt>
                <c:pt idx="15">
                  <c:v>CACHECERN2</c:v>
                </c:pt>
                <c:pt idx="16">
                  <c:v>CACHECERN3</c:v>
                </c:pt>
                <c:pt idx="17">
                  <c:v>NDN</c:v>
                </c:pt>
                <c:pt idx="18">
                  <c:v>NDN1</c:v>
                </c:pt>
              </c:strCache>
            </c:strRef>
          </c:cat>
          <c:val>
            <c:numRef>
              <c:f>Sheet4!$B$24:$T$24</c:f>
              <c:numCache>
                <c:formatCode>0</c:formatCode>
                <c:ptCount val="19"/>
                <c:pt idx="0">
                  <c:v>1549.2349166666668</c:v>
                </c:pt>
                <c:pt idx="1">
                  <c:v>1687.998997222222</c:v>
                </c:pt>
                <c:pt idx="2">
                  <c:v>1912.0704805555556</c:v>
                </c:pt>
                <c:pt idx="3">
                  <c:v>1692.1549444444443</c:v>
                </c:pt>
                <c:pt idx="4">
                  <c:v>1557.3771416666668</c:v>
                </c:pt>
                <c:pt idx="5">
                  <c:v>1758.7830833333333</c:v>
                </c:pt>
                <c:pt idx="6">
                  <c:v>1775.9116944444445</c:v>
                </c:pt>
                <c:pt idx="7">
                  <c:v>1539.7457222222222</c:v>
                </c:pt>
                <c:pt idx="8">
                  <c:v>1692.6107222222222</c:v>
                </c:pt>
                <c:pt idx="9">
                  <c:v>1407.6139222222223</c:v>
                </c:pt>
                <c:pt idx="10">
                  <c:v>1701.8404722222222</c:v>
                </c:pt>
                <c:pt idx="11">
                  <c:v>1653.3950944444443</c:v>
                </c:pt>
                <c:pt idx="12">
                  <c:v>1188.8355555555556</c:v>
                </c:pt>
                <c:pt idx="13">
                  <c:v>1187.9909722222221</c:v>
                </c:pt>
                <c:pt idx="14">
                  <c:v>1282.0826583333335</c:v>
                </c:pt>
                <c:pt idx="15">
                  <c:v>1182.8205555555555</c:v>
                </c:pt>
                <c:pt idx="16">
                  <c:v>1222.6300388888887</c:v>
                </c:pt>
                <c:pt idx="17">
                  <c:v>1600.5640611111112</c:v>
                </c:pt>
                <c:pt idx="18">
                  <c:v>1430.9202611111111</c:v>
                </c:pt>
              </c:numCache>
            </c:numRef>
          </c:val>
          <c:extLst>
            <c:ext xmlns:c16="http://schemas.microsoft.com/office/drawing/2014/chart" uri="{C3380CC4-5D6E-409C-BE32-E72D297353CC}">
              <c16:uniqueId val="{00000000-78FA-204E-B4E2-C111EB06531D}"/>
            </c:ext>
          </c:extLst>
        </c:ser>
        <c:ser>
          <c:idx val="1"/>
          <c:order val="1"/>
          <c:tx>
            <c:strRef>
              <c:f>Sheet4!$A$25</c:f>
              <c:strCache>
                <c:ptCount val="1"/>
                <c:pt idx="0">
                  <c:v>FailedTime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6"/>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78FA-204E-B4E2-C111EB06531D}"/>
              </c:ext>
            </c:extLst>
          </c:dPt>
          <c:dLbls>
            <c:dLbl>
              <c:idx val="0"/>
              <c:delete val="1"/>
              <c:extLst>
                <c:ext xmlns:c15="http://schemas.microsoft.com/office/drawing/2012/chart" uri="{CE6537A1-D6FC-4f65-9D91-7224C49458BB}"/>
                <c:ext xmlns:c16="http://schemas.microsoft.com/office/drawing/2014/chart" uri="{C3380CC4-5D6E-409C-BE32-E72D297353CC}">
                  <c16:uniqueId val="{00000001-78FA-204E-B4E2-C111EB06531D}"/>
                </c:ext>
              </c:extLst>
            </c:dLbl>
            <c:dLbl>
              <c:idx val="1"/>
              <c:delete val="1"/>
              <c:extLst>
                <c:ext xmlns:c15="http://schemas.microsoft.com/office/drawing/2012/chart" uri="{CE6537A1-D6FC-4f65-9D91-7224C49458BB}"/>
                <c:ext xmlns:c16="http://schemas.microsoft.com/office/drawing/2014/chart" uri="{C3380CC4-5D6E-409C-BE32-E72D297353CC}">
                  <c16:uniqueId val="{00000002-78FA-204E-B4E2-C111EB06531D}"/>
                </c:ext>
              </c:extLst>
            </c:dLbl>
            <c:dLbl>
              <c:idx val="2"/>
              <c:delete val="1"/>
              <c:extLst>
                <c:ext xmlns:c15="http://schemas.microsoft.com/office/drawing/2012/chart" uri="{CE6537A1-D6FC-4f65-9D91-7224C49458BB}"/>
                <c:ext xmlns:c16="http://schemas.microsoft.com/office/drawing/2014/chart" uri="{C3380CC4-5D6E-409C-BE32-E72D297353CC}">
                  <c16:uniqueId val="{00000003-78FA-204E-B4E2-C111EB06531D}"/>
                </c:ext>
              </c:extLst>
            </c:dLbl>
            <c:dLbl>
              <c:idx val="3"/>
              <c:delete val="1"/>
              <c:extLst>
                <c:ext xmlns:c15="http://schemas.microsoft.com/office/drawing/2012/chart" uri="{CE6537A1-D6FC-4f65-9D91-7224C49458BB}"/>
                <c:ext xmlns:c16="http://schemas.microsoft.com/office/drawing/2014/chart" uri="{C3380CC4-5D6E-409C-BE32-E72D297353CC}">
                  <c16:uniqueId val="{00000004-78FA-204E-B4E2-C111EB06531D}"/>
                </c:ext>
              </c:extLst>
            </c:dLbl>
            <c:dLbl>
              <c:idx val="4"/>
              <c:delete val="1"/>
              <c:extLst>
                <c:ext xmlns:c15="http://schemas.microsoft.com/office/drawing/2012/chart" uri="{CE6537A1-D6FC-4f65-9D91-7224C49458BB}"/>
                <c:ext xmlns:c16="http://schemas.microsoft.com/office/drawing/2014/chart" uri="{C3380CC4-5D6E-409C-BE32-E72D297353CC}">
                  <c16:uniqueId val="{00000005-78FA-204E-B4E2-C111EB06531D}"/>
                </c:ext>
              </c:extLst>
            </c:dLbl>
            <c:dLbl>
              <c:idx val="5"/>
              <c:delete val="1"/>
              <c:extLst>
                <c:ext xmlns:c15="http://schemas.microsoft.com/office/drawing/2012/chart" uri="{CE6537A1-D6FC-4f65-9D91-7224C49458BB}"/>
                <c:ext xmlns:c16="http://schemas.microsoft.com/office/drawing/2014/chart" uri="{C3380CC4-5D6E-409C-BE32-E72D297353CC}">
                  <c16:uniqueId val="{00000006-78FA-204E-B4E2-C111EB06531D}"/>
                </c:ext>
              </c:extLst>
            </c:dLbl>
            <c:dLbl>
              <c:idx val="10"/>
              <c:delete val="1"/>
              <c:extLst>
                <c:ext xmlns:c15="http://schemas.microsoft.com/office/drawing/2012/chart" uri="{CE6537A1-D6FC-4f65-9D91-7224C49458BB}"/>
                <c:ext xmlns:c16="http://schemas.microsoft.com/office/drawing/2014/chart" uri="{C3380CC4-5D6E-409C-BE32-E72D297353CC}">
                  <c16:uniqueId val="{00000007-78FA-204E-B4E2-C111EB06531D}"/>
                </c:ext>
              </c:extLst>
            </c:dLbl>
            <c:dLbl>
              <c:idx val="11"/>
              <c:delete val="1"/>
              <c:extLst>
                <c:ext xmlns:c15="http://schemas.microsoft.com/office/drawing/2012/chart" uri="{CE6537A1-D6FC-4f65-9D91-7224C49458BB}"/>
                <c:ext xmlns:c16="http://schemas.microsoft.com/office/drawing/2014/chart" uri="{C3380CC4-5D6E-409C-BE32-E72D297353CC}">
                  <c16:uniqueId val="{00000008-78FA-204E-B4E2-C111EB06531D}"/>
                </c:ext>
              </c:extLst>
            </c:dLbl>
            <c:dLbl>
              <c:idx val="13"/>
              <c:delete val="1"/>
              <c:extLst>
                <c:ext xmlns:c15="http://schemas.microsoft.com/office/drawing/2012/chart" uri="{CE6537A1-D6FC-4f65-9D91-7224C49458BB}"/>
                <c:ext xmlns:c16="http://schemas.microsoft.com/office/drawing/2014/chart" uri="{C3380CC4-5D6E-409C-BE32-E72D297353CC}">
                  <c16:uniqueId val="{00000009-78FA-204E-B4E2-C111EB06531D}"/>
                </c:ext>
              </c:extLst>
            </c:dLbl>
            <c:dLbl>
              <c:idx val="14"/>
              <c:delete val="1"/>
              <c:extLst>
                <c:ext xmlns:c15="http://schemas.microsoft.com/office/drawing/2012/chart" uri="{CE6537A1-D6FC-4f65-9D91-7224C49458BB}"/>
                <c:ext xmlns:c16="http://schemas.microsoft.com/office/drawing/2014/chart" uri="{C3380CC4-5D6E-409C-BE32-E72D297353CC}">
                  <c16:uniqueId val="{0000000A-78FA-204E-B4E2-C111EB06531D}"/>
                </c:ext>
              </c:extLst>
            </c:dLbl>
            <c:dLbl>
              <c:idx val="15"/>
              <c:delete val="1"/>
              <c:extLst>
                <c:ext xmlns:c15="http://schemas.microsoft.com/office/drawing/2012/chart" uri="{CE6537A1-D6FC-4f65-9D91-7224C49458BB}"/>
                <c:ext xmlns:c16="http://schemas.microsoft.com/office/drawing/2014/chart" uri="{C3380CC4-5D6E-409C-BE32-E72D297353CC}">
                  <c16:uniqueId val="{0000000B-78FA-204E-B4E2-C111EB06531D}"/>
                </c:ext>
              </c:extLst>
            </c:dLbl>
            <c:dLbl>
              <c:idx val="16"/>
              <c:delete val="1"/>
              <c:extLst>
                <c:ext xmlns:c15="http://schemas.microsoft.com/office/drawing/2012/chart" uri="{CE6537A1-D6FC-4f65-9D91-7224C49458BB}"/>
                <c:ext xmlns:c16="http://schemas.microsoft.com/office/drawing/2014/chart" uri="{C3380CC4-5D6E-409C-BE32-E72D297353CC}">
                  <c16:uniqueId val="{0000000C-78FA-204E-B4E2-C111EB06531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Sheet4!$B$23:$T$23</c:f>
              <c:strCache>
                <c:ptCount val="19"/>
                <c:pt idx="0">
                  <c:v>CEPH</c:v>
                </c:pt>
                <c:pt idx="1">
                  <c:v>CEPHCLIENT</c:v>
                </c:pt>
                <c:pt idx="2">
                  <c:v>HADOOP</c:v>
                </c:pt>
                <c:pt idx="3">
                  <c:v>HADOOP1</c:v>
                </c:pt>
                <c:pt idx="4">
                  <c:v>HADOOP2</c:v>
                </c:pt>
                <c:pt idx="5">
                  <c:v>LOCAL</c:v>
                </c:pt>
                <c:pt idx="6">
                  <c:v>REDIRFNAL</c:v>
                </c:pt>
                <c:pt idx="7">
                  <c:v>REDIRCaltech</c:v>
                </c:pt>
                <c:pt idx="8">
                  <c:v>CERN</c:v>
                </c:pt>
                <c:pt idx="9">
                  <c:v>REDIRCACHE</c:v>
                </c:pt>
                <c:pt idx="10">
                  <c:v>REDIRCACHE1</c:v>
                </c:pt>
                <c:pt idx="11">
                  <c:v>CACHEDIRECT</c:v>
                </c:pt>
                <c:pt idx="12">
                  <c:v>CACHEDIRECT1</c:v>
                </c:pt>
                <c:pt idx="13">
                  <c:v>CACHECERN</c:v>
                </c:pt>
                <c:pt idx="14">
                  <c:v>CACHECERN1</c:v>
                </c:pt>
                <c:pt idx="15">
                  <c:v>CACHECERN2</c:v>
                </c:pt>
                <c:pt idx="16">
                  <c:v>CACHECERN3</c:v>
                </c:pt>
                <c:pt idx="17">
                  <c:v>NDN</c:v>
                </c:pt>
                <c:pt idx="18">
                  <c:v>NDN1</c:v>
                </c:pt>
              </c:strCache>
            </c:strRef>
          </c:cat>
          <c:val>
            <c:numRef>
              <c:f>Sheet4!$B$25:$T$25</c:f>
              <c:numCache>
                <c:formatCode>0</c:formatCode>
                <c:ptCount val="19"/>
                <c:pt idx="0">
                  <c:v>0</c:v>
                </c:pt>
                <c:pt idx="1">
                  <c:v>0</c:v>
                </c:pt>
                <c:pt idx="2">
                  <c:v>0</c:v>
                </c:pt>
                <c:pt idx="3">
                  <c:v>0</c:v>
                </c:pt>
                <c:pt idx="4">
                  <c:v>0</c:v>
                </c:pt>
                <c:pt idx="5">
                  <c:v>0</c:v>
                </c:pt>
                <c:pt idx="6">
                  <c:v>128.46171666666666</c:v>
                </c:pt>
                <c:pt idx="7">
                  <c:v>35.317430555555553</c:v>
                </c:pt>
                <c:pt idx="8">
                  <c:v>153.11074999999997</c:v>
                </c:pt>
                <c:pt idx="9">
                  <c:v>39.982833333333339</c:v>
                </c:pt>
                <c:pt idx="10">
                  <c:v>0</c:v>
                </c:pt>
                <c:pt idx="11">
                  <c:v>0</c:v>
                </c:pt>
                <c:pt idx="12">
                  <c:v>1.3834530555555555</c:v>
                </c:pt>
                <c:pt idx="13">
                  <c:v>0</c:v>
                </c:pt>
                <c:pt idx="14">
                  <c:v>0</c:v>
                </c:pt>
                <c:pt idx="15">
                  <c:v>0.33333333333333331</c:v>
                </c:pt>
                <c:pt idx="16">
                  <c:v>0</c:v>
                </c:pt>
                <c:pt idx="17">
                  <c:v>24.153758333333332</c:v>
                </c:pt>
                <c:pt idx="18">
                  <c:v>1</c:v>
                </c:pt>
              </c:numCache>
            </c:numRef>
          </c:val>
          <c:extLst>
            <c:ext xmlns:c16="http://schemas.microsoft.com/office/drawing/2014/chart" uri="{C3380CC4-5D6E-409C-BE32-E72D297353CC}">
              <c16:uniqueId val="{0000000D-78FA-204E-B4E2-C111EB06531D}"/>
            </c:ext>
          </c:extLst>
        </c:ser>
        <c:dLbls>
          <c:showLegendKey val="0"/>
          <c:showVal val="1"/>
          <c:showCatName val="0"/>
          <c:showSerName val="0"/>
          <c:showPercent val="0"/>
          <c:showBubbleSize val="0"/>
        </c:dLbls>
        <c:gapWidth val="95"/>
        <c:overlap val="100"/>
        <c:axId val="105460383"/>
        <c:axId val="84278207"/>
      </c:barChart>
      <c:catAx>
        <c:axId val="1054603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Futura Medium" panose="020B0602020204020303" pitchFamily="34" charset="-79"/>
                <a:ea typeface="+mn-ea"/>
                <a:cs typeface="Futura Medium" panose="020B0602020204020303" pitchFamily="34" charset="-79"/>
              </a:defRPr>
            </a:pPr>
            <a:endParaRPr lang="en-US"/>
          </a:p>
        </c:txPr>
        <c:crossAx val="84278207"/>
        <c:crosses val="autoZero"/>
        <c:auto val="1"/>
        <c:lblAlgn val="ctr"/>
        <c:lblOffset val="100"/>
        <c:noMultiLvlLbl val="0"/>
      </c:catAx>
      <c:valAx>
        <c:axId val="84278207"/>
        <c:scaling>
          <c:orientation val="minMax"/>
          <c:min val="1000"/>
        </c:scaling>
        <c:delete val="1"/>
        <c:axPos val="l"/>
        <c:numFmt formatCode="0" sourceLinked="1"/>
        <c:majorTickMark val="none"/>
        <c:minorTickMark val="none"/>
        <c:tickLblPos val="nextTo"/>
        <c:crossAx val="105460383"/>
        <c:crosses val="autoZero"/>
        <c:crossBetween val="between"/>
      </c:valAx>
      <c:spPr>
        <a:noFill/>
        <a:ln>
          <a:noFill/>
        </a:ln>
        <a:effectLst/>
      </c:spPr>
    </c:plotArea>
    <c:legend>
      <c:legendPos val="t"/>
      <c:layout>
        <c:manualLayout>
          <c:xMode val="edge"/>
          <c:yMode val="edge"/>
          <c:x val="0.38629855643044619"/>
          <c:y val="0.88019102155408324"/>
          <c:w val="0.18990288713910761"/>
          <c:h val="4.66515572678166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utura Medium" panose="020B0602020204020303" pitchFamily="34" charset="-79"/>
              <a:ea typeface="+mn-ea"/>
              <a:cs typeface="Futura Medium" panose="020B0602020204020303" pitchFamily="34"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2000" b="1" i="0" u="none" strike="noStrike" kern="1200" baseline="0" dirty="0">
                <a:solidFill>
                  <a:schemeClr val="tx1"/>
                </a:solidFill>
              </a:rPr>
              <a:t>Total run time in hours of </a:t>
            </a:r>
            <a:r>
              <a:rPr lang="en-GB" sz="2000" b="1" i="0" u="none" strike="noStrike" kern="1200" baseline="0" dirty="0">
                <a:solidFill>
                  <a:schemeClr val="tx1"/>
                </a:solidFill>
                <a:effectLst/>
              </a:rPr>
              <a:t>269 jobs running </a:t>
            </a:r>
            <a:r>
              <a:rPr lang="en-GB" sz="2000" b="1" i="0" u="none" strike="noStrike" kern="1200" baseline="0" dirty="0" err="1">
                <a:solidFill>
                  <a:schemeClr val="tx1"/>
                </a:solidFill>
                <a:effectLst/>
              </a:rPr>
              <a:t>CMSSW</a:t>
            </a:r>
            <a:r>
              <a:rPr lang="en-GB" sz="2000" b="1" i="0" u="none" strike="noStrike" kern="1200" baseline="0" dirty="0">
                <a:solidFill>
                  <a:schemeClr val="tx1"/>
                </a:solidFill>
                <a:effectLst/>
              </a:rPr>
              <a:t> on different storage solutions at CMS</a:t>
            </a:r>
          </a:p>
          <a:p>
            <a:pPr>
              <a:defRPr>
                <a:solidFill>
                  <a:schemeClr val="tx1"/>
                </a:solidFill>
              </a:defRPr>
            </a:pPr>
            <a:r>
              <a:rPr lang="en-RO" sz="1600" b="0" i="1" u="none" strike="noStrike" kern="1200" baseline="0" dirty="0">
                <a:solidFill>
                  <a:prstClr val="black"/>
                </a:solidFill>
              </a:rPr>
              <a:t>Comparing the first implementation of the NDN plugin with other storage solutions. This version was </a:t>
            </a:r>
            <a:r>
              <a:rPr lang="en-GB" sz="1600" b="0" i="1" u="none" strike="noStrike" kern="1200" baseline="0" dirty="0">
                <a:solidFill>
                  <a:schemeClr val="tx1"/>
                </a:solidFill>
                <a:effectLst/>
              </a:rPr>
              <a:t>developed using the ndn-cxx library that supported only the NFD forw</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1.1458333333333333E-2"/>
          <c:y val="0.21104522211978333"/>
          <c:w val="0.9770833333333333"/>
          <c:h val="0.52639180478299397"/>
        </c:manualLayout>
      </c:layout>
      <c:barChart>
        <c:barDir val="col"/>
        <c:grouping val="stacked"/>
        <c:varyColors val="0"/>
        <c:ser>
          <c:idx val="0"/>
          <c:order val="0"/>
          <c:tx>
            <c:strRef>
              <c:f>Sheet4!$A$24</c:f>
              <c:strCache>
                <c:ptCount val="1"/>
                <c:pt idx="0">
                  <c:v>SuccessTime</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Sheet4!$B$23:$T$23</c:f>
              <c:strCache>
                <c:ptCount val="19"/>
                <c:pt idx="0">
                  <c:v>CEPH</c:v>
                </c:pt>
                <c:pt idx="1">
                  <c:v>CEPHCLIENT</c:v>
                </c:pt>
                <c:pt idx="2">
                  <c:v>HADOOP</c:v>
                </c:pt>
                <c:pt idx="3">
                  <c:v>HADOOP1</c:v>
                </c:pt>
                <c:pt idx="4">
                  <c:v>HADOOP2</c:v>
                </c:pt>
                <c:pt idx="5">
                  <c:v>LOCAL</c:v>
                </c:pt>
                <c:pt idx="6">
                  <c:v>REDIRFNAL</c:v>
                </c:pt>
                <c:pt idx="7">
                  <c:v>REDIRCaltech</c:v>
                </c:pt>
                <c:pt idx="8">
                  <c:v>CERN</c:v>
                </c:pt>
                <c:pt idx="9">
                  <c:v>REDIRCACHE</c:v>
                </c:pt>
                <c:pt idx="10">
                  <c:v>REDIRCACHE1</c:v>
                </c:pt>
                <c:pt idx="11">
                  <c:v>CACHEDIRECT</c:v>
                </c:pt>
                <c:pt idx="12">
                  <c:v>CACHEDIRECT1</c:v>
                </c:pt>
                <c:pt idx="13">
                  <c:v>CACHECERN</c:v>
                </c:pt>
                <c:pt idx="14">
                  <c:v>CACHECERN1</c:v>
                </c:pt>
                <c:pt idx="15">
                  <c:v>CACHECERN2</c:v>
                </c:pt>
                <c:pt idx="16">
                  <c:v>CACHECERN3</c:v>
                </c:pt>
                <c:pt idx="17">
                  <c:v>NDN</c:v>
                </c:pt>
                <c:pt idx="18">
                  <c:v>NDN1</c:v>
                </c:pt>
              </c:strCache>
            </c:strRef>
          </c:cat>
          <c:val>
            <c:numRef>
              <c:f>Sheet4!$B$24:$T$24</c:f>
              <c:numCache>
                <c:formatCode>0</c:formatCode>
                <c:ptCount val="19"/>
                <c:pt idx="0">
                  <c:v>1549.2349166666668</c:v>
                </c:pt>
                <c:pt idx="1">
                  <c:v>1687.998997222222</c:v>
                </c:pt>
                <c:pt idx="2">
                  <c:v>1912.0704805555556</c:v>
                </c:pt>
                <c:pt idx="3">
                  <c:v>1692.1549444444443</c:v>
                </c:pt>
                <c:pt idx="4">
                  <c:v>1557.3771416666668</c:v>
                </c:pt>
                <c:pt idx="5">
                  <c:v>1758.7830833333333</c:v>
                </c:pt>
                <c:pt idx="6">
                  <c:v>1775.9116944444445</c:v>
                </c:pt>
                <c:pt idx="7">
                  <c:v>1539.7457222222222</c:v>
                </c:pt>
                <c:pt idx="8">
                  <c:v>1692.6107222222222</c:v>
                </c:pt>
                <c:pt idx="9">
                  <c:v>1407.6139222222223</c:v>
                </c:pt>
                <c:pt idx="10">
                  <c:v>1701.8404722222222</c:v>
                </c:pt>
                <c:pt idx="11">
                  <c:v>1653.3950944444443</c:v>
                </c:pt>
                <c:pt idx="12">
                  <c:v>1188.8355555555556</c:v>
                </c:pt>
                <c:pt idx="13">
                  <c:v>1187.9909722222221</c:v>
                </c:pt>
                <c:pt idx="14">
                  <c:v>1282.0826583333335</c:v>
                </c:pt>
                <c:pt idx="15">
                  <c:v>1182.8205555555555</c:v>
                </c:pt>
                <c:pt idx="16">
                  <c:v>1222.6300388888887</c:v>
                </c:pt>
                <c:pt idx="17">
                  <c:v>1600.5640611111112</c:v>
                </c:pt>
                <c:pt idx="18">
                  <c:v>1430.9202611111111</c:v>
                </c:pt>
              </c:numCache>
            </c:numRef>
          </c:val>
          <c:extLst>
            <c:ext xmlns:c16="http://schemas.microsoft.com/office/drawing/2014/chart" uri="{C3380CC4-5D6E-409C-BE32-E72D297353CC}">
              <c16:uniqueId val="{00000000-78FA-204E-B4E2-C111EB06531D}"/>
            </c:ext>
          </c:extLst>
        </c:ser>
        <c:ser>
          <c:idx val="1"/>
          <c:order val="1"/>
          <c:tx>
            <c:strRef>
              <c:f>Sheet4!$A$25</c:f>
              <c:strCache>
                <c:ptCount val="1"/>
                <c:pt idx="0">
                  <c:v>FailedTime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6"/>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78FA-204E-B4E2-C111EB06531D}"/>
              </c:ext>
            </c:extLst>
          </c:dPt>
          <c:dLbls>
            <c:dLbl>
              <c:idx val="0"/>
              <c:delete val="1"/>
              <c:extLst>
                <c:ext xmlns:c15="http://schemas.microsoft.com/office/drawing/2012/chart" uri="{CE6537A1-D6FC-4f65-9D91-7224C49458BB}"/>
                <c:ext xmlns:c16="http://schemas.microsoft.com/office/drawing/2014/chart" uri="{C3380CC4-5D6E-409C-BE32-E72D297353CC}">
                  <c16:uniqueId val="{00000001-78FA-204E-B4E2-C111EB06531D}"/>
                </c:ext>
              </c:extLst>
            </c:dLbl>
            <c:dLbl>
              <c:idx val="1"/>
              <c:delete val="1"/>
              <c:extLst>
                <c:ext xmlns:c15="http://schemas.microsoft.com/office/drawing/2012/chart" uri="{CE6537A1-D6FC-4f65-9D91-7224C49458BB}"/>
                <c:ext xmlns:c16="http://schemas.microsoft.com/office/drawing/2014/chart" uri="{C3380CC4-5D6E-409C-BE32-E72D297353CC}">
                  <c16:uniqueId val="{00000002-78FA-204E-B4E2-C111EB06531D}"/>
                </c:ext>
              </c:extLst>
            </c:dLbl>
            <c:dLbl>
              <c:idx val="2"/>
              <c:delete val="1"/>
              <c:extLst>
                <c:ext xmlns:c15="http://schemas.microsoft.com/office/drawing/2012/chart" uri="{CE6537A1-D6FC-4f65-9D91-7224C49458BB}"/>
                <c:ext xmlns:c16="http://schemas.microsoft.com/office/drawing/2014/chart" uri="{C3380CC4-5D6E-409C-BE32-E72D297353CC}">
                  <c16:uniqueId val="{00000003-78FA-204E-B4E2-C111EB06531D}"/>
                </c:ext>
              </c:extLst>
            </c:dLbl>
            <c:dLbl>
              <c:idx val="3"/>
              <c:delete val="1"/>
              <c:extLst>
                <c:ext xmlns:c15="http://schemas.microsoft.com/office/drawing/2012/chart" uri="{CE6537A1-D6FC-4f65-9D91-7224C49458BB}"/>
                <c:ext xmlns:c16="http://schemas.microsoft.com/office/drawing/2014/chart" uri="{C3380CC4-5D6E-409C-BE32-E72D297353CC}">
                  <c16:uniqueId val="{00000004-78FA-204E-B4E2-C111EB06531D}"/>
                </c:ext>
              </c:extLst>
            </c:dLbl>
            <c:dLbl>
              <c:idx val="4"/>
              <c:delete val="1"/>
              <c:extLst>
                <c:ext xmlns:c15="http://schemas.microsoft.com/office/drawing/2012/chart" uri="{CE6537A1-D6FC-4f65-9D91-7224C49458BB}"/>
                <c:ext xmlns:c16="http://schemas.microsoft.com/office/drawing/2014/chart" uri="{C3380CC4-5D6E-409C-BE32-E72D297353CC}">
                  <c16:uniqueId val="{00000005-78FA-204E-B4E2-C111EB06531D}"/>
                </c:ext>
              </c:extLst>
            </c:dLbl>
            <c:dLbl>
              <c:idx val="5"/>
              <c:delete val="1"/>
              <c:extLst>
                <c:ext xmlns:c15="http://schemas.microsoft.com/office/drawing/2012/chart" uri="{CE6537A1-D6FC-4f65-9D91-7224C49458BB}"/>
                <c:ext xmlns:c16="http://schemas.microsoft.com/office/drawing/2014/chart" uri="{C3380CC4-5D6E-409C-BE32-E72D297353CC}">
                  <c16:uniqueId val="{00000006-78FA-204E-B4E2-C111EB06531D}"/>
                </c:ext>
              </c:extLst>
            </c:dLbl>
            <c:dLbl>
              <c:idx val="10"/>
              <c:delete val="1"/>
              <c:extLst>
                <c:ext xmlns:c15="http://schemas.microsoft.com/office/drawing/2012/chart" uri="{CE6537A1-D6FC-4f65-9D91-7224C49458BB}"/>
                <c:ext xmlns:c16="http://schemas.microsoft.com/office/drawing/2014/chart" uri="{C3380CC4-5D6E-409C-BE32-E72D297353CC}">
                  <c16:uniqueId val="{00000007-78FA-204E-B4E2-C111EB06531D}"/>
                </c:ext>
              </c:extLst>
            </c:dLbl>
            <c:dLbl>
              <c:idx val="11"/>
              <c:delete val="1"/>
              <c:extLst>
                <c:ext xmlns:c15="http://schemas.microsoft.com/office/drawing/2012/chart" uri="{CE6537A1-D6FC-4f65-9D91-7224C49458BB}"/>
                <c:ext xmlns:c16="http://schemas.microsoft.com/office/drawing/2014/chart" uri="{C3380CC4-5D6E-409C-BE32-E72D297353CC}">
                  <c16:uniqueId val="{00000008-78FA-204E-B4E2-C111EB06531D}"/>
                </c:ext>
              </c:extLst>
            </c:dLbl>
            <c:dLbl>
              <c:idx val="13"/>
              <c:delete val="1"/>
              <c:extLst>
                <c:ext xmlns:c15="http://schemas.microsoft.com/office/drawing/2012/chart" uri="{CE6537A1-D6FC-4f65-9D91-7224C49458BB}"/>
                <c:ext xmlns:c16="http://schemas.microsoft.com/office/drawing/2014/chart" uri="{C3380CC4-5D6E-409C-BE32-E72D297353CC}">
                  <c16:uniqueId val="{00000009-78FA-204E-B4E2-C111EB06531D}"/>
                </c:ext>
              </c:extLst>
            </c:dLbl>
            <c:dLbl>
              <c:idx val="14"/>
              <c:delete val="1"/>
              <c:extLst>
                <c:ext xmlns:c15="http://schemas.microsoft.com/office/drawing/2012/chart" uri="{CE6537A1-D6FC-4f65-9D91-7224C49458BB}"/>
                <c:ext xmlns:c16="http://schemas.microsoft.com/office/drawing/2014/chart" uri="{C3380CC4-5D6E-409C-BE32-E72D297353CC}">
                  <c16:uniqueId val="{0000000A-78FA-204E-B4E2-C111EB06531D}"/>
                </c:ext>
              </c:extLst>
            </c:dLbl>
            <c:dLbl>
              <c:idx val="15"/>
              <c:delete val="1"/>
              <c:extLst>
                <c:ext xmlns:c15="http://schemas.microsoft.com/office/drawing/2012/chart" uri="{CE6537A1-D6FC-4f65-9D91-7224C49458BB}"/>
                <c:ext xmlns:c16="http://schemas.microsoft.com/office/drawing/2014/chart" uri="{C3380CC4-5D6E-409C-BE32-E72D297353CC}">
                  <c16:uniqueId val="{0000000B-78FA-204E-B4E2-C111EB06531D}"/>
                </c:ext>
              </c:extLst>
            </c:dLbl>
            <c:dLbl>
              <c:idx val="16"/>
              <c:delete val="1"/>
              <c:extLst>
                <c:ext xmlns:c15="http://schemas.microsoft.com/office/drawing/2012/chart" uri="{CE6537A1-D6FC-4f65-9D91-7224C49458BB}"/>
                <c:ext xmlns:c16="http://schemas.microsoft.com/office/drawing/2014/chart" uri="{C3380CC4-5D6E-409C-BE32-E72D297353CC}">
                  <c16:uniqueId val="{0000000C-78FA-204E-B4E2-C111EB06531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Sheet4!$B$23:$T$23</c:f>
              <c:strCache>
                <c:ptCount val="19"/>
                <c:pt idx="0">
                  <c:v>CEPH</c:v>
                </c:pt>
                <c:pt idx="1">
                  <c:v>CEPHCLIENT</c:v>
                </c:pt>
                <c:pt idx="2">
                  <c:v>HADOOP</c:v>
                </c:pt>
                <c:pt idx="3">
                  <c:v>HADOOP1</c:v>
                </c:pt>
                <c:pt idx="4">
                  <c:v>HADOOP2</c:v>
                </c:pt>
                <c:pt idx="5">
                  <c:v>LOCAL</c:v>
                </c:pt>
                <c:pt idx="6">
                  <c:v>REDIRFNAL</c:v>
                </c:pt>
                <c:pt idx="7">
                  <c:v>REDIRCaltech</c:v>
                </c:pt>
                <c:pt idx="8">
                  <c:v>CERN</c:v>
                </c:pt>
                <c:pt idx="9">
                  <c:v>REDIRCACHE</c:v>
                </c:pt>
                <c:pt idx="10">
                  <c:v>REDIRCACHE1</c:v>
                </c:pt>
                <c:pt idx="11">
                  <c:v>CACHEDIRECT</c:v>
                </c:pt>
                <c:pt idx="12">
                  <c:v>CACHEDIRECT1</c:v>
                </c:pt>
                <c:pt idx="13">
                  <c:v>CACHECERN</c:v>
                </c:pt>
                <c:pt idx="14">
                  <c:v>CACHECERN1</c:v>
                </c:pt>
                <c:pt idx="15">
                  <c:v>CACHECERN2</c:v>
                </c:pt>
                <c:pt idx="16">
                  <c:v>CACHECERN3</c:v>
                </c:pt>
                <c:pt idx="17">
                  <c:v>NDN</c:v>
                </c:pt>
                <c:pt idx="18">
                  <c:v>NDN1</c:v>
                </c:pt>
              </c:strCache>
            </c:strRef>
          </c:cat>
          <c:val>
            <c:numRef>
              <c:f>Sheet4!$B$25:$T$25</c:f>
              <c:numCache>
                <c:formatCode>0</c:formatCode>
                <c:ptCount val="19"/>
                <c:pt idx="0">
                  <c:v>0</c:v>
                </c:pt>
                <c:pt idx="1">
                  <c:v>0</c:v>
                </c:pt>
                <c:pt idx="2">
                  <c:v>0</c:v>
                </c:pt>
                <c:pt idx="3">
                  <c:v>0</c:v>
                </c:pt>
                <c:pt idx="4">
                  <c:v>0</c:v>
                </c:pt>
                <c:pt idx="5">
                  <c:v>0</c:v>
                </c:pt>
                <c:pt idx="6">
                  <c:v>128.46171666666666</c:v>
                </c:pt>
                <c:pt idx="7">
                  <c:v>35.317430555555553</c:v>
                </c:pt>
                <c:pt idx="8">
                  <c:v>153.11074999999997</c:v>
                </c:pt>
                <c:pt idx="9">
                  <c:v>39.982833333333339</c:v>
                </c:pt>
                <c:pt idx="10">
                  <c:v>0</c:v>
                </c:pt>
                <c:pt idx="11">
                  <c:v>0</c:v>
                </c:pt>
                <c:pt idx="12">
                  <c:v>1.3834530555555555</c:v>
                </c:pt>
                <c:pt idx="13">
                  <c:v>0</c:v>
                </c:pt>
                <c:pt idx="14">
                  <c:v>0</c:v>
                </c:pt>
                <c:pt idx="15">
                  <c:v>0.33333333333333331</c:v>
                </c:pt>
                <c:pt idx="16">
                  <c:v>0</c:v>
                </c:pt>
                <c:pt idx="17">
                  <c:v>24.153758333333332</c:v>
                </c:pt>
                <c:pt idx="18">
                  <c:v>1</c:v>
                </c:pt>
              </c:numCache>
            </c:numRef>
          </c:val>
          <c:extLst>
            <c:ext xmlns:c16="http://schemas.microsoft.com/office/drawing/2014/chart" uri="{C3380CC4-5D6E-409C-BE32-E72D297353CC}">
              <c16:uniqueId val="{0000000D-78FA-204E-B4E2-C111EB06531D}"/>
            </c:ext>
          </c:extLst>
        </c:ser>
        <c:dLbls>
          <c:showLegendKey val="0"/>
          <c:showVal val="1"/>
          <c:showCatName val="0"/>
          <c:showSerName val="0"/>
          <c:showPercent val="0"/>
          <c:showBubbleSize val="0"/>
        </c:dLbls>
        <c:gapWidth val="95"/>
        <c:overlap val="100"/>
        <c:axId val="105460383"/>
        <c:axId val="84278207"/>
      </c:barChart>
      <c:catAx>
        <c:axId val="1054603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Futura Medium" panose="020B0602020204020303" pitchFamily="34" charset="-79"/>
                <a:ea typeface="+mn-ea"/>
                <a:cs typeface="Futura Medium" panose="020B0602020204020303" pitchFamily="34" charset="-79"/>
              </a:defRPr>
            </a:pPr>
            <a:endParaRPr lang="en-US"/>
          </a:p>
        </c:txPr>
        <c:crossAx val="84278207"/>
        <c:crosses val="autoZero"/>
        <c:auto val="1"/>
        <c:lblAlgn val="ctr"/>
        <c:lblOffset val="100"/>
        <c:noMultiLvlLbl val="0"/>
      </c:catAx>
      <c:valAx>
        <c:axId val="84278207"/>
        <c:scaling>
          <c:orientation val="minMax"/>
          <c:min val="1000"/>
        </c:scaling>
        <c:delete val="1"/>
        <c:axPos val="l"/>
        <c:numFmt formatCode="0" sourceLinked="1"/>
        <c:majorTickMark val="none"/>
        <c:minorTickMark val="none"/>
        <c:tickLblPos val="nextTo"/>
        <c:crossAx val="105460383"/>
        <c:crosses val="autoZero"/>
        <c:crossBetween val="between"/>
      </c:valAx>
      <c:spPr>
        <a:noFill/>
        <a:ln>
          <a:noFill/>
        </a:ln>
        <a:effectLst/>
      </c:spPr>
    </c:plotArea>
    <c:legend>
      <c:legendPos val="t"/>
      <c:layout>
        <c:manualLayout>
          <c:xMode val="edge"/>
          <c:yMode val="edge"/>
          <c:x val="0.38629855643044619"/>
          <c:y val="0.88019102155408324"/>
          <c:w val="0.18990288713910761"/>
          <c:h val="4.66515572678166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utura Medium" panose="020B0602020204020303" pitchFamily="34" charset="-79"/>
              <a:ea typeface="+mn-ea"/>
              <a:cs typeface="Futura Medium" panose="020B0602020204020303" pitchFamily="34"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dirty="0"/>
              <a:t>NDNc Consumer</a:t>
            </a:r>
            <a:r>
              <a:rPr lang="en-GB" sz="1800" b="1" baseline="0" dirty="0"/>
              <a:t> - NDN DPDK Fileserver File Transfer Goodput at Supercomputing 22</a:t>
            </a:r>
          </a:p>
        </c:rich>
      </c:tx>
      <c:overlay val="1"/>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3322563795004744E-2"/>
          <c:y val="0.20671097253838652"/>
          <c:w val="0.90610638893484363"/>
          <c:h val="0.64951352396020401"/>
        </c:manualLayout>
      </c:layout>
      <c:lineChart>
        <c:grouping val="standard"/>
        <c:varyColors val="0"/>
        <c:ser>
          <c:idx val="0"/>
          <c:order val="0"/>
          <c:tx>
            <c:strRef>
              <c:f>Data!$C$1</c:f>
              <c:strCache>
                <c:ptCount val="1"/>
                <c:pt idx="0">
                  <c:v>Goodput (Gbit/s)</c:v>
                </c:pt>
              </c:strCache>
            </c:strRef>
          </c:tx>
          <c:spPr>
            <a:ln w="28575" cap="rnd">
              <a:solidFill>
                <a:srgbClr val="002060"/>
              </a:solidFill>
              <a:round/>
            </a:ln>
            <a:effectLst/>
          </c:spPr>
          <c:marker>
            <c:symbol val="none"/>
          </c:marker>
          <c:cat>
            <c:numRef>
              <c:f>Data!$A$2:$B$27</c:f>
              <c:numCache>
                <c:formatCode>dd/mm/yyyy\ hh:mm:ss</c:formatCode>
                <c:ptCount val="26"/>
                <c:pt idx="0">
                  <c:v>44879.724768518521</c:v>
                </c:pt>
                <c:pt idx="1">
                  <c:v>44879.724872685183</c:v>
                </c:pt>
                <c:pt idx="2">
                  <c:v>44879.72488425926</c:v>
                </c:pt>
                <c:pt idx="3">
                  <c:v>44879.724895833337</c:v>
                </c:pt>
                <c:pt idx="4">
                  <c:v>44879.724907407406</c:v>
                </c:pt>
                <c:pt idx="5">
                  <c:v>44879.724918981483</c:v>
                </c:pt>
                <c:pt idx="6">
                  <c:v>44879.724930555552</c:v>
                </c:pt>
                <c:pt idx="7">
                  <c:v>44879.724942129629</c:v>
                </c:pt>
                <c:pt idx="8">
                  <c:v>44879.724953703706</c:v>
                </c:pt>
                <c:pt idx="9">
                  <c:v>44879.724965277775</c:v>
                </c:pt>
                <c:pt idx="10">
                  <c:v>44879.724976851852</c:v>
                </c:pt>
                <c:pt idx="11">
                  <c:v>44879.724988425929</c:v>
                </c:pt>
                <c:pt idx="12">
                  <c:v>44879.724999999999</c:v>
                </c:pt>
                <c:pt idx="13">
                  <c:v>44879.725011574075</c:v>
                </c:pt>
                <c:pt idx="14">
                  <c:v>44879.725023148145</c:v>
                </c:pt>
                <c:pt idx="15">
                  <c:v>44879.725034722222</c:v>
                </c:pt>
                <c:pt idx="16">
                  <c:v>44879.725046296298</c:v>
                </c:pt>
                <c:pt idx="17">
                  <c:v>44879.725057870368</c:v>
                </c:pt>
                <c:pt idx="18">
                  <c:v>44879.725069444445</c:v>
                </c:pt>
                <c:pt idx="19">
                  <c:v>44879.725081018521</c:v>
                </c:pt>
                <c:pt idx="20">
                  <c:v>44879.725092592591</c:v>
                </c:pt>
                <c:pt idx="21">
                  <c:v>44879.725104166668</c:v>
                </c:pt>
                <c:pt idx="22">
                  <c:v>44879.725115740737</c:v>
                </c:pt>
                <c:pt idx="23">
                  <c:v>44879.725127314814</c:v>
                </c:pt>
                <c:pt idx="24">
                  <c:v>44879.725138888891</c:v>
                </c:pt>
                <c:pt idx="25">
                  <c:v>44879.72515046296</c:v>
                </c:pt>
              </c:numCache>
            </c:numRef>
          </c:cat>
          <c:val>
            <c:numRef>
              <c:f>Data!$C$20:$C$14000</c:f>
              <c:numCache>
                <c:formatCode>0.0000</c:formatCode>
                <c:ptCount val="13981"/>
                <c:pt idx="0">
                  <c:v>68.772999999999996</c:v>
                </c:pt>
                <c:pt idx="1">
                  <c:v>74.260999999999996</c:v>
                </c:pt>
                <c:pt idx="2">
                  <c:v>82.326999999999998</c:v>
                </c:pt>
                <c:pt idx="3">
                  <c:v>74.25</c:v>
                </c:pt>
                <c:pt idx="4">
                  <c:v>83.070999999999998</c:v>
                </c:pt>
                <c:pt idx="5">
                  <c:v>75.263000000000005</c:v>
                </c:pt>
                <c:pt idx="6">
                  <c:v>80.533000000000001</c:v>
                </c:pt>
                <c:pt idx="7">
                  <c:v>75.001000000000005</c:v>
                </c:pt>
                <c:pt idx="8">
                  <c:v>80.587000000000003</c:v>
                </c:pt>
                <c:pt idx="9">
                  <c:v>79.058999999999997</c:v>
                </c:pt>
                <c:pt idx="10">
                  <c:v>83.703999999999994</c:v>
                </c:pt>
                <c:pt idx="11">
                  <c:v>77.563999999999993</c:v>
                </c:pt>
                <c:pt idx="12">
                  <c:v>87.210999999999999</c:v>
                </c:pt>
                <c:pt idx="13">
                  <c:v>79.62</c:v>
                </c:pt>
                <c:pt idx="14">
                  <c:v>77.316000000000003</c:v>
                </c:pt>
                <c:pt idx="15">
                  <c:v>78.656000000000006</c:v>
                </c:pt>
                <c:pt idx="16">
                  <c:v>11.788</c:v>
                </c:pt>
                <c:pt idx="17">
                  <c:v>1.0960000000000001</c:v>
                </c:pt>
                <c:pt idx="18">
                  <c:v>2.7850000000000001</c:v>
                </c:pt>
                <c:pt idx="19">
                  <c:v>3.0640000000000001</c:v>
                </c:pt>
                <c:pt idx="20">
                  <c:v>3.2029999999999998</c:v>
                </c:pt>
                <c:pt idx="21">
                  <c:v>3.76</c:v>
                </c:pt>
                <c:pt idx="22">
                  <c:v>4.4560000000000004</c:v>
                </c:pt>
                <c:pt idx="23">
                  <c:v>0.63776200000000005</c:v>
                </c:pt>
                <c:pt idx="24">
                  <c:v>0</c:v>
                </c:pt>
                <c:pt idx="25">
                  <c:v>2.14</c:v>
                </c:pt>
                <c:pt idx="26">
                  <c:v>28.395</c:v>
                </c:pt>
                <c:pt idx="27">
                  <c:v>29.224</c:v>
                </c:pt>
                <c:pt idx="28">
                  <c:v>28.594000000000001</c:v>
                </c:pt>
                <c:pt idx="29">
                  <c:v>29.4</c:v>
                </c:pt>
                <c:pt idx="30">
                  <c:v>57.335999999999999</c:v>
                </c:pt>
                <c:pt idx="31">
                  <c:v>71.168000000000006</c:v>
                </c:pt>
                <c:pt idx="32">
                  <c:v>65.634</c:v>
                </c:pt>
                <c:pt idx="33">
                  <c:v>71.05</c:v>
                </c:pt>
                <c:pt idx="34">
                  <c:v>69.792000000000002</c:v>
                </c:pt>
                <c:pt idx="35">
                  <c:v>73.155000000000001</c:v>
                </c:pt>
                <c:pt idx="36">
                  <c:v>73.385000000000005</c:v>
                </c:pt>
                <c:pt idx="37">
                  <c:v>73.543000000000006</c:v>
                </c:pt>
                <c:pt idx="38">
                  <c:v>60.707999999999998</c:v>
                </c:pt>
                <c:pt idx="39">
                  <c:v>68.105000000000004</c:v>
                </c:pt>
                <c:pt idx="40">
                  <c:v>76.090999999999994</c:v>
                </c:pt>
                <c:pt idx="41">
                  <c:v>70.021000000000001</c:v>
                </c:pt>
                <c:pt idx="42">
                  <c:v>69.429000000000002</c:v>
                </c:pt>
                <c:pt idx="43">
                  <c:v>70.429000000000002</c:v>
                </c:pt>
                <c:pt idx="44">
                  <c:v>62.77</c:v>
                </c:pt>
                <c:pt idx="45">
                  <c:v>62.677</c:v>
                </c:pt>
                <c:pt idx="46">
                  <c:v>71.129000000000005</c:v>
                </c:pt>
                <c:pt idx="47">
                  <c:v>68.863</c:v>
                </c:pt>
                <c:pt idx="48">
                  <c:v>69.694000000000003</c:v>
                </c:pt>
                <c:pt idx="49">
                  <c:v>56.377000000000002</c:v>
                </c:pt>
                <c:pt idx="50">
                  <c:v>69.066999999999993</c:v>
                </c:pt>
                <c:pt idx="51">
                  <c:v>76.802000000000007</c:v>
                </c:pt>
                <c:pt idx="52">
                  <c:v>74.313999999999993</c:v>
                </c:pt>
                <c:pt idx="53">
                  <c:v>66.733999999999995</c:v>
                </c:pt>
                <c:pt idx="54">
                  <c:v>74.174000000000007</c:v>
                </c:pt>
                <c:pt idx="55">
                  <c:v>60.856000000000002</c:v>
                </c:pt>
                <c:pt idx="56">
                  <c:v>74.525999999999996</c:v>
                </c:pt>
                <c:pt idx="57">
                  <c:v>72.600999999999999</c:v>
                </c:pt>
                <c:pt idx="58">
                  <c:v>71.057000000000002</c:v>
                </c:pt>
                <c:pt idx="59">
                  <c:v>73.66</c:v>
                </c:pt>
                <c:pt idx="60">
                  <c:v>65.677000000000007</c:v>
                </c:pt>
                <c:pt idx="61">
                  <c:v>67.599999999999994</c:v>
                </c:pt>
                <c:pt idx="62">
                  <c:v>71.7</c:v>
                </c:pt>
                <c:pt idx="63">
                  <c:v>61.648000000000003</c:v>
                </c:pt>
                <c:pt idx="64">
                  <c:v>56.27</c:v>
                </c:pt>
                <c:pt idx="65">
                  <c:v>64.754000000000005</c:v>
                </c:pt>
                <c:pt idx="66">
                  <c:v>65.481999999999999</c:v>
                </c:pt>
                <c:pt idx="67">
                  <c:v>42.106999999999999</c:v>
                </c:pt>
                <c:pt idx="68">
                  <c:v>48.676000000000002</c:v>
                </c:pt>
                <c:pt idx="69">
                  <c:v>45.34</c:v>
                </c:pt>
                <c:pt idx="70">
                  <c:v>35.268000000000001</c:v>
                </c:pt>
                <c:pt idx="71">
                  <c:v>29.452999999999999</c:v>
                </c:pt>
                <c:pt idx="72">
                  <c:v>18.221</c:v>
                </c:pt>
                <c:pt idx="73">
                  <c:v>11.593</c:v>
                </c:pt>
                <c:pt idx="74">
                  <c:v>5.0629999999999997</c:v>
                </c:pt>
                <c:pt idx="75">
                  <c:v>4.4640000000000004</c:v>
                </c:pt>
                <c:pt idx="76">
                  <c:v>0</c:v>
                </c:pt>
                <c:pt idx="77">
                  <c:v>3.8210000000000002</c:v>
                </c:pt>
                <c:pt idx="78">
                  <c:v>72.084999999999994</c:v>
                </c:pt>
                <c:pt idx="79">
                  <c:v>70.277000000000001</c:v>
                </c:pt>
                <c:pt idx="80">
                  <c:v>69.805999999999997</c:v>
                </c:pt>
                <c:pt idx="81">
                  <c:v>68.688999999999993</c:v>
                </c:pt>
                <c:pt idx="82">
                  <c:v>67.734999999999999</c:v>
                </c:pt>
                <c:pt idx="83">
                  <c:v>68.495000000000005</c:v>
                </c:pt>
                <c:pt idx="84">
                  <c:v>68.168000000000006</c:v>
                </c:pt>
                <c:pt idx="85">
                  <c:v>71.611000000000004</c:v>
                </c:pt>
                <c:pt idx="86">
                  <c:v>73.915000000000006</c:v>
                </c:pt>
                <c:pt idx="87">
                  <c:v>75.177000000000007</c:v>
                </c:pt>
                <c:pt idx="88">
                  <c:v>71.320999999999998</c:v>
                </c:pt>
                <c:pt idx="89">
                  <c:v>72.543000000000006</c:v>
                </c:pt>
                <c:pt idx="90">
                  <c:v>73.016000000000005</c:v>
                </c:pt>
                <c:pt idx="91">
                  <c:v>71.340999999999994</c:v>
                </c:pt>
                <c:pt idx="92">
                  <c:v>74.882000000000005</c:v>
                </c:pt>
                <c:pt idx="93">
                  <c:v>67.805999999999997</c:v>
                </c:pt>
                <c:pt idx="94">
                  <c:v>72.787000000000006</c:v>
                </c:pt>
                <c:pt idx="95">
                  <c:v>65.2</c:v>
                </c:pt>
                <c:pt idx="96">
                  <c:v>73.552000000000007</c:v>
                </c:pt>
                <c:pt idx="97">
                  <c:v>71.888999999999996</c:v>
                </c:pt>
                <c:pt idx="98">
                  <c:v>69.731999999999999</c:v>
                </c:pt>
                <c:pt idx="99">
                  <c:v>73.513000000000005</c:v>
                </c:pt>
                <c:pt idx="100">
                  <c:v>72.700999999999993</c:v>
                </c:pt>
                <c:pt idx="101">
                  <c:v>78.117000000000004</c:v>
                </c:pt>
                <c:pt idx="102">
                  <c:v>71.853999999999999</c:v>
                </c:pt>
                <c:pt idx="103">
                  <c:v>73.516999999999996</c:v>
                </c:pt>
                <c:pt idx="104">
                  <c:v>72.275000000000006</c:v>
                </c:pt>
                <c:pt idx="105">
                  <c:v>70.686000000000007</c:v>
                </c:pt>
                <c:pt idx="106">
                  <c:v>78.353999999999999</c:v>
                </c:pt>
                <c:pt idx="107">
                  <c:v>76.204999999999998</c:v>
                </c:pt>
                <c:pt idx="108">
                  <c:v>73.495000000000005</c:v>
                </c:pt>
                <c:pt idx="109">
                  <c:v>72.221999999999994</c:v>
                </c:pt>
                <c:pt idx="110">
                  <c:v>74.986999999999995</c:v>
                </c:pt>
                <c:pt idx="111">
                  <c:v>74.227000000000004</c:v>
                </c:pt>
                <c:pt idx="112">
                  <c:v>78.659000000000006</c:v>
                </c:pt>
                <c:pt idx="113">
                  <c:v>72.742999999999995</c:v>
                </c:pt>
                <c:pt idx="114">
                  <c:v>69.716999999999999</c:v>
                </c:pt>
                <c:pt idx="115">
                  <c:v>71.018000000000001</c:v>
                </c:pt>
                <c:pt idx="116">
                  <c:v>76.03</c:v>
                </c:pt>
                <c:pt idx="117">
                  <c:v>78.921000000000006</c:v>
                </c:pt>
                <c:pt idx="118">
                  <c:v>76.334000000000003</c:v>
                </c:pt>
                <c:pt idx="119">
                  <c:v>66.972999999999999</c:v>
                </c:pt>
                <c:pt idx="120">
                  <c:v>71.965000000000003</c:v>
                </c:pt>
                <c:pt idx="121">
                  <c:v>76.771000000000001</c:v>
                </c:pt>
                <c:pt idx="122">
                  <c:v>66.076999999999998</c:v>
                </c:pt>
                <c:pt idx="123">
                  <c:v>77.364999999999995</c:v>
                </c:pt>
                <c:pt idx="124">
                  <c:v>67.105999999999995</c:v>
                </c:pt>
                <c:pt idx="125">
                  <c:v>72.905000000000001</c:v>
                </c:pt>
                <c:pt idx="126">
                  <c:v>73.096000000000004</c:v>
                </c:pt>
                <c:pt idx="127">
                  <c:v>70.896000000000001</c:v>
                </c:pt>
                <c:pt idx="128">
                  <c:v>67.981999999999999</c:v>
                </c:pt>
                <c:pt idx="129">
                  <c:v>74.674999999999997</c:v>
                </c:pt>
                <c:pt idx="130">
                  <c:v>73.72</c:v>
                </c:pt>
                <c:pt idx="131">
                  <c:v>70.665999999999997</c:v>
                </c:pt>
                <c:pt idx="132">
                  <c:v>71.67</c:v>
                </c:pt>
                <c:pt idx="133">
                  <c:v>69.108000000000004</c:v>
                </c:pt>
                <c:pt idx="134">
                  <c:v>72.988</c:v>
                </c:pt>
                <c:pt idx="135">
                  <c:v>70.141000000000005</c:v>
                </c:pt>
                <c:pt idx="136">
                  <c:v>74.869</c:v>
                </c:pt>
                <c:pt idx="137">
                  <c:v>73.863</c:v>
                </c:pt>
                <c:pt idx="138">
                  <c:v>72.03</c:v>
                </c:pt>
                <c:pt idx="139">
                  <c:v>73.453999999999994</c:v>
                </c:pt>
                <c:pt idx="140">
                  <c:v>72.64</c:v>
                </c:pt>
                <c:pt idx="141">
                  <c:v>72.091999999999999</c:v>
                </c:pt>
                <c:pt idx="142">
                  <c:v>71.143000000000001</c:v>
                </c:pt>
                <c:pt idx="143">
                  <c:v>77.015000000000001</c:v>
                </c:pt>
                <c:pt idx="144">
                  <c:v>72.971999999999994</c:v>
                </c:pt>
                <c:pt idx="145">
                  <c:v>77.429000000000002</c:v>
                </c:pt>
                <c:pt idx="146">
                  <c:v>69.346000000000004</c:v>
                </c:pt>
                <c:pt idx="147">
                  <c:v>75.245999999999995</c:v>
                </c:pt>
                <c:pt idx="148">
                  <c:v>74.105999999999995</c:v>
                </c:pt>
                <c:pt idx="149">
                  <c:v>72.388999999999996</c:v>
                </c:pt>
                <c:pt idx="150">
                  <c:v>74.527000000000001</c:v>
                </c:pt>
                <c:pt idx="151">
                  <c:v>71.061999999999998</c:v>
                </c:pt>
                <c:pt idx="152">
                  <c:v>69.570999999999998</c:v>
                </c:pt>
                <c:pt idx="153">
                  <c:v>70.498000000000005</c:v>
                </c:pt>
                <c:pt idx="154">
                  <c:v>73.567999999999998</c:v>
                </c:pt>
                <c:pt idx="155">
                  <c:v>77.302000000000007</c:v>
                </c:pt>
                <c:pt idx="156">
                  <c:v>72.165000000000006</c:v>
                </c:pt>
                <c:pt idx="157">
                  <c:v>75.831999999999994</c:v>
                </c:pt>
                <c:pt idx="158">
                  <c:v>70.537999999999997</c:v>
                </c:pt>
                <c:pt idx="159">
                  <c:v>68.994</c:v>
                </c:pt>
                <c:pt idx="160">
                  <c:v>77.828999999999994</c:v>
                </c:pt>
                <c:pt idx="161">
                  <c:v>69.507999999999996</c:v>
                </c:pt>
                <c:pt idx="162">
                  <c:v>73.519000000000005</c:v>
                </c:pt>
                <c:pt idx="163">
                  <c:v>66.557000000000002</c:v>
                </c:pt>
                <c:pt idx="164">
                  <c:v>76.06</c:v>
                </c:pt>
                <c:pt idx="165">
                  <c:v>76.087999999999994</c:v>
                </c:pt>
                <c:pt idx="166">
                  <c:v>68.643000000000001</c:v>
                </c:pt>
                <c:pt idx="167">
                  <c:v>78.393000000000001</c:v>
                </c:pt>
                <c:pt idx="168">
                  <c:v>69.817999999999998</c:v>
                </c:pt>
                <c:pt idx="169">
                  <c:v>73.12</c:v>
                </c:pt>
                <c:pt idx="170">
                  <c:v>72.671999999999997</c:v>
                </c:pt>
                <c:pt idx="171">
                  <c:v>73.326999999999998</c:v>
                </c:pt>
                <c:pt idx="172">
                  <c:v>72.471999999999994</c:v>
                </c:pt>
                <c:pt idx="173">
                  <c:v>76.197000000000003</c:v>
                </c:pt>
                <c:pt idx="174">
                  <c:v>70.887</c:v>
                </c:pt>
                <c:pt idx="175">
                  <c:v>73.179000000000002</c:v>
                </c:pt>
                <c:pt idx="176">
                  <c:v>73.501000000000005</c:v>
                </c:pt>
                <c:pt idx="177">
                  <c:v>72.097999999999999</c:v>
                </c:pt>
                <c:pt idx="178">
                  <c:v>75.703000000000003</c:v>
                </c:pt>
                <c:pt idx="179">
                  <c:v>73.7</c:v>
                </c:pt>
                <c:pt idx="180">
                  <c:v>69.817999999999998</c:v>
                </c:pt>
                <c:pt idx="181">
                  <c:v>72.534000000000006</c:v>
                </c:pt>
                <c:pt idx="182">
                  <c:v>68.004000000000005</c:v>
                </c:pt>
                <c:pt idx="183">
                  <c:v>72.715999999999994</c:v>
                </c:pt>
                <c:pt idx="184">
                  <c:v>88.369</c:v>
                </c:pt>
                <c:pt idx="185">
                  <c:v>74.224000000000004</c:v>
                </c:pt>
                <c:pt idx="186">
                  <c:v>71.662999999999997</c:v>
                </c:pt>
                <c:pt idx="187">
                  <c:v>74.052000000000007</c:v>
                </c:pt>
                <c:pt idx="188">
                  <c:v>70.474000000000004</c:v>
                </c:pt>
                <c:pt idx="189">
                  <c:v>76.906999999999996</c:v>
                </c:pt>
                <c:pt idx="190">
                  <c:v>73.591999999999999</c:v>
                </c:pt>
                <c:pt idx="191">
                  <c:v>71.622</c:v>
                </c:pt>
                <c:pt idx="192">
                  <c:v>71.632999999999996</c:v>
                </c:pt>
                <c:pt idx="193">
                  <c:v>68.045000000000002</c:v>
                </c:pt>
                <c:pt idx="194">
                  <c:v>76.338999999999999</c:v>
                </c:pt>
                <c:pt idx="195">
                  <c:v>68.015000000000001</c:v>
                </c:pt>
                <c:pt idx="196">
                  <c:v>75.522999999999996</c:v>
                </c:pt>
                <c:pt idx="197">
                  <c:v>72.725999999999999</c:v>
                </c:pt>
                <c:pt idx="198">
                  <c:v>79.024000000000001</c:v>
                </c:pt>
                <c:pt idx="199">
                  <c:v>75.489999999999995</c:v>
                </c:pt>
                <c:pt idx="200">
                  <c:v>65.617000000000004</c:v>
                </c:pt>
                <c:pt idx="201">
                  <c:v>79.093000000000004</c:v>
                </c:pt>
                <c:pt idx="202">
                  <c:v>70.593000000000004</c:v>
                </c:pt>
                <c:pt idx="203">
                  <c:v>79.066000000000003</c:v>
                </c:pt>
                <c:pt idx="204">
                  <c:v>67.197000000000003</c:v>
                </c:pt>
                <c:pt idx="205">
                  <c:v>68.384</c:v>
                </c:pt>
                <c:pt idx="206">
                  <c:v>69.561999999999998</c:v>
                </c:pt>
                <c:pt idx="207">
                  <c:v>71.745000000000005</c:v>
                </c:pt>
                <c:pt idx="208">
                  <c:v>69.28</c:v>
                </c:pt>
                <c:pt idx="209">
                  <c:v>69.628</c:v>
                </c:pt>
                <c:pt idx="210">
                  <c:v>72.111999999999995</c:v>
                </c:pt>
                <c:pt idx="211">
                  <c:v>73.165999999999997</c:v>
                </c:pt>
                <c:pt idx="212">
                  <c:v>74.281000000000006</c:v>
                </c:pt>
                <c:pt idx="213">
                  <c:v>68.570999999999998</c:v>
                </c:pt>
                <c:pt idx="214">
                  <c:v>71.572999999999993</c:v>
                </c:pt>
                <c:pt idx="215">
                  <c:v>73.855999999999995</c:v>
                </c:pt>
                <c:pt idx="216">
                  <c:v>73.37</c:v>
                </c:pt>
                <c:pt idx="217">
                  <c:v>72.081999999999994</c:v>
                </c:pt>
                <c:pt idx="218">
                  <c:v>66.432000000000002</c:v>
                </c:pt>
                <c:pt idx="219">
                  <c:v>73.518000000000001</c:v>
                </c:pt>
                <c:pt idx="220">
                  <c:v>70.956000000000003</c:v>
                </c:pt>
                <c:pt idx="221">
                  <c:v>72.564999999999998</c:v>
                </c:pt>
                <c:pt idx="222">
                  <c:v>74.075000000000003</c:v>
                </c:pt>
                <c:pt idx="223">
                  <c:v>78.213999999999999</c:v>
                </c:pt>
                <c:pt idx="224">
                  <c:v>75.569000000000003</c:v>
                </c:pt>
                <c:pt idx="225">
                  <c:v>74.581999999999994</c:v>
                </c:pt>
                <c:pt idx="226">
                  <c:v>70.915000000000006</c:v>
                </c:pt>
                <c:pt idx="227">
                  <c:v>70.506</c:v>
                </c:pt>
                <c:pt idx="228">
                  <c:v>71.510000000000005</c:v>
                </c:pt>
                <c:pt idx="229">
                  <c:v>69.873000000000005</c:v>
                </c:pt>
                <c:pt idx="230">
                  <c:v>77</c:v>
                </c:pt>
                <c:pt idx="231">
                  <c:v>65.238</c:v>
                </c:pt>
                <c:pt idx="232">
                  <c:v>69.483999999999995</c:v>
                </c:pt>
                <c:pt idx="233">
                  <c:v>68.593999999999994</c:v>
                </c:pt>
                <c:pt idx="234">
                  <c:v>70.941999999999993</c:v>
                </c:pt>
                <c:pt idx="235">
                  <c:v>73.17</c:v>
                </c:pt>
                <c:pt idx="236">
                  <c:v>72.945999999999998</c:v>
                </c:pt>
                <c:pt idx="237">
                  <c:v>74.757000000000005</c:v>
                </c:pt>
                <c:pt idx="238">
                  <c:v>71.808000000000007</c:v>
                </c:pt>
                <c:pt idx="239">
                  <c:v>69.906999999999996</c:v>
                </c:pt>
                <c:pt idx="240">
                  <c:v>73.274000000000001</c:v>
                </c:pt>
                <c:pt idx="241">
                  <c:v>71.227999999999994</c:v>
                </c:pt>
                <c:pt idx="242">
                  <c:v>76.869</c:v>
                </c:pt>
                <c:pt idx="243">
                  <c:v>68.7</c:v>
                </c:pt>
                <c:pt idx="244">
                  <c:v>67.034999999999997</c:v>
                </c:pt>
                <c:pt idx="245">
                  <c:v>78.171999999999997</c:v>
                </c:pt>
                <c:pt idx="246">
                  <c:v>66.298000000000002</c:v>
                </c:pt>
                <c:pt idx="247">
                  <c:v>72.971000000000004</c:v>
                </c:pt>
                <c:pt idx="248">
                  <c:v>73.111999999999995</c:v>
                </c:pt>
                <c:pt idx="249">
                  <c:v>71.712999999999994</c:v>
                </c:pt>
                <c:pt idx="250">
                  <c:v>72.709000000000003</c:v>
                </c:pt>
                <c:pt idx="251">
                  <c:v>74.715999999999994</c:v>
                </c:pt>
                <c:pt idx="252">
                  <c:v>74.531000000000006</c:v>
                </c:pt>
                <c:pt idx="253">
                  <c:v>69.036000000000001</c:v>
                </c:pt>
                <c:pt idx="254">
                  <c:v>71.956000000000003</c:v>
                </c:pt>
                <c:pt idx="255">
                  <c:v>65.91</c:v>
                </c:pt>
                <c:pt idx="256">
                  <c:v>73.402000000000001</c:v>
                </c:pt>
                <c:pt idx="257">
                  <c:v>74.332999999999998</c:v>
                </c:pt>
                <c:pt idx="258">
                  <c:v>69.721000000000004</c:v>
                </c:pt>
                <c:pt idx="259">
                  <c:v>67.484999999999999</c:v>
                </c:pt>
                <c:pt idx="260">
                  <c:v>71.741</c:v>
                </c:pt>
                <c:pt idx="261">
                  <c:v>73.281000000000006</c:v>
                </c:pt>
                <c:pt idx="262">
                  <c:v>69.725999999999999</c:v>
                </c:pt>
                <c:pt idx="263">
                  <c:v>72.84</c:v>
                </c:pt>
                <c:pt idx="264">
                  <c:v>73.775000000000006</c:v>
                </c:pt>
                <c:pt idx="265">
                  <c:v>68.671000000000006</c:v>
                </c:pt>
                <c:pt idx="266">
                  <c:v>70.557000000000002</c:v>
                </c:pt>
                <c:pt idx="267">
                  <c:v>79.260999999999996</c:v>
                </c:pt>
                <c:pt idx="268">
                  <c:v>67.162999999999997</c:v>
                </c:pt>
                <c:pt idx="269">
                  <c:v>76.555999999999997</c:v>
                </c:pt>
                <c:pt idx="270">
                  <c:v>74.421999999999997</c:v>
                </c:pt>
                <c:pt idx="271">
                  <c:v>70.266000000000005</c:v>
                </c:pt>
                <c:pt idx="272">
                  <c:v>70.838999999999999</c:v>
                </c:pt>
                <c:pt idx="273">
                  <c:v>71.316000000000003</c:v>
                </c:pt>
                <c:pt idx="274">
                  <c:v>71.802999999999997</c:v>
                </c:pt>
                <c:pt idx="275">
                  <c:v>75.113</c:v>
                </c:pt>
                <c:pt idx="276">
                  <c:v>69.533000000000001</c:v>
                </c:pt>
                <c:pt idx="277">
                  <c:v>72.171000000000006</c:v>
                </c:pt>
                <c:pt idx="278">
                  <c:v>74.418999999999997</c:v>
                </c:pt>
                <c:pt idx="279">
                  <c:v>66.912000000000006</c:v>
                </c:pt>
                <c:pt idx="280">
                  <c:v>74.191999999999993</c:v>
                </c:pt>
                <c:pt idx="281">
                  <c:v>68.680999999999997</c:v>
                </c:pt>
                <c:pt idx="282">
                  <c:v>73.849999999999994</c:v>
                </c:pt>
                <c:pt idx="283">
                  <c:v>65.647000000000006</c:v>
                </c:pt>
                <c:pt idx="284">
                  <c:v>71.397000000000006</c:v>
                </c:pt>
                <c:pt idx="285">
                  <c:v>72.213999999999999</c:v>
                </c:pt>
                <c:pt idx="286">
                  <c:v>69.418000000000006</c:v>
                </c:pt>
                <c:pt idx="287">
                  <c:v>70.066999999999993</c:v>
                </c:pt>
                <c:pt idx="288">
                  <c:v>74.462000000000003</c:v>
                </c:pt>
                <c:pt idx="289">
                  <c:v>75.861999999999995</c:v>
                </c:pt>
                <c:pt idx="290">
                  <c:v>72.506</c:v>
                </c:pt>
                <c:pt idx="291">
                  <c:v>70.456000000000003</c:v>
                </c:pt>
                <c:pt idx="292">
                  <c:v>72.941999999999993</c:v>
                </c:pt>
                <c:pt idx="293">
                  <c:v>69.561999999999998</c:v>
                </c:pt>
                <c:pt idx="294">
                  <c:v>72.322000000000003</c:v>
                </c:pt>
                <c:pt idx="295">
                  <c:v>69.602000000000004</c:v>
                </c:pt>
                <c:pt idx="296">
                  <c:v>67.686000000000007</c:v>
                </c:pt>
                <c:pt idx="297">
                  <c:v>69.111999999999995</c:v>
                </c:pt>
                <c:pt idx="298">
                  <c:v>67.814999999999998</c:v>
                </c:pt>
                <c:pt idx="299">
                  <c:v>76.902000000000001</c:v>
                </c:pt>
                <c:pt idx="300">
                  <c:v>74.295000000000002</c:v>
                </c:pt>
                <c:pt idx="301">
                  <c:v>74.313000000000002</c:v>
                </c:pt>
                <c:pt idx="302">
                  <c:v>66.691000000000003</c:v>
                </c:pt>
                <c:pt idx="303">
                  <c:v>68.039000000000001</c:v>
                </c:pt>
                <c:pt idx="304">
                  <c:v>71.566000000000003</c:v>
                </c:pt>
                <c:pt idx="305">
                  <c:v>71.176000000000002</c:v>
                </c:pt>
                <c:pt idx="306">
                  <c:v>72.305000000000007</c:v>
                </c:pt>
                <c:pt idx="307">
                  <c:v>66.245000000000005</c:v>
                </c:pt>
                <c:pt idx="308">
                  <c:v>71.457999999999998</c:v>
                </c:pt>
                <c:pt idx="309">
                  <c:v>71.37</c:v>
                </c:pt>
                <c:pt idx="310">
                  <c:v>70.864999999999995</c:v>
                </c:pt>
                <c:pt idx="311">
                  <c:v>69.031999999999996</c:v>
                </c:pt>
                <c:pt idx="312">
                  <c:v>71.744</c:v>
                </c:pt>
                <c:pt idx="313">
                  <c:v>67.334000000000003</c:v>
                </c:pt>
                <c:pt idx="314">
                  <c:v>76.988</c:v>
                </c:pt>
                <c:pt idx="315">
                  <c:v>72.141000000000005</c:v>
                </c:pt>
                <c:pt idx="316">
                  <c:v>77.733000000000004</c:v>
                </c:pt>
                <c:pt idx="317">
                  <c:v>71.033000000000001</c:v>
                </c:pt>
                <c:pt idx="318">
                  <c:v>69.254999999999995</c:v>
                </c:pt>
                <c:pt idx="319">
                  <c:v>68.602999999999994</c:v>
                </c:pt>
                <c:pt idx="320">
                  <c:v>73.575999999999993</c:v>
                </c:pt>
                <c:pt idx="321">
                  <c:v>79.938999999999993</c:v>
                </c:pt>
                <c:pt idx="322">
                  <c:v>72.596999999999994</c:v>
                </c:pt>
                <c:pt idx="323">
                  <c:v>68.222999999999999</c:v>
                </c:pt>
                <c:pt idx="324">
                  <c:v>70.457999999999998</c:v>
                </c:pt>
                <c:pt idx="325">
                  <c:v>72.58</c:v>
                </c:pt>
                <c:pt idx="326">
                  <c:v>72.384</c:v>
                </c:pt>
                <c:pt idx="327">
                  <c:v>69.625</c:v>
                </c:pt>
                <c:pt idx="328">
                  <c:v>73.849000000000004</c:v>
                </c:pt>
                <c:pt idx="329">
                  <c:v>69.783000000000001</c:v>
                </c:pt>
                <c:pt idx="330">
                  <c:v>68.686000000000007</c:v>
                </c:pt>
                <c:pt idx="331">
                  <c:v>66.204999999999998</c:v>
                </c:pt>
                <c:pt idx="332">
                  <c:v>72.363</c:v>
                </c:pt>
                <c:pt idx="333">
                  <c:v>73.628</c:v>
                </c:pt>
                <c:pt idx="334">
                  <c:v>80.337999999999994</c:v>
                </c:pt>
                <c:pt idx="335">
                  <c:v>68.058999999999997</c:v>
                </c:pt>
                <c:pt idx="336">
                  <c:v>72.161000000000001</c:v>
                </c:pt>
                <c:pt idx="337">
                  <c:v>74.632000000000005</c:v>
                </c:pt>
                <c:pt idx="338">
                  <c:v>73.099999999999994</c:v>
                </c:pt>
                <c:pt idx="339">
                  <c:v>76.034000000000006</c:v>
                </c:pt>
                <c:pt idx="340">
                  <c:v>65.478999999999999</c:v>
                </c:pt>
                <c:pt idx="341">
                  <c:v>69.347999999999999</c:v>
                </c:pt>
                <c:pt idx="342">
                  <c:v>76.731999999999999</c:v>
                </c:pt>
                <c:pt idx="343">
                  <c:v>69.051000000000002</c:v>
                </c:pt>
                <c:pt idx="344">
                  <c:v>74.372</c:v>
                </c:pt>
                <c:pt idx="345">
                  <c:v>66.739999999999995</c:v>
                </c:pt>
                <c:pt idx="346">
                  <c:v>72.608999999999995</c:v>
                </c:pt>
                <c:pt idx="347">
                  <c:v>71.599999999999994</c:v>
                </c:pt>
                <c:pt idx="348">
                  <c:v>73.879000000000005</c:v>
                </c:pt>
                <c:pt idx="349">
                  <c:v>70.841999999999999</c:v>
                </c:pt>
                <c:pt idx="350">
                  <c:v>66.852000000000004</c:v>
                </c:pt>
                <c:pt idx="351">
                  <c:v>64.346000000000004</c:v>
                </c:pt>
                <c:pt idx="352">
                  <c:v>70.828999999999994</c:v>
                </c:pt>
                <c:pt idx="353">
                  <c:v>71.75</c:v>
                </c:pt>
                <c:pt idx="354">
                  <c:v>75.63</c:v>
                </c:pt>
                <c:pt idx="355">
                  <c:v>70.837000000000003</c:v>
                </c:pt>
                <c:pt idx="356">
                  <c:v>72.356999999999999</c:v>
                </c:pt>
                <c:pt idx="357">
                  <c:v>75.036000000000001</c:v>
                </c:pt>
                <c:pt idx="358">
                  <c:v>69.992000000000004</c:v>
                </c:pt>
                <c:pt idx="359">
                  <c:v>72.471999999999994</c:v>
                </c:pt>
                <c:pt idx="360">
                  <c:v>71.747</c:v>
                </c:pt>
                <c:pt idx="361">
                  <c:v>70.153000000000006</c:v>
                </c:pt>
                <c:pt idx="362">
                  <c:v>74.126000000000005</c:v>
                </c:pt>
                <c:pt idx="363">
                  <c:v>62.417000000000002</c:v>
                </c:pt>
                <c:pt idx="364">
                  <c:v>71.727999999999994</c:v>
                </c:pt>
                <c:pt idx="365">
                  <c:v>68.581999999999994</c:v>
                </c:pt>
                <c:pt idx="366">
                  <c:v>71.656000000000006</c:v>
                </c:pt>
                <c:pt idx="367">
                  <c:v>69.936999999999998</c:v>
                </c:pt>
                <c:pt idx="368">
                  <c:v>70.902000000000001</c:v>
                </c:pt>
                <c:pt idx="369">
                  <c:v>76.069999999999993</c:v>
                </c:pt>
                <c:pt idx="370">
                  <c:v>72.322999999999993</c:v>
                </c:pt>
                <c:pt idx="371">
                  <c:v>70.099999999999994</c:v>
                </c:pt>
                <c:pt idx="372">
                  <c:v>71.570999999999998</c:v>
                </c:pt>
                <c:pt idx="373">
                  <c:v>70.781000000000006</c:v>
                </c:pt>
                <c:pt idx="374">
                  <c:v>70.468000000000004</c:v>
                </c:pt>
                <c:pt idx="375">
                  <c:v>69.713999999999999</c:v>
                </c:pt>
                <c:pt idx="376">
                  <c:v>70.94</c:v>
                </c:pt>
                <c:pt idx="377">
                  <c:v>70.483999999999995</c:v>
                </c:pt>
                <c:pt idx="378">
                  <c:v>70.888000000000005</c:v>
                </c:pt>
                <c:pt idx="379">
                  <c:v>76.349000000000004</c:v>
                </c:pt>
                <c:pt idx="380">
                  <c:v>69.757999999999996</c:v>
                </c:pt>
                <c:pt idx="381">
                  <c:v>71.658000000000001</c:v>
                </c:pt>
                <c:pt idx="382">
                  <c:v>70.251000000000005</c:v>
                </c:pt>
                <c:pt idx="383">
                  <c:v>69.022000000000006</c:v>
                </c:pt>
                <c:pt idx="384">
                  <c:v>74.944999999999993</c:v>
                </c:pt>
                <c:pt idx="385">
                  <c:v>71.981999999999999</c:v>
                </c:pt>
                <c:pt idx="386">
                  <c:v>66.516999999999996</c:v>
                </c:pt>
                <c:pt idx="387">
                  <c:v>69.742000000000004</c:v>
                </c:pt>
                <c:pt idx="388">
                  <c:v>69.790999999999997</c:v>
                </c:pt>
                <c:pt idx="389">
                  <c:v>71.034999999999997</c:v>
                </c:pt>
                <c:pt idx="390">
                  <c:v>74.745000000000005</c:v>
                </c:pt>
                <c:pt idx="391">
                  <c:v>71.665000000000006</c:v>
                </c:pt>
                <c:pt idx="392">
                  <c:v>73.97</c:v>
                </c:pt>
                <c:pt idx="393">
                  <c:v>65.325000000000003</c:v>
                </c:pt>
                <c:pt idx="394">
                  <c:v>75.626999999999995</c:v>
                </c:pt>
                <c:pt idx="395">
                  <c:v>72.319000000000003</c:v>
                </c:pt>
                <c:pt idx="396">
                  <c:v>72.271000000000001</c:v>
                </c:pt>
                <c:pt idx="397">
                  <c:v>72.171000000000006</c:v>
                </c:pt>
                <c:pt idx="398">
                  <c:v>71.081999999999994</c:v>
                </c:pt>
                <c:pt idx="399">
                  <c:v>67.625</c:v>
                </c:pt>
                <c:pt idx="400">
                  <c:v>71.156000000000006</c:v>
                </c:pt>
                <c:pt idx="401">
                  <c:v>70.936999999999998</c:v>
                </c:pt>
                <c:pt idx="402">
                  <c:v>71.528000000000006</c:v>
                </c:pt>
                <c:pt idx="403">
                  <c:v>69.257999999999996</c:v>
                </c:pt>
                <c:pt idx="404">
                  <c:v>70.001000000000005</c:v>
                </c:pt>
                <c:pt idx="405">
                  <c:v>72.427000000000007</c:v>
                </c:pt>
                <c:pt idx="406">
                  <c:v>72.844999999999999</c:v>
                </c:pt>
                <c:pt idx="407">
                  <c:v>76.915999999999997</c:v>
                </c:pt>
                <c:pt idx="408">
                  <c:v>75.753</c:v>
                </c:pt>
                <c:pt idx="409">
                  <c:v>74.78</c:v>
                </c:pt>
                <c:pt idx="410">
                  <c:v>70.81</c:v>
                </c:pt>
                <c:pt idx="411">
                  <c:v>79.225999999999999</c:v>
                </c:pt>
                <c:pt idx="412">
                  <c:v>75.700999999999993</c:v>
                </c:pt>
                <c:pt idx="413">
                  <c:v>75.001000000000005</c:v>
                </c:pt>
                <c:pt idx="414">
                  <c:v>76.173000000000002</c:v>
                </c:pt>
                <c:pt idx="415">
                  <c:v>76.429000000000002</c:v>
                </c:pt>
                <c:pt idx="416">
                  <c:v>68.84</c:v>
                </c:pt>
                <c:pt idx="417">
                  <c:v>68.796000000000006</c:v>
                </c:pt>
                <c:pt idx="418">
                  <c:v>77.346999999999994</c:v>
                </c:pt>
                <c:pt idx="419">
                  <c:v>75.088999999999999</c:v>
                </c:pt>
                <c:pt idx="420">
                  <c:v>77.843000000000004</c:v>
                </c:pt>
                <c:pt idx="421">
                  <c:v>70.33</c:v>
                </c:pt>
                <c:pt idx="422">
                  <c:v>73.581000000000003</c:v>
                </c:pt>
                <c:pt idx="423">
                  <c:v>65.873000000000005</c:v>
                </c:pt>
                <c:pt idx="424">
                  <c:v>74.414000000000001</c:v>
                </c:pt>
                <c:pt idx="425">
                  <c:v>73.888000000000005</c:v>
                </c:pt>
                <c:pt idx="426">
                  <c:v>75.325000000000003</c:v>
                </c:pt>
                <c:pt idx="427">
                  <c:v>75.917000000000002</c:v>
                </c:pt>
                <c:pt idx="428">
                  <c:v>70.033000000000001</c:v>
                </c:pt>
                <c:pt idx="429">
                  <c:v>75.141999999999996</c:v>
                </c:pt>
                <c:pt idx="430">
                  <c:v>78.936999999999998</c:v>
                </c:pt>
                <c:pt idx="431">
                  <c:v>70.784999999999997</c:v>
                </c:pt>
                <c:pt idx="432">
                  <c:v>74.804000000000002</c:v>
                </c:pt>
                <c:pt idx="433">
                  <c:v>70.569000000000003</c:v>
                </c:pt>
                <c:pt idx="434">
                  <c:v>77.021000000000001</c:v>
                </c:pt>
                <c:pt idx="435">
                  <c:v>69.206999999999994</c:v>
                </c:pt>
                <c:pt idx="436">
                  <c:v>75.468000000000004</c:v>
                </c:pt>
                <c:pt idx="437">
                  <c:v>74.884</c:v>
                </c:pt>
                <c:pt idx="438">
                  <c:v>70.188999999999993</c:v>
                </c:pt>
                <c:pt idx="439">
                  <c:v>68.738</c:v>
                </c:pt>
                <c:pt idx="440">
                  <c:v>75.712000000000003</c:v>
                </c:pt>
                <c:pt idx="441">
                  <c:v>77.153000000000006</c:v>
                </c:pt>
                <c:pt idx="442">
                  <c:v>77.39</c:v>
                </c:pt>
                <c:pt idx="443">
                  <c:v>63.223999999999997</c:v>
                </c:pt>
                <c:pt idx="444">
                  <c:v>70.733000000000004</c:v>
                </c:pt>
                <c:pt idx="445">
                  <c:v>75.019000000000005</c:v>
                </c:pt>
                <c:pt idx="446">
                  <c:v>74.548000000000002</c:v>
                </c:pt>
                <c:pt idx="447">
                  <c:v>75.55</c:v>
                </c:pt>
                <c:pt idx="448">
                  <c:v>71.917000000000002</c:v>
                </c:pt>
                <c:pt idx="449">
                  <c:v>74.518000000000001</c:v>
                </c:pt>
                <c:pt idx="450">
                  <c:v>62.906999999999996</c:v>
                </c:pt>
                <c:pt idx="451">
                  <c:v>72.498999999999995</c:v>
                </c:pt>
                <c:pt idx="452">
                  <c:v>72.751000000000005</c:v>
                </c:pt>
                <c:pt idx="453">
                  <c:v>76.363</c:v>
                </c:pt>
                <c:pt idx="454">
                  <c:v>67.572999999999993</c:v>
                </c:pt>
                <c:pt idx="455">
                  <c:v>73.891000000000005</c:v>
                </c:pt>
                <c:pt idx="456">
                  <c:v>63.732999999999997</c:v>
                </c:pt>
                <c:pt idx="457">
                  <c:v>75.135999999999996</c:v>
                </c:pt>
                <c:pt idx="458">
                  <c:v>66.879000000000005</c:v>
                </c:pt>
                <c:pt idx="459">
                  <c:v>69.784999999999997</c:v>
                </c:pt>
                <c:pt idx="460">
                  <c:v>68.042000000000002</c:v>
                </c:pt>
                <c:pt idx="461">
                  <c:v>74.991</c:v>
                </c:pt>
                <c:pt idx="462">
                  <c:v>67.349999999999994</c:v>
                </c:pt>
                <c:pt idx="463">
                  <c:v>76.13</c:v>
                </c:pt>
                <c:pt idx="464">
                  <c:v>80.775000000000006</c:v>
                </c:pt>
                <c:pt idx="465">
                  <c:v>67.048000000000002</c:v>
                </c:pt>
                <c:pt idx="466">
                  <c:v>75.457999999999998</c:v>
                </c:pt>
                <c:pt idx="467">
                  <c:v>73.11</c:v>
                </c:pt>
                <c:pt idx="468">
                  <c:v>75.587999999999994</c:v>
                </c:pt>
                <c:pt idx="469">
                  <c:v>71.366</c:v>
                </c:pt>
                <c:pt idx="470">
                  <c:v>78.593000000000004</c:v>
                </c:pt>
                <c:pt idx="471">
                  <c:v>72.001000000000005</c:v>
                </c:pt>
                <c:pt idx="472">
                  <c:v>68.710999999999999</c:v>
                </c:pt>
                <c:pt idx="473">
                  <c:v>70.450999999999993</c:v>
                </c:pt>
                <c:pt idx="474">
                  <c:v>73.912000000000006</c:v>
                </c:pt>
                <c:pt idx="475">
                  <c:v>72.165999999999997</c:v>
                </c:pt>
                <c:pt idx="476">
                  <c:v>67.659000000000006</c:v>
                </c:pt>
                <c:pt idx="477">
                  <c:v>75.087000000000003</c:v>
                </c:pt>
                <c:pt idx="478">
                  <c:v>70.986000000000004</c:v>
                </c:pt>
                <c:pt idx="479">
                  <c:v>75.233000000000004</c:v>
                </c:pt>
                <c:pt idx="480">
                  <c:v>74.081999999999994</c:v>
                </c:pt>
                <c:pt idx="481">
                  <c:v>76.694999999999993</c:v>
                </c:pt>
                <c:pt idx="482">
                  <c:v>70.426000000000002</c:v>
                </c:pt>
                <c:pt idx="483">
                  <c:v>72.528999999999996</c:v>
                </c:pt>
                <c:pt idx="484">
                  <c:v>70.180999999999997</c:v>
                </c:pt>
                <c:pt idx="485">
                  <c:v>79.683999999999997</c:v>
                </c:pt>
                <c:pt idx="486">
                  <c:v>71.965000000000003</c:v>
                </c:pt>
                <c:pt idx="487">
                  <c:v>71.783000000000001</c:v>
                </c:pt>
                <c:pt idx="488">
                  <c:v>68.546999999999997</c:v>
                </c:pt>
                <c:pt idx="489">
                  <c:v>73.58</c:v>
                </c:pt>
                <c:pt idx="490">
                  <c:v>74.087000000000003</c:v>
                </c:pt>
                <c:pt idx="491">
                  <c:v>72.281000000000006</c:v>
                </c:pt>
                <c:pt idx="492">
                  <c:v>72.653999999999996</c:v>
                </c:pt>
                <c:pt idx="493">
                  <c:v>71.608000000000004</c:v>
                </c:pt>
                <c:pt idx="494">
                  <c:v>70.412000000000006</c:v>
                </c:pt>
                <c:pt idx="495">
                  <c:v>73.042000000000002</c:v>
                </c:pt>
                <c:pt idx="496">
                  <c:v>69.278000000000006</c:v>
                </c:pt>
                <c:pt idx="497">
                  <c:v>73.513000000000005</c:v>
                </c:pt>
                <c:pt idx="498">
                  <c:v>76.956999999999994</c:v>
                </c:pt>
                <c:pt idx="499">
                  <c:v>77.542000000000002</c:v>
                </c:pt>
                <c:pt idx="500">
                  <c:v>71.177999999999997</c:v>
                </c:pt>
                <c:pt idx="501">
                  <c:v>79.06</c:v>
                </c:pt>
                <c:pt idx="502">
                  <c:v>70.754000000000005</c:v>
                </c:pt>
                <c:pt idx="503">
                  <c:v>69.575000000000003</c:v>
                </c:pt>
                <c:pt idx="504">
                  <c:v>73.671000000000006</c:v>
                </c:pt>
                <c:pt idx="505">
                  <c:v>73.37</c:v>
                </c:pt>
                <c:pt idx="506">
                  <c:v>74.305999999999997</c:v>
                </c:pt>
                <c:pt idx="507">
                  <c:v>72.906999999999996</c:v>
                </c:pt>
                <c:pt idx="508">
                  <c:v>77.721000000000004</c:v>
                </c:pt>
                <c:pt idx="509">
                  <c:v>69.808000000000007</c:v>
                </c:pt>
                <c:pt idx="510">
                  <c:v>71.363</c:v>
                </c:pt>
                <c:pt idx="511">
                  <c:v>69.846000000000004</c:v>
                </c:pt>
                <c:pt idx="512">
                  <c:v>67.242999999999995</c:v>
                </c:pt>
                <c:pt idx="513">
                  <c:v>73.016999999999996</c:v>
                </c:pt>
                <c:pt idx="514">
                  <c:v>67.326999999999998</c:v>
                </c:pt>
                <c:pt idx="515">
                  <c:v>71.180000000000007</c:v>
                </c:pt>
                <c:pt idx="516">
                  <c:v>71.712999999999994</c:v>
                </c:pt>
                <c:pt idx="517">
                  <c:v>78.069000000000003</c:v>
                </c:pt>
                <c:pt idx="518">
                  <c:v>73.561999999999998</c:v>
                </c:pt>
                <c:pt idx="519">
                  <c:v>75.314999999999998</c:v>
                </c:pt>
                <c:pt idx="520">
                  <c:v>70.584999999999994</c:v>
                </c:pt>
                <c:pt idx="521">
                  <c:v>69.67</c:v>
                </c:pt>
                <c:pt idx="522">
                  <c:v>71.927999999999997</c:v>
                </c:pt>
                <c:pt idx="523">
                  <c:v>72.394999999999996</c:v>
                </c:pt>
                <c:pt idx="524">
                  <c:v>66.988</c:v>
                </c:pt>
                <c:pt idx="525">
                  <c:v>69.366</c:v>
                </c:pt>
                <c:pt idx="526">
                  <c:v>72.849000000000004</c:v>
                </c:pt>
                <c:pt idx="527">
                  <c:v>71.343999999999994</c:v>
                </c:pt>
                <c:pt idx="528">
                  <c:v>72.296000000000006</c:v>
                </c:pt>
                <c:pt idx="529">
                  <c:v>73.465000000000003</c:v>
                </c:pt>
                <c:pt idx="530">
                  <c:v>71.923000000000002</c:v>
                </c:pt>
                <c:pt idx="531">
                  <c:v>65.527000000000001</c:v>
                </c:pt>
                <c:pt idx="532">
                  <c:v>70.724000000000004</c:v>
                </c:pt>
                <c:pt idx="533">
                  <c:v>78.956999999999994</c:v>
                </c:pt>
                <c:pt idx="534">
                  <c:v>78.837999999999994</c:v>
                </c:pt>
                <c:pt idx="535">
                  <c:v>68.123999999999995</c:v>
                </c:pt>
                <c:pt idx="536">
                  <c:v>75.116</c:v>
                </c:pt>
                <c:pt idx="537">
                  <c:v>73.2</c:v>
                </c:pt>
                <c:pt idx="538">
                  <c:v>73.111000000000004</c:v>
                </c:pt>
                <c:pt idx="539">
                  <c:v>69.629000000000005</c:v>
                </c:pt>
                <c:pt idx="540">
                  <c:v>74.462000000000003</c:v>
                </c:pt>
                <c:pt idx="541">
                  <c:v>74.021000000000001</c:v>
                </c:pt>
                <c:pt idx="542">
                  <c:v>72.361000000000004</c:v>
                </c:pt>
                <c:pt idx="543">
                  <c:v>69.88</c:v>
                </c:pt>
                <c:pt idx="544">
                  <c:v>69.655000000000001</c:v>
                </c:pt>
                <c:pt idx="545">
                  <c:v>74.225999999999999</c:v>
                </c:pt>
                <c:pt idx="546">
                  <c:v>72.402000000000001</c:v>
                </c:pt>
                <c:pt idx="547">
                  <c:v>73.444000000000003</c:v>
                </c:pt>
                <c:pt idx="548">
                  <c:v>71.891999999999996</c:v>
                </c:pt>
                <c:pt idx="549">
                  <c:v>74.498000000000005</c:v>
                </c:pt>
                <c:pt idx="550">
                  <c:v>78.27</c:v>
                </c:pt>
                <c:pt idx="551">
                  <c:v>79.944999999999993</c:v>
                </c:pt>
                <c:pt idx="552">
                  <c:v>74.123000000000005</c:v>
                </c:pt>
                <c:pt idx="553">
                  <c:v>68.930000000000007</c:v>
                </c:pt>
                <c:pt idx="554">
                  <c:v>69.191999999999993</c:v>
                </c:pt>
                <c:pt idx="555">
                  <c:v>67.231999999999999</c:v>
                </c:pt>
                <c:pt idx="556">
                  <c:v>69.619</c:v>
                </c:pt>
                <c:pt idx="557">
                  <c:v>74.742000000000004</c:v>
                </c:pt>
                <c:pt idx="558">
                  <c:v>73.239999999999995</c:v>
                </c:pt>
                <c:pt idx="559">
                  <c:v>71.236000000000004</c:v>
                </c:pt>
                <c:pt idx="560">
                  <c:v>68.551000000000002</c:v>
                </c:pt>
                <c:pt idx="561">
                  <c:v>79.328000000000003</c:v>
                </c:pt>
                <c:pt idx="562">
                  <c:v>74.046000000000006</c:v>
                </c:pt>
                <c:pt idx="563">
                  <c:v>68.718000000000004</c:v>
                </c:pt>
                <c:pt idx="564">
                  <c:v>71.591999999999999</c:v>
                </c:pt>
                <c:pt idx="565">
                  <c:v>67.902000000000001</c:v>
                </c:pt>
                <c:pt idx="566">
                  <c:v>68.088999999999999</c:v>
                </c:pt>
                <c:pt idx="567">
                  <c:v>67.588999999999999</c:v>
                </c:pt>
                <c:pt idx="568">
                  <c:v>74.295000000000002</c:v>
                </c:pt>
                <c:pt idx="569">
                  <c:v>80.450999999999993</c:v>
                </c:pt>
                <c:pt idx="570">
                  <c:v>69.585999999999999</c:v>
                </c:pt>
                <c:pt idx="571">
                  <c:v>71.793999999999997</c:v>
                </c:pt>
                <c:pt idx="572">
                  <c:v>72.259</c:v>
                </c:pt>
                <c:pt idx="573">
                  <c:v>71.156000000000006</c:v>
                </c:pt>
                <c:pt idx="574">
                  <c:v>67.602000000000004</c:v>
                </c:pt>
                <c:pt idx="575">
                  <c:v>68.911000000000001</c:v>
                </c:pt>
                <c:pt idx="576">
                  <c:v>71.415000000000006</c:v>
                </c:pt>
                <c:pt idx="577">
                  <c:v>73.218000000000004</c:v>
                </c:pt>
                <c:pt idx="578">
                  <c:v>69.084999999999994</c:v>
                </c:pt>
                <c:pt idx="579">
                  <c:v>73.180999999999997</c:v>
                </c:pt>
                <c:pt idx="580">
                  <c:v>74.596999999999994</c:v>
                </c:pt>
                <c:pt idx="581">
                  <c:v>71.366</c:v>
                </c:pt>
                <c:pt idx="582">
                  <c:v>69.933000000000007</c:v>
                </c:pt>
                <c:pt idx="583">
                  <c:v>71.692999999999998</c:v>
                </c:pt>
                <c:pt idx="584">
                  <c:v>70.787999999999997</c:v>
                </c:pt>
                <c:pt idx="585">
                  <c:v>72.950999999999993</c:v>
                </c:pt>
                <c:pt idx="586">
                  <c:v>73.739999999999995</c:v>
                </c:pt>
                <c:pt idx="587">
                  <c:v>70.480999999999995</c:v>
                </c:pt>
                <c:pt idx="588">
                  <c:v>72.805999999999997</c:v>
                </c:pt>
                <c:pt idx="589">
                  <c:v>78.215000000000003</c:v>
                </c:pt>
                <c:pt idx="590">
                  <c:v>71.671000000000006</c:v>
                </c:pt>
                <c:pt idx="591">
                  <c:v>74.265000000000001</c:v>
                </c:pt>
                <c:pt idx="592">
                  <c:v>67.66</c:v>
                </c:pt>
                <c:pt idx="593">
                  <c:v>67.588999999999999</c:v>
                </c:pt>
                <c:pt idx="594">
                  <c:v>73.909000000000006</c:v>
                </c:pt>
                <c:pt idx="595">
                  <c:v>72.543999999999997</c:v>
                </c:pt>
                <c:pt idx="596">
                  <c:v>68.040000000000006</c:v>
                </c:pt>
                <c:pt idx="597">
                  <c:v>73.947000000000003</c:v>
                </c:pt>
                <c:pt idx="598">
                  <c:v>76.168000000000006</c:v>
                </c:pt>
                <c:pt idx="599">
                  <c:v>71.262</c:v>
                </c:pt>
                <c:pt idx="600">
                  <c:v>68.706999999999994</c:v>
                </c:pt>
                <c:pt idx="601">
                  <c:v>79.462999999999994</c:v>
                </c:pt>
                <c:pt idx="602">
                  <c:v>77.733999999999995</c:v>
                </c:pt>
                <c:pt idx="603">
                  <c:v>78.900999999999996</c:v>
                </c:pt>
                <c:pt idx="604">
                  <c:v>80.061999999999998</c:v>
                </c:pt>
                <c:pt idx="605">
                  <c:v>78.209000000000003</c:v>
                </c:pt>
                <c:pt idx="606">
                  <c:v>75.081999999999994</c:v>
                </c:pt>
                <c:pt idx="607">
                  <c:v>70.28</c:v>
                </c:pt>
                <c:pt idx="608">
                  <c:v>74.430999999999997</c:v>
                </c:pt>
                <c:pt idx="609">
                  <c:v>78.188000000000002</c:v>
                </c:pt>
                <c:pt idx="610">
                  <c:v>72.137</c:v>
                </c:pt>
                <c:pt idx="611">
                  <c:v>69.087999999999994</c:v>
                </c:pt>
                <c:pt idx="612">
                  <c:v>71.070999999999998</c:v>
                </c:pt>
                <c:pt idx="613">
                  <c:v>72.38</c:v>
                </c:pt>
                <c:pt idx="614">
                  <c:v>68.757999999999996</c:v>
                </c:pt>
                <c:pt idx="615">
                  <c:v>68.567999999999998</c:v>
                </c:pt>
                <c:pt idx="616">
                  <c:v>75.186999999999998</c:v>
                </c:pt>
                <c:pt idx="617">
                  <c:v>73.375</c:v>
                </c:pt>
                <c:pt idx="618">
                  <c:v>82.784000000000006</c:v>
                </c:pt>
                <c:pt idx="619">
                  <c:v>76.789000000000001</c:v>
                </c:pt>
                <c:pt idx="620">
                  <c:v>75.227999999999994</c:v>
                </c:pt>
                <c:pt idx="621">
                  <c:v>69.489000000000004</c:v>
                </c:pt>
                <c:pt idx="622">
                  <c:v>74.129000000000005</c:v>
                </c:pt>
                <c:pt idx="623">
                  <c:v>70.715999999999994</c:v>
                </c:pt>
                <c:pt idx="624">
                  <c:v>75.233999999999995</c:v>
                </c:pt>
                <c:pt idx="625">
                  <c:v>73.465999999999994</c:v>
                </c:pt>
                <c:pt idx="626">
                  <c:v>80.28</c:v>
                </c:pt>
                <c:pt idx="627">
                  <c:v>70.322999999999993</c:v>
                </c:pt>
                <c:pt idx="628">
                  <c:v>75.873999999999995</c:v>
                </c:pt>
                <c:pt idx="629">
                  <c:v>76.347999999999999</c:v>
                </c:pt>
                <c:pt idx="630">
                  <c:v>71.048000000000002</c:v>
                </c:pt>
                <c:pt idx="631">
                  <c:v>75.016000000000005</c:v>
                </c:pt>
                <c:pt idx="632">
                  <c:v>70.123000000000005</c:v>
                </c:pt>
                <c:pt idx="633">
                  <c:v>79.88</c:v>
                </c:pt>
                <c:pt idx="634">
                  <c:v>76.617000000000004</c:v>
                </c:pt>
                <c:pt idx="635">
                  <c:v>70.988</c:v>
                </c:pt>
                <c:pt idx="636">
                  <c:v>73.353999999999999</c:v>
                </c:pt>
                <c:pt idx="637">
                  <c:v>74.405000000000001</c:v>
                </c:pt>
                <c:pt idx="638">
                  <c:v>67.790000000000006</c:v>
                </c:pt>
                <c:pt idx="639">
                  <c:v>72.028999999999996</c:v>
                </c:pt>
                <c:pt idx="640">
                  <c:v>75.878</c:v>
                </c:pt>
                <c:pt idx="641">
                  <c:v>72.864000000000004</c:v>
                </c:pt>
                <c:pt idx="642">
                  <c:v>70.623000000000005</c:v>
                </c:pt>
                <c:pt idx="643">
                  <c:v>72.287999999999997</c:v>
                </c:pt>
                <c:pt idx="644">
                  <c:v>70.616</c:v>
                </c:pt>
                <c:pt idx="645">
                  <c:v>71.248999999999995</c:v>
                </c:pt>
                <c:pt idx="646">
                  <c:v>69.388999999999996</c:v>
                </c:pt>
                <c:pt idx="647">
                  <c:v>74.311000000000007</c:v>
                </c:pt>
                <c:pt idx="648">
                  <c:v>76.497</c:v>
                </c:pt>
                <c:pt idx="649">
                  <c:v>72.263999999999996</c:v>
                </c:pt>
                <c:pt idx="650">
                  <c:v>74.846999999999994</c:v>
                </c:pt>
                <c:pt idx="651">
                  <c:v>75.23</c:v>
                </c:pt>
                <c:pt idx="652">
                  <c:v>72.858999999999995</c:v>
                </c:pt>
                <c:pt idx="653">
                  <c:v>72.805000000000007</c:v>
                </c:pt>
                <c:pt idx="654">
                  <c:v>70.608999999999995</c:v>
                </c:pt>
                <c:pt idx="655">
                  <c:v>73.436000000000007</c:v>
                </c:pt>
                <c:pt idx="656">
                  <c:v>71.977999999999994</c:v>
                </c:pt>
                <c:pt idx="657">
                  <c:v>75.378</c:v>
                </c:pt>
                <c:pt idx="658">
                  <c:v>76.319999999999993</c:v>
                </c:pt>
                <c:pt idx="659">
                  <c:v>72.007000000000005</c:v>
                </c:pt>
                <c:pt idx="660">
                  <c:v>83.989000000000004</c:v>
                </c:pt>
                <c:pt idx="661">
                  <c:v>68.978999999999999</c:v>
                </c:pt>
                <c:pt idx="662">
                  <c:v>75.984999999999999</c:v>
                </c:pt>
                <c:pt idx="663">
                  <c:v>77.549000000000007</c:v>
                </c:pt>
                <c:pt idx="664">
                  <c:v>76.069999999999993</c:v>
                </c:pt>
                <c:pt idx="665">
                  <c:v>77.004999999999995</c:v>
                </c:pt>
                <c:pt idx="666">
                  <c:v>68.844999999999999</c:v>
                </c:pt>
                <c:pt idx="667">
                  <c:v>73.986000000000004</c:v>
                </c:pt>
                <c:pt idx="668">
                  <c:v>75.094999999999999</c:v>
                </c:pt>
                <c:pt idx="669">
                  <c:v>75.352999999999994</c:v>
                </c:pt>
                <c:pt idx="670">
                  <c:v>75.462999999999994</c:v>
                </c:pt>
                <c:pt idx="671">
                  <c:v>69.251000000000005</c:v>
                </c:pt>
                <c:pt idx="672">
                  <c:v>68.774000000000001</c:v>
                </c:pt>
                <c:pt idx="673">
                  <c:v>73.844999999999999</c:v>
                </c:pt>
                <c:pt idx="674">
                  <c:v>75.424999999999997</c:v>
                </c:pt>
                <c:pt idx="675">
                  <c:v>75.052999999999997</c:v>
                </c:pt>
                <c:pt idx="676">
                  <c:v>71.334999999999994</c:v>
                </c:pt>
                <c:pt idx="677">
                  <c:v>73.484999999999999</c:v>
                </c:pt>
                <c:pt idx="678">
                  <c:v>72.819999999999993</c:v>
                </c:pt>
                <c:pt idx="679">
                  <c:v>73.391999999999996</c:v>
                </c:pt>
                <c:pt idx="680">
                  <c:v>70.507000000000005</c:v>
                </c:pt>
                <c:pt idx="681">
                  <c:v>70.481999999999999</c:v>
                </c:pt>
                <c:pt idx="682">
                  <c:v>72.897999999999996</c:v>
                </c:pt>
                <c:pt idx="683">
                  <c:v>68.709999999999994</c:v>
                </c:pt>
                <c:pt idx="684">
                  <c:v>74.415999999999997</c:v>
                </c:pt>
                <c:pt idx="685">
                  <c:v>74.037000000000006</c:v>
                </c:pt>
                <c:pt idx="686">
                  <c:v>72.935000000000002</c:v>
                </c:pt>
                <c:pt idx="687">
                  <c:v>77.087000000000003</c:v>
                </c:pt>
                <c:pt idx="688">
                  <c:v>79.876000000000005</c:v>
                </c:pt>
                <c:pt idx="689">
                  <c:v>75.203999999999994</c:v>
                </c:pt>
                <c:pt idx="690">
                  <c:v>78.873000000000005</c:v>
                </c:pt>
                <c:pt idx="691">
                  <c:v>77.061000000000007</c:v>
                </c:pt>
                <c:pt idx="692">
                  <c:v>73.007000000000005</c:v>
                </c:pt>
                <c:pt idx="693">
                  <c:v>77.614000000000004</c:v>
                </c:pt>
                <c:pt idx="694">
                  <c:v>75.331999999999994</c:v>
                </c:pt>
                <c:pt idx="695">
                  <c:v>71.742000000000004</c:v>
                </c:pt>
                <c:pt idx="696">
                  <c:v>75.037000000000006</c:v>
                </c:pt>
                <c:pt idx="697">
                  <c:v>69.891000000000005</c:v>
                </c:pt>
                <c:pt idx="698">
                  <c:v>70.938999999999993</c:v>
                </c:pt>
                <c:pt idx="699">
                  <c:v>69.879000000000005</c:v>
                </c:pt>
                <c:pt idx="700">
                  <c:v>71.27</c:v>
                </c:pt>
                <c:pt idx="701">
                  <c:v>68.024000000000001</c:v>
                </c:pt>
                <c:pt idx="702">
                  <c:v>74.625</c:v>
                </c:pt>
                <c:pt idx="703">
                  <c:v>75.042000000000002</c:v>
                </c:pt>
                <c:pt idx="704">
                  <c:v>66.543000000000006</c:v>
                </c:pt>
                <c:pt idx="705">
                  <c:v>68.78</c:v>
                </c:pt>
                <c:pt idx="706">
                  <c:v>66.95</c:v>
                </c:pt>
                <c:pt idx="707">
                  <c:v>71.274000000000001</c:v>
                </c:pt>
                <c:pt idx="708">
                  <c:v>75.576999999999998</c:v>
                </c:pt>
                <c:pt idx="709">
                  <c:v>73.212999999999994</c:v>
                </c:pt>
                <c:pt idx="710">
                  <c:v>73.751999999999995</c:v>
                </c:pt>
                <c:pt idx="711">
                  <c:v>70.248999999999995</c:v>
                </c:pt>
                <c:pt idx="712">
                  <c:v>68.498999999999995</c:v>
                </c:pt>
                <c:pt idx="713">
                  <c:v>74.055999999999997</c:v>
                </c:pt>
                <c:pt idx="714">
                  <c:v>69.727999999999994</c:v>
                </c:pt>
                <c:pt idx="715">
                  <c:v>76.450999999999993</c:v>
                </c:pt>
                <c:pt idx="716">
                  <c:v>71.694000000000003</c:v>
                </c:pt>
                <c:pt idx="717">
                  <c:v>70.757000000000005</c:v>
                </c:pt>
                <c:pt idx="718">
                  <c:v>70.057000000000002</c:v>
                </c:pt>
                <c:pt idx="719">
                  <c:v>75.819999999999993</c:v>
                </c:pt>
                <c:pt idx="720">
                  <c:v>72.277000000000001</c:v>
                </c:pt>
                <c:pt idx="721">
                  <c:v>72.072000000000003</c:v>
                </c:pt>
                <c:pt idx="722">
                  <c:v>72.965999999999994</c:v>
                </c:pt>
                <c:pt idx="723">
                  <c:v>65.144000000000005</c:v>
                </c:pt>
                <c:pt idx="724">
                  <c:v>72.972999999999999</c:v>
                </c:pt>
                <c:pt idx="725">
                  <c:v>72.748999999999995</c:v>
                </c:pt>
                <c:pt idx="726">
                  <c:v>72.975999999999999</c:v>
                </c:pt>
                <c:pt idx="727">
                  <c:v>63.756</c:v>
                </c:pt>
                <c:pt idx="728">
                  <c:v>68.025999999999996</c:v>
                </c:pt>
                <c:pt idx="729">
                  <c:v>74.747</c:v>
                </c:pt>
                <c:pt idx="730">
                  <c:v>73.335999999999999</c:v>
                </c:pt>
                <c:pt idx="731">
                  <c:v>69.320999999999998</c:v>
                </c:pt>
                <c:pt idx="732">
                  <c:v>75.507000000000005</c:v>
                </c:pt>
                <c:pt idx="733">
                  <c:v>62.576999999999998</c:v>
                </c:pt>
                <c:pt idx="734">
                  <c:v>73.570999999999998</c:v>
                </c:pt>
                <c:pt idx="735">
                  <c:v>69.323999999999998</c:v>
                </c:pt>
                <c:pt idx="736">
                  <c:v>71.203000000000003</c:v>
                </c:pt>
                <c:pt idx="737">
                  <c:v>72.635000000000005</c:v>
                </c:pt>
                <c:pt idx="738">
                  <c:v>66.573999999999998</c:v>
                </c:pt>
                <c:pt idx="739">
                  <c:v>69.599000000000004</c:v>
                </c:pt>
                <c:pt idx="740">
                  <c:v>66.983000000000004</c:v>
                </c:pt>
                <c:pt idx="741">
                  <c:v>70.173000000000002</c:v>
                </c:pt>
                <c:pt idx="742">
                  <c:v>70.123000000000005</c:v>
                </c:pt>
                <c:pt idx="743">
                  <c:v>73.144999999999996</c:v>
                </c:pt>
                <c:pt idx="744">
                  <c:v>64.129000000000005</c:v>
                </c:pt>
                <c:pt idx="745">
                  <c:v>71.099000000000004</c:v>
                </c:pt>
                <c:pt idx="746">
                  <c:v>64.852999999999994</c:v>
                </c:pt>
                <c:pt idx="747">
                  <c:v>72.734999999999999</c:v>
                </c:pt>
                <c:pt idx="748">
                  <c:v>68.17</c:v>
                </c:pt>
                <c:pt idx="749">
                  <c:v>70.801000000000002</c:v>
                </c:pt>
                <c:pt idx="750">
                  <c:v>69.453999999999994</c:v>
                </c:pt>
                <c:pt idx="751">
                  <c:v>67.748000000000005</c:v>
                </c:pt>
                <c:pt idx="752">
                  <c:v>68.37</c:v>
                </c:pt>
                <c:pt idx="753">
                  <c:v>70.325999999999993</c:v>
                </c:pt>
                <c:pt idx="754">
                  <c:v>72.870999999999995</c:v>
                </c:pt>
                <c:pt idx="755">
                  <c:v>68.126000000000005</c:v>
                </c:pt>
                <c:pt idx="756">
                  <c:v>77.332999999999998</c:v>
                </c:pt>
                <c:pt idx="757">
                  <c:v>68.581999999999994</c:v>
                </c:pt>
                <c:pt idx="758">
                  <c:v>75.933999999999997</c:v>
                </c:pt>
                <c:pt idx="759">
                  <c:v>69.932000000000002</c:v>
                </c:pt>
                <c:pt idx="760">
                  <c:v>65.02</c:v>
                </c:pt>
                <c:pt idx="761">
                  <c:v>68.177000000000007</c:v>
                </c:pt>
                <c:pt idx="762">
                  <c:v>70.150999999999996</c:v>
                </c:pt>
                <c:pt idx="763">
                  <c:v>67.837000000000003</c:v>
                </c:pt>
                <c:pt idx="764">
                  <c:v>76.619</c:v>
                </c:pt>
                <c:pt idx="765">
                  <c:v>74.227000000000004</c:v>
                </c:pt>
                <c:pt idx="766">
                  <c:v>77.17</c:v>
                </c:pt>
                <c:pt idx="767">
                  <c:v>74.058999999999997</c:v>
                </c:pt>
                <c:pt idx="768">
                  <c:v>69.251999999999995</c:v>
                </c:pt>
                <c:pt idx="769">
                  <c:v>72.748000000000005</c:v>
                </c:pt>
                <c:pt idx="770">
                  <c:v>70.058000000000007</c:v>
                </c:pt>
                <c:pt idx="771">
                  <c:v>71.266000000000005</c:v>
                </c:pt>
                <c:pt idx="772">
                  <c:v>74.283000000000001</c:v>
                </c:pt>
                <c:pt idx="773">
                  <c:v>77.549000000000007</c:v>
                </c:pt>
                <c:pt idx="774">
                  <c:v>74.793000000000006</c:v>
                </c:pt>
                <c:pt idx="775">
                  <c:v>73.816999999999993</c:v>
                </c:pt>
                <c:pt idx="776">
                  <c:v>68.893000000000001</c:v>
                </c:pt>
                <c:pt idx="777">
                  <c:v>73.597999999999999</c:v>
                </c:pt>
                <c:pt idx="778">
                  <c:v>70.555999999999997</c:v>
                </c:pt>
                <c:pt idx="779">
                  <c:v>73.394999999999996</c:v>
                </c:pt>
                <c:pt idx="780">
                  <c:v>74.429000000000002</c:v>
                </c:pt>
                <c:pt idx="781">
                  <c:v>79.316999999999993</c:v>
                </c:pt>
                <c:pt idx="782">
                  <c:v>76.667000000000002</c:v>
                </c:pt>
                <c:pt idx="783">
                  <c:v>72.040000000000006</c:v>
                </c:pt>
                <c:pt idx="784">
                  <c:v>77.48</c:v>
                </c:pt>
                <c:pt idx="785">
                  <c:v>71.78</c:v>
                </c:pt>
                <c:pt idx="786">
                  <c:v>70.959999999999994</c:v>
                </c:pt>
                <c:pt idx="787">
                  <c:v>84.676000000000002</c:v>
                </c:pt>
                <c:pt idx="788">
                  <c:v>74.456000000000003</c:v>
                </c:pt>
                <c:pt idx="789">
                  <c:v>71.44</c:v>
                </c:pt>
                <c:pt idx="790">
                  <c:v>68.036000000000001</c:v>
                </c:pt>
                <c:pt idx="791">
                  <c:v>67.424000000000007</c:v>
                </c:pt>
                <c:pt idx="792">
                  <c:v>65.415000000000006</c:v>
                </c:pt>
                <c:pt idx="793">
                  <c:v>68.733000000000004</c:v>
                </c:pt>
                <c:pt idx="794">
                  <c:v>73.59</c:v>
                </c:pt>
                <c:pt idx="795">
                  <c:v>73.593999999999994</c:v>
                </c:pt>
                <c:pt idx="796">
                  <c:v>70.766000000000005</c:v>
                </c:pt>
                <c:pt idx="797">
                  <c:v>70.733999999999995</c:v>
                </c:pt>
                <c:pt idx="798">
                  <c:v>78.626999999999995</c:v>
                </c:pt>
                <c:pt idx="799">
                  <c:v>75.837000000000003</c:v>
                </c:pt>
                <c:pt idx="800">
                  <c:v>74.997</c:v>
                </c:pt>
                <c:pt idx="801">
                  <c:v>68.873000000000005</c:v>
                </c:pt>
                <c:pt idx="802">
                  <c:v>74.180999999999997</c:v>
                </c:pt>
                <c:pt idx="803">
                  <c:v>70.804000000000002</c:v>
                </c:pt>
                <c:pt idx="804">
                  <c:v>71.009</c:v>
                </c:pt>
                <c:pt idx="805">
                  <c:v>70.855000000000004</c:v>
                </c:pt>
                <c:pt idx="806">
                  <c:v>73.090999999999994</c:v>
                </c:pt>
                <c:pt idx="807">
                  <c:v>70.875</c:v>
                </c:pt>
                <c:pt idx="808">
                  <c:v>71.558000000000007</c:v>
                </c:pt>
                <c:pt idx="809">
                  <c:v>70.480999999999995</c:v>
                </c:pt>
                <c:pt idx="810">
                  <c:v>71.52</c:v>
                </c:pt>
                <c:pt idx="811">
                  <c:v>75.863</c:v>
                </c:pt>
                <c:pt idx="812">
                  <c:v>67.120999999999995</c:v>
                </c:pt>
                <c:pt idx="813">
                  <c:v>74.034000000000006</c:v>
                </c:pt>
                <c:pt idx="814">
                  <c:v>73.528000000000006</c:v>
                </c:pt>
                <c:pt idx="815">
                  <c:v>67.588999999999999</c:v>
                </c:pt>
                <c:pt idx="816">
                  <c:v>73.084000000000003</c:v>
                </c:pt>
                <c:pt idx="817">
                  <c:v>70.873000000000005</c:v>
                </c:pt>
                <c:pt idx="818">
                  <c:v>72.164000000000001</c:v>
                </c:pt>
                <c:pt idx="819">
                  <c:v>76.558999999999997</c:v>
                </c:pt>
                <c:pt idx="820">
                  <c:v>69.238</c:v>
                </c:pt>
                <c:pt idx="821">
                  <c:v>73.462999999999994</c:v>
                </c:pt>
                <c:pt idx="822">
                  <c:v>68.382000000000005</c:v>
                </c:pt>
                <c:pt idx="823">
                  <c:v>66.8</c:v>
                </c:pt>
                <c:pt idx="824">
                  <c:v>70.325000000000003</c:v>
                </c:pt>
                <c:pt idx="825">
                  <c:v>67.331000000000003</c:v>
                </c:pt>
                <c:pt idx="826">
                  <c:v>72.664000000000001</c:v>
                </c:pt>
                <c:pt idx="827">
                  <c:v>68.632000000000005</c:v>
                </c:pt>
                <c:pt idx="828">
                  <c:v>69.103999999999999</c:v>
                </c:pt>
                <c:pt idx="829">
                  <c:v>67.894000000000005</c:v>
                </c:pt>
                <c:pt idx="830">
                  <c:v>65.643000000000001</c:v>
                </c:pt>
                <c:pt idx="831">
                  <c:v>62.853999999999999</c:v>
                </c:pt>
                <c:pt idx="832">
                  <c:v>72.596000000000004</c:v>
                </c:pt>
                <c:pt idx="833">
                  <c:v>70.137</c:v>
                </c:pt>
                <c:pt idx="834">
                  <c:v>72.114000000000004</c:v>
                </c:pt>
                <c:pt idx="835">
                  <c:v>67.921999999999997</c:v>
                </c:pt>
                <c:pt idx="836">
                  <c:v>67.563999999999993</c:v>
                </c:pt>
                <c:pt idx="837">
                  <c:v>63.664999999999999</c:v>
                </c:pt>
                <c:pt idx="838">
                  <c:v>67.816000000000003</c:v>
                </c:pt>
                <c:pt idx="839">
                  <c:v>68.399000000000001</c:v>
                </c:pt>
                <c:pt idx="840">
                  <c:v>65.084000000000003</c:v>
                </c:pt>
                <c:pt idx="841">
                  <c:v>66.832999999999998</c:v>
                </c:pt>
                <c:pt idx="842">
                  <c:v>68.659000000000006</c:v>
                </c:pt>
                <c:pt idx="843">
                  <c:v>65.326999999999998</c:v>
                </c:pt>
                <c:pt idx="844">
                  <c:v>64.463999999999999</c:v>
                </c:pt>
                <c:pt idx="845">
                  <c:v>68.903000000000006</c:v>
                </c:pt>
                <c:pt idx="846">
                  <c:v>59.255000000000003</c:v>
                </c:pt>
                <c:pt idx="847">
                  <c:v>68.858000000000004</c:v>
                </c:pt>
                <c:pt idx="848">
                  <c:v>69.293000000000006</c:v>
                </c:pt>
                <c:pt idx="849">
                  <c:v>66.564999999999998</c:v>
                </c:pt>
                <c:pt idx="850">
                  <c:v>70.888000000000005</c:v>
                </c:pt>
                <c:pt idx="851">
                  <c:v>73.147999999999996</c:v>
                </c:pt>
                <c:pt idx="852">
                  <c:v>67.123000000000005</c:v>
                </c:pt>
                <c:pt idx="853">
                  <c:v>62.131999999999998</c:v>
                </c:pt>
                <c:pt idx="854">
                  <c:v>66.266000000000005</c:v>
                </c:pt>
                <c:pt idx="855">
                  <c:v>65.242999999999995</c:v>
                </c:pt>
                <c:pt idx="856">
                  <c:v>66.686999999999998</c:v>
                </c:pt>
                <c:pt idx="857">
                  <c:v>70.713999999999999</c:v>
                </c:pt>
                <c:pt idx="858">
                  <c:v>65.703000000000003</c:v>
                </c:pt>
                <c:pt idx="859">
                  <c:v>78.040999999999997</c:v>
                </c:pt>
                <c:pt idx="860">
                  <c:v>67.120999999999995</c:v>
                </c:pt>
                <c:pt idx="861">
                  <c:v>70.3</c:v>
                </c:pt>
                <c:pt idx="862">
                  <c:v>73.718000000000004</c:v>
                </c:pt>
                <c:pt idx="863">
                  <c:v>67.787999999999997</c:v>
                </c:pt>
                <c:pt idx="864">
                  <c:v>70.614000000000004</c:v>
                </c:pt>
                <c:pt idx="865">
                  <c:v>67.540999999999997</c:v>
                </c:pt>
                <c:pt idx="866">
                  <c:v>62.911000000000001</c:v>
                </c:pt>
                <c:pt idx="867">
                  <c:v>64.474000000000004</c:v>
                </c:pt>
                <c:pt idx="868">
                  <c:v>69.156999999999996</c:v>
                </c:pt>
                <c:pt idx="869">
                  <c:v>69.144000000000005</c:v>
                </c:pt>
                <c:pt idx="870">
                  <c:v>68.850999999999999</c:v>
                </c:pt>
                <c:pt idx="871">
                  <c:v>63.414000000000001</c:v>
                </c:pt>
                <c:pt idx="872">
                  <c:v>67.343999999999994</c:v>
                </c:pt>
                <c:pt idx="873">
                  <c:v>69.605999999999995</c:v>
                </c:pt>
                <c:pt idx="874">
                  <c:v>67.016000000000005</c:v>
                </c:pt>
                <c:pt idx="875">
                  <c:v>64.477999999999994</c:v>
                </c:pt>
                <c:pt idx="876">
                  <c:v>66.941000000000003</c:v>
                </c:pt>
                <c:pt idx="877">
                  <c:v>67.933999999999997</c:v>
                </c:pt>
                <c:pt idx="878">
                  <c:v>66.078999999999994</c:v>
                </c:pt>
                <c:pt idx="879">
                  <c:v>66.938999999999993</c:v>
                </c:pt>
                <c:pt idx="880">
                  <c:v>69.768000000000001</c:v>
                </c:pt>
                <c:pt idx="881">
                  <c:v>67.438999999999993</c:v>
                </c:pt>
                <c:pt idx="882">
                  <c:v>63.515000000000001</c:v>
                </c:pt>
                <c:pt idx="883">
                  <c:v>62.185000000000002</c:v>
                </c:pt>
                <c:pt idx="884">
                  <c:v>64.956000000000003</c:v>
                </c:pt>
                <c:pt idx="885">
                  <c:v>66.819999999999993</c:v>
                </c:pt>
                <c:pt idx="886">
                  <c:v>63.963999999999999</c:v>
                </c:pt>
                <c:pt idx="887">
                  <c:v>72.287000000000006</c:v>
                </c:pt>
                <c:pt idx="888">
                  <c:v>63.13</c:v>
                </c:pt>
                <c:pt idx="889">
                  <c:v>62.140999999999998</c:v>
                </c:pt>
                <c:pt idx="890">
                  <c:v>65.340999999999994</c:v>
                </c:pt>
                <c:pt idx="891">
                  <c:v>69.97</c:v>
                </c:pt>
                <c:pt idx="892">
                  <c:v>66.94</c:v>
                </c:pt>
                <c:pt idx="893">
                  <c:v>64.25</c:v>
                </c:pt>
                <c:pt idx="894">
                  <c:v>68.658000000000001</c:v>
                </c:pt>
                <c:pt idx="895">
                  <c:v>69.457999999999998</c:v>
                </c:pt>
                <c:pt idx="896">
                  <c:v>72.518000000000001</c:v>
                </c:pt>
                <c:pt idx="897">
                  <c:v>66.745000000000005</c:v>
                </c:pt>
                <c:pt idx="898">
                  <c:v>67.545000000000002</c:v>
                </c:pt>
                <c:pt idx="899">
                  <c:v>57.779000000000003</c:v>
                </c:pt>
                <c:pt idx="900">
                  <c:v>66.228999999999999</c:v>
                </c:pt>
                <c:pt idx="901">
                  <c:v>66.853999999999999</c:v>
                </c:pt>
                <c:pt idx="902">
                  <c:v>72.575999999999993</c:v>
                </c:pt>
                <c:pt idx="903">
                  <c:v>58.189</c:v>
                </c:pt>
                <c:pt idx="904">
                  <c:v>71.481999999999999</c:v>
                </c:pt>
                <c:pt idx="905">
                  <c:v>68.924000000000007</c:v>
                </c:pt>
                <c:pt idx="906">
                  <c:v>67.2</c:v>
                </c:pt>
                <c:pt idx="907">
                  <c:v>67.683999999999997</c:v>
                </c:pt>
                <c:pt idx="908">
                  <c:v>64.510999999999996</c:v>
                </c:pt>
                <c:pt idx="909">
                  <c:v>65.695999999999998</c:v>
                </c:pt>
                <c:pt idx="910">
                  <c:v>64.307000000000002</c:v>
                </c:pt>
                <c:pt idx="911">
                  <c:v>64.147999999999996</c:v>
                </c:pt>
                <c:pt idx="912">
                  <c:v>57.691000000000003</c:v>
                </c:pt>
                <c:pt idx="913">
                  <c:v>64.364000000000004</c:v>
                </c:pt>
                <c:pt idx="914">
                  <c:v>63.984000000000002</c:v>
                </c:pt>
                <c:pt idx="915">
                  <c:v>65.849000000000004</c:v>
                </c:pt>
                <c:pt idx="916">
                  <c:v>61.628</c:v>
                </c:pt>
                <c:pt idx="917">
                  <c:v>63.148000000000003</c:v>
                </c:pt>
                <c:pt idx="918">
                  <c:v>65.665999999999997</c:v>
                </c:pt>
                <c:pt idx="919">
                  <c:v>64.421999999999997</c:v>
                </c:pt>
                <c:pt idx="920">
                  <c:v>63.363999999999997</c:v>
                </c:pt>
                <c:pt idx="921">
                  <c:v>60.076999999999998</c:v>
                </c:pt>
                <c:pt idx="922">
                  <c:v>56.533999999999999</c:v>
                </c:pt>
                <c:pt idx="923">
                  <c:v>56.932000000000002</c:v>
                </c:pt>
                <c:pt idx="924">
                  <c:v>63.222000000000001</c:v>
                </c:pt>
                <c:pt idx="925">
                  <c:v>66.233999999999995</c:v>
                </c:pt>
                <c:pt idx="926">
                  <c:v>61.619</c:v>
                </c:pt>
                <c:pt idx="927">
                  <c:v>60.286000000000001</c:v>
                </c:pt>
                <c:pt idx="928">
                  <c:v>62.356000000000002</c:v>
                </c:pt>
                <c:pt idx="929">
                  <c:v>57.472999999999999</c:v>
                </c:pt>
                <c:pt idx="930">
                  <c:v>58.988999999999997</c:v>
                </c:pt>
                <c:pt idx="931">
                  <c:v>59.26</c:v>
                </c:pt>
                <c:pt idx="932">
                  <c:v>57.906999999999996</c:v>
                </c:pt>
                <c:pt idx="933">
                  <c:v>65.06</c:v>
                </c:pt>
                <c:pt idx="934">
                  <c:v>59.36</c:v>
                </c:pt>
                <c:pt idx="935">
                  <c:v>59.581000000000003</c:v>
                </c:pt>
                <c:pt idx="936">
                  <c:v>61.371000000000002</c:v>
                </c:pt>
                <c:pt idx="937">
                  <c:v>61.462000000000003</c:v>
                </c:pt>
                <c:pt idx="938">
                  <c:v>57.051000000000002</c:v>
                </c:pt>
                <c:pt idx="939">
                  <c:v>62.387</c:v>
                </c:pt>
                <c:pt idx="940">
                  <c:v>57.948</c:v>
                </c:pt>
                <c:pt idx="941">
                  <c:v>59.686</c:v>
                </c:pt>
                <c:pt idx="942">
                  <c:v>57.276000000000003</c:v>
                </c:pt>
                <c:pt idx="943">
                  <c:v>57.677999999999997</c:v>
                </c:pt>
                <c:pt idx="944">
                  <c:v>55.295000000000002</c:v>
                </c:pt>
                <c:pt idx="945">
                  <c:v>55.698</c:v>
                </c:pt>
                <c:pt idx="946">
                  <c:v>64.301000000000002</c:v>
                </c:pt>
                <c:pt idx="947">
                  <c:v>65.477999999999994</c:v>
                </c:pt>
                <c:pt idx="948">
                  <c:v>61.57</c:v>
                </c:pt>
                <c:pt idx="949">
                  <c:v>56.389000000000003</c:v>
                </c:pt>
                <c:pt idx="950">
                  <c:v>53.633000000000003</c:v>
                </c:pt>
                <c:pt idx="951">
                  <c:v>58.704999999999998</c:v>
                </c:pt>
                <c:pt idx="952">
                  <c:v>61.420999999999999</c:v>
                </c:pt>
                <c:pt idx="953">
                  <c:v>65.33</c:v>
                </c:pt>
                <c:pt idx="954">
                  <c:v>59.807000000000002</c:v>
                </c:pt>
                <c:pt idx="955">
                  <c:v>59.308</c:v>
                </c:pt>
                <c:pt idx="956">
                  <c:v>56.539000000000001</c:v>
                </c:pt>
                <c:pt idx="957">
                  <c:v>51.1</c:v>
                </c:pt>
                <c:pt idx="958">
                  <c:v>53.850999999999999</c:v>
                </c:pt>
                <c:pt idx="959">
                  <c:v>54.002000000000002</c:v>
                </c:pt>
                <c:pt idx="960">
                  <c:v>54.628999999999998</c:v>
                </c:pt>
                <c:pt idx="961">
                  <c:v>52.356000000000002</c:v>
                </c:pt>
                <c:pt idx="962">
                  <c:v>61.402999999999999</c:v>
                </c:pt>
                <c:pt idx="963">
                  <c:v>65.510000000000005</c:v>
                </c:pt>
                <c:pt idx="964">
                  <c:v>55.161999999999999</c:v>
                </c:pt>
                <c:pt idx="965">
                  <c:v>55.618000000000002</c:v>
                </c:pt>
                <c:pt idx="966">
                  <c:v>60.000999999999998</c:v>
                </c:pt>
                <c:pt idx="967">
                  <c:v>61.79</c:v>
                </c:pt>
                <c:pt idx="968">
                  <c:v>61.331000000000003</c:v>
                </c:pt>
                <c:pt idx="969">
                  <c:v>63.012</c:v>
                </c:pt>
                <c:pt idx="970">
                  <c:v>58.79</c:v>
                </c:pt>
                <c:pt idx="971">
                  <c:v>61.162999999999997</c:v>
                </c:pt>
                <c:pt idx="972">
                  <c:v>54.375999999999998</c:v>
                </c:pt>
                <c:pt idx="973">
                  <c:v>59.423999999999999</c:v>
                </c:pt>
                <c:pt idx="974">
                  <c:v>68.841999999999999</c:v>
                </c:pt>
                <c:pt idx="975">
                  <c:v>66.033000000000001</c:v>
                </c:pt>
                <c:pt idx="976">
                  <c:v>58.713999999999999</c:v>
                </c:pt>
                <c:pt idx="977">
                  <c:v>60.353999999999999</c:v>
                </c:pt>
                <c:pt idx="978">
                  <c:v>55.704999999999998</c:v>
                </c:pt>
                <c:pt idx="979">
                  <c:v>50.677999999999997</c:v>
                </c:pt>
                <c:pt idx="980">
                  <c:v>60.097999999999999</c:v>
                </c:pt>
                <c:pt idx="981">
                  <c:v>59.898000000000003</c:v>
                </c:pt>
                <c:pt idx="982">
                  <c:v>59.667999999999999</c:v>
                </c:pt>
                <c:pt idx="983">
                  <c:v>56.728999999999999</c:v>
                </c:pt>
                <c:pt idx="984">
                  <c:v>69.971000000000004</c:v>
                </c:pt>
                <c:pt idx="985">
                  <c:v>55.667000000000002</c:v>
                </c:pt>
                <c:pt idx="986">
                  <c:v>56.35</c:v>
                </c:pt>
                <c:pt idx="987">
                  <c:v>50.043999999999997</c:v>
                </c:pt>
                <c:pt idx="988">
                  <c:v>47.944000000000003</c:v>
                </c:pt>
                <c:pt idx="989">
                  <c:v>50.759</c:v>
                </c:pt>
                <c:pt idx="990">
                  <c:v>50.447000000000003</c:v>
                </c:pt>
                <c:pt idx="991">
                  <c:v>59.917999999999999</c:v>
                </c:pt>
                <c:pt idx="992">
                  <c:v>57.301000000000002</c:v>
                </c:pt>
                <c:pt idx="993">
                  <c:v>47.939</c:v>
                </c:pt>
                <c:pt idx="994">
                  <c:v>45.51</c:v>
                </c:pt>
                <c:pt idx="995">
                  <c:v>51.101999999999997</c:v>
                </c:pt>
                <c:pt idx="996">
                  <c:v>56.527999999999999</c:v>
                </c:pt>
                <c:pt idx="997">
                  <c:v>54.563000000000002</c:v>
                </c:pt>
                <c:pt idx="998">
                  <c:v>54.521000000000001</c:v>
                </c:pt>
                <c:pt idx="999">
                  <c:v>53.548999999999999</c:v>
                </c:pt>
                <c:pt idx="1000">
                  <c:v>55.19</c:v>
                </c:pt>
                <c:pt idx="1001">
                  <c:v>50.823999999999998</c:v>
                </c:pt>
                <c:pt idx="1002">
                  <c:v>52.76</c:v>
                </c:pt>
                <c:pt idx="1003">
                  <c:v>51.67</c:v>
                </c:pt>
                <c:pt idx="1004">
                  <c:v>12.750999999999999</c:v>
                </c:pt>
                <c:pt idx="1005">
                  <c:v>0</c:v>
                </c:pt>
                <c:pt idx="1006">
                  <c:v>72.602000000000004</c:v>
                </c:pt>
                <c:pt idx="1007">
                  <c:v>72.242000000000004</c:v>
                </c:pt>
                <c:pt idx="1008">
                  <c:v>71.992000000000004</c:v>
                </c:pt>
                <c:pt idx="1009">
                  <c:v>67.763999999999996</c:v>
                </c:pt>
                <c:pt idx="1010">
                  <c:v>69.001000000000005</c:v>
                </c:pt>
                <c:pt idx="1011">
                  <c:v>70.144999999999996</c:v>
                </c:pt>
                <c:pt idx="1012">
                  <c:v>77.411000000000001</c:v>
                </c:pt>
                <c:pt idx="1013">
                  <c:v>73.825000000000003</c:v>
                </c:pt>
                <c:pt idx="1014">
                  <c:v>69.933000000000007</c:v>
                </c:pt>
                <c:pt idx="1015">
                  <c:v>68.474000000000004</c:v>
                </c:pt>
                <c:pt idx="1016">
                  <c:v>73.418000000000006</c:v>
                </c:pt>
                <c:pt idx="1017">
                  <c:v>80.353999999999999</c:v>
                </c:pt>
                <c:pt idx="1018">
                  <c:v>79.480999999999995</c:v>
                </c:pt>
                <c:pt idx="1019">
                  <c:v>77.457999999999998</c:v>
                </c:pt>
                <c:pt idx="1020">
                  <c:v>74.539000000000001</c:v>
                </c:pt>
                <c:pt idx="1021">
                  <c:v>73.897999999999996</c:v>
                </c:pt>
                <c:pt idx="1022">
                  <c:v>82.355000000000004</c:v>
                </c:pt>
                <c:pt idx="1023">
                  <c:v>75.385000000000005</c:v>
                </c:pt>
                <c:pt idx="1024">
                  <c:v>82.037999999999997</c:v>
                </c:pt>
                <c:pt idx="1025">
                  <c:v>69.516000000000005</c:v>
                </c:pt>
                <c:pt idx="1026">
                  <c:v>0</c:v>
                </c:pt>
                <c:pt idx="1027">
                  <c:v>2.2229999999999999</c:v>
                </c:pt>
                <c:pt idx="1028">
                  <c:v>15.128</c:v>
                </c:pt>
                <c:pt idx="1029">
                  <c:v>17.436</c:v>
                </c:pt>
                <c:pt idx="1030">
                  <c:v>18.305</c:v>
                </c:pt>
                <c:pt idx="1031">
                  <c:v>17.715</c:v>
                </c:pt>
                <c:pt idx="1032">
                  <c:v>6.7409999999999997</c:v>
                </c:pt>
                <c:pt idx="1033">
                  <c:v>0</c:v>
                </c:pt>
                <c:pt idx="1034">
                  <c:v>8.25</c:v>
                </c:pt>
                <c:pt idx="1035">
                  <c:v>71.165000000000006</c:v>
                </c:pt>
                <c:pt idx="1036">
                  <c:v>32.67</c:v>
                </c:pt>
                <c:pt idx="1037">
                  <c:v>16.227</c:v>
                </c:pt>
                <c:pt idx="1038">
                  <c:v>15.04</c:v>
                </c:pt>
                <c:pt idx="1039">
                  <c:v>40.582999999999998</c:v>
                </c:pt>
                <c:pt idx="1040">
                  <c:v>63.838000000000001</c:v>
                </c:pt>
                <c:pt idx="1041">
                  <c:v>65.942999999999998</c:v>
                </c:pt>
                <c:pt idx="1042">
                  <c:v>62.707999999999998</c:v>
                </c:pt>
                <c:pt idx="1043">
                  <c:v>65.44</c:v>
                </c:pt>
                <c:pt idx="1044">
                  <c:v>65.578000000000003</c:v>
                </c:pt>
                <c:pt idx="1045">
                  <c:v>67.094999999999999</c:v>
                </c:pt>
                <c:pt idx="1046">
                  <c:v>64.786000000000001</c:v>
                </c:pt>
                <c:pt idx="1047">
                  <c:v>70.323999999999998</c:v>
                </c:pt>
                <c:pt idx="1048">
                  <c:v>63.103999999999999</c:v>
                </c:pt>
                <c:pt idx="1049">
                  <c:v>72.486000000000004</c:v>
                </c:pt>
                <c:pt idx="1050">
                  <c:v>73.272000000000006</c:v>
                </c:pt>
                <c:pt idx="1051">
                  <c:v>70.998999999999995</c:v>
                </c:pt>
                <c:pt idx="1052">
                  <c:v>69.480999999999995</c:v>
                </c:pt>
                <c:pt idx="1053">
                  <c:v>73.253</c:v>
                </c:pt>
                <c:pt idx="1054">
                  <c:v>71.153000000000006</c:v>
                </c:pt>
                <c:pt idx="1055">
                  <c:v>71.23</c:v>
                </c:pt>
                <c:pt idx="1056">
                  <c:v>68.849999999999994</c:v>
                </c:pt>
                <c:pt idx="1057">
                  <c:v>68.451999999999998</c:v>
                </c:pt>
                <c:pt idx="1058">
                  <c:v>72.691999999999993</c:v>
                </c:pt>
                <c:pt idx="1059">
                  <c:v>72.665999999999997</c:v>
                </c:pt>
                <c:pt idx="1060">
                  <c:v>72.662999999999997</c:v>
                </c:pt>
                <c:pt idx="1061">
                  <c:v>77.034999999999997</c:v>
                </c:pt>
                <c:pt idx="1062">
                  <c:v>71.355000000000004</c:v>
                </c:pt>
                <c:pt idx="1063">
                  <c:v>70.271000000000001</c:v>
                </c:pt>
                <c:pt idx="1064">
                  <c:v>71.974999999999994</c:v>
                </c:pt>
                <c:pt idx="1065">
                  <c:v>62.271000000000001</c:v>
                </c:pt>
                <c:pt idx="1066">
                  <c:v>66.215999999999994</c:v>
                </c:pt>
                <c:pt idx="1067">
                  <c:v>71.789000000000001</c:v>
                </c:pt>
                <c:pt idx="1068">
                  <c:v>68.096999999999994</c:v>
                </c:pt>
                <c:pt idx="1069">
                  <c:v>68.441000000000003</c:v>
                </c:pt>
                <c:pt idx="1070">
                  <c:v>68.713999999999999</c:v>
                </c:pt>
                <c:pt idx="1071">
                  <c:v>66.522000000000006</c:v>
                </c:pt>
                <c:pt idx="1072">
                  <c:v>70.5</c:v>
                </c:pt>
                <c:pt idx="1073">
                  <c:v>69.986999999999995</c:v>
                </c:pt>
                <c:pt idx="1074">
                  <c:v>69.475999999999999</c:v>
                </c:pt>
                <c:pt idx="1075">
                  <c:v>67.626000000000005</c:v>
                </c:pt>
                <c:pt idx="1076">
                  <c:v>72.116</c:v>
                </c:pt>
                <c:pt idx="1077">
                  <c:v>70.462000000000003</c:v>
                </c:pt>
                <c:pt idx="1078">
                  <c:v>70.278000000000006</c:v>
                </c:pt>
                <c:pt idx="1079">
                  <c:v>69.414000000000001</c:v>
                </c:pt>
                <c:pt idx="1080">
                  <c:v>65.867999999999995</c:v>
                </c:pt>
                <c:pt idx="1081">
                  <c:v>70.790999999999997</c:v>
                </c:pt>
                <c:pt idx="1082">
                  <c:v>66.686999999999998</c:v>
                </c:pt>
                <c:pt idx="1083">
                  <c:v>71.394000000000005</c:v>
                </c:pt>
                <c:pt idx="1084">
                  <c:v>67.834999999999994</c:v>
                </c:pt>
                <c:pt idx="1085">
                  <c:v>72.054000000000002</c:v>
                </c:pt>
                <c:pt idx="1086">
                  <c:v>71.247</c:v>
                </c:pt>
                <c:pt idx="1087">
                  <c:v>73.510000000000005</c:v>
                </c:pt>
                <c:pt idx="1088">
                  <c:v>69.846000000000004</c:v>
                </c:pt>
                <c:pt idx="1089">
                  <c:v>69.043000000000006</c:v>
                </c:pt>
                <c:pt idx="1090">
                  <c:v>66.867999999999995</c:v>
                </c:pt>
                <c:pt idx="1091">
                  <c:v>66.661000000000001</c:v>
                </c:pt>
                <c:pt idx="1092">
                  <c:v>69.209000000000003</c:v>
                </c:pt>
                <c:pt idx="1093">
                  <c:v>71.057000000000002</c:v>
                </c:pt>
                <c:pt idx="1094">
                  <c:v>71.227000000000004</c:v>
                </c:pt>
                <c:pt idx="1095">
                  <c:v>68.546000000000006</c:v>
                </c:pt>
                <c:pt idx="1096">
                  <c:v>66.742000000000004</c:v>
                </c:pt>
                <c:pt idx="1097">
                  <c:v>71.082999999999998</c:v>
                </c:pt>
                <c:pt idx="1098">
                  <c:v>74.248000000000005</c:v>
                </c:pt>
                <c:pt idx="1099">
                  <c:v>69.403999999999996</c:v>
                </c:pt>
                <c:pt idx="1100">
                  <c:v>66.778000000000006</c:v>
                </c:pt>
                <c:pt idx="1101">
                  <c:v>71.567999999999998</c:v>
                </c:pt>
                <c:pt idx="1102">
                  <c:v>72.869</c:v>
                </c:pt>
                <c:pt idx="1103">
                  <c:v>73.483999999999995</c:v>
                </c:pt>
                <c:pt idx="1104">
                  <c:v>66.784999999999997</c:v>
                </c:pt>
                <c:pt idx="1105">
                  <c:v>68.269000000000005</c:v>
                </c:pt>
                <c:pt idx="1106">
                  <c:v>68.105000000000004</c:v>
                </c:pt>
                <c:pt idx="1107">
                  <c:v>68.061000000000007</c:v>
                </c:pt>
                <c:pt idx="1108">
                  <c:v>69.352999999999994</c:v>
                </c:pt>
                <c:pt idx="1109">
                  <c:v>69.936000000000007</c:v>
                </c:pt>
                <c:pt idx="1110">
                  <c:v>69.11</c:v>
                </c:pt>
                <c:pt idx="1111">
                  <c:v>69.510000000000005</c:v>
                </c:pt>
                <c:pt idx="1112">
                  <c:v>69.025000000000006</c:v>
                </c:pt>
                <c:pt idx="1113">
                  <c:v>69.695999999999998</c:v>
                </c:pt>
                <c:pt idx="1114">
                  <c:v>75.179000000000002</c:v>
                </c:pt>
                <c:pt idx="1115">
                  <c:v>71.403999999999996</c:v>
                </c:pt>
                <c:pt idx="1116">
                  <c:v>68.575000000000003</c:v>
                </c:pt>
                <c:pt idx="1117">
                  <c:v>72.069999999999993</c:v>
                </c:pt>
                <c:pt idx="1118">
                  <c:v>68.941999999999993</c:v>
                </c:pt>
                <c:pt idx="1119">
                  <c:v>68.355999999999995</c:v>
                </c:pt>
                <c:pt idx="1120">
                  <c:v>66.091999999999999</c:v>
                </c:pt>
                <c:pt idx="1121">
                  <c:v>65.415999999999997</c:v>
                </c:pt>
                <c:pt idx="1122">
                  <c:v>65.698999999999998</c:v>
                </c:pt>
                <c:pt idx="1123">
                  <c:v>70.528000000000006</c:v>
                </c:pt>
                <c:pt idx="1124">
                  <c:v>68.581999999999994</c:v>
                </c:pt>
                <c:pt idx="1125">
                  <c:v>66.16</c:v>
                </c:pt>
                <c:pt idx="1126">
                  <c:v>70.147999999999996</c:v>
                </c:pt>
                <c:pt idx="1127">
                  <c:v>68.613</c:v>
                </c:pt>
                <c:pt idx="1128">
                  <c:v>69.221000000000004</c:v>
                </c:pt>
                <c:pt idx="1129">
                  <c:v>73.322000000000003</c:v>
                </c:pt>
                <c:pt idx="1130">
                  <c:v>68.257000000000005</c:v>
                </c:pt>
                <c:pt idx="1131">
                  <c:v>69.238</c:v>
                </c:pt>
                <c:pt idx="1132">
                  <c:v>68.337000000000003</c:v>
                </c:pt>
                <c:pt idx="1133">
                  <c:v>67.733000000000004</c:v>
                </c:pt>
                <c:pt idx="1134">
                  <c:v>70.474000000000004</c:v>
                </c:pt>
                <c:pt idx="1135">
                  <c:v>73.262</c:v>
                </c:pt>
                <c:pt idx="1136">
                  <c:v>70.878</c:v>
                </c:pt>
                <c:pt idx="1137">
                  <c:v>68.578000000000003</c:v>
                </c:pt>
                <c:pt idx="1138">
                  <c:v>70.608000000000004</c:v>
                </c:pt>
                <c:pt idx="1139">
                  <c:v>73.093000000000004</c:v>
                </c:pt>
                <c:pt idx="1140">
                  <c:v>70.704999999999998</c:v>
                </c:pt>
                <c:pt idx="1141">
                  <c:v>73.597999999999999</c:v>
                </c:pt>
                <c:pt idx="1142">
                  <c:v>70.650999999999996</c:v>
                </c:pt>
                <c:pt idx="1143">
                  <c:v>63.69</c:v>
                </c:pt>
                <c:pt idx="1144">
                  <c:v>66.825999999999993</c:v>
                </c:pt>
                <c:pt idx="1145">
                  <c:v>67.191999999999993</c:v>
                </c:pt>
                <c:pt idx="1146">
                  <c:v>74.468999999999994</c:v>
                </c:pt>
                <c:pt idx="1147">
                  <c:v>68.649000000000001</c:v>
                </c:pt>
                <c:pt idx="1148">
                  <c:v>77.744</c:v>
                </c:pt>
                <c:pt idx="1149">
                  <c:v>63.555999999999997</c:v>
                </c:pt>
                <c:pt idx="1150">
                  <c:v>76.111000000000004</c:v>
                </c:pt>
                <c:pt idx="1151">
                  <c:v>71.382999999999996</c:v>
                </c:pt>
                <c:pt idx="1152">
                  <c:v>69.369</c:v>
                </c:pt>
                <c:pt idx="1153">
                  <c:v>72.52</c:v>
                </c:pt>
                <c:pt idx="1154">
                  <c:v>68.290000000000006</c:v>
                </c:pt>
                <c:pt idx="1155">
                  <c:v>72.010000000000005</c:v>
                </c:pt>
                <c:pt idx="1156">
                  <c:v>69.570999999999998</c:v>
                </c:pt>
                <c:pt idx="1157">
                  <c:v>70.665000000000006</c:v>
                </c:pt>
                <c:pt idx="1158">
                  <c:v>69.471999999999994</c:v>
                </c:pt>
                <c:pt idx="1159">
                  <c:v>69.542000000000002</c:v>
                </c:pt>
                <c:pt idx="1160">
                  <c:v>64.441000000000003</c:v>
                </c:pt>
                <c:pt idx="1161">
                  <c:v>71.064999999999998</c:v>
                </c:pt>
                <c:pt idx="1162">
                  <c:v>66.403000000000006</c:v>
                </c:pt>
                <c:pt idx="1163">
                  <c:v>65.852999999999994</c:v>
                </c:pt>
                <c:pt idx="1164">
                  <c:v>62.994</c:v>
                </c:pt>
                <c:pt idx="1165">
                  <c:v>70.885000000000005</c:v>
                </c:pt>
                <c:pt idx="1166">
                  <c:v>72.864999999999995</c:v>
                </c:pt>
                <c:pt idx="1167">
                  <c:v>72.637</c:v>
                </c:pt>
                <c:pt idx="1168">
                  <c:v>73.245000000000005</c:v>
                </c:pt>
                <c:pt idx="1169">
                  <c:v>65.819999999999993</c:v>
                </c:pt>
                <c:pt idx="1170">
                  <c:v>63.756</c:v>
                </c:pt>
                <c:pt idx="1171">
                  <c:v>68.674000000000007</c:v>
                </c:pt>
                <c:pt idx="1172">
                  <c:v>67.135999999999996</c:v>
                </c:pt>
                <c:pt idx="1173">
                  <c:v>67.652000000000001</c:v>
                </c:pt>
                <c:pt idx="1174">
                  <c:v>64.081000000000003</c:v>
                </c:pt>
                <c:pt idx="1175">
                  <c:v>72.95</c:v>
                </c:pt>
                <c:pt idx="1176">
                  <c:v>68.739000000000004</c:v>
                </c:pt>
                <c:pt idx="1177">
                  <c:v>67.622</c:v>
                </c:pt>
                <c:pt idx="1178">
                  <c:v>71.587000000000003</c:v>
                </c:pt>
                <c:pt idx="1179">
                  <c:v>69.59</c:v>
                </c:pt>
                <c:pt idx="1180">
                  <c:v>66.022999999999996</c:v>
                </c:pt>
                <c:pt idx="1181">
                  <c:v>68.742999999999995</c:v>
                </c:pt>
                <c:pt idx="1182">
                  <c:v>71.781999999999996</c:v>
                </c:pt>
                <c:pt idx="1183">
                  <c:v>76.474000000000004</c:v>
                </c:pt>
                <c:pt idx="1184">
                  <c:v>69.492999999999995</c:v>
                </c:pt>
                <c:pt idx="1185">
                  <c:v>70.602000000000004</c:v>
                </c:pt>
                <c:pt idx="1186">
                  <c:v>69.641999999999996</c:v>
                </c:pt>
                <c:pt idx="1187">
                  <c:v>70.81</c:v>
                </c:pt>
                <c:pt idx="1188">
                  <c:v>70.557000000000002</c:v>
                </c:pt>
                <c:pt idx="1189">
                  <c:v>64.096999999999994</c:v>
                </c:pt>
                <c:pt idx="1190">
                  <c:v>65.534000000000006</c:v>
                </c:pt>
                <c:pt idx="1191">
                  <c:v>63.978999999999999</c:v>
                </c:pt>
                <c:pt idx="1192">
                  <c:v>68.116</c:v>
                </c:pt>
                <c:pt idx="1193">
                  <c:v>70.028000000000006</c:v>
                </c:pt>
                <c:pt idx="1194">
                  <c:v>70.412999999999997</c:v>
                </c:pt>
                <c:pt idx="1195">
                  <c:v>67.441000000000003</c:v>
                </c:pt>
                <c:pt idx="1196">
                  <c:v>74.837999999999994</c:v>
                </c:pt>
                <c:pt idx="1197">
                  <c:v>76.149000000000001</c:v>
                </c:pt>
                <c:pt idx="1198">
                  <c:v>72.195999999999998</c:v>
                </c:pt>
                <c:pt idx="1199">
                  <c:v>71.289000000000001</c:v>
                </c:pt>
                <c:pt idx="1200">
                  <c:v>70.034000000000006</c:v>
                </c:pt>
                <c:pt idx="1201">
                  <c:v>70.855999999999995</c:v>
                </c:pt>
                <c:pt idx="1202">
                  <c:v>75.674999999999997</c:v>
                </c:pt>
                <c:pt idx="1203">
                  <c:v>68.760000000000005</c:v>
                </c:pt>
                <c:pt idx="1204">
                  <c:v>63.673000000000002</c:v>
                </c:pt>
                <c:pt idx="1205">
                  <c:v>73.536000000000001</c:v>
                </c:pt>
                <c:pt idx="1206">
                  <c:v>65.572000000000003</c:v>
                </c:pt>
                <c:pt idx="1207">
                  <c:v>67.603999999999999</c:v>
                </c:pt>
                <c:pt idx="1208">
                  <c:v>70.462000000000003</c:v>
                </c:pt>
                <c:pt idx="1209">
                  <c:v>68.647999999999996</c:v>
                </c:pt>
                <c:pt idx="1210">
                  <c:v>70.771000000000001</c:v>
                </c:pt>
                <c:pt idx="1211">
                  <c:v>66.769000000000005</c:v>
                </c:pt>
                <c:pt idx="1212">
                  <c:v>64.537999999999997</c:v>
                </c:pt>
                <c:pt idx="1213">
                  <c:v>71.325000000000003</c:v>
                </c:pt>
                <c:pt idx="1214">
                  <c:v>65.504999999999995</c:v>
                </c:pt>
                <c:pt idx="1215">
                  <c:v>71.367999999999995</c:v>
                </c:pt>
                <c:pt idx="1216">
                  <c:v>71.084000000000003</c:v>
                </c:pt>
                <c:pt idx="1217">
                  <c:v>66.316999999999993</c:v>
                </c:pt>
                <c:pt idx="1218">
                  <c:v>66.328000000000003</c:v>
                </c:pt>
                <c:pt idx="1219">
                  <c:v>70.436000000000007</c:v>
                </c:pt>
                <c:pt idx="1220">
                  <c:v>71.695999999999998</c:v>
                </c:pt>
                <c:pt idx="1221">
                  <c:v>71.563999999999993</c:v>
                </c:pt>
                <c:pt idx="1222">
                  <c:v>71.531000000000006</c:v>
                </c:pt>
                <c:pt idx="1223">
                  <c:v>69.92</c:v>
                </c:pt>
                <c:pt idx="1224">
                  <c:v>71.801000000000002</c:v>
                </c:pt>
                <c:pt idx="1225">
                  <c:v>72.040999999999997</c:v>
                </c:pt>
                <c:pt idx="1226">
                  <c:v>63.387999999999998</c:v>
                </c:pt>
                <c:pt idx="1227">
                  <c:v>66.113</c:v>
                </c:pt>
                <c:pt idx="1228">
                  <c:v>64.123999999999995</c:v>
                </c:pt>
                <c:pt idx="1229">
                  <c:v>67.061000000000007</c:v>
                </c:pt>
                <c:pt idx="1230">
                  <c:v>68.685000000000002</c:v>
                </c:pt>
                <c:pt idx="1231">
                  <c:v>70.445999999999998</c:v>
                </c:pt>
                <c:pt idx="1232">
                  <c:v>67.13</c:v>
                </c:pt>
                <c:pt idx="1233">
                  <c:v>71.225999999999999</c:v>
                </c:pt>
                <c:pt idx="1234">
                  <c:v>71.308999999999997</c:v>
                </c:pt>
                <c:pt idx="1235">
                  <c:v>70.959999999999994</c:v>
                </c:pt>
                <c:pt idx="1236">
                  <c:v>71.644999999999996</c:v>
                </c:pt>
                <c:pt idx="1237">
                  <c:v>72.587000000000003</c:v>
                </c:pt>
                <c:pt idx="1238">
                  <c:v>69.402000000000001</c:v>
                </c:pt>
                <c:pt idx="1239">
                  <c:v>72.638000000000005</c:v>
                </c:pt>
                <c:pt idx="1240">
                  <c:v>77.144000000000005</c:v>
                </c:pt>
                <c:pt idx="1241">
                  <c:v>73.322999999999993</c:v>
                </c:pt>
                <c:pt idx="1242">
                  <c:v>68.84</c:v>
                </c:pt>
                <c:pt idx="1243">
                  <c:v>63.603999999999999</c:v>
                </c:pt>
                <c:pt idx="1244">
                  <c:v>68.733000000000004</c:v>
                </c:pt>
                <c:pt idx="1245">
                  <c:v>65.116</c:v>
                </c:pt>
                <c:pt idx="1246">
                  <c:v>71.695999999999998</c:v>
                </c:pt>
                <c:pt idx="1247">
                  <c:v>65.543999999999997</c:v>
                </c:pt>
                <c:pt idx="1248">
                  <c:v>68.507000000000005</c:v>
                </c:pt>
                <c:pt idx="1249">
                  <c:v>75.350999999999999</c:v>
                </c:pt>
                <c:pt idx="1250">
                  <c:v>75.778999999999996</c:v>
                </c:pt>
                <c:pt idx="1251">
                  <c:v>71.411000000000001</c:v>
                </c:pt>
                <c:pt idx="1252">
                  <c:v>71.774000000000001</c:v>
                </c:pt>
                <c:pt idx="1253">
                  <c:v>67.867000000000004</c:v>
                </c:pt>
                <c:pt idx="1254">
                  <c:v>70.968000000000004</c:v>
                </c:pt>
                <c:pt idx="1255">
                  <c:v>69.777000000000001</c:v>
                </c:pt>
                <c:pt idx="1256">
                  <c:v>62.576999999999998</c:v>
                </c:pt>
                <c:pt idx="1257">
                  <c:v>68.769000000000005</c:v>
                </c:pt>
                <c:pt idx="1258">
                  <c:v>69.335999999999999</c:v>
                </c:pt>
                <c:pt idx="1259">
                  <c:v>67.23</c:v>
                </c:pt>
                <c:pt idx="1260">
                  <c:v>63.496000000000002</c:v>
                </c:pt>
                <c:pt idx="1261">
                  <c:v>68.161000000000001</c:v>
                </c:pt>
                <c:pt idx="1262">
                  <c:v>74.021000000000001</c:v>
                </c:pt>
                <c:pt idx="1263">
                  <c:v>72.036000000000001</c:v>
                </c:pt>
                <c:pt idx="1264">
                  <c:v>75.593999999999994</c:v>
                </c:pt>
                <c:pt idx="1265">
                  <c:v>66.106999999999999</c:v>
                </c:pt>
                <c:pt idx="1266">
                  <c:v>67.712999999999994</c:v>
                </c:pt>
                <c:pt idx="1267">
                  <c:v>67.087000000000003</c:v>
                </c:pt>
                <c:pt idx="1268">
                  <c:v>70.56</c:v>
                </c:pt>
                <c:pt idx="1269">
                  <c:v>76.683999999999997</c:v>
                </c:pt>
                <c:pt idx="1270">
                  <c:v>72.841999999999999</c:v>
                </c:pt>
                <c:pt idx="1271">
                  <c:v>69.662999999999997</c:v>
                </c:pt>
                <c:pt idx="1272">
                  <c:v>70.774000000000001</c:v>
                </c:pt>
                <c:pt idx="1273">
                  <c:v>66.703999999999994</c:v>
                </c:pt>
                <c:pt idx="1274">
                  <c:v>79.188000000000002</c:v>
                </c:pt>
                <c:pt idx="1275">
                  <c:v>71.001999999999995</c:v>
                </c:pt>
                <c:pt idx="1276">
                  <c:v>70.953999999999994</c:v>
                </c:pt>
                <c:pt idx="1277">
                  <c:v>69.867000000000004</c:v>
                </c:pt>
                <c:pt idx="1278">
                  <c:v>66.33</c:v>
                </c:pt>
                <c:pt idx="1279">
                  <c:v>76.385000000000005</c:v>
                </c:pt>
                <c:pt idx="1280">
                  <c:v>68.445999999999998</c:v>
                </c:pt>
                <c:pt idx="1281">
                  <c:v>72.981999999999999</c:v>
                </c:pt>
                <c:pt idx="1282">
                  <c:v>67.314999999999998</c:v>
                </c:pt>
                <c:pt idx="1283">
                  <c:v>76.111999999999995</c:v>
                </c:pt>
                <c:pt idx="1284">
                  <c:v>73.590999999999994</c:v>
                </c:pt>
                <c:pt idx="1285">
                  <c:v>71.322999999999993</c:v>
                </c:pt>
                <c:pt idx="1286">
                  <c:v>76.480999999999995</c:v>
                </c:pt>
                <c:pt idx="1287">
                  <c:v>64.262</c:v>
                </c:pt>
                <c:pt idx="1288">
                  <c:v>67.305999999999997</c:v>
                </c:pt>
                <c:pt idx="1289">
                  <c:v>73.366</c:v>
                </c:pt>
                <c:pt idx="1290">
                  <c:v>74.069000000000003</c:v>
                </c:pt>
                <c:pt idx="1291">
                  <c:v>78.069999999999993</c:v>
                </c:pt>
                <c:pt idx="1292">
                  <c:v>77.385000000000005</c:v>
                </c:pt>
                <c:pt idx="1293">
                  <c:v>67.236999999999995</c:v>
                </c:pt>
                <c:pt idx="1294">
                  <c:v>69.299000000000007</c:v>
                </c:pt>
                <c:pt idx="1295">
                  <c:v>67.524000000000001</c:v>
                </c:pt>
                <c:pt idx="1296">
                  <c:v>67.004000000000005</c:v>
                </c:pt>
                <c:pt idx="1297">
                  <c:v>66.736000000000004</c:v>
                </c:pt>
                <c:pt idx="1298">
                  <c:v>72.555999999999997</c:v>
                </c:pt>
                <c:pt idx="1299">
                  <c:v>70.619</c:v>
                </c:pt>
                <c:pt idx="1300">
                  <c:v>69.292000000000002</c:v>
                </c:pt>
                <c:pt idx="1301">
                  <c:v>65.760999999999996</c:v>
                </c:pt>
                <c:pt idx="1302">
                  <c:v>69.572000000000003</c:v>
                </c:pt>
                <c:pt idx="1303">
                  <c:v>68.721999999999994</c:v>
                </c:pt>
                <c:pt idx="1304">
                  <c:v>68.635000000000005</c:v>
                </c:pt>
                <c:pt idx="1305">
                  <c:v>73.150000000000006</c:v>
                </c:pt>
                <c:pt idx="1306">
                  <c:v>68.653999999999996</c:v>
                </c:pt>
                <c:pt idx="1307">
                  <c:v>65.265000000000001</c:v>
                </c:pt>
                <c:pt idx="1308">
                  <c:v>70.587999999999994</c:v>
                </c:pt>
                <c:pt idx="1309">
                  <c:v>65.540000000000006</c:v>
                </c:pt>
                <c:pt idx="1310">
                  <c:v>70.938000000000002</c:v>
                </c:pt>
                <c:pt idx="1311">
                  <c:v>73.218000000000004</c:v>
                </c:pt>
                <c:pt idx="1312">
                  <c:v>68.656999999999996</c:v>
                </c:pt>
                <c:pt idx="1313">
                  <c:v>65.918999999999997</c:v>
                </c:pt>
                <c:pt idx="1314">
                  <c:v>64.710999999999999</c:v>
                </c:pt>
                <c:pt idx="1315">
                  <c:v>70.552999999999997</c:v>
                </c:pt>
                <c:pt idx="1316">
                  <c:v>77.989999999999995</c:v>
                </c:pt>
                <c:pt idx="1317">
                  <c:v>70.975999999999999</c:v>
                </c:pt>
                <c:pt idx="1318">
                  <c:v>69.402000000000001</c:v>
                </c:pt>
                <c:pt idx="1319">
                  <c:v>64.697999999999993</c:v>
                </c:pt>
                <c:pt idx="1320">
                  <c:v>72.63</c:v>
                </c:pt>
                <c:pt idx="1321">
                  <c:v>69.539000000000001</c:v>
                </c:pt>
                <c:pt idx="1322">
                  <c:v>70.858000000000004</c:v>
                </c:pt>
                <c:pt idx="1323">
                  <c:v>72.855000000000004</c:v>
                </c:pt>
                <c:pt idx="1324">
                  <c:v>77.992000000000004</c:v>
                </c:pt>
                <c:pt idx="1325">
                  <c:v>71.733999999999995</c:v>
                </c:pt>
                <c:pt idx="1326">
                  <c:v>70.94</c:v>
                </c:pt>
                <c:pt idx="1327">
                  <c:v>67.296000000000006</c:v>
                </c:pt>
                <c:pt idx="1328">
                  <c:v>74.686000000000007</c:v>
                </c:pt>
                <c:pt idx="1329">
                  <c:v>68.165000000000006</c:v>
                </c:pt>
                <c:pt idx="1330">
                  <c:v>62.917000000000002</c:v>
                </c:pt>
                <c:pt idx="1331">
                  <c:v>71.293000000000006</c:v>
                </c:pt>
                <c:pt idx="1332">
                  <c:v>74.248999999999995</c:v>
                </c:pt>
                <c:pt idx="1333">
                  <c:v>70.021000000000001</c:v>
                </c:pt>
                <c:pt idx="1334">
                  <c:v>70.465999999999994</c:v>
                </c:pt>
                <c:pt idx="1335">
                  <c:v>69.679000000000002</c:v>
                </c:pt>
                <c:pt idx="1336">
                  <c:v>69.843999999999994</c:v>
                </c:pt>
                <c:pt idx="1337">
                  <c:v>70.575999999999993</c:v>
                </c:pt>
                <c:pt idx="1338">
                  <c:v>73.171000000000006</c:v>
                </c:pt>
                <c:pt idx="1339">
                  <c:v>69.652000000000001</c:v>
                </c:pt>
                <c:pt idx="1340">
                  <c:v>66.084000000000003</c:v>
                </c:pt>
                <c:pt idx="1341">
                  <c:v>70.128</c:v>
                </c:pt>
                <c:pt idx="1342">
                  <c:v>74.293999999999997</c:v>
                </c:pt>
                <c:pt idx="1343">
                  <c:v>71.209999999999994</c:v>
                </c:pt>
                <c:pt idx="1344">
                  <c:v>67.760999999999996</c:v>
                </c:pt>
                <c:pt idx="1345">
                  <c:v>71.043999999999997</c:v>
                </c:pt>
                <c:pt idx="1346">
                  <c:v>69.099999999999994</c:v>
                </c:pt>
                <c:pt idx="1347">
                  <c:v>71.572000000000003</c:v>
                </c:pt>
                <c:pt idx="1348">
                  <c:v>62.765000000000001</c:v>
                </c:pt>
                <c:pt idx="1349">
                  <c:v>66.061999999999998</c:v>
                </c:pt>
                <c:pt idx="1350">
                  <c:v>63.643000000000001</c:v>
                </c:pt>
                <c:pt idx="1351">
                  <c:v>71.59</c:v>
                </c:pt>
                <c:pt idx="1352">
                  <c:v>68.998000000000005</c:v>
                </c:pt>
                <c:pt idx="1353">
                  <c:v>67.581000000000003</c:v>
                </c:pt>
                <c:pt idx="1354">
                  <c:v>71.284000000000006</c:v>
                </c:pt>
                <c:pt idx="1355">
                  <c:v>69.674999999999997</c:v>
                </c:pt>
                <c:pt idx="1356">
                  <c:v>70.206999999999994</c:v>
                </c:pt>
                <c:pt idx="1357">
                  <c:v>74.27</c:v>
                </c:pt>
                <c:pt idx="1358">
                  <c:v>73.822999999999993</c:v>
                </c:pt>
                <c:pt idx="1359">
                  <c:v>69.554000000000002</c:v>
                </c:pt>
                <c:pt idx="1360">
                  <c:v>67.869</c:v>
                </c:pt>
                <c:pt idx="1361">
                  <c:v>67.350999999999999</c:v>
                </c:pt>
                <c:pt idx="1362">
                  <c:v>70.760000000000005</c:v>
                </c:pt>
                <c:pt idx="1363">
                  <c:v>72.641999999999996</c:v>
                </c:pt>
                <c:pt idx="1364">
                  <c:v>63.853000000000002</c:v>
                </c:pt>
                <c:pt idx="1365">
                  <c:v>69.281000000000006</c:v>
                </c:pt>
                <c:pt idx="1366">
                  <c:v>69.382999999999996</c:v>
                </c:pt>
                <c:pt idx="1367">
                  <c:v>67.272999999999996</c:v>
                </c:pt>
                <c:pt idx="1368">
                  <c:v>74.378</c:v>
                </c:pt>
                <c:pt idx="1369">
                  <c:v>72.608999999999995</c:v>
                </c:pt>
                <c:pt idx="1370">
                  <c:v>69.03</c:v>
                </c:pt>
                <c:pt idx="1371">
                  <c:v>70.445999999999998</c:v>
                </c:pt>
                <c:pt idx="1372">
                  <c:v>67.754999999999995</c:v>
                </c:pt>
                <c:pt idx="1373">
                  <c:v>72.911000000000001</c:v>
                </c:pt>
                <c:pt idx="1374">
                  <c:v>71.738</c:v>
                </c:pt>
                <c:pt idx="1375">
                  <c:v>69.632000000000005</c:v>
                </c:pt>
                <c:pt idx="1376">
                  <c:v>72.19</c:v>
                </c:pt>
                <c:pt idx="1377">
                  <c:v>73.176000000000002</c:v>
                </c:pt>
                <c:pt idx="1378">
                  <c:v>71.385000000000005</c:v>
                </c:pt>
                <c:pt idx="1379">
                  <c:v>74.840999999999994</c:v>
                </c:pt>
                <c:pt idx="1380">
                  <c:v>63.591999999999999</c:v>
                </c:pt>
                <c:pt idx="1381">
                  <c:v>73.638999999999996</c:v>
                </c:pt>
                <c:pt idx="1382">
                  <c:v>69.948999999999998</c:v>
                </c:pt>
                <c:pt idx="1383">
                  <c:v>70.67</c:v>
                </c:pt>
                <c:pt idx="1384">
                  <c:v>65.796999999999997</c:v>
                </c:pt>
                <c:pt idx="1385">
                  <c:v>67.558999999999997</c:v>
                </c:pt>
                <c:pt idx="1386">
                  <c:v>69.721000000000004</c:v>
                </c:pt>
                <c:pt idx="1387">
                  <c:v>65.004000000000005</c:v>
                </c:pt>
                <c:pt idx="1388">
                  <c:v>71.653999999999996</c:v>
                </c:pt>
                <c:pt idx="1389">
                  <c:v>73.085999999999999</c:v>
                </c:pt>
                <c:pt idx="1390">
                  <c:v>76.224999999999994</c:v>
                </c:pt>
                <c:pt idx="1391">
                  <c:v>69.001000000000005</c:v>
                </c:pt>
                <c:pt idx="1392">
                  <c:v>65.781000000000006</c:v>
                </c:pt>
                <c:pt idx="1393">
                  <c:v>65.89</c:v>
                </c:pt>
                <c:pt idx="1394">
                  <c:v>67</c:v>
                </c:pt>
                <c:pt idx="1395">
                  <c:v>70.099000000000004</c:v>
                </c:pt>
                <c:pt idx="1396">
                  <c:v>75.537999999999997</c:v>
                </c:pt>
                <c:pt idx="1397">
                  <c:v>69.197999999999993</c:v>
                </c:pt>
                <c:pt idx="1398">
                  <c:v>67.629000000000005</c:v>
                </c:pt>
                <c:pt idx="1399">
                  <c:v>65.102000000000004</c:v>
                </c:pt>
                <c:pt idx="1400">
                  <c:v>63.432000000000002</c:v>
                </c:pt>
                <c:pt idx="1401">
                  <c:v>64.355999999999995</c:v>
                </c:pt>
                <c:pt idx="1402">
                  <c:v>71.274000000000001</c:v>
                </c:pt>
                <c:pt idx="1403">
                  <c:v>73.667000000000002</c:v>
                </c:pt>
                <c:pt idx="1404">
                  <c:v>72.146000000000001</c:v>
                </c:pt>
                <c:pt idx="1405">
                  <c:v>76.382000000000005</c:v>
                </c:pt>
                <c:pt idx="1406">
                  <c:v>77.046999999999997</c:v>
                </c:pt>
                <c:pt idx="1407">
                  <c:v>74.432000000000002</c:v>
                </c:pt>
                <c:pt idx="1408">
                  <c:v>74.733000000000004</c:v>
                </c:pt>
                <c:pt idx="1409">
                  <c:v>69.394000000000005</c:v>
                </c:pt>
                <c:pt idx="1410">
                  <c:v>70</c:v>
                </c:pt>
                <c:pt idx="1411">
                  <c:v>65.823999999999998</c:v>
                </c:pt>
                <c:pt idx="1412">
                  <c:v>75.528999999999996</c:v>
                </c:pt>
                <c:pt idx="1413">
                  <c:v>70.646000000000001</c:v>
                </c:pt>
                <c:pt idx="1414">
                  <c:v>70.412999999999997</c:v>
                </c:pt>
                <c:pt idx="1415">
                  <c:v>70.254999999999995</c:v>
                </c:pt>
                <c:pt idx="1416">
                  <c:v>70.031000000000006</c:v>
                </c:pt>
                <c:pt idx="1417">
                  <c:v>65.451999999999998</c:v>
                </c:pt>
                <c:pt idx="1418">
                  <c:v>64.881</c:v>
                </c:pt>
                <c:pt idx="1419">
                  <c:v>68.22</c:v>
                </c:pt>
                <c:pt idx="1420">
                  <c:v>71.328000000000003</c:v>
                </c:pt>
                <c:pt idx="1421">
                  <c:v>73.364000000000004</c:v>
                </c:pt>
                <c:pt idx="1422">
                  <c:v>72.259</c:v>
                </c:pt>
                <c:pt idx="1423">
                  <c:v>72.745000000000005</c:v>
                </c:pt>
                <c:pt idx="1424">
                  <c:v>71.391000000000005</c:v>
                </c:pt>
                <c:pt idx="1425">
                  <c:v>69.930999999999997</c:v>
                </c:pt>
                <c:pt idx="1426">
                  <c:v>70.459999999999994</c:v>
                </c:pt>
                <c:pt idx="1427">
                  <c:v>66.022999999999996</c:v>
                </c:pt>
                <c:pt idx="1428">
                  <c:v>65.808000000000007</c:v>
                </c:pt>
                <c:pt idx="1429">
                  <c:v>71.191999999999993</c:v>
                </c:pt>
                <c:pt idx="1430">
                  <c:v>71.53</c:v>
                </c:pt>
                <c:pt idx="1431">
                  <c:v>72.855999999999995</c:v>
                </c:pt>
                <c:pt idx="1432">
                  <c:v>76.465999999999994</c:v>
                </c:pt>
                <c:pt idx="1433">
                  <c:v>71.010000000000005</c:v>
                </c:pt>
                <c:pt idx="1434">
                  <c:v>72.872</c:v>
                </c:pt>
                <c:pt idx="1435">
                  <c:v>73.295000000000002</c:v>
                </c:pt>
                <c:pt idx="1436">
                  <c:v>67.975999999999999</c:v>
                </c:pt>
                <c:pt idx="1437">
                  <c:v>71.111999999999995</c:v>
                </c:pt>
                <c:pt idx="1438">
                  <c:v>71.382000000000005</c:v>
                </c:pt>
                <c:pt idx="1439">
                  <c:v>71.748999999999995</c:v>
                </c:pt>
                <c:pt idx="1440">
                  <c:v>70.954999999999998</c:v>
                </c:pt>
                <c:pt idx="1441">
                  <c:v>73.454999999999998</c:v>
                </c:pt>
                <c:pt idx="1442">
                  <c:v>68.78</c:v>
                </c:pt>
                <c:pt idx="1443">
                  <c:v>71.016999999999996</c:v>
                </c:pt>
                <c:pt idx="1444">
                  <c:v>69.709999999999994</c:v>
                </c:pt>
                <c:pt idx="1445">
                  <c:v>72.656000000000006</c:v>
                </c:pt>
                <c:pt idx="1446">
                  <c:v>73.838999999999999</c:v>
                </c:pt>
                <c:pt idx="1447">
                  <c:v>66.938000000000002</c:v>
                </c:pt>
                <c:pt idx="1448">
                  <c:v>70.718999999999994</c:v>
                </c:pt>
                <c:pt idx="1449">
                  <c:v>71.001000000000005</c:v>
                </c:pt>
                <c:pt idx="1450">
                  <c:v>71.545000000000002</c:v>
                </c:pt>
                <c:pt idx="1451">
                  <c:v>71.113</c:v>
                </c:pt>
                <c:pt idx="1452">
                  <c:v>70</c:v>
                </c:pt>
                <c:pt idx="1453">
                  <c:v>70.683000000000007</c:v>
                </c:pt>
                <c:pt idx="1454">
                  <c:v>74.23</c:v>
                </c:pt>
                <c:pt idx="1455">
                  <c:v>67.611999999999995</c:v>
                </c:pt>
                <c:pt idx="1456">
                  <c:v>68.647000000000006</c:v>
                </c:pt>
                <c:pt idx="1457">
                  <c:v>61.25</c:v>
                </c:pt>
                <c:pt idx="1458">
                  <c:v>64.212000000000003</c:v>
                </c:pt>
                <c:pt idx="1459">
                  <c:v>66.105000000000004</c:v>
                </c:pt>
                <c:pt idx="1460">
                  <c:v>69.260999999999996</c:v>
                </c:pt>
                <c:pt idx="1461">
                  <c:v>70.081000000000003</c:v>
                </c:pt>
                <c:pt idx="1462">
                  <c:v>66.155000000000001</c:v>
                </c:pt>
                <c:pt idx="1463">
                  <c:v>72.626999999999995</c:v>
                </c:pt>
                <c:pt idx="1464">
                  <c:v>67.591999999999999</c:v>
                </c:pt>
                <c:pt idx="1465">
                  <c:v>65.236000000000004</c:v>
                </c:pt>
                <c:pt idx="1466">
                  <c:v>71.331999999999994</c:v>
                </c:pt>
                <c:pt idx="1467">
                  <c:v>72.097999999999999</c:v>
                </c:pt>
                <c:pt idx="1468">
                  <c:v>70.837999999999994</c:v>
                </c:pt>
                <c:pt idx="1469">
                  <c:v>70.266000000000005</c:v>
                </c:pt>
                <c:pt idx="1470">
                  <c:v>67.73</c:v>
                </c:pt>
                <c:pt idx="1471">
                  <c:v>71.501999999999995</c:v>
                </c:pt>
                <c:pt idx="1472">
                  <c:v>69.337000000000003</c:v>
                </c:pt>
                <c:pt idx="1473">
                  <c:v>66.317999999999998</c:v>
                </c:pt>
                <c:pt idx="1474">
                  <c:v>63.164000000000001</c:v>
                </c:pt>
                <c:pt idx="1475">
                  <c:v>64.590999999999994</c:v>
                </c:pt>
                <c:pt idx="1476">
                  <c:v>70.784999999999997</c:v>
                </c:pt>
                <c:pt idx="1477">
                  <c:v>62.442999999999998</c:v>
                </c:pt>
                <c:pt idx="1478">
                  <c:v>64.713999999999999</c:v>
                </c:pt>
                <c:pt idx="1479">
                  <c:v>68.260000000000005</c:v>
                </c:pt>
                <c:pt idx="1480">
                  <c:v>65.620999999999995</c:v>
                </c:pt>
                <c:pt idx="1481">
                  <c:v>67.122</c:v>
                </c:pt>
                <c:pt idx="1482">
                  <c:v>67.302999999999997</c:v>
                </c:pt>
                <c:pt idx="1483">
                  <c:v>65.019000000000005</c:v>
                </c:pt>
                <c:pt idx="1484">
                  <c:v>67.048000000000002</c:v>
                </c:pt>
                <c:pt idx="1485">
                  <c:v>68.978999999999999</c:v>
                </c:pt>
                <c:pt idx="1486">
                  <c:v>68.432000000000002</c:v>
                </c:pt>
                <c:pt idx="1487">
                  <c:v>66.522999999999996</c:v>
                </c:pt>
                <c:pt idx="1488">
                  <c:v>63.110999999999997</c:v>
                </c:pt>
                <c:pt idx="1489">
                  <c:v>72.06</c:v>
                </c:pt>
                <c:pt idx="1490">
                  <c:v>75.876000000000005</c:v>
                </c:pt>
                <c:pt idx="1491">
                  <c:v>67.147999999999996</c:v>
                </c:pt>
                <c:pt idx="1492">
                  <c:v>71.787999999999997</c:v>
                </c:pt>
                <c:pt idx="1493">
                  <c:v>71.599000000000004</c:v>
                </c:pt>
                <c:pt idx="1494">
                  <c:v>63.957999999999998</c:v>
                </c:pt>
                <c:pt idx="1495">
                  <c:v>68.664000000000001</c:v>
                </c:pt>
                <c:pt idx="1496">
                  <c:v>66.492000000000004</c:v>
                </c:pt>
                <c:pt idx="1497">
                  <c:v>69.861000000000004</c:v>
                </c:pt>
                <c:pt idx="1498">
                  <c:v>66.402000000000001</c:v>
                </c:pt>
                <c:pt idx="1499">
                  <c:v>68.414000000000001</c:v>
                </c:pt>
                <c:pt idx="1500">
                  <c:v>67.165000000000006</c:v>
                </c:pt>
                <c:pt idx="1501">
                  <c:v>74.954999999999998</c:v>
                </c:pt>
                <c:pt idx="1502">
                  <c:v>70.427999999999997</c:v>
                </c:pt>
                <c:pt idx="1503">
                  <c:v>72.691999999999993</c:v>
                </c:pt>
                <c:pt idx="1504">
                  <c:v>71.891999999999996</c:v>
                </c:pt>
                <c:pt idx="1505">
                  <c:v>66.257999999999996</c:v>
                </c:pt>
                <c:pt idx="1506">
                  <c:v>69.292000000000002</c:v>
                </c:pt>
                <c:pt idx="1507">
                  <c:v>69.284999999999997</c:v>
                </c:pt>
                <c:pt idx="1508">
                  <c:v>73.406999999999996</c:v>
                </c:pt>
                <c:pt idx="1509">
                  <c:v>63.655000000000001</c:v>
                </c:pt>
                <c:pt idx="1510">
                  <c:v>66.688999999999993</c:v>
                </c:pt>
                <c:pt idx="1511">
                  <c:v>66.399000000000001</c:v>
                </c:pt>
                <c:pt idx="1512">
                  <c:v>68.872</c:v>
                </c:pt>
                <c:pt idx="1513">
                  <c:v>69.872</c:v>
                </c:pt>
                <c:pt idx="1514">
                  <c:v>68.465999999999994</c:v>
                </c:pt>
                <c:pt idx="1515">
                  <c:v>68.063000000000002</c:v>
                </c:pt>
                <c:pt idx="1516">
                  <c:v>69.305999999999997</c:v>
                </c:pt>
                <c:pt idx="1517">
                  <c:v>63.136000000000003</c:v>
                </c:pt>
                <c:pt idx="1518">
                  <c:v>66.685000000000002</c:v>
                </c:pt>
                <c:pt idx="1519">
                  <c:v>66.38</c:v>
                </c:pt>
                <c:pt idx="1520">
                  <c:v>64.599999999999994</c:v>
                </c:pt>
                <c:pt idx="1521">
                  <c:v>66.025999999999996</c:v>
                </c:pt>
                <c:pt idx="1522">
                  <c:v>65.816000000000003</c:v>
                </c:pt>
                <c:pt idx="1523">
                  <c:v>68.03</c:v>
                </c:pt>
                <c:pt idx="1524">
                  <c:v>63.085000000000001</c:v>
                </c:pt>
                <c:pt idx="1525">
                  <c:v>64.525000000000006</c:v>
                </c:pt>
                <c:pt idx="1526">
                  <c:v>67.498999999999995</c:v>
                </c:pt>
                <c:pt idx="1527">
                  <c:v>68.319999999999993</c:v>
                </c:pt>
                <c:pt idx="1528">
                  <c:v>70.007999999999996</c:v>
                </c:pt>
                <c:pt idx="1529">
                  <c:v>70.820999999999998</c:v>
                </c:pt>
                <c:pt idx="1530">
                  <c:v>65.515000000000001</c:v>
                </c:pt>
                <c:pt idx="1531">
                  <c:v>70.256</c:v>
                </c:pt>
                <c:pt idx="1532">
                  <c:v>68.091999999999999</c:v>
                </c:pt>
                <c:pt idx="1533">
                  <c:v>66.055000000000007</c:v>
                </c:pt>
                <c:pt idx="1534">
                  <c:v>69.832999999999998</c:v>
                </c:pt>
                <c:pt idx="1535">
                  <c:v>69.058999999999997</c:v>
                </c:pt>
                <c:pt idx="1536">
                  <c:v>69.442999999999998</c:v>
                </c:pt>
                <c:pt idx="1537">
                  <c:v>61.466999999999999</c:v>
                </c:pt>
                <c:pt idx="1538">
                  <c:v>68.090999999999994</c:v>
                </c:pt>
                <c:pt idx="1539">
                  <c:v>62.822000000000003</c:v>
                </c:pt>
                <c:pt idx="1540">
                  <c:v>68.084000000000003</c:v>
                </c:pt>
                <c:pt idx="1541">
                  <c:v>64.105000000000004</c:v>
                </c:pt>
                <c:pt idx="1542">
                  <c:v>67.682000000000002</c:v>
                </c:pt>
                <c:pt idx="1543">
                  <c:v>62.366</c:v>
                </c:pt>
                <c:pt idx="1544">
                  <c:v>59.850999999999999</c:v>
                </c:pt>
                <c:pt idx="1545">
                  <c:v>66.710999999999999</c:v>
                </c:pt>
                <c:pt idx="1546">
                  <c:v>70.528000000000006</c:v>
                </c:pt>
                <c:pt idx="1547">
                  <c:v>69.707999999999998</c:v>
                </c:pt>
                <c:pt idx="1548">
                  <c:v>69.143000000000001</c:v>
                </c:pt>
                <c:pt idx="1549">
                  <c:v>65.816999999999993</c:v>
                </c:pt>
                <c:pt idx="1550">
                  <c:v>62.85</c:v>
                </c:pt>
                <c:pt idx="1551">
                  <c:v>63.451999999999998</c:v>
                </c:pt>
                <c:pt idx="1552">
                  <c:v>67.341999999999999</c:v>
                </c:pt>
                <c:pt idx="1553">
                  <c:v>65.460999999999999</c:v>
                </c:pt>
                <c:pt idx="1554">
                  <c:v>69.203000000000003</c:v>
                </c:pt>
                <c:pt idx="1555">
                  <c:v>68.837999999999994</c:v>
                </c:pt>
                <c:pt idx="1556">
                  <c:v>69.058000000000007</c:v>
                </c:pt>
                <c:pt idx="1557">
                  <c:v>68.725999999999999</c:v>
                </c:pt>
                <c:pt idx="1558">
                  <c:v>67.817999999999998</c:v>
                </c:pt>
                <c:pt idx="1559">
                  <c:v>75.688000000000002</c:v>
                </c:pt>
                <c:pt idx="1560">
                  <c:v>65.861000000000004</c:v>
                </c:pt>
                <c:pt idx="1561">
                  <c:v>68.269000000000005</c:v>
                </c:pt>
                <c:pt idx="1562">
                  <c:v>67.67</c:v>
                </c:pt>
                <c:pt idx="1563">
                  <c:v>69.787999999999997</c:v>
                </c:pt>
                <c:pt idx="1564">
                  <c:v>70.843000000000004</c:v>
                </c:pt>
                <c:pt idx="1565">
                  <c:v>68.463999999999999</c:v>
                </c:pt>
                <c:pt idx="1566">
                  <c:v>65.778999999999996</c:v>
                </c:pt>
                <c:pt idx="1567">
                  <c:v>66.873000000000005</c:v>
                </c:pt>
                <c:pt idx="1568">
                  <c:v>68.370999999999995</c:v>
                </c:pt>
                <c:pt idx="1569">
                  <c:v>66.545000000000002</c:v>
                </c:pt>
                <c:pt idx="1570">
                  <c:v>66.796000000000006</c:v>
                </c:pt>
                <c:pt idx="1571">
                  <c:v>67.239999999999995</c:v>
                </c:pt>
                <c:pt idx="1572">
                  <c:v>66.462000000000003</c:v>
                </c:pt>
                <c:pt idx="1573">
                  <c:v>70.244</c:v>
                </c:pt>
                <c:pt idx="1574">
                  <c:v>69.412999999999997</c:v>
                </c:pt>
                <c:pt idx="1575">
                  <c:v>71.522000000000006</c:v>
                </c:pt>
                <c:pt idx="1576">
                  <c:v>66.090999999999994</c:v>
                </c:pt>
                <c:pt idx="1577">
                  <c:v>69.093999999999994</c:v>
                </c:pt>
                <c:pt idx="1578">
                  <c:v>73.950999999999993</c:v>
                </c:pt>
                <c:pt idx="1579">
                  <c:v>66.143000000000001</c:v>
                </c:pt>
                <c:pt idx="1580">
                  <c:v>65.52</c:v>
                </c:pt>
                <c:pt idx="1581">
                  <c:v>66.319000000000003</c:v>
                </c:pt>
                <c:pt idx="1582">
                  <c:v>64.036000000000001</c:v>
                </c:pt>
                <c:pt idx="1583">
                  <c:v>62.665999999999997</c:v>
                </c:pt>
                <c:pt idx="1584">
                  <c:v>62.747</c:v>
                </c:pt>
                <c:pt idx="1585">
                  <c:v>66.623000000000005</c:v>
                </c:pt>
                <c:pt idx="1586">
                  <c:v>69.864999999999995</c:v>
                </c:pt>
                <c:pt idx="1587">
                  <c:v>68.332999999999998</c:v>
                </c:pt>
                <c:pt idx="1588">
                  <c:v>68.932000000000002</c:v>
                </c:pt>
                <c:pt idx="1589">
                  <c:v>61.997999999999998</c:v>
                </c:pt>
                <c:pt idx="1590">
                  <c:v>68.980999999999995</c:v>
                </c:pt>
                <c:pt idx="1591">
                  <c:v>72.647000000000006</c:v>
                </c:pt>
                <c:pt idx="1592">
                  <c:v>62.997</c:v>
                </c:pt>
                <c:pt idx="1593">
                  <c:v>63.582999999999998</c:v>
                </c:pt>
                <c:pt idx="1594">
                  <c:v>66.194999999999993</c:v>
                </c:pt>
                <c:pt idx="1595">
                  <c:v>72.524000000000001</c:v>
                </c:pt>
                <c:pt idx="1596">
                  <c:v>66.903000000000006</c:v>
                </c:pt>
                <c:pt idx="1597">
                  <c:v>64.549000000000007</c:v>
                </c:pt>
                <c:pt idx="1598">
                  <c:v>66.671000000000006</c:v>
                </c:pt>
                <c:pt idx="1599">
                  <c:v>66.194999999999993</c:v>
                </c:pt>
                <c:pt idx="1600">
                  <c:v>63.284999999999997</c:v>
                </c:pt>
                <c:pt idx="1601">
                  <c:v>67.59</c:v>
                </c:pt>
                <c:pt idx="1602">
                  <c:v>62.948</c:v>
                </c:pt>
                <c:pt idx="1603">
                  <c:v>68.269000000000005</c:v>
                </c:pt>
                <c:pt idx="1604">
                  <c:v>66.86</c:v>
                </c:pt>
                <c:pt idx="1605">
                  <c:v>68.332999999999998</c:v>
                </c:pt>
                <c:pt idx="1606">
                  <c:v>68.224000000000004</c:v>
                </c:pt>
                <c:pt idx="1607">
                  <c:v>68.400000000000006</c:v>
                </c:pt>
                <c:pt idx="1608">
                  <c:v>63.298000000000002</c:v>
                </c:pt>
                <c:pt idx="1609">
                  <c:v>71.739999999999995</c:v>
                </c:pt>
                <c:pt idx="1610">
                  <c:v>63.411999999999999</c:v>
                </c:pt>
                <c:pt idx="1611">
                  <c:v>66.533000000000001</c:v>
                </c:pt>
                <c:pt idx="1612">
                  <c:v>72.364999999999995</c:v>
                </c:pt>
                <c:pt idx="1613">
                  <c:v>69.477000000000004</c:v>
                </c:pt>
                <c:pt idx="1614">
                  <c:v>68.757000000000005</c:v>
                </c:pt>
                <c:pt idx="1615">
                  <c:v>70.941999999999993</c:v>
                </c:pt>
                <c:pt idx="1616">
                  <c:v>62.499000000000002</c:v>
                </c:pt>
                <c:pt idx="1617">
                  <c:v>72.587999999999994</c:v>
                </c:pt>
                <c:pt idx="1618">
                  <c:v>75.03</c:v>
                </c:pt>
                <c:pt idx="1619">
                  <c:v>67.950999999999993</c:v>
                </c:pt>
                <c:pt idx="1620">
                  <c:v>64.308999999999997</c:v>
                </c:pt>
                <c:pt idx="1621">
                  <c:v>65.944999999999993</c:v>
                </c:pt>
                <c:pt idx="1622">
                  <c:v>65.213999999999999</c:v>
                </c:pt>
                <c:pt idx="1623">
                  <c:v>67.117000000000004</c:v>
                </c:pt>
                <c:pt idx="1624">
                  <c:v>68.176000000000002</c:v>
                </c:pt>
                <c:pt idx="1625">
                  <c:v>72.222999999999999</c:v>
                </c:pt>
                <c:pt idx="1626">
                  <c:v>69.423000000000002</c:v>
                </c:pt>
                <c:pt idx="1627">
                  <c:v>71.885999999999996</c:v>
                </c:pt>
                <c:pt idx="1628">
                  <c:v>70.641999999999996</c:v>
                </c:pt>
                <c:pt idx="1629">
                  <c:v>66.47</c:v>
                </c:pt>
                <c:pt idx="1630">
                  <c:v>70.040000000000006</c:v>
                </c:pt>
                <c:pt idx="1631">
                  <c:v>69.638999999999996</c:v>
                </c:pt>
                <c:pt idx="1632">
                  <c:v>68.807000000000002</c:v>
                </c:pt>
                <c:pt idx="1633">
                  <c:v>68.986999999999995</c:v>
                </c:pt>
                <c:pt idx="1634">
                  <c:v>68.168000000000006</c:v>
                </c:pt>
                <c:pt idx="1635">
                  <c:v>71.617000000000004</c:v>
                </c:pt>
                <c:pt idx="1636">
                  <c:v>73.777000000000001</c:v>
                </c:pt>
                <c:pt idx="1637">
                  <c:v>72.144999999999996</c:v>
                </c:pt>
                <c:pt idx="1638">
                  <c:v>71.311000000000007</c:v>
                </c:pt>
                <c:pt idx="1639">
                  <c:v>70.694000000000003</c:v>
                </c:pt>
                <c:pt idx="1640">
                  <c:v>73.451999999999998</c:v>
                </c:pt>
                <c:pt idx="1641">
                  <c:v>65.543999999999997</c:v>
                </c:pt>
                <c:pt idx="1642">
                  <c:v>73.22</c:v>
                </c:pt>
                <c:pt idx="1643">
                  <c:v>70.275000000000006</c:v>
                </c:pt>
                <c:pt idx="1644">
                  <c:v>73.938000000000002</c:v>
                </c:pt>
                <c:pt idx="1645">
                  <c:v>71.933999999999997</c:v>
                </c:pt>
                <c:pt idx="1646">
                  <c:v>68.168999999999997</c:v>
                </c:pt>
                <c:pt idx="1647">
                  <c:v>69.897999999999996</c:v>
                </c:pt>
                <c:pt idx="1648">
                  <c:v>67.528999999999996</c:v>
                </c:pt>
                <c:pt idx="1649">
                  <c:v>70.498000000000005</c:v>
                </c:pt>
                <c:pt idx="1650">
                  <c:v>67.084000000000003</c:v>
                </c:pt>
                <c:pt idx="1651">
                  <c:v>66.149000000000001</c:v>
                </c:pt>
                <c:pt idx="1652">
                  <c:v>63.685000000000002</c:v>
                </c:pt>
                <c:pt idx="1653">
                  <c:v>61.673000000000002</c:v>
                </c:pt>
                <c:pt idx="1654">
                  <c:v>65.436999999999998</c:v>
                </c:pt>
                <c:pt idx="1655">
                  <c:v>67.382000000000005</c:v>
                </c:pt>
                <c:pt idx="1656">
                  <c:v>62.709000000000003</c:v>
                </c:pt>
                <c:pt idx="1657">
                  <c:v>67.798000000000002</c:v>
                </c:pt>
                <c:pt idx="1658">
                  <c:v>63.296999999999997</c:v>
                </c:pt>
                <c:pt idx="1659">
                  <c:v>70.361000000000004</c:v>
                </c:pt>
                <c:pt idx="1660">
                  <c:v>75.582999999999998</c:v>
                </c:pt>
                <c:pt idx="1661">
                  <c:v>64.605000000000004</c:v>
                </c:pt>
                <c:pt idx="1662">
                  <c:v>68.218000000000004</c:v>
                </c:pt>
                <c:pt idx="1663">
                  <c:v>67.158000000000001</c:v>
                </c:pt>
                <c:pt idx="1664">
                  <c:v>69.441000000000003</c:v>
                </c:pt>
                <c:pt idx="1665">
                  <c:v>73.744</c:v>
                </c:pt>
                <c:pt idx="1666">
                  <c:v>64.855000000000004</c:v>
                </c:pt>
                <c:pt idx="1667">
                  <c:v>68.906999999999996</c:v>
                </c:pt>
                <c:pt idx="1668">
                  <c:v>71.301000000000002</c:v>
                </c:pt>
                <c:pt idx="1669">
                  <c:v>70.641000000000005</c:v>
                </c:pt>
                <c:pt idx="1670">
                  <c:v>66.962999999999994</c:v>
                </c:pt>
                <c:pt idx="1671">
                  <c:v>66.763999999999996</c:v>
                </c:pt>
                <c:pt idx="1672">
                  <c:v>64.591999999999999</c:v>
                </c:pt>
                <c:pt idx="1673">
                  <c:v>59.902000000000001</c:v>
                </c:pt>
                <c:pt idx="1674">
                  <c:v>64.664000000000001</c:v>
                </c:pt>
                <c:pt idx="1675">
                  <c:v>67.566000000000003</c:v>
                </c:pt>
                <c:pt idx="1676">
                  <c:v>70.98</c:v>
                </c:pt>
                <c:pt idx="1677">
                  <c:v>62.698999999999998</c:v>
                </c:pt>
                <c:pt idx="1678">
                  <c:v>63.173999999999999</c:v>
                </c:pt>
                <c:pt idx="1679">
                  <c:v>66.805999999999997</c:v>
                </c:pt>
                <c:pt idx="1680">
                  <c:v>61.610999999999997</c:v>
                </c:pt>
                <c:pt idx="1681">
                  <c:v>64.927999999999997</c:v>
                </c:pt>
                <c:pt idx="1682">
                  <c:v>65.504000000000005</c:v>
                </c:pt>
                <c:pt idx="1683">
                  <c:v>63.798000000000002</c:v>
                </c:pt>
                <c:pt idx="1684">
                  <c:v>65.078999999999994</c:v>
                </c:pt>
                <c:pt idx="1685">
                  <c:v>65.069999999999993</c:v>
                </c:pt>
                <c:pt idx="1686">
                  <c:v>66.790000000000006</c:v>
                </c:pt>
                <c:pt idx="1687">
                  <c:v>75.572000000000003</c:v>
                </c:pt>
                <c:pt idx="1688">
                  <c:v>69.751999999999995</c:v>
                </c:pt>
                <c:pt idx="1689">
                  <c:v>67.075999999999993</c:v>
                </c:pt>
                <c:pt idx="1690">
                  <c:v>68.438000000000002</c:v>
                </c:pt>
                <c:pt idx="1691">
                  <c:v>68.033000000000001</c:v>
                </c:pt>
                <c:pt idx="1692">
                  <c:v>64.004000000000005</c:v>
                </c:pt>
                <c:pt idx="1693">
                  <c:v>71.152000000000001</c:v>
                </c:pt>
                <c:pt idx="1694">
                  <c:v>68.747</c:v>
                </c:pt>
                <c:pt idx="1695">
                  <c:v>62.728000000000002</c:v>
                </c:pt>
                <c:pt idx="1696">
                  <c:v>67.218999999999994</c:v>
                </c:pt>
                <c:pt idx="1697">
                  <c:v>62.386000000000003</c:v>
                </c:pt>
                <c:pt idx="1698">
                  <c:v>70.697000000000003</c:v>
                </c:pt>
                <c:pt idx="1699">
                  <c:v>70.647000000000006</c:v>
                </c:pt>
                <c:pt idx="1700">
                  <c:v>69.287000000000006</c:v>
                </c:pt>
                <c:pt idx="1701">
                  <c:v>68.667000000000002</c:v>
                </c:pt>
                <c:pt idx="1702">
                  <c:v>72.150999999999996</c:v>
                </c:pt>
                <c:pt idx="1703">
                  <c:v>64.489999999999995</c:v>
                </c:pt>
                <c:pt idx="1704">
                  <c:v>63.968000000000004</c:v>
                </c:pt>
                <c:pt idx="1705">
                  <c:v>65.691999999999993</c:v>
                </c:pt>
                <c:pt idx="1706">
                  <c:v>67.491</c:v>
                </c:pt>
                <c:pt idx="1707">
                  <c:v>65.218999999999994</c:v>
                </c:pt>
                <c:pt idx="1708">
                  <c:v>69.078999999999994</c:v>
                </c:pt>
                <c:pt idx="1709">
                  <c:v>68.016000000000005</c:v>
                </c:pt>
                <c:pt idx="1710">
                  <c:v>67.463999999999999</c:v>
                </c:pt>
                <c:pt idx="1711">
                  <c:v>74.81</c:v>
                </c:pt>
                <c:pt idx="1712">
                  <c:v>71.959999999999994</c:v>
                </c:pt>
                <c:pt idx="1713">
                  <c:v>70.492000000000004</c:v>
                </c:pt>
                <c:pt idx="1714">
                  <c:v>65.533000000000001</c:v>
                </c:pt>
                <c:pt idx="1715">
                  <c:v>64.909000000000006</c:v>
                </c:pt>
                <c:pt idx="1716">
                  <c:v>67.227000000000004</c:v>
                </c:pt>
                <c:pt idx="1717">
                  <c:v>62.015999999999998</c:v>
                </c:pt>
                <c:pt idx="1718">
                  <c:v>68.293999999999997</c:v>
                </c:pt>
                <c:pt idx="1719">
                  <c:v>65.959000000000003</c:v>
                </c:pt>
                <c:pt idx="1720">
                  <c:v>72.832999999999998</c:v>
                </c:pt>
                <c:pt idx="1721">
                  <c:v>76.676000000000002</c:v>
                </c:pt>
                <c:pt idx="1722">
                  <c:v>65.692999999999998</c:v>
                </c:pt>
                <c:pt idx="1723">
                  <c:v>65.400999999999996</c:v>
                </c:pt>
                <c:pt idx="1724">
                  <c:v>61.618000000000002</c:v>
                </c:pt>
                <c:pt idx="1725">
                  <c:v>66.552999999999997</c:v>
                </c:pt>
                <c:pt idx="1726">
                  <c:v>64.942999999999998</c:v>
                </c:pt>
                <c:pt idx="1727">
                  <c:v>67.897000000000006</c:v>
                </c:pt>
                <c:pt idx="1728">
                  <c:v>66.046000000000006</c:v>
                </c:pt>
                <c:pt idx="1729">
                  <c:v>69.238</c:v>
                </c:pt>
                <c:pt idx="1730">
                  <c:v>68.935000000000002</c:v>
                </c:pt>
                <c:pt idx="1731">
                  <c:v>65.835999999999999</c:v>
                </c:pt>
                <c:pt idx="1732">
                  <c:v>67.123999999999995</c:v>
                </c:pt>
                <c:pt idx="1733">
                  <c:v>68.748000000000005</c:v>
                </c:pt>
                <c:pt idx="1734">
                  <c:v>64.625</c:v>
                </c:pt>
                <c:pt idx="1735">
                  <c:v>70.055000000000007</c:v>
                </c:pt>
                <c:pt idx="1736">
                  <c:v>70.519000000000005</c:v>
                </c:pt>
                <c:pt idx="1737">
                  <c:v>67.411000000000001</c:v>
                </c:pt>
                <c:pt idx="1738">
                  <c:v>68.683000000000007</c:v>
                </c:pt>
                <c:pt idx="1739">
                  <c:v>66.494</c:v>
                </c:pt>
                <c:pt idx="1740">
                  <c:v>72.668000000000006</c:v>
                </c:pt>
                <c:pt idx="1741">
                  <c:v>68.902000000000001</c:v>
                </c:pt>
                <c:pt idx="1742">
                  <c:v>70.930999999999997</c:v>
                </c:pt>
                <c:pt idx="1743">
                  <c:v>67.981999999999999</c:v>
                </c:pt>
                <c:pt idx="1744">
                  <c:v>70.539000000000001</c:v>
                </c:pt>
                <c:pt idx="1745">
                  <c:v>66.542000000000002</c:v>
                </c:pt>
                <c:pt idx="1746">
                  <c:v>66.606999999999999</c:v>
                </c:pt>
                <c:pt idx="1747">
                  <c:v>69.774000000000001</c:v>
                </c:pt>
                <c:pt idx="1748">
                  <c:v>65.254000000000005</c:v>
                </c:pt>
                <c:pt idx="1749">
                  <c:v>70.41</c:v>
                </c:pt>
                <c:pt idx="1750">
                  <c:v>68.052999999999997</c:v>
                </c:pt>
                <c:pt idx="1751">
                  <c:v>69.268000000000001</c:v>
                </c:pt>
                <c:pt idx="1752">
                  <c:v>73.033000000000001</c:v>
                </c:pt>
                <c:pt idx="1753">
                  <c:v>70.88</c:v>
                </c:pt>
                <c:pt idx="1754">
                  <c:v>69.224000000000004</c:v>
                </c:pt>
                <c:pt idx="1755">
                  <c:v>63.716000000000001</c:v>
                </c:pt>
                <c:pt idx="1756">
                  <c:v>66.914000000000001</c:v>
                </c:pt>
                <c:pt idx="1757">
                  <c:v>67.39</c:v>
                </c:pt>
                <c:pt idx="1758">
                  <c:v>63.738</c:v>
                </c:pt>
                <c:pt idx="1759">
                  <c:v>68.072999999999993</c:v>
                </c:pt>
                <c:pt idx="1760">
                  <c:v>73.042000000000002</c:v>
                </c:pt>
                <c:pt idx="1761">
                  <c:v>66.28</c:v>
                </c:pt>
                <c:pt idx="1762">
                  <c:v>69.215999999999994</c:v>
                </c:pt>
                <c:pt idx="1763">
                  <c:v>71.768000000000001</c:v>
                </c:pt>
                <c:pt idx="1764">
                  <c:v>72.738</c:v>
                </c:pt>
                <c:pt idx="1765">
                  <c:v>69.873999999999995</c:v>
                </c:pt>
                <c:pt idx="1766">
                  <c:v>67.546000000000006</c:v>
                </c:pt>
                <c:pt idx="1767">
                  <c:v>66.495999999999995</c:v>
                </c:pt>
                <c:pt idx="1768">
                  <c:v>70.028000000000006</c:v>
                </c:pt>
                <c:pt idx="1769">
                  <c:v>69.873999999999995</c:v>
                </c:pt>
                <c:pt idx="1770">
                  <c:v>76.212000000000003</c:v>
                </c:pt>
                <c:pt idx="1771">
                  <c:v>78.483000000000004</c:v>
                </c:pt>
                <c:pt idx="1772">
                  <c:v>68.438999999999993</c:v>
                </c:pt>
                <c:pt idx="1773">
                  <c:v>68.704999999999998</c:v>
                </c:pt>
                <c:pt idx="1774">
                  <c:v>68.733000000000004</c:v>
                </c:pt>
                <c:pt idx="1775">
                  <c:v>67.411000000000001</c:v>
                </c:pt>
                <c:pt idx="1776">
                  <c:v>64.444999999999993</c:v>
                </c:pt>
                <c:pt idx="1777">
                  <c:v>62.253999999999998</c:v>
                </c:pt>
                <c:pt idx="1778">
                  <c:v>71.400999999999996</c:v>
                </c:pt>
                <c:pt idx="1779">
                  <c:v>72.897000000000006</c:v>
                </c:pt>
                <c:pt idx="1780">
                  <c:v>68.861999999999995</c:v>
                </c:pt>
                <c:pt idx="1781">
                  <c:v>75.718000000000004</c:v>
                </c:pt>
                <c:pt idx="1782">
                  <c:v>64.25</c:v>
                </c:pt>
                <c:pt idx="1783">
                  <c:v>66.004000000000005</c:v>
                </c:pt>
                <c:pt idx="1784">
                  <c:v>62.679000000000002</c:v>
                </c:pt>
                <c:pt idx="1785">
                  <c:v>63.825000000000003</c:v>
                </c:pt>
                <c:pt idx="1786">
                  <c:v>67.997</c:v>
                </c:pt>
                <c:pt idx="1787">
                  <c:v>63.478000000000002</c:v>
                </c:pt>
                <c:pt idx="1788">
                  <c:v>67.820999999999998</c:v>
                </c:pt>
                <c:pt idx="1789">
                  <c:v>67.513999999999996</c:v>
                </c:pt>
                <c:pt idx="1790">
                  <c:v>60.921999999999997</c:v>
                </c:pt>
                <c:pt idx="1791">
                  <c:v>68.123000000000005</c:v>
                </c:pt>
                <c:pt idx="1792">
                  <c:v>65.856999999999999</c:v>
                </c:pt>
                <c:pt idx="1793">
                  <c:v>62.996000000000002</c:v>
                </c:pt>
                <c:pt idx="1794">
                  <c:v>70.036000000000001</c:v>
                </c:pt>
                <c:pt idx="1795">
                  <c:v>71.632000000000005</c:v>
                </c:pt>
                <c:pt idx="1796">
                  <c:v>70.507000000000005</c:v>
                </c:pt>
                <c:pt idx="1797">
                  <c:v>70.956999999999994</c:v>
                </c:pt>
                <c:pt idx="1798">
                  <c:v>75.256</c:v>
                </c:pt>
                <c:pt idx="1799">
                  <c:v>68.313000000000002</c:v>
                </c:pt>
                <c:pt idx="1800">
                  <c:v>68.054000000000002</c:v>
                </c:pt>
                <c:pt idx="1801">
                  <c:v>72.995999999999995</c:v>
                </c:pt>
                <c:pt idx="1802">
                  <c:v>68.274000000000001</c:v>
                </c:pt>
                <c:pt idx="1803">
                  <c:v>74.603999999999999</c:v>
                </c:pt>
                <c:pt idx="1804">
                  <c:v>70.091999999999999</c:v>
                </c:pt>
                <c:pt idx="1805">
                  <c:v>69.459999999999994</c:v>
                </c:pt>
                <c:pt idx="1806">
                  <c:v>69.620999999999995</c:v>
                </c:pt>
                <c:pt idx="1807">
                  <c:v>68.602000000000004</c:v>
                </c:pt>
                <c:pt idx="1808">
                  <c:v>65.292000000000002</c:v>
                </c:pt>
                <c:pt idx="1809">
                  <c:v>66.826999999999998</c:v>
                </c:pt>
                <c:pt idx="1810">
                  <c:v>62.154000000000003</c:v>
                </c:pt>
                <c:pt idx="1811">
                  <c:v>62.055999999999997</c:v>
                </c:pt>
                <c:pt idx="1812">
                  <c:v>61.741</c:v>
                </c:pt>
                <c:pt idx="1813">
                  <c:v>63.853999999999999</c:v>
                </c:pt>
                <c:pt idx="1814">
                  <c:v>58.451000000000001</c:v>
                </c:pt>
                <c:pt idx="1815">
                  <c:v>63.298999999999999</c:v>
                </c:pt>
                <c:pt idx="1816">
                  <c:v>61.54</c:v>
                </c:pt>
                <c:pt idx="1817">
                  <c:v>64.347999999999999</c:v>
                </c:pt>
                <c:pt idx="1818">
                  <c:v>66.91</c:v>
                </c:pt>
                <c:pt idx="1819">
                  <c:v>64.543000000000006</c:v>
                </c:pt>
                <c:pt idx="1820">
                  <c:v>61.039000000000001</c:v>
                </c:pt>
                <c:pt idx="1821">
                  <c:v>66.188999999999993</c:v>
                </c:pt>
                <c:pt idx="1822">
                  <c:v>65.070999999999998</c:v>
                </c:pt>
                <c:pt idx="1823">
                  <c:v>60.353999999999999</c:v>
                </c:pt>
                <c:pt idx="1824">
                  <c:v>57.228000000000002</c:v>
                </c:pt>
                <c:pt idx="1825">
                  <c:v>59.44</c:v>
                </c:pt>
                <c:pt idx="1826">
                  <c:v>57.439</c:v>
                </c:pt>
                <c:pt idx="1827">
                  <c:v>61.896999999999998</c:v>
                </c:pt>
                <c:pt idx="1828">
                  <c:v>57.073</c:v>
                </c:pt>
                <c:pt idx="1829">
                  <c:v>55.823999999999998</c:v>
                </c:pt>
                <c:pt idx="1830">
                  <c:v>56.741999999999997</c:v>
                </c:pt>
                <c:pt idx="1831">
                  <c:v>57.168999999999997</c:v>
                </c:pt>
                <c:pt idx="1832">
                  <c:v>57.063000000000002</c:v>
                </c:pt>
                <c:pt idx="1833">
                  <c:v>56.96</c:v>
                </c:pt>
                <c:pt idx="1834">
                  <c:v>58.014000000000003</c:v>
                </c:pt>
                <c:pt idx="1835">
                  <c:v>57.503999999999998</c:v>
                </c:pt>
                <c:pt idx="1836">
                  <c:v>59.026000000000003</c:v>
                </c:pt>
                <c:pt idx="1837">
                  <c:v>59.551000000000002</c:v>
                </c:pt>
                <c:pt idx="1838">
                  <c:v>61.552</c:v>
                </c:pt>
                <c:pt idx="1839">
                  <c:v>56.551000000000002</c:v>
                </c:pt>
                <c:pt idx="1840">
                  <c:v>60.451000000000001</c:v>
                </c:pt>
                <c:pt idx="1841">
                  <c:v>57.649000000000001</c:v>
                </c:pt>
                <c:pt idx="1842">
                  <c:v>54.250999999999998</c:v>
                </c:pt>
                <c:pt idx="1843">
                  <c:v>62.859000000000002</c:v>
                </c:pt>
                <c:pt idx="1844">
                  <c:v>56.079000000000001</c:v>
                </c:pt>
                <c:pt idx="1845">
                  <c:v>57.787999999999997</c:v>
                </c:pt>
                <c:pt idx="1846">
                  <c:v>57.781999999999996</c:v>
                </c:pt>
                <c:pt idx="1847">
                  <c:v>61.947000000000003</c:v>
                </c:pt>
                <c:pt idx="1848">
                  <c:v>62.825000000000003</c:v>
                </c:pt>
                <c:pt idx="1849">
                  <c:v>60.32</c:v>
                </c:pt>
                <c:pt idx="1850">
                  <c:v>55.142000000000003</c:v>
                </c:pt>
                <c:pt idx="1851">
                  <c:v>57.173999999999999</c:v>
                </c:pt>
                <c:pt idx="1852">
                  <c:v>49.009</c:v>
                </c:pt>
                <c:pt idx="1853">
                  <c:v>52.137</c:v>
                </c:pt>
                <c:pt idx="1854">
                  <c:v>47.243000000000002</c:v>
                </c:pt>
                <c:pt idx="1855">
                  <c:v>48.465000000000003</c:v>
                </c:pt>
                <c:pt idx="1856">
                  <c:v>47.110999999999997</c:v>
                </c:pt>
                <c:pt idx="1857">
                  <c:v>45.59</c:v>
                </c:pt>
                <c:pt idx="1858">
                  <c:v>46.146999999999998</c:v>
                </c:pt>
                <c:pt idx="1859">
                  <c:v>43.618000000000002</c:v>
                </c:pt>
                <c:pt idx="1860">
                  <c:v>36.018000000000001</c:v>
                </c:pt>
                <c:pt idx="1861">
                  <c:v>42.273000000000003</c:v>
                </c:pt>
                <c:pt idx="1862">
                  <c:v>45.393000000000001</c:v>
                </c:pt>
                <c:pt idx="1863">
                  <c:v>44.499000000000002</c:v>
                </c:pt>
                <c:pt idx="1864">
                  <c:v>44.216000000000001</c:v>
                </c:pt>
                <c:pt idx="1865">
                  <c:v>42.837000000000003</c:v>
                </c:pt>
                <c:pt idx="1866">
                  <c:v>46.363</c:v>
                </c:pt>
                <c:pt idx="1867">
                  <c:v>45.953000000000003</c:v>
                </c:pt>
                <c:pt idx="1868">
                  <c:v>40.387</c:v>
                </c:pt>
                <c:pt idx="1869">
                  <c:v>36.899000000000001</c:v>
                </c:pt>
                <c:pt idx="1870">
                  <c:v>39.451000000000001</c:v>
                </c:pt>
                <c:pt idx="1871">
                  <c:v>41.847999999999999</c:v>
                </c:pt>
                <c:pt idx="1872">
                  <c:v>43.061999999999998</c:v>
                </c:pt>
                <c:pt idx="1873">
                  <c:v>40.042999999999999</c:v>
                </c:pt>
                <c:pt idx="1874">
                  <c:v>40.566000000000003</c:v>
                </c:pt>
                <c:pt idx="1875">
                  <c:v>40.887</c:v>
                </c:pt>
                <c:pt idx="1876">
                  <c:v>39.762</c:v>
                </c:pt>
                <c:pt idx="1877">
                  <c:v>44.517000000000003</c:v>
                </c:pt>
                <c:pt idx="1878">
                  <c:v>46.051000000000002</c:v>
                </c:pt>
                <c:pt idx="1879">
                  <c:v>43.161999999999999</c:v>
                </c:pt>
                <c:pt idx="1880">
                  <c:v>45.226999999999997</c:v>
                </c:pt>
                <c:pt idx="1881">
                  <c:v>43.701000000000001</c:v>
                </c:pt>
                <c:pt idx="1882">
                  <c:v>45.143000000000001</c:v>
                </c:pt>
                <c:pt idx="1883">
                  <c:v>41.204999999999998</c:v>
                </c:pt>
                <c:pt idx="1884">
                  <c:v>34.530999999999999</c:v>
                </c:pt>
                <c:pt idx="1885">
                  <c:v>34.380000000000003</c:v>
                </c:pt>
                <c:pt idx="1886">
                  <c:v>36.762</c:v>
                </c:pt>
                <c:pt idx="1887">
                  <c:v>40.530999999999999</c:v>
                </c:pt>
                <c:pt idx="1888">
                  <c:v>29.065000000000001</c:v>
                </c:pt>
                <c:pt idx="1889">
                  <c:v>31</c:v>
                </c:pt>
                <c:pt idx="1890">
                  <c:v>33.444000000000003</c:v>
                </c:pt>
                <c:pt idx="1891">
                  <c:v>34.47</c:v>
                </c:pt>
                <c:pt idx="1892">
                  <c:v>34.960999999999999</c:v>
                </c:pt>
                <c:pt idx="1893">
                  <c:v>32.74</c:v>
                </c:pt>
                <c:pt idx="1894">
                  <c:v>29.007000000000001</c:v>
                </c:pt>
                <c:pt idx="1895">
                  <c:v>31.510999999999999</c:v>
                </c:pt>
                <c:pt idx="1896">
                  <c:v>38.313000000000002</c:v>
                </c:pt>
                <c:pt idx="1897">
                  <c:v>29.873999999999999</c:v>
                </c:pt>
                <c:pt idx="1898">
                  <c:v>32.003999999999998</c:v>
                </c:pt>
                <c:pt idx="1899">
                  <c:v>30.02</c:v>
                </c:pt>
                <c:pt idx="1900">
                  <c:v>24.367000000000001</c:v>
                </c:pt>
                <c:pt idx="1901">
                  <c:v>26.472999999999999</c:v>
                </c:pt>
                <c:pt idx="1902">
                  <c:v>25.085000000000001</c:v>
                </c:pt>
                <c:pt idx="1903">
                  <c:v>28.861999999999998</c:v>
                </c:pt>
                <c:pt idx="1904">
                  <c:v>22.634</c:v>
                </c:pt>
                <c:pt idx="1905">
                  <c:v>26.591000000000001</c:v>
                </c:pt>
                <c:pt idx="1906">
                  <c:v>26.742999999999999</c:v>
                </c:pt>
                <c:pt idx="1907">
                  <c:v>26.503</c:v>
                </c:pt>
                <c:pt idx="1908">
                  <c:v>25.023</c:v>
                </c:pt>
                <c:pt idx="1909">
                  <c:v>25.890999999999998</c:v>
                </c:pt>
                <c:pt idx="1910">
                  <c:v>28.376000000000001</c:v>
                </c:pt>
                <c:pt idx="1911">
                  <c:v>26.454000000000001</c:v>
                </c:pt>
                <c:pt idx="1912">
                  <c:v>22.672999999999998</c:v>
                </c:pt>
                <c:pt idx="1913">
                  <c:v>24.294</c:v>
                </c:pt>
                <c:pt idx="1914">
                  <c:v>26.312000000000001</c:v>
                </c:pt>
                <c:pt idx="1915">
                  <c:v>28.893999999999998</c:v>
                </c:pt>
                <c:pt idx="1916">
                  <c:v>27.658000000000001</c:v>
                </c:pt>
                <c:pt idx="1917">
                  <c:v>29.614999999999998</c:v>
                </c:pt>
                <c:pt idx="1918">
                  <c:v>26.875</c:v>
                </c:pt>
                <c:pt idx="1919">
                  <c:v>24.992000000000001</c:v>
                </c:pt>
                <c:pt idx="1920">
                  <c:v>27.805</c:v>
                </c:pt>
                <c:pt idx="1921">
                  <c:v>28.666</c:v>
                </c:pt>
                <c:pt idx="1922">
                  <c:v>27.367999999999999</c:v>
                </c:pt>
                <c:pt idx="1923">
                  <c:v>27.942</c:v>
                </c:pt>
                <c:pt idx="1924">
                  <c:v>25.791</c:v>
                </c:pt>
                <c:pt idx="1925">
                  <c:v>27.146000000000001</c:v>
                </c:pt>
                <c:pt idx="1926">
                  <c:v>26.841000000000001</c:v>
                </c:pt>
                <c:pt idx="1927">
                  <c:v>11.744</c:v>
                </c:pt>
                <c:pt idx="1928">
                  <c:v>0</c:v>
                </c:pt>
                <c:pt idx="1929">
                  <c:v>15.356</c:v>
                </c:pt>
                <c:pt idx="1930">
                  <c:v>21.917999999999999</c:v>
                </c:pt>
                <c:pt idx="1931">
                  <c:v>21.300999999999998</c:v>
                </c:pt>
                <c:pt idx="1932">
                  <c:v>29.372</c:v>
                </c:pt>
                <c:pt idx="1933">
                  <c:v>33.787999999999997</c:v>
                </c:pt>
                <c:pt idx="1934">
                  <c:v>38.847000000000001</c:v>
                </c:pt>
                <c:pt idx="1935">
                  <c:v>51.886000000000003</c:v>
                </c:pt>
                <c:pt idx="1936">
                  <c:v>64.180000000000007</c:v>
                </c:pt>
                <c:pt idx="1937">
                  <c:v>81.475999999999999</c:v>
                </c:pt>
                <c:pt idx="1938">
                  <c:v>71.977000000000004</c:v>
                </c:pt>
                <c:pt idx="1939">
                  <c:v>74.44</c:v>
                </c:pt>
                <c:pt idx="1940">
                  <c:v>73.292000000000002</c:v>
                </c:pt>
                <c:pt idx="1941">
                  <c:v>75.915000000000006</c:v>
                </c:pt>
                <c:pt idx="1942">
                  <c:v>73.915000000000006</c:v>
                </c:pt>
                <c:pt idx="1943">
                  <c:v>77.968999999999994</c:v>
                </c:pt>
                <c:pt idx="1944">
                  <c:v>77.346999999999994</c:v>
                </c:pt>
                <c:pt idx="1945">
                  <c:v>80.504000000000005</c:v>
                </c:pt>
                <c:pt idx="1946">
                  <c:v>81.210999999999999</c:v>
                </c:pt>
                <c:pt idx="1947">
                  <c:v>71.180000000000007</c:v>
                </c:pt>
                <c:pt idx="1948">
                  <c:v>75.581999999999994</c:v>
                </c:pt>
                <c:pt idx="1949">
                  <c:v>74.103999999999999</c:v>
                </c:pt>
                <c:pt idx="1950">
                  <c:v>73.783000000000001</c:v>
                </c:pt>
                <c:pt idx="1951">
                  <c:v>75.658000000000001</c:v>
                </c:pt>
                <c:pt idx="1952">
                  <c:v>79.611000000000004</c:v>
                </c:pt>
                <c:pt idx="1953">
                  <c:v>70.379000000000005</c:v>
                </c:pt>
                <c:pt idx="1954">
                  <c:v>75.528999999999996</c:v>
                </c:pt>
                <c:pt idx="1955">
                  <c:v>74.456999999999994</c:v>
                </c:pt>
                <c:pt idx="1956">
                  <c:v>79.417000000000002</c:v>
                </c:pt>
                <c:pt idx="1957">
                  <c:v>75.551000000000002</c:v>
                </c:pt>
                <c:pt idx="1958">
                  <c:v>76.537000000000006</c:v>
                </c:pt>
                <c:pt idx="1959">
                  <c:v>78.789000000000001</c:v>
                </c:pt>
                <c:pt idx="1960">
                  <c:v>74.870999999999995</c:v>
                </c:pt>
                <c:pt idx="1961">
                  <c:v>75.516999999999996</c:v>
                </c:pt>
                <c:pt idx="1962">
                  <c:v>80.847999999999999</c:v>
                </c:pt>
                <c:pt idx="1963">
                  <c:v>76.582999999999998</c:v>
                </c:pt>
                <c:pt idx="1964">
                  <c:v>77.680000000000007</c:v>
                </c:pt>
                <c:pt idx="1965">
                  <c:v>79.69</c:v>
                </c:pt>
                <c:pt idx="1966">
                  <c:v>76.48</c:v>
                </c:pt>
                <c:pt idx="1967">
                  <c:v>65.697999999999993</c:v>
                </c:pt>
                <c:pt idx="1968">
                  <c:v>54.484999999999999</c:v>
                </c:pt>
                <c:pt idx="1969">
                  <c:v>42.576999999999998</c:v>
                </c:pt>
                <c:pt idx="1970">
                  <c:v>36.255000000000003</c:v>
                </c:pt>
                <c:pt idx="1971">
                  <c:v>32.966000000000001</c:v>
                </c:pt>
                <c:pt idx="1972">
                  <c:v>31.602</c:v>
                </c:pt>
                <c:pt idx="1973">
                  <c:v>29.1</c:v>
                </c:pt>
                <c:pt idx="1974">
                  <c:v>11.507</c:v>
                </c:pt>
                <c:pt idx="1975">
                  <c:v>4.4889999999999999</c:v>
                </c:pt>
                <c:pt idx="1976">
                  <c:v>3.5680000000000001</c:v>
                </c:pt>
                <c:pt idx="1977">
                  <c:v>3.423</c:v>
                </c:pt>
                <c:pt idx="1978">
                  <c:v>3.61</c:v>
                </c:pt>
                <c:pt idx="1979">
                  <c:v>0</c:v>
                </c:pt>
                <c:pt idx="1980">
                  <c:v>20.45</c:v>
                </c:pt>
                <c:pt idx="1981">
                  <c:v>74.975999999999999</c:v>
                </c:pt>
                <c:pt idx="1982">
                  <c:v>70.417000000000002</c:v>
                </c:pt>
                <c:pt idx="1983">
                  <c:v>67.403000000000006</c:v>
                </c:pt>
                <c:pt idx="1984">
                  <c:v>61.963999999999999</c:v>
                </c:pt>
                <c:pt idx="1985">
                  <c:v>68.7</c:v>
                </c:pt>
                <c:pt idx="1986">
                  <c:v>68.492000000000004</c:v>
                </c:pt>
                <c:pt idx="1987">
                  <c:v>73.781000000000006</c:v>
                </c:pt>
                <c:pt idx="1988">
                  <c:v>70.153999999999996</c:v>
                </c:pt>
                <c:pt idx="1989">
                  <c:v>68.417000000000002</c:v>
                </c:pt>
                <c:pt idx="1990">
                  <c:v>67.128</c:v>
                </c:pt>
                <c:pt idx="1991">
                  <c:v>71.525999999999996</c:v>
                </c:pt>
                <c:pt idx="1992">
                  <c:v>74.709999999999994</c:v>
                </c:pt>
                <c:pt idx="1993">
                  <c:v>74.712000000000003</c:v>
                </c:pt>
                <c:pt idx="1994">
                  <c:v>71.135999999999996</c:v>
                </c:pt>
                <c:pt idx="1995">
                  <c:v>73.150999999999996</c:v>
                </c:pt>
                <c:pt idx="1996">
                  <c:v>66.754000000000005</c:v>
                </c:pt>
                <c:pt idx="1997">
                  <c:v>73.355000000000004</c:v>
                </c:pt>
                <c:pt idx="1998">
                  <c:v>73.176000000000002</c:v>
                </c:pt>
                <c:pt idx="1999">
                  <c:v>71.956000000000003</c:v>
                </c:pt>
                <c:pt idx="2000">
                  <c:v>73.641999999999996</c:v>
                </c:pt>
                <c:pt idx="2001">
                  <c:v>79.941000000000003</c:v>
                </c:pt>
                <c:pt idx="2002">
                  <c:v>76.295000000000002</c:v>
                </c:pt>
                <c:pt idx="2003">
                  <c:v>71.218000000000004</c:v>
                </c:pt>
                <c:pt idx="2004">
                  <c:v>82.320999999999998</c:v>
                </c:pt>
                <c:pt idx="2005">
                  <c:v>75.111999999999995</c:v>
                </c:pt>
                <c:pt idx="2006">
                  <c:v>76.882999999999996</c:v>
                </c:pt>
                <c:pt idx="2007">
                  <c:v>73.683999999999997</c:v>
                </c:pt>
                <c:pt idx="2008">
                  <c:v>74.957999999999998</c:v>
                </c:pt>
                <c:pt idx="2009">
                  <c:v>77.483000000000004</c:v>
                </c:pt>
                <c:pt idx="2010">
                  <c:v>73.414000000000001</c:v>
                </c:pt>
                <c:pt idx="2011">
                  <c:v>76.361000000000004</c:v>
                </c:pt>
                <c:pt idx="2012">
                  <c:v>74.447000000000003</c:v>
                </c:pt>
                <c:pt idx="2013">
                  <c:v>84.245000000000005</c:v>
                </c:pt>
                <c:pt idx="2014">
                  <c:v>74.509</c:v>
                </c:pt>
                <c:pt idx="2015">
                  <c:v>76.597999999999999</c:v>
                </c:pt>
                <c:pt idx="2016">
                  <c:v>72.849999999999994</c:v>
                </c:pt>
                <c:pt idx="2017">
                  <c:v>75.917000000000002</c:v>
                </c:pt>
                <c:pt idx="2018">
                  <c:v>75.182000000000002</c:v>
                </c:pt>
                <c:pt idx="2019">
                  <c:v>83.555000000000007</c:v>
                </c:pt>
                <c:pt idx="2020">
                  <c:v>77.623999999999995</c:v>
                </c:pt>
                <c:pt idx="2021">
                  <c:v>76.236999999999995</c:v>
                </c:pt>
                <c:pt idx="2022">
                  <c:v>80.87</c:v>
                </c:pt>
                <c:pt idx="2023">
                  <c:v>76.406999999999996</c:v>
                </c:pt>
                <c:pt idx="2024">
                  <c:v>80.225999999999999</c:v>
                </c:pt>
                <c:pt idx="2025">
                  <c:v>82.378</c:v>
                </c:pt>
                <c:pt idx="2026">
                  <c:v>77.236999999999995</c:v>
                </c:pt>
                <c:pt idx="2027">
                  <c:v>73.828999999999994</c:v>
                </c:pt>
                <c:pt idx="2028">
                  <c:v>76.254000000000005</c:v>
                </c:pt>
                <c:pt idx="2029">
                  <c:v>77.143000000000001</c:v>
                </c:pt>
                <c:pt idx="2030">
                  <c:v>77.596000000000004</c:v>
                </c:pt>
                <c:pt idx="2031">
                  <c:v>81.225999999999999</c:v>
                </c:pt>
                <c:pt idx="2032">
                  <c:v>75.644000000000005</c:v>
                </c:pt>
                <c:pt idx="2033">
                  <c:v>71.319999999999993</c:v>
                </c:pt>
                <c:pt idx="2034">
                  <c:v>73.278000000000006</c:v>
                </c:pt>
                <c:pt idx="2035">
                  <c:v>81.584999999999994</c:v>
                </c:pt>
                <c:pt idx="2036">
                  <c:v>74.347999999999999</c:v>
                </c:pt>
                <c:pt idx="2037">
                  <c:v>82.113</c:v>
                </c:pt>
                <c:pt idx="2038">
                  <c:v>79.128</c:v>
                </c:pt>
                <c:pt idx="2039">
                  <c:v>76.116</c:v>
                </c:pt>
                <c:pt idx="2040">
                  <c:v>79.911000000000001</c:v>
                </c:pt>
                <c:pt idx="2041">
                  <c:v>75.718000000000004</c:v>
                </c:pt>
                <c:pt idx="2042">
                  <c:v>78.150000000000006</c:v>
                </c:pt>
                <c:pt idx="2043">
                  <c:v>73.98</c:v>
                </c:pt>
                <c:pt idx="2044">
                  <c:v>80.146000000000001</c:v>
                </c:pt>
                <c:pt idx="2045">
                  <c:v>74.849000000000004</c:v>
                </c:pt>
                <c:pt idx="2046">
                  <c:v>88.884</c:v>
                </c:pt>
                <c:pt idx="2047">
                  <c:v>81.183000000000007</c:v>
                </c:pt>
                <c:pt idx="2048">
                  <c:v>81.896000000000001</c:v>
                </c:pt>
                <c:pt idx="2049">
                  <c:v>77.713999999999999</c:v>
                </c:pt>
                <c:pt idx="2050">
                  <c:v>77.804000000000002</c:v>
                </c:pt>
                <c:pt idx="2051">
                  <c:v>76.319999999999993</c:v>
                </c:pt>
                <c:pt idx="2052">
                  <c:v>77.241</c:v>
                </c:pt>
                <c:pt idx="2053">
                  <c:v>84.658000000000001</c:v>
                </c:pt>
                <c:pt idx="2054">
                  <c:v>82.495000000000005</c:v>
                </c:pt>
                <c:pt idx="2055">
                  <c:v>78.616</c:v>
                </c:pt>
                <c:pt idx="2056">
                  <c:v>78.105999999999995</c:v>
                </c:pt>
                <c:pt idx="2057">
                  <c:v>75.637</c:v>
                </c:pt>
                <c:pt idx="2058">
                  <c:v>83.12</c:v>
                </c:pt>
                <c:pt idx="2059">
                  <c:v>76.730999999999995</c:v>
                </c:pt>
                <c:pt idx="2060">
                  <c:v>73.540000000000006</c:v>
                </c:pt>
                <c:pt idx="2061">
                  <c:v>79.527000000000001</c:v>
                </c:pt>
                <c:pt idx="2062">
                  <c:v>74.704999999999998</c:v>
                </c:pt>
                <c:pt idx="2063">
                  <c:v>87.891000000000005</c:v>
                </c:pt>
                <c:pt idx="2064">
                  <c:v>86.269000000000005</c:v>
                </c:pt>
                <c:pt idx="2065">
                  <c:v>87.766000000000005</c:v>
                </c:pt>
                <c:pt idx="2066">
                  <c:v>88.988</c:v>
                </c:pt>
                <c:pt idx="2067">
                  <c:v>81.741</c:v>
                </c:pt>
                <c:pt idx="2068">
                  <c:v>74.572000000000003</c:v>
                </c:pt>
                <c:pt idx="2069">
                  <c:v>75.036000000000001</c:v>
                </c:pt>
                <c:pt idx="2070">
                  <c:v>75.224999999999994</c:v>
                </c:pt>
                <c:pt idx="2071">
                  <c:v>77.728999999999999</c:v>
                </c:pt>
                <c:pt idx="2072">
                  <c:v>79.715000000000003</c:v>
                </c:pt>
                <c:pt idx="2073">
                  <c:v>79.811000000000007</c:v>
                </c:pt>
                <c:pt idx="2074">
                  <c:v>79.096999999999994</c:v>
                </c:pt>
                <c:pt idx="2075">
                  <c:v>82.241</c:v>
                </c:pt>
                <c:pt idx="2076">
                  <c:v>80.263000000000005</c:v>
                </c:pt>
                <c:pt idx="2077">
                  <c:v>79.875</c:v>
                </c:pt>
                <c:pt idx="2078">
                  <c:v>72.245999999999995</c:v>
                </c:pt>
                <c:pt idx="2079">
                  <c:v>74.679000000000002</c:v>
                </c:pt>
                <c:pt idx="2080">
                  <c:v>78.09</c:v>
                </c:pt>
                <c:pt idx="2081">
                  <c:v>78.302000000000007</c:v>
                </c:pt>
                <c:pt idx="2082">
                  <c:v>83.266999999999996</c:v>
                </c:pt>
                <c:pt idx="2083">
                  <c:v>80.116</c:v>
                </c:pt>
                <c:pt idx="2084">
                  <c:v>77.850999999999999</c:v>
                </c:pt>
                <c:pt idx="2085">
                  <c:v>81.311999999999998</c:v>
                </c:pt>
                <c:pt idx="2086">
                  <c:v>84.061999999999998</c:v>
                </c:pt>
                <c:pt idx="2087">
                  <c:v>77.475999999999999</c:v>
                </c:pt>
                <c:pt idx="2088">
                  <c:v>82.763999999999996</c:v>
                </c:pt>
                <c:pt idx="2089">
                  <c:v>80.256</c:v>
                </c:pt>
                <c:pt idx="2090">
                  <c:v>80.021000000000001</c:v>
                </c:pt>
                <c:pt idx="2091">
                  <c:v>80.518000000000001</c:v>
                </c:pt>
                <c:pt idx="2092">
                  <c:v>78.781999999999996</c:v>
                </c:pt>
                <c:pt idx="2093">
                  <c:v>77.554000000000002</c:v>
                </c:pt>
                <c:pt idx="2094">
                  <c:v>77.87</c:v>
                </c:pt>
                <c:pt idx="2095">
                  <c:v>80.483000000000004</c:v>
                </c:pt>
                <c:pt idx="2096">
                  <c:v>73.659000000000006</c:v>
                </c:pt>
                <c:pt idx="2097">
                  <c:v>69.900999999999996</c:v>
                </c:pt>
                <c:pt idx="2098">
                  <c:v>73.174000000000007</c:v>
                </c:pt>
                <c:pt idx="2099">
                  <c:v>72.954999999999998</c:v>
                </c:pt>
                <c:pt idx="2100">
                  <c:v>78.936000000000007</c:v>
                </c:pt>
                <c:pt idx="2101">
                  <c:v>71.397999999999996</c:v>
                </c:pt>
                <c:pt idx="2102">
                  <c:v>72.397999999999996</c:v>
                </c:pt>
                <c:pt idx="2103">
                  <c:v>75.543999999999997</c:v>
                </c:pt>
                <c:pt idx="2104">
                  <c:v>73.924000000000007</c:v>
                </c:pt>
                <c:pt idx="2105">
                  <c:v>70.938000000000002</c:v>
                </c:pt>
                <c:pt idx="2106">
                  <c:v>72.509</c:v>
                </c:pt>
                <c:pt idx="2107">
                  <c:v>72.903000000000006</c:v>
                </c:pt>
                <c:pt idx="2108">
                  <c:v>73.716999999999999</c:v>
                </c:pt>
                <c:pt idx="2109">
                  <c:v>75.695999999999998</c:v>
                </c:pt>
                <c:pt idx="2110">
                  <c:v>76.658000000000001</c:v>
                </c:pt>
                <c:pt idx="2111">
                  <c:v>76.61</c:v>
                </c:pt>
                <c:pt idx="2112">
                  <c:v>72.692999999999998</c:v>
                </c:pt>
                <c:pt idx="2113">
                  <c:v>79.257000000000005</c:v>
                </c:pt>
                <c:pt idx="2114">
                  <c:v>76.695999999999998</c:v>
                </c:pt>
                <c:pt idx="2115">
                  <c:v>80.447999999999993</c:v>
                </c:pt>
                <c:pt idx="2116">
                  <c:v>77.906000000000006</c:v>
                </c:pt>
                <c:pt idx="2117">
                  <c:v>74.828000000000003</c:v>
                </c:pt>
                <c:pt idx="2118">
                  <c:v>74.585999999999999</c:v>
                </c:pt>
                <c:pt idx="2119">
                  <c:v>77.748000000000005</c:v>
                </c:pt>
                <c:pt idx="2120">
                  <c:v>78.328999999999994</c:v>
                </c:pt>
                <c:pt idx="2121">
                  <c:v>82.119</c:v>
                </c:pt>
                <c:pt idx="2122">
                  <c:v>77.953000000000003</c:v>
                </c:pt>
                <c:pt idx="2123">
                  <c:v>72.262</c:v>
                </c:pt>
                <c:pt idx="2124">
                  <c:v>69.891999999999996</c:v>
                </c:pt>
                <c:pt idx="2125">
                  <c:v>83.102999999999994</c:v>
                </c:pt>
                <c:pt idx="2126">
                  <c:v>78.694000000000003</c:v>
                </c:pt>
                <c:pt idx="2127">
                  <c:v>77.539000000000001</c:v>
                </c:pt>
                <c:pt idx="2128">
                  <c:v>76.677999999999997</c:v>
                </c:pt>
                <c:pt idx="2129">
                  <c:v>73.159000000000006</c:v>
                </c:pt>
                <c:pt idx="2130">
                  <c:v>75.754999999999995</c:v>
                </c:pt>
                <c:pt idx="2131">
                  <c:v>73.522999999999996</c:v>
                </c:pt>
                <c:pt idx="2132">
                  <c:v>72.346999999999994</c:v>
                </c:pt>
                <c:pt idx="2133">
                  <c:v>72.372</c:v>
                </c:pt>
                <c:pt idx="2134">
                  <c:v>76.831999999999994</c:v>
                </c:pt>
                <c:pt idx="2135">
                  <c:v>76.998999999999995</c:v>
                </c:pt>
                <c:pt idx="2136">
                  <c:v>77.427000000000007</c:v>
                </c:pt>
                <c:pt idx="2137">
                  <c:v>78.477000000000004</c:v>
                </c:pt>
                <c:pt idx="2138">
                  <c:v>81.108000000000004</c:v>
                </c:pt>
                <c:pt idx="2139">
                  <c:v>78.19</c:v>
                </c:pt>
                <c:pt idx="2140">
                  <c:v>79.057000000000002</c:v>
                </c:pt>
                <c:pt idx="2141">
                  <c:v>74.721000000000004</c:v>
                </c:pt>
                <c:pt idx="2142">
                  <c:v>78.55</c:v>
                </c:pt>
                <c:pt idx="2143">
                  <c:v>75.828999999999994</c:v>
                </c:pt>
                <c:pt idx="2144">
                  <c:v>78.247</c:v>
                </c:pt>
                <c:pt idx="2145">
                  <c:v>74.38</c:v>
                </c:pt>
                <c:pt idx="2146">
                  <c:v>79.141000000000005</c:v>
                </c:pt>
                <c:pt idx="2147">
                  <c:v>80.706000000000003</c:v>
                </c:pt>
                <c:pt idx="2148">
                  <c:v>77.421000000000006</c:v>
                </c:pt>
                <c:pt idx="2149">
                  <c:v>76.408000000000001</c:v>
                </c:pt>
                <c:pt idx="2150">
                  <c:v>81.209000000000003</c:v>
                </c:pt>
                <c:pt idx="2151">
                  <c:v>75.908000000000001</c:v>
                </c:pt>
                <c:pt idx="2152">
                  <c:v>75.769000000000005</c:v>
                </c:pt>
                <c:pt idx="2153">
                  <c:v>75.099999999999994</c:v>
                </c:pt>
                <c:pt idx="2154">
                  <c:v>74.757000000000005</c:v>
                </c:pt>
                <c:pt idx="2155">
                  <c:v>86.774000000000001</c:v>
                </c:pt>
                <c:pt idx="2156">
                  <c:v>79.222999999999999</c:v>
                </c:pt>
                <c:pt idx="2157">
                  <c:v>81.03</c:v>
                </c:pt>
                <c:pt idx="2158">
                  <c:v>69.010999999999996</c:v>
                </c:pt>
                <c:pt idx="2159">
                  <c:v>78.436999999999998</c:v>
                </c:pt>
                <c:pt idx="2160">
                  <c:v>74.784000000000006</c:v>
                </c:pt>
                <c:pt idx="2161">
                  <c:v>76.046999999999997</c:v>
                </c:pt>
                <c:pt idx="2162">
                  <c:v>75.91</c:v>
                </c:pt>
                <c:pt idx="2163">
                  <c:v>73.387</c:v>
                </c:pt>
                <c:pt idx="2164">
                  <c:v>71.647999999999996</c:v>
                </c:pt>
                <c:pt idx="2165">
                  <c:v>76.236000000000004</c:v>
                </c:pt>
                <c:pt idx="2166">
                  <c:v>78.911000000000001</c:v>
                </c:pt>
                <c:pt idx="2167">
                  <c:v>77.834000000000003</c:v>
                </c:pt>
                <c:pt idx="2168">
                  <c:v>79.897999999999996</c:v>
                </c:pt>
                <c:pt idx="2169">
                  <c:v>73.183999999999997</c:v>
                </c:pt>
                <c:pt idx="2170">
                  <c:v>73.677000000000007</c:v>
                </c:pt>
                <c:pt idx="2171">
                  <c:v>68.819000000000003</c:v>
                </c:pt>
                <c:pt idx="2172">
                  <c:v>67.415000000000006</c:v>
                </c:pt>
                <c:pt idx="2173">
                  <c:v>79.031999999999996</c:v>
                </c:pt>
                <c:pt idx="2174">
                  <c:v>72.427999999999997</c:v>
                </c:pt>
                <c:pt idx="2175">
                  <c:v>77.959999999999994</c:v>
                </c:pt>
                <c:pt idx="2176">
                  <c:v>76.003</c:v>
                </c:pt>
                <c:pt idx="2177">
                  <c:v>77.941999999999993</c:v>
                </c:pt>
                <c:pt idx="2178">
                  <c:v>77.847999999999999</c:v>
                </c:pt>
                <c:pt idx="2179">
                  <c:v>77.537999999999997</c:v>
                </c:pt>
                <c:pt idx="2180">
                  <c:v>75.468000000000004</c:v>
                </c:pt>
                <c:pt idx="2181">
                  <c:v>74.775000000000006</c:v>
                </c:pt>
                <c:pt idx="2182">
                  <c:v>80.516999999999996</c:v>
                </c:pt>
                <c:pt idx="2183">
                  <c:v>76.959000000000003</c:v>
                </c:pt>
                <c:pt idx="2184">
                  <c:v>71.102000000000004</c:v>
                </c:pt>
                <c:pt idx="2185">
                  <c:v>75.063999999999993</c:v>
                </c:pt>
                <c:pt idx="2186">
                  <c:v>76.641000000000005</c:v>
                </c:pt>
                <c:pt idx="2187">
                  <c:v>81.988</c:v>
                </c:pt>
                <c:pt idx="2188">
                  <c:v>74.837999999999994</c:v>
                </c:pt>
                <c:pt idx="2189">
                  <c:v>82.15</c:v>
                </c:pt>
                <c:pt idx="2190">
                  <c:v>79.072000000000003</c:v>
                </c:pt>
                <c:pt idx="2191">
                  <c:v>76.161000000000001</c:v>
                </c:pt>
                <c:pt idx="2192">
                  <c:v>74.944999999999993</c:v>
                </c:pt>
                <c:pt idx="2193">
                  <c:v>81.322999999999993</c:v>
                </c:pt>
                <c:pt idx="2194">
                  <c:v>77.284999999999997</c:v>
                </c:pt>
                <c:pt idx="2195">
                  <c:v>79.58</c:v>
                </c:pt>
                <c:pt idx="2196">
                  <c:v>80.992999999999995</c:v>
                </c:pt>
                <c:pt idx="2197">
                  <c:v>78.866</c:v>
                </c:pt>
                <c:pt idx="2198">
                  <c:v>77.634</c:v>
                </c:pt>
                <c:pt idx="2199">
                  <c:v>77.605999999999995</c:v>
                </c:pt>
                <c:pt idx="2200">
                  <c:v>71.808999999999997</c:v>
                </c:pt>
                <c:pt idx="2201">
                  <c:v>79.570999999999998</c:v>
                </c:pt>
                <c:pt idx="2202">
                  <c:v>72.265000000000001</c:v>
                </c:pt>
                <c:pt idx="2203">
                  <c:v>78.096000000000004</c:v>
                </c:pt>
                <c:pt idx="2204">
                  <c:v>76.338999999999999</c:v>
                </c:pt>
                <c:pt idx="2205">
                  <c:v>80.296999999999997</c:v>
                </c:pt>
                <c:pt idx="2206">
                  <c:v>75.233000000000004</c:v>
                </c:pt>
                <c:pt idx="2207">
                  <c:v>79.349000000000004</c:v>
                </c:pt>
                <c:pt idx="2208">
                  <c:v>85.403999999999996</c:v>
                </c:pt>
                <c:pt idx="2209">
                  <c:v>75.284999999999997</c:v>
                </c:pt>
                <c:pt idx="2210">
                  <c:v>75.221999999999994</c:v>
                </c:pt>
                <c:pt idx="2211">
                  <c:v>76.537000000000006</c:v>
                </c:pt>
                <c:pt idx="2212">
                  <c:v>81.644000000000005</c:v>
                </c:pt>
                <c:pt idx="2213">
                  <c:v>75.355999999999995</c:v>
                </c:pt>
                <c:pt idx="2214">
                  <c:v>76.603999999999999</c:v>
                </c:pt>
                <c:pt idx="2215">
                  <c:v>80.777000000000001</c:v>
                </c:pt>
                <c:pt idx="2216">
                  <c:v>79.361999999999995</c:v>
                </c:pt>
                <c:pt idx="2217">
                  <c:v>75.341999999999999</c:v>
                </c:pt>
                <c:pt idx="2218">
                  <c:v>72.472999999999999</c:v>
                </c:pt>
                <c:pt idx="2219">
                  <c:v>75.332999999999998</c:v>
                </c:pt>
                <c:pt idx="2220">
                  <c:v>79.391000000000005</c:v>
                </c:pt>
                <c:pt idx="2221">
                  <c:v>80.378</c:v>
                </c:pt>
                <c:pt idx="2222">
                  <c:v>77.177999999999997</c:v>
                </c:pt>
                <c:pt idx="2223">
                  <c:v>74.853999999999999</c:v>
                </c:pt>
                <c:pt idx="2224">
                  <c:v>75.156000000000006</c:v>
                </c:pt>
                <c:pt idx="2225">
                  <c:v>81.421000000000006</c:v>
                </c:pt>
                <c:pt idx="2226">
                  <c:v>77.257999999999996</c:v>
                </c:pt>
                <c:pt idx="2227">
                  <c:v>69.858000000000004</c:v>
                </c:pt>
                <c:pt idx="2228">
                  <c:v>73.769000000000005</c:v>
                </c:pt>
                <c:pt idx="2229">
                  <c:v>78.748000000000005</c:v>
                </c:pt>
                <c:pt idx="2230">
                  <c:v>86.495999999999995</c:v>
                </c:pt>
                <c:pt idx="2231">
                  <c:v>74.540999999999997</c:v>
                </c:pt>
                <c:pt idx="2232">
                  <c:v>77.344999999999999</c:v>
                </c:pt>
                <c:pt idx="2233">
                  <c:v>76.858999999999995</c:v>
                </c:pt>
                <c:pt idx="2234">
                  <c:v>74.254999999999995</c:v>
                </c:pt>
                <c:pt idx="2235">
                  <c:v>77.971000000000004</c:v>
                </c:pt>
                <c:pt idx="2236">
                  <c:v>76.009</c:v>
                </c:pt>
                <c:pt idx="2237">
                  <c:v>76.742999999999995</c:v>
                </c:pt>
                <c:pt idx="2238">
                  <c:v>81.475999999999999</c:v>
                </c:pt>
                <c:pt idx="2239">
                  <c:v>77.424999999999997</c:v>
                </c:pt>
                <c:pt idx="2240">
                  <c:v>77.566000000000003</c:v>
                </c:pt>
                <c:pt idx="2241">
                  <c:v>73.311000000000007</c:v>
                </c:pt>
                <c:pt idx="2242">
                  <c:v>75.760000000000005</c:v>
                </c:pt>
                <c:pt idx="2243">
                  <c:v>76.25</c:v>
                </c:pt>
                <c:pt idx="2244">
                  <c:v>75.311999999999998</c:v>
                </c:pt>
                <c:pt idx="2245">
                  <c:v>78.182000000000002</c:v>
                </c:pt>
                <c:pt idx="2246">
                  <c:v>70.352999999999994</c:v>
                </c:pt>
                <c:pt idx="2247">
                  <c:v>80.433999999999997</c:v>
                </c:pt>
                <c:pt idx="2248">
                  <c:v>76.207999999999998</c:v>
                </c:pt>
                <c:pt idx="2249">
                  <c:v>77.504999999999995</c:v>
                </c:pt>
                <c:pt idx="2250">
                  <c:v>79.067999999999998</c:v>
                </c:pt>
                <c:pt idx="2251">
                  <c:v>84.866</c:v>
                </c:pt>
                <c:pt idx="2252">
                  <c:v>76.293000000000006</c:v>
                </c:pt>
                <c:pt idx="2253">
                  <c:v>80.034999999999997</c:v>
                </c:pt>
                <c:pt idx="2254">
                  <c:v>76.786000000000001</c:v>
                </c:pt>
                <c:pt idx="2255">
                  <c:v>73.123000000000005</c:v>
                </c:pt>
                <c:pt idx="2256">
                  <c:v>76.087000000000003</c:v>
                </c:pt>
                <c:pt idx="2257">
                  <c:v>78.981999999999999</c:v>
                </c:pt>
                <c:pt idx="2258">
                  <c:v>75.742999999999995</c:v>
                </c:pt>
                <c:pt idx="2259">
                  <c:v>77.911000000000001</c:v>
                </c:pt>
                <c:pt idx="2260">
                  <c:v>78.284000000000006</c:v>
                </c:pt>
                <c:pt idx="2261">
                  <c:v>80.213999999999999</c:v>
                </c:pt>
                <c:pt idx="2262">
                  <c:v>77.141999999999996</c:v>
                </c:pt>
                <c:pt idx="2263">
                  <c:v>83.152000000000001</c:v>
                </c:pt>
                <c:pt idx="2264">
                  <c:v>77.665000000000006</c:v>
                </c:pt>
                <c:pt idx="2265">
                  <c:v>79.444000000000003</c:v>
                </c:pt>
                <c:pt idx="2266">
                  <c:v>75.653000000000006</c:v>
                </c:pt>
                <c:pt idx="2267">
                  <c:v>77.322000000000003</c:v>
                </c:pt>
                <c:pt idx="2268">
                  <c:v>82.426000000000002</c:v>
                </c:pt>
                <c:pt idx="2269">
                  <c:v>78.052999999999997</c:v>
                </c:pt>
                <c:pt idx="2270">
                  <c:v>80.959999999999994</c:v>
                </c:pt>
                <c:pt idx="2271">
                  <c:v>90.400999999999996</c:v>
                </c:pt>
                <c:pt idx="2272">
                  <c:v>83.793000000000006</c:v>
                </c:pt>
                <c:pt idx="2273">
                  <c:v>77.649000000000001</c:v>
                </c:pt>
                <c:pt idx="2274">
                  <c:v>78.936000000000007</c:v>
                </c:pt>
                <c:pt idx="2275">
                  <c:v>84.081999999999994</c:v>
                </c:pt>
                <c:pt idx="2276">
                  <c:v>75.408000000000001</c:v>
                </c:pt>
                <c:pt idx="2277">
                  <c:v>78.007000000000005</c:v>
                </c:pt>
                <c:pt idx="2278">
                  <c:v>76.165000000000006</c:v>
                </c:pt>
                <c:pt idx="2279">
                  <c:v>73.840999999999994</c:v>
                </c:pt>
                <c:pt idx="2280">
                  <c:v>79.337999999999994</c:v>
                </c:pt>
                <c:pt idx="2281">
                  <c:v>82.688999999999993</c:v>
                </c:pt>
                <c:pt idx="2282">
                  <c:v>75.010000000000005</c:v>
                </c:pt>
                <c:pt idx="2283">
                  <c:v>82.165000000000006</c:v>
                </c:pt>
                <c:pt idx="2284">
                  <c:v>76.117000000000004</c:v>
                </c:pt>
                <c:pt idx="2285">
                  <c:v>75.454999999999998</c:v>
                </c:pt>
                <c:pt idx="2286">
                  <c:v>79.683000000000007</c:v>
                </c:pt>
                <c:pt idx="2287">
                  <c:v>75.86</c:v>
                </c:pt>
                <c:pt idx="2288">
                  <c:v>74.33</c:v>
                </c:pt>
                <c:pt idx="2289">
                  <c:v>75.010000000000005</c:v>
                </c:pt>
                <c:pt idx="2290">
                  <c:v>74.593000000000004</c:v>
                </c:pt>
                <c:pt idx="2291">
                  <c:v>82.897000000000006</c:v>
                </c:pt>
                <c:pt idx="2292">
                  <c:v>83.558000000000007</c:v>
                </c:pt>
                <c:pt idx="2293">
                  <c:v>82.031999999999996</c:v>
                </c:pt>
                <c:pt idx="2294">
                  <c:v>75.87</c:v>
                </c:pt>
                <c:pt idx="2295">
                  <c:v>76.975999999999999</c:v>
                </c:pt>
                <c:pt idx="2296">
                  <c:v>78.938999999999993</c:v>
                </c:pt>
                <c:pt idx="2297">
                  <c:v>74.522000000000006</c:v>
                </c:pt>
                <c:pt idx="2298">
                  <c:v>80.837999999999994</c:v>
                </c:pt>
                <c:pt idx="2299">
                  <c:v>81.418000000000006</c:v>
                </c:pt>
                <c:pt idx="2300">
                  <c:v>80.867999999999995</c:v>
                </c:pt>
                <c:pt idx="2301">
                  <c:v>71.245000000000005</c:v>
                </c:pt>
                <c:pt idx="2302">
                  <c:v>80.290000000000006</c:v>
                </c:pt>
                <c:pt idx="2303">
                  <c:v>71.271000000000001</c:v>
                </c:pt>
                <c:pt idx="2304">
                  <c:v>75.816000000000003</c:v>
                </c:pt>
                <c:pt idx="2305">
                  <c:v>75.281000000000006</c:v>
                </c:pt>
                <c:pt idx="2306">
                  <c:v>71.734999999999999</c:v>
                </c:pt>
                <c:pt idx="2307">
                  <c:v>77.616</c:v>
                </c:pt>
                <c:pt idx="2308">
                  <c:v>78.459999999999994</c:v>
                </c:pt>
                <c:pt idx="2309">
                  <c:v>72.724000000000004</c:v>
                </c:pt>
                <c:pt idx="2310">
                  <c:v>75.518000000000001</c:v>
                </c:pt>
                <c:pt idx="2311">
                  <c:v>77.081000000000003</c:v>
                </c:pt>
                <c:pt idx="2312">
                  <c:v>77.316999999999993</c:v>
                </c:pt>
                <c:pt idx="2313">
                  <c:v>74.215000000000003</c:v>
                </c:pt>
                <c:pt idx="2314">
                  <c:v>73.981999999999999</c:v>
                </c:pt>
                <c:pt idx="2315">
                  <c:v>76.590999999999994</c:v>
                </c:pt>
                <c:pt idx="2316">
                  <c:v>82.177999999999997</c:v>
                </c:pt>
                <c:pt idx="2317">
                  <c:v>83.55</c:v>
                </c:pt>
                <c:pt idx="2318">
                  <c:v>79.349999999999994</c:v>
                </c:pt>
                <c:pt idx="2319">
                  <c:v>73.62</c:v>
                </c:pt>
                <c:pt idx="2320">
                  <c:v>77.744</c:v>
                </c:pt>
                <c:pt idx="2321">
                  <c:v>78.037999999999997</c:v>
                </c:pt>
                <c:pt idx="2322">
                  <c:v>85.903000000000006</c:v>
                </c:pt>
                <c:pt idx="2323">
                  <c:v>77.694999999999993</c:v>
                </c:pt>
                <c:pt idx="2324">
                  <c:v>67.331999999999994</c:v>
                </c:pt>
                <c:pt idx="2325">
                  <c:v>78.200999999999993</c:v>
                </c:pt>
                <c:pt idx="2326">
                  <c:v>79.241</c:v>
                </c:pt>
                <c:pt idx="2327">
                  <c:v>77.394000000000005</c:v>
                </c:pt>
                <c:pt idx="2328">
                  <c:v>79.584000000000003</c:v>
                </c:pt>
                <c:pt idx="2329">
                  <c:v>79.524000000000001</c:v>
                </c:pt>
                <c:pt idx="2330">
                  <c:v>77.412999999999997</c:v>
                </c:pt>
                <c:pt idx="2331">
                  <c:v>75.325999999999993</c:v>
                </c:pt>
                <c:pt idx="2332">
                  <c:v>77.823999999999998</c:v>
                </c:pt>
                <c:pt idx="2333">
                  <c:v>74.468000000000004</c:v>
                </c:pt>
                <c:pt idx="2334">
                  <c:v>77.954999999999998</c:v>
                </c:pt>
                <c:pt idx="2335">
                  <c:v>84.11</c:v>
                </c:pt>
                <c:pt idx="2336">
                  <c:v>80.094999999999999</c:v>
                </c:pt>
                <c:pt idx="2337">
                  <c:v>73.334999999999994</c:v>
                </c:pt>
                <c:pt idx="2338">
                  <c:v>75.778000000000006</c:v>
                </c:pt>
                <c:pt idx="2339">
                  <c:v>79.146000000000001</c:v>
                </c:pt>
                <c:pt idx="2340">
                  <c:v>76.396000000000001</c:v>
                </c:pt>
                <c:pt idx="2341">
                  <c:v>73.885000000000005</c:v>
                </c:pt>
                <c:pt idx="2342">
                  <c:v>69.447999999999993</c:v>
                </c:pt>
                <c:pt idx="2343">
                  <c:v>71.331999999999994</c:v>
                </c:pt>
                <c:pt idx="2344">
                  <c:v>73.334999999999994</c:v>
                </c:pt>
                <c:pt idx="2345">
                  <c:v>75.185000000000002</c:v>
                </c:pt>
                <c:pt idx="2346">
                  <c:v>73.971999999999994</c:v>
                </c:pt>
                <c:pt idx="2347">
                  <c:v>73.182000000000002</c:v>
                </c:pt>
                <c:pt idx="2348">
                  <c:v>73.692999999999998</c:v>
                </c:pt>
                <c:pt idx="2349">
                  <c:v>74.739000000000004</c:v>
                </c:pt>
                <c:pt idx="2350">
                  <c:v>76.403000000000006</c:v>
                </c:pt>
                <c:pt idx="2351">
                  <c:v>77.271000000000001</c:v>
                </c:pt>
                <c:pt idx="2352">
                  <c:v>83.275999999999996</c:v>
                </c:pt>
                <c:pt idx="2353">
                  <c:v>78.885999999999996</c:v>
                </c:pt>
                <c:pt idx="2354">
                  <c:v>80.628</c:v>
                </c:pt>
                <c:pt idx="2355">
                  <c:v>78.382000000000005</c:v>
                </c:pt>
                <c:pt idx="2356">
                  <c:v>82.445999999999998</c:v>
                </c:pt>
                <c:pt idx="2357">
                  <c:v>75.129000000000005</c:v>
                </c:pt>
                <c:pt idx="2358">
                  <c:v>76.17</c:v>
                </c:pt>
                <c:pt idx="2359">
                  <c:v>72.912999999999997</c:v>
                </c:pt>
                <c:pt idx="2360">
                  <c:v>77.695999999999998</c:v>
                </c:pt>
                <c:pt idx="2361">
                  <c:v>78.36</c:v>
                </c:pt>
                <c:pt idx="2362">
                  <c:v>79.474000000000004</c:v>
                </c:pt>
                <c:pt idx="2363">
                  <c:v>75.956999999999994</c:v>
                </c:pt>
                <c:pt idx="2364">
                  <c:v>78.5</c:v>
                </c:pt>
                <c:pt idx="2365">
                  <c:v>71.784999999999997</c:v>
                </c:pt>
                <c:pt idx="2366">
                  <c:v>81.271000000000001</c:v>
                </c:pt>
                <c:pt idx="2367">
                  <c:v>85.528999999999996</c:v>
                </c:pt>
                <c:pt idx="2368">
                  <c:v>76.216999999999999</c:v>
                </c:pt>
                <c:pt idx="2369">
                  <c:v>70.218999999999994</c:v>
                </c:pt>
                <c:pt idx="2370">
                  <c:v>72.873000000000005</c:v>
                </c:pt>
                <c:pt idx="2371">
                  <c:v>76.64</c:v>
                </c:pt>
                <c:pt idx="2372">
                  <c:v>78.430000000000007</c:v>
                </c:pt>
                <c:pt idx="2373">
                  <c:v>70.599999999999994</c:v>
                </c:pt>
                <c:pt idx="2374">
                  <c:v>78.168999999999997</c:v>
                </c:pt>
                <c:pt idx="2375">
                  <c:v>72.015000000000001</c:v>
                </c:pt>
                <c:pt idx="2376">
                  <c:v>78.477000000000004</c:v>
                </c:pt>
                <c:pt idx="2377">
                  <c:v>77.427999999999997</c:v>
                </c:pt>
                <c:pt idx="2378">
                  <c:v>82.350999999999999</c:v>
                </c:pt>
                <c:pt idx="2379">
                  <c:v>76.605000000000004</c:v>
                </c:pt>
                <c:pt idx="2380">
                  <c:v>74.503</c:v>
                </c:pt>
                <c:pt idx="2381">
                  <c:v>75.006</c:v>
                </c:pt>
                <c:pt idx="2382">
                  <c:v>79.766000000000005</c:v>
                </c:pt>
                <c:pt idx="2383">
                  <c:v>78.831999999999994</c:v>
                </c:pt>
                <c:pt idx="2384">
                  <c:v>72.570999999999998</c:v>
                </c:pt>
                <c:pt idx="2385">
                  <c:v>80.638000000000005</c:v>
                </c:pt>
                <c:pt idx="2386">
                  <c:v>78.028000000000006</c:v>
                </c:pt>
                <c:pt idx="2387">
                  <c:v>77.369</c:v>
                </c:pt>
                <c:pt idx="2388">
                  <c:v>74.349999999999994</c:v>
                </c:pt>
                <c:pt idx="2389">
                  <c:v>78.135000000000005</c:v>
                </c:pt>
                <c:pt idx="2390">
                  <c:v>78.156000000000006</c:v>
                </c:pt>
                <c:pt idx="2391">
                  <c:v>74.260999999999996</c:v>
                </c:pt>
                <c:pt idx="2392">
                  <c:v>75.763000000000005</c:v>
                </c:pt>
                <c:pt idx="2393">
                  <c:v>78.489999999999995</c:v>
                </c:pt>
                <c:pt idx="2394">
                  <c:v>77.843000000000004</c:v>
                </c:pt>
                <c:pt idx="2395">
                  <c:v>76.155000000000001</c:v>
                </c:pt>
                <c:pt idx="2396">
                  <c:v>77.459999999999994</c:v>
                </c:pt>
                <c:pt idx="2397">
                  <c:v>75.14</c:v>
                </c:pt>
                <c:pt idx="2398">
                  <c:v>78.650999999999996</c:v>
                </c:pt>
                <c:pt idx="2399">
                  <c:v>78.180999999999997</c:v>
                </c:pt>
                <c:pt idx="2400">
                  <c:v>80.183000000000007</c:v>
                </c:pt>
                <c:pt idx="2401">
                  <c:v>72.66</c:v>
                </c:pt>
                <c:pt idx="2402">
                  <c:v>78.034000000000006</c:v>
                </c:pt>
                <c:pt idx="2403">
                  <c:v>76.995000000000005</c:v>
                </c:pt>
                <c:pt idx="2404">
                  <c:v>80.272999999999996</c:v>
                </c:pt>
                <c:pt idx="2405">
                  <c:v>76.576999999999998</c:v>
                </c:pt>
                <c:pt idx="2406">
                  <c:v>72.531000000000006</c:v>
                </c:pt>
                <c:pt idx="2407">
                  <c:v>78.5</c:v>
                </c:pt>
                <c:pt idx="2408">
                  <c:v>81.438999999999993</c:v>
                </c:pt>
                <c:pt idx="2409">
                  <c:v>77.816000000000003</c:v>
                </c:pt>
                <c:pt idx="2410">
                  <c:v>75.828000000000003</c:v>
                </c:pt>
                <c:pt idx="2411">
                  <c:v>72.438000000000002</c:v>
                </c:pt>
                <c:pt idx="2412">
                  <c:v>74.594999999999999</c:v>
                </c:pt>
                <c:pt idx="2413">
                  <c:v>76.256</c:v>
                </c:pt>
                <c:pt idx="2414">
                  <c:v>79.742000000000004</c:v>
                </c:pt>
                <c:pt idx="2415">
                  <c:v>79.363</c:v>
                </c:pt>
                <c:pt idx="2416">
                  <c:v>81.052999999999997</c:v>
                </c:pt>
                <c:pt idx="2417">
                  <c:v>81.537000000000006</c:v>
                </c:pt>
                <c:pt idx="2418">
                  <c:v>73.001999999999995</c:v>
                </c:pt>
                <c:pt idx="2419">
                  <c:v>74.516999999999996</c:v>
                </c:pt>
                <c:pt idx="2420">
                  <c:v>75.313000000000002</c:v>
                </c:pt>
                <c:pt idx="2421">
                  <c:v>79.665000000000006</c:v>
                </c:pt>
                <c:pt idx="2422">
                  <c:v>79.872</c:v>
                </c:pt>
                <c:pt idx="2423">
                  <c:v>80.353999999999999</c:v>
                </c:pt>
                <c:pt idx="2424">
                  <c:v>80.981999999999999</c:v>
                </c:pt>
                <c:pt idx="2425">
                  <c:v>79.213999999999999</c:v>
                </c:pt>
                <c:pt idx="2426">
                  <c:v>73.338999999999999</c:v>
                </c:pt>
                <c:pt idx="2427">
                  <c:v>75.058000000000007</c:v>
                </c:pt>
                <c:pt idx="2428">
                  <c:v>73.11</c:v>
                </c:pt>
                <c:pt idx="2429">
                  <c:v>78.924999999999997</c:v>
                </c:pt>
                <c:pt idx="2430">
                  <c:v>77.864000000000004</c:v>
                </c:pt>
                <c:pt idx="2431">
                  <c:v>81.813999999999993</c:v>
                </c:pt>
                <c:pt idx="2432">
                  <c:v>75.704999999999998</c:v>
                </c:pt>
                <c:pt idx="2433">
                  <c:v>73.453999999999994</c:v>
                </c:pt>
                <c:pt idx="2434">
                  <c:v>79.954999999999998</c:v>
                </c:pt>
                <c:pt idx="2435">
                  <c:v>76.959000000000003</c:v>
                </c:pt>
                <c:pt idx="2436">
                  <c:v>83.293999999999997</c:v>
                </c:pt>
                <c:pt idx="2437">
                  <c:v>78.42</c:v>
                </c:pt>
                <c:pt idx="2438">
                  <c:v>79.509</c:v>
                </c:pt>
                <c:pt idx="2439">
                  <c:v>78.174000000000007</c:v>
                </c:pt>
                <c:pt idx="2440">
                  <c:v>75.174999999999997</c:v>
                </c:pt>
                <c:pt idx="2441">
                  <c:v>74.052000000000007</c:v>
                </c:pt>
                <c:pt idx="2442">
                  <c:v>80.906000000000006</c:v>
                </c:pt>
                <c:pt idx="2443">
                  <c:v>73.173000000000002</c:v>
                </c:pt>
                <c:pt idx="2444">
                  <c:v>72.725999999999999</c:v>
                </c:pt>
                <c:pt idx="2445">
                  <c:v>77.058000000000007</c:v>
                </c:pt>
                <c:pt idx="2446">
                  <c:v>69.661000000000001</c:v>
                </c:pt>
                <c:pt idx="2447">
                  <c:v>73.069999999999993</c:v>
                </c:pt>
                <c:pt idx="2448">
                  <c:v>69.838999999999999</c:v>
                </c:pt>
                <c:pt idx="2449">
                  <c:v>72.638999999999996</c:v>
                </c:pt>
                <c:pt idx="2450">
                  <c:v>72.522999999999996</c:v>
                </c:pt>
                <c:pt idx="2451">
                  <c:v>73.45</c:v>
                </c:pt>
                <c:pt idx="2452">
                  <c:v>76.28</c:v>
                </c:pt>
                <c:pt idx="2453">
                  <c:v>73.361999999999995</c:v>
                </c:pt>
                <c:pt idx="2454">
                  <c:v>78.141000000000005</c:v>
                </c:pt>
                <c:pt idx="2455">
                  <c:v>72.242000000000004</c:v>
                </c:pt>
                <c:pt idx="2456">
                  <c:v>74.215000000000003</c:v>
                </c:pt>
                <c:pt idx="2457">
                  <c:v>76.594999999999999</c:v>
                </c:pt>
                <c:pt idx="2458">
                  <c:v>74.930000000000007</c:v>
                </c:pt>
                <c:pt idx="2459">
                  <c:v>75.728999999999999</c:v>
                </c:pt>
                <c:pt idx="2460">
                  <c:v>77.771000000000001</c:v>
                </c:pt>
                <c:pt idx="2461">
                  <c:v>75.331999999999994</c:v>
                </c:pt>
                <c:pt idx="2462">
                  <c:v>73.727000000000004</c:v>
                </c:pt>
                <c:pt idx="2463">
                  <c:v>72.912999999999997</c:v>
                </c:pt>
                <c:pt idx="2464">
                  <c:v>72.712999999999994</c:v>
                </c:pt>
                <c:pt idx="2465">
                  <c:v>73.192999999999998</c:v>
                </c:pt>
                <c:pt idx="2466">
                  <c:v>73.281999999999996</c:v>
                </c:pt>
                <c:pt idx="2467">
                  <c:v>73.759</c:v>
                </c:pt>
                <c:pt idx="2468">
                  <c:v>75.617999999999995</c:v>
                </c:pt>
                <c:pt idx="2469">
                  <c:v>76.798000000000002</c:v>
                </c:pt>
                <c:pt idx="2470">
                  <c:v>74.98</c:v>
                </c:pt>
                <c:pt idx="2471">
                  <c:v>75.715999999999994</c:v>
                </c:pt>
                <c:pt idx="2472">
                  <c:v>75.256</c:v>
                </c:pt>
                <c:pt idx="2473">
                  <c:v>76.114999999999995</c:v>
                </c:pt>
                <c:pt idx="2474">
                  <c:v>80.747</c:v>
                </c:pt>
                <c:pt idx="2475">
                  <c:v>76.38</c:v>
                </c:pt>
                <c:pt idx="2476">
                  <c:v>77.55</c:v>
                </c:pt>
                <c:pt idx="2477">
                  <c:v>78.093000000000004</c:v>
                </c:pt>
                <c:pt idx="2478">
                  <c:v>73.941999999999993</c:v>
                </c:pt>
                <c:pt idx="2479">
                  <c:v>80.015000000000001</c:v>
                </c:pt>
                <c:pt idx="2480">
                  <c:v>71.212999999999994</c:v>
                </c:pt>
                <c:pt idx="2481">
                  <c:v>74.643000000000001</c:v>
                </c:pt>
                <c:pt idx="2482">
                  <c:v>75.793999999999997</c:v>
                </c:pt>
                <c:pt idx="2483">
                  <c:v>74.34</c:v>
                </c:pt>
                <c:pt idx="2484">
                  <c:v>76.27</c:v>
                </c:pt>
                <c:pt idx="2485">
                  <c:v>70.576999999999998</c:v>
                </c:pt>
                <c:pt idx="2486">
                  <c:v>72.021000000000001</c:v>
                </c:pt>
                <c:pt idx="2487">
                  <c:v>75.150999999999996</c:v>
                </c:pt>
                <c:pt idx="2488">
                  <c:v>77.418000000000006</c:v>
                </c:pt>
                <c:pt idx="2489">
                  <c:v>72.799000000000007</c:v>
                </c:pt>
                <c:pt idx="2490">
                  <c:v>76.832999999999998</c:v>
                </c:pt>
                <c:pt idx="2491">
                  <c:v>77.795000000000002</c:v>
                </c:pt>
                <c:pt idx="2492">
                  <c:v>76.531999999999996</c:v>
                </c:pt>
                <c:pt idx="2493">
                  <c:v>76.688999999999993</c:v>
                </c:pt>
                <c:pt idx="2494">
                  <c:v>77.010999999999996</c:v>
                </c:pt>
                <c:pt idx="2495">
                  <c:v>77.481999999999999</c:v>
                </c:pt>
                <c:pt idx="2496">
                  <c:v>80.102000000000004</c:v>
                </c:pt>
                <c:pt idx="2497">
                  <c:v>81.713999999999999</c:v>
                </c:pt>
                <c:pt idx="2498">
                  <c:v>83.745000000000005</c:v>
                </c:pt>
                <c:pt idx="2499">
                  <c:v>74.67</c:v>
                </c:pt>
                <c:pt idx="2500">
                  <c:v>78.659000000000006</c:v>
                </c:pt>
                <c:pt idx="2501">
                  <c:v>76.460999999999999</c:v>
                </c:pt>
                <c:pt idx="2502">
                  <c:v>75.981999999999999</c:v>
                </c:pt>
                <c:pt idx="2503">
                  <c:v>77.316000000000003</c:v>
                </c:pt>
                <c:pt idx="2504">
                  <c:v>77.064999999999998</c:v>
                </c:pt>
                <c:pt idx="2505">
                  <c:v>76.003</c:v>
                </c:pt>
                <c:pt idx="2506">
                  <c:v>76.224999999999994</c:v>
                </c:pt>
                <c:pt idx="2507">
                  <c:v>78.546000000000006</c:v>
                </c:pt>
                <c:pt idx="2508">
                  <c:v>86.323999999999998</c:v>
                </c:pt>
                <c:pt idx="2509">
                  <c:v>79.456000000000003</c:v>
                </c:pt>
                <c:pt idx="2510">
                  <c:v>79.16</c:v>
                </c:pt>
                <c:pt idx="2511">
                  <c:v>82.475999999999999</c:v>
                </c:pt>
                <c:pt idx="2512">
                  <c:v>75.844999999999999</c:v>
                </c:pt>
                <c:pt idx="2513">
                  <c:v>70.335999999999999</c:v>
                </c:pt>
                <c:pt idx="2514">
                  <c:v>74.251999999999995</c:v>
                </c:pt>
                <c:pt idx="2515">
                  <c:v>74.257000000000005</c:v>
                </c:pt>
                <c:pt idx="2516">
                  <c:v>77.153999999999996</c:v>
                </c:pt>
                <c:pt idx="2517">
                  <c:v>73.153000000000006</c:v>
                </c:pt>
                <c:pt idx="2518">
                  <c:v>76.221999999999994</c:v>
                </c:pt>
                <c:pt idx="2519">
                  <c:v>78.206999999999994</c:v>
                </c:pt>
                <c:pt idx="2520">
                  <c:v>74.66</c:v>
                </c:pt>
                <c:pt idx="2521">
                  <c:v>72.102999999999994</c:v>
                </c:pt>
                <c:pt idx="2522">
                  <c:v>69.786000000000001</c:v>
                </c:pt>
                <c:pt idx="2523">
                  <c:v>71.706999999999994</c:v>
                </c:pt>
                <c:pt idx="2524">
                  <c:v>73.864000000000004</c:v>
                </c:pt>
                <c:pt idx="2525">
                  <c:v>82.822999999999993</c:v>
                </c:pt>
                <c:pt idx="2526">
                  <c:v>76.430999999999997</c:v>
                </c:pt>
                <c:pt idx="2527">
                  <c:v>76.254999999999995</c:v>
                </c:pt>
                <c:pt idx="2528">
                  <c:v>80.042000000000002</c:v>
                </c:pt>
                <c:pt idx="2529">
                  <c:v>71.432000000000002</c:v>
                </c:pt>
                <c:pt idx="2530">
                  <c:v>73.710999999999999</c:v>
                </c:pt>
                <c:pt idx="2531">
                  <c:v>79.131</c:v>
                </c:pt>
                <c:pt idx="2532">
                  <c:v>70.307000000000002</c:v>
                </c:pt>
                <c:pt idx="2533">
                  <c:v>73.096999999999994</c:v>
                </c:pt>
                <c:pt idx="2534">
                  <c:v>69.194999999999993</c:v>
                </c:pt>
                <c:pt idx="2535">
                  <c:v>76.298000000000002</c:v>
                </c:pt>
                <c:pt idx="2536">
                  <c:v>76.266999999999996</c:v>
                </c:pt>
                <c:pt idx="2537">
                  <c:v>81.070999999999998</c:v>
                </c:pt>
                <c:pt idx="2538">
                  <c:v>72.063000000000002</c:v>
                </c:pt>
                <c:pt idx="2539">
                  <c:v>84.114999999999995</c:v>
                </c:pt>
                <c:pt idx="2540">
                  <c:v>82.007000000000005</c:v>
                </c:pt>
                <c:pt idx="2541">
                  <c:v>72.945999999999998</c:v>
                </c:pt>
                <c:pt idx="2542">
                  <c:v>77.185000000000002</c:v>
                </c:pt>
                <c:pt idx="2543">
                  <c:v>72.394000000000005</c:v>
                </c:pt>
                <c:pt idx="2544">
                  <c:v>71.703999999999994</c:v>
                </c:pt>
                <c:pt idx="2545">
                  <c:v>77.108999999999995</c:v>
                </c:pt>
                <c:pt idx="2546">
                  <c:v>79.44</c:v>
                </c:pt>
                <c:pt idx="2547">
                  <c:v>74.302000000000007</c:v>
                </c:pt>
                <c:pt idx="2548">
                  <c:v>72.77</c:v>
                </c:pt>
                <c:pt idx="2549">
                  <c:v>81.113</c:v>
                </c:pt>
                <c:pt idx="2550">
                  <c:v>73.332999999999998</c:v>
                </c:pt>
                <c:pt idx="2551">
                  <c:v>76.846999999999994</c:v>
                </c:pt>
                <c:pt idx="2552">
                  <c:v>77.366</c:v>
                </c:pt>
                <c:pt idx="2553">
                  <c:v>76.918000000000006</c:v>
                </c:pt>
                <c:pt idx="2554">
                  <c:v>76.638999999999996</c:v>
                </c:pt>
                <c:pt idx="2555">
                  <c:v>78.391999999999996</c:v>
                </c:pt>
                <c:pt idx="2556">
                  <c:v>73.75</c:v>
                </c:pt>
                <c:pt idx="2557">
                  <c:v>79.481999999999999</c:v>
                </c:pt>
                <c:pt idx="2558">
                  <c:v>84.106999999999999</c:v>
                </c:pt>
                <c:pt idx="2559">
                  <c:v>76.501000000000005</c:v>
                </c:pt>
                <c:pt idx="2560">
                  <c:v>70.518000000000001</c:v>
                </c:pt>
                <c:pt idx="2561">
                  <c:v>78.292000000000002</c:v>
                </c:pt>
                <c:pt idx="2562">
                  <c:v>73.459000000000003</c:v>
                </c:pt>
                <c:pt idx="2563">
                  <c:v>75.742999999999995</c:v>
                </c:pt>
                <c:pt idx="2564">
                  <c:v>80.111000000000004</c:v>
                </c:pt>
                <c:pt idx="2565">
                  <c:v>84.754999999999995</c:v>
                </c:pt>
                <c:pt idx="2566">
                  <c:v>72.043000000000006</c:v>
                </c:pt>
                <c:pt idx="2567">
                  <c:v>73.772000000000006</c:v>
                </c:pt>
                <c:pt idx="2568">
                  <c:v>78.213999999999999</c:v>
                </c:pt>
                <c:pt idx="2569">
                  <c:v>77.561000000000007</c:v>
                </c:pt>
                <c:pt idx="2570">
                  <c:v>79.382000000000005</c:v>
                </c:pt>
                <c:pt idx="2571">
                  <c:v>76.819999999999993</c:v>
                </c:pt>
                <c:pt idx="2572">
                  <c:v>75.733999999999995</c:v>
                </c:pt>
                <c:pt idx="2573">
                  <c:v>81.183000000000007</c:v>
                </c:pt>
                <c:pt idx="2574">
                  <c:v>71.849999999999994</c:v>
                </c:pt>
                <c:pt idx="2575">
                  <c:v>72.093000000000004</c:v>
                </c:pt>
                <c:pt idx="2576">
                  <c:v>79.552000000000007</c:v>
                </c:pt>
                <c:pt idx="2577">
                  <c:v>75.307000000000002</c:v>
                </c:pt>
                <c:pt idx="2578">
                  <c:v>76.236000000000004</c:v>
                </c:pt>
                <c:pt idx="2579">
                  <c:v>74.203000000000003</c:v>
                </c:pt>
                <c:pt idx="2580">
                  <c:v>67.016999999999996</c:v>
                </c:pt>
                <c:pt idx="2581">
                  <c:v>72.090999999999994</c:v>
                </c:pt>
                <c:pt idx="2582">
                  <c:v>78.165000000000006</c:v>
                </c:pt>
                <c:pt idx="2583">
                  <c:v>71.899000000000001</c:v>
                </c:pt>
                <c:pt idx="2584">
                  <c:v>72.45</c:v>
                </c:pt>
                <c:pt idx="2585">
                  <c:v>79.361000000000004</c:v>
                </c:pt>
                <c:pt idx="2586">
                  <c:v>85.438999999999993</c:v>
                </c:pt>
                <c:pt idx="2587">
                  <c:v>76.539000000000001</c:v>
                </c:pt>
                <c:pt idx="2588">
                  <c:v>70.281999999999996</c:v>
                </c:pt>
                <c:pt idx="2589">
                  <c:v>75.263999999999996</c:v>
                </c:pt>
                <c:pt idx="2590">
                  <c:v>74.64</c:v>
                </c:pt>
                <c:pt idx="2591">
                  <c:v>74.021000000000001</c:v>
                </c:pt>
                <c:pt idx="2592">
                  <c:v>77.233999999999995</c:v>
                </c:pt>
                <c:pt idx="2593">
                  <c:v>80.335999999999999</c:v>
                </c:pt>
                <c:pt idx="2594">
                  <c:v>75.394999999999996</c:v>
                </c:pt>
                <c:pt idx="2595">
                  <c:v>77.480999999999995</c:v>
                </c:pt>
                <c:pt idx="2596">
                  <c:v>75.825000000000003</c:v>
                </c:pt>
                <c:pt idx="2597">
                  <c:v>74.441999999999993</c:v>
                </c:pt>
                <c:pt idx="2598">
                  <c:v>79.781000000000006</c:v>
                </c:pt>
                <c:pt idx="2599">
                  <c:v>76.463999999999999</c:v>
                </c:pt>
                <c:pt idx="2600">
                  <c:v>73.912999999999997</c:v>
                </c:pt>
                <c:pt idx="2601">
                  <c:v>71.213999999999999</c:v>
                </c:pt>
                <c:pt idx="2602">
                  <c:v>75.037000000000006</c:v>
                </c:pt>
                <c:pt idx="2603">
                  <c:v>75.822000000000003</c:v>
                </c:pt>
                <c:pt idx="2604">
                  <c:v>81.695999999999998</c:v>
                </c:pt>
                <c:pt idx="2605">
                  <c:v>79.53</c:v>
                </c:pt>
                <c:pt idx="2606">
                  <c:v>75.597999999999999</c:v>
                </c:pt>
                <c:pt idx="2607">
                  <c:v>79.13</c:v>
                </c:pt>
                <c:pt idx="2608">
                  <c:v>77.888000000000005</c:v>
                </c:pt>
                <c:pt idx="2609">
                  <c:v>80.427999999999997</c:v>
                </c:pt>
                <c:pt idx="2610">
                  <c:v>73.997</c:v>
                </c:pt>
                <c:pt idx="2611">
                  <c:v>69.756</c:v>
                </c:pt>
                <c:pt idx="2612">
                  <c:v>73.878</c:v>
                </c:pt>
                <c:pt idx="2613">
                  <c:v>71.724999999999994</c:v>
                </c:pt>
                <c:pt idx="2614">
                  <c:v>76.019000000000005</c:v>
                </c:pt>
                <c:pt idx="2615">
                  <c:v>71.373999999999995</c:v>
                </c:pt>
                <c:pt idx="2616">
                  <c:v>80.414000000000001</c:v>
                </c:pt>
                <c:pt idx="2617">
                  <c:v>85.195999999999998</c:v>
                </c:pt>
                <c:pt idx="2618">
                  <c:v>82.712000000000003</c:v>
                </c:pt>
                <c:pt idx="2619">
                  <c:v>75.004999999999995</c:v>
                </c:pt>
                <c:pt idx="2620">
                  <c:v>77.590999999999994</c:v>
                </c:pt>
                <c:pt idx="2621">
                  <c:v>74.86</c:v>
                </c:pt>
                <c:pt idx="2622">
                  <c:v>81.825000000000003</c:v>
                </c:pt>
                <c:pt idx="2623">
                  <c:v>78.929000000000002</c:v>
                </c:pt>
                <c:pt idx="2624">
                  <c:v>75.697000000000003</c:v>
                </c:pt>
                <c:pt idx="2625">
                  <c:v>80.376999999999995</c:v>
                </c:pt>
                <c:pt idx="2626">
                  <c:v>75.674000000000007</c:v>
                </c:pt>
                <c:pt idx="2627">
                  <c:v>80.150999999999996</c:v>
                </c:pt>
                <c:pt idx="2628">
                  <c:v>74.745000000000005</c:v>
                </c:pt>
                <c:pt idx="2629">
                  <c:v>73.489999999999995</c:v>
                </c:pt>
                <c:pt idx="2630">
                  <c:v>74.194000000000003</c:v>
                </c:pt>
                <c:pt idx="2631">
                  <c:v>71.817999999999998</c:v>
                </c:pt>
                <c:pt idx="2632">
                  <c:v>85.438999999999993</c:v>
                </c:pt>
                <c:pt idx="2633">
                  <c:v>77.731999999999999</c:v>
                </c:pt>
                <c:pt idx="2634">
                  <c:v>80.013000000000005</c:v>
                </c:pt>
                <c:pt idx="2635">
                  <c:v>72.361000000000004</c:v>
                </c:pt>
                <c:pt idx="2636">
                  <c:v>75.917000000000002</c:v>
                </c:pt>
                <c:pt idx="2637">
                  <c:v>77.632999999999996</c:v>
                </c:pt>
                <c:pt idx="2638">
                  <c:v>73.06</c:v>
                </c:pt>
                <c:pt idx="2639">
                  <c:v>74.844999999999999</c:v>
                </c:pt>
                <c:pt idx="2640">
                  <c:v>78.17</c:v>
                </c:pt>
                <c:pt idx="2641">
                  <c:v>78.055000000000007</c:v>
                </c:pt>
                <c:pt idx="2642">
                  <c:v>77.605999999999995</c:v>
                </c:pt>
                <c:pt idx="2643">
                  <c:v>80.781000000000006</c:v>
                </c:pt>
                <c:pt idx="2644">
                  <c:v>73.195999999999998</c:v>
                </c:pt>
                <c:pt idx="2645">
                  <c:v>78.891999999999996</c:v>
                </c:pt>
                <c:pt idx="2646">
                  <c:v>77.343000000000004</c:v>
                </c:pt>
                <c:pt idx="2647">
                  <c:v>76.838999999999999</c:v>
                </c:pt>
                <c:pt idx="2648">
                  <c:v>79.938000000000002</c:v>
                </c:pt>
                <c:pt idx="2649">
                  <c:v>77.653999999999996</c:v>
                </c:pt>
                <c:pt idx="2650">
                  <c:v>77.790999999999997</c:v>
                </c:pt>
                <c:pt idx="2651">
                  <c:v>78.61</c:v>
                </c:pt>
                <c:pt idx="2652">
                  <c:v>80.489999999999995</c:v>
                </c:pt>
                <c:pt idx="2653">
                  <c:v>75.141000000000005</c:v>
                </c:pt>
                <c:pt idx="2654">
                  <c:v>77.213999999999999</c:v>
                </c:pt>
                <c:pt idx="2655">
                  <c:v>72.688000000000002</c:v>
                </c:pt>
                <c:pt idx="2656">
                  <c:v>73.822999999999993</c:v>
                </c:pt>
                <c:pt idx="2657">
                  <c:v>74.680999999999997</c:v>
                </c:pt>
                <c:pt idx="2658">
                  <c:v>72.959999999999994</c:v>
                </c:pt>
                <c:pt idx="2659">
                  <c:v>78.421000000000006</c:v>
                </c:pt>
                <c:pt idx="2660">
                  <c:v>76.085999999999999</c:v>
                </c:pt>
                <c:pt idx="2661">
                  <c:v>76.86</c:v>
                </c:pt>
                <c:pt idx="2662">
                  <c:v>72.454999999999998</c:v>
                </c:pt>
                <c:pt idx="2663">
                  <c:v>72.177000000000007</c:v>
                </c:pt>
                <c:pt idx="2664">
                  <c:v>75.108000000000004</c:v>
                </c:pt>
                <c:pt idx="2665">
                  <c:v>75.727000000000004</c:v>
                </c:pt>
                <c:pt idx="2666">
                  <c:v>73.11</c:v>
                </c:pt>
                <c:pt idx="2667">
                  <c:v>75.754999999999995</c:v>
                </c:pt>
                <c:pt idx="2668">
                  <c:v>75.064999999999998</c:v>
                </c:pt>
                <c:pt idx="2669">
                  <c:v>78.599000000000004</c:v>
                </c:pt>
                <c:pt idx="2670">
                  <c:v>76.472999999999999</c:v>
                </c:pt>
                <c:pt idx="2671">
                  <c:v>75.290999999999997</c:v>
                </c:pt>
                <c:pt idx="2672">
                  <c:v>73.536000000000001</c:v>
                </c:pt>
                <c:pt idx="2673">
                  <c:v>76.7</c:v>
                </c:pt>
                <c:pt idx="2674">
                  <c:v>72.950999999999993</c:v>
                </c:pt>
                <c:pt idx="2675">
                  <c:v>72.194000000000003</c:v>
                </c:pt>
                <c:pt idx="2676">
                  <c:v>75.441000000000003</c:v>
                </c:pt>
                <c:pt idx="2677">
                  <c:v>78.525000000000006</c:v>
                </c:pt>
                <c:pt idx="2678">
                  <c:v>76.668000000000006</c:v>
                </c:pt>
                <c:pt idx="2679">
                  <c:v>76.394999999999996</c:v>
                </c:pt>
                <c:pt idx="2680">
                  <c:v>79.433999999999997</c:v>
                </c:pt>
                <c:pt idx="2681">
                  <c:v>78.506</c:v>
                </c:pt>
                <c:pt idx="2682">
                  <c:v>72.471000000000004</c:v>
                </c:pt>
                <c:pt idx="2683">
                  <c:v>72.004999999999995</c:v>
                </c:pt>
                <c:pt idx="2684">
                  <c:v>71.003</c:v>
                </c:pt>
                <c:pt idx="2685">
                  <c:v>76.144999999999996</c:v>
                </c:pt>
                <c:pt idx="2686">
                  <c:v>74.966999999999999</c:v>
                </c:pt>
                <c:pt idx="2687">
                  <c:v>74.09</c:v>
                </c:pt>
                <c:pt idx="2688">
                  <c:v>71.698999999999998</c:v>
                </c:pt>
                <c:pt idx="2689">
                  <c:v>76.203999999999994</c:v>
                </c:pt>
                <c:pt idx="2690">
                  <c:v>76.465999999999994</c:v>
                </c:pt>
                <c:pt idx="2691">
                  <c:v>79.456000000000003</c:v>
                </c:pt>
                <c:pt idx="2692">
                  <c:v>77.984999999999999</c:v>
                </c:pt>
                <c:pt idx="2693">
                  <c:v>75.638000000000005</c:v>
                </c:pt>
                <c:pt idx="2694">
                  <c:v>78.956999999999994</c:v>
                </c:pt>
                <c:pt idx="2695">
                  <c:v>79.424999999999997</c:v>
                </c:pt>
                <c:pt idx="2696">
                  <c:v>77.870999999999995</c:v>
                </c:pt>
                <c:pt idx="2697">
                  <c:v>75.168999999999997</c:v>
                </c:pt>
                <c:pt idx="2698">
                  <c:v>73.945999999999998</c:v>
                </c:pt>
                <c:pt idx="2699">
                  <c:v>72.554000000000002</c:v>
                </c:pt>
                <c:pt idx="2700">
                  <c:v>77.66</c:v>
                </c:pt>
                <c:pt idx="2701">
                  <c:v>77.549000000000007</c:v>
                </c:pt>
                <c:pt idx="2702">
                  <c:v>76.018000000000001</c:v>
                </c:pt>
                <c:pt idx="2703">
                  <c:v>77.510000000000005</c:v>
                </c:pt>
                <c:pt idx="2704">
                  <c:v>75.988</c:v>
                </c:pt>
                <c:pt idx="2705">
                  <c:v>80.111000000000004</c:v>
                </c:pt>
                <c:pt idx="2706">
                  <c:v>77.430999999999997</c:v>
                </c:pt>
                <c:pt idx="2707">
                  <c:v>77.450999999999993</c:v>
                </c:pt>
                <c:pt idx="2708">
                  <c:v>83.364000000000004</c:v>
                </c:pt>
                <c:pt idx="2709">
                  <c:v>79.831000000000003</c:v>
                </c:pt>
                <c:pt idx="2710">
                  <c:v>76.682000000000002</c:v>
                </c:pt>
                <c:pt idx="2711">
                  <c:v>74.576999999999998</c:v>
                </c:pt>
                <c:pt idx="2712">
                  <c:v>77.921000000000006</c:v>
                </c:pt>
                <c:pt idx="2713">
                  <c:v>77.495000000000005</c:v>
                </c:pt>
                <c:pt idx="2714">
                  <c:v>70.739000000000004</c:v>
                </c:pt>
                <c:pt idx="2715">
                  <c:v>72.757000000000005</c:v>
                </c:pt>
                <c:pt idx="2716">
                  <c:v>75.962000000000003</c:v>
                </c:pt>
                <c:pt idx="2717">
                  <c:v>75.715000000000003</c:v>
                </c:pt>
                <c:pt idx="2718">
                  <c:v>77.105000000000004</c:v>
                </c:pt>
                <c:pt idx="2719">
                  <c:v>76.319999999999993</c:v>
                </c:pt>
                <c:pt idx="2720">
                  <c:v>75.599999999999994</c:v>
                </c:pt>
                <c:pt idx="2721">
                  <c:v>72.921000000000006</c:v>
                </c:pt>
                <c:pt idx="2722">
                  <c:v>75.349999999999994</c:v>
                </c:pt>
                <c:pt idx="2723">
                  <c:v>72.760000000000005</c:v>
                </c:pt>
                <c:pt idx="2724">
                  <c:v>70.644000000000005</c:v>
                </c:pt>
                <c:pt idx="2725">
                  <c:v>71.409000000000006</c:v>
                </c:pt>
                <c:pt idx="2726">
                  <c:v>70.475999999999999</c:v>
                </c:pt>
                <c:pt idx="2727">
                  <c:v>65.58</c:v>
                </c:pt>
                <c:pt idx="2728">
                  <c:v>67.644999999999996</c:v>
                </c:pt>
                <c:pt idx="2729">
                  <c:v>66.108000000000004</c:v>
                </c:pt>
                <c:pt idx="2730">
                  <c:v>67.363</c:v>
                </c:pt>
                <c:pt idx="2731">
                  <c:v>65.513999999999996</c:v>
                </c:pt>
                <c:pt idx="2732">
                  <c:v>64.096999999999994</c:v>
                </c:pt>
                <c:pt idx="2733">
                  <c:v>61.923000000000002</c:v>
                </c:pt>
                <c:pt idx="2734">
                  <c:v>60.56</c:v>
                </c:pt>
                <c:pt idx="2735">
                  <c:v>62.293999999999997</c:v>
                </c:pt>
                <c:pt idx="2736">
                  <c:v>73.622</c:v>
                </c:pt>
                <c:pt idx="2737">
                  <c:v>72.811000000000007</c:v>
                </c:pt>
                <c:pt idx="2738">
                  <c:v>70.031999999999996</c:v>
                </c:pt>
                <c:pt idx="2739">
                  <c:v>71.228999999999999</c:v>
                </c:pt>
                <c:pt idx="2740">
                  <c:v>66.988</c:v>
                </c:pt>
                <c:pt idx="2741">
                  <c:v>69.599000000000004</c:v>
                </c:pt>
                <c:pt idx="2742">
                  <c:v>66.8</c:v>
                </c:pt>
                <c:pt idx="2743">
                  <c:v>61.57</c:v>
                </c:pt>
                <c:pt idx="2744">
                  <c:v>62.96</c:v>
                </c:pt>
                <c:pt idx="2745">
                  <c:v>62.634999999999998</c:v>
                </c:pt>
                <c:pt idx="2746">
                  <c:v>69.590999999999994</c:v>
                </c:pt>
                <c:pt idx="2747">
                  <c:v>62.706000000000003</c:v>
                </c:pt>
                <c:pt idx="2748">
                  <c:v>62.551000000000002</c:v>
                </c:pt>
                <c:pt idx="2749">
                  <c:v>62.651000000000003</c:v>
                </c:pt>
                <c:pt idx="2750">
                  <c:v>61.088999999999999</c:v>
                </c:pt>
                <c:pt idx="2751">
                  <c:v>59.098999999999997</c:v>
                </c:pt>
                <c:pt idx="2752">
                  <c:v>55.234999999999999</c:v>
                </c:pt>
                <c:pt idx="2753">
                  <c:v>60.664999999999999</c:v>
                </c:pt>
                <c:pt idx="2754">
                  <c:v>58.752000000000002</c:v>
                </c:pt>
                <c:pt idx="2755">
                  <c:v>63.161999999999999</c:v>
                </c:pt>
                <c:pt idx="2756">
                  <c:v>59.247999999999998</c:v>
                </c:pt>
                <c:pt idx="2757">
                  <c:v>61.768999999999998</c:v>
                </c:pt>
                <c:pt idx="2758">
                  <c:v>65.536000000000001</c:v>
                </c:pt>
                <c:pt idx="2759">
                  <c:v>63.561999999999998</c:v>
                </c:pt>
                <c:pt idx="2760">
                  <c:v>55.500999999999998</c:v>
                </c:pt>
                <c:pt idx="2761">
                  <c:v>59.465000000000003</c:v>
                </c:pt>
                <c:pt idx="2762">
                  <c:v>59.768000000000001</c:v>
                </c:pt>
                <c:pt idx="2763">
                  <c:v>61.851999999999997</c:v>
                </c:pt>
                <c:pt idx="2764">
                  <c:v>55.850999999999999</c:v>
                </c:pt>
                <c:pt idx="2765">
                  <c:v>56.725999999999999</c:v>
                </c:pt>
                <c:pt idx="2766">
                  <c:v>57.994</c:v>
                </c:pt>
                <c:pt idx="2767">
                  <c:v>54.912999999999997</c:v>
                </c:pt>
                <c:pt idx="2768">
                  <c:v>56.345999999999997</c:v>
                </c:pt>
                <c:pt idx="2769">
                  <c:v>56.354999999999997</c:v>
                </c:pt>
                <c:pt idx="2770">
                  <c:v>47.215000000000003</c:v>
                </c:pt>
                <c:pt idx="2771">
                  <c:v>55.802999999999997</c:v>
                </c:pt>
                <c:pt idx="2772">
                  <c:v>57.125</c:v>
                </c:pt>
                <c:pt idx="2773">
                  <c:v>60.563000000000002</c:v>
                </c:pt>
                <c:pt idx="2774">
                  <c:v>56.475000000000001</c:v>
                </c:pt>
                <c:pt idx="2775">
                  <c:v>52.567</c:v>
                </c:pt>
                <c:pt idx="2776">
                  <c:v>52.923999999999999</c:v>
                </c:pt>
                <c:pt idx="2777">
                  <c:v>54.116</c:v>
                </c:pt>
                <c:pt idx="2778">
                  <c:v>49.33</c:v>
                </c:pt>
                <c:pt idx="2779">
                  <c:v>52.267000000000003</c:v>
                </c:pt>
                <c:pt idx="2780">
                  <c:v>52.002000000000002</c:v>
                </c:pt>
                <c:pt idx="2781">
                  <c:v>58.384999999999998</c:v>
                </c:pt>
                <c:pt idx="2782">
                  <c:v>55.936</c:v>
                </c:pt>
                <c:pt idx="2783">
                  <c:v>54.008000000000003</c:v>
                </c:pt>
                <c:pt idx="2784">
                  <c:v>53.098999999999997</c:v>
                </c:pt>
                <c:pt idx="2785">
                  <c:v>54.84</c:v>
                </c:pt>
                <c:pt idx="2786">
                  <c:v>55.555999999999997</c:v>
                </c:pt>
                <c:pt idx="2787">
                  <c:v>57.841000000000001</c:v>
                </c:pt>
                <c:pt idx="2788">
                  <c:v>58.194000000000003</c:v>
                </c:pt>
                <c:pt idx="2789">
                  <c:v>49.277999999999999</c:v>
                </c:pt>
                <c:pt idx="2790">
                  <c:v>46.08</c:v>
                </c:pt>
                <c:pt idx="2791">
                  <c:v>49.225999999999999</c:v>
                </c:pt>
                <c:pt idx="2792">
                  <c:v>54.844000000000001</c:v>
                </c:pt>
                <c:pt idx="2793">
                  <c:v>49.616</c:v>
                </c:pt>
                <c:pt idx="2794">
                  <c:v>51.478000000000002</c:v>
                </c:pt>
                <c:pt idx="2795">
                  <c:v>52.515999999999998</c:v>
                </c:pt>
                <c:pt idx="2796">
                  <c:v>52.69</c:v>
                </c:pt>
                <c:pt idx="2797">
                  <c:v>47.314999999999998</c:v>
                </c:pt>
                <c:pt idx="2798">
                  <c:v>48.942999999999998</c:v>
                </c:pt>
                <c:pt idx="2799">
                  <c:v>46.375999999999998</c:v>
                </c:pt>
                <c:pt idx="2800">
                  <c:v>47.040999999999997</c:v>
                </c:pt>
                <c:pt idx="2801">
                  <c:v>42.786999999999999</c:v>
                </c:pt>
                <c:pt idx="2802">
                  <c:v>44.686</c:v>
                </c:pt>
                <c:pt idx="2803">
                  <c:v>44.863999999999997</c:v>
                </c:pt>
                <c:pt idx="2804">
                  <c:v>44.155999999999999</c:v>
                </c:pt>
                <c:pt idx="2805">
                  <c:v>42.145000000000003</c:v>
                </c:pt>
                <c:pt idx="2806">
                  <c:v>43.712000000000003</c:v>
                </c:pt>
                <c:pt idx="2807">
                  <c:v>51.029000000000003</c:v>
                </c:pt>
                <c:pt idx="2808">
                  <c:v>48.932000000000002</c:v>
                </c:pt>
                <c:pt idx="2809">
                  <c:v>40.781999999999996</c:v>
                </c:pt>
                <c:pt idx="2810">
                  <c:v>45.314999999999998</c:v>
                </c:pt>
                <c:pt idx="2811">
                  <c:v>49.381999999999998</c:v>
                </c:pt>
                <c:pt idx="2812">
                  <c:v>41.825000000000003</c:v>
                </c:pt>
                <c:pt idx="2813">
                  <c:v>48.326999999999998</c:v>
                </c:pt>
                <c:pt idx="2814">
                  <c:v>45.098999999999997</c:v>
                </c:pt>
                <c:pt idx="2815">
                  <c:v>42.36</c:v>
                </c:pt>
                <c:pt idx="2816">
                  <c:v>42.911999999999999</c:v>
                </c:pt>
                <c:pt idx="2817">
                  <c:v>45.933999999999997</c:v>
                </c:pt>
                <c:pt idx="2818">
                  <c:v>42.569000000000003</c:v>
                </c:pt>
                <c:pt idx="2819">
                  <c:v>47.530999999999999</c:v>
                </c:pt>
                <c:pt idx="2820">
                  <c:v>43.19</c:v>
                </c:pt>
                <c:pt idx="2821">
                  <c:v>53.432000000000002</c:v>
                </c:pt>
                <c:pt idx="2822">
                  <c:v>52.838999999999999</c:v>
                </c:pt>
                <c:pt idx="2823">
                  <c:v>59.988</c:v>
                </c:pt>
                <c:pt idx="2824">
                  <c:v>52.177</c:v>
                </c:pt>
                <c:pt idx="2825">
                  <c:v>50.908999999999999</c:v>
                </c:pt>
                <c:pt idx="2826">
                  <c:v>47.305</c:v>
                </c:pt>
                <c:pt idx="2827">
                  <c:v>47.174999999999997</c:v>
                </c:pt>
                <c:pt idx="2828">
                  <c:v>47.53</c:v>
                </c:pt>
                <c:pt idx="2829">
                  <c:v>46.36</c:v>
                </c:pt>
                <c:pt idx="2830">
                  <c:v>52.287999999999997</c:v>
                </c:pt>
                <c:pt idx="2831">
                  <c:v>46.689</c:v>
                </c:pt>
                <c:pt idx="2832">
                  <c:v>45.143000000000001</c:v>
                </c:pt>
                <c:pt idx="2833">
                  <c:v>43.265999999999998</c:v>
                </c:pt>
                <c:pt idx="2834">
                  <c:v>46.18</c:v>
                </c:pt>
                <c:pt idx="2835">
                  <c:v>45.808999999999997</c:v>
                </c:pt>
                <c:pt idx="2836">
                  <c:v>47.402999999999999</c:v>
                </c:pt>
                <c:pt idx="2837">
                  <c:v>44.823999999999998</c:v>
                </c:pt>
                <c:pt idx="2838">
                  <c:v>52.656999999999996</c:v>
                </c:pt>
                <c:pt idx="2839">
                  <c:v>58.694000000000003</c:v>
                </c:pt>
                <c:pt idx="2840">
                  <c:v>48.679000000000002</c:v>
                </c:pt>
                <c:pt idx="2841">
                  <c:v>46.174999999999997</c:v>
                </c:pt>
                <c:pt idx="2842">
                  <c:v>46.029000000000003</c:v>
                </c:pt>
                <c:pt idx="2843">
                  <c:v>43.256999999999998</c:v>
                </c:pt>
                <c:pt idx="2844">
                  <c:v>41.058999999999997</c:v>
                </c:pt>
                <c:pt idx="2845">
                  <c:v>43.353000000000002</c:v>
                </c:pt>
                <c:pt idx="2846">
                  <c:v>43.911999999999999</c:v>
                </c:pt>
                <c:pt idx="2847">
                  <c:v>41.621000000000002</c:v>
                </c:pt>
                <c:pt idx="2848">
                  <c:v>46.182000000000002</c:v>
                </c:pt>
                <c:pt idx="2849">
                  <c:v>41.96</c:v>
                </c:pt>
                <c:pt idx="2850">
                  <c:v>45.796999999999997</c:v>
                </c:pt>
                <c:pt idx="2851">
                  <c:v>41.570999999999998</c:v>
                </c:pt>
                <c:pt idx="2852">
                  <c:v>41.621000000000002</c:v>
                </c:pt>
                <c:pt idx="2853">
                  <c:v>44.834000000000003</c:v>
                </c:pt>
                <c:pt idx="2854">
                  <c:v>45.302999999999997</c:v>
                </c:pt>
                <c:pt idx="2855">
                  <c:v>41.128999999999998</c:v>
                </c:pt>
                <c:pt idx="2856">
                  <c:v>42.207000000000001</c:v>
                </c:pt>
                <c:pt idx="2857">
                  <c:v>43.44</c:v>
                </c:pt>
                <c:pt idx="2858">
                  <c:v>46.085000000000001</c:v>
                </c:pt>
                <c:pt idx="2859">
                  <c:v>49.991</c:v>
                </c:pt>
                <c:pt idx="2860">
                  <c:v>53.142000000000003</c:v>
                </c:pt>
                <c:pt idx="2861">
                  <c:v>49.046999999999997</c:v>
                </c:pt>
                <c:pt idx="2862">
                  <c:v>47.091999999999999</c:v>
                </c:pt>
                <c:pt idx="2863">
                  <c:v>48.387999999999998</c:v>
                </c:pt>
                <c:pt idx="2864">
                  <c:v>44.335000000000001</c:v>
                </c:pt>
                <c:pt idx="2865">
                  <c:v>43.273000000000003</c:v>
                </c:pt>
                <c:pt idx="2866">
                  <c:v>44.088000000000001</c:v>
                </c:pt>
                <c:pt idx="2867">
                  <c:v>44.945999999999998</c:v>
                </c:pt>
                <c:pt idx="2868">
                  <c:v>46.698</c:v>
                </c:pt>
                <c:pt idx="2869">
                  <c:v>48.484000000000002</c:v>
                </c:pt>
                <c:pt idx="2870">
                  <c:v>49.917000000000002</c:v>
                </c:pt>
                <c:pt idx="2871">
                  <c:v>44.817</c:v>
                </c:pt>
                <c:pt idx="2872">
                  <c:v>46.896000000000001</c:v>
                </c:pt>
                <c:pt idx="2873">
                  <c:v>49.591000000000001</c:v>
                </c:pt>
                <c:pt idx="2874">
                  <c:v>43.311999999999998</c:v>
                </c:pt>
                <c:pt idx="2875">
                  <c:v>45.792000000000002</c:v>
                </c:pt>
                <c:pt idx="2876">
                  <c:v>45.231000000000002</c:v>
                </c:pt>
                <c:pt idx="2877">
                  <c:v>50.954000000000001</c:v>
                </c:pt>
                <c:pt idx="2878">
                  <c:v>50.070999999999998</c:v>
                </c:pt>
                <c:pt idx="2879">
                  <c:v>46.487000000000002</c:v>
                </c:pt>
                <c:pt idx="2880">
                  <c:v>41.008000000000003</c:v>
                </c:pt>
                <c:pt idx="2881">
                  <c:v>41.954000000000001</c:v>
                </c:pt>
                <c:pt idx="2882">
                  <c:v>43.503999999999998</c:v>
                </c:pt>
                <c:pt idx="2883">
                  <c:v>42.933999999999997</c:v>
                </c:pt>
                <c:pt idx="2884">
                  <c:v>45.616</c:v>
                </c:pt>
                <c:pt idx="2885">
                  <c:v>43.789000000000001</c:v>
                </c:pt>
                <c:pt idx="2886">
                  <c:v>45.734000000000002</c:v>
                </c:pt>
                <c:pt idx="2887">
                  <c:v>44.161000000000001</c:v>
                </c:pt>
                <c:pt idx="2888">
                  <c:v>45.619</c:v>
                </c:pt>
                <c:pt idx="2889">
                  <c:v>46.972000000000001</c:v>
                </c:pt>
                <c:pt idx="2890">
                  <c:v>46.959000000000003</c:v>
                </c:pt>
                <c:pt idx="2891">
                  <c:v>47.744999999999997</c:v>
                </c:pt>
                <c:pt idx="2892">
                  <c:v>47.887</c:v>
                </c:pt>
                <c:pt idx="2893">
                  <c:v>44.655999999999999</c:v>
                </c:pt>
                <c:pt idx="2894">
                  <c:v>40.526000000000003</c:v>
                </c:pt>
                <c:pt idx="2895">
                  <c:v>45.610999999999997</c:v>
                </c:pt>
                <c:pt idx="2896">
                  <c:v>50.843000000000004</c:v>
                </c:pt>
                <c:pt idx="2897">
                  <c:v>49.289000000000001</c:v>
                </c:pt>
                <c:pt idx="2898">
                  <c:v>56.28</c:v>
                </c:pt>
                <c:pt idx="2899">
                  <c:v>48.395000000000003</c:v>
                </c:pt>
                <c:pt idx="2900">
                  <c:v>46.811999999999998</c:v>
                </c:pt>
                <c:pt idx="2901">
                  <c:v>45.459000000000003</c:v>
                </c:pt>
                <c:pt idx="2902">
                  <c:v>43.290999999999997</c:v>
                </c:pt>
                <c:pt idx="2903">
                  <c:v>46.802</c:v>
                </c:pt>
                <c:pt idx="2904">
                  <c:v>47.899000000000001</c:v>
                </c:pt>
                <c:pt idx="2905">
                  <c:v>50.152000000000001</c:v>
                </c:pt>
                <c:pt idx="2906">
                  <c:v>49.246000000000002</c:v>
                </c:pt>
                <c:pt idx="2907">
                  <c:v>45.098999999999997</c:v>
                </c:pt>
                <c:pt idx="2908">
                  <c:v>44.776000000000003</c:v>
                </c:pt>
                <c:pt idx="2909">
                  <c:v>40.450000000000003</c:v>
                </c:pt>
                <c:pt idx="2910">
                  <c:v>43.332999999999998</c:v>
                </c:pt>
                <c:pt idx="2911">
                  <c:v>44.456000000000003</c:v>
                </c:pt>
                <c:pt idx="2912">
                  <c:v>41.567</c:v>
                </c:pt>
                <c:pt idx="2913">
                  <c:v>44.183999999999997</c:v>
                </c:pt>
                <c:pt idx="2914">
                  <c:v>45.261000000000003</c:v>
                </c:pt>
                <c:pt idx="2915">
                  <c:v>48.168999999999997</c:v>
                </c:pt>
                <c:pt idx="2916">
                  <c:v>40.479999999999997</c:v>
                </c:pt>
                <c:pt idx="2917">
                  <c:v>38.335000000000001</c:v>
                </c:pt>
                <c:pt idx="2918">
                  <c:v>41.774999999999999</c:v>
                </c:pt>
                <c:pt idx="2919">
                  <c:v>44.634</c:v>
                </c:pt>
                <c:pt idx="2920">
                  <c:v>46.988999999999997</c:v>
                </c:pt>
                <c:pt idx="2921">
                  <c:v>44.167000000000002</c:v>
                </c:pt>
                <c:pt idx="2922">
                  <c:v>43.689</c:v>
                </c:pt>
                <c:pt idx="2923">
                  <c:v>40.909999999999997</c:v>
                </c:pt>
                <c:pt idx="2924">
                  <c:v>45.225999999999999</c:v>
                </c:pt>
                <c:pt idx="2925">
                  <c:v>44.707000000000001</c:v>
                </c:pt>
                <c:pt idx="2926">
                  <c:v>45.927999999999997</c:v>
                </c:pt>
                <c:pt idx="2927">
                  <c:v>44.69</c:v>
                </c:pt>
                <c:pt idx="2928">
                  <c:v>43.472999999999999</c:v>
                </c:pt>
                <c:pt idx="2929">
                  <c:v>47.92</c:v>
                </c:pt>
                <c:pt idx="2930">
                  <c:v>40.207999999999998</c:v>
                </c:pt>
                <c:pt idx="2931">
                  <c:v>43.978999999999999</c:v>
                </c:pt>
                <c:pt idx="2932">
                  <c:v>41.045999999999999</c:v>
                </c:pt>
                <c:pt idx="2933">
                  <c:v>41.835000000000001</c:v>
                </c:pt>
                <c:pt idx="2934">
                  <c:v>40.061</c:v>
                </c:pt>
                <c:pt idx="2935">
                  <c:v>43.768000000000001</c:v>
                </c:pt>
                <c:pt idx="2936">
                  <c:v>39.021000000000001</c:v>
                </c:pt>
                <c:pt idx="2937">
                  <c:v>41.439</c:v>
                </c:pt>
                <c:pt idx="2938">
                  <c:v>40.015999999999998</c:v>
                </c:pt>
                <c:pt idx="2939">
                  <c:v>40.875</c:v>
                </c:pt>
                <c:pt idx="2940">
                  <c:v>41.685000000000002</c:v>
                </c:pt>
                <c:pt idx="2941">
                  <c:v>39.72</c:v>
                </c:pt>
                <c:pt idx="2942">
                  <c:v>40.683999999999997</c:v>
                </c:pt>
                <c:pt idx="2943">
                  <c:v>39.122999999999998</c:v>
                </c:pt>
                <c:pt idx="2944">
                  <c:v>31.658999999999999</c:v>
                </c:pt>
                <c:pt idx="2945">
                  <c:v>29.722000000000001</c:v>
                </c:pt>
                <c:pt idx="2946">
                  <c:v>29.99</c:v>
                </c:pt>
                <c:pt idx="2947">
                  <c:v>30.702000000000002</c:v>
                </c:pt>
                <c:pt idx="2948">
                  <c:v>28.841999999999999</c:v>
                </c:pt>
                <c:pt idx="2949">
                  <c:v>25.161999999999999</c:v>
                </c:pt>
                <c:pt idx="2950">
                  <c:v>27.007999999999999</c:v>
                </c:pt>
                <c:pt idx="2951">
                  <c:v>25.077000000000002</c:v>
                </c:pt>
                <c:pt idx="2952">
                  <c:v>26.105</c:v>
                </c:pt>
                <c:pt idx="2953">
                  <c:v>22.96</c:v>
                </c:pt>
                <c:pt idx="2954">
                  <c:v>25.094000000000001</c:v>
                </c:pt>
                <c:pt idx="2955">
                  <c:v>25.248000000000001</c:v>
                </c:pt>
                <c:pt idx="2956">
                  <c:v>24.265000000000001</c:v>
                </c:pt>
                <c:pt idx="2957">
                  <c:v>21.803000000000001</c:v>
                </c:pt>
                <c:pt idx="2958">
                  <c:v>25.210999999999999</c:v>
                </c:pt>
                <c:pt idx="2959">
                  <c:v>22.815999999999999</c:v>
                </c:pt>
                <c:pt idx="2960">
                  <c:v>25.536000000000001</c:v>
                </c:pt>
                <c:pt idx="2961">
                  <c:v>24.79</c:v>
                </c:pt>
                <c:pt idx="2962">
                  <c:v>15.853999999999999</c:v>
                </c:pt>
                <c:pt idx="2963">
                  <c:v>12.153</c:v>
                </c:pt>
                <c:pt idx="2964">
                  <c:v>13.148</c:v>
                </c:pt>
                <c:pt idx="2965">
                  <c:v>12.132</c:v>
                </c:pt>
                <c:pt idx="2966">
                  <c:v>11.19</c:v>
                </c:pt>
                <c:pt idx="2967">
                  <c:v>13.276</c:v>
                </c:pt>
                <c:pt idx="2968">
                  <c:v>11.686999999999999</c:v>
                </c:pt>
                <c:pt idx="2969">
                  <c:v>11.054</c:v>
                </c:pt>
                <c:pt idx="2970">
                  <c:v>12.28</c:v>
                </c:pt>
                <c:pt idx="2971">
                  <c:v>13.03</c:v>
                </c:pt>
                <c:pt idx="2972">
                  <c:v>13.355</c:v>
                </c:pt>
                <c:pt idx="2973">
                  <c:v>8.9700000000000006</c:v>
                </c:pt>
                <c:pt idx="2974">
                  <c:v>7.1769999999999996</c:v>
                </c:pt>
                <c:pt idx="2975">
                  <c:v>6.8570000000000002</c:v>
                </c:pt>
                <c:pt idx="2976">
                  <c:v>3.3029999999999999</c:v>
                </c:pt>
                <c:pt idx="2977">
                  <c:v>3.5819999999999999</c:v>
                </c:pt>
                <c:pt idx="2978">
                  <c:v>4.2889999999999997</c:v>
                </c:pt>
                <c:pt idx="2979">
                  <c:v>5.0430000000000001</c:v>
                </c:pt>
                <c:pt idx="2980">
                  <c:v>3.149</c:v>
                </c:pt>
                <c:pt idx="2981">
                  <c:v>3.5270000000000001</c:v>
                </c:pt>
                <c:pt idx="2982">
                  <c:v>3.9449999999999998</c:v>
                </c:pt>
                <c:pt idx="2983">
                  <c:v>5.1210000000000004</c:v>
                </c:pt>
                <c:pt idx="2984">
                  <c:v>3.8239999999999998</c:v>
                </c:pt>
                <c:pt idx="2985">
                  <c:v>3.649</c:v>
                </c:pt>
                <c:pt idx="2986">
                  <c:v>3.4159999999999999</c:v>
                </c:pt>
                <c:pt idx="2987">
                  <c:v>3.3620000000000001</c:v>
                </c:pt>
                <c:pt idx="2988">
                  <c:v>3.6629999999999998</c:v>
                </c:pt>
                <c:pt idx="2989">
                  <c:v>3.1760000000000002</c:v>
                </c:pt>
                <c:pt idx="2990">
                  <c:v>3.4460000000000002</c:v>
                </c:pt>
                <c:pt idx="2991">
                  <c:v>3.4159999999999999</c:v>
                </c:pt>
                <c:pt idx="2992">
                  <c:v>3.2480000000000002</c:v>
                </c:pt>
                <c:pt idx="2993">
                  <c:v>3.5790000000000002</c:v>
                </c:pt>
                <c:pt idx="2994">
                  <c:v>3.2149999999999999</c:v>
                </c:pt>
                <c:pt idx="2995">
                  <c:v>3.52</c:v>
                </c:pt>
                <c:pt idx="2996">
                  <c:v>3.5489999999999999</c:v>
                </c:pt>
                <c:pt idx="2997">
                  <c:v>3.25</c:v>
                </c:pt>
                <c:pt idx="2998">
                  <c:v>3.4529999999999998</c:v>
                </c:pt>
                <c:pt idx="2999">
                  <c:v>3.2389999999999999</c:v>
                </c:pt>
                <c:pt idx="3000">
                  <c:v>3.657</c:v>
                </c:pt>
                <c:pt idx="3001">
                  <c:v>3.5470000000000002</c:v>
                </c:pt>
                <c:pt idx="3002">
                  <c:v>3.3530000000000002</c:v>
                </c:pt>
                <c:pt idx="3003">
                  <c:v>3.593</c:v>
                </c:pt>
                <c:pt idx="3004">
                  <c:v>3.2130000000000001</c:v>
                </c:pt>
                <c:pt idx="3005">
                  <c:v>3.6619999999999999</c:v>
                </c:pt>
                <c:pt idx="3006">
                  <c:v>3.4790000000000001</c:v>
                </c:pt>
                <c:pt idx="3007">
                  <c:v>3.3330000000000002</c:v>
                </c:pt>
                <c:pt idx="3008">
                  <c:v>3.5569999999999999</c:v>
                </c:pt>
                <c:pt idx="3009">
                  <c:v>3.1360000000000001</c:v>
                </c:pt>
                <c:pt idx="3010">
                  <c:v>3.4569999999999999</c:v>
                </c:pt>
                <c:pt idx="3011">
                  <c:v>3.41</c:v>
                </c:pt>
                <c:pt idx="3012">
                  <c:v>3.1659999999999999</c:v>
                </c:pt>
                <c:pt idx="3013">
                  <c:v>3.4889999999999999</c:v>
                </c:pt>
                <c:pt idx="3014">
                  <c:v>3.32</c:v>
                </c:pt>
                <c:pt idx="3015">
                  <c:v>3.5430000000000001</c:v>
                </c:pt>
                <c:pt idx="3016">
                  <c:v>3.524</c:v>
                </c:pt>
                <c:pt idx="3017">
                  <c:v>3.286</c:v>
                </c:pt>
                <c:pt idx="3018">
                  <c:v>3.6320000000000001</c:v>
                </c:pt>
                <c:pt idx="3019">
                  <c:v>3.33</c:v>
                </c:pt>
                <c:pt idx="3020">
                  <c:v>3.4950000000000001</c:v>
                </c:pt>
                <c:pt idx="3021">
                  <c:v>3.4369999999999998</c:v>
                </c:pt>
                <c:pt idx="3022">
                  <c:v>3.1850000000000001</c:v>
                </c:pt>
                <c:pt idx="3023">
                  <c:v>3.4929999999999999</c:v>
                </c:pt>
                <c:pt idx="3024">
                  <c:v>1.6259999999999999</c:v>
                </c:pt>
                <c:pt idx="3025">
                  <c:v>0</c:v>
                </c:pt>
                <c:pt idx="3026">
                  <c:v>17.094000000000001</c:v>
                </c:pt>
                <c:pt idx="3027">
                  <c:v>78.692999999999998</c:v>
                </c:pt>
                <c:pt idx="3028">
                  <c:v>68.025999999999996</c:v>
                </c:pt>
                <c:pt idx="3029">
                  <c:v>76.516999999999996</c:v>
                </c:pt>
                <c:pt idx="3030">
                  <c:v>71.227999999999994</c:v>
                </c:pt>
                <c:pt idx="3031">
                  <c:v>66.415000000000006</c:v>
                </c:pt>
                <c:pt idx="3032">
                  <c:v>67.587999999999994</c:v>
                </c:pt>
                <c:pt idx="3033">
                  <c:v>69.03</c:v>
                </c:pt>
                <c:pt idx="3034">
                  <c:v>72.022000000000006</c:v>
                </c:pt>
                <c:pt idx="3035">
                  <c:v>74.004000000000005</c:v>
                </c:pt>
                <c:pt idx="3036">
                  <c:v>73.524000000000001</c:v>
                </c:pt>
                <c:pt idx="3037">
                  <c:v>76.007000000000005</c:v>
                </c:pt>
                <c:pt idx="3038">
                  <c:v>76.596999999999994</c:v>
                </c:pt>
                <c:pt idx="3039">
                  <c:v>74.236000000000004</c:v>
                </c:pt>
                <c:pt idx="3040">
                  <c:v>75.674999999999997</c:v>
                </c:pt>
                <c:pt idx="3041">
                  <c:v>74.742999999999995</c:v>
                </c:pt>
                <c:pt idx="3042">
                  <c:v>74.435000000000002</c:v>
                </c:pt>
                <c:pt idx="3043">
                  <c:v>77.015000000000001</c:v>
                </c:pt>
                <c:pt idx="3044">
                  <c:v>74.906000000000006</c:v>
                </c:pt>
                <c:pt idx="3045">
                  <c:v>78.31</c:v>
                </c:pt>
                <c:pt idx="3046">
                  <c:v>76.551000000000002</c:v>
                </c:pt>
                <c:pt idx="3047">
                  <c:v>70.736000000000004</c:v>
                </c:pt>
                <c:pt idx="3048">
                  <c:v>74.426000000000002</c:v>
                </c:pt>
                <c:pt idx="3049">
                  <c:v>75.977000000000004</c:v>
                </c:pt>
                <c:pt idx="3050">
                  <c:v>73.100999999999999</c:v>
                </c:pt>
                <c:pt idx="3051">
                  <c:v>73.352999999999994</c:v>
                </c:pt>
                <c:pt idx="3052">
                  <c:v>75.028999999999996</c:v>
                </c:pt>
                <c:pt idx="3053">
                  <c:v>73.805000000000007</c:v>
                </c:pt>
                <c:pt idx="3054">
                  <c:v>78.986000000000004</c:v>
                </c:pt>
                <c:pt idx="3055">
                  <c:v>76.430999999999997</c:v>
                </c:pt>
                <c:pt idx="3056">
                  <c:v>77.78</c:v>
                </c:pt>
                <c:pt idx="3057">
                  <c:v>72.203999999999994</c:v>
                </c:pt>
                <c:pt idx="3058">
                  <c:v>85.081000000000003</c:v>
                </c:pt>
                <c:pt idx="3059">
                  <c:v>80.626000000000005</c:v>
                </c:pt>
                <c:pt idx="3060">
                  <c:v>71.313999999999993</c:v>
                </c:pt>
                <c:pt idx="3061">
                  <c:v>79.063999999999993</c:v>
                </c:pt>
                <c:pt idx="3062">
                  <c:v>78.180000000000007</c:v>
                </c:pt>
                <c:pt idx="3063">
                  <c:v>73.789000000000001</c:v>
                </c:pt>
                <c:pt idx="3064">
                  <c:v>78.331000000000003</c:v>
                </c:pt>
                <c:pt idx="3065">
                  <c:v>78.787999999999997</c:v>
                </c:pt>
                <c:pt idx="3066">
                  <c:v>76.998000000000005</c:v>
                </c:pt>
                <c:pt idx="3067">
                  <c:v>82.665999999999997</c:v>
                </c:pt>
                <c:pt idx="3068">
                  <c:v>76.796999999999997</c:v>
                </c:pt>
                <c:pt idx="3069">
                  <c:v>75.406999999999996</c:v>
                </c:pt>
                <c:pt idx="3070">
                  <c:v>78.204999999999998</c:v>
                </c:pt>
                <c:pt idx="3071">
                  <c:v>84.066000000000003</c:v>
                </c:pt>
                <c:pt idx="3072">
                  <c:v>78.700999999999993</c:v>
                </c:pt>
                <c:pt idx="3073">
                  <c:v>78.480999999999995</c:v>
                </c:pt>
                <c:pt idx="3074">
                  <c:v>75.804000000000002</c:v>
                </c:pt>
                <c:pt idx="3075">
                  <c:v>74.14</c:v>
                </c:pt>
                <c:pt idx="3076">
                  <c:v>75.92</c:v>
                </c:pt>
                <c:pt idx="3077">
                  <c:v>69.488</c:v>
                </c:pt>
                <c:pt idx="3078">
                  <c:v>75.983999999999995</c:v>
                </c:pt>
                <c:pt idx="3079">
                  <c:v>76.650999999999996</c:v>
                </c:pt>
                <c:pt idx="3080">
                  <c:v>79.552000000000007</c:v>
                </c:pt>
                <c:pt idx="3081">
                  <c:v>81.436000000000007</c:v>
                </c:pt>
                <c:pt idx="3082">
                  <c:v>79.397000000000006</c:v>
                </c:pt>
                <c:pt idx="3083">
                  <c:v>73.081999999999994</c:v>
                </c:pt>
                <c:pt idx="3084">
                  <c:v>76.605000000000004</c:v>
                </c:pt>
                <c:pt idx="3085">
                  <c:v>77.42</c:v>
                </c:pt>
                <c:pt idx="3086">
                  <c:v>78.055000000000007</c:v>
                </c:pt>
                <c:pt idx="3087">
                  <c:v>74.546000000000006</c:v>
                </c:pt>
                <c:pt idx="3088">
                  <c:v>75.748999999999995</c:v>
                </c:pt>
                <c:pt idx="3089">
                  <c:v>73.25</c:v>
                </c:pt>
                <c:pt idx="3090">
                  <c:v>77.647000000000006</c:v>
                </c:pt>
                <c:pt idx="3091">
                  <c:v>72.516999999999996</c:v>
                </c:pt>
                <c:pt idx="3092">
                  <c:v>78.302000000000007</c:v>
                </c:pt>
                <c:pt idx="3093">
                  <c:v>77.022999999999996</c:v>
                </c:pt>
                <c:pt idx="3094">
                  <c:v>75.932000000000002</c:v>
                </c:pt>
                <c:pt idx="3095">
                  <c:v>71.013999999999996</c:v>
                </c:pt>
                <c:pt idx="3096">
                  <c:v>77.463999999999999</c:v>
                </c:pt>
                <c:pt idx="3097">
                  <c:v>76.069999999999993</c:v>
                </c:pt>
                <c:pt idx="3098">
                  <c:v>75.984999999999999</c:v>
                </c:pt>
                <c:pt idx="3099">
                  <c:v>76.953000000000003</c:v>
                </c:pt>
                <c:pt idx="3100">
                  <c:v>76.674000000000007</c:v>
                </c:pt>
                <c:pt idx="3101">
                  <c:v>79.489999999999995</c:v>
                </c:pt>
                <c:pt idx="3102">
                  <c:v>71.721999999999994</c:v>
                </c:pt>
                <c:pt idx="3103">
                  <c:v>79.644999999999996</c:v>
                </c:pt>
                <c:pt idx="3104">
                  <c:v>75.790000000000006</c:v>
                </c:pt>
                <c:pt idx="3105">
                  <c:v>77.727000000000004</c:v>
                </c:pt>
                <c:pt idx="3106">
                  <c:v>81.599000000000004</c:v>
                </c:pt>
                <c:pt idx="3107">
                  <c:v>78.394000000000005</c:v>
                </c:pt>
                <c:pt idx="3108">
                  <c:v>78.692999999999998</c:v>
                </c:pt>
                <c:pt idx="3109">
                  <c:v>74.474999999999994</c:v>
                </c:pt>
                <c:pt idx="3110">
                  <c:v>78.876000000000005</c:v>
                </c:pt>
                <c:pt idx="3111">
                  <c:v>83.131</c:v>
                </c:pt>
                <c:pt idx="3112">
                  <c:v>81.858999999999995</c:v>
                </c:pt>
                <c:pt idx="3113">
                  <c:v>73.375</c:v>
                </c:pt>
                <c:pt idx="3114">
                  <c:v>77.903000000000006</c:v>
                </c:pt>
                <c:pt idx="3115">
                  <c:v>76.63</c:v>
                </c:pt>
                <c:pt idx="3116">
                  <c:v>73.379000000000005</c:v>
                </c:pt>
                <c:pt idx="3117">
                  <c:v>71.575999999999993</c:v>
                </c:pt>
                <c:pt idx="3118">
                  <c:v>75.061000000000007</c:v>
                </c:pt>
                <c:pt idx="3119">
                  <c:v>72.301000000000002</c:v>
                </c:pt>
                <c:pt idx="3120">
                  <c:v>70.984999999999999</c:v>
                </c:pt>
                <c:pt idx="3121">
                  <c:v>73.087999999999994</c:v>
                </c:pt>
                <c:pt idx="3122">
                  <c:v>76.036000000000001</c:v>
                </c:pt>
                <c:pt idx="3123">
                  <c:v>78.316000000000003</c:v>
                </c:pt>
                <c:pt idx="3124">
                  <c:v>76.256</c:v>
                </c:pt>
                <c:pt idx="3125">
                  <c:v>80.650999999999996</c:v>
                </c:pt>
                <c:pt idx="3126">
                  <c:v>76.085999999999999</c:v>
                </c:pt>
                <c:pt idx="3127">
                  <c:v>77.436999999999998</c:v>
                </c:pt>
                <c:pt idx="3128">
                  <c:v>80.064999999999998</c:v>
                </c:pt>
                <c:pt idx="3129">
                  <c:v>82.247</c:v>
                </c:pt>
                <c:pt idx="3130">
                  <c:v>79.146000000000001</c:v>
                </c:pt>
                <c:pt idx="3131">
                  <c:v>74.929000000000002</c:v>
                </c:pt>
                <c:pt idx="3132">
                  <c:v>70.8</c:v>
                </c:pt>
                <c:pt idx="3133">
                  <c:v>74.054000000000002</c:v>
                </c:pt>
                <c:pt idx="3134">
                  <c:v>73.742999999999995</c:v>
                </c:pt>
                <c:pt idx="3135">
                  <c:v>73.926000000000002</c:v>
                </c:pt>
                <c:pt idx="3136">
                  <c:v>77.745000000000005</c:v>
                </c:pt>
                <c:pt idx="3137">
                  <c:v>79.632999999999996</c:v>
                </c:pt>
                <c:pt idx="3138">
                  <c:v>79.087000000000003</c:v>
                </c:pt>
                <c:pt idx="3139">
                  <c:v>76.738</c:v>
                </c:pt>
                <c:pt idx="3140">
                  <c:v>75.891000000000005</c:v>
                </c:pt>
                <c:pt idx="3141">
                  <c:v>74.096999999999994</c:v>
                </c:pt>
                <c:pt idx="3142">
                  <c:v>82.15</c:v>
                </c:pt>
                <c:pt idx="3143">
                  <c:v>79.805000000000007</c:v>
                </c:pt>
                <c:pt idx="3144">
                  <c:v>78.367999999999995</c:v>
                </c:pt>
                <c:pt idx="3145">
                  <c:v>78.328999999999994</c:v>
                </c:pt>
                <c:pt idx="3146">
                  <c:v>76.37</c:v>
                </c:pt>
                <c:pt idx="3147">
                  <c:v>73.537999999999997</c:v>
                </c:pt>
                <c:pt idx="3148">
                  <c:v>75.44</c:v>
                </c:pt>
                <c:pt idx="3149">
                  <c:v>82.343999999999994</c:v>
                </c:pt>
                <c:pt idx="3150">
                  <c:v>72.582999999999998</c:v>
                </c:pt>
                <c:pt idx="3151">
                  <c:v>72.61</c:v>
                </c:pt>
                <c:pt idx="3152">
                  <c:v>73.257000000000005</c:v>
                </c:pt>
                <c:pt idx="3153">
                  <c:v>77.978999999999999</c:v>
                </c:pt>
                <c:pt idx="3154">
                  <c:v>73.626000000000005</c:v>
                </c:pt>
                <c:pt idx="3155">
                  <c:v>75.171000000000006</c:v>
                </c:pt>
                <c:pt idx="3156">
                  <c:v>74.686999999999998</c:v>
                </c:pt>
                <c:pt idx="3157">
                  <c:v>74.733999999999995</c:v>
                </c:pt>
                <c:pt idx="3158">
                  <c:v>73.543999999999997</c:v>
                </c:pt>
                <c:pt idx="3159">
                  <c:v>71.001999999999995</c:v>
                </c:pt>
                <c:pt idx="3160">
                  <c:v>76.765000000000001</c:v>
                </c:pt>
                <c:pt idx="3161">
                  <c:v>70.968999999999994</c:v>
                </c:pt>
                <c:pt idx="3162">
                  <c:v>75.784999999999997</c:v>
                </c:pt>
                <c:pt idx="3163">
                  <c:v>75.408000000000001</c:v>
                </c:pt>
                <c:pt idx="3164">
                  <c:v>76.510000000000005</c:v>
                </c:pt>
                <c:pt idx="3165">
                  <c:v>75.391000000000005</c:v>
                </c:pt>
                <c:pt idx="3166">
                  <c:v>78.679000000000002</c:v>
                </c:pt>
                <c:pt idx="3167">
                  <c:v>83.31</c:v>
                </c:pt>
                <c:pt idx="3168">
                  <c:v>78.06</c:v>
                </c:pt>
                <c:pt idx="3169">
                  <c:v>79.197999999999993</c:v>
                </c:pt>
                <c:pt idx="3170">
                  <c:v>76.498999999999995</c:v>
                </c:pt>
                <c:pt idx="3171">
                  <c:v>76.040000000000006</c:v>
                </c:pt>
                <c:pt idx="3172">
                  <c:v>82.563999999999993</c:v>
                </c:pt>
                <c:pt idx="3173">
                  <c:v>83.509</c:v>
                </c:pt>
                <c:pt idx="3174">
                  <c:v>77.034000000000006</c:v>
                </c:pt>
                <c:pt idx="3175">
                  <c:v>77.549000000000007</c:v>
                </c:pt>
                <c:pt idx="3176">
                  <c:v>72.888000000000005</c:v>
                </c:pt>
                <c:pt idx="3177">
                  <c:v>78.525000000000006</c:v>
                </c:pt>
                <c:pt idx="3178">
                  <c:v>71.631</c:v>
                </c:pt>
                <c:pt idx="3179">
                  <c:v>74.626999999999995</c:v>
                </c:pt>
                <c:pt idx="3180">
                  <c:v>73.307000000000002</c:v>
                </c:pt>
                <c:pt idx="3181">
                  <c:v>74.165999999999997</c:v>
                </c:pt>
                <c:pt idx="3182">
                  <c:v>71.399000000000001</c:v>
                </c:pt>
                <c:pt idx="3183">
                  <c:v>73.2</c:v>
                </c:pt>
                <c:pt idx="3184">
                  <c:v>81.644000000000005</c:v>
                </c:pt>
                <c:pt idx="3185">
                  <c:v>81.23</c:v>
                </c:pt>
                <c:pt idx="3186">
                  <c:v>76.286000000000001</c:v>
                </c:pt>
                <c:pt idx="3187">
                  <c:v>81.069999999999993</c:v>
                </c:pt>
                <c:pt idx="3188">
                  <c:v>78.903999999999996</c:v>
                </c:pt>
                <c:pt idx="3189">
                  <c:v>76.899000000000001</c:v>
                </c:pt>
                <c:pt idx="3190">
                  <c:v>71.908000000000001</c:v>
                </c:pt>
                <c:pt idx="3191">
                  <c:v>72.745999999999995</c:v>
                </c:pt>
                <c:pt idx="3192">
                  <c:v>79.775999999999996</c:v>
                </c:pt>
                <c:pt idx="3193">
                  <c:v>75.373000000000005</c:v>
                </c:pt>
                <c:pt idx="3194">
                  <c:v>76.929000000000002</c:v>
                </c:pt>
                <c:pt idx="3195">
                  <c:v>74.856999999999999</c:v>
                </c:pt>
                <c:pt idx="3196">
                  <c:v>74.415999999999997</c:v>
                </c:pt>
                <c:pt idx="3197">
                  <c:v>72.680999999999997</c:v>
                </c:pt>
                <c:pt idx="3198">
                  <c:v>80.659000000000006</c:v>
                </c:pt>
                <c:pt idx="3199">
                  <c:v>79.350999999999999</c:v>
                </c:pt>
                <c:pt idx="3200">
                  <c:v>78.578000000000003</c:v>
                </c:pt>
                <c:pt idx="3201">
                  <c:v>74.692999999999998</c:v>
                </c:pt>
                <c:pt idx="3202">
                  <c:v>74.679000000000002</c:v>
                </c:pt>
                <c:pt idx="3203">
                  <c:v>70.527000000000001</c:v>
                </c:pt>
                <c:pt idx="3204">
                  <c:v>74.484999999999999</c:v>
                </c:pt>
                <c:pt idx="3205">
                  <c:v>73.786000000000001</c:v>
                </c:pt>
                <c:pt idx="3206">
                  <c:v>78.453000000000003</c:v>
                </c:pt>
                <c:pt idx="3207">
                  <c:v>75.765000000000001</c:v>
                </c:pt>
                <c:pt idx="3208">
                  <c:v>75.716999999999999</c:v>
                </c:pt>
                <c:pt idx="3209">
                  <c:v>75.173000000000002</c:v>
                </c:pt>
                <c:pt idx="3210">
                  <c:v>79.495000000000005</c:v>
                </c:pt>
                <c:pt idx="3211">
                  <c:v>73.563000000000002</c:v>
                </c:pt>
                <c:pt idx="3212">
                  <c:v>73.152000000000001</c:v>
                </c:pt>
                <c:pt idx="3213">
                  <c:v>73.39</c:v>
                </c:pt>
                <c:pt idx="3214">
                  <c:v>77.858999999999995</c:v>
                </c:pt>
                <c:pt idx="3215">
                  <c:v>76.978999999999999</c:v>
                </c:pt>
                <c:pt idx="3216">
                  <c:v>83.257999999999996</c:v>
                </c:pt>
                <c:pt idx="3217">
                  <c:v>77.451999999999998</c:v>
                </c:pt>
                <c:pt idx="3218">
                  <c:v>71.674000000000007</c:v>
                </c:pt>
                <c:pt idx="3219">
                  <c:v>70.34</c:v>
                </c:pt>
                <c:pt idx="3220">
                  <c:v>74.424999999999997</c:v>
                </c:pt>
                <c:pt idx="3221">
                  <c:v>75.241</c:v>
                </c:pt>
                <c:pt idx="3222">
                  <c:v>78.644000000000005</c:v>
                </c:pt>
                <c:pt idx="3223">
                  <c:v>76.042000000000002</c:v>
                </c:pt>
                <c:pt idx="3224">
                  <c:v>78.73</c:v>
                </c:pt>
                <c:pt idx="3225">
                  <c:v>78.233999999999995</c:v>
                </c:pt>
                <c:pt idx="3226">
                  <c:v>78.363</c:v>
                </c:pt>
                <c:pt idx="3227">
                  <c:v>78.638999999999996</c:v>
                </c:pt>
                <c:pt idx="3228">
                  <c:v>72.316000000000003</c:v>
                </c:pt>
                <c:pt idx="3229">
                  <c:v>74.709000000000003</c:v>
                </c:pt>
                <c:pt idx="3230">
                  <c:v>73.665000000000006</c:v>
                </c:pt>
                <c:pt idx="3231">
                  <c:v>72.456000000000003</c:v>
                </c:pt>
                <c:pt idx="3232">
                  <c:v>76.138000000000005</c:v>
                </c:pt>
                <c:pt idx="3233">
                  <c:v>76.658000000000001</c:v>
                </c:pt>
                <c:pt idx="3234">
                  <c:v>81.531999999999996</c:v>
                </c:pt>
                <c:pt idx="3235">
                  <c:v>76.739999999999995</c:v>
                </c:pt>
                <c:pt idx="3236">
                  <c:v>73.048000000000002</c:v>
                </c:pt>
                <c:pt idx="3237">
                  <c:v>71.441000000000003</c:v>
                </c:pt>
                <c:pt idx="3238">
                  <c:v>73.736000000000004</c:v>
                </c:pt>
                <c:pt idx="3239">
                  <c:v>73.347999999999999</c:v>
                </c:pt>
                <c:pt idx="3240">
                  <c:v>72.793999999999997</c:v>
                </c:pt>
                <c:pt idx="3241">
                  <c:v>75.625</c:v>
                </c:pt>
                <c:pt idx="3242">
                  <c:v>76.28</c:v>
                </c:pt>
                <c:pt idx="3243">
                  <c:v>78.900000000000006</c:v>
                </c:pt>
                <c:pt idx="3244">
                  <c:v>80.593000000000004</c:v>
                </c:pt>
                <c:pt idx="3245">
                  <c:v>74.718999999999994</c:v>
                </c:pt>
                <c:pt idx="3246">
                  <c:v>73.805000000000007</c:v>
                </c:pt>
                <c:pt idx="3247">
                  <c:v>79.100999999999999</c:v>
                </c:pt>
                <c:pt idx="3248">
                  <c:v>77.757999999999996</c:v>
                </c:pt>
                <c:pt idx="3249">
                  <c:v>81.882999999999996</c:v>
                </c:pt>
                <c:pt idx="3250">
                  <c:v>79.731999999999999</c:v>
                </c:pt>
                <c:pt idx="3251">
                  <c:v>77.37</c:v>
                </c:pt>
                <c:pt idx="3252">
                  <c:v>79.358000000000004</c:v>
                </c:pt>
                <c:pt idx="3253">
                  <c:v>79.28</c:v>
                </c:pt>
                <c:pt idx="3254">
                  <c:v>73.572000000000003</c:v>
                </c:pt>
                <c:pt idx="3255">
                  <c:v>76.685000000000002</c:v>
                </c:pt>
                <c:pt idx="3256">
                  <c:v>78.025999999999996</c:v>
                </c:pt>
                <c:pt idx="3257">
                  <c:v>73.457999999999998</c:v>
                </c:pt>
                <c:pt idx="3258">
                  <c:v>76.814999999999998</c:v>
                </c:pt>
                <c:pt idx="3259">
                  <c:v>80.775000000000006</c:v>
                </c:pt>
                <c:pt idx="3260">
                  <c:v>71.331000000000003</c:v>
                </c:pt>
                <c:pt idx="3261">
                  <c:v>78.552000000000007</c:v>
                </c:pt>
                <c:pt idx="3262">
                  <c:v>82.271000000000001</c:v>
                </c:pt>
                <c:pt idx="3263">
                  <c:v>78.664000000000001</c:v>
                </c:pt>
                <c:pt idx="3264">
                  <c:v>74.915999999999997</c:v>
                </c:pt>
                <c:pt idx="3265">
                  <c:v>73.718000000000004</c:v>
                </c:pt>
                <c:pt idx="3266">
                  <c:v>76.013000000000005</c:v>
                </c:pt>
                <c:pt idx="3267">
                  <c:v>79.617000000000004</c:v>
                </c:pt>
                <c:pt idx="3268">
                  <c:v>74.421000000000006</c:v>
                </c:pt>
                <c:pt idx="3269">
                  <c:v>73.16</c:v>
                </c:pt>
                <c:pt idx="3270">
                  <c:v>71.744</c:v>
                </c:pt>
                <c:pt idx="3271">
                  <c:v>66.397000000000006</c:v>
                </c:pt>
                <c:pt idx="3272">
                  <c:v>73.611999999999995</c:v>
                </c:pt>
                <c:pt idx="3273">
                  <c:v>75.263000000000005</c:v>
                </c:pt>
                <c:pt idx="3274">
                  <c:v>79.085999999999999</c:v>
                </c:pt>
                <c:pt idx="3275">
                  <c:v>72.781999999999996</c:v>
                </c:pt>
                <c:pt idx="3276">
                  <c:v>75.921999999999997</c:v>
                </c:pt>
                <c:pt idx="3277">
                  <c:v>83.034999999999997</c:v>
                </c:pt>
                <c:pt idx="3278">
                  <c:v>80.284000000000006</c:v>
                </c:pt>
                <c:pt idx="3279">
                  <c:v>78.331000000000003</c:v>
                </c:pt>
                <c:pt idx="3280">
                  <c:v>78.192999999999998</c:v>
                </c:pt>
                <c:pt idx="3281">
                  <c:v>76.203000000000003</c:v>
                </c:pt>
                <c:pt idx="3282">
                  <c:v>77.301000000000002</c:v>
                </c:pt>
                <c:pt idx="3283">
                  <c:v>78.010000000000005</c:v>
                </c:pt>
                <c:pt idx="3284">
                  <c:v>76.981999999999999</c:v>
                </c:pt>
                <c:pt idx="3285">
                  <c:v>76.25</c:v>
                </c:pt>
                <c:pt idx="3286">
                  <c:v>74.87</c:v>
                </c:pt>
                <c:pt idx="3287">
                  <c:v>80.650999999999996</c:v>
                </c:pt>
                <c:pt idx="3288">
                  <c:v>78.364000000000004</c:v>
                </c:pt>
                <c:pt idx="3289">
                  <c:v>76.358000000000004</c:v>
                </c:pt>
                <c:pt idx="3290">
                  <c:v>76.335999999999999</c:v>
                </c:pt>
                <c:pt idx="3291">
                  <c:v>77.326999999999998</c:v>
                </c:pt>
                <c:pt idx="3292">
                  <c:v>71.944999999999993</c:v>
                </c:pt>
                <c:pt idx="3293">
                  <c:v>78.125</c:v>
                </c:pt>
                <c:pt idx="3294">
                  <c:v>77.805999999999997</c:v>
                </c:pt>
                <c:pt idx="3295">
                  <c:v>75.930999999999997</c:v>
                </c:pt>
                <c:pt idx="3296">
                  <c:v>78.808999999999997</c:v>
                </c:pt>
                <c:pt idx="3297">
                  <c:v>76.216999999999999</c:v>
                </c:pt>
                <c:pt idx="3298">
                  <c:v>74.83</c:v>
                </c:pt>
                <c:pt idx="3299">
                  <c:v>83.221999999999994</c:v>
                </c:pt>
                <c:pt idx="3300">
                  <c:v>77.590999999999994</c:v>
                </c:pt>
                <c:pt idx="3301">
                  <c:v>75.858999999999995</c:v>
                </c:pt>
                <c:pt idx="3302">
                  <c:v>81.638000000000005</c:v>
                </c:pt>
                <c:pt idx="3303">
                  <c:v>75.155000000000001</c:v>
                </c:pt>
                <c:pt idx="3304">
                  <c:v>78.510999999999996</c:v>
                </c:pt>
                <c:pt idx="3305">
                  <c:v>78.033000000000001</c:v>
                </c:pt>
                <c:pt idx="3306">
                  <c:v>74.385000000000005</c:v>
                </c:pt>
                <c:pt idx="3307">
                  <c:v>76.703999999999994</c:v>
                </c:pt>
                <c:pt idx="3308">
                  <c:v>72.834000000000003</c:v>
                </c:pt>
                <c:pt idx="3309">
                  <c:v>78.832999999999998</c:v>
                </c:pt>
                <c:pt idx="3310">
                  <c:v>76.39</c:v>
                </c:pt>
                <c:pt idx="3311">
                  <c:v>85.552999999999997</c:v>
                </c:pt>
                <c:pt idx="3312">
                  <c:v>78.028999999999996</c:v>
                </c:pt>
                <c:pt idx="3313">
                  <c:v>72.147000000000006</c:v>
                </c:pt>
                <c:pt idx="3314">
                  <c:v>73.105999999999995</c:v>
                </c:pt>
                <c:pt idx="3315">
                  <c:v>75.506</c:v>
                </c:pt>
                <c:pt idx="3316">
                  <c:v>78.768000000000001</c:v>
                </c:pt>
                <c:pt idx="3317">
                  <c:v>76.959999999999994</c:v>
                </c:pt>
                <c:pt idx="3318">
                  <c:v>75.849999999999994</c:v>
                </c:pt>
                <c:pt idx="3319">
                  <c:v>77.462000000000003</c:v>
                </c:pt>
                <c:pt idx="3320">
                  <c:v>73.415000000000006</c:v>
                </c:pt>
                <c:pt idx="3321">
                  <c:v>76.132999999999996</c:v>
                </c:pt>
                <c:pt idx="3322">
                  <c:v>80.905000000000001</c:v>
                </c:pt>
                <c:pt idx="3323">
                  <c:v>79.611000000000004</c:v>
                </c:pt>
                <c:pt idx="3324">
                  <c:v>77.796999999999997</c:v>
                </c:pt>
                <c:pt idx="3325">
                  <c:v>78.587000000000003</c:v>
                </c:pt>
                <c:pt idx="3326">
                  <c:v>78.27</c:v>
                </c:pt>
                <c:pt idx="3327">
                  <c:v>68.58</c:v>
                </c:pt>
                <c:pt idx="3328">
                  <c:v>73.55</c:v>
                </c:pt>
                <c:pt idx="3329">
                  <c:v>68.7</c:v>
                </c:pt>
                <c:pt idx="3330">
                  <c:v>68.781000000000006</c:v>
                </c:pt>
                <c:pt idx="3331">
                  <c:v>67.786000000000001</c:v>
                </c:pt>
                <c:pt idx="3332">
                  <c:v>77.379000000000005</c:v>
                </c:pt>
                <c:pt idx="3333">
                  <c:v>73.753</c:v>
                </c:pt>
                <c:pt idx="3334">
                  <c:v>69.679000000000002</c:v>
                </c:pt>
                <c:pt idx="3335">
                  <c:v>74.915000000000006</c:v>
                </c:pt>
                <c:pt idx="3336">
                  <c:v>72.734999999999999</c:v>
                </c:pt>
                <c:pt idx="3337">
                  <c:v>76.322999999999993</c:v>
                </c:pt>
                <c:pt idx="3338">
                  <c:v>75.852999999999994</c:v>
                </c:pt>
                <c:pt idx="3339">
                  <c:v>77.834999999999994</c:v>
                </c:pt>
                <c:pt idx="3340">
                  <c:v>75.494</c:v>
                </c:pt>
                <c:pt idx="3341">
                  <c:v>72.768000000000001</c:v>
                </c:pt>
                <c:pt idx="3342">
                  <c:v>65.584000000000003</c:v>
                </c:pt>
                <c:pt idx="3343">
                  <c:v>73.695999999999998</c:v>
                </c:pt>
                <c:pt idx="3344">
                  <c:v>80.557000000000002</c:v>
                </c:pt>
                <c:pt idx="3345">
                  <c:v>76.09</c:v>
                </c:pt>
                <c:pt idx="3346">
                  <c:v>77.813000000000002</c:v>
                </c:pt>
                <c:pt idx="3347">
                  <c:v>75.61</c:v>
                </c:pt>
                <c:pt idx="3348">
                  <c:v>69.885999999999996</c:v>
                </c:pt>
                <c:pt idx="3349">
                  <c:v>73.317999999999998</c:v>
                </c:pt>
                <c:pt idx="3350">
                  <c:v>76.998000000000005</c:v>
                </c:pt>
                <c:pt idx="3351">
                  <c:v>71.277000000000001</c:v>
                </c:pt>
                <c:pt idx="3352">
                  <c:v>76.317999999999998</c:v>
                </c:pt>
                <c:pt idx="3353">
                  <c:v>74.718000000000004</c:v>
                </c:pt>
                <c:pt idx="3354">
                  <c:v>81.091999999999999</c:v>
                </c:pt>
                <c:pt idx="3355">
                  <c:v>74.563999999999993</c:v>
                </c:pt>
                <c:pt idx="3356">
                  <c:v>74.236000000000004</c:v>
                </c:pt>
                <c:pt idx="3357">
                  <c:v>70.576999999999998</c:v>
                </c:pt>
                <c:pt idx="3358">
                  <c:v>74.891999999999996</c:v>
                </c:pt>
                <c:pt idx="3359">
                  <c:v>75.052999999999997</c:v>
                </c:pt>
                <c:pt idx="3360">
                  <c:v>72.802999999999997</c:v>
                </c:pt>
                <c:pt idx="3361">
                  <c:v>70.927000000000007</c:v>
                </c:pt>
                <c:pt idx="3362">
                  <c:v>73.81</c:v>
                </c:pt>
                <c:pt idx="3363">
                  <c:v>74.176000000000002</c:v>
                </c:pt>
                <c:pt idx="3364">
                  <c:v>71.305999999999997</c:v>
                </c:pt>
                <c:pt idx="3365">
                  <c:v>75.983999999999995</c:v>
                </c:pt>
                <c:pt idx="3366">
                  <c:v>71.551000000000002</c:v>
                </c:pt>
                <c:pt idx="3367">
                  <c:v>73.947999999999993</c:v>
                </c:pt>
                <c:pt idx="3368">
                  <c:v>75.268000000000001</c:v>
                </c:pt>
                <c:pt idx="3369">
                  <c:v>74.266999999999996</c:v>
                </c:pt>
                <c:pt idx="3370">
                  <c:v>71.796000000000006</c:v>
                </c:pt>
                <c:pt idx="3371">
                  <c:v>72.891000000000005</c:v>
                </c:pt>
                <c:pt idx="3372">
                  <c:v>70.352000000000004</c:v>
                </c:pt>
                <c:pt idx="3373">
                  <c:v>74.968999999999994</c:v>
                </c:pt>
                <c:pt idx="3374">
                  <c:v>75.269000000000005</c:v>
                </c:pt>
                <c:pt idx="3375">
                  <c:v>75.864000000000004</c:v>
                </c:pt>
                <c:pt idx="3376">
                  <c:v>74.412000000000006</c:v>
                </c:pt>
                <c:pt idx="3377">
                  <c:v>72.899000000000001</c:v>
                </c:pt>
                <c:pt idx="3378">
                  <c:v>75.507999999999996</c:v>
                </c:pt>
                <c:pt idx="3379">
                  <c:v>76.043999999999997</c:v>
                </c:pt>
                <c:pt idx="3380">
                  <c:v>74.897999999999996</c:v>
                </c:pt>
                <c:pt idx="3381">
                  <c:v>83.917000000000002</c:v>
                </c:pt>
                <c:pt idx="3382">
                  <c:v>80.819999999999993</c:v>
                </c:pt>
                <c:pt idx="3383">
                  <c:v>77.546999999999997</c:v>
                </c:pt>
                <c:pt idx="3384">
                  <c:v>73.995000000000005</c:v>
                </c:pt>
                <c:pt idx="3385">
                  <c:v>74.012</c:v>
                </c:pt>
                <c:pt idx="3386">
                  <c:v>81.614000000000004</c:v>
                </c:pt>
                <c:pt idx="3387">
                  <c:v>75.540000000000006</c:v>
                </c:pt>
                <c:pt idx="3388">
                  <c:v>71.03</c:v>
                </c:pt>
                <c:pt idx="3389">
                  <c:v>76.858999999999995</c:v>
                </c:pt>
                <c:pt idx="3390">
                  <c:v>81.963999999999999</c:v>
                </c:pt>
                <c:pt idx="3391">
                  <c:v>75.52</c:v>
                </c:pt>
                <c:pt idx="3392">
                  <c:v>75.298000000000002</c:v>
                </c:pt>
                <c:pt idx="3393">
                  <c:v>74.935000000000002</c:v>
                </c:pt>
                <c:pt idx="3394">
                  <c:v>82.897000000000006</c:v>
                </c:pt>
                <c:pt idx="3395">
                  <c:v>78.662999999999997</c:v>
                </c:pt>
                <c:pt idx="3396">
                  <c:v>79.489999999999995</c:v>
                </c:pt>
                <c:pt idx="3397">
                  <c:v>70.926000000000002</c:v>
                </c:pt>
                <c:pt idx="3398">
                  <c:v>75.831999999999994</c:v>
                </c:pt>
                <c:pt idx="3399">
                  <c:v>75.23</c:v>
                </c:pt>
                <c:pt idx="3400">
                  <c:v>75.918000000000006</c:v>
                </c:pt>
                <c:pt idx="3401">
                  <c:v>73.084999999999994</c:v>
                </c:pt>
                <c:pt idx="3402">
                  <c:v>71.616</c:v>
                </c:pt>
                <c:pt idx="3403">
                  <c:v>75.635000000000005</c:v>
                </c:pt>
                <c:pt idx="3404">
                  <c:v>74.908000000000001</c:v>
                </c:pt>
                <c:pt idx="3405">
                  <c:v>73.63</c:v>
                </c:pt>
                <c:pt idx="3406">
                  <c:v>78.241</c:v>
                </c:pt>
                <c:pt idx="3407">
                  <c:v>73.614999999999995</c:v>
                </c:pt>
                <c:pt idx="3408">
                  <c:v>74.88</c:v>
                </c:pt>
                <c:pt idx="3409">
                  <c:v>74.171000000000006</c:v>
                </c:pt>
                <c:pt idx="3410">
                  <c:v>74.784000000000006</c:v>
                </c:pt>
                <c:pt idx="3411">
                  <c:v>75.227999999999994</c:v>
                </c:pt>
                <c:pt idx="3412">
                  <c:v>78.783000000000001</c:v>
                </c:pt>
                <c:pt idx="3413">
                  <c:v>74.605000000000004</c:v>
                </c:pt>
                <c:pt idx="3414">
                  <c:v>71.984999999999999</c:v>
                </c:pt>
                <c:pt idx="3415">
                  <c:v>77.838999999999999</c:v>
                </c:pt>
                <c:pt idx="3416">
                  <c:v>71.947999999999993</c:v>
                </c:pt>
                <c:pt idx="3417">
                  <c:v>79.935000000000002</c:v>
                </c:pt>
                <c:pt idx="3418">
                  <c:v>83.332999999999998</c:v>
                </c:pt>
                <c:pt idx="3419">
                  <c:v>84.248000000000005</c:v>
                </c:pt>
                <c:pt idx="3420">
                  <c:v>76.34</c:v>
                </c:pt>
                <c:pt idx="3421">
                  <c:v>76.468999999999994</c:v>
                </c:pt>
                <c:pt idx="3422">
                  <c:v>76.120999999999995</c:v>
                </c:pt>
                <c:pt idx="3423">
                  <c:v>74.02</c:v>
                </c:pt>
                <c:pt idx="3424">
                  <c:v>73.840999999999994</c:v>
                </c:pt>
                <c:pt idx="3425">
                  <c:v>72.022999999999996</c:v>
                </c:pt>
                <c:pt idx="3426">
                  <c:v>78.763000000000005</c:v>
                </c:pt>
                <c:pt idx="3427">
                  <c:v>77.989000000000004</c:v>
                </c:pt>
                <c:pt idx="3428">
                  <c:v>71.623999999999995</c:v>
                </c:pt>
                <c:pt idx="3429">
                  <c:v>76.852999999999994</c:v>
                </c:pt>
                <c:pt idx="3430">
                  <c:v>73.763000000000005</c:v>
                </c:pt>
                <c:pt idx="3431">
                  <c:v>76.204999999999998</c:v>
                </c:pt>
                <c:pt idx="3432">
                  <c:v>75.596999999999994</c:v>
                </c:pt>
                <c:pt idx="3433">
                  <c:v>81.953999999999994</c:v>
                </c:pt>
                <c:pt idx="3434">
                  <c:v>80.076999999999998</c:v>
                </c:pt>
                <c:pt idx="3435">
                  <c:v>73.64</c:v>
                </c:pt>
                <c:pt idx="3436">
                  <c:v>70.341999999999999</c:v>
                </c:pt>
                <c:pt idx="3437">
                  <c:v>77.278000000000006</c:v>
                </c:pt>
                <c:pt idx="3438">
                  <c:v>77.623999999999995</c:v>
                </c:pt>
                <c:pt idx="3439">
                  <c:v>73.537000000000006</c:v>
                </c:pt>
                <c:pt idx="3440">
                  <c:v>76.552000000000007</c:v>
                </c:pt>
                <c:pt idx="3441">
                  <c:v>77.102999999999994</c:v>
                </c:pt>
                <c:pt idx="3442">
                  <c:v>72.17</c:v>
                </c:pt>
                <c:pt idx="3443">
                  <c:v>78.927000000000007</c:v>
                </c:pt>
                <c:pt idx="3444">
                  <c:v>74.209000000000003</c:v>
                </c:pt>
                <c:pt idx="3445">
                  <c:v>76.805999999999997</c:v>
                </c:pt>
                <c:pt idx="3446">
                  <c:v>74.484999999999999</c:v>
                </c:pt>
                <c:pt idx="3447">
                  <c:v>72.135999999999996</c:v>
                </c:pt>
                <c:pt idx="3448">
                  <c:v>73.665999999999997</c:v>
                </c:pt>
                <c:pt idx="3449">
                  <c:v>75.302999999999997</c:v>
                </c:pt>
                <c:pt idx="3450">
                  <c:v>81.105999999999995</c:v>
                </c:pt>
                <c:pt idx="3451">
                  <c:v>73.438999999999993</c:v>
                </c:pt>
                <c:pt idx="3452">
                  <c:v>77.679000000000002</c:v>
                </c:pt>
                <c:pt idx="3453">
                  <c:v>71.194999999999993</c:v>
                </c:pt>
                <c:pt idx="3454">
                  <c:v>72.402000000000001</c:v>
                </c:pt>
                <c:pt idx="3455">
                  <c:v>79.463999999999999</c:v>
                </c:pt>
                <c:pt idx="3456">
                  <c:v>75.813000000000002</c:v>
                </c:pt>
                <c:pt idx="3457">
                  <c:v>71.587000000000003</c:v>
                </c:pt>
                <c:pt idx="3458">
                  <c:v>72.052999999999997</c:v>
                </c:pt>
                <c:pt idx="3459">
                  <c:v>69.599000000000004</c:v>
                </c:pt>
                <c:pt idx="3460">
                  <c:v>70.072999999999993</c:v>
                </c:pt>
                <c:pt idx="3461">
                  <c:v>71.019000000000005</c:v>
                </c:pt>
                <c:pt idx="3462">
                  <c:v>70.096000000000004</c:v>
                </c:pt>
                <c:pt idx="3463">
                  <c:v>72.563999999999993</c:v>
                </c:pt>
                <c:pt idx="3464">
                  <c:v>78.445999999999998</c:v>
                </c:pt>
                <c:pt idx="3465">
                  <c:v>76.727000000000004</c:v>
                </c:pt>
                <c:pt idx="3466">
                  <c:v>78.11</c:v>
                </c:pt>
                <c:pt idx="3467">
                  <c:v>75.44</c:v>
                </c:pt>
                <c:pt idx="3468">
                  <c:v>77.418000000000006</c:v>
                </c:pt>
                <c:pt idx="3469">
                  <c:v>72.555999999999997</c:v>
                </c:pt>
                <c:pt idx="3470">
                  <c:v>76.290000000000006</c:v>
                </c:pt>
                <c:pt idx="3471">
                  <c:v>76.802000000000007</c:v>
                </c:pt>
                <c:pt idx="3472">
                  <c:v>78.010000000000005</c:v>
                </c:pt>
                <c:pt idx="3473">
                  <c:v>78.677000000000007</c:v>
                </c:pt>
                <c:pt idx="3474">
                  <c:v>81.367000000000004</c:v>
                </c:pt>
                <c:pt idx="3475">
                  <c:v>80.539000000000001</c:v>
                </c:pt>
                <c:pt idx="3476">
                  <c:v>73.980999999999995</c:v>
                </c:pt>
                <c:pt idx="3477">
                  <c:v>77.938999999999993</c:v>
                </c:pt>
                <c:pt idx="3478">
                  <c:v>73.98</c:v>
                </c:pt>
                <c:pt idx="3479">
                  <c:v>76.926000000000002</c:v>
                </c:pt>
                <c:pt idx="3480">
                  <c:v>71.162000000000006</c:v>
                </c:pt>
                <c:pt idx="3481">
                  <c:v>77.712999999999994</c:v>
                </c:pt>
                <c:pt idx="3482">
                  <c:v>73.486000000000004</c:v>
                </c:pt>
                <c:pt idx="3483">
                  <c:v>71.301000000000002</c:v>
                </c:pt>
                <c:pt idx="3484">
                  <c:v>78.394000000000005</c:v>
                </c:pt>
                <c:pt idx="3485">
                  <c:v>76.3</c:v>
                </c:pt>
                <c:pt idx="3486">
                  <c:v>78.260000000000005</c:v>
                </c:pt>
                <c:pt idx="3487">
                  <c:v>73.614000000000004</c:v>
                </c:pt>
                <c:pt idx="3488">
                  <c:v>77.641999999999996</c:v>
                </c:pt>
                <c:pt idx="3489">
                  <c:v>85.731999999999999</c:v>
                </c:pt>
                <c:pt idx="3490">
                  <c:v>74.965000000000003</c:v>
                </c:pt>
                <c:pt idx="3491">
                  <c:v>77.585999999999999</c:v>
                </c:pt>
                <c:pt idx="3492">
                  <c:v>72.052000000000007</c:v>
                </c:pt>
                <c:pt idx="3493">
                  <c:v>74.147000000000006</c:v>
                </c:pt>
                <c:pt idx="3494">
                  <c:v>75.352999999999994</c:v>
                </c:pt>
                <c:pt idx="3495">
                  <c:v>76.260999999999996</c:v>
                </c:pt>
                <c:pt idx="3496">
                  <c:v>75.069000000000003</c:v>
                </c:pt>
                <c:pt idx="3497">
                  <c:v>74.745000000000005</c:v>
                </c:pt>
                <c:pt idx="3498">
                  <c:v>71.998999999999995</c:v>
                </c:pt>
                <c:pt idx="3499">
                  <c:v>75.789000000000001</c:v>
                </c:pt>
                <c:pt idx="3500">
                  <c:v>79.512</c:v>
                </c:pt>
                <c:pt idx="3501">
                  <c:v>71.123000000000005</c:v>
                </c:pt>
                <c:pt idx="3502">
                  <c:v>74.849000000000004</c:v>
                </c:pt>
                <c:pt idx="3503">
                  <c:v>75.861000000000004</c:v>
                </c:pt>
                <c:pt idx="3504">
                  <c:v>77.195999999999998</c:v>
                </c:pt>
                <c:pt idx="3505">
                  <c:v>76.171999999999997</c:v>
                </c:pt>
                <c:pt idx="3506">
                  <c:v>73.873000000000005</c:v>
                </c:pt>
                <c:pt idx="3507">
                  <c:v>73.081999999999994</c:v>
                </c:pt>
                <c:pt idx="3508">
                  <c:v>74.025999999999996</c:v>
                </c:pt>
                <c:pt idx="3509">
                  <c:v>75.688000000000002</c:v>
                </c:pt>
                <c:pt idx="3510">
                  <c:v>72.876000000000005</c:v>
                </c:pt>
                <c:pt idx="3511">
                  <c:v>75.912000000000006</c:v>
                </c:pt>
                <c:pt idx="3512">
                  <c:v>76.813999999999993</c:v>
                </c:pt>
                <c:pt idx="3513">
                  <c:v>74.173000000000002</c:v>
                </c:pt>
                <c:pt idx="3514">
                  <c:v>73.721000000000004</c:v>
                </c:pt>
                <c:pt idx="3515">
                  <c:v>76.650000000000006</c:v>
                </c:pt>
                <c:pt idx="3516">
                  <c:v>80.929000000000002</c:v>
                </c:pt>
                <c:pt idx="3517">
                  <c:v>73.727000000000004</c:v>
                </c:pt>
                <c:pt idx="3518">
                  <c:v>85.161000000000001</c:v>
                </c:pt>
                <c:pt idx="3519">
                  <c:v>73.515000000000001</c:v>
                </c:pt>
                <c:pt idx="3520">
                  <c:v>80.972999999999999</c:v>
                </c:pt>
                <c:pt idx="3521">
                  <c:v>76.040000000000006</c:v>
                </c:pt>
                <c:pt idx="3522">
                  <c:v>73.959000000000003</c:v>
                </c:pt>
                <c:pt idx="3523">
                  <c:v>72.438999999999993</c:v>
                </c:pt>
                <c:pt idx="3524">
                  <c:v>71.587000000000003</c:v>
                </c:pt>
                <c:pt idx="3525">
                  <c:v>73.212999999999994</c:v>
                </c:pt>
                <c:pt idx="3526">
                  <c:v>71.278999999999996</c:v>
                </c:pt>
                <c:pt idx="3527">
                  <c:v>72.358999999999995</c:v>
                </c:pt>
                <c:pt idx="3528">
                  <c:v>79.304000000000002</c:v>
                </c:pt>
                <c:pt idx="3529">
                  <c:v>76.046999999999997</c:v>
                </c:pt>
                <c:pt idx="3530">
                  <c:v>77.811999999999998</c:v>
                </c:pt>
                <c:pt idx="3531">
                  <c:v>79.757999999999996</c:v>
                </c:pt>
                <c:pt idx="3532">
                  <c:v>71.111999999999995</c:v>
                </c:pt>
                <c:pt idx="3533">
                  <c:v>75.444000000000003</c:v>
                </c:pt>
                <c:pt idx="3534">
                  <c:v>75.769000000000005</c:v>
                </c:pt>
                <c:pt idx="3535">
                  <c:v>73.935000000000002</c:v>
                </c:pt>
                <c:pt idx="3536">
                  <c:v>74.691999999999993</c:v>
                </c:pt>
                <c:pt idx="3537">
                  <c:v>74.632999999999996</c:v>
                </c:pt>
                <c:pt idx="3538">
                  <c:v>77.058000000000007</c:v>
                </c:pt>
                <c:pt idx="3539">
                  <c:v>79.591999999999999</c:v>
                </c:pt>
                <c:pt idx="3540">
                  <c:v>76.713999999999999</c:v>
                </c:pt>
                <c:pt idx="3541">
                  <c:v>73.293999999999997</c:v>
                </c:pt>
                <c:pt idx="3542">
                  <c:v>72.323999999999998</c:v>
                </c:pt>
                <c:pt idx="3543">
                  <c:v>69.17</c:v>
                </c:pt>
                <c:pt idx="3544">
                  <c:v>72.802000000000007</c:v>
                </c:pt>
                <c:pt idx="3545">
                  <c:v>76.182000000000002</c:v>
                </c:pt>
                <c:pt idx="3546">
                  <c:v>73.962999999999994</c:v>
                </c:pt>
                <c:pt idx="3547">
                  <c:v>67.814999999999998</c:v>
                </c:pt>
                <c:pt idx="3548">
                  <c:v>70.972999999999999</c:v>
                </c:pt>
                <c:pt idx="3549">
                  <c:v>71.283000000000001</c:v>
                </c:pt>
                <c:pt idx="3550">
                  <c:v>72.150000000000006</c:v>
                </c:pt>
                <c:pt idx="3551">
                  <c:v>74.113</c:v>
                </c:pt>
                <c:pt idx="3552">
                  <c:v>75.164000000000001</c:v>
                </c:pt>
                <c:pt idx="3553">
                  <c:v>75.656999999999996</c:v>
                </c:pt>
                <c:pt idx="3554">
                  <c:v>81.402000000000001</c:v>
                </c:pt>
                <c:pt idx="3555">
                  <c:v>76.576999999999998</c:v>
                </c:pt>
                <c:pt idx="3556">
                  <c:v>79.025000000000006</c:v>
                </c:pt>
                <c:pt idx="3557">
                  <c:v>74.924999999999997</c:v>
                </c:pt>
                <c:pt idx="3558">
                  <c:v>78.712000000000003</c:v>
                </c:pt>
                <c:pt idx="3559">
                  <c:v>75.634</c:v>
                </c:pt>
                <c:pt idx="3560">
                  <c:v>76.349000000000004</c:v>
                </c:pt>
                <c:pt idx="3561">
                  <c:v>75.744</c:v>
                </c:pt>
                <c:pt idx="3562">
                  <c:v>78.018000000000001</c:v>
                </c:pt>
                <c:pt idx="3563">
                  <c:v>79.962000000000003</c:v>
                </c:pt>
                <c:pt idx="3564">
                  <c:v>77.317999999999998</c:v>
                </c:pt>
                <c:pt idx="3565">
                  <c:v>77.69</c:v>
                </c:pt>
                <c:pt idx="3566">
                  <c:v>84.182000000000002</c:v>
                </c:pt>
                <c:pt idx="3567">
                  <c:v>76.456999999999994</c:v>
                </c:pt>
                <c:pt idx="3568">
                  <c:v>73.268000000000001</c:v>
                </c:pt>
                <c:pt idx="3569">
                  <c:v>73.268000000000001</c:v>
                </c:pt>
                <c:pt idx="3570">
                  <c:v>71.003</c:v>
                </c:pt>
                <c:pt idx="3571">
                  <c:v>65.683000000000007</c:v>
                </c:pt>
                <c:pt idx="3572">
                  <c:v>75.456000000000003</c:v>
                </c:pt>
                <c:pt idx="3573">
                  <c:v>77.337000000000003</c:v>
                </c:pt>
                <c:pt idx="3574">
                  <c:v>84.325999999999993</c:v>
                </c:pt>
                <c:pt idx="3575">
                  <c:v>80.492999999999995</c:v>
                </c:pt>
                <c:pt idx="3576">
                  <c:v>81.460999999999999</c:v>
                </c:pt>
                <c:pt idx="3577">
                  <c:v>82.126999999999995</c:v>
                </c:pt>
                <c:pt idx="3578">
                  <c:v>72.611000000000004</c:v>
                </c:pt>
                <c:pt idx="3579">
                  <c:v>71.400999999999996</c:v>
                </c:pt>
                <c:pt idx="3580">
                  <c:v>75.319000000000003</c:v>
                </c:pt>
                <c:pt idx="3581">
                  <c:v>75.936999999999998</c:v>
                </c:pt>
                <c:pt idx="3582">
                  <c:v>75.884</c:v>
                </c:pt>
                <c:pt idx="3583">
                  <c:v>74.290000000000006</c:v>
                </c:pt>
                <c:pt idx="3584">
                  <c:v>73.828000000000003</c:v>
                </c:pt>
                <c:pt idx="3585">
                  <c:v>77.61</c:v>
                </c:pt>
                <c:pt idx="3586">
                  <c:v>78.289000000000001</c:v>
                </c:pt>
                <c:pt idx="3587">
                  <c:v>75.912999999999997</c:v>
                </c:pt>
                <c:pt idx="3588">
                  <c:v>72.188000000000002</c:v>
                </c:pt>
                <c:pt idx="3589">
                  <c:v>77.745999999999995</c:v>
                </c:pt>
                <c:pt idx="3590">
                  <c:v>79.343000000000004</c:v>
                </c:pt>
                <c:pt idx="3591">
                  <c:v>71.891999999999996</c:v>
                </c:pt>
                <c:pt idx="3592">
                  <c:v>80.587999999999994</c:v>
                </c:pt>
                <c:pt idx="3593">
                  <c:v>77.305999999999997</c:v>
                </c:pt>
                <c:pt idx="3594">
                  <c:v>74.334999999999994</c:v>
                </c:pt>
                <c:pt idx="3595">
                  <c:v>74.646000000000001</c:v>
                </c:pt>
                <c:pt idx="3596">
                  <c:v>69.512</c:v>
                </c:pt>
                <c:pt idx="3597">
                  <c:v>73.820999999999998</c:v>
                </c:pt>
                <c:pt idx="3598">
                  <c:v>74.617999999999995</c:v>
                </c:pt>
                <c:pt idx="3599">
                  <c:v>80.787999999999997</c:v>
                </c:pt>
                <c:pt idx="3600">
                  <c:v>76.576999999999998</c:v>
                </c:pt>
                <c:pt idx="3601">
                  <c:v>68.209000000000003</c:v>
                </c:pt>
                <c:pt idx="3602">
                  <c:v>71.951999999999998</c:v>
                </c:pt>
                <c:pt idx="3603">
                  <c:v>72.680999999999997</c:v>
                </c:pt>
                <c:pt idx="3604">
                  <c:v>77.826999999999998</c:v>
                </c:pt>
                <c:pt idx="3605">
                  <c:v>72.019000000000005</c:v>
                </c:pt>
                <c:pt idx="3606">
                  <c:v>70.801000000000002</c:v>
                </c:pt>
                <c:pt idx="3607">
                  <c:v>77.44</c:v>
                </c:pt>
                <c:pt idx="3608">
                  <c:v>83.524000000000001</c:v>
                </c:pt>
                <c:pt idx="3609">
                  <c:v>74.058999999999997</c:v>
                </c:pt>
                <c:pt idx="3610">
                  <c:v>73.825000000000003</c:v>
                </c:pt>
                <c:pt idx="3611">
                  <c:v>75.212999999999994</c:v>
                </c:pt>
                <c:pt idx="3612">
                  <c:v>80.016000000000005</c:v>
                </c:pt>
                <c:pt idx="3613">
                  <c:v>85.778999999999996</c:v>
                </c:pt>
                <c:pt idx="3614">
                  <c:v>78.510999999999996</c:v>
                </c:pt>
                <c:pt idx="3615">
                  <c:v>75.478999999999999</c:v>
                </c:pt>
                <c:pt idx="3616">
                  <c:v>77.221000000000004</c:v>
                </c:pt>
                <c:pt idx="3617">
                  <c:v>73.442999999999998</c:v>
                </c:pt>
                <c:pt idx="3618">
                  <c:v>72.441999999999993</c:v>
                </c:pt>
                <c:pt idx="3619">
                  <c:v>76.209000000000003</c:v>
                </c:pt>
                <c:pt idx="3620">
                  <c:v>82.468000000000004</c:v>
                </c:pt>
                <c:pt idx="3621">
                  <c:v>67.97</c:v>
                </c:pt>
                <c:pt idx="3622">
                  <c:v>75.144000000000005</c:v>
                </c:pt>
                <c:pt idx="3623">
                  <c:v>81.281000000000006</c:v>
                </c:pt>
                <c:pt idx="3624">
                  <c:v>74.742000000000004</c:v>
                </c:pt>
                <c:pt idx="3625">
                  <c:v>74.423000000000002</c:v>
                </c:pt>
                <c:pt idx="3626">
                  <c:v>76.849000000000004</c:v>
                </c:pt>
                <c:pt idx="3627">
                  <c:v>71.244</c:v>
                </c:pt>
                <c:pt idx="3628">
                  <c:v>72.031999999999996</c:v>
                </c:pt>
                <c:pt idx="3629">
                  <c:v>75.95</c:v>
                </c:pt>
                <c:pt idx="3630">
                  <c:v>68.272999999999996</c:v>
                </c:pt>
                <c:pt idx="3631">
                  <c:v>82.078000000000003</c:v>
                </c:pt>
                <c:pt idx="3632">
                  <c:v>85.551000000000002</c:v>
                </c:pt>
                <c:pt idx="3633">
                  <c:v>79.034999999999997</c:v>
                </c:pt>
                <c:pt idx="3634">
                  <c:v>72.816999999999993</c:v>
                </c:pt>
                <c:pt idx="3635">
                  <c:v>73.875</c:v>
                </c:pt>
                <c:pt idx="3636">
                  <c:v>70.31</c:v>
                </c:pt>
                <c:pt idx="3637">
                  <c:v>73.728999999999999</c:v>
                </c:pt>
                <c:pt idx="3638">
                  <c:v>74.397000000000006</c:v>
                </c:pt>
                <c:pt idx="3639">
                  <c:v>76.066000000000003</c:v>
                </c:pt>
                <c:pt idx="3640">
                  <c:v>75.921999999999997</c:v>
                </c:pt>
                <c:pt idx="3641">
                  <c:v>70.799000000000007</c:v>
                </c:pt>
                <c:pt idx="3642">
                  <c:v>76.215999999999994</c:v>
                </c:pt>
                <c:pt idx="3643">
                  <c:v>80.313000000000002</c:v>
                </c:pt>
                <c:pt idx="3644">
                  <c:v>76.674999999999997</c:v>
                </c:pt>
                <c:pt idx="3645">
                  <c:v>75.265000000000001</c:v>
                </c:pt>
                <c:pt idx="3646">
                  <c:v>79.87</c:v>
                </c:pt>
                <c:pt idx="3647">
                  <c:v>74.165000000000006</c:v>
                </c:pt>
                <c:pt idx="3648">
                  <c:v>75.808000000000007</c:v>
                </c:pt>
                <c:pt idx="3649">
                  <c:v>72.748000000000005</c:v>
                </c:pt>
                <c:pt idx="3650">
                  <c:v>75.481999999999999</c:v>
                </c:pt>
                <c:pt idx="3651">
                  <c:v>77.244</c:v>
                </c:pt>
                <c:pt idx="3652">
                  <c:v>73.471999999999994</c:v>
                </c:pt>
                <c:pt idx="3653">
                  <c:v>70.022000000000006</c:v>
                </c:pt>
                <c:pt idx="3654">
                  <c:v>75.989000000000004</c:v>
                </c:pt>
                <c:pt idx="3655">
                  <c:v>77.14</c:v>
                </c:pt>
                <c:pt idx="3656">
                  <c:v>77.843000000000004</c:v>
                </c:pt>
                <c:pt idx="3657">
                  <c:v>72.808999999999997</c:v>
                </c:pt>
                <c:pt idx="3658">
                  <c:v>72.760999999999996</c:v>
                </c:pt>
                <c:pt idx="3659">
                  <c:v>72.301000000000002</c:v>
                </c:pt>
                <c:pt idx="3660">
                  <c:v>69.8</c:v>
                </c:pt>
                <c:pt idx="3661">
                  <c:v>71.724999999999994</c:v>
                </c:pt>
                <c:pt idx="3662">
                  <c:v>74.183999999999997</c:v>
                </c:pt>
                <c:pt idx="3663">
                  <c:v>80.227000000000004</c:v>
                </c:pt>
                <c:pt idx="3664">
                  <c:v>76.016999999999996</c:v>
                </c:pt>
                <c:pt idx="3665">
                  <c:v>80.462999999999994</c:v>
                </c:pt>
                <c:pt idx="3666">
                  <c:v>76.37</c:v>
                </c:pt>
                <c:pt idx="3667">
                  <c:v>67.811999999999998</c:v>
                </c:pt>
                <c:pt idx="3668">
                  <c:v>66.87</c:v>
                </c:pt>
                <c:pt idx="3669">
                  <c:v>74.159000000000006</c:v>
                </c:pt>
                <c:pt idx="3670">
                  <c:v>77.106999999999999</c:v>
                </c:pt>
                <c:pt idx="3671">
                  <c:v>80.971000000000004</c:v>
                </c:pt>
                <c:pt idx="3672">
                  <c:v>76.897999999999996</c:v>
                </c:pt>
                <c:pt idx="3673">
                  <c:v>70.180999999999997</c:v>
                </c:pt>
                <c:pt idx="3674">
                  <c:v>77.736999999999995</c:v>
                </c:pt>
                <c:pt idx="3675">
                  <c:v>78.893000000000001</c:v>
                </c:pt>
                <c:pt idx="3676">
                  <c:v>75.978999999999999</c:v>
                </c:pt>
                <c:pt idx="3677">
                  <c:v>76.600999999999999</c:v>
                </c:pt>
                <c:pt idx="3678">
                  <c:v>78.116</c:v>
                </c:pt>
                <c:pt idx="3679">
                  <c:v>81.197000000000003</c:v>
                </c:pt>
                <c:pt idx="3680">
                  <c:v>80.227000000000004</c:v>
                </c:pt>
                <c:pt idx="3681">
                  <c:v>78.391000000000005</c:v>
                </c:pt>
                <c:pt idx="3682">
                  <c:v>74.370999999999995</c:v>
                </c:pt>
                <c:pt idx="3683">
                  <c:v>78.316999999999993</c:v>
                </c:pt>
                <c:pt idx="3684">
                  <c:v>74.27</c:v>
                </c:pt>
                <c:pt idx="3685">
                  <c:v>72.813999999999993</c:v>
                </c:pt>
                <c:pt idx="3686">
                  <c:v>74.412999999999997</c:v>
                </c:pt>
                <c:pt idx="3687">
                  <c:v>78.394000000000005</c:v>
                </c:pt>
                <c:pt idx="3688">
                  <c:v>81.281000000000006</c:v>
                </c:pt>
                <c:pt idx="3689">
                  <c:v>78.131</c:v>
                </c:pt>
                <c:pt idx="3690">
                  <c:v>75.632000000000005</c:v>
                </c:pt>
                <c:pt idx="3691">
                  <c:v>76.477999999999994</c:v>
                </c:pt>
                <c:pt idx="3692">
                  <c:v>75.753</c:v>
                </c:pt>
                <c:pt idx="3693">
                  <c:v>76.597999999999999</c:v>
                </c:pt>
                <c:pt idx="3694">
                  <c:v>72.135000000000005</c:v>
                </c:pt>
                <c:pt idx="3695">
                  <c:v>76.337000000000003</c:v>
                </c:pt>
                <c:pt idx="3696">
                  <c:v>72.093000000000004</c:v>
                </c:pt>
                <c:pt idx="3697">
                  <c:v>74.472999999999999</c:v>
                </c:pt>
                <c:pt idx="3698">
                  <c:v>73.936000000000007</c:v>
                </c:pt>
                <c:pt idx="3699">
                  <c:v>75.620999999999995</c:v>
                </c:pt>
                <c:pt idx="3700">
                  <c:v>76.131</c:v>
                </c:pt>
                <c:pt idx="3701">
                  <c:v>74.572000000000003</c:v>
                </c:pt>
                <c:pt idx="3702">
                  <c:v>77.75</c:v>
                </c:pt>
                <c:pt idx="3703">
                  <c:v>85.978999999999999</c:v>
                </c:pt>
                <c:pt idx="3704">
                  <c:v>74.522000000000006</c:v>
                </c:pt>
                <c:pt idx="3705">
                  <c:v>76.608000000000004</c:v>
                </c:pt>
                <c:pt idx="3706">
                  <c:v>74.734999999999999</c:v>
                </c:pt>
                <c:pt idx="3707">
                  <c:v>76.596999999999994</c:v>
                </c:pt>
                <c:pt idx="3708">
                  <c:v>76.063000000000002</c:v>
                </c:pt>
                <c:pt idx="3709">
                  <c:v>72.268000000000001</c:v>
                </c:pt>
                <c:pt idx="3710">
                  <c:v>74.14</c:v>
                </c:pt>
                <c:pt idx="3711">
                  <c:v>74.11</c:v>
                </c:pt>
                <c:pt idx="3712">
                  <c:v>80.204999999999998</c:v>
                </c:pt>
                <c:pt idx="3713">
                  <c:v>75.144999999999996</c:v>
                </c:pt>
                <c:pt idx="3714">
                  <c:v>77.599999999999994</c:v>
                </c:pt>
                <c:pt idx="3715">
                  <c:v>79.745000000000005</c:v>
                </c:pt>
                <c:pt idx="3716">
                  <c:v>73.869</c:v>
                </c:pt>
                <c:pt idx="3717">
                  <c:v>88.576999999999998</c:v>
                </c:pt>
                <c:pt idx="3718">
                  <c:v>71.054000000000002</c:v>
                </c:pt>
                <c:pt idx="3719">
                  <c:v>72.834999999999994</c:v>
                </c:pt>
                <c:pt idx="3720">
                  <c:v>74.679000000000002</c:v>
                </c:pt>
                <c:pt idx="3721">
                  <c:v>76.23</c:v>
                </c:pt>
                <c:pt idx="3722">
                  <c:v>80.593999999999994</c:v>
                </c:pt>
                <c:pt idx="3723">
                  <c:v>76.492999999999995</c:v>
                </c:pt>
                <c:pt idx="3724">
                  <c:v>75.213999999999999</c:v>
                </c:pt>
                <c:pt idx="3725">
                  <c:v>77.932000000000002</c:v>
                </c:pt>
                <c:pt idx="3726">
                  <c:v>73.561999999999998</c:v>
                </c:pt>
                <c:pt idx="3727">
                  <c:v>78.855000000000004</c:v>
                </c:pt>
                <c:pt idx="3728">
                  <c:v>81.897000000000006</c:v>
                </c:pt>
                <c:pt idx="3729">
                  <c:v>79.25</c:v>
                </c:pt>
                <c:pt idx="3730">
                  <c:v>75.034000000000006</c:v>
                </c:pt>
                <c:pt idx="3731">
                  <c:v>76.491</c:v>
                </c:pt>
                <c:pt idx="3732">
                  <c:v>78.701999999999998</c:v>
                </c:pt>
                <c:pt idx="3733">
                  <c:v>82.040999999999997</c:v>
                </c:pt>
                <c:pt idx="3734">
                  <c:v>76.046000000000006</c:v>
                </c:pt>
                <c:pt idx="3735">
                  <c:v>73.959999999999994</c:v>
                </c:pt>
                <c:pt idx="3736">
                  <c:v>72.873000000000005</c:v>
                </c:pt>
                <c:pt idx="3737">
                  <c:v>74.543999999999997</c:v>
                </c:pt>
                <c:pt idx="3738">
                  <c:v>73.864999999999995</c:v>
                </c:pt>
                <c:pt idx="3739">
                  <c:v>73.236999999999995</c:v>
                </c:pt>
                <c:pt idx="3740">
                  <c:v>73.801000000000002</c:v>
                </c:pt>
                <c:pt idx="3741">
                  <c:v>73.668000000000006</c:v>
                </c:pt>
                <c:pt idx="3742">
                  <c:v>71.748000000000005</c:v>
                </c:pt>
                <c:pt idx="3743">
                  <c:v>75.001000000000005</c:v>
                </c:pt>
                <c:pt idx="3744">
                  <c:v>75.097999999999999</c:v>
                </c:pt>
                <c:pt idx="3745">
                  <c:v>74.123000000000005</c:v>
                </c:pt>
                <c:pt idx="3746">
                  <c:v>78.947999999999993</c:v>
                </c:pt>
                <c:pt idx="3747">
                  <c:v>77.465000000000003</c:v>
                </c:pt>
                <c:pt idx="3748">
                  <c:v>75.147000000000006</c:v>
                </c:pt>
                <c:pt idx="3749">
                  <c:v>67.582999999999998</c:v>
                </c:pt>
                <c:pt idx="3750">
                  <c:v>71.989999999999995</c:v>
                </c:pt>
                <c:pt idx="3751">
                  <c:v>76.305000000000007</c:v>
                </c:pt>
                <c:pt idx="3752">
                  <c:v>73.266999999999996</c:v>
                </c:pt>
                <c:pt idx="3753">
                  <c:v>70.787999999999997</c:v>
                </c:pt>
                <c:pt idx="3754">
                  <c:v>71.869</c:v>
                </c:pt>
                <c:pt idx="3755">
                  <c:v>67.882999999999996</c:v>
                </c:pt>
                <c:pt idx="3756">
                  <c:v>67.408000000000001</c:v>
                </c:pt>
                <c:pt idx="3757">
                  <c:v>73.534000000000006</c:v>
                </c:pt>
                <c:pt idx="3758">
                  <c:v>74.811000000000007</c:v>
                </c:pt>
                <c:pt idx="3759">
                  <c:v>75.290000000000006</c:v>
                </c:pt>
                <c:pt idx="3760">
                  <c:v>74.180999999999997</c:v>
                </c:pt>
                <c:pt idx="3761">
                  <c:v>68.045000000000002</c:v>
                </c:pt>
                <c:pt idx="3762">
                  <c:v>75.227000000000004</c:v>
                </c:pt>
                <c:pt idx="3763">
                  <c:v>67.177000000000007</c:v>
                </c:pt>
                <c:pt idx="3764">
                  <c:v>69.358000000000004</c:v>
                </c:pt>
                <c:pt idx="3765">
                  <c:v>64.790999999999997</c:v>
                </c:pt>
                <c:pt idx="3766">
                  <c:v>65.135999999999996</c:v>
                </c:pt>
                <c:pt idx="3767">
                  <c:v>63.07</c:v>
                </c:pt>
                <c:pt idx="3768">
                  <c:v>54.91</c:v>
                </c:pt>
                <c:pt idx="3769">
                  <c:v>57.107999999999997</c:v>
                </c:pt>
                <c:pt idx="3770">
                  <c:v>61.838999999999999</c:v>
                </c:pt>
                <c:pt idx="3771">
                  <c:v>63.396000000000001</c:v>
                </c:pt>
                <c:pt idx="3772">
                  <c:v>66.078000000000003</c:v>
                </c:pt>
                <c:pt idx="3773">
                  <c:v>62.335000000000001</c:v>
                </c:pt>
                <c:pt idx="3774">
                  <c:v>61.268999999999998</c:v>
                </c:pt>
                <c:pt idx="3775">
                  <c:v>58.045000000000002</c:v>
                </c:pt>
                <c:pt idx="3776">
                  <c:v>57.125999999999998</c:v>
                </c:pt>
                <c:pt idx="3777">
                  <c:v>62.572000000000003</c:v>
                </c:pt>
                <c:pt idx="3778">
                  <c:v>72.605999999999995</c:v>
                </c:pt>
                <c:pt idx="3779">
                  <c:v>66.308999999999997</c:v>
                </c:pt>
                <c:pt idx="3780">
                  <c:v>59.521999999999998</c:v>
                </c:pt>
                <c:pt idx="3781">
                  <c:v>55.216999999999999</c:v>
                </c:pt>
                <c:pt idx="3782">
                  <c:v>65.149000000000001</c:v>
                </c:pt>
                <c:pt idx="3783">
                  <c:v>65.671999999999997</c:v>
                </c:pt>
                <c:pt idx="3784">
                  <c:v>59.064</c:v>
                </c:pt>
                <c:pt idx="3785">
                  <c:v>61.62</c:v>
                </c:pt>
                <c:pt idx="3786">
                  <c:v>63.42</c:v>
                </c:pt>
                <c:pt idx="3787">
                  <c:v>60.514000000000003</c:v>
                </c:pt>
                <c:pt idx="3788">
                  <c:v>58.88</c:v>
                </c:pt>
                <c:pt idx="3789">
                  <c:v>59.564999999999998</c:v>
                </c:pt>
                <c:pt idx="3790">
                  <c:v>61.728000000000002</c:v>
                </c:pt>
                <c:pt idx="3791">
                  <c:v>59.23</c:v>
                </c:pt>
                <c:pt idx="3792">
                  <c:v>68.507000000000005</c:v>
                </c:pt>
                <c:pt idx="3793">
                  <c:v>60.615000000000002</c:v>
                </c:pt>
                <c:pt idx="3794">
                  <c:v>65.484999999999999</c:v>
                </c:pt>
                <c:pt idx="3795">
                  <c:v>65.215000000000003</c:v>
                </c:pt>
                <c:pt idx="3796">
                  <c:v>61.180999999999997</c:v>
                </c:pt>
                <c:pt idx="3797">
                  <c:v>63.029000000000003</c:v>
                </c:pt>
                <c:pt idx="3798">
                  <c:v>66.183000000000007</c:v>
                </c:pt>
                <c:pt idx="3799">
                  <c:v>59.548000000000002</c:v>
                </c:pt>
                <c:pt idx="3800">
                  <c:v>61.11</c:v>
                </c:pt>
                <c:pt idx="3801">
                  <c:v>59.59</c:v>
                </c:pt>
                <c:pt idx="3802">
                  <c:v>57.01</c:v>
                </c:pt>
                <c:pt idx="3803">
                  <c:v>60.914000000000001</c:v>
                </c:pt>
                <c:pt idx="3804">
                  <c:v>63.453000000000003</c:v>
                </c:pt>
                <c:pt idx="3805">
                  <c:v>58.488999999999997</c:v>
                </c:pt>
                <c:pt idx="3806">
                  <c:v>58.164999999999999</c:v>
                </c:pt>
                <c:pt idx="3807">
                  <c:v>56.25</c:v>
                </c:pt>
                <c:pt idx="3808">
                  <c:v>57.828000000000003</c:v>
                </c:pt>
                <c:pt idx="3809">
                  <c:v>56.883000000000003</c:v>
                </c:pt>
                <c:pt idx="3810">
                  <c:v>54.856999999999999</c:v>
                </c:pt>
                <c:pt idx="3811">
                  <c:v>62.436999999999998</c:v>
                </c:pt>
                <c:pt idx="3812">
                  <c:v>58.844999999999999</c:v>
                </c:pt>
                <c:pt idx="3813">
                  <c:v>56.951999999999998</c:v>
                </c:pt>
                <c:pt idx="3814">
                  <c:v>55.823</c:v>
                </c:pt>
                <c:pt idx="3815">
                  <c:v>52.935000000000002</c:v>
                </c:pt>
                <c:pt idx="3816">
                  <c:v>55.042000000000002</c:v>
                </c:pt>
                <c:pt idx="3817">
                  <c:v>62.469000000000001</c:v>
                </c:pt>
                <c:pt idx="3818">
                  <c:v>62.631999999999998</c:v>
                </c:pt>
                <c:pt idx="3819">
                  <c:v>60.7</c:v>
                </c:pt>
                <c:pt idx="3820">
                  <c:v>58.61</c:v>
                </c:pt>
                <c:pt idx="3821">
                  <c:v>57.026000000000003</c:v>
                </c:pt>
                <c:pt idx="3822">
                  <c:v>62.024999999999999</c:v>
                </c:pt>
                <c:pt idx="3823">
                  <c:v>63.56</c:v>
                </c:pt>
                <c:pt idx="3824">
                  <c:v>58.305</c:v>
                </c:pt>
                <c:pt idx="3825">
                  <c:v>65.484999999999999</c:v>
                </c:pt>
                <c:pt idx="3826">
                  <c:v>65.471000000000004</c:v>
                </c:pt>
                <c:pt idx="3827">
                  <c:v>62.000999999999998</c:v>
                </c:pt>
                <c:pt idx="3828">
                  <c:v>61.360999999999997</c:v>
                </c:pt>
                <c:pt idx="3829">
                  <c:v>61.338999999999999</c:v>
                </c:pt>
                <c:pt idx="3830">
                  <c:v>57.329000000000001</c:v>
                </c:pt>
                <c:pt idx="3831">
                  <c:v>62.201000000000001</c:v>
                </c:pt>
                <c:pt idx="3832">
                  <c:v>61.871000000000002</c:v>
                </c:pt>
                <c:pt idx="3833">
                  <c:v>62.262999999999998</c:v>
                </c:pt>
                <c:pt idx="3834">
                  <c:v>58.372</c:v>
                </c:pt>
                <c:pt idx="3835">
                  <c:v>52.917000000000002</c:v>
                </c:pt>
                <c:pt idx="3836">
                  <c:v>53.389000000000003</c:v>
                </c:pt>
                <c:pt idx="3837">
                  <c:v>60.737000000000002</c:v>
                </c:pt>
                <c:pt idx="3838">
                  <c:v>56.103000000000002</c:v>
                </c:pt>
                <c:pt idx="3839">
                  <c:v>54.618000000000002</c:v>
                </c:pt>
                <c:pt idx="3840">
                  <c:v>57.360999999999997</c:v>
                </c:pt>
                <c:pt idx="3841">
                  <c:v>57.728000000000002</c:v>
                </c:pt>
                <c:pt idx="3842">
                  <c:v>61.738999999999997</c:v>
                </c:pt>
                <c:pt idx="3843">
                  <c:v>62.97</c:v>
                </c:pt>
                <c:pt idx="3844">
                  <c:v>56.475000000000001</c:v>
                </c:pt>
                <c:pt idx="3845">
                  <c:v>58.192</c:v>
                </c:pt>
                <c:pt idx="3846">
                  <c:v>58.164000000000001</c:v>
                </c:pt>
                <c:pt idx="3847">
                  <c:v>61.883000000000003</c:v>
                </c:pt>
                <c:pt idx="3848">
                  <c:v>57.316000000000003</c:v>
                </c:pt>
                <c:pt idx="3849">
                  <c:v>59.822000000000003</c:v>
                </c:pt>
                <c:pt idx="3850">
                  <c:v>64.128</c:v>
                </c:pt>
                <c:pt idx="3851">
                  <c:v>58.759</c:v>
                </c:pt>
                <c:pt idx="3852">
                  <c:v>52.334000000000003</c:v>
                </c:pt>
                <c:pt idx="3853">
                  <c:v>54.186</c:v>
                </c:pt>
                <c:pt idx="3854">
                  <c:v>57.433</c:v>
                </c:pt>
                <c:pt idx="3855">
                  <c:v>57.481999999999999</c:v>
                </c:pt>
                <c:pt idx="3856">
                  <c:v>58.176000000000002</c:v>
                </c:pt>
                <c:pt idx="3857">
                  <c:v>59.121000000000002</c:v>
                </c:pt>
                <c:pt idx="3858">
                  <c:v>55.33</c:v>
                </c:pt>
                <c:pt idx="3859">
                  <c:v>56.536000000000001</c:v>
                </c:pt>
                <c:pt idx="3860">
                  <c:v>48.527999999999999</c:v>
                </c:pt>
                <c:pt idx="3861">
                  <c:v>55.881999999999998</c:v>
                </c:pt>
                <c:pt idx="3862">
                  <c:v>49.963999999999999</c:v>
                </c:pt>
                <c:pt idx="3863">
                  <c:v>50.341999999999999</c:v>
                </c:pt>
                <c:pt idx="3864">
                  <c:v>56.802999999999997</c:v>
                </c:pt>
                <c:pt idx="3865">
                  <c:v>57.975999999999999</c:v>
                </c:pt>
                <c:pt idx="3866">
                  <c:v>53.758000000000003</c:v>
                </c:pt>
                <c:pt idx="3867">
                  <c:v>51.984999999999999</c:v>
                </c:pt>
                <c:pt idx="3868">
                  <c:v>50.414000000000001</c:v>
                </c:pt>
                <c:pt idx="3869">
                  <c:v>51.429000000000002</c:v>
                </c:pt>
                <c:pt idx="3870">
                  <c:v>54.377000000000002</c:v>
                </c:pt>
                <c:pt idx="3871">
                  <c:v>48.863</c:v>
                </c:pt>
                <c:pt idx="3872">
                  <c:v>48.405999999999999</c:v>
                </c:pt>
                <c:pt idx="3873">
                  <c:v>55.703000000000003</c:v>
                </c:pt>
                <c:pt idx="3874">
                  <c:v>45.22</c:v>
                </c:pt>
                <c:pt idx="3875">
                  <c:v>46.744</c:v>
                </c:pt>
                <c:pt idx="3876">
                  <c:v>51.503999999999998</c:v>
                </c:pt>
                <c:pt idx="3877">
                  <c:v>47.875</c:v>
                </c:pt>
                <c:pt idx="3878">
                  <c:v>48.353999999999999</c:v>
                </c:pt>
                <c:pt idx="3879">
                  <c:v>48.436999999999998</c:v>
                </c:pt>
                <c:pt idx="3880">
                  <c:v>53.393999999999998</c:v>
                </c:pt>
                <c:pt idx="3881">
                  <c:v>50.526000000000003</c:v>
                </c:pt>
                <c:pt idx="3882">
                  <c:v>47.326999999999998</c:v>
                </c:pt>
                <c:pt idx="3883">
                  <c:v>49.353000000000002</c:v>
                </c:pt>
                <c:pt idx="3884">
                  <c:v>43.045999999999999</c:v>
                </c:pt>
                <c:pt idx="3885">
                  <c:v>47.731999999999999</c:v>
                </c:pt>
                <c:pt idx="3886">
                  <c:v>46.058999999999997</c:v>
                </c:pt>
                <c:pt idx="3887">
                  <c:v>45.527000000000001</c:v>
                </c:pt>
                <c:pt idx="3888">
                  <c:v>47.164999999999999</c:v>
                </c:pt>
                <c:pt idx="3889">
                  <c:v>45.155000000000001</c:v>
                </c:pt>
                <c:pt idx="3890">
                  <c:v>45.973999999999997</c:v>
                </c:pt>
                <c:pt idx="3891">
                  <c:v>39.655999999999999</c:v>
                </c:pt>
                <c:pt idx="3892">
                  <c:v>39.509</c:v>
                </c:pt>
                <c:pt idx="3893">
                  <c:v>44.688000000000002</c:v>
                </c:pt>
                <c:pt idx="3894">
                  <c:v>47.326999999999998</c:v>
                </c:pt>
                <c:pt idx="3895">
                  <c:v>47.279000000000003</c:v>
                </c:pt>
                <c:pt idx="3896">
                  <c:v>50.168999999999997</c:v>
                </c:pt>
                <c:pt idx="3897">
                  <c:v>46.784999999999997</c:v>
                </c:pt>
                <c:pt idx="3898">
                  <c:v>48.387999999999998</c:v>
                </c:pt>
                <c:pt idx="3899">
                  <c:v>47.067</c:v>
                </c:pt>
                <c:pt idx="3900">
                  <c:v>42.93</c:v>
                </c:pt>
                <c:pt idx="3901">
                  <c:v>45.976999999999997</c:v>
                </c:pt>
                <c:pt idx="3902">
                  <c:v>47.353000000000002</c:v>
                </c:pt>
                <c:pt idx="3903">
                  <c:v>47.088999999999999</c:v>
                </c:pt>
                <c:pt idx="3904">
                  <c:v>48.741999999999997</c:v>
                </c:pt>
                <c:pt idx="3905">
                  <c:v>53.731999999999999</c:v>
                </c:pt>
                <c:pt idx="3906">
                  <c:v>53.000999999999998</c:v>
                </c:pt>
                <c:pt idx="3907">
                  <c:v>48.246000000000002</c:v>
                </c:pt>
                <c:pt idx="3908">
                  <c:v>46.62</c:v>
                </c:pt>
                <c:pt idx="3909">
                  <c:v>49.170999999999999</c:v>
                </c:pt>
                <c:pt idx="3910">
                  <c:v>48.447000000000003</c:v>
                </c:pt>
                <c:pt idx="3911">
                  <c:v>48.710999999999999</c:v>
                </c:pt>
                <c:pt idx="3912">
                  <c:v>48.308</c:v>
                </c:pt>
                <c:pt idx="3913">
                  <c:v>43.374000000000002</c:v>
                </c:pt>
                <c:pt idx="3914">
                  <c:v>42.728999999999999</c:v>
                </c:pt>
                <c:pt idx="3915">
                  <c:v>44.488999999999997</c:v>
                </c:pt>
                <c:pt idx="3916">
                  <c:v>42.662999999999997</c:v>
                </c:pt>
                <c:pt idx="3917">
                  <c:v>46.703000000000003</c:v>
                </c:pt>
                <c:pt idx="3918">
                  <c:v>57.015000000000001</c:v>
                </c:pt>
                <c:pt idx="3919">
                  <c:v>52.386000000000003</c:v>
                </c:pt>
                <c:pt idx="3920">
                  <c:v>45.290999999999997</c:v>
                </c:pt>
                <c:pt idx="3921">
                  <c:v>47.792999999999999</c:v>
                </c:pt>
                <c:pt idx="3922">
                  <c:v>47.085000000000001</c:v>
                </c:pt>
                <c:pt idx="3923">
                  <c:v>41.152000000000001</c:v>
                </c:pt>
                <c:pt idx="3924">
                  <c:v>43.552999999999997</c:v>
                </c:pt>
                <c:pt idx="3925">
                  <c:v>43.459000000000003</c:v>
                </c:pt>
                <c:pt idx="3926">
                  <c:v>47.226999999999997</c:v>
                </c:pt>
                <c:pt idx="3927">
                  <c:v>51.347999999999999</c:v>
                </c:pt>
                <c:pt idx="3928">
                  <c:v>52.261000000000003</c:v>
                </c:pt>
                <c:pt idx="3929">
                  <c:v>50.417000000000002</c:v>
                </c:pt>
                <c:pt idx="3930">
                  <c:v>42.165999999999997</c:v>
                </c:pt>
                <c:pt idx="3931">
                  <c:v>42.973999999999997</c:v>
                </c:pt>
                <c:pt idx="3932">
                  <c:v>43.776000000000003</c:v>
                </c:pt>
                <c:pt idx="3933">
                  <c:v>47.036999999999999</c:v>
                </c:pt>
                <c:pt idx="3934">
                  <c:v>44.344999999999999</c:v>
                </c:pt>
                <c:pt idx="3935">
                  <c:v>48.421999999999997</c:v>
                </c:pt>
                <c:pt idx="3936">
                  <c:v>50.56</c:v>
                </c:pt>
                <c:pt idx="3937">
                  <c:v>49.093000000000004</c:v>
                </c:pt>
                <c:pt idx="3938">
                  <c:v>44.493000000000002</c:v>
                </c:pt>
                <c:pt idx="3939">
                  <c:v>40.756</c:v>
                </c:pt>
                <c:pt idx="3940">
                  <c:v>43.235999999999997</c:v>
                </c:pt>
                <c:pt idx="3941">
                  <c:v>44.86</c:v>
                </c:pt>
                <c:pt idx="3942">
                  <c:v>47.183999999999997</c:v>
                </c:pt>
                <c:pt idx="3943">
                  <c:v>41.673999999999999</c:v>
                </c:pt>
                <c:pt idx="3944">
                  <c:v>49.69</c:v>
                </c:pt>
                <c:pt idx="3945">
                  <c:v>43.79</c:v>
                </c:pt>
                <c:pt idx="3946">
                  <c:v>42.725999999999999</c:v>
                </c:pt>
                <c:pt idx="3947">
                  <c:v>42.828000000000003</c:v>
                </c:pt>
                <c:pt idx="3948">
                  <c:v>45.357999999999997</c:v>
                </c:pt>
                <c:pt idx="3949">
                  <c:v>46.061999999999998</c:v>
                </c:pt>
                <c:pt idx="3950">
                  <c:v>46.03</c:v>
                </c:pt>
                <c:pt idx="3951">
                  <c:v>43.609000000000002</c:v>
                </c:pt>
                <c:pt idx="3952">
                  <c:v>46.072000000000003</c:v>
                </c:pt>
                <c:pt idx="3953">
                  <c:v>46.07</c:v>
                </c:pt>
                <c:pt idx="3954">
                  <c:v>48.331000000000003</c:v>
                </c:pt>
                <c:pt idx="3955">
                  <c:v>51.426000000000002</c:v>
                </c:pt>
                <c:pt idx="3956">
                  <c:v>45.863</c:v>
                </c:pt>
                <c:pt idx="3957">
                  <c:v>46.685000000000002</c:v>
                </c:pt>
                <c:pt idx="3958">
                  <c:v>46.640999999999998</c:v>
                </c:pt>
                <c:pt idx="3959">
                  <c:v>40.86</c:v>
                </c:pt>
                <c:pt idx="3960">
                  <c:v>43.088000000000001</c:v>
                </c:pt>
                <c:pt idx="3961">
                  <c:v>49.243000000000002</c:v>
                </c:pt>
                <c:pt idx="3962">
                  <c:v>44.506999999999998</c:v>
                </c:pt>
                <c:pt idx="3963">
                  <c:v>46.658000000000001</c:v>
                </c:pt>
                <c:pt idx="3964">
                  <c:v>50.249000000000002</c:v>
                </c:pt>
                <c:pt idx="3965">
                  <c:v>46.018000000000001</c:v>
                </c:pt>
                <c:pt idx="3966">
                  <c:v>44.585000000000001</c:v>
                </c:pt>
                <c:pt idx="3967">
                  <c:v>47.484000000000002</c:v>
                </c:pt>
                <c:pt idx="3968">
                  <c:v>49.78</c:v>
                </c:pt>
                <c:pt idx="3969">
                  <c:v>46.936</c:v>
                </c:pt>
                <c:pt idx="3970">
                  <c:v>44.701999999999998</c:v>
                </c:pt>
                <c:pt idx="3971">
                  <c:v>49.073999999999998</c:v>
                </c:pt>
                <c:pt idx="3972">
                  <c:v>45.54</c:v>
                </c:pt>
                <c:pt idx="3973">
                  <c:v>42.707999999999998</c:v>
                </c:pt>
                <c:pt idx="3974">
                  <c:v>44.293999999999997</c:v>
                </c:pt>
                <c:pt idx="3975">
                  <c:v>51.741</c:v>
                </c:pt>
                <c:pt idx="3976">
                  <c:v>53.173000000000002</c:v>
                </c:pt>
                <c:pt idx="3977">
                  <c:v>47.811</c:v>
                </c:pt>
                <c:pt idx="3978">
                  <c:v>34.558999999999997</c:v>
                </c:pt>
                <c:pt idx="3979">
                  <c:v>37.56</c:v>
                </c:pt>
                <c:pt idx="3980">
                  <c:v>38.954999999999998</c:v>
                </c:pt>
                <c:pt idx="3981">
                  <c:v>39.287999999999997</c:v>
                </c:pt>
                <c:pt idx="3982">
                  <c:v>42.652999999999999</c:v>
                </c:pt>
                <c:pt idx="3983">
                  <c:v>49.512999999999998</c:v>
                </c:pt>
                <c:pt idx="3984">
                  <c:v>45.523000000000003</c:v>
                </c:pt>
                <c:pt idx="3985">
                  <c:v>43.38</c:v>
                </c:pt>
                <c:pt idx="3986">
                  <c:v>42.223999999999997</c:v>
                </c:pt>
                <c:pt idx="3987">
                  <c:v>45.591000000000001</c:v>
                </c:pt>
                <c:pt idx="3988">
                  <c:v>43.764000000000003</c:v>
                </c:pt>
                <c:pt idx="3989">
                  <c:v>43.396999999999998</c:v>
                </c:pt>
                <c:pt idx="3990">
                  <c:v>40.996000000000002</c:v>
                </c:pt>
                <c:pt idx="3991">
                  <c:v>41.764000000000003</c:v>
                </c:pt>
                <c:pt idx="3992">
                  <c:v>48.402000000000001</c:v>
                </c:pt>
                <c:pt idx="3993">
                  <c:v>46.579000000000001</c:v>
                </c:pt>
                <c:pt idx="3994">
                  <c:v>40.832000000000001</c:v>
                </c:pt>
                <c:pt idx="3995">
                  <c:v>37.255000000000003</c:v>
                </c:pt>
                <c:pt idx="3996">
                  <c:v>36.277000000000001</c:v>
                </c:pt>
                <c:pt idx="3997">
                  <c:v>37.918999999999997</c:v>
                </c:pt>
                <c:pt idx="3998">
                  <c:v>31.789000000000001</c:v>
                </c:pt>
                <c:pt idx="3999">
                  <c:v>33.037999999999997</c:v>
                </c:pt>
                <c:pt idx="4000">
                  <c:v>33.259</c:v>
                </c:pt>
                <c:pt idx="4001">
                  <c:v>31.431999999999999</c:v>
                </c:pt>
                <c:pt idx="4002">
                  <c:v>32.655999999999999</c:v>
                </c:pt>
                <c:pt idx="4003">
                  <c:v>28.937999999999999</c:v>
                </c:pt>
                <c:pt idx="4004">
                  <c:v>30.440999999999999</c:v>
                </c:pt>
                <c:pt idx="4005">
                  <c:v>25.675999999999998</c:v>
                </c:pt>
                <c:pt idx="4006">
                  <c:v>17.850000000000001</c:v>
                </c:pt>
                <c:pt idx="4007">
                  <c:v>16.523</c:v>
                </c:pt>
                <c:pt idx="4008">
                  <c:v>15.539</c:v>
                </c:pt>
                <c:pt idx="4009">
                  <c:v>16.532</c:v>
                </c:pt>
                <c:pt idx="4010">
                  <c:v>19.306999999999999</c:v>
                </c:pt>
                <c:pt idx="4011">
                  <c:v>17.937999999999999</c:v>
                </c:pt>
                <c:pt idx="4012">
                  <c:v>12.1</c:v>
                </c:pt>
                <c:pt idx="4013">
                  <c:v>11.137</c:v>
                </c:pt>
                <c:pt idx="4014">
                  <c:v>12.651999999999999</c:v>
                </c:pt>
                <c:pt idx="4015">
                  <c:v>14.254</c:v>
                </c:pt>
                <c:pt idx="4016">
                  <c:v>12.853</c:v>
                </c:pt>
                <c:pt idx="4017">
                  <c:v>9.6259999999999994</c:v>
                </c:pt>
                <c:pt idx="4018">
                  <c:v>8.1460000000000008</c:v>
                </c:pt>
                <c:pt idx="4019">
                  <c:v>7.11</c:v>
                </c:pt>
                <c:pt idx="4020">
                  <c:v>7.5510000000000002</c:v>
                </c:pt>
                <c:pt idx="4021">
                  <c:v>8.2110000000000003</c:v>
                </c:pt>
                <c:pt idx="4022">
                  <c:v>9.2889999999999997</c:v>
                </c:pt>
                <c:pt idx="4023">
                  <c:v>7.2249999999999996</c:v>
                </c:pt>
                <c:pt idx="4024">
                  <c:v>7.7590000000000003</c:v>
                </c:pt>
                <c:pt idx="4025">
                  <c:v>7.6529999999999996</c:v>
                </c:pt>
                <c:pt idx="4026">
                  <c:v>7.4829999999999997</c:v>
                </c:pt>
                <c:pt idx="4027">
                  <c:v>7.1340000000000003</c:v>
                </c:pt>
                <c:pt idx="4028">
                  <c:v>7.04</c:v>
                </c:pt>
                <c:pt idx="4029">
                  <c:v>7.2720000000000002</c:v>
                </c:pt>
                <c:pt idx="4030">
                  <c:v>9.5380000000000003</c:v>
                </c:pt>
                <c:pt idx="4031">
                  <c:v>8.2159999999999993</c:v>
                </c:pt>
                <c:pt idx="4032">
                  <c:v>6.952</c:v>
                </c:pt>
                <c:pt idx="4033">
                  <c:v>7.3979999999999997</c:v>
                </c:pt>
                <c:pt idx="4034">
                  <c:v>6.758</c:v>
                </c:pt>
                <c:pt idx="4035">
                  <c:v>7.2</c:v>
                </c:pt>
                <c:pt idx="4036">
                  <c:v>7.0940000000000003</c:v>
                </c:pt>
                <c:pt idx="4037">
                  <c:v>6.9450000000000003</c:v>
                </c:pt>
                <c:pt idx="4038">
                  <c:v>7.3170000000000002</c:v>
                </c:pt>
                <c:pt idx="4039">
                  <c:v>6.806</c:v>
                </c:pt>
                <c:pt idx="4040">
                  <c:v>7.5019999999999998</c:v>
                </c:pt>
                <c:pt idx="4041">
                  <c:v>7.0209999999999999</c:v>
                </c:pt>
                <c:pt idx="4042">
                  <c:v>6.9820000000000002</c:v>
                </c:pt>
                <c:pt idx="4043">
                  <c:v>7.157</c:v>
                </c:pt>
                <c:pt idx="4044">
                  <c:v>6.9139999999999997</c:v>
                </c:pt>
                <c:pt idx="4045">
                  <c:v>7.484</c:v>
                </c:pt>
                <c:pt idx="4046">
                  <c:v>6.8849999999999998</c:v>
                </c:pt>
                <c:pt idx="4047">
                  <c:v>7.3719999999999999</c:v>
                </c:pt>
                <c:pt idx="4048">
                  <c:v>7.4939999999999998</c:v>
                </c:pt>
                <c:pt idx="4049">
                  <c:v>7.1429999999999998</c:v>
                </c:pt>
                <c:pt idx="4050">
                  <c:v>7.4370000000000003</c:v>
                </c:pt>
                <c:pt idx="4051">
                  <c:v>6.8650000000000002</c:v>
                </c:pt>
                <c:pt idx="4052">
                  <c:v>7.3540000000000001</c:v>
                </c:pt>
                <c:pt idx="4053">
                  <c:v>7.9329999999999998</c:v>
                </c:pt>
                <c:pt idx="4054">
                  <c:v>8.41</c:v>
                </c:pt>
                <c:pt idx="4055">
                  <c:v>7.0090000000000003</c:v>
                </c:pt>
                <c:pt idx="4056">
                  <c:v>6.9939999999999998</c:v>
                </c:pt>
                <c:pt idx="4057">
                  <c:v>7.6040000000000001</c:v>
                </c:pt>
                <c:pt idx="4058">
                  <c:v>7.3789999999999996</c:v>
                </c:pt>
                <c:pt idx="4059">
                  <c:v>7.2590000000000003</c:v>
                </c:pt>
                <c:pt idx="4060">
                  <c:v>7.1660000000000004</c:v>
                </c:pt>
                <c:pt idx="4061">
                  <c:v>8.2880000000000003</c:v>
                </c:pt>
                <c:pt idx="4062">
                  <c:v>7.84</c:v>
                </c:pt>
                <c:pt idx="4063">
                  <c:v>7.0510000000000002</c:v>
                </c:pt>
                <c:pt idx="4064">
                  <c:v>7.1529999999999996</c:v>
                </c:pt>
                <c:pt idx="4065">
                  <c:v>4.2069999999999999</c:v>
                </c:pt>
                <c:pt idx="4066">
                  <c:v>3.6070000000000002</c:v>
                </c:pt>
                <c:pt idx="4067">
                  <c:v>3.2450000000000001</c:v>
                </c:pt>
                <c:pt idx="4068">
                  <c:v>3.5419999999999998</c:v>
                </c:pt>
                <c:pt idx="4069">
                  <c:v>3.4049999999999998</c:v>
                </c:pt>
                <c:pt idx="4070">
                  <c:v>3.4039999999999999</c:v>
                </c:pt>
                <c:pt idx="4071">
                  <c:v>3.6070000000000002</c:v>
                </c:pt>
                <c:pt idx="4072">
                  <c:v>0.68337499999999995</c:v>
                </c:pt>
                <c:pt idx="4073">
                  <c:v>0</c:v>
                </c:pt>
                <c:pt idx="4074">
                  <c:v>4.9290000000000003</c:v>
                </c:pt>
                <c:pt idx="4075">
                  <c:v>69.521000000000001</c:v>
                </c:pt>
                <c:pt idx="4076">
                  <c:v>70.275000000000006</c:v>
                </c:pt>
                <c:pt idx="4077">
                  <c:v>65.697999999999993</c:v>
                </c:pt>
                <c:pt idx="4078">
                  <c:v>63.676000000000002</c:v>
                </c:pt>
                <c:pt idx="4079">
                  <c:v>61.555</c:v>
                </c:pt>
                <c:pt idx="4080">
                  <c:v>66.677000000000007</c:v>
                </c:pt>
                <c:pt idx="4081">
                  <c:v>68.165999999999997</c:v>
                </c:pt>
                <c:pt idx="4082">
                  <c:v>63.195999999999998</c:v>
                </c:pt>
                <c:pt idx="4083">
                  <c:v>67.552999999999997</c:v>
                </c:pt>
                <c:pt idx="4084">
                  <c:v>67.093000000000004</c:v>
                </c:pt>
                <c:pt idx="4085">
                  <c:v>66.777000000000001</c:v>
                </c:pt>
                <c:pt idx="4086">
                  <c:v>70.828000000000003</c:v>
                </c:pt>
                <c:pt idx="4087">
                  <c:v>81.7</c:v>
                </c:pt>
                <c:pt idx="4088">
                  <c:v>72.066999999999993</c:v>
                </c:pt>
                <c:pt idx="4089">
                  <c:v>73.873999999999995</c:v>
                </c:pt>
                <c:pt idx="4090">
                  <c:v>74.908000000000001</c:v>
                </c:pt>
                <c:pt idx="4091">
                  <c:v>68.757000000000005</c:v>
                </c:pt>
                <c:pt idx="4092">
                  <c:v>71.403999999999996</c:v>
                </c:pt>
                <c:pt idx="4093">
                  <c:v>71.614000000000004</c:v>
                </c:pt>
                <c:pt idx="4094">
                  <c:v>71.518000000000001</c:v>
                </c:pt>
                <c:pt idx="4095">
                  <c:v>72.322999999999993</c:v>
                </c:pt>
                <c:pt idx="4096">
                  <c:v>79.322000000000003</c:v>
                </c:pt>
                <c:pt idx="4097">
                  <c:v>75.668000000000006</c:v>
                </c:pt>
                <c:pt idx="4098">
                  <c:v>71.486999999999995</c:v>
                </c:pt>
                <c:pt idx="4099">
                  <c:v>70.77</c:v>
                </c:pt>
                <c:pt idx="4100">
                  <c:v>75.397000000000006</c:v>
                </c:pt>
                <c:pt idx="4101">
                  <c:v>76.718999999999994</c:v>
                </c:pt>
                <c:pt idx="4102">
                  <c:v>79.472999999999999</c:v>
                </c:pt>
                <c:pt idx="4103">
                  <c:v>71.221000000000004</c:v>
                </c:pt>
                <c:pt idx="4104">
                  <c:v>72.882999999999996</c:v>
                </c:pt>
                <c:pt idx="4105">
                  <c:v>67.876000000000005</c:v>
                </c:pt>
                <c:pt idx="4106">
                  <c:v>72.635000000000005</c:v>
                </c:pt>
                <c:pt idx="4107">
                  <c:v>72.742999999999995</c:v>
                </c:pt>
                <c:pt idx="4108">
                  <c:v>80.744</c:v>
                </c:pt>
                <c:pt idx="4109">
                  <c:v>76.816000000000003</c:v>
                </c:pt>
                <c:pt idx="4110">
                  <c:v>74.3</c:v>
                </c:pt>
                <c:pt idx="4111">
                  <c:v>73.203999999999994</c:v>
                </c:pt>
                <c:pt idx="4112">
                  <c:v>71.62</c:v>
                </c:pt>
                <c:pt idx="4113">
                  <c:v>75.623999999999995</c:v>
                </c:pt>
                <c:pt idx="4114">
                  <c:v>68.438999999999993</c:v>
                </c:pt>
                <c:pt idx="4115">
                  <c:v>70.344999999999999</c:v>
                </c:pt>
                <c:pt idx="4116">
                  <c:v>72.813000000000002</c:v>
                </c:pt>
                <c:pt idx="4117">
                  <c:v>70.646000000000001</c:v>
                </c:pt>
                <c:pt idx="4118">
                  <c:v>71.382000000000005</c:v>
                </c:pt>
                <c:pt idx="4119">
                  <c:v>69.325000000000003</c:v>
                </c:pt>
                <c:pt idx="4120">
                  <c:v>69.435000000000002</c:v>
                </c:pt>
                <c:pt idx="4121">
                  <c:v>75.700999999999993</c:v>
                </c:pt>
                <c:pt idx="4122">
                  <c:v>72.584999999999994</c:v>
                </c:pt>
                <c:pt idx="4123">
                  <c:v>71.034999999999997</c:v>
                </c:pt>
                <c:pt idx="4124">
                  <c:v>74.614999999999995</c:v>
                </c:pt>
                <c:pt idx="4125">
                  <c:v>69.382000000000005</c:v>
                </c:pt>
                <c:pt idx="4126">
                  <c:v>78.631</c:v>
                </c:pt>
                <c:pt idx="4127">
                  <c:v>75.540999999999997</c:v>
                </c:pt>
                <c:pt idx="4128">
                  <c:v>71.513000000000005</c:v>
                </c:pt>
                <c:pt idx="4129">
                  <c:v>71.119</c:v>
                </c:pt>
                <c:pt idx="4130">
                  <c:v>79.191000000000003</c:v>
                </c:pt>
                <c:pt idx="4131">
                  <c:v>81.641000000000005</c:v>
                </c:pt>
                <c:pt idx="4132">
                  <c:v>85.209000000000003</c:v>
                </c:pt>
                <c:pt idx="4133">
                  <c:v>79.751999999999995</c:v>
                </c:pt>
                <c:pt idx="4134">
                  <c:v>78.706999999999994</c:v>
                </c:pt>
                <c:pt idx="4135">
                  <c:v>69.361000000000004</c:v>
                </c:pt>
                <c:pt idx="4136">
                  <c:v>72.599999999999994</c:v>
                </c:pt>
                <c:pt idx="4137">
                  <c:v>72.847999999999999</c:v>
                </c:pt>
                <c:pt idx="4138">
                  <c:v>79.254999999999995</c:v>
                </c:pt>
                <c:pt idx="4139">
                  <c:v>72.037000000000006</c:v>
                </c:pt>
                <c:pt idx="4140">
                  <c:v>79.716999999999999</c:v>
                </c:pt>
                <c:pt idx="4141">
                  <c:v>73.16</c:v>
                </c:pt>
                <c:pt idx="4142">
                  <c:v>69.308999999999997</c:v>
                </c:pt>
                <c:pt idx="4143">
                  <c:v>74.367999999999995</c:v>
                </c:pt>
                <c:pt idx="4144">
                  <c:v>75.828000000000003</c:v>
                </c:pt>
                <c:pt idx="4145">
                  <c:v>78.853999999999999</c:v>
                </c:pt>
                <c:pt idx="4146">
                  <c:v>74.448999999999998</c:v>
                </c:pt>
                <c:pt idx="4147">
                  <c:v>69.281999999999996</c:v>
                </c:pt>
                <c:pt idx="4148">
                  <c:v>77.816000000000003</c:v>
                </c:pt>
                <c:pt idx="4149">
                  <c:v>80.909000000000006</c:v>
                </c:pt>
                <c:pt idx="4150">
                  <c:v>74.772999999999996</c:v>
                </c:pt>
                <c:pt idx="4151">
                  <c:v>78.293999999999997</c:v>
                </c:pt>
                <c:pt idx="4152">
                  <c:v>76.569000000000003</c:v>
                </c:pt>
                <c:pt idx="4153">
                  <c:v>84.408000000000001</c:v>
                </c:pt>
                <c:pt idx="4154">
                  <c:v>75.28</c:v>
                </c:pt>
                <c:pt idx="4155">
                  <c:v>76.076999999999998</c:v>
                </c:pt>
                <c:pt idx="4156">
                  <c:v>76.126999999999995</c:v>
                </c:pt>
                <c:pt idx="4157">
                  <c:v>72.379000000000005</c:v>
                </c:pt>
                <c:pt idx="4158">
                  <c:v>74.311999999999998</c:v>
                </c:pt>
                <c:pt idx="4159">
                  <c:v>70.709000000000003</c:v>
                </c:pt>
                <c:pt idx="4160">
                  <c:v>71.947000000000003</c:v>
                </c:pt>
                <c:pt idx="4161">
                  <c:v>76.102000000000004</c:v>
                </c:pt>
                <c:pt idx="4162">
                  <c:v>73.492999999999995</c:v>
                </c:pt>
                <c:pt idx="4163">
                  <c:v>69.718999999999994</c:v>
                </c:pt>
                <c:pt idx="4164">
                  <c:v>72.013999999999996</c:v>
                </c:pt>
                <c:pt idx="4165">
                  <c:v>75.126000000000005</c:v>
                </c:pt>
                <c:pt idx="4166">
                  <c:v>67.564999999999998</c:v>
                </c:pt>
                <c:pt idx="4167">
                  <c:v>74.792000000000002</c:v>
                </c:pt>
                <c:pt idx="4168">
                  <c:v>69.86</c:v>
                </c:pt>
                <c:pt idx="4169">
                  <c:v>72.14</c:v>
                </c:pt>
                <c:pt idx="4170">
                  <c:v>73.881</c:v>
                </c:pt>
                <c:pt idx="4171">
                  <c:v>74.066999999999993</c:v>
                </c:pt>
                <c:pt idx="4172">
                  <c:v>81.900000000000006</c:v>
                </c:pt>
                <c:pt idx="4173">
                  <c:v>77.457999999999998</c:v>
                </c:pt>
                <c:pt idx="4174">
                  <c:v>80.801000000000002</c:v>
                </c:pt>
                <c:pt idx="4175">
                  <c:v>75.64</c:v>
                </c:pt>
                <c:pt idx="4176">
                  <c:v>71.924000000000007</c:v>
                </c:pt>
                <c:pt idx="4177">
                  <c:v>70.546000000000006</c:v>
                </c:pt>
                <c:pt idx="4178">
                  <c:v>74.347999999999999</c:v>
                </c:pt>
                <c:pt idx="4179">
                  <c:v>72.656000000000006</c:v>
                </c:pt>
                <c:pt idx="4180">
                  <c:v>78.100999999999999</c:v>
                </c:pt>
                <c:pt idx="4181">
                  <c:v>78.903999999999996</c:v>
                </c:pt>
                <c:pt idx="4182">
                  <c:v>75.552999999999997</c:v>
                </c:pt>
                <c:pt idx="4183">
                  <c:v>73.367999999999995</c:v>
                </c:pt>
                <c:pt idx="4184">
                  <c:v>71.457999999999998</c:v>
                </c:pt>
                <c:pt idx="4185">
                  <c:v>74.835999999999999</c:v>
                </c:pt>
                <c:pt idx="4186">
                  <c:v>72.266000000000005</c:v>
                </c:pt>
                <c:pt idx="4187">
                  <c:v>70.266000000000005</c:v>
                </c:pt>
                <c:pt idx="4188">
                  <c:v>73.436000000000007</c:v>
                </c:pt>
                <c:pt idx="4189">
                  <c:v>76.793999999999997</c:v>
                </c:pt>
                <c:pt idx="4190">
                  <c:v>73.885000000000005</c:v>
                </c:pt>
                <c:pt idx="4191">
                  <c:v>76.082999999999998</c:v>
                </c:pt>
                <c:pt idx="4192">
                  <c:v>70.322000000000003</c:v>
                </c:pt>
                <c:pt idx="4193">
                  <c:v>77.64</c:v>
                </c:pt>
                <c:pt idx="4194">
                  <c:v>78.975999999999999</c:v>
                </c:pt>
                <c:pt idx="4195">
                  <c:v>76.135999999999996</c:v>
                </c:pt>
                <c:pt idx="4196">
                  <c:v>69.171000000000006</c:v>
                </c:pt>
                <c:pt idx="4197">
                  <c:v>69.974000000000004</c:v>
                </c:pt>
                <c:pt idx="4198">
                  <c:v>73.256</c:v>
                </c:pt>
                <c:pt idx="4199">
                  <c:v>75.132000000000005</c:v>
                </c:pt>
                <c:pt idx="4200">
                  <c:v>74.658000000000001</c:v>
                </c:pt>
                <c:pt idx="4201">
                  <c:v>72.281999999999996</c:v>
                </c:pt>
                <c:pt idx="4202">
                  <c:v>70.468999999999994</c:v>
                </c:pt>
                <c:pt idx="4203">
                  <c:v>72.174999999999997</c:v>
                </c:pt>
                <c:pt idx="4204">
                  <c:v>75.171000000000006</c:v>
                </c:pt>
                <c:pt idx="4205">
                  <c:v>75.239000000000004</c:v>
                </c:pt>
                <c:pt idx="4206">
                  <c:v>71.975999999999999</c:v>
                </c:pt>
                <c:pt idx="4207">
                  <c:v>75.352000000000004</c:v>
                </c:pt>
                <c:pt idx="4208">
                  <c:v>76.811000000000007</c:v>
                </c:pt>
                <c:pt idx="4209">
                  <c:v>76.528000000000006</c:v>
                </c:pt>
                <c:pt idx="4210">
                  <c:v>70.603999999999999</c:v>
                </c:pt>
                <c:pt idx="4211">
                  <c:v>71.703000000000003</c:v>
                </c:pt>
                <c:pt idx="4212">
                  <c:v>73.774000000000001</c:v>
                </c:pt>
                <c:pt idx="4213">
                  <c:v>76.948999999999998</c:v>
                </c:pt>
                <c:pt idx="4214">
                  <c:v>71.876999999999995</c:v>
                </c:pt>
                <c:pt idx="4215">
                  <c:v>72.781999999999996</c:v>
                </c:pt>
                <c:pt idx="4216">
                  <c:v>72.168000000000006</c:v>
                </c:pt>
                <c:pt idx="4217">
                  <c:v>72.114999999999995</c:v>
                </c:pt>
                <c:pt idx="4218">
                  <c:v>76.356999999999999</c:v>
                </c:pt>
                <c:pt idx="4219">
                  <c:v>77.186999999999998</c:v>
                </c:pt>
                <c:pt idx="4220">
                  <c:v>72.31</c:v>
                </c:pt>
                <c:pt idx="4221">
                  <c:v>74.453000000000003</c:v>
                </c:pt>
                <c:pt idx="4222">
                  <c:v>75.715000000000003</c:v>
                </c:pt>
                <c:pt idx="4223">
                  <c:v>67.957999999999998</c:v>
                </c:pt>
                <c:pt idx="4224">
                  <c:v>75.176000000000002</c:v>
                </c:pt>
                <c:pt idx="4225">
                  <c:v>77.436000000000007</c:v>
                </c:pt>
                <c:pt idx="4226">
                  <c:v>73.103999999999999</c:v>
                </c:pt>
                <c:pt idx="4227">
                  <c:v>73.866</c:v>
                </c:pt>
                <c:pt idx="4228">
                  <c:v>74.561000000000007</c:v>
                </c:pt>
                <c:pt idx="4229">
                  <c:v>70.852000000000004</c:v>
                </c:pt>
                <c:pt idx="4230">
                  <c:v>73.671999999999997</c:v>
                </c:pt>
                <c:pt idx="4231">
                  <c:v>76.010000000000005</c:v>
                </c:pt>
                <c:pt idx="4232">
                  <c:v>72.263999999999996</c:v>
                </c:pt>
                <c:pt idx="4233">
                  <c:v>76.668999999999997</c:v>
                </c:pt>
                <c:pt idx="4234">
                  <c:v>78.022000000000006</c:v>
                </c:pt>
                <c:pt idx="4235">
                  <c:v>73.534000000000006</c:v>
                </c:pt>
                <c:pt idx="4236">
                  <c:v>73.626000000000005</c:v>
                </c:pt>
                <c:pt idx="4237">
                  <c:v>78.884</c:v>
                </c:pt>
                <c:pt idx="4238">
                  <c:v>76.453999999999994</c:v>
                </c:pt>
                <c:pt idx="4239">
                  <c:v>78.387</c:v>
                </c:pt>
                <c:pt idx="4240">
                  <c:v>84.793000000000006</c:v>
                </c:pt>
                <c:pt idx="4241">
                  <c:v>77.03</c:v>
                </c:pt>
                <c:pt idx="4242">
                  <c:v>75.872</c:v>
                </c:pt>
                <c:pt idx="4243">
                  <c:v>70.888000000000005</c:v>
                </c:pt>
                <c:pt idx="4244">
                  <c:v>72.450999999999993</c:v>
                </c:pt>
                <c:pt idx="4245">
                  <c:v>73.647000000000006</c:v>
                </c:pt>
                <c:pt idx="4246">
                  <c:v>72.120999999999995</c:v>
                </c:pt>
                <c:pt idx="4247">
                  <c:v>74.180999999999997</c:v>
                </c:pt>
                <c:pt idx="4248">
                  <c:v>67.742999999999995</c:v>
                </c:pt>
                <c:pt idx="4249">
                  <c:v>73.91</c:v>
                </c:pt>
                <c:pt idx="4250">
                  <c:v>73.671000000000006</c:v>
                </c:pt>
                <c:pt idx="4251">
                  <c:v>78.510000000000005</c:v>
                </c:pt>
                <c:pt idx="4252">
                  <c:v>76.878</c:v>
                </c:pt>
                <c:pt idx="4253">
                  <c:v>73.549000000000007</c:v>
                </c:pt>
                <c:pt idx="4254">
                  <c:v>69.022000000000006</c:v>
                </c:pt>
                <c:pt idx="4255">
                  <c:v>72.864999999999995</c:v>
                </c:pt>
                <c:pt idx="4256">
                  <c:v>73.804000000000002</c:v>
                </c:pt>
                <c:pt idx="4257">
                  <c:v>77.247</c:v>
                </c:pt>
                <c:pt idx="4258">
                  <c:v>77.691000000000003</c:v>
                </c:pt>
                <c:pt idx="4259">
                  <c:v>73.287000000000006</c:v>
                </c:pt>
                <c:pt idx="4260">
                  <c:v>72.05</c:v>
                </c:pt>
                <c:pt idx="4261">
                  <c:v>71.031000000000006</c:v>
                </c:pt>
                <c:pt idx="4262">
                  <c:v>74.637</c:v>
                </c:pt>
                <c:pt idx="4263">
                  <c:v>74.341999999999999</c:v>
                </c:pt>
                <c:pt idx="4264">
                  <c:v>75.593000000000004</c:v>
                </c:pt>
                <c:pt idx="4265">
                  <c:v>75.593999999999994</c:v>
                </c:pt>
                <c:pt idx="4266">
                  <c:v>75.771000000000001</c:v>
                </c:pt>
                <c:pt idx="4267">
                  <c:v>71.92</c:v>
                </c:pt>
                <c:pt idx="4268">
                  <c:v>74.266999999999996</c:v>
                </c:pt>
                <c:pt idx="4269">
                  <c:v>82.861999999999995</c:v>
                </c:pt>
                <c:pt idx="4270">
                  <c:v>76.144000000000005</c:v>
                </c:pt>
                <c:pt idx="4271">
                  <c:v>71.867999999999995</c:v>
                </c:pt>
                <c:pt idx="4272">
                  <c:v>78.646000000000001</c:v>
                </c:pt>
                <c:pt idx="4273">
                  <c:v>75.022000000000006</c:v>
                </c:pt>
                <c:pt idx="4274">
                  <c:v>70.701999999999998</c:v>
                </c:pt>
                <c:pt idx="4275">
                  <c:v>76.061000000000007</c:v>
                </c:pt>
                <c:pt idx="4276">
                  <c:v>73.361999999999995</c:v>
                </c:pt>
                <c:pt idx="4277">
                  <c:v>71.52</c:v>
                </c:pt>
                <c:pt idx="4278">
                  <c:v>68.125</c:v>
                </c:pt>
                <c:pt idx="4279">
                  <c:v>75.483999999999995</c:v>
                </c:pt>
                <c:pt idx="4280">
                  <c:v>83.319000000000003</c:v>
                </c:pt>
                <c:pt idx="4281">
                  <c:v>77.872</c:v>
                </c:pt>
                <c:pt idx="4282">
                  <c:v>71.603999999999999</c:v>
                </c:pt>
                <c:pt idx="4283">
                  <c:v>73.054000000000002</c:v>
                </c:pt>
                <c:pt idx="4284">
                  <c:v>70.091999999999999</c:v>
                </c:pt>
                <c:pt idx="4285">
                  <c:v>72.484999999999999</c:v>
                </c:pt>
                <c:pt idx="4286">
                  <c:v>78.338999999999999</c:v>
                </c:pt>
                <c:pt idx="4287">
                  <c:v>83.247</c:v>
                </c:pt>
                <c:pt idx="4288">
                  <c:v>73.858999999999995</c:v>
                </c:pt>
                <c:pt idx="4289">
                  <c:v>74.876999999999995</c:v>
                </c:pt>
                <c:pt idx="4290">
                  <c:v>78.863</c:v>
                </c:pt>
                <c:pt idx="4291">
                  <c:v>74.632999999999996</c:v>
                </c:pt>
                <c:pt idx="4292">
                  <c:v>74.599999999999994</c:v>
                </c:pt>
                <c:pt idx="4293">
                  <c:v>77.003</c:v>
                </c:pt>
                <c:pt idx="4294">
                  <c:v>74.073999999999998</c:v>
                </c:pt>
                <c:pt idx="4295">
                  <c:v>71.626999999999995</c:v>
                </c:pt>
                <c:pt idx="4296">
                  <c:v>77.269000000000005</c:v>
                </c:pt>
                <c:pt idx="4297">
                  <c:v>73.474999999999994</c:v>
                </c:pt>
                <c:pt idx="4298">
                  <c:v>73.622</c:v>
                </c:pt>
                <c:pt idx="4299">
                  <c:v>77.424000000000007</c:v>
                </c:pt>
                <c:pt idx="4300">
                  <c:v>74.311000000000007</c:v>
                </c:pt>
                <c:pt idx="4301">
                  <c:v>73.811000000000007</c:v>
                </c:pt>
                <c:pt idx="4302">
                  <c:v>71.825999999999993</c:v>
                </c:pt>
                <c:pt idx="4303">
                  <c:v>68.63</c:v>
                </c:pt>
                <c:pt idx="4304">
                  <c:v>69.989999999999995</c:v>
                </c:pt>
                <c:pt idx="4305">
                  <c:v>76.131</c:v>
                </c:pt>
                <c:pt idx="4306">
                  <c:v>80.771000000000001</c:v>
                </c:pt>
                <c:pt idx="4307">
                  <c:v>77.218000000000004</c:v>
                </c:pt>
                <c:pt idx="4308">
                  <c:v>73.7</c:v>
                </c:pt>
                <c:pt idx="4309">
                  <c:v>72.239999999999995</c:v>
                </c:pt>
                <c:pt idx="4310">
                  <c:v>71.617999999999995</c:v>
                </c:pt>
                <c:pt idx="4311">
                  <c:v>76.602999999999994</c:v>
                </c:pt>
                <c:pt idx="4312">
                  <c:v>77.147999999999996</c:v>
                </c:pt>
                <c:pt idx="4313">
                  <c:v>75.311000000000007</c:v>
                </c:pt>
                <c:pt idx="4314">
                  <c:v>70.83</c:v>
                </c:pt>
                <c:pt idx="4315">
                  <c:v>72.569999999999993</c:v>
                </c:pt>
                <c:pt idx="4316">
                  <c:v>73.772999999999996</c:v>
                </c:pt>
                <c:pt idx="4317">
                  <c:v>76.227000000000004</c:v>
                </c:pt>
                <c:pt idx="4318">
                  <c:v>75.238</c:v>
                </c:pt>
                <c:pt idx="4319">
                  <c:v>73.352000000000004</c:v>
                </c:pt>
                <c:pt idx="4320">
                  <c:v>72.725999999999999</c:v>
                </c:pt>
                <c:pt idx="4321">
                  <c:v>74.846000000000004</c:v>
                </c:pt>
                <c:pt idx="4322">
                  <c:v>76.908000000000001</c:v>
                </c:pt>
                <c:pt idx="4323">
                  <c:v>75.483999999999995</c:v>
                </c:pt>
                <c:pt idx="4324">
                  <c:v>74.582999999999998</c:v>
                </c:pt>
                <c:pt idx="4325">
                  <c:v>73.441000000000003</c:v>
                </c:pt>
                <c:pt idx="4326">
                  <c:v>78.766999999999996</c:v>
                </c:pt>
                <c:pt idx="4327">
                  <c:v>78.314999999999998</c:v>
                </c:pt>
                <c:pt idx="4328">
                  <c:v>77.841999999999999</c:v>
                </c:pt>
                <c:pt idx="4329">
                  <c:v>73.623999999999995</c:v>
                </c:pt>
                <c:pt idx="4330">
                  <c:v>75.436999999999998</c:v>
                </c:pt>
                <c:pt idx="4331">
                  <c:v>77.394999999999996</c:v>
                </c:pt>
                <c:pt idx="4332">
                  <c:v>80.793999999999997</c:v>
                </c:pt>
                <c:pt idx="4333">
                  <c:v>75.385999999999996</c:v>
                </c:pt>
                <c:pt idx="4334">
                  <c:v>73.281000000000006</c:v>
                </c:pt>
                <c:pt idx="4335">
                  <c:v>74.363</c:v>
                </c:pt>
                <c:pt idx="4336">
                  <c:v>76.742999999999995</c:v>
                </c:pt>
                <c:pt idx="4337">
                  <c:v>76.233000000000004</c:v>
                </c:pt>
                <c:pt idx="4338">
                  <c:v>72.412999999999997</c:v>
                </c:pt>
                <c:pt idx="4339">
                  <c:v>82.977999999999994</c:v>
                </c:pt>
                <c:pt idx="4340">
                  <c:v>76.516999999999996</c:v>
                </c:pt>
                <c:pt idx="4341">
                  <c:v>73.850999999999999</c:v>
                </c:pt>
                <c:pt idx="4342">
                  <c:v>74.025999999999996</c:v>
                </c:pt>
                <c:pt idx="4343">
                  <c:v>74.611999999999995</c:v>
                </c:pt>
                <c:pt idx="4344">
                  <c:v>73.236999999999995</c:v>
                </c:pt>
                <c:pt idx="4345">
                  <c:v>71.625</c:v>
                </c:pt>
                <c:pt idx="4346">
                  <c:v>75.369</c:v>
                </c:pt>
                <c:pt idx="4347">
                  <c:v>81.084999999999994</c:v>
                </c:pt>
                <c:pt idx="4348">
                  <c:v>75.043999999999997</c:v>
                </c:pt>
                <c:pt idx="4349">
                  <c:v>75.468999999999994</c:v>
                </c:pt>
                <c:pt idx="4350">
                  <c:v>70.741</c:v>
                </c:pt>
                <c:pt idx="4351">
                  <c:v>71.313000000000002</c:v>
                </c:pt>
                <c:pt idx="4352">
                  <c:v>81.938999999999993</c:v>
                </c:pt>
                <c:pt idx="4353">
                  <c:v>75.444999999999993</c:v>
                </c:pt>
                <c:pt idx="4354">
                  <c:v>74.945999999999998</c:v>
                </c:pt>
                <c:pt idx="4355">
                  <c:v>70.349000000000004</c:v>
                </c:pt>
                <c:pt idx="4356">
                  <c:v>74.754999999999995</c:v>
                </c:pt>
                <c:pt idx="4357">
                  <c:v>75.05</c:v>
                </c:pt>
                <c:pt idx="4358">
                  <c:v>81.138000000000005</c:v>
                </c:pt>
                <c:pt idx="4359">
                  <c:v>77.756</c:v>
                </c:pt>
                <c:pt idx="4360">
                  <c:v>77.087000000000003</c:v>
                </c:pt>
                <c:pt idx="4361">
                  <c:v>69.632000000000005</c:v>
                </c:pt>
                <c:pt idx="4362">
                  <c:v>75.103999999999999</c:v>
                </c:pt>
                <c:pt idx="4363">
                  <c:v>73.944999999999993</c:v>
                </c:pt>
                <c:pt idx="4364">
                  <c:v>74.83</c:v>
                </c:pt>
                <c:pt idx="4365">
                  <c:v>83.486000000000004</c:v>
                </c:pt>
                <c:pt idx="4366">
                  <c:v>75.912999999999997</c:v>
                </c:pt>
                <c:pt idx="4367">
                  <c:v>72.168999999999997</c:v>
                </c:pt>
                <c:pt idx="4368">
                  <c:v>74.513000000000005</c:v>
                </c:pt>
                <c:pt idx="4369">
                  <c:v>74.491</c:v>
                </c:pt>
                <c:pt idx="4370">
                  <c:v>76.686999999999998</c:v>
                </c:pt>
                <c:pt idx="4371">
                  <c:v>74.599999999999994</c:v>
                </c:pt>
                <c:pt idx="4372">
                  <c:v>71.622</c:v>
                </c:pt>
                <c:pt idx="4373">
                  <c:v>70.311000000000007</c:v>
                </c:pt>
                <c:pt idx="4374">
                  <c:v>73.126000000000005</c:v>
                </c:pt>
                <c:pt idx="4375">
                  <c:v>76.478999999999999</c:v>
                </c:pt>
                <c:pt idx="4376">
                  <c:v>73.739000000000004</c:v>
                </c:pt>
                <c:pt idx="4377">
                  <c:v>76.323999999999998</c:v>
                </c:pt>
                <c:pt idx="4378">
                  <c:v>72.811000000000007</c:v>
                </c:pt>
                <c:pt idx="4379">
                  <c:v>73.087999999999994</c:v>
                </c:pt>
                <c:pt idx="4380">
                  <c:v>73.186000000000007</c:v>
                </c:pt>
                <c:pt idx="4381">
                  <c:v>73.412000000000006</c:v>
                </c:pt>
                <c:pt idx="4382">
                  <c:v>77.415000000000006</c:v>
                </c:pt>
                <c:pt idx="4383">
                  <c:v>72.459000000000003</c:v>
                </c:pt>
                <c:pt idx="4384">
                  <c:v>70.631</c:v>
                </c:pt>
                <c:pt idx="4385">
                  <c:v>75.346999999999994</c:v>
                </c:pt>
                <c:pt idx="4386">
                  <c:v>72.27</c:v>
                </c:pt>
                <c:pt idx="4387">
                  <c:v>74.542000000000002</c:v>
                </c:pt>
                <c:pt idx="4388">
                  <c:v>70.91</c:v>
                </c:pt>
                <c:pt idx="4389">
                  <c:v>74.299000000000007</c:v>
                </c:pt>
                <c:pt idx="4390">
                  <c:v>74.590999999999994</c:v>
                </c:pt>
                <c:pt idx="4391">
                  <c:v>79.733999999999995</c:v>
                </c:pt>
                <c:pt idx="4392">
                  <c:v>79.540000000000006</c:v>
                </c:pt>
                <c:pt idx="4393">
                  <c:v>74.992000000000004</c:v>
                </c:pt>
                <c:pt idx="4394">
                  <c:v>72.001000000000005</c:v>
                </c:pt>
                <c:pt idx="4395">
                  <c:v>76.221999999999994</c:v>
                </c:pt>
                <c:pt idx="4396">
                  <c:v>69.244</c:v>
                </c:pt>
                <c:pt idx="4397">
                  <c:v>76.998000000000005</c:v>
                </c:pt>
                <c:pt idx="4398">
                  <c:v>71.546000000000006</c:v>
                </c:pt>
                <c:pt idx="4399">
                  <c:v>72.372</c:v>
                </c:pt>
                <c:pt idx="4400">
                  <c:v>71.938000000000002</c:v>
                </c:pt>
                <c:pt idx="4401">
                  <c:v>79.266999999999996</c:v>
                </c:pt>
                <c:pt idx="4402">
                  <c:v>74.930000000000007</c:v>
                </c:pt>
                <c:pt idx="4403">
                  <c:v>76.584000000000003</c:v>
                </c:pt>
                <c:pt idx="4404">
                  <c:v>76.028999999999996</c:v>
                </c:pt>
                <c:pt idx="4405">
                  <c:v>73.364000000000004</c:v>
                </c:pt>
                <c:pt idx="4406">
                  <c:v>71.602999999999994</c:v>
                </c:pt>
                <c:pt idx="4407">
                  <c:v>75.606999999999999</c:v>
                </c:pt>
                <c:pt idx="4408">
                  <c:v>72.783000000000001</c:v>
                </c:pt>
                <c:pt idx="4409">
                  <c:v>74.870999999999995</c:v>
                </c:pt>
                <c:pt idx="4410">
                  <c:v>77.472999999999999</c:v>
                </c:pt>
                <c:pt idx="4411">
                  <c:v>71.709000000000003</c:v>
                </c:pt>
                <c:pt idx="4412">
                  <c:v>70.031999999999996</c:v>
                </c:pt>
                <c:pt idx="4413">
                  <c:v>68.227000000000004</c:v>
                </c:pt>
                <c:pt idx="4414">
                  <c:v>72.602000000000004</c:v>
                </c:pt>
                <c:pt idx="4415">
                  <c:v>75.454999999999998</c:v>
                </c:pt>
                <c:pt idx="4416">
                  <c:v>70.305000000000007</c:v>
                </c:pt>
                <c:pt idx="4417">
                  <c:v>68.337000000000003</c:v>
                </c:pt>
                <c:pt idx="4418">
                  <c:v>69.632000000000005</c:v>
                </c:pt>
                <c:pt idx="4419">
                  <c:v>68.097999999999999</c:v>
                </c:pt>
                <c:pt idx="4420">
                  <c:v>71.137</c:v>
                </c:pt>
                <c:pt idx="4421">
                  <c:v>72.111000000000004</c:v>
                </c:pt>
                <c:pt idx="4422">
                  <c:v>83.326999999999998</c:v>
                </c:pt>
                <c:pt idx="4423">
                  <c:v>74.567999999999998</c:v>
                </c:pt>
                <c:pt idx="4424">
                  <c:v>75.733999999999995</c:v>
                </c:pt>
                <c:pt idx="4425">
                  <c:v>67.391999999999996</c:v>
                </c:pt>
                <c:pt idx="4426">
                  <c:v>70.930999999999997</c:v>
                </c:pt>
                <c:pt idx="4427">
                  <c:v>70.855999999999995</c:v>
                </c:pt>
                <c:pt idx="4428">
                  <c:v>71.602000000000004</c:v>
                </c:pt>
                <c:pt idx="4429">
                  <c:v>66.762</c:v>
                </c:pt>
                <c:pt idx="4430">
                  <c:v>72.260999999999996</c:v>
                </c:pt>
                <c:pt idx="4431">
                  <c:v>73.135999999999996</c:v>
                </c:pt>
                <c:pt idx="4432">
                  <c:v>76.385999999999996</c:v>
                </c:pt>
                <c:pt idx="4433">
                  <c:v>74.385999999999996</c:v>
                </c:pt>
                <c:pt idx="4434">
                  <c:v>68.600999999999999</c:v>
                </c:pt>
                <c:pt idx="4435">
                  <c:v>76.799000000000007</c:v>
                </c:pt>
                <c:pt idx="4436">
                  <c:v>76.66</c:v>
                </c:pt>
                <c:pt idx="4437">
                  <c:v>74.468000000000004</c:v>
                </c:pt>
                <c:pt idx="4438">
                  <c:v>66.954999999999998</c:v>
                </c:pt>
                <c:pt idx="4439">
                  <c:v>73.951999999999998</c:v>
                </c:pt>
                <c:pt idx="4440">
                  <c:v>71.099999999999994</c:v>
                </c:pt>
                <c:pt idx="4441">
                  <c:v>68.391000000000005</c:v>
                </c:pt>
                <c:pt idx="4442">
                  <c:v>70.453999999999994</c:v>
                </c:pt>
                <c:pt idx="4443">
                  <c:v>72.292000000000002</c:v>
                </c:pt>
                <c:pt idx="4444">
                  <c:v>72.144000000000005</c:v>
                </c:pt>
                <c:pt idx="4445">
                  <c:v>75.167000000000002</c:v>
                </c:pt>
                <c:pt idx="4446">
                  <c:v>72.442999999999998</c:v>
                </c:pt>
                <c:pt idx="4447">
                  <c:v>75.361000000000004</c:v>
                </c:pt>
                <c:pt idx="4448">
                  <c:v>76.337999999999994</c:v>
                </c:pt>
                <c:pt idx="4449">
                  <c:v>76.713999999999999</c:v>
                </c:pt>
                <c:pt idx="4450">
                  <c:v>72.27</c:v>
                </c:pt>
                <c:pt idx="4451">
                  <c:v>81.382000000000005</c:v>
                </c:pt>
                <c:pt idx="4452">
                  <c:v>75.296000000000006</c:v>
                </c:pt>
                <c:pt idx="4453">
                  <c:v>74.099000000000004</c:v>
                </c:pt>
                <c:pt idx="4454">
                  <c:v>75.176000000000002</c:v>
                </c:pt>
                <c:pt idx="4455">
                  <c:v>74.816000000000003</c:v>
                </c:pt>
                <c:pt idx="4456">
                  <c:v>78.728999999999999</c:v>
                </c:pt>
                <c:pt idx="4457">
                  <c:v>80.016000000000005</c:v>
                </c:pt>
                <c:pt idx="4458">
                  <c:v>78.677999999999997</c:v>
                </c:pt>
                <c:pt idx="4459">
                  <c:v>71.113</c:v>
                </c:pt>
                <c:pt idx="4460">
                  <c:v>73.418999999999997</c:v>
                </c:pt>
                <c:pt idx="4461">
                  <c:v>77.698999999999998</c:v>
                </c:pt>
                <c:pt idx="4462">
                  <c:v>77.81</c:v>
                </c:pt>
                <c:pt idx="4463">
                  <c:v>74.977999999999994</c:v>
                </c:pt>
                <c:pt idx="4464">
                  <c:v>75.38</c:v>
                </c:pt>
                <c:pt idx="4465">
                  <c:v>75.055999999999997</c:v>
                </c:pt>
                <c:pt idx="4466">
                  <c:v>79.013999999999996</c:v>
                </c:pt>
                <c:pt idx="4467">
                  <c:v>77.293999999999997</c:v>
                </c:pt>
                <c:pt idx="4468">
                  <c:v>74.992000000000004</c:v>
                </c:pt>
                <c:pt idx="4469">
                  <c:v>76.584000000000003</c:v>
                </c:pt>
                <c:pt idx="4470">
                  <c:v>77.444999999999993</c:v>
                </c:pt>
                <c:pt idx="4471">
                  <c:v>74.8</c:v>
                </c:pt>
                <c:pt idx="4472">
                  <c:v>76.454999999999998</c:v>
                </c:pt>
                <c:pt idx="4473">
                  <c:v>74.245000000000005</c:v>
                </c:pt>
                <c:pt idx="4474">
                  <c:v>71.238</c:v>
                </c:pt>
                <c:pt idx="4475">
                  <c:v>78.040999999999997</c:v>
                </c:pt>
                <c:pt idx="4476">
                  <c:v>75.433000000000007</c:v>
                </c:pt>
                <c:pt idx="4477">
                  <c:v>75.236999999999995</c:v>
                </c:pt>
                <c:pt idx="4478">
                  <c:v>70.668000000000006</c:v>
                </c:pt>
                <c:pt idx="4479">
                  <c:v>74.638000000000005</c:v>
                </c:pt>
                <c:pt idx="4480">
                  <c:v>75.91</c:v>
                </c:pt>
                <c:pt idx="4481">
                  <c:v>73.783000000000001</c:v>
                </c:pt>
                <c:pt idx="4482">
                  <c:v>77.233999999999995</c:v>
                </c:pt>
                <c:pt idx="4483">
                  <c:v>77.150999999999996</c:v>
                </c:pt>
                <c:pt idx="4484">
                  <c:v>79.617999999999995</c:v>
                </c:pt>
                <c:pt idx="4485">
                  <c:v>71.775000000000006</c:v>
                </c:pt>
                <c:pt idx="4486">
                  <c:v>78.759</c:v>
                </c:pt>
                <c:pt idx="4487">
                  <c:v>75.343000000000004</c:v>
                </c:pt>
                <c:pt idx="4488">
                  <c:v>78.016999999999996</c:v>
                </c:pt>
                <c:pt idx="4489">
                  <c:v>83.527000000000001</c:v>
                </c:pt>
                <c:pt idx="4490">
                  <c:v>77.873999999999995</c:v>
                </c:pt>
                <c:pt idx="4491">
                  <c:v>78.665000000000006</c:v>
                </c:pt>
                <c:pt idx="4492">
                  <c:v>77.338999999999999</c:v>
                </c:pt>
                <c:pt idx="4493">
                  <c:v>71.558999999999997</c:v>
                </c:pt>
                <c:pt idx="4494">
                  <c:v>74.052000000000007</c:v>
                </c:pt>
                <c:pt idx="4495">
                  <c:v>74.635000000000005</c:v>
                </c:pt>
                <c:pt idx="4496">
                  <c:v>70.388000000000005</c:v>
                </c:pt>
                <c:pt idx="4497">
                  <c:v>79.259</c:v>
                </c:pt>
                <c:pt idx="4498">
                  <c:v>79.915999999999997</c:v>
                </c:pt>
                <c:pt idx="4499">
                  <c:v>80.433999999999997</c:v>
                </c:pt>
                <c:pt idx="4500">
                  <c:v>74.953000000000003</c:v>
                </c:pt>
                <c:pt idx="4501">
                  <c:v>75.769000000000005</c:v>
                </c:pt>
                <c:pt idx="4502">
                  <c:v>72.061000000000007</c:v>
                </c:pt>
                <c:pt idx="4503">
                  <c:v>72.116</c:v>
                </c:pt>
                <c:pt idx="4504">
                  <c:v>77.179000000000002</c:v>
                </c:pt>
                <c:pt idx="4505">
                  <c:v>74.903000000000006</c:v>
                </c:pt>
                <c:pt idx="4506">
                  <c:v>79.016999999999996</c:v>
                </c:pt>
                <c:pt idx="4507">
                  <c:v>80.531000000000006</c:v>
                </c:pt>
                <c:pt idx="4508">
                  <c:v>75.747</c:v>
                </c:pt>
                <c:pt idx="4509">
                  <c:v>69.748000000000005</c:v>
                </c:pt>
                <c:pt idx="4510">
                  <c:v>74.010000000000005</c:v>
                </c:pt>
                <c:pt idx="4511">
                  <c:v>70.391000000000005</c:v>
                </c:pt>
                <c:pt idx="4512">
                  <c:v>80.897999999999996</c:v>
                </c:pt>
                <c:pt idx="4513">
                  <c:v>76.221999999999994</c:v>
                </c:pt>
                <c:pt idx="4514">
                  <c:v>73.858999999999995</c:v>
                </c:pt>
                <c:pt idx="4515">
                  <c:v>74.575999999999993</c:v>
                </c:pt>
                <c:pt idx="4516">
                  <c:v>69.210999999999999</c:v>
                </c:pt>
                <c:pt idx="4517">
                  <c:v>72.715999999999994</c:v>
                </c:pt>
                <c:pt idx="4518">
                  <c:v>71.515000000000001</c:v>
                </c:pt>
                <c:pt idx="4519">
                  <c:v>73.921999999999997</c:v>
                </c:pt>
                <c:pt idx="4520">
                  <c:v>77.739999999999995</c:v>
                </c:pt>
                <c:pt idx="4521">
                  <c:v>68.191000000000003</c:v>
                </c:pt>
                <c:pt idx="4522">
                  <c:v>68.563000000000002</c:v>
                </c:pt>
                <c:pt idx="4523">
                  <c:v>73.302000000000007</c:v>
                </c:pt>
                <c:pt idx="4524">
                  <c:v>74.165000000000006</c:v>
                </c:pt>
                <c:pt idx="4525">
                  <c:v>72.013000000000005</c:v>
                </c:pt>
                <c:pt idx="4526">
                  <c:v>70.052999999999997</c:v>
                </c:pt>
                <c:pt idx="4527">
                  <c:v>73.778999999999996</c:v>
                </c:pt>
                <c:pt idx="4528">
                  <c:v>73.912000000000006</c:v>
                </c:pt>
                <c:pt idx="4529">
                  <c:v>75.718999999999994</c:v>
                </c:pt>
                <c:pt idx="4530">
                  <c:v>71.83</c:v>
                </c:pt>
                <c:pt idx="4531">
                  <c:v>71.757000000000005</c:v>
                </c:pt>
                <c:pt idx="4532">
                  <c:v>73.44</c:v>
                </c:pt>
                <c:pt idx="4533">
                  <c:v>71.516999999999996</c:v>
                </c:pt>
                <c:pt idx="4534">
                  <c:v>76.808999999999997</c:v>
                </c:pt>
                <c:pt idx="4535">
                  <c:v>75.917000000000002</c:v>
                </c:pt>
                <c:pt idx="4536">
                  <c:v>71.010000000000005</c:v>
                </c:pt>
                <c:pt idx="4537">
                  <c:v>68.727000000000004</c:v>
                </c:pt>
                <c:pt idx="4538">
                  <c:v>71.17</c:v>
                </c:pt>
                <c:pt idx="4539">
                  <c:v>79.835999999999999</c:v>
                </c:pt>
                <c:pt idx="4540">
                  <c:v>82.885999999999996</c:v>
                </c:pt>
                <c:pt idx="4541">
                  <c:v>78.456999999999994</c:v>
                </c:pt>
                <c:pt idx="4542">
                  <c:v>72.266000000000005</c:v>
                </c:pt>
                <c:pt idx="4543">
                  <c:v>78.251000000000005</c:v>
                </c:pt>
                <c:pt idx="4544">
                  <c:v>72.742999999999995</c:v>
                </c:pt>
                <c:pt idx="4545">
                  <c:v>72.403999999999996</c:v>
                </c:pt>
                <c:pt idx="4546">
                  <c:v>75.183000000000007</c:v>
                </c:pt>
                <c:pt idx="4547">
                  <c:v>72.275999999999996</c:v>
                </c:pt>
                <c:pt idx="4548">
                  <c:v>75.239999999999995</c:v>
                </c:pt>
                <c:pt idx="4549">
                  <c:v>73.995999999999995</c:v>
                </c:pt>
                <c:pt idx="4550">
                  <c:v>78.543000000000006</c:v>
                </c:pt>
                <c:pt idx="4551">
                  <c:v>77.850999999999999</c:v>
                </c:pt>
                <c:pt idx="4552">
                  <c:v>73.981999999999999</c:v>
                </c:pt>
                <c:pt idx="4553">
                  <c:v>70.448999999999998</c:v>
                </c:pt>
                <c:pt idx="4554">
                  <c:v>74.244</c:v>
                </c:pt>
                <c:pt idx="4555">
                  <c:v>70.91</c:v>
                </c:pt>
                <c:pt idx="4556">
                  <c:v>75.965999999999994</c:v>
                </c:pt>
                <c:pt idx="4557">
                  <c:v>74.775000000000006</c:v>
                </c:pt>
                <c:pt idx="4558">
                  <c:v>68.037999999999997</c:v>
                </c:pt>
                <c:pt idx="4559">
                  <c:v>73.509</c:v>
                </c:pt>
                <c:pt idx="4560">
                  <c:v>69.938999999999993</c:v>
                </c:pt>
                <c:pt idx="4561">
                  <c:v>69.933000000000007</c:v>
                </c:pt>
                <c:pt idx="4562">
                  <c:v>71.325000000000003</c:v>
                </c:pt>
                <c:pt idx="4563">
                  <c:v>72.031000000000006</c:v>
                </c:pt>
                <c:pt idx="4564">
                  <c:v>71.415999999999997</c:v>
                </c:pt>
                <c:pt idx="4565">
                  <c:v>73.153999999999996</c:v>
                </c:pt>
                <c:pt idx="4566">
                  <c:v>71.108000000000004</c:v>
                </c:pt>
                <c:pt idx="4567">
                  <c:v>71.728999999999999</c:v>
                </c:pt>
                <c:pt idx="4568">
                  <c:v>69.811000000000007</c:v>
                </c:pt>
                <c:pt idx="4569">
                  <c:v>76.186999999999998</c:v>
                </c:pt>
                <c:pt idx="4570">
                  <c:v>75.305000000000007</c:v>
                </c:pt>
                <c:pt idx="4571">
                  <c:v>72.084000000000003</c:v>
                </c:pt>
                <c:pt idx="4572">
                  <c:v>82.027000000000001</c:v>
                </c:pt>
                <c:pt idx="4573">
                  <c:v>80.974999999999994</c:v>
                </c:pt>
                <c:pt idx="4574">
                  <c:v>76.653999999999996</c:v>
                </c:pt>
                <c:pt idx="4575">
                  <c:v>70.334999999999994</c:v>
                </c:pt>
                <c:pt idx="4576">
                  <c:v>76.225999999999999</c:v>
                </c:pt>
                <c:pt idx="4577">
                  <c:v>73.078000000000003</c:v>
                </c:pt>
                <c:pt idx="4578">
                  <c:v>74.194999999999993</c:v>
                </c:pt>
                <c:pt idx="4579">
                  <c:v>78.445999999999998</c:v>
                </c:pt>
                <c:pt idx="4580">
                  <c:v>79.459000000000003</c:v>
                </c:pt>
                <c:pt idx="4581">
                  <c:v>75.179000000000002</c:v>
                </c:pt>
                <c:pt idx="4582">
                  <c:v>82.497</c:v>
                </c:pt>
                <c:pt idx="4583">
                  <c:v>78.337000000000003</c:v>
                </c:pt>
                <c:pt idx="4584">
                  <c:v>87.162000000000006</c:v>
                </c:pt>
                <c:pt idx="4585">
                  <c:v>78.466999999999999</c:v>
                </c:pt>
                <c:pt idx="4586">
                  <c:v>73.899000000000001</c:v>
                </c:pt>
                <c:pt idx="4587">
                  <c:v>74.745999999999995</c:v>
                </c:pt>
                <c:pt idx="4588">
                  <c:v>69.043000000000006</c:v>
                </c:pt>
                <c:pt idx="4589">
                  <c:v>69.650000000000006</c:v>
                </c:pt>
                <c:pt idx="4590">
                  <c:v>79.638000000000005</c:v>
                </c:pt>
                <c:pt idx="4591">
                  <c:v>76.256</c:v>
                </c:pt>
                <c:pt idx="4592">
                  <c:v>71.292000000000002</c:v>
                </c:pt>
                <c:pt idx="4593">
                  <c:v>74.725999999999999</c:v>
                </c:pt>
                <c:pt idx="4594">
                  <c:v>75.409000000000006</c:v>
                </c:pt>
                <c:pt idx="4595">
                  <c:v>75.691000000000003</c:v>
                </c:pt>
                <c:pt idx="4596">
                  <c:v>76.465000000000003</c:v>
                </c:pt>
                <c:pt idx="4597">
                  <c:v>84.917000000000002</c:v>
                </c:pt>
                <c:pt idx="4598">
                  <c:v>78.784000000000006</c:v>
                </c:pt>
                <c:pt idx="4599">
                  <c:v>73.804000000000002</c:v>
                </c:pt>
                <c:pt idx="4600">
                  <c:v>73.762</c:v>
                </c:pt>
                <c:pt idx="4601">
                  <c:v>75.177999999999997</c:v>
                </c:pt>
                <c:pt idx="4602">
                  <c:v>76.662000000000006</c:v>
                </c:pt>
                <c:pt idx="4603">
                  <c:v>76.436000000000007</c:v>
                </c:pt>
                <c:pt idx="4604">
                  <c:v>80.924999999999997</c:v>
                </c:pt>
                <c:pt idx="4605">
                  <c:v>79.018000000000001</c:v>
                </c:pt>
                <c:pt idx="4606">
                  <c:v>73.382000000000005</c:v>
                </c:pt>
                <c:pt idx="4607">
                  <c:v>71.757000000000005</c:v>
                </c:pt>
                <c:pt idx="4608">
                  <c:v>69.093999999999994</c:v>
                </c:pt>
                <c:pt idx="4609">
                  <c:v>77.308999999999997</c:v>
                </c:pt>
                <c:pt idx="4610">
                  <c:v>78.093000000000004</c:v>
                </c:pt>
                <c:pt idx="4611">
                  <c:v>79.668999999999997</c:v>
                </c:pt>
                <c:pt idx="4612">
                  <c:v>75.878</c:v>
                </c:pt>
                <c:pt idx="4613">
                  <c:v>73.727999999999994</c:v>
                </c:pt>
                <c:pt idx="4614">
                  <c:v>69.075000000000003</c:v>
                </c:pt>
                <c:pt idx="4615">
                  <c:v>71.625</c:v>
                </c:pt>
                <c:pt idx="4616">
                  <c:v>80.814999999999998</c:v>
                </c:pt>
                <c:pt idx="4617">
                  <c:v>77.253</c:v>
                </c:pt>
                <c:pt idx="4618">
                  <c:v>74.447000000000003</c:v>
                </c:pt>
                <c:pt idx="4619">
                  <c:v>75.53</c:v>
                </c:pt>
                <c:pt idx="4620">
                  <c:v>73.569000000000003</c:v>
                </c:pt>
                <c:pt idx="4621">
                  <c:v>75.066999999999993</c:v>
                </c:pt>
                <c:pt idx="4622">
                  <c:v>71.858999999999995</c:v>
                </c:pt>
                <c:pt idx="4623">
                  <c:v>75.356999999999999</c:v>
                </c:pt>
                <c:pt idx="4624">
                  <c:v>75.84</c:v>
                </c:pt>
                <c:pt idx="4625">
                  <c:v>77.427999999999997</c:v>
                </c:pt>
                <c:pt idx="4626">
                  <c:v>73.796999999999997</c:v>
                </c:pt>
                <c:pt idx="4627">
                  <c:v>76.58</c:v>
                </c:pt>
                <c:pt idx="4628">
                  <c:v>70.957999999999998</c:v>
                </c:pt>
                <c:pt idx="4629">
                  <c:v>71.483999999999995</c:v>
                </c:pt>
                <c:pt idx="4630">
                  <c:v>74.111000000000004</c:v>
                </c:pt>
                <c:pt idx="4631">
                  <c:v>73.771000000000001</c:v>
                </c:pt>
                <c:pt idx="4632">
                  <c:v>75.234999999999999</c:v>
                </c:pt>
                <c:pt idx="4633">
                  <c:v>73.290999999999997</c:v>
                </c:pt>
                <c:pt idx="4634">
                  <c:v>75.201999999999998</c:v>
                </c:pt>
                <c:pt idx="4635">
                  <c:v>73.923000000000002</c:v>
                </c:pt>
                <c:pt idx="4636">
                  <c:v>74.861999999999995</c:v>
                </c:pt>
                <c:pt idx="4637">
                  <c:v>76.772999999999996</c:v>
                </c:pt>
                <c:pt idx="4638">
                  <c:v>73.165999999999997</c:v>
                </c:pt>
                <c:pt idx="4639">
                  <c:v>71.433000000000007</c:v>
                </c:pt>
                <c:pt idx="4640">
                  <c:v>78.201999999999998</c:v>
                </c:pt>
                <c:pt idx="4641">
                  <c:v>72.522000000000006</c:v>
                </c:pt>
                <c:pt idx="4642">
                  <c:v>74.804000000000002</c:v>
                </c:pt>
                <c:pt idx="4643">
                  <c:v>70.492000000000004</c:v>
                </c:pt>
                <c:pt idx="4644">
                  <c:v>71.977000000000004</c:v>
                </c:pt>
                <c:pt idx="4645">
                  <c:v>67.831000000000003</c:v>
                </c:pt>
                <c:pt idx="4646">
                  <c:v>78.147000000000006</c:v>
                </c:pt>
                <c:pt idx="4647">
                  <c:v>75.602999999999994</c:v>
                </c:pt>
                <c:pt idx="4648">
                  <c:v>73.817999999999998</c:v>
                </c:pt>
                <c:pt idx="4649">
                  <c:v>80.319999999999993</c:v>
                </c:pt>
                <c:pt idx="4650">
                  <c:v>75.8</c:v>
                </c:pt>
                <c:pt idx="4651">
                  <c:v>70.555999999999997</c:v>
                </c:pt>
                <c:pt idx="4652">
                  <c:v>77.344999999999999</c:v>
                </c:pt>
                <c:pt idx="4653">
                  <c:v>72.784000000000006</c:v>
                </c:pt>
                <c:pt idx="4654">
                  <c:v>68.435000000000002</c:v>
                </c:pt>
                <c:pt idx="4655">
                  <c:v>72.721999999999994</c:v>
                </c:pt>
                <c:pt idx="4656">
                  <c:v>71.379000000000005</c:v>
                </c:pt>
                <c:pt idx="4657">
                  <c:v>74.986000000000004</c:v>
                </c:pt>
                <c:pt idx="4658">
                  <c:v>74.236000000000004</c:v>
                </c:pt>
                <c:pt idx="4659">
                  <c:v>74.701999999999998</c:v>
                </c:pt>
                <c:pt idx="4660">
                  <c:v>72.605000000000004</c:v>
                </c:pt>
                <c:pt idx="4661">
                  <c:v>69.043999999999997</c:v>
                </c:pt>
                <c:pt idx="4662">
                  <c:v>73.007000000000005</c:v>
                </c:pt>
                <c:pt idx="4663">
                  <c:v>77.677000000000007</c:v>
                </c:pt>
                <c:pt idx="4664">
                  <c:v>69.551000000000002</c:v>
                </c:pt>
                <c:pt idx="4665">
                  <c:v>73.406999999999996</c:v>
                </c:pt>
                <c:pt idx="4666">
                  <c:v>75.384</c:v>
                </c:pt>
                <c:pt idx="4667">
                  <c:v>84.784000000000006</c:v>
                </c:pt>
                <c:pt idx="4668">
                  <c:v>80.847999999999999</c:v>
                </c:pt>
                <c:pt idx="4669">
                  <c:v>70.92</c:v>
                </c:pt>
                <c:pt idx="4670">
                  <c:v>79.093000000000004</c:v>
                </c:pt>
                <c:pt idx="4671">
                  <c:v>72.911000000000001</c:v>
                </c:pt>
                <c:pt idx="4672">
                  <c:v>69.387</c:v>
                </c:pt>
                <c:pt idx="4673">
                  <c:v>72.320999999999998</c:v>
                </c:pt>
                <c:pt idx="4674">
                  <c:v>72.248999999999995</c:v>
                </c:pt>
                <c:pt idx="4675">
                  <c:v>83.373000000000005</c:v>
                </c:pt>
                <c:pt idx="4676">
                  <c:v>78.137</c:v>
                </c:pt>
                <c:pt idx="4677">
                  <c:v>70.448999999999998</c:v>
                </c:pt>
                <c:pt idx="4678">
                  <c:v>77.346999999999994</c:v>
                </c:pt>
                <c:pt idx="4679">
                  <c:v>75.004000000000005</c:v>
                </c:pt>
                <c:pt idx="4680">
                  <c:v>77.435000000000002</c:v>
                </c:pt>
                <c:pt idx="4681">
                  <c:v>73.781999999999996</c:v>
                </c:pt>
                <c:pt idx="4682">
                  <c:v>73.399000000000001</c:v>
                </c:pt>
                <c:pt idx="4683">
                  <c:v>75.47</c:v>
                </c:pt>
                <c:pt idx="4684">
                  <c:v>75.692999999999998</c:v>
                </c:pt>
                <c:pt idx="4685">
                  <c:v>75.766999999999996</c:v>
                </c:pt>
                <c:pt idx="4686">
                  <c:v>70.531999999999996</c:v>
                </c:pt>
                <c:pt idx="4687">
                  <c:v>72.480999999999995</c:v>
                </c:pt>
                <c:pt idx="4688">
                  <c:v>74.147999999999996</c:v>
                </c:pt>
                <c:pt idx="4689">
                  <c:v>77.328000000000003</c:v>
                </c:pt>
                <c:pt idx="4690">
                  <c:v>77.486999999999995</c:v>
                </c:pt>
                <c:pt idx="4691">
                  <c:v>72.320999999999998</c:v>
                </c:pt>
                <c:pt idx="4692">
                  <c:v>74.363</c:v>
                </c:pt>
                <c:pt idx="4693">
                  <c:v>75.043999999999997</c:v>
                </c:pt>
                <c:pt idx="4694">
                  <c:v>71.283000000000001</c:v>
                </c:pt>
                <c:pt idx="4695">
                  <c:v>73.328000000000003</c:v>
                </c:pt>
                <c:pt idx="4696">
                  <c:v>72.168000000000006</c:v>
                </c:pt>
                <c:pt idx="4697">
                  <c:v>75.248000000000005</c:v>
                </c:pt>
                <c:pt idx="4698">
                  <c:v>78.575000000000003</c:v>
                </c:pt>
                <c:pt idx="4699">
                  <c:v>74.415000000000006</c:v>
                </c:pt>
                <c:pt idx="4700">
                  <c:v>75.022999999999996</c:v>
                </c:pt>
                <c:pt idx="4701">
                  <c:v>71.138000000000005</c:v>
                </c:pt>
                <c:pt idx="4702">
                  <c:v>70.72</c:v>
                </c:pt>
                <c:pt idx="4703">
                  <c:v>73.052000000000007</c:v>
                </c:pt>
                <c:pt idx="4704">
                  <c:v>82.278000000000006</c:v>
                </c:pt>
                <c:pt idx="4705">
                  <c:v>74.572000000000003</c:v>
                </c:pt>
                <c:pt idx="4706">
                  <c:v>73.254999999999995</c:v>
                </c:pt>
                <c:pt idx="4707">
                  <c:v>75.039000000000001</c:v>
                </c:pt>
                <c:pt idx="4708">
                  <c:v>74.622</c:v>
                </c:pt>
                <c:pt idx="4709">
                  <c:v>74.924000000000007</c:v>
                </c:pt>
                <c:pt idx="4710">
                  <c:v>67.147000000000006</c:v>
                </c:pt>
                <c:pt idx="4711">
                  <c:v>69.637</c:v>
                </c:pt>
                <c:pt idx="4712">
                  <c:v>74.334000000000003</c:v>
                </c:pt>
                <c:pt idx="4713">
                  <c:v>74.16</c:v>
                </c:pt>
                <c:pt idx="4714">
                  <c:v>75.108000000000004</c:v>
                </c:pt>
                <c:pt idx="4715">
                  <c:v>71.936999999999998</c:v>
                </c:pt>
                <c:pt idx="4716">
                  <c:v>76.617999999999995</c:v>
                </c:pt>
                <c:pt idx="4717">
                  <c:v>77.442999999999998</c:v>
                </c:pt>
                <c:pt idx="4718">
                  <c:v>75.293999999999997</c:v>
                </c:pt>
                <c:pt idx="4719">
                  <c:v>76.488</c:v>
                </c:pt>
                <c:pt idx="4720">
                  <c:v>79.47</c:v>
                </c:pt>
                <c:pt idx="4721">
                  <c:v>76.923000000000002</c:v>
                </c:pt>
                <c:pt idx="4722">
                  <c:v>77.064999999999998</c:v>
                </c:pt>
                <c:pt idx="4723">
                  <c:v>74.135999999999996</c:v>
                </c:pt>
                <c:pt idx="4724">
                  <c:v>74.991</c:v>
                </c:pt>
                <c:pt idx="4725">
                  <c:v>73.2</c:v>
                </c:pt>
                <c:pt idx="4726">
                  <c:v>76.626999999999995</c:v>
                </c:pt>
                <c:pt idx="4727">
                  <c:v>76.234999999999999</c:v>
                </c:pt>
                <c:pt idx="4728">
                  <c:v>69.760999999999996</c:v>
                </c:pt>
                <c:pt idx="4729">
                  <c:v>77.888000000000005</c:v>
                </c:pt>
                <c:pt idx="4730">
                  <c:v>78.795000000000002</c:v>
                </c:pt>
                <c:pt idx="4731">
                  <c:v>76.501999999999995</c:v>
                </c:pt>
                <c:pt idx="4732">
                  <c:v>73.102000000000004</c:v>
                </c:pt>
                <c:pt idx="4733">
                  <c:v>70.174000000000007</c:v>
                </c:pt>
                <c:pt idx="4734">
                  <c:v>80.599000000000004</c:v>
                </c:pt>
                <c:pt idx="4735">
                  <c:v>74.266000000000005</c:v>
                </c:pt>
                <c:pt idx="4736">
                  <c:v>75.119</c:v>
                </c:pt>
                <c:pt idx="4737">
                  <c:v>75.403999999999996</c:v>
                </c:pt>
                <c:pt idx="4738">
                  <c:v>80.442999999999998</c:v>
                </c:pt>
                <c:pt idx="4739">
                  <c:v>72.759</c:v>
                </c:pt>
                <c:pt idx="4740">
                  <c:v>76.427999999999997</c:v>
                </c:pt>
                <c:pt idx="4741">
                  <c:v>76.881</c:v>
                </c:pt>
                <c:pt idx="4742">
                  <c:v>73.927000000000007</c:v>
                </c:pt>
                <c:pt idx="4743">
                  <c:v>73.256</c:v>
                </c:pt>
                <c:pt idx="4744">
                  <c:v>78.301000000000002</c:v>
                </c:pt>
                <c:pt idx="4745">
                  <c:v>73.724999999999994</c:v>
                </c:pt>
                <c:pt idx="4746">
                  <c:v>80.212000000000003</c:v>
                </c:pt>
                <c:pt idx="4747">
                  <c:v>71.188999999999993</c:v>
                </c:pt>
                <c:pt idx="4748">
                  <c:v>78.912999999999997</c:v>
                </c:pt>
                <c:pt idx="4749">
                  <c:v>74.552999999999997</c:v>
                </c:pt>
                <c:pt idx="4750">
                  <c:v>78.081000000000003</c:v>
                </c:pt>
                <c:pt idx="4751">
                  <c:v>71.659000000000006</c:v>
                </c:pt>
                <c:pt idx="4752">
                  <c:v>69.762</c:v>
                </c:pt>
                <c:pt idx="4753">
                  <c:v>70.944999999999993</c:v>
                </c:pt>
                <c:pt idx="4754">
                  <c:v>76.713999999999999</c:v>
                </c:pt>
                <c:pt idx="4755">
                  <c:v>73.924999999999997</c:v>
                </c:pt>
                <c:pt idx="4756">
                  <c:v>73.448999999999998</c:v>
                </c:pt>
                <c:pt idx="4757">
                  <c:v>79.552000000000007</c:v>
                </c:pt>
                <c:pt idx="4758">
                  <c:v>70.162999999999997</c:v>
                </c:pt>
                <c:pt idx="4759">
                  <c:v>71.143000000000001</c:v>
                </c:pt>
                <c:pt idx="4760">
                  <c:v>74.337000000000003</c:v>
                </c:pt>
                <c:pt idx="4761">
                  <c:v>75.331000000000003</c:v>
                </c:pt>
                <c:pt idx="4762">
                  <c:v>73.236000000000004</c:v>
                </c:pt>
                <c:pt idx="4763">
                  <c:v>74.421000000000006</c:v>
                </c:pt>
                <c:pt idx="4764">
                  <c:v>81.105999999999995</c:v>
                </c:pt>
                <c:pt idx="4765">
                  <c:v>79.721999999999994</c:v>
                </c:pt>
                <c:pt idx="4766">
                  <c:v>73.433000000000007</c:v>
                </c:pt>
                <c:pt idx="4767">
                  <c:v>74.724000000000004</c:v>
                </c:pt>
                <c:pt idx="4768">
                  <c:v>76.332999999999998</c:v>
                </c:pt>
                <c:pt idx="4769">
                  <c:v>74.968999999999994</c:v>
                </c:pt>
                <c:pt idx="4770">
                  <c:v>72.86</c:v>
                </c:pt>
                <c:pt idx="4771">
                  <c:v>71.971999999999994</c:v>
                </c:pt>
                <c:pt idx="4772">
                  <c:v>71.171000000000006</c:v>
                </c:pt>
                <c:pt idx="4773">
                  <c:v>78.138000000000005</c:v>
                </c:pt>
                <c:pt idx="4774">
                  <c:v>79.117000000000004</c:v>
                </c:pt>
                <c:pt idx="4775">
                  <c:v>69.813999999999993</c:v>
                </c:pt>
                <c:pt idx="4776">
                  <c:v>71.039000000000001</c:v>
                </c:pt>
                <c:pt idx="4777">
                  <c:v>70.298000000000002</c:v>
                </c:pt>
                <c:pt idx="4778">
                  <c:v>74.12</c:v>
                </c:pt>
                <c:pt idx="4779">
                  <c:v>74.855999999999995</c:v>
                </c:pt>
                <c:pt idx="4780">
                  <c:v>72.88</c:v>
                </c:pt>
                <c:pt idx="4781">
                  <c:v>68.867000000000004</c:v>
                </c:pt>
                <c:pt idx="4782">
                  <c:v>74.863</c:v>
                </c:pt>
                <c:pt idx="4783">
                  <c:v>74.19</c:v>
                </c:pt>
                <c:pt idx="4784">
                  <c:v>71.483999999999995</c:v>
                </c:pt>
                <c:pt idx="4785">
                  <c:v>73.807000000000002</c:v>
                </c:pt>
                <c:pt idx="4786">
                  <c:v>78.028999999999996</c:v>
                </c:pt>
                <c:pt idx="4787">
                  <c:v>74.043999999999997</c:v>
                </c:pt>
                <c:pt idx="4788">
                  <c:v>81.415000000000006</c:v>
                </c:pt>
                <c:pt idx="4789">
                  <c:v>77.010999999999996</c:v>
                </c:pt>
                <c:pt idx="4790">
                  <c:v>73.036000000000001</c:v>
                </c:pt>
                <c:pt idx="4791">
                  <c:v>72.317999999999998</c:v>
                </c:pt>
                <c:pt idx="4792">
                  <c:v>68.676000000000002</c:v>
                </c:pt>
                <c:pt idx="4793">
                  <c:v>71.956999999999994</c:v>
                </c:pt>
                <c:pt idx="4794">
                  <c:v>70.164000000000001</c:v>
                </c:pt>
                <c:pt idx="4795">
                  <c:v>68.677000000000007</c:v>
                </c:pt>
                <c:pt idx="4796">
                  <c:v>71.381</c:v>
                </c:pt>
                <c:pt idx="4797">
                  <c:v>67.855000000000004</c:v>
                </c:pt>
                <c:pt idx="4798">
                  <c:v>66.594999999999999</c:v>
                </c:pt>
                <c:pt idx="4799">
                  <c:v>64.599999999999994</c:v>
                </c:pt>
                <c:pt idx="4800">
                  <c:v>70.356999999999999</c:v>
                </c:pt>
                <c:pt idx="4801">
                  <c:v>66.953999999999994</c:v>
                </c:pt>
                <c:pt idx="4802">
                  <c:v>72.394999999999996</c:v>
                </c:pt>
                <c:pt idx="4803">
                  <c:v>67.341999999999999</c:v>
                </c:pt>
                <c:pt idx="4804">
                  <c:v>61.286000000000001</c:v>
                </c:pt>
                <c:pt idx="4805">
                  <c:v>62.442999999999998</c:v>
                </c:pt>
                <c:pt idx="4806">
                  <c:v>64.665000000000006</c:v>
                </c:pt>
                <c:pt idx="4807">
                  <c:v>61.1</c:v>
                </c:pt>
                <c:pt idx="4808">
                  <c:v>66.802999999999997</c:v>
                </c:pt>
                <c:pt idx="4809">
                  <c:v>62.475999999999999</c:v>
                </c:pt>
                <c:pt idx="4810">
                  <c:v>62.484999999999999</c:v>
                </c:pt>
                <c:pt idx="4811">
                  <c:v>60.557000000000002</c:v>
                </c:pt>
                <c:pt idx="4812">
                  <c:v>64.88</c:v>
                </c:pt>
                <c:pt idx="4813">
                  <c:v>65.045000000000002</c:v>
                </c:pt>
                <c:pt idx="4814">
                  <c:v>70.045000000000002</c:v>
                </c:pt>
                <c:pt idx="4815">
                  <c:v>69.665999999999997</c:v>
                </c:pt>
                <c:pt idx="4816">
                  <c:v>65.721999999999994</c:v>
                </c:pt>
                <c:pt idx="4817">
                  <c:v>63.366</c:v>
                </c:pt>
                <c:pt idx="4818">
                  <c:v>60.427</c:v>
                </c:pt>
                <c:pt idx="4819">
                  <c:v>62.356000000000002</c:v>
                </c:pt>
                <c:pt idx="4820">
                  <c:v>65.051000000000002</c:v>
                </c:pt>
                <c:pt idx="4821">
                  <c:v>59.686999999999998</c:v>
                </c:pt>
                <c:pt idx="4822">
                  <c:v>63.012</c:v>
                </c:pt>
                <c:pt idx="4823">
                  <c:v>62.372999999999998</c:v>
                </c:pt>
                <c:pt idx="4824">
                  <c:v>63.37</c:v>
                </c:pt>
                <c:pt idx="4825">
                  <c:v>60.61</c:v>
                </c:pt>
                <c:pt idx="4826">
                  <c:v>67.608999999999995</c:v>
                </c:pt>
                <c:pt idx="4827">
                  <c:v>65.156000000000006</c:v>
                </c:pt>
                <c:pt idx="4828">
                  <c:v>61.526000000000003</c:v>
                </c:pt>
                <c:pt idx="4829">
                  <c:v>61.628999999999998</c:v>
                </c:pt>
                <c:pt idx="4830">
                  <c:v>63.097999999999999</c:v>
                </c:pt>
                <c:pt idx="4831">
                  <c:v>69.31</c:v>
                </c:pt>
                <c:pt idx="4832">
                  <c:v>61.545000000000002</c:v>
                </c:pt>
                <c:pt idx="4833">
                  <c:v>64.944999999999993</c:v>
                </c:pt>
                <c:pt idx="4834">
                  <c:v>66.323999999999998</c:v>
                </c:pt>
                <c:pt idx="4835">
                  <c:v>64.662999999999997</c:v>
                </c:pt>
                <c:pt idx="4836">
                  <c:v>66.326999999999998</c:v>
                </c:pt>
                <c:pt idx="4837">
                  <c:v>65.626999999999995</c:v>
                </c:pt>
                <c:pt idx="4838">
                  <c:v>65.602000000000004</c:v>
                </c:pt>
                <c:pt idx="4839">
                  <c:v>62.411999999999999</c:v>
                </c:pt>
                <c:pt idx="4840">
                  <c:v>62.786999999999999</c:v>
                </c:pt>
                <c:pt idx="4841">
                  <c:v>69.677999999999997</c:v>
                </c:pt>
                <c:pt idx="4842">
                  <c:v>68.814999999999998</c:v>
                </c:pt>
                <c:pt idx="4843">
                  <c:v>70.808000000000007</c:v>
                </c:pt>
                <c:pt idx="4844">
                  <c:v>63.11</c:v>
                </c:pt>
                <c:pt idx="4845">
                  <c:v>58.795999999999999</c:v>
                </c:pt>
                <c:pt idx="4846">
                  <c:v>60.145000000000003</c:v>
                </c:pt>
                <c:pt idx="4847">
                  <c:v>62.601999999999997</c:v>
                </c:pt>
                <c:pt idx="4848">
                  <c:v>61.817999999999998</c:v>
                </c:pt>
                <c:pt idx="4849">
                  <c:v>65.498000000000005</c:v>
                </c:pt>
                <c:pt idx="4850">
                  <c:v>59.911000000000001</c:v>
                </c:pt>
                <c:pt idx="4851">
                  <c:v>60.911999999999999</c:v>
                </c:pt>
                <c:pt idx="4852">
                  <c:v>60.292999999999999</c:v>
                </c:pt>
                <c:pt idx="4853">
                  <c:v>60.101999999999997</c:v>
                </c:pt>
                <c:pt idx="4854">
                  <c:v>64.39</c:v>
                </c:pt>
                <c:pt idx="4855">
                  <c:v>62.48</c:v>
                </c:pt>
                <c:pt idx="4856">
                  <c:v>65.736999999999995</c:v>
                </c:pt>
                <c:pt idx="4857">
                  <c:v>71.998000000000005</c:v>
                </c:pt>
                <c:pt idx="4858">
                  <c:v>61.072000000000003</c:v>
                </c:pt>
                <c:pt idx="4859">
                  <c:v>60.802999999999997</c:v>
                </c:pt>
                <c:pt idx="4860">
                  <c:v>61.642000000000003</c:v>
                </c:pt>
                <c:pt idx="4861">
                  <c:v>63.893000000000001</c:v>
                </c:pt>
                <c:pt idx="4862">
                  <c:v>60.628999999999998</c:v>
                </c:pt>
                <c:pt idx="4863">
                  <c:v>61.21</c:v>
                </c:pt>
                <c:pt idx="4864">
                  <c:v>62.753999999999998</c:v>
                </c:pt>
                <c:pt idx="4865">
                  <c:v>66.185000000000002</c:v>
                </c:pt>
                <c:pt idx="4866">
                  <c:v>63.320999999999998</c:v>
                </c:pt>
                <c:pt idx="4867">
                  <c:v>67.147999999999996</c:v>
                </c:pt>
                <c:pt idx="4868">
                  <c:v>69.625</c:v>
                </c:pt>
                <c:pt idx="4869">
                  <c:v>72.088999999999999</c:v>
                </c:pt>
                <c:pt idx="4870">
                  <c:v>70.397000000000006</c:v>
                </c:pt>
                <c:pt idx="4871">
                  <c:v>65.581000000000003</c:v>
                </c:pt>
                <c:pt idx="4872">
                  <c:v>59.548000000000002</c:v>
                </c:pt>
                <c:pt idx="4873">
                  <c:v>67.641000000000005</c:v>
                </c:pt>
                <c:pt idx="4874">
                  <c:v>69.655000000000001</c:v>
                </c:pt>
                <c:pt idx="4875">
                  <c:v>59.93</c:v>
                </c:pt>
                <c:pt idx="4876">
                  <c:v>72.823999999999998</c:v>
                </c:pt>
                <c:pt idx="4877">
                  <c:v>64.673000000000002</c:v>
                </c:pt>
                <c:pt idx="4878">
                  <c:v>61.088000000000001</c:v>
                </c:pt>
                <c:pt idx="4879">
                  <c:v>58.113</c:v>
                </c:pt>
                <c:pt idx="4880">
                  <c:v>62.292999999999999</c:v>
                </c:pt>
                <c:pt idx="4881">
                  <c:v>58.991</c:v>
                </c:pt>
                <c:pt idx="4882">
                  <c:v>55.588000000000001</c:v>
                </c:pt>
                <c:pt idx="4883">
                  <c:v>58.932000000000002</c:v>
                </c:pt>
                <c:pt idx="4884">
                  <c:v>58.298000000000002</c:v>
                </c:pt>
                <c:pt idx="4885">
                  <c:v>58.241</c:v>
                </c:pt>
                <c:pt idx="4886">
                  <c:v>54.237000000000002</c:v>
                </c:pt>
                <c:pt idx="4887">
                  <c:v>53.893000000000001</c:v>
                </c:pt>
                <c:pt idx="4888">
                  <c:v>54.497</c:v>
                </c:pt>
                <c:pt idx="4889">
                  <c:v>48.95</c:v>
                </c:pt>
                <c:pt idx="4890">
                  <c:v>50.097999999999999</c:v>
                </c:pt>
                <c:pt idx="4891">
                  <c:v>54.674999999999997</c:v>
                </c:pt>
                <c:pt idx="4892">
                  <c:v>53.581000000000003</c:v>
                </c:pt>
                <c:pt idx="4893">
                  <c:v>51.191000000000003</c:v>
                </c:pt>
                <c:pt idx="4894">
                  <c:v>49.67</c:v>
                </c:pt>
                <c:pt idx="4895">
                  <c:v>53.293999999999997</c:v>
                </c:pt>
                <c:pt idx="4896">
                  <c:v>53.594000000000001</c:v>
                </c:pt>
                <c:pt idx="4897">
                  <c:v>56.164999999999999</c:v>
                </c:pt>
                <c:pt idx="4898">
                  <c:v>54.847999999999999</c:v>
                </c:pt>
                <c:pt idx="4899">
                  <c:v>50.506999999999998</c:v>
                </c:pt>
                <c:pt idx="4900">
                  <c:v>48.908000000000001</c:v>
                </c:pt>
                <c:pt idx="4901">
                  <c:v>48.85</c:v>
                </c:pt>
                <c:pt idx="4902">
                  <c:v>48.966000000000001</c:v>
                </c:pt>
                <c:pt idx="4903">
                  <c:v>56.423999999999999</c:v>
                </c:pt>
                <c:pt idx="4904">
                  <c:v>56.481000000000002</c:v>
                </c:pt>
                <c:pt idx="4905">
                  <c:v>55.408999999999999</c:v>
                </c:pt>
                <c:pt idx="4906">
                  <c:v>52.557000000000002</c:v>
                </c:pt>
                <c:pt idx="4907">
                  <c:v>49.348999999999997</c:v>
                </c:pt>
                <c:pt idx="4908">
                  <c:v>52.552</c:v>
                </c:pt>
                <c:pt idx="4909">
                  <c:v>59.067</c:v>
                </c:pt>
                <c:pt idx="4910">
                  <c:v>63.027999999999999</c:v>
                </c:pt>
                <c:pt idx="4911">
                  <c:v>56.258000000000003</c:v>
                </c:pt>
                <c:pt idx="4912">
                  <c:v>51.183</c:v>
                </c:pt>
                <c:pt idx="4913">
                  <c:v>48.210999999999999</c:v>
                </c:pt>
                <c:pt idx="4914">
                  <c:v>51.71</c:v>
                </c:pt>
                <c:pt idx="4915">
                  <c:v>51.271999999999998</c:v>
                </c:pt>
                <c:pt idx="4916">
                  <c:v>47.140999999999998</c:v>
                </c:pt>
                <c:pt idx="4917">
                  <c:v>43.634</c:v>
                </c:pt>
                <c:pt idx="4918">
                  <c:v>49.31</c:v>
                </c:pt>
                <c:pt idx="4919">
                  <c:v>48.686</c:v>
                </c:pt>
                <c:pt idx="4920">
                  <c:v>49.750999999999998</c:v>
                </c:pt>
                <c:pt idx="4921">
                  <c:v>47.381999999999998</c:v>
                </c:pt>
                <c:pt idx="4922">
                  <c:v>44.664999999999999</c:v>
                </c:pt>
                <c:pt idx="4923">
                  <c:v>48.634</c:v>
                </c:pt>
                <c:pt idx="4924">
                  <c:v>45.899000000000001</c:v>
                </c:pt>
                <c:pt idx="4925">
                  <c:v>47.432000000000002</c:v>
                </c:pt>
                <c:pt idx="4926">
                  <c:v>51.8</c:v>
                </c:pt>
                <c:pt idx="4927">
                  <c:v>45.954000000000001</c:v>
                </c:pt>
                <c:pt idx="4928">
                  <c:v>46.98</c:v>
                </c:pt>
                <c:pt idx="4929">
                  <c:v>53.295000000000002</c:v>
                </c:pt>
                <c:pt idx="4930">
                  <c:v>46.067</c:v>
                </c:pt>
                <c:pt idx="4931">
                  <c:v>48.906999999999996</c:v>
                </c:pt>
                <c:pt idx="4932">
                  <c:v>48.84</c:v>
                </c:pt>
                <c:pt idx="4933">
                  <c:v>52.601999999999997</c:v>
                </c:pt>
                <c:pt idx="4934">
                  <c:v>48.494999999999997</c:v>
                </c:pt>
                <c:pt idx="4935">
                  <c:v>51.762</c:v>
                </c:pt>
                <c:pt idx="4936">
                  <c:v>53.198999999999998</c:v>
                </c:pt>
                <c:pt idx="4937">
                  <c:v>55.643000000000001</c:v>
                </c:pt>
                <c:pt idx="4938">
                  <c:v>54.448</c:v>
                </c:pt>
                <c:pt idx="4939">
                  <c:v>48.686</c:v>
                </c:pt>
                <c:pt idx="4940">
                  <c:v>50.210999999999999</c:v>
                </c:pt>
                <c:pt idx="4941">
                  <c:v>48.286000000000001</c:v>
                </c:pt>
                <c:pt idx="4942">
                  <c:v>45.323999999999998</c:v>
                </c:pt>
                <c:pt idx="4943">
                  <c:v>46.345999999999997</c:v>
                </c:pt>
                <c:pt idx="4944">
                  <c:v>47.243000000000002</c:v>
                </c:pt>
                <c:pt idx="4945">
                  <c:v>45.945999999999998</c:v>
                </c:pt>
                <c:pt idx="4946">
                  <c:v>51.777999999999999</c:v>
                </c:pt>
                <c:pt idx="4947">
                  <c:v>51.418999999999997</c:v>
                </c:pt>
                <c:pt idx="4948">
                  <c:v>51.883000000000003</c:v>
                </c:pt>
                <c:pt idx="4949">
                  <c:v>51.551000000000002</c:v>
                </c:pt>
                <c:pt idx="4950">
                  <c:v>47.694000000000003</c:v>
                </c:pt>
                <c:pt idx="4951">
                  <c:v>50.234999999999999</c:v>
                </c:pt>
                <c:pt idx="4952">
                  <c:v>50.01</c:v>
                </c:pt>
                <c:pt idx="4953">
                  <c:v>47.292000000000002</c:v>
                </c:pt>
                <c:pt idx="4954">
                  <c:v>49.581000000000003</c:v>
                </c:pt>
                <c:pt idx="4955">
                  <c:v>48.667999999999999</c:v>
                </c:pt>
                <c:pt idx="4956">
                  <c:v>51.585000000000001</c:v>
                </c:pt>
                <c:pt idx="4957">
                  <c:v>50.579000000000001</c:v>
                </c:pt>
                <c:pt idx="4958">
                  <c:v>48.777999999999999</c:v>
                </c:pt>
                <c:pt idx="4959">
                  <c:v>51.902999999999999</c:v>
                </c:pt>
                <c:pt idx="4960">
                  <c:v>50.970999999999997</c:v>
                </c:pt>
                <c:pt idx="4961">
                  <c:v>48.354999999999997</c:v>
                </c:pt>
                <c:pt idx="4962">
                  <c:v>50.625</c:v>
                </c:pt>
                <c:pt idx="4963">
                  <c:v>49.524000000000001</c:v>
                </c:pt>
                <c:pt idx="4964">
                  <c:v>47.765999999999998</c:v>
                </c:pt>
                <c:pt idx="4965">
                  <c:v>46.262</c:v>
                </c:pt>
                <c:pt idx="4966">
                  <c:v>47.511000000000003</c:v>
                </c:pt>
                <c:pt idx="4967">
                  <c:v>53.762</c:v>
                </c:pt>
                <c:pt idx="4968">
                  <c:v>48.920999999999999</c:v>
                </c:pt>
                <c:pt idx="4969">
                  <c:v>41.787999999999997</c:v>
                </c:pt>
                <c:pt idx="4970">
                  <c:v>45.743000000000002</c:v>
                </c:pt>
                <c:pt idx="4971">
                  <c:v>49.432000000000002</c:v>
                </c:pt>
                <c:pt idx="4972">
                  <c:v>45.768000000000001</c:v>
                </c:pt>
                <c:pt idx="4973">
                  <c:v>45.320999999999998</c:v>
                </c:pt>
                <c:pt idx="4974">
                  <c:v>49.374000000000002</c:v>
                </c:pt>
                <c:pt idx="4975">
                  <c:v>54.786000000000001</c:v>
                </c:pt>
                <c:pt idx="4976">
                  <c:v>51.335999999999999</c:v>
                </c:pt>
                <c:pt idx="4977">
                  <c:v>49.198</c:v>
                </c:pt>
                <c:pt idx="4978">
                  <c:v>46.572000000000003</c:v>
                </c:pt>
                <c:pt idx="4979">
                  <c:v>47.04</c:v>
                </c:pt>
                <c:pt idx="4980">
                  <c:v>48.813000000000002</c:v>
                </c:pt>
                <c:pt idx="4981">
                  <c:v>45.478999999999999</c:v>
                </c:pt>
                <c:pt idx="4982">
                  <c:v>49.813000000000002</c:v>
                </c:pt>
                <c:pt idx="4983">
                  <c:v>55.232999999999997</c:v>
                </c:pt>
                <c:pt idx="4984">
                  <c:v>49.423999999999999</c:v>
                </c:pt>
                <c:pt idx="4985">
                  <c:v>49.942</c:v>
                </c:pt>
                <c:pt idx="4986">
                  <c:v>47.457000000000001</c:v>
                </c:pt>
                <c:pt idx="4987">
                  <c:v>48.055999999999997</c:v>
                </c:pt>
                <c:pt idx="4988">
                  <c:v>59.496000000000002</c:v>
                </c:pt>
                <c:pt idx="4989">
                  <c:v>53.328000000000003</c:v>
                </c:pt>
                <c:pt idx="4990">
                  <c:v>51.585999999999999</c:v>
                </c:pt>
                <c:pt idx="4991">
                  <c:v>54.33</c:v>
                </c:pt>
                <c:pt idx="4992">
                  <c:v>46.627000000000002</c:v>
                </c:pt>
                <c:pt idx="4993">
                  <c:v>48.106999999999999</c:v>
                </c:pt>
                <c:pt idx="4994">
                  <c:v>49.302999999999997</c:v>
                </c:pt>
                <c:pt idx="4995">
                  <c:v>43.671999999999997</c:v>
                </c:pt>
                <c:pt idx="4996">
                  <c:v>50.640999999999998</c:v>
                </c:pt>
                <c:pt idx="4997">
                  <c:v>52.466000000000001</c:v>
                </c:pt>
                <c:pt idx="4998">
                  <c:v>48.636000000000003</c:v>
                </c:pt>
                <c:pt idx="4999">
                  <c:v>47.607999999999997</c:v>
                </c:pt>
                <c:pt idx="5000">
                  <c:v>51.228000000000002</c:v>
                </c:pt>
                <c:pt idx="5001">
                  <c:v>49.957000000000001</c:v>
                </c:pt>
                <c:pt idx="5002">
                  <c:v>46.533999999999999</c:v>
                </c:pt>
                <c:pt idx="5003">
                  <c:v>47.543999999999997</c:v>
                </c:pt>
                <c:pt idx="5004">
                  <c:v>53.915999999999997</c:v>
                </c:pt>
                <c:pt idx="5005">
                  <c:v>49.045999999999999</c:v>
                </c:pt>
                <c:pt idx="5006">
                  <c:v>45.514000000000003</c:v>
                </c:pt>
                <c:pt idx="5007">
                  <c:v>46.953000000000003</c:v>
                </c:pt>
                <c:pt idx="5008">
                  <c:v>51.341000000000001</c:v>
                </c:pt>
                <c:pt idx="5009">
                  <c:v>51.274000000000001</c:v>
                </c:pt>
                <c:pt idx="5010">
                  <c:v>53.923999999999999</c:v>
                </c:pt>
                <c:pt idx="5011">
                  <c:v>50.710999999999999</c:v>
                </c:pt>
                <c:pt idx="5012">
                  <c:v>49.86</c:v>
                </c:pt>
                <c:pt idx="5013">
                  <c:v>48.912999999999997</c:v>
                </c:pt>
                <c:pt idx="5014">
                  <c:v>49.783999999999999</c:v>
                </c:pt>
                <c:pt idx="5015">
                  <c:v>52.597000000000001</c:v>
                </c:pt>
                <c:pt idx="5016">
                  <c:v>49.08</c:v>
                </c:pt>
                <c:pt idx="5017">
                  <c:v>48.531999999999996</c:v>
                </c:pt>
                <c:pt idx="5018">
                  <c:v>48.41</c:v>
                </c:pt>
                <c:pt idx="5019">
                  <c:v>45.039000000000001</c:v>
                </c:pt>
                <c:pt idx="5020">
                  <c:v>45.874000000000002</c:v>
                </c:pt>
                <c:pt idx="5021">
                  <c:v>46.62</c:v>
                </c:pt>
                <c:pt idx="5022">
                  <c:v>48.604999999999997</c:v>
                </c:pt>
                <c:pt idx="5023">
                  <c:v>52.762999999999998</c:v>
                </c:pt>
                <c:pt idx="5024">
                  <c:v>49.45</c:v>
                </c:pt>
                <c:pt idx="5025">
                  <c:v>45.756</c:v>
                </c:pt>
                <c:pt idx="5026">
                  <c:v>47.457000000000001</c:v>
                </c:pt>
                <c:pt idx="5027">
                  <c:v>50.87</c:v>
                </c:pt>
                <c:pt idx="5028">
                  <c:v>48.555999999999997</c:v>
                </c:pt>
                <c:pt idx="5029">
                  <c:v>48.637999999999998</c:v>
                </c:pt>
                <c:pt idx="5030">
                  <c:v>50.152000000000001</c:v>
                </c:pt>
                <c:pt idx="5031">
                  <c:v>50.988999999999997</c:v>
                </c:pt>
                <c:pt idx="5032">
                  <c:v>48.423999999999999</c:v>
                </c:pt>
                <c:pt idx="5033">
                  <c:v>52.728000000000002</c:v>
                </c:pt>
                <c:pt idx="5034">
                  <c:v>51.154000000000003</c:v>
                </c:pt>
                <c:pt idx="5035">
                  <c:v>47.207000000000001</c:v>
                </c:pt>
                <c:pt idx="5036">
                  <c:v>45.399000000000001</c:v>
                </c:pt>
                <c:pt idx="5037">
                  <c:v>44.956000000000003</c:v>
                </c:pt>
                <c:pt idx="5038">
                  <c:v>47.738999999999997</c:v>
                </c:pt>
                <c:pt idx="5039">
                  <c:v>42.481999999999999</c:v>
                </c:pt>
                <c:pt idx="5040">
                  <c:v>44.183</c:v>
                </c:pt>
                <c:pt idx="5041">
                  <c:v>45.006</c:v>
                </c:pt>
                <c:pt idx="5042">
                  <c:v>43.448</c:v>
                </c:pt>
                <c:pt idx="5043">
                  <c:v>44.02</c:v>
                </c:pt>
                <c:pt idx="5044">
                  <c:v>41.74</c:v>
                </c:pt>
                <c:pt idx="5045">
                  <c:v>46.273000000000003</c:v>
                </c:pt>
                <c:pt idx="5046">
                  <c:v>43.11</c:v>
                </c:pt>
                <c:pt idx="5047">
                  <c:v>42.875999999999998</c:v>
                </c:pt>
                <c:pt idx="5048">
                  <c:v>48.29</c:v>
                </c:pt>
                <c:pt idx="5049">
                  <c:v>44.094999999999999</c:v>
                </c:pt>
                <c:pt idx="5050">
                  <c:v>47.469000000000001</c:v>
                </c:pt>
                <c:pt idx="5051">
                  <c:v>41.902000000000001</c:v>
                </c:pt>
                <c:pt idx="5052">
                  <c:v>46.343000000000004</c:v>
                </c:pt>
                <c:pt idx="5053">
                  <c:v>46.463999999999999</c:v>
                </c:pt>
                <c:pt idx="5054">
                  <c:v>42.219000000000001</c:v>
                </c:pt>
                <c:pt idx="5055">
                  <c:v>47.835000000000001</c:v>
                </c:pt>
                <c:pt idx="5056">
                  <c:v>40.790999999999997</c:v>
                </c:pt>
                <c:pt idx="5057">
                  <c:v>37.793999999999997</c:v>
                </c:pt>
                <c:pt idx="5058">
                  <c:v>37.256</c:v>
                </c:pt>
                <c:pt idx="5059">
                  <c:v>36.131999999999998</c:v>
                </c:pt>
                <c:pt idx="5060">
                  <c:v>35.700000000000003</c:v>
                </c:pt>
                <c:pt idx="5061">
                  <c:v>33.755000000000003</c:v>
                </c:pt>
                <c:pt idx="5062">
                  <c:v>32.752000000000002</c:v>
                </c:pt>
                <c:pt idx="5063">
                  <c:v>36.298999999999999</c:v>
                </c:pt>
                <c:pt idx="5064">
                  <c:v>29.128</c:v>
                </c:pt>
                <c:pt idx="5065">
                  <c:v>24.434000000000001</c:v>
                </c:pt>
                <c:pt idx="5066">
                  <c:v>25.033999999999999</c:v>
                </c:pt>
                <c:pt idx="5067">
                  <c:v>26.457000000000001</c:v>
                </c:pt>
                <c:pt idx="5068">
                  <c:v>24.925000000000001</c:v>
                </c:pt>
                <c:pt idx="5069">
                  <c:v>27.027000000000001</c:v>
                </c:pt>
                <c:pt idx="5070">
                  <c:v>27.393000000000001</c:v>
                </c:pt>
                <c:pt idx="5071">
                  <c:v>24.254000000000001</c:v>
                </c:pt>
                <c:pt idx="5072">
                  <c:v>21.568000000000001</c:v>
                </c:pt>
                <c:pt idx="5073">
                  <c:v>21.66</c:v>
                </c:pt>
                <c:pt idx="5074">
                  <c:v>21.829000000000001</c:v>
                </c:pt>
                <c:pt idx="5075">
                  <c:v>21.187000000000001</c:v>
                </c:pt>
                <c:pt idx="5076">
                  <c:v>21.99</c:v>
                </c:pt>
                <c:pt idx="5077">
                  <c:v>21.248000000000001</c:v>
                </c:pt>
                <c:pt idx="5078">
                  <c:v>21.971</c:v>
                </c:pt>
                <c:pt idx="5079">
                  <c:v>25.009</c:v>
                </c:pt>
                <c:pt idx="5080">
                  <c:v>20.625</c:v>
                </c:pt>
                <c:pt idx="5081">
                  <c:v>15.38</c:v>
                </c:pt>
                <c:pt idx="5082">
                  <c:v>11.558999999999999</c:v>
                </c:pt>
                <c:pt idx="5083">
                  <c:v>7.3319999999999999</c:v>
                </c:pt>
                <c:pt idx="5084">
                  <c:v>7.18</c:v>
                </c:pt>
                <c:pt idx="5085">
                  <c:v>7.7290000000000001</c:v>
                </c:pt>
                <c:pt idx="5086">
                  <c:v>7.9169999999999998</c:v>
                </c:pt>
                <c:pt idx="5087">
                  <c:v>7.2530000000000001</c:v>
                </c:pt>
                <c:pt idx="5088">
                  <c:v>7.1859999999999999</c:v>
                </c:pt>
                <c:pt idx="5089">
                  <c:v>7.117</c:v>
                </c:pt>
                <c:pt idx="5090">
                  <c:v>6.7859999999999996</c:v>
                </c:pt>
                <c:pt idx="5091">
                  <c:v>7.109</c:v>
                </c:pt>
                <c:pt idx="5092">
                  <c:v>6.9850000000000003</c:v>
                </c:pt>
                <c:pt idx="5093">
                  <c:v>6.9930000000000003</c:v>
                </c:pt>
                <c:pt idx="5094">
                  <c:v>7.3559999999999999</c:v>
                </c:pt>
                <c:pt idx="5095">
                  <c:v>5.633</c:v>
                </c:pt>
                <c:pt idx="5096">
                  <c:v>6.8630000000000004</c:v>
                </c:pt>
                <c:pt idx="5097">
                  <c:v>7.3369999999999997</c:v>
                </c:pt>
                <c:pt idx="5098">
                  <c:v>7.1909999999999998</c:v>
                </c:pt>
                <c:pt idx="5099">
                  <c:v>8.5530000000000008</c:v>
                </c:pt>
                <c:pt idx="5100">
                  <c:v>7.2160000000000002</c:v>
                </c:pt>
                <c:pt idx="5101">
                  <c:v>7.1310000000000002</c:v>
                </c:pt>
                <c:pt idx="5102">
                  <c:v>7.25</c:v>
                </c:pt>
                <c:pt idx="5103">
                  <c:v>6.5780000000000003</c:v>
                </c:pt>
                <c:pt idx="5104">
                  <c:v>7.1630000000000003</c:v>
                </c:pt>
                <c:pt idx="5105">
                  <c:v>6.83</c:v>
                </c:pt>
                <c:pt idx="5106">
                  <c:v>7.2</c:v>
                </c:pt>
                <c:pt idx="5107">
                  <c:v>7.2169999999999996</c:v>
                </c:pt>
                <c:pt idx="5108">
                  <c:v>6.6239999999999997</c:v>
                </c:pt>
                <c:pt idx="5109">
                  <c:v>7.585</c:v>
                </c:pt>
                <c:pt idx="5110">
                  <c:v>6.6269999999999998</c:v>
                </c:pt>
                <c:pt idx="5111">
                  <c:v>7.2569999999999997</c:v>
                </c:pt>
                <c:pt idx="5112">
                  <c:v>7.0140000000000002</c:v>
                </c:pt>
                <c:pt idx="5113">
                  <c:v>6.4470000000000001</c:v>
                </c:pt>
                <c:pt idx="5114">
                  <c:v>7.3140000000000001</c:v>
                </c:pt>
                <c:pt idx="5115">
                  <c:v>6.7480000000000002</c:v>
                </c:pt>
                <c:pt idx="5116">
                  <c:v>7.7220000000000004</c:v>
                </c:pt>
                <c:pt idx="5117">
                  <c:v>7.266</c:v>
                </c:pt>
                <c:pt idx="5118">
                  <c:v>6.9630000000000001</c:v>
                </c:pt>
                <c:pt idx="5119">
                  <c:v>7.609</c:v>
                </c:pt>
                <c:pt idx="5120">
                  <c:v>6.6550000000000002</c:v>
                </c:pt>
                <c:pt idx="5121">
                  <c:v>7.22</c:v>
                </c:pt>
                <c:pt idx="5122">
                  <c:v>6.69</c:v>
                </c:pt>
                <c:pt idx="5123">
                  <c:v>7.0449999999999999</c:v>
                </c:pt>
                <c:pt idx="5124">
                  <c:v>7.3230000000000004</c:v>
                </c:pt>
                <c:pt idx="5125">
                  <c:v>3.7330000000000001</c:v>
                </c:pt>
                <c:pt idx="5126">
                  <c:v>3.581</c:v>
                </c:pt>
                <c:pt idx="5127">
                  <c:v>3.14</c:v>
                </c:pt>
                <c:pt idx="5128">
                  <c:v>3.5640000000000001</c:v>
                </c:pt>
                <c:pt idx="5129">
                  <c:v>2.3540000000000001</c:v>
                </c:pt>
                <c:pt idx="5130">
                  <c:v>0</c:v>
                </c:pt>
                <c:pt idx="5131">
                  <c:v>0.18454899999999999</c:v>
                </c:pt>
                <c:pt idx="5132">
                  <c:v>0.21810399999999999</c:v>
                </c:pt>
                <c:pt idx="5133">
                  <c:v>0.21810399999999999</c:v>
                </c:pt>
                <c:pt idx="5134">
                  <c:v>0.21810399999999999</c:v>
                </c:pt>
                <c:pt idx="5135">
                  <c:v>0.20132700000000001</c:v>
                </c:pt>
                <c:pt idx="5136">
                  <c:v>0.21810399999999999</c:v>
                </c:pt>
                <c:pt idx="5137">
                  <c:v>0.21810399999999999</c:v>
                </c:pt>
                <c:pt idx="5138">
                  <c:v>0.21810399999999999</c:v>
                </c:pt>
                <c:pt idx="5139">
                  <c:v>0.21810399999999999</c:v>
                </c:pt>
                <c:pt idx="5140">
                  <c:v>0.20132700000000001</c:v>
                </c:pt>
                <c:pt idx="5141">
                  <c:v>0.21810399999999999</c:v>
                </c:pt>
                <c:pt idx="5142">
                  <c:v>0.21810399999999999</c:v>
                </c:pt>
                <c:pt idx="5143">
                  <c:v>0.21810399999999999</c:v>
                </c:pt>
                <c:pt idx="5144">
                  <c:v>0.20132700000000001</c:v>
                </c:pt>
                <c:pt idx="5145">
                  <c:v>0.21810399999999999</c:v>
                </c:pt>
                <c:pt idx="5146">
                  <c:v>0.21810399999999999</c:v>
                </c:pt>
                <c:pt idx="5147">
                  <c:v>0.21810399999999999</c:v>
                </c:pt>
                <c:pt idx="5148">
                  <c:v>0.21810399999999999</c:v>
                </c:pt>
                <c:pt idx="5149">
                  <c:v>0.20132700000000001</c:v>
                </c:pt>
                <c:pt idx="5150">
                  <c:v>0.21810399999999999</c:v>
                </c:pt>
                <c:pt idx="5151">
                  <c:v>3.3554E-2</c:v>
                </c:pt>
                <c:pt idx="5152">
                  <c:v>0.167772</c:v>
                </c:pt>
                <c:pt idx="5153">
                  <c:v>0.21810399999999999</c:v>
                </c:pt>
                <c:pt idx="5154">
                  <c:v>0.20132700000000001</c:v>
                </c:pt>
                <c:pt idx="5155">
                  <c:v>0.21810399999999999</c:v>
                </c:pt>
                <c:pt idx="5156">
                  <c:v>0.21810399999999999</c:v>
                </c:pt>
                <c:pt idx="5157">
                  <c:v>0.21810399999999999</c:v>
                </c:pt>
                <c:pt idx="5158">
                  <c:v>0.20132700000000001</c:v>
                </c:pt>
                <c:pt idx="5159">
                  <c:v>0.21810399999999999</c:v>
                </c:pt>
                <c:pt idx="5160">
                  <c:v>0.21810399999999999</c:v>
                </c:pt>
                <c:pt idx="5161">
                  <c:v>0.21810399999999999</c:v>
                </c:pt>
                <c:pt idx="5162">
                  <c:v>0.20132700000000001</c:v>
                </c:pt>
                <c:pt idx="5163">
                  <c:v>0.21810399999999999</c:v>
                </c:pt>
                <c:pt idx="5164">
                  <c:v>0.21810399999999999</c:v>
                </c:pt>
                <c:pt idx="5165">
                  <c:v>0.21810399999999999</c:v>
                </c:pt>
                <c:pt idx="5166">
                  <c:v>0.20132700000000001</c:v>
                </c:pt>
                <c:pt idx="5167">
                  <c:v>0.21810399999999999</c:v>
                </c:pt>
                <c:pt idx="5168">
                  <c:v>0.21810399999999999</c:v>
                </c:pt>
                <c:pt idx="5169">
                  <c:v>0.20132700000000001</c:v>
                </c:pt>
                <c:pt idx="5170">
                  <c:v>0.21810399999999999</c:v>
                </c:pt>
                <c:pt idx="5171">
                  <c:v>0.21810399999999999</c:v>
                </c:pt>
                <c:pt idx="5172">
                  <c:v>0.20132700000000001</c:v>
                </c:pt>
                <c:pt idx="5173">
                  <c:v>0.21810399999999999</c:v>
                </c:pt>
                <c:pt idx="5174">
                  <c:v>0.21810399999999999</c:v>
                </c:pt>
                <c:pt idx="5175">
                  <c:v>0.21810399999999999</c:v>
                </c:pt>
                <c:pt idx="5176">
                  <c:v>0.20132700000000001</c:v>
                </c:pt>
                <c:pt idx="5177">
                  <c:v>0.21810399999999999</c:v>
                </c:pt>
                <c:pt idx="5178">
                  <c:v>0.21810399999999999</c:v>
                </c:pt>
                <c:pt idx="5179">
                  <c:v>0.21810399999999999</c:v>
                </c:pt>
                <c:pt idx="5180">
                  <c:v>0.20132700000000001</c:v>
                </c:pt>
                <c:pt idx="5181">
                  <c:v>0.21810399999999999</c:v>
                </c:pt>
                <c:pt idx="5182">
                  <c:v>0.21810399999999999</c:v>
                </c:pt>
                <c:pt idx="5183">
                  <c:v>0.21810399999999999</c:v>
                </c:pt>
                <c:pt idx="5184">
                  <c:v>0.21810399999999999</c:v>
                </c:pt>
                <c:pt idx="5185">
                  <c:v>0.20132700000000001</c:v>
                </c:pt>
                <c:pt idx="5186">
                  <c:v>0.21810399999999999</c:v>
                </c:pt>
                <c:pt idx="5187">
                  <c:v>0.21810399999999999</c:v>
                </c:pt>
                <c:pt idx="5188">
                  <c:v>0.21810399999999999</c:v>
                </c:pt>
                <c:pt idx="5189">
                  <c:v>0.21810399999999999</c:v>
                </c:pt>
                <c:pt idx="5190">
                  <c:v>0.20132700000000001</c:v>
                </c:pt>
                <c:pt idx="5191">
                  <c:v>0.21810399999999999</c:v>
                </c:pt>
                <c:pt idx="5192">
                  <c:v>0.21810399999999999</c:v>
                </c:pt>
                <c:pt idx="5193">
                  <c:v>0.20132700000000001</c:v>
                </c:pt>
                <c:pt idx="5194">
                  <c:v>0.21810399999999999</c:v>
                </c:pt>
                <c:pt idx="5195">
                  <c:v>0.21810399999999999</c:v>
                </c:pt>
                <c:pt idx="5196">
                  <c:v>0.21810399999999999</c:v>
                </c:pt>
                <c:pt idx="5197">
                  <c:v>0.20132700000000001</c:v>
                </c:pt>
                <c:pt idx="5198">
                  <c:v>0.21810399999999999</c:v>
                </c:pt>
                <c:pt idx="5199">
                  <c:v>0.21810399999999999</c:v>
                </c:pt>
                <c:pt idx="5200">
                  <c:v>0.21810399999999999</c:v>
                </c:pt>
                <c:pt idx="5201">
                  <c:v>0.20132700000000001</c:v>
                </c:pt>
                <c:pt idx="5202">
                  <c:v>0.21810399999999999</c:v>
                </c:pt>
                <c:pt idx="5203">
                  <c:v>0.21810399999999999</c:v>
                </c:pt>
                <c:pt idx="5204">
                  <c:v>0.21810399999999999</c:v>
                </c:pt>
                <c:pt idx="5205">
                  <c:v>0.20132700000000001</c:v>
                </c:pt>
                <c:pt idx="5206">
                  <c:v>0.21810399999999999</c:v>
                </c:pt>
                <c:pt idx="5207">
                  <c:v>0.21810399999999999</c:v>
                </c:pt>
                <c:pt idx="5208">
                  <c:v>0.21810399999999999</c:v>
                </c:pt>
                <c:pt idx="5209">
                  <c:v>0.21810399999999999</c:v>
                </c:pt>
                <c:pt idx="5210">
                  <c:v>0.20132700000000001</c:v>
                </c:pt>
                <c:pt idx="5211">
                  <c:v>0.21810399999999999</c:v>
                </c:pt>
                <c:pt idx="5212">
                  <c:v>0.21810399999999999</c:v>
                </c:pt>
                <c:pt idx="5213">
                  <c:v>0.20132700000000001</c:v>
                </c:pt>
                <c:pt idx="5214">
                  <c:v>0.21810399999999999</c:v>
                </c:pt>
                <c:pt idx="5215">
                  <c:v>0.21810399999999999</c:v>
                </c:pt>
                <c:pt idx="5216">
                  <c:v>0.21810399999999999</c:v>
                </c:pt>
                <c:pt idx="5217">
                  <c:v>0.21810399999999999</c:v>
                </c:pt>
                <c:pt idx="5218">
                  <c:v>0.20132700000000001</c:v>
                </c:pt>
                <c:pt idx="5219">
                  <c:v>0.21810399999999999</c:v>
                </c:pt>
                <c:pt idx="5220">
                  <c:v>0.21810399999999999</c:v>
                </c:pt>
                <c:pt idx="5221">
                  <c:v>0.21810399999999999</c:v>
                </c:pt>
                <c:pt idx="5222">
                  <c:v>0.20132700000000001</c:v>
                </c:pt>
                <c:pt idx="5223">
                  <c:v>0.21810399999999999</c:v>
                </c:pt>
                <c:pt idx="5224">
                  <c:v>0.21810399999999999</c:v>
                </c:pt>
                <c:pt idx="5225">
                  <c:v>0.21810399999999999</c:v>
                </c:pt>
                <c:pt idx="5226">
                  <c:v>0.21810399999999999</c:v>
                </c:pt>
                <c:pt idx="5227">
                  <c:v>0.20132700000000001</c:v>
                </c:pt>
                <c:pt idx="5228">
                  <c:v>0.21810399999999999</c:v>
                </c:pt>
                <c:pt idx="5229">
                  <c:v>0.21810399999999999</c:v>
                </c:pt>
                <c:pt idx="5230">
                  <c:v>0.21810399999999999</c:v>
                </c:pt>
                <c:pt idx="5231">
                  <c:v>0.20132700000000001</c:v>
                </c:pt>
                <c:pt idx="5232">
                  <c:v>0.21810399999999999</c:v>
                </c:pt>
                <c:pt idx="5233">
                  <c:v>0.21810399999999999</c:v>
                </c:pt>
                <c:pt idx="5234">
                  <c:v>0.21810399999999999</c:v>
                </c:pt>
                <c:pt idx="5235">
                  <c:v>0.20132700000000001</c:v>
                </c:pt>
                <c:pt idx="5236">
                  <c:v>0.21810399999999999</c:v>
                </c:pt>
                <c:pt idx="5237">
                  <c:v>0.21810399999999999</c:v>
                </c:pt>
                <c:pt idx="5238">
                  <c:v>0.21810399999999999</c:v>
                </c:pt>
                <c:pt idx="5239">
                  <c:v>0.21810399999999999</c:v>
                </c:pt>
                <c:pt idx="5240">
                  <c:v>0.20132700000000001</c:v>
                </c:pt>
                <c:pt idx="5241">
                  <c:v>0.21810399999999999</c:v>
                </c:pt>
                <c:pt idx="5242">
                  <c:v>0.21810399999999999</c:v>
                </c:pt>
                <c:pt idx="5243">
                  <c:v>0.21810399999999999</c:v>
                </c:pt>
                <c:pt idx="5244">
                  <c:v>0.20132700000000001</c:v>
                </c:pt>
                <c:pt idx="5245">
                  <c:v>0.21810399999999999</c:v>
                </c:pt>
                <c:pt idx="5246">
                  <c:v>0.21810399999999999</c:v>
                </c:pt>
                <c:pt idx="5247">
                  <c:v>0.21810399999999999</c:v>
                </c:pt>
                <c:pt idx="5248">
                  <c:v>0.21810399999999999</c:v>
                </c:pt>
                <c:pt idx="5249">
                  <c:v>0.20132700000000001</c:v>
                </c:pt>
                <c:pt idx="5250">
                  <c:v>0.21810399999999999</c:v>
                </c:pt>
                <c:pt idx="5251">
                  <c:v>0.21810399999999999</c:v>
                </c:pt>
                <c:pt idx="5252">
                  <c:v>0.21810399999999999</c:v>
                </c:pt>
                <c:pt idx="5253">
                  <c:v>0.20132700000000001</c:v>
                </c:pt>
                <c:pt idx="5254">
                  <c:v>0.21810399999999999</c:v>
                </c:pt>
                <c:pt idx="5255">
                  <c:v>0.21810399999999999</c:v>
                </c:pt>
                <c:pt idx="5256">
                  <c:v>0.21810399999999999</c:v>
                </c:pt>
                <c:pt idx="5257">
                  <c:v>0.21810399999999999</c:v>
                </c:pt>
                <c:pt idx="5258">
                  <c:v>0.20132700000000001</c:v>
                </c:pt>
                <c:pt idx="5259">
                  <c:v>0.21810399999999999</c:v>
                </c:pt>
                <c:pt idx="5260">
                  <c:v>0.21810399999999999</c:v>
                </c:pt>
                <c:pt idx="5261">
                  <c:v>0.21810399999999999</c:v>
                </c:pt>
                <c:pt idx="5262">
                  <c:v>0.21810399999999999</c:v>
                </c:pt>
                <c:pt idx="5263">
                  <c:v>0.20132700000000001</c:v>
                </c:pt>
                <c:pt idx="5264">
                  <c:v>0.21810399999999999</c:v>
                </c:pt>
                <c:pt idx="5265">
                  <c:v>0.21810399999999999</c:v>
                </c:pt>
                <c:pt idx="5266">
                  <c:v>0.21810399999999999</c:v>
                </c:pt>
                <c:pt idx="5267">
                  <c:v>0.20132700000000001</c:v>
                </c:pt>
                <c:pt idx="5268">
                  <c:v>0.21810399999999999</c:v>
                </c:pt>
                <c:pt idx="5269">
                  <c:v>0.21810399999999999</c:v>
                </c:pt>
                <c:pt idx="5270">
                  <c:v>0.21810399999999999</c:v>
                </c:pt>
                <c:pt idx="5271">
                  <c:v>0.20132700000000001</c:v>
                </c:pt>
                <c:pt idx="5272">
                  <c:v>0.21810399999999999</c:v>
                </c:pt>
                <c:pt idx="5273">
                  <c:v>0.21810399999999999</c:v>
                </c:pt>
                <c:pt idx="5274">
                  <c:v>0.21810399999999999</c:v>
                </c:pt>
                <c:pt idx="5275">
                  <c:v>0.20132700000000001</c:v>
                </c:pt>
                <c:pt idx="5276">
                  <c:v>0.21810399999999999</c:v>
                </c:pt>
                <c:pt idx="5277">
                  <c:v>0.21810399999999999</c:v>
                </c:pt>
                <c:pt idx="5278">
                  <c:v>0.21810399999999999</c:v>
                </c:pt>
                <c:pt idx="5279">
                  <c:v>0.20132700000000001</c:v>
                </c:pt>
                <c:pt idx="5280">
                  <c:v>0.21810399999999999</c:v>
                </c:pt>
                <c:pt idx="5281">
                  <c:v>0.21810399999999999</c:v>
                </c:pt>
                <c:pt idx="5282">
                  <c:v>0.21810399999999999</c:v>
                </c:pt>
                <c:pt idx="5283">
                  <c:v>0.21810399999999999</c:v>
                </c:pt>
                <c:pt idx="5284">
                  <c:v>0.20132700000000001</c:v>
                </c:pt>
                <c:pt idx="5285">
                  <c:v>0.21810399999999999</c:v>
                </c:pt>
                <c:pt idx="5286">
                  <c:v>0.21810399999999999</c:v>
                </c:pt>
                <c:pt idx="5287">
                  <c:v>0.20132700000000001</c:v>
                </c:pt>
                <c:pt idx="5288">
                  <c:v>0.21810399999999999</c:v>
                </c:pt>
                <c:pt idx="5289">
                  <c:v>0.21810399999999999</c:v>
                </c:pt>
                <c:pt idx="5290">
                  <c:v>5.6432000000000003E-2</c:v>
                </c:pt>
                <c:pt idx="5291">
                  <c:v>0</c:v>
                </c:pt>
                <c:pt idx="5292">
                  <c:v>3.3554E-2</c:v>
                </c:pt>
                <c:pt idx="5293">
                  <c:v>0.21810399999999999</c:v>
                </c:pt>
                <c:pt idx="5294">
                  <c:v>0.21810399999999999</c:v>
                </c:pt>
                <c:pt idx="5295">
                  <c:v>0.20132700000000001</c:v>
                </c:pt>
                <c:pt idx="5296">
                  <c:v>0.21810399999999999</c:v>
                </c:pt>
                <c:pt idx="5297">
                  <c:v>0.21810399999999999</c:v>
                </c:pt>
                <c:pt idx="5298">
                  <c:v>0.21810399999999999</c:v>
                </c:pt>
                <c:pt idx="5299">
                  <c:v>0.21810399999999999</c:v>
                </c:pt>
                <c:pt idx="5300">
                  <c:v>0.20132700000000001</c:v>
                </c:pt>
                <c:pt idx="5301">
                  <c:v>0.21810399999999999</c:v>
                </c:pt>
                <c:pt idx="5302">
                  <c:v>0.21810399999999999</c:v>
                </c:pt>
                <c:pt idx="5303">
                  <c:v>0.21810399999999999</c:v>
                </c:pt>
                <c:pt idx="5304">
                  <c:v>0.21810399999999999</c:v>
                </c:pt>
                <c:pt idx="5305">
                  <c:v>0.20132700000000001</c:v>
                </c:pt>
                <c:pt idx="5306">
                  <c:v>0.21810399999999999</c:v>
                </c:pt>
                <c:pt idx="5307">
                  <c:v>0.21810399999999999</c:v>
                </c:pt>
                <c:pt idx="5308">
                  <c:v>0.21810399999999999</c:v>
                </c:pt>
                <c:pt idx="5309">
                  <c:v>0.21810399999999999</c:v>
                </c:pt>
                <c:pt idx="5310">
                  <c:v>0.20132700000000001</c:v>
                </c:pt>
                <c:pt idx="5311">
                  <c:v>0.21810399999999999</c:v>
                </c:pt>
                <c:pt idx="5312">
                  <c:v>0.18454899999999999</c:v>
                </c:pt>
                <c:pt idx="5313">
                  <c:v>1.6777E-2</c:v>
                </c:pt>
                <c:pt idx="5314">
                  <c:v>0.21810399999999999</c:v>
                </c:pt>
                <c:pt idx="5315">
                  <c:v>0.20132700000000001</c:v>
                </c:pt>
                <c:pt idx="5316">
                  <c:v>0.21810399999999999</c:v>
                </c:pt>
                <c:pt idx="5317">
                  <c:v>0.21810399999999999</c:v>
                </c:pt>
                <c:pt idx="5318">
                  <c:v>0.21810399999999999</c:v>
                </c:pt>
                <c:pt idx="5319">
                  <c:v>0.21810399999999999</c:v>
                </c:pt>
                <c:pt idx="5320">
                  <c:v>0.20132700000000001</c:v>
                </c:pt>
                <c:pt idx="5321">
                  <c:v>0.21810399999999999</c:v>
                </c:pt>
                <c:pt idx="5322">
                  <c:v>0.21810399999999999</c:v>
                </c:pt>
                <c:pt idx="5323">
                  <c:v>0.21810399999999999</c:v>
                </c:pt>
                <c:pt idx="5324">
                  <c:v>0.20132700000000001</c:v>
                </c:pt>
                <c:pt idx="5325">
                  <c:v>0.21810399999999999</c:v>
                </c:pt>
                <c:pt idx="5326">
                  <c:v>0.21810399999999999</c:v>
                </c:pt>
                <c:pt idx="5327">
                  <c:v>0.21810399999999999</c:v>
                </c:pt>
                <c:pt idx="5328">
                  <c:v>0.21810399999999999</c:v>
                </c:pt>
                <c:pt idx="5329">
                  <c:v>0.20132700000000001</c:v>
                </c:pt>
                <c:pt idx="5330">
                  <c:v>0.21810399999999999</c:v>
                </c:pt>
                <c:pt idx="5331">
                  <c:v>0.21810399999999999</c:v>
                </c:pt>
                <c:pt idx="5332">
                  <c:v>0.21810399999999999</c:v>
                </c:pt>
                <c:pt idx="5333">
                  <c:v>0.20132700000000001</c:v>
                </c:pt>
                <c:pt idx="5334">
                  <c:v>0.21810399999999999</c:v>
                </c:pt>
                <c:pt idx="5335">
                  <c:v>0.21810399999999999</c:v>
                </c:pt>
                <c:pt idx="5336">
                  <c:v>0.21810399999999999</c:v>
                </c:pt>
                <c:pt idx="5337">
                  <c:v>0.20132700000000001</c:v>
                </c:pt>
                <c:pt idx="5338">
                  <c:v>0.21810399999999999</c:v>
                </c:pt>
                <c:pt idx="5339">
                  <c:v>0.21810399999999999</c:v>
                </c:pt>
                <c:pt idx="5340">
                  <c:v>0.20132700000000001</c:v>
                </c:pt>
                <c:pt idx="5341">
                  <c:v>0.21810399999999999</c:v>
                </c:pt>
                <c:pt idx="5342">
                  <c:v>0.21810399999999999</c:v>
                </c:pt>
                <c:pt idx="5343">
                  <c:v>0.21810399999999999</c:v>
                </c:pt>
                <c:pt idx="5344">
                  <c:v>0.20132700000000001</c:v>
                </c:pt>
                <c:pt idx="5345">
                  <c:v>0.21810399999999999</c:v>
                </c:pt>
                <c:pt idx="5346">
                  <c:v>0.21810399999999999</c:v>
                </c:pt>
                <c:pt idx="5347">
                  <c:v>0.21810399999999999</c:v>
                </c:pt>
                <c:pt idx="5348">
                  <c:v>0.20132700000000001</c:v>
                </c:pt>
                <c:pt idx="5349">
                  <c:v>0.21810399999999999</c:v>
                </c:pt>
                <c:pt idx="5350">
                  <c:v>0.21810399999999999</c:v>
                </c:pt>
                <c:pt idx="5351">
                  <c:v>0.21810399999999999</c:v>
                </c:pt>
                <c:pt idx="5352">
                  <c:v>0.21810399999999999</c:v>
                </c:pt>
                <c:pt idx="5353">
                  <c:v>0.20132700000000001</c:v>
                </c:pt>
                <c:pt idx="5354">
                  <c:v>0.21810399999999999</c:v>
                </c:pt>
                <c:pt idx="5355">
                  <c:v>0.21810399999999999</c:v>
                </c:pt>
                <c:pt idx="5356">
                  <c:v>0.21810399999999999</c:v>
                </c:pt>
                <c:pt idx="5357">
                  <c:v>0.21810399999999999</c:v>
                </c:pt>
                <c:pt idx="5358">
                  <c:v>0.21810399999999999</c:v>
                </c:pt>
                <c:pt idx="5359">
                  <c:v>0.21810399999999999</c:v>
                </c:pt>
                <c:pt idx="5360">
                  <c:v>0.21810399999999999</c:v>
                </c:pt>
                <c:pt idx="5361">
                  <c:v>0.21810399999999999</c:v>
                </c:pt>
                <c:pt idx="5362">
                  <c:v>0.20132700000000001</c:v>
                </c:pt>
                <c:pt idx="5363">
                  <c:v>0.21810399999999999</c:v>
                </c:pt>
                <c:pt idx="5364">
                  <c:v>0.21810399999999999</c:v>
                </c:pt>
                <c:pt idx="5365">
                  <c:v>0.21810399999999999</c:v>
                </c:pt>
                <c:pt idx="5366">
                  <c:v>0.21810399999999999</c:v>
                </c:pt>
                <c:pt idx="5367">
                  <c:v>0.20132700000000001</c:v>
                </c:pt>
                <c:pt idx="5368">
                  <c:v>0.21810399999999999</c:v>
                </c:pt>
                <c:pt idx="5369">
                  <c:v>0.21810399999999999</c:v>
                </c:pt>
                <c:pt idx="5370">
                  <c:v>0.21810399999999999</c:v>
                </c:pt>
                <c:pt idx="5371">
                  <c:v>0.21810399999999999</c:v>
                </c:pt>
                <c:pt idx="5372">
                  <c:v>0.21810399999999999</c:v>
                </c:pt>
                <c:pt idx="5373">
                  <c:v>0.21810399999999999</c:v>
                </c:pt>
                <c:pt idx="5374">
                  <c:v>0.20132700000000001</c:v>
                </c:pt>
                <c:pt idx="5375">
                  <c:v>0.21810399999999999</c:v>
                </c:pt>
                <c:pt idx="5376">
                  <c:v>0.21810399999999999</c:v>
                </c:pt>
                <c:pt idx="5377">
                  <c:v>0.21810399999999999</c:v>
                </c:pt>
                <c:pt idx="5378">
                  <c:v>0.20132700000000001</c:v>
                </c:pt>
                <c:pt idx="5379">
                  <c:v>0.21810399999999999</c:v>
                </c:pt>
                <c:pt idx="5380">
                  <c:v>0.21810399999999999</c:v>
                </c:pt>
                <c:pt idx="5381">
                  <c:v>0.21810399999999999</c:v>
                </c:pt>
                <c:pt idx="5382">
                  <c:v>0.21810399999999999</c:v>
                </c:pt>
                <c:pt idx="5383">
                  <c:v>0.20132700000000001</c:v>
                </c:pt>
                <c:pt idx="5384">
                  <c:v>0.21810399999999999</c:v>
                </c:pt>
                <c:pt idx="5385">
                  <c:v>0.21810399999999999</c:v>
                </c:pt>
                <c:pt idx="5386">
                  <c:v>0.21810399999999999</c:v>
                </c:pt>
                <c:pt idx="5387">
                  <c:v>0.20132700000000001</c:v>
                </c:pt>
                <c:pt idx="5388">
                  <c:v>0.21810399999999999</c:v>
                </c:pt>
                <c:pt idx="5389">
                  <c:v>0.21810399999999999</c:v>
                </c:pt>
                <c:pt idx="5390">
                  <c:v>0.21810399999999999</c:v>
                </c:pt>
                <c:pt idx="5391">
                  <c:v>0.21810399999999999</c:v>
                </c:pt>
                <c:pt idx="5392">
                  <c:v>0.20132700000000001</c:v>
                </c:pt>
                <c:pt idx="5393">
                  <c:v>0.21810399999999999</c:v>
                </c:pt>
                <c:pt idx="5394">
                  <c:v>0.21810399999999999</c:v>
                </c:pt>
                <c:pt idx="5395">
                  <c:v>0.20132700000000001</c:v>
                </c:pt>
                <c:pt idx="5396">
                  <c:v>0.21810399999999999</c:v>
                </c:pt>
                <c:pt idx="5397">
                  <c:v>0.21810399999999999</c:v>
                </c:pt>
                <c:pt idx="5398">
                  <c:v>0.21810399999999999</c:v>
                </c:pt>
                <c:pt idx="5399">
                  <c:v>0.21810399999999999</c:v>
                </c:pt>
                <c:pt idx="5400">
                  <c:v>0.20132700000000001</c:v>
                </c:pt>
                <c:pt idx="5401">
                  <c:v>0.21810399999999999</c:v>
                </c:pt>
                <c:pt idx="5402">
                  <c:v>0.21810399999999999</c:v>
                </c:pt>
                <c:pt idx="5403">
                  <c:v>0.21810399999999999</c:v>
                </c:pt>
                <c:pt idx="5404">
                  <c:v>0.20132700000000001</c:v>
                </c:pt>
                <c:pt idx="5405">
                  <c:v>0.21810399999999999</c:v>
                </c:pt>
                <c:pt idx="5406">
                  <c:v>0.21810399999999999</c:v>
                </c:pt>
                <c:pt idx="5407">
                  <c:v>0.21810399999999999</c:v>
                </c:pt>
                <c:pt idx="5408">
                  <c:v>0.20132700000000001</c:v>
                </c:pt>
                <c:pt idx="5409">
                  <c:v>0.21810399999999999</c:v>
                </c:pt>
                <c:pt idx="5410">
                  <c:v>0.21810399999999999</c:v>
                </c:pt>
                <c:pt idx="5411">
                  <c:v>0.21810399999999999</c:v>
                </c:pt>
                <c:pt idx="5412">
                  <c:v>0.20132700000000001</c:v>
                </c:pt>
                <c:pt idx="5413">
                  <c:v>0.21810399999999999</c:v>
                </c:pt>
                <c:pt idx="5414">
                  <c:v>0.21810399999999999</c:v>
                </c:pt>
                <c:pt idx="5415">
                  <c:v>0.21810399999999999</c:v>
                </c:pt>
                <c:pt idx="5416">
                  <c:v>0.20132700000000001</c:v>
                </c:pt>
                <c:pt idx="5417">
                  <c:v>0.21810399999999999</c:v>
                </c:pt>
                <c:pt idx="5418">
                  <c:v>0.21810399999999999</c:v>
                </c:pt>
                <c:pt idx="5419">
                  <c:v>0.21810399999999999</c:v>
                </c:pt>
                <c:pt idx="5420">
                  <c:v>0.21810399999999999</c:v>
                </c:pt>
                <c:pt idx="5421">
                  <c:v>0.20132700000000001</c:v>
                </c:pt>
                <c:pt idx="5422">
                  <c:v>0.47083999999999998</c:v>
                </c:pt>
                <c:pt idx="5423">
                  <c:v>0.31969799999999998</c:v>
                </c:pt>
                <c:pt idx="5424">
                  <c:v>0.18454899999999999</c:v>
                </c:pt>
                <c:pt idx="5425">
                  <c:v>7.556</c:v>
                </c:pt>
                <c:pt idx="5426">
                  <c:v>0.67307099999999997</c:v>
                </c:pt>
                <c:pt idx="5427">
                  <c:v>0.70635999999999999</c:v>
                </c:pt>
                <c:pt idx="5428">
                  <c:v>0.72376799999999997</c:v>
                </c:pt>
                <c:pt idx="5429">
                  <c:v>0.72428000000000003</c:v>
                </c:pt>
                <c:pt idx="5430">
                  <c:v>0.72343900000000005</c:v>
                </c:pt>
                <c:pt idx="5431">
                  <c:v>0.75775199999999998</c:v>
                </c:pt>
                <c:pt idx="5432">
                  <c:v>0.77407199999999998</c:v>
                </c:pt>
                <c:pt idx="5433">
                  <c:v>0.79109600000000002</c:v>
                </c:pt>
                <c:pt idx="5434">
                  <c:v>0.79090400000000005</c:v>
                </c:pt>
                <c:pt idx="5435">
                  <c:v>0.79185499999999998</c:v>
                </c:pt>
                <c:pt idx="5436">
                  <c:v>0.80779999999999996</c:v>
                </c:pt>
                <c:pt idx="5437">
                  <c:v>0.84127200000000002</c:v>
                </c:pt>
                <c:pt idx="5438">
                  <c:v>0.84178399999999998</c:v>
                </c:pt>
                <c:pt idx="5439">
                  <c:v>0.84203099999999997</c:v>
                </c:pt>
                <c:pt idx="5440">
                  <c:v>0.87519199999999997</c:v>
                </c:pt>
                <c:pt idx="5441">
                  <c:v>0.87551199999999996</c:v>
                </c:pt>
                <c:pt idx="5442">
                  <c:v>0.89215199999999995</c:v>
                </c:pt>
                <c:pt idx="5443">
                  <c:v>0.90891999999999995</c:v>
                </c:pt>
                <c:pt idx="5444">
                  <c:v>0.90891100000000002</c:v>
                </c:pt>
                <c:pt idx="5445">
                  <c:v>0.92677600000000004</c:v>
                </c:pt>
                <c:pt idx="5446">
                  <c:v>0.94309600000000005</c:v>
                </c:pt>
                <c:pt idx="5447">
                  <c:v>0.95922399999999997</c:v>
                </c:pt>
                <c:pt idx="5448">
                  <c:v>0.96004699999999998</c:v>
                </c:pt>
                <c:pt idx="5449">
                  <c:v>0.97605600000000003</c:v>
                </c:pt>
                <c:pt idx="5450">
                  <c:v>0.99384799999999995</c:v>
                </c:pt>
                <c:pt idx="5451">
                  <c:v>1.01</c:v>
                </c:pt>
                <c:pt idx="5452">
                  <c:v>0.96663100000000002</c:v>
                </c:pt>
                <c:pt idx="5453">
                  <c:v>0.80928</c:v>
                </c:pt>
                <c:pt idx="5454">
                  <c:v>0.82585600000000003</c:v>
                </c:pt>
                <c:pt idx="5455">
                  <c:v>0.84223999999999999</c:v>
                </c:pt>
                <c:pt idx="5456">
                  <c:v>0.859456</c:v>
                </c:pt>
                <c:pt idx="5457">
                  <c:v>0.85887999999999998</c:v>
                </c:pt>
                <c:pt idx="5458">
                  <c:v>0.87583999999999995</c:v>
                </c:pt>
                <c:pt idx="5459">
                  <c:v>0.892544</c:v>
                </c:pt>
                <c:pt idx="5460">
                  <c:v>0.90976000000000001</c:v>
                </c:pt>
                <c:pt idx="5461">
                  <c:v>0.91008</c:v>
                </c:pt>
                <c:pt idx="5462">
                  <c:v>0.92632099999999995</c:v>
                </c:pt>
                <c:pt idx="5463">
                  <c:v>0</c:v>
                </c:pt>
                <c:pt idx="5464">
                  <c:v>1.64</c:v>
                </c:pt>
                <c:pt idx="5465">
                  <c:v>3.0710000000000002</c:v>
                </c:pt>
                <c:pt idx="5466">
                  <c:v>3.879</c:v>
                </c:pt>
                <c:pt idx="5467">
                  <c:v>0</c:v>
                </c:pt>
                <c:pt idx="5468">
                  <c:v>1.0409999999999999</c:v>
                </c:pt>
                <c:pt idx="5469">
                  <c:v>2.8679999999999999</c:v>
                </c:pt>
                <c:pt idx="5470">
                  <c:v>4.6820000000000004</c:v>
                </c:pt>
                <c:pt idx="5471">
                  <c:v>0</c:v>
                </c:pt>
                <c:pt idx="5472">
                  <c:v>2.653</c:v>
                </c:pt>
                <c:pt idx="5473">
                  <c:v>10.379</c:v>
                </c:pt>
                <c:pt idx="5474">
                  <c:v>12.688000000000001</c:v>
                </c:pt>
                <c:pt idx="5475">
                  <c:v>14.367000000000001</c:v>
                </c:pt>
                <c:pt idx="5476">
                  <c:v>14.545</c:v>
                </c:pt>
                <c:pt idx="5477">
                  <c:v>6.3220000000000001</c:v>
                </c:pt>
                <c:pt idx="5478">
                  <c:v>8.5570000000000004</c:v>
                </c:pt>
                <c:pt idx="5479">
                  <c:v>6.8310000000000004</c:v>
                </c:pt>
                <c:pt idx="5480">
                  <c:v>7.234</c:v>
                </c:pt>
                <c:pt idx="5481">
                  <c:v>8.77</c:v>
                </c:pt>
                <c:pt idx="5482">
                  <c:v>8.2639999999999993</c:v>
                </c:pt>
                <c:pt idx="5483">
                  <c:v>7.3220000000000001</c:v>
                </c:pt>
                <c:pt idx="5484">
                  <c:v>6.9160000000000004</c:v>
                </c:pt>
                <c:pt idx="5485">
                  <c:v>8.3789999999999996</c:v>
                </c:pt>
                <c:pt idx="5486">
                  <c:v>8.5709999999999997</c:v>
                </c:pt>
                <c:pt idx="5487">
                  <c:v>7.867</c:v>
                </c:pt>
                <c:pt idx="5488">
                  <c:v>7.2009999999999996</c:v>
                </c:pt>
                <c:pt idx="5489">
                  <c:v>7.9749999999999996</c:v>
                </c:pt>
                <c:pt idx="5490">
                  <c:v>7.306</c:v>
                </c:pt>
                <c:pt idx="5491">
                  <c:v>7.96</c:v>
                </c:pt>
                <c:pt idx="5492">
                  <c:v>5.9089999999999998</c:v>
                </c:pt>
                <c:pt idx="5493">
                  <c:v>8.0670000000000002</c:v>
                </c:pt>
                <c:pt idx="5494">
                  <c:v>6.2619999999999996</c:v>
                </c:pt>
                <c:pt idx="5495">
                  <c:v>5.5979999999999999</c:v>
                </c:pt>
                <c:pt idx="5496">
                  <c:v>7.09</c:v>
                </c:pt>
                <c:pt idx="5497">
                  <c:v>7.1070000000000002</c:v>
                </c:pt>
                <c:pt idx="5498">
                  <c:v>9.1150000000000002</c:v>
                </c:pt>
                <c:pt idx="5499">
                  <c:v>6.391</c:v>
                </c:pt>
                <c:pt idx="5500">
                  <c:v>9.41</c:v>
                </c:pt>
                <c:pt idx="5501">
                  <c:v>7.5069999999999997</c:v>
                </c:pt>
                <c:pt idx="5502">
                  <c:v>6.4459999999999997</c:v>
                </c:pt>
                <c:pt idx="5503">
                  <c:v>5.8159999999999998</c:v>
                </c:pt>
                <c:pt idx="5504">
                  <c:v>8.6</c:v>
                </c:pt>
                <c:pt idx="5505">
                  <c:v>7.4390000000000001</c:v>
                </c:pt>
                <c:pt idx="5506">
                  <c:v>6.9260000000000002</c:v>
                </c:pt>
                <c:pt idx="5507">
                  <c:v>8.8059999999999992</c:v>
                </c:pt>
                <c:pt idx="5508">
                  <c:v>7.7060000000000004</c:v>
                </c:pt>
                <c:pt idx="5509">
                  <c:v>7.8250000000000002</c:v>
                </c:pt>
                <c:pt idx="5510">
                  <c:v>8.0250000000000004</c:v>
                </c:pt>
                <c:pt idx="5511">
                  <c:v>8.4559999999999995</c:v>
                </c:pt>
                <c:pt idx="5512">
                  <c:v>11.936999999999999</c:v>
                </c:pt>
                <c:pt idx="5513">
                  <c:v>11.038</c:v>
                </c:pt>
                <c:pt idx="5514">
                  <c:v>7.9470000000000001</c:v>
                </c:pt>
                <c:pt idx="5515">
                  <c:v>8.6609999999999996</c:v>
                </c:pt>
                <c:pt idx="5516">
                  <c:v>8.7539999999999996</c:v>
                </c:pt>
                <c:pt idx="5517">
                  <c:v>8.0690000000000008</c:v>
                </c:pt>
                <c:pt idx="5518">
                  <c:v>7.82</c:v>
                </c:pt>
                <c:pt idx="5519">
                  <c:v>9.1020000000000003</c:v>
                </c:pt>
                <c:pt idx="5520">
                  <c:v>9.0820000000000007</c:v>
                </c:pt>
                <c:pt idx="5521">
                  <c:v>9.7100000000000009</c:v>
                </c:pt>
                <c:pt idx="5522">
                  <c:v>7.8680000000000003</c:v>
                </c:pt>
                <c:pt idx="5523">
                  <c:v>9.6880000000000006</c:v>
                </c:pt>
                <c:pt idx="5524">
                  <c:v>7.2450000000000001</c:v>
                </c:pt>
                <c:pt idx="5525">
                  <c:v>7.8159999999999998</c:v>
                </c:pt>
                <c:pt idx="5526">
                  <c:v>7.4210000000000003</c:v>
                </c:pt>
                <c:pt idx="5527">
                  <c:v>8.5549999999999997</c:v>
                </c:pt>
                <c:pt idx="5528">
                  <c:v>7.1820000000000004</c:v>
                </c:pt>
                <c:pt idx="5529">
                  <c:v>9.3309999999999995</c:v>
                </c:pt>
                <c:pt idx="5530">
                  <c:v>8.2669999999999995</c:v>
                </c:pt>
                <c:pt idx="5531">
                  <c:v>8.4619999999999997</c:v>
                </c:pt>
                <c:pt idx="5532">
                  <c:v>7.3680000000000003</c:v>
                </c:pt>
                <c:pt idx="5533">
                  <c:v>8.8019999999999996</c:v>
                </c:pt>
                <c:pt idx="5534">
                  <c:v>7.4089999999999998</c:v>
                </c:pt>
                <c:pt idx="5535">
                  <c:v>7.6769999999999996</c:v>
                </c:pt>
                <c:pt idx="5536">
                  <c:v>8.2370000000000001</c:v>
                </c:pt>
                <c:pt idx="5537">
                  <c:v>8.9710000000000001</c:v>
                </c:pt>
                <c:pt idx="5538">
                  <c:v>8.2430000000000003</c:v>
                </c:pt>
                <c:pt idx="5539">
                  <c:v>6.65</c:v>
                </c:pt>
                <c:pt idx="5540">
                  <c:v>9.6349999999999998</c:v>
                </c:pt>
                <c:pt idx="5541">
                  <c:v>10.17</c:v>
                </c:pt>
                <c:pt idx="5542">
                  <c:v>8.52</c:v>
                </c:pt>
                <c:pt idx="5543">
                  <c:v>6.2380000000000004</c:v>
                </c:pt>
                <c:pt idx="5544">
                  <c:v>7.5030000000000001</c:v>
                </c:pt>
                <c:pt idx="5545">
                  <c:v>8.5009999999999994</c:v>
                </c:pt>
                <c:pt idx="5546">
                  <c:v>7.8710000000000004</c:v>
                </c:pt>
                <c:pt idx="5547">
                  <c:v>7.4370000000000003</c:v>
                </c:pt>
                <c:pt idx="5548">
                  <c:v>8.5419999999999998</c:v>
                </c:pt>
                <c:pt idx="5549">
                  <c:v>7.6139999999999999</c:v>
                </c:pt>
                <c:pt idx="5550">
                  <c:v>8.8109999999999999</c:v>
                </c:pt>
                <c:pt idx="5551">
                  <c:v>7.7229999999999999</c:v>
                </c:pt>
                <c:pt idx="5552">
                  <c:v>7.8440000000000003</c:v>
                </c:pt>
                <c:pt idx="5553">
                  <c:v>8.2080000000000002</c:v>
                </c:pt>
                <c:pt idx="5554">
                  <c:v>6.7229999999999999</c:v>
                </c:pt>
                <c:pt idx="5555">
                  <c:v>8.4610000000000003</c:v>
                </c:pt>
                <c:pt idx="5556">
                  <c:v>7.6109999999999998</c:v>
                </c:pt>
                <c:pt idx="5557">
                  <c:v>8.0429999999999993</c:v>
                </c:pt>
                <c:pt idx="5558">
                  <c:v>8.32</c:v>
                </c:pt>
                <c:pt idx="5559">
                  <c:v>8.9220000000000006</c:v>
                </c:pt>
                <c:pt idx="5560">
                  <c:v>7.843</c:v>
                </c:pt>
                <c:pt idx="5561">
                  <c:v>8.3840000000000003</c:v>
                </c:pt>
                <c:pt idx="5562">
                  <c:v>8.9079999999999995</c:v>
                </c:pt>
                <c:pt idx="5563">
                  <c:v>9.3219999999999992</c:v>
                </c:pt>
                <c:pt idx="5564">
                  <c:v>9.9870000000000001</c:v>
                </c:pt>
                <c:pt idx="5565">
                  <c:v>8.2210000000000001</c:v>
                </c:pt>
                <c:pt idx="5566">
                  <c:v>8.5530000000000008</c:v>
                </c:pt>
                <c:pt idx="5567">
                  <c:v>7.8579999999999997</c:v>
                </c:pt>
                <c:pt idx="5568">
                  <c:v>9.6980000000000004</c:v>
                </c:pt>
                <c:pt idx="5569">
                  <c:v>8.7710000000000008</c:v>
                </c:pt>
                <c:pt idx="5570">
                  <c:v>9.06</c:v>
                </c:pt>
                <c:pt idx="5571">
                  <c:v>7.4470000000000001</c:v>
                </c:pt>
                <c:pt idx="5572">
                  <c:v>7.4420000000000002</c:v>
                </c:pt>
                <c:pt idx="5573">
                  <c:v>7.5540000000000003</c:v>
                </c:pt>
                <c:pt idx="5574">
                  <c:v>8.484</c:v>
                </c:pt>
                <c:pt idx="5575">
                  <c:v>8.2539999999999996</c:v>
                </c:pt>
                <c:pt idx="5576">
                  <c:v>7.1550000000000002</c:v>
                </c:pt>
                <c:pt idx="5577">
                  <c:v>9.0389999999999997</c:v>
                </c:pt>
                <c:pt idx="5578">
                  <c:v>6.7539999999999996</c:v>
                </c:pt>
                <c:pt idx="5579">
                  <c:v>8.1300000000000008</c:v>
                </c:pt>
                <c:pt idx="5580">
                  <c:v>9.2750000000000004</c:v>
                </c:pt>
                <c:pt idx="5581">
                  <c:v>7.8520000000000003</c:v>
                </c:pt>
                <c:pt idx="5582">
                  <c:v>7.665</c:v>
                </c:pt>
                <c:pt idx="5583">
                  <c:v>8.7639999999999993</c:v>
                </c:pt>
                <c:pt idx="5584">
                  <c:v>8.2989999999999995</c:v>
                </c:pt>
                <c:pt idx="5585">
                  <c:v>9.5440000000000005</c:v>
                </c:pt>
                <c:pt idx="5586">
                  <c:v>8.1839999999999993</c:v>
                </c:pt>
                <c:pt idx="5587">
                  <c:v>8.3209999999999997</c:v>
                </c:pt>
                <c:pt idx="5588">
                  <c:v>7.5060000000000002</c:v>
                </c:pt>
                <c:pt idx="5589">
                  <c:v>25.988</c:v>
                </c:pt>
                <c:pt idx="5590">
                  <c:v>30.053000000000001</c:v>
                </c:pt>
                <c:pt idx="5591">
                  <c:v>28.111999999999998</c:v>
                </c:pt>
                <c:pt idx="5592">
                  <c:v>22.087</c:v>
                </c:pt>
                <c:pt idx="5593">
                  <c:v>17.021000000000001</c:v>
                </c:pt>
                <c:pt idx="5594">
                  <c:v>17.927</c:v>
                </c:pt>
                <c:pt idx="5595">
                  <c:v>19.992000000000001</c:v>
                </c:pt>
                <c:pt idx="5596">
                  <c:v>17.088000000000001</c:v>
                </c:pt>
                <c:pt idx="5597">
                  <c:v>19.425999999999998</c:v>
                </c:pt>
                <c:pt idx="5598">
                  <c:v>22.86</c:v>
                </c:pt>
                <c:pt idx="5599">
                  <c:v>23.253</c:v>
                </c:pt>
                <c:pt idx="5600">
                  <c:v>25.838000000000001</c:v>
                </c:pt>
                <c:pt idx="5601">
                  <c:v>28.798999999999999</c:v>
                </c:pt>
                <c:pt idx="5602">
                  <c:v>29.722000000000001</c:v>
                </c:pt>
                <c:pt idx="5603">
                  <c:v>29.431999999999999</c:v>
                </c:pt>
                <c:pt idx="5604">
                  <c:v>27.85</c:v>
                </c:pt>
                <c:pt idx="5605">
                  <c:v>32.429000000000002</c:v>
                </c:pt>
                <c:pt idx="5606">
                  <c:v>29.722999999999999</c:v>
                </c:pt>
                <c:pt idx="5607">
                  <c:v>27.995999999999999</c:v>
                </c:pt>
                <c:pt idx="5608">
                  <c:v>24.097999999999999</c:v>
                </c:pt>
                <c:pt idx="5609">
                  <c:v>25.745999999999999</c:v>
                </c:pt>
                <c:pt idx="5610">
                  <c:v>21.838000000000001</c:v>
                </c:pt>
                <c:pt idx="5611">
                  <c:v>22.515000000000001</c:v>
                </c:pt>
                <c:pt idx="5612">
                  <c:v>16.547000000000001</c:v>
                </c:pt>
                <c:pt idx="5613">
                  <c:v>10.084</c:v>
                </c:pt>
                <c:pt idx="5614">
                  <c:v>8.4740000000000002</c:v>
                </c:pt>
                <c:pt idx="5615">
                  <c:v>9.3930000000000007</c:v>
                </c:pt>
                <c:pt idx="5616">
                  <c:v>8.7230000000000008</c:v>
                </c:pt>
                <c:pt idx="5617">
                  <c:v>7.5229999999999997</c:v>
                </c:pt>
                <c:pt idx="5618">
                  <c:v>8.3019999999999996</c:v>
                </c:pt>
                <c:pt idx="5619">
                  <c:v>8.9309999999999992</c:v>
                </c:pt>
                <c:pt idx="5620">
                  <c:v>9.7750000000000004</c:v>
                </c:pt>
                <c:pt idx="5621">
                  <c:v>7.6870000000000003</c:v>
                </c:pt>
                <c:pt idx="5622">
                  <c:v>7.6369999999999996</c:v>
                </c:pt>
                <c:pt idx="5623">
                  <c:v>7.7969999999999997</c:v>
                </c:pt>
                <c:pt idx="5624">
                  <c:v>7.7809999999999997</c:v>
                </c:pt>
                <c:pt idx="5625">
                  <c:v>8.609</c:v>
                </c:pt>
                <c:pt idx="5626">
                  <c:v>7.34</c:v>
                </c:pt>
                <c:pt idx="5627">
                  <c:v>8.282</c:v>
                </c:pt>
                <c:pt idx="5628">
                  <c:v>8.8889999999999993</c:v>
                </c:pt>
                <c:pt idx="5629">
                  <c:v>8.1159999999999997</c:v>
                </c:pt>
                <c:pt idx="5630">
                  <c:v>7.7640000000000002</c:v>
                </c:pt>
                <c:pt idx="5631">
                  <c:v>8.7059999999999995</c:v>
                </c:pt>
                <c:pt idx="5632">
                  <c:v>7.86</c:v>
                </c:pt>
                <c:pt idx="5633">
                  <c:v>6.0919999999999996</c:v>
                </c:pt>
                <c:pt idx="5634">
                  <c:v>8.6859999999999999</c:v>
                </c:pt>
                <c:pt idx="5635">
                  <c:v>8.4580000000000002</c:v>
                </c:pt>
                <c:pt idx="5636">
                  <c:v>7.4109999999999996</c:v>
                </c:pt>
                <c:pt idx="5637">
                  <c:v>8.7170000000000005</c:v>
                </c:pt>
                <c:pt idx="5638">
                  <c:v>6.4829999999999997</c:v>
                </c:pt>
                <c:pt idx="5639">
                  <c:v>8.4160000000000004</c:v>
                </c:pt>
                <c:pt idx="5640">
                  <c:v>8.5609999999999999</c:v>
                </c:pt>
                <c:pt idx="5641">
                  <c:v>8.4610000000000003</c:v>
                </c:pt>
                <c:pt idx="5642">
                  <c:v>6.8040000000000003</c:v>
                </c:pt>
                <c:pt idx="5643">
                  <c:v>8.6479999999999997</c:v>
                </c:pt>
                <c:pt idx="5644">
                  <c:v>7.556</c:v>
                </c:pt>
                <c:pt idx="5645">
                  <c:v>8.1140000000000008</c:v>
                </c:pt>
                <c:pt idx="5646">
                  <c:v>7.2809999999999997</c:v>
                </c:pt>
                <c:pt idx="5647">
                  <c:v>9.2910000000000004</c:v>
                </c:pt>
                <c:pt idx="5648">
                  <c:v>8.4359999999999999</c:v>
                </c:pt>
                <c:pt idx="5649">
                  <c:v>7.3819999999999997</c:v>
                </c:pt>
                <c:pt idx="5650">
                  <c:v>8.1280000000000001</c:v>
                </c:pt>
                <c:pt idx="5651">
                  <c:v>10.359</c:v>
                </c:pt>
                <c:pt idx="5652">
                  <c:v>7.9340000000000002</c:v>
                </c:pt>
                <c:pt idx="5653">
                  <c:v>7.1879999999999997</c:v>
                </c:pt>
                <c:pt idx="5654">
                  <c:v>8.6440000000000001</c:v>
                </c:pt>
                <c:pt idx="5655">
                  <c:v>7.7750000000000004</c:v>
                </c:pt>
                <c:pt idx="5656">
                  <c:v>7.5830000000000002</c:v>
                </c:pt>
                <c:pt idx="5657">
                  <c:v>7.7990000000000004</c:v>
                </c:pt>
                <c:pt idx="5658">
                  <c:v>8.5120000000000005</c:v>
                </c:pt>
                <c:pt idx="5659">
                  <c:v>9.2349999999999994</c:v>
                </c:pt>
                <c:pt idx="5660">
                  <c:v>7.6859999999999999</c:v>
                </c:pt>
                <c:pt idx="5661">
                  <c:v>8.5340000000000007</c:v>
                </c:pt>
                <c:pt idx="5662">
                  <c:v>7.3170000000000002</c:v>
                </c:pt>
                <c:pt idx="5663">
                  <c:v>7.3479999999999999</c:v>
                </c:pt>
                <c:pt idx="5664">
                  <c:v>7.0970000000000004</c:v>
                </c:pt>
                <c:pt idx="5665">
                  <c:v>8.6869999999999994</c:v>
                </c:pt>
                <c:pt idx="5666">
                  <c:v>8.69</c:v>
                </c:pt>
                <c:pt idx="5667">
                  <c:v>9.4250000000000007</c:v>
                </c:pt>
                <c:pt idx="5668">
                  <c:v>6.5810000000000004</c:v>
                </c:pt>
                <c:pt idx="5669">
                  <c:v>8.2409999999999997</c:v>
                </c:pt>
                <c:pt idx="5670">
                  <c:v>8.3049999999999997</c:v>
                </c:pt>
                <c:pt idx="5671">
                  <c:v>7.694</c:v>
                </c:pt>
                <c:pt idx="5672">
                  <c:v>9.5419999999999998</c:v>
                </c:pt>
                <c:pt idx="5673">
                  <c:v>10.109</c:v>
                </c:pt>
                <c:pt idx="5674">
                  <c:v>8.6080000000000005</c:v>
                </c:pt>
                <c:pt idx="5675">
                  <c:v>7.9989999999999997</c:v>
                </c:pt>
                <c:pt idx="5676">
                  <c:v>8.2550000000000008</c:v>
                </c:pt>
                <c:pt idx="5677">
                  <c:v>9.2080000000000002</c:v>
                </c:pt>
                <c:pt idx="5678">
                  <c:v>8.8520000000000003</c:v>
                </c:pt>
                <c:pt idx="5679">
                  <c:v>8.6059999999999999</c:v>
                </c:pt>
                <c:pt idx="5680">
                  <c:v>8.6579999999999995</c:v>
                </c:pt>
                <c:pt idx="5681">
                  <c:v>8.4920000000000009</c:v>
                </c:pt>
                <c:pt idx="5682">
                  <c:v>6.8680000000000003</c:v>
                </c:pt>
                <c:pt idx="5683">
                  <c:v>8.0109999999999992</c:v>
                </c:pt>
                <c:pt idx="5684">
                  <c:v>8.266</c:v>
                </c:pt>
                <c:pt idx="5685">
                  <c:v>9.3339999999999996</c:v>
                </c:pt>
                <c:pt idx="5686">
                  <c:v>9.99</c:v>
                </c:pt>
                <c:pt idx="5687">
                  <c:v>9.56</c:v>
                </c:pt>
                <c:pt idx="5688">
                  <c:v>9.0510000000000002</c:v>
                </c:pt>
                <c:pt idx="5689">
                  <c:v>7.7969999999999997</c:v>
                </c:pt>
                <c:pt idx="5690">
                  <c:v>8.3480000000000008</c:v>
                </c:pt>
                <c:pt idx="5691">
                  <c:v>8.7200000000000006</c:v>
                </c:pt>
                <c:pt idx="5692">
                  <c:v>9.1509999999999998</c:v>
                </c:pt>
                <c:pt idx="5693">
                  <c:v>9.4499999999999993</c:v>
                </c:pt>
                <c:pt idx="5694">
                  <c:v>7.452</c:v>
                </c:pt>
                <c:pt idx="5695">
                  <c:v>10.446</c:v>
                </c:pt>
                <c:pt idx="5696">
                  <c:v>8.7710000000000008</c:v>
                </c:pt>
                <c:pt idx="5697">
                  <c:v>9.4580000000000002</c:v>
                </c:pt>
                <c:pt idx="5698">
                  <c:v>8.9619999999999997</c:v>
                </c:pt>
                <c:pt idx="5699">
                  <c:v>9.6940000000000008</c:v>
                </c:pt>
                <c:pt idx="5700">
                  <c:v>8.7029999999999994</c:v>
                </c:pt>
                <c:pt idx="5701">
                  <c:v>9.0809999999999995</c:v>
                </c:pt>
                <c:pt idx="5702">
                  <c:v>10.688000000000001</c:v>
                </c:pt>
                <c:pt idx="5703">
                  <c:v>8.31</c:v>
                </c:pt>
                <c:pt idx="5704">
                  <c:v>10.242000000000001</c:v>
                </c:pt>
                <c:pt idx="5705">
                  <c:v>8.8659999999999997</c:v>
                </c:pt>
                <c:pt idx="5706">
                  <c:v>10.061999999999999</c:v>
                </c:pt>
                <c:pt idx="5707">
                  <c:v>7.6609999999999996</c:v>
                </c:pt>
                <c:pt idx="5708">
                  <c:v>8.3550000000000004</c:v>
                </c:pt>
                <c:pt idx="5709">
                  <c:v>6.64</c:v>
                </c:pt>
                <c:pt idx="5710">
                  <c:v>9.2919999999999998</c:v>
                </c:pt>
                <c:pt idx="5711">
                  <c:v>8.7240000000000002</c:v>
                </c:pt>
                <c:pt idx="5712">
                  <c:v>10.375</c:v>
                </c:pt>
                <c:pt idx="5713">
                  <c:v>9.15</c:v>
                </c:pt>
                <c:pt idx="5714">
                  <c:v>10.327</c:v>
                </c:pt>
                <c:pt idx="5715">
                  <c:v>8.7940000000000005</c:v>
                </c:pt>
                <c:pt idx="5716">
                  <c:v>9.2650000000000006</c:v>
                </c:pt>
                <c:pt idx="5717">
                  <c:v>10.101000000000001</c:v>
                </c:pt>
                <c:pt idx="5718">
                  <c:v>10.374000000000001</c:v>
                </c:pt>
                <c:pt idx="5719">
                  <c:v>9.4860000000000007</c:v>
                </c:pt>
                <c:pt idx="5720">
                  <c:v>9.4849999999999994</c:v>
                </c:pt>
                <c:pt idx="5721">
                  <c:v>9.1660000000000004</c:v>
                </c:pt>
                <c:pt idx="5722">
                  <c:v>9.4779999999999998</c:v>
                </c:pt>
                <c:pt idx="5723">
                  <c:v>10.117000000000001</c:v>
                </c:pt>
                <c:pt idx="5724">
                  <c:v>9.8010000000000002</c:v>
                </c:pt>
                <c:pt idx="5725">
                  <c:v>10.614000000000001</c:v>
                </c:pt>
                <c:pt idx="5726">
                  <c:v>8.8119999999999994</c:v>
                </c:pt>
                <c:pt idx="5727">
                  <c:v>8.9179999999999993</c:v>
                </c:pt>
                <c:pt idx="5728">
                  <c:v>9.1059999999999999</c:v>
                </c:pt>
                <c:pt idx="5729">
                  <c:v>9.7569999999999997</c:v>
                </c:pt>
                <c:pt idx="5730">
                  <c:v>10.492000000000001</c:v>
                </c:pt>
                <c:pt idx="5731">
                  <c:v>11.169</c:v>
                </c:pt>
                <c:pt idx="5732">
                  <c:v>10.303000000000001</c:v>
                </c:pt>
                <c:pt idx="5733">
                  <c:v>8.5269999999999992</c:v>
                </c:pt>
                <c:pt idx="5734">
                  <c:v>9.4009999999999998</c:v>
                </c:pt>
                <c:pt idx="5735">
                  <c:v>8.0660000000000007</c:v>
                </c:pt>
                <c:pt idx="5736">
                  <c:v>8.7590000000000003</c:v>
                </c:pt>
                <c:pt idx="5737">
                  <c:v>10.276</c:v>
                </c:pt>
                <c:pt idx="5738">
                  <c:v>9.44</c:v>
                </c:pt>
                <c:pt idx="5739">
                  <c:v>8.2100000000000009</c:v>
                </c:pt>
                <c:pt idx="5740">
                  <c:v>9.2629999999999999</c:v>
                </c:pt>
                <c:pt idx="5741">
                  <c:v>9.4329999999999998</c:v>
                </c:pt>
                <c:pt idx="5742">
                  <c:v>9.4939999999999998</c:v>
                </c:pt>
                <c:pt idx="5743">
                  <c:v>8.2390000000000008</c:v>
                </c:pt>
                <c:pt idx="5744">
                  <c:v>8.3949999999999996</c:v>
                </c:pt>
                <c:pt idx="5745">
                  <c:v>7.78</c:v>
                </c:pt>
                <c:pt idx="5746">
                  <c:v>10.054</c:v>
                </c:pt>
                <c:pt idx="5747">
                  <c:v>8.7970000000000006</c:v>
                </c:pt>
                <c:pt idx="5748">
                  <c:v>9.9809999999999999</c:v>
                </c:pt>
                <c:pt idx="5749">
                  <c:v>9.1449999999999996</c:v>
                </c:pt>
                <c:pt idx="5750">
                  <c:v>9.6240000000000006</c:v>
                </c:pt>
                <c:pt idx="5751">
                  <c:v>10.391</c:v>
                </c:pt>
                <c:pt idx="5752">
                  <c:v>8.641</c:v>
                </c:pt>
                <c:pt idx="5753">
                  <c:v>10.134</c:v>
                </c:pt>
                <c:pt idx="5754">
                  <c:v>7.875</c:v>
                </c:pt>
                <c:pt idx="5755">
                  <c:v>9.6620000000000008</c:v>
                </c:pt>
                <c:pt idx="5756">
                  <c:v>9.3650000000000002</c:v>
                </c:pt>
                <c:pt idx="5757">
                  <c:v>9.4760000000000009</c:v>
                </c:pt>
                <c:pt idx="5758">
                  <c:v>9.0310000000000006</c:v>
                </c:pt>
                <c:pt idx="5759">
                  <c:v>8.2620000000000005</c:v>
                </c:pt>
                <c:pt idx="5760">
                  <c:v>8.2560000000000002</c:v>
                </c:pt>
                <c:pt idx="5761">
                  <c:v>9.7509999999999994</c:v>
                </c:pt>
                <c:pt idx="5762">
                  <c:v>8.8179999999999996</c:v>
                </c:pt>
                <c:pt idx="5763">
                  <c:v>9.4870000000000001</c:v>
                </c:pt>
                <c:pt idx="5764">
                  <c:v>9.7089999999999996</c:v>
                </c:pt>
                <c:pt idx="5765">
                  <c:v>10.452999999999999</c:v>
                </c:pt>
                <c:pt idx="5766">
                  <c:v>7.9089999999999998</c:v>
                </c:pt>
                <c:pt idx="5767">
                  <c:v>10.077999999999999</c:v>
                </c:pt>
                <c:pt idx="5768">
                  <c:v>9.859</c:v>
                </c:pt>
                <c:pt idx="5769">
                  <c:v>10.016</c:v>
                </c:pt>
                <c:pt idx="5770">
                  <c:v>9.5329999999999995</c:v>
                </c:pt>
                <c:pt idx="5771">
                  <c:v>9.49</c:v>
                </c:pt>
                <c:pt idx="5772">
                  <c:v>9.141</c:v>
                </c:pt>
                <c:pt idx="5773">
                  <c:v>9.3439999999999994</c:v>
                </c:pt>
                <c:pt idx="5774">
                  <c:v>10.619</c:v>
                </c:pt>
                <c:pt idx="5775">
                  <c:v>9.7859999999999996</c:v>
                </c:pt>
                <c:pt idx="5776">
                  <c:v>8.6219999999999999</c:v>
                </c:pt>
                <c:pt idx="5777">
                  <c:v>9.1270000000000007</c:v>
                </c:pt>
                <c:pt idx="5778">
                  <c:v>9.9420000000000002</c:v>
                </c:pt>
                <c:pt idx="5779">
                  <c:v>9.1180000000000003</c:v>
                </c:pt>
                <c:pt idx="5780">
                  <c:v>10.329000000000001</c:v>
                </c:pt>
                <c:pt idx="5781">
                  <c:v>10.55</c:v>
                </c:pt>
                <c:pt idx="5782">
                  <c:v>9</c:v>
                </c:pt>
                <c:pt idx="5783">
                  <c:v>9.8789999999999996</c:v>
                </c:pt>
                <c:pt idx="5784">
                  <c:v>9.9659999999999993</c:v>
                </c:pt>
                <c:pt idx="5785">
                  <c:v>8.2759999999999998</c:v>
                </c:pt>
                <c:pt idx="5786">
                  <c:v>10.073</c:v>
                </c:pt>
                <c:pt idx="5787">
                  <c:v>9.1430000000000007</c:v>
                </c:pt>
                <c:pt idx="5788">
                  <c:v>9.8800000000000008</c:v>
                </c:pt>
                <c:pt idx="5789">
                  <c:v>8.9770000000000003</c:v>
                </c:pt>
                <c:pt idx="5790">
                  <c:v>8.75</c:v>
                </c:pt>
                <c:pt idx="5791">
                  <c:v>11.249000000000001</c:v>
                </c:pt>
                <c:pt idx="5792">
                  <c:v>8.8079999999999998</c:v>
                </c:pt>
                <c:pt idx="5793">
                  <c:v>9.8000000000000007</c:v>
                </c:pt>
                <c:pt idx="5794">
                  <c:v>8.31</c:v>
                </c:pt>
                <c:pt idx="5795">
                  <c:v>10.236000000000001</c:v>
                </c:pt>
                <c:pt idx="5796">
                  <c:v>8.0470000000000006</c:v>
                </c:pt>
                <c:pt idx="5797">
                  <c:v>9.0129999999999999</c:v>
                </c:pt>
                <c:pt idx="5798">
                  <c:v>8.8330000000000002</c:v>
                </c:pt>
                <c:pt idx="5799">
                  <c:v>8.6359999999999992</c:v>
                </c:pt>
                <c:pt idx="5800">
                  <c:v>8.5259999999999998</c:v>
                </c:pt>
                <c:pt idx="5801">
                  <c:v>7.6630000000000003</c:v>
                </c:pt>
                <c:pt idx="5802">
                  <c:v>9.9469999999999992</c:v>
                </c:pt>
                <c:pt idx="5803">
                  <c:v>9.3140000000000001</c:v>
                </c:pt>
                <c:pt idx="5804">
                  <c:v>10.244999999999999</c:v>
                </c:pt>
                <c:pt idx="5805">
                  <c:v>10.375</c:v>
                </c:pt>
                <c:pt idx="5806">
                  <c:v>9.6579999999999995</c:v>
                </c:pt>
                <c:pt idx="5807">
                  <c:v>9.49</c:v>
                </c:pt>
                <c:pt idx="5808">
                  <c:v>9.4190000000000005</c:v>
                </c:pt>
                <c:pt idx="5809">
                  <c:v>11.188000000000001</c:v>
                </c:pt>
                <c:pt idx="5810">
                  <c:v>7.9029999999999996</c:v>
                </c:pt>
                <c:pt idx="5811">
                  <c:v>9.8859999999999992</c:v>
                </c:pt>
                <c:pt idx="5812">
                  <c:v>9.5419999999999998</c:v>
                </c:pt>
                <c:pt idx="5813">
                  <c:v>8.2710000000000008</c:v>
                </c:pt>
                <c:pt idx="5814">
                  <c:v>9.8059999999999992</c:v>
                </c:pt>
                <c:pt idx="5815">
                  <c:v>9.0419999999999998</c:v>
                </c:pt>
                <c:pt idx="5816">
                  <c:v>8.6150000000000002</c:v>
                </c:pt>
                <c:pt idx="5817">
                  <c:v>10.420999999999999</c:v>
                </c:pt>
                <c:pt idx="5818">
                  <c:v>9.5440000000000005</c:v>
                </c:pt>
                <c:pt idx="5819">
                  <c:v>10.372</c:v>
                </c:pt>
                <c:pt idx="5820">
                  <c:v>9.1859999999999999</c:v>
                </c:pt>
                <c:pt idx="5821">
                  <c:v>10.43</c:v>
                </c:pt>
                <c:pt idx="5822">
                  <c:v>10.914</c:v>
                </c:pt>
                <c:pt idx="5823">
                  <c:v>8.2959999999999994</c:v>
                </c:pt>
                <c:pt idx="5824">
                  <c:v>9.6180000000000003</c:v>
                </c:pt>
                <c:pt idx="5825">
                  <c:v>8.0519999999999996</c:v>
                </c:pt>
                <c:pt idx="5826">
                  <c:v>10.236000000000001</c:v>
                </c:pt>
                <c:pt idx="5827">
                  <c:v>9.0549999999999997</c:v>
                </c:pt>
                <c:pt idx="5828">
                  <c:v>9.5329999999999995</c:v>
                </c:pt>
                <c:pt idx="5829">
                  <c:v>9.0790000000000006</c:v>
                </c:pt>
                <c:pt idx="5830">
                  <c:v>10.244999999999999</c:v>
                </c:pt>
                <c:pt idx="5831">
                  <c:v>8.7050000000000001</c:v>
                </c:pt>
                <c:pt idx="5832">
                  <c:v>9.8290000000000006</c:v>
                </c:pt>
                <c:pt idx="5833">
                  <c:v>10.500999999999999</c:v>
                </c:pt>
                <c:pt idx="5834">
                  <c:v>9.5210000000000008</c:v>
                </c:pt>
                <c:pt idx="5835">
                  <c:v>10.047000000000001</c:v>
                </c:pt>
                <c:pt idx="5836">
                  <c:v>9.76</c:v>
                </c:pt>
                <c:pt idx="5837">
                  <c:v>9.343</c:v>
                </c:pt>
                <c:pt idx="5838">
                  <c:v>9.2639999999999993</c:v>
                </c:pt>
                <c:pt idx="5839">
                  <c:v>8.5</c:v>
                </c:pt>
                <c:pt idx="5840">
                  <c:v>8.6560000000000006</c:v>
                </c:pt>
                <c:pt idx="5841">
                  <c:v>8.875</c:v>
                </c:pt>
                <c:pt idx="5842">
                  <c:v>7.7370000000000001</c:v>
                </c:pt>
                <c:pt idx="5843">
                  <c:v>11.032999999999999</c:v>
                </c:pt>
                <c:pt idx="5844">
                  <c:v>9.9149999999999991</c:v>
                </c:pt>
                <c:pt idx="5845">
                  <c:v>9.7859999999999996</c:v>
                </c:pt>
                <c:pt idx="5846">
                  <c:v>8.6359999999999992</c:v>
                </c:pt>
                <c:pt idx="5847">
                  <c:v>10.153</c:v>
                </c:pt>
                <c:pt idx="5848">
                  <c:v>8.5969999999999995</c:v>
                </c:pt>
                <c:pt idx="5849">
                  <c:v>9.3620000000000001</c:v>
                </c:pt>
                <c:pt idx="5850">
                  <c:v>9.032</c:v>
                </c:pt>
                <c:pt idx="5851">
                  <c:v>10.202</c:v>
                </c:pt>
                <c:pt idx="5852">
                  <c:v>8.3130000000000006</c:v>
                </c:pt>
                <c:pt idx="5853">
                  <c:v>8.52</c:v>
                </c:pt>
                <c:pt idx="5854">
                  <c:v>8.4410000000000007</c:v>
                </c:pt>
                <c:pt idx="5855">
                  <c:v>9.8010000000000002</c:v>
                </c:pt>
                <c:pt idx="5856">
                  <c:v>8.3010000000000002</c:v>
                </c:pt>
                <c:pt idx="5857">
                  <c:v>8.6989999999999998</c:v>
                </c:pt>
                <c:pt idx="5858">
                  <c:v>9.0879999999999992</c:v>
                </c:pt>
                <c:pt idx="5859">
                  <c:v>10.183</c:v>
                </c:pt>
                <c:pt idx="5860">
                  <c:v>10.180999999999999</c:v>
                </c:pt>
                <c:pt idx="5861">
                  <c:v>10.816000000000001</c:v>
                </c:pt>
                <c:pt idx="5862">
                  <c:v>8.7639999999999993</c:v>
                </c:pt>
                <c:pt idx="5863">
                  <c:v>10.244999999999999</c:v>
                </c:pt>
                <c:pt idx="5864">
                  <c:v>9.7690000000000001</c:v>
                </c:pt>
                <c:pt idx="5865">
                  <c:v>10.275</c:v>
                </c:pt>
                <c:pt idx="5866">
                  <c:v>9.5649999999999995</c:v>
                </c:pt>
                <c:pt idx="5867">
                  <c:v>9.0980000000000008</c:v>
                </c:pt>
                <c:pt idx="5868">
                  <c:v>9.8059999999999992</c:v>
                </c:pt>
                <c:pt idx="5869">
                  <c:v>8.7260000000000009</c:v>
                </c:pt>
                <c:pt idx="5870">
                  <c:v>7.8879999999999999</c:v>
                </c:pt>
                <c:pt idx="5871">
                  <c:v>10.884</c:v>
                </c:pt>
                <c:pt idx="5872">
                  <c:v>10.394</c:v>
                </c:pt>
                <c:pt idx="5873">
                  <c:v>8.6790000000000003</c:v>
                </c:pt>
                <c:pt idx="5874">
                  <c:v>9.4749999999999996</c:v>
                </c:pt>
                <c:pt idx="5875">
                  <c:v>8.9890000000000008</c:v>
                </c:pt>
                <c:pt idx="5876">
                  <c:v>8.0500000000000007</c:v>
                </c:pt>
                <c:pt idx="5877">
                  <c:v>8.8450000000000006</c:v>
                </c:pt>
                <c:pt idx="5878">
                  <c:v>8.5890000000000004</c:v>
                </c:pt>
                <c:pt idx="5879">
                  <c:v>8.7230000000000008</c:v>
                </c:pt>
                <c:pt idx="5880">
                  <c:v>10.231999999999999</c:v>
                </c:pt>
                <c:pt idx="5881">
                  <c:v>8.7040000000000006</c:v>
                </c:pt>
                <c:pt idx="5882">
                  <c:v>9.6940000000000008</c:v>
                </c:pt>
                <c:pt idx="5883">
                  <c:v>10.552</c:v>
                </c:pt>
                <c:pt idx="5884">
                  <c:v>7.8920000000000003</c:v>
                </c:pt>
                <c:pt idx="5885">
                  <c:v>10.303000000000001</c:v>
                </c:pt>
                <c:pt idx="5886">
                  <c:v>9.4700000000000006</c:v>
                </c:pt>
                <c:pt idx="5887">
                  <c:v>10.055</c:v>
                </c:pt>
                <c:pt idx="5888">
                  <c:v>9.9749999999999996</c:v>
                </c:pt>
                <c:pt idx="5889">
                  <c:v>9.2520000000000007</c:v>
                </c:pt>
                <c:pt idx="5890">
                  <c:v>11.173</c:v>
                </c:pt>
                <c:pt idx="5891">
                  <c:v>9.9779999999999998</c:v>
                </c:pt>
                <c:pt idx="5892">
                  <c:v>10.231999999999999</c:v>
                </c:pt>
                <c:pt idx="5893">
                  <c:v>9.0009999999999994</c:v>
                </c:pt>
                <c:pt idx="5894">
                  <c:v>8.2899999999999991</c:v>
                </c:pt>
                <c:pt idx="5895">
                  <c:v>10.513999999999999</c:v>
                </c:pt>
                <c:pt idx="5896">
                  <c:v>8.657</c:v>
                </c:pt>
                <c:pt idx="5897">
                  <c:v>8.5890000000000004</c:v>
                </c:pt>
                <c:pt idx="5898">
                  <c:v>8.7460000000000004</c:v>
                </c:pt>
                <c:pt idx="5899">
                  <c:v>9.9380000000000006</c:v>
                </c:pt>
                <c:pt idx="5900">
                  <c:v>9.6590000000000007</c:v>
                </c:pt>
                <c:pt idx="5901">
                  <c:v>10.355</c:v>
                </c:pt>
                <c:pt idx="5902">
                  <c:v>8.577</c:v>
                </c:pt>
                <c:pt idx="5903">
                  <c:v>10.087999999999999</c:v>
                </c:pt>
                <c:pt idx="5904">
                  <c:v>8.8510000000000009</c:v>
                </c:pt>
                <c:pt idx="5905">
                  <c:v>8.57</c:v>
                </c:pt>
                <c:pt idx="5906">
                  <c:v>8.3079999999999998</c:v>
                </c:pt>
                <c:pt idx="5907">
                  <c:v>10.018000000000001</c:v>
                </c:pt>
                <c:pt idx="5908">
                  <c:v>9.2279999999999998</c:v>
                </c:pt>
                <c:pt idx="5909">
                  <c:v>9.3729999999999993</c:v>
                </c:pt>
                <c:pt idx="5910">
                  <c:v>10.182</c:v>
                </c:pt>
                <c:pt idx="5911">
                  <c:v>9.7059999999999995</c:v>
                </c:pt>
                <c:pt idx="5912">
                  <c:v>9.1020000000000003</c:v>
                </c:pt>
                <c:pt idx="5913">
                  <c:v>7.6580000000000004</c:v>
                </c:pt>
                <c:pt idx="5914">
                  <c:v>10.909000000000001</c:v>
                </c:pt>
                <c:pt idx="5915">
                  <c:v>8.9190000000000005</c:v>
                </c:pt>
                <c:pt idx="5916">
                  <c:v>10.327</c:v>
                </c:pt>
                <c:pt idx="5917">
                  <c:v>8.6189999999999998</c:v>
                </c:pt>
                <c:pt idx="5918">
                  <c:v>9.2889999999999997</c:v>
                </c:pt>
                <c:pt idx="5919">
                  <c:v>9.7010000000000005</c:v>
                </c:pt>
                <c:pt idx="5920">
                  <c:v>10.225</c:v>
                </c:pt>
                <c:pt idx="5921">
                  <c:v>11.364000000000001</c:v>
                </c:pt>
                <c:pt idx="5922">
                  <c:v>11.553000000000001</c:v>
                </c:pt>
                <c:pt idx="5923">
                  <c:v>10.946</c:v>
                </c:pt>
                <c:pt idx="5924">
                  <c:v>10.89</c:v>
                </c:pt>
                <c:pt idx="5925">
                  <c:v>11.058</c:v>
                </c:pt>
                <c:pt idx="5926">
                  <c:v>10.863</c:v>
                </c:pt>
                <c:pt idx="5927">
                  <c:v>10.084</c:v>
                </c:pt>
                <c:pt idx="5928">
                  <c:v>10.28</c:v>
                </c:pt>
                <c:pt idx="5929">
                  <c:v>10.385999999999999</c:v>
                </c:pt>
                <c:pt idx="5930">
                  <c:v>10.478</c:v>
                </c:pt>
                <c:pt idx="5931">
                  <c:v>10.340999999999999</c:v>
                </c:pt>
                <c:pt idx="5932">
                  <c:v>10.114000000000001</c:v>
                </c:pt>
                <c:pt idx="5933">
                  <c:v>9.0939999999999994</c:v>
                </c:pt>
                <c:pt idx="5934">
                  <c:v>8.93</c:v>
                </c:pt>
                <c:pt idx="5935">
                  <c:v>7.9290000000000003</c:v>
                </c:pt>
                <c:pt idx="5936">
                  <c:v>9.0760000000000005</c:v>
                </c:pt>
                <c:pt idx="5937">
                  <c:v>9.2910000000000004</c:v>
                </c:pt>
                <c:pt idx="5938">
                  <c:v>9.2550000000000008</c:v>
                </c:pt>
                <c:pt idx="5939">
                  <c:v>9.8249999999999993</c:v>
                </c:pt>
                <c:pt idx="5940">
                  <c:v>10.186</c:v>
                </c:pt>
                <c:pt idx="5941">
                  <c:v>9.7620000000000005</c:v>
                </c:pt>
                <c:pt idx="5942">
                  <c:v>9.8770000000000007</c:v>
                </c:pt>
                <c:pt idx="5943">
                  <c:v>9.843</c:v>
                </c:pt>
                <c:pt idx="5944">
                  <c:v>9.9920000000000009</c:v>
                </c:pt>
                <c:pt idx="5945">
                  <c:v>8.3420000000000005</c:v>
                </c:pt>
                <c:pt idx="5946">
                  <c:v>9.1720000000000006</c:v>
                </c:pt>
                <c:pt idx="5947">
                  <c:v>8.57</c:v>
                </c:pt>
                <c:pt idx="5948">
                  <c:v>10.435</c:v>
                </c:pt>
                <c:pt idx="5949">
                  <c:v>8.7720000000000002</c:v>
                </c:pt>
                <c:pt idx="5950">
                  <c:v>9.57</c:v>
                </c:pt>
                <c:pt idx="5951">
                  <c:v>9.5500000000000007</c:v>
                </c:pt>
                <c:pt idx="5952">
                  <c:v>9.0920000000000005</c:v>
                </c:pt>
                <c:pt idx="5953">
                  <c:v>10.14</c:v>
                </c:pt>
                <c:pt idx="5954">
                  <c:v>9.0069999999999997</c:v>
                </c:pt>
                <c:pt idx="5955">
                  <c:v>9.7669999999999995</c:v>
                </c:pt>
                <c:pt idx="5956">
                  <c:v>9.3469999999999995</c:v>
                </c:pt>
                <c:pt idx="5957">
                  <c:v>8.4559999999999995</c:v>
                </c:pt>
                <c:pt idx="5958">
                  <c:v>7.8929999999999998</c:v>
                </c:pt>
                <c:pt idx="5959">
                  <c:v>9.11</c:v>
                </c:pt>
                <c:pt idx="5960">
                  <c:v>8.1539999999999999</c:v>
                </c:pt>
                <c:pt idx="5961">
                  <c:v>7.7789999999999999</c:v>
                </c:pt>
                <c:pt idx="5962">
                  <c:v>8.27</c:v>
                </c:pt>
                <c:pt idx="5963">
                  <c:v>8.4480000000000004</c:v>
                </c:pt>
                <c:pt idx="5964">
                  <c:v>7.3810000000000002</c:v>
                </c:pt>
                <c:pt idx="5965">
                  <c:v>7.82</c:v>
                </c:pt>
                <c:pt idx="5966">
                  <c:v>7.7919999999999998</c:v>
                </c:pt>
                <c:pt idx="5967">
                  <c:v>8.2330000000000005</c:v>
                </c:pt>
                <c:pt idx="5968">
                  <c:v>9.6530000000000005</c:v>
                </c:pt>
                <c:pt idx="5969">
                  <c:v>8.9849999999999994</c:v>
                </c:pt>
                <c:pt idx="5970">
                  <c:v>9.6210000000000004</c:v>
                </c:pt>
                <c:pt idx="5971">
                  <c:v>8.2260000000000009</c:v>
                </c:pt>
                <c:pt idx="5972">
                  <c:v>8.8510000000000009</c:v>
                </c:pt>
                <c:pt idx="5973">
                  <c:v>9.4350000000000005</c:v>
                </c:pt>
                <c:pt idx="5974">
                  <c:v>7.3940000000000001</c:v>
                </c:pt>
                <c:pt idx="5975">
                  <c:v>7.04</c:v>
                </c:pt>
                <c:pt idx="5976">
                  <c:v>7.8129999999999997</c:v>
                </c:pt>
                <c:pt idx="5977">
                  <c:v>8.3659999999999997</c:v>
                </c:pt>
                <c:pt idx="5978">
                  <c:v>10.531000000000001</c:v>
                </c:pt>
                <c:pt idx="5979">
                  <c:v>10.217000000000001</c:v>
                </c:pt>
                <c:pt idx="5980">
                  <c:v>9.7720000000000002</c:v>
                </c:pt>
                <c:pt idx="5981">
                  <c:v>8.2560000000000002</c:v>
                </c:pt>
                <c:pt idx="5982">
                  <c:v>8.125</c:v>
                </c:pt>
                <c:pt idx="5983">
                  <c:v>9.0039999999999996</c:v>
                </c:pt>
                <c:pt idx="5984">
                  <c:v>9.1310000000000002</c:v>
                </c:pt>
                <c:pt idx="5985">
                  <c:v>8.2579999999999991</c:v>
                </c:pt>
                <c:pt idx="5986">
                  <c:v>9.5020000000000007</c:v>
                </c:pt>
                <c:pt idx="5987">
                  <c:v>7.5830000000000002</c:v>
                </c:pt>
                <c:pt idx="5988">
                  <c:v>8.5760000000000005</c:v>
                </c:pt>
                <c:pt idx="5989">
                  <c:v>9.3130000000000006</c:v>
                </c:pt>
                <c:pt idx="5990">
                  <c:v>8.2729999999999997</c:v>
                </c:pt>
                <c:pt idx="5991">
                  <c:v>8.6080000000000005</c:v>
                </c:pt>
                <c:pt idx="5992">
                  <c:v>8.7460000000000004</c:v>
                </c:pt>
                <c:pt idx="5993">
                  <c:v>9.4529999999999994</c:v>
                </c:pt>
                <c:pt idx="5994">
                  <c:v>10.528</c:v>
                </c:pt>
                <c:pt idx="5995">
                  <c:v>9.0079999999999991</c:v>
                </c:pt>
                <c:pt idx="5996">
                  <c:v>9.798</c:v>
                </c:pt>
                <c:pt idx="5997">
                  <c:v>8.5239999999999991</c:v>
                </c:pt>
                <c:pt idx="5998">
                  <c:v>10.227</c:v>
                </c:pt>
                <c:pt idx="5999">
                  <c:v>10.407999999999999</c:v>
                </c:pt>
                <c:pt idx="6000">
                  <c:v>9.718</c:v>
                </c:pt>
                <c:pt idx="6001">
                  <c:v>9.58</c:v>
                </c:pt>
                <c:pt idx="6002">
                  <c:v>10.061999999999999</c:v>
                </c:pt>
                <c:pt idx="6003">
                  <c:v>9.8089999999999993</c:v>
                </c:pt>
                <c:pt idx="6004">
                  <c:v>9.4139999999999997</c:v>
                </c:pt>
                <c:pt idx="6005">
                  <c:v>9.32</c:v>
                </c:pt>
                <c:pt idx="6006">
                  <c:v>8.9060000000000006</c:v>
                </c:pt>
                <c:pt idx="6007">
                  <c:v>8.7460000000000004</c:v>
                </c:pt>
                <c:pt idx="6008">
                  <c:v>8.9030000000000005</c:v>
                </c:pt>
                <c:pt idx="6009">
                  <c:v>9.8330000000000002</c:v>
                </c:pt>
                <c:pt idx="6010">
                  <c:v>9.1329999999999991</c:v>
                </c:pt>
                <c:pt idx="6011">
                  <c:v>7.992</c:v>
                </c:pt>
                <c:pt idx="6012">
                  <c:v>8.3970000000000002</c:v>
                </c:pt>
                <c:pt idx="6013">
                  <c:v>10.052</c:v>
                </c:pt>
                <c:pt idx="6014">
                  <c:v>8.7080000000000002</c:v>
                </c:pt>
                <c:pt idx="6015">
                  <c:v>9.7590000000000003</c:v>
                </c:pt>
                <c:pt idx="6016">
                  <c:v>8.9269999999999996</c:v>
                </c:pt>
                <c:pt idx="6017">
                  <c:v>10.175000000000001</c:v>
                </c:pt>
                <c:pt idx="6018">
                  <c:v>8.3109999999999999</c:v>
                </c:pt>
                <c:pt idx="6019">
                  <c:v>8.5679999999999996</c:v>
                </c:pt>
                <c:pt idx="6020">
                  <c:v>9.1259999999999994</c:v>
                </c:pt>
                <c:pt idx="6021">
                  <c:v>9.8160000000000007</c:v>
                </c:pt>
                <c:pt idx="6022">
                  <c:v>9.5920000000000005</c:v>
                </c:pt>
                <c:pt idx="6023">
                  <c:v>8.7040000000000006</c:v>
                </c:pt>
                <c:pt idx="6024">
                  <c:v>6.87</c:v>
                </c:pt>
                <c:pt idx="6025">
                  <c:v>9.52</c:v>
                </c:pt>
                <c:pt idx="6026">
                  <c:v>8.9039999999999999</c:v>
                </c:pt>
                <c:pt idx="6027">
                  <c:v>7.8719999999999999</c:v>
                </c:pt>
                <c:pt idx="6028">
                  <c:v>9.2780000000000005</c:v>
                </c:pt>
                <c:pt idx="6029">
                  <c:v>9.2059999999999995</c:v>
                </c:pt>
                <c:pt idx="6030">
                  <c:v>9.391</c:v>
                </c:pt>
                <c:pt idx="6031">
                  <c:v>7.4930000000000003</c:v>
                </c:pt>
                <c:pt idx="6032">
                  <c:v>8.2330000000000005</c:v>
                </c:pt>
                <c:pt idx="6033">
                  <c:v>8.6620000000000008</c:v>
                </c:pt>
                <c:pt idx="6034">
                  <c:v>9.1029999999999998</c:v>
                </c:pt>
                <c:pt idx="6035">
                  <c:v>9.6560000000000006</c:v>
                </c:pt>
                <c:pt idx="6036">
                  <c:v>9.9090000000000007</c:v>
                </c:pt>
                <c:pt idx="6037">
                  <c:v>8.5419999999999998</c:v>
                </c:pt>
                <c:pt idx="6038">
                  <c:v>9.4879999999999995</c:v>
                </c:pt>
                <c:pt idx="6039">
                  <c:v>8.9740000000000002</c:v>
                </c:pt>
                <c:pt idx="6040">
                  <c:v>10.276</c:v>
                </c:pt>
                <c:pt idx="6041">
                  <c:v>8.2119999999999997</c:v>
                </c:pt>
                <c:pt idx="6042">
                  <c:v>9.1349999999999998</c:v>
                </c:pt>
                <c:pt idx="6043">
                  <c:v>8.7449999999999992</c:v>
                </c:pt>
                <c:pt idx="6044">
                  <c:v>8.2629999999999999</c:v>
                </c:pt>
                <c:pt idx="6045">
                  <c:v>9.077</c:v>
                </c:pt>
                <c:pt idx="6046">
                  <c:v>8.4440000000000008</c:v>
                </c:pt>
                <c:pt idx="6047">
                  <c:v>10.534000000000001</c:v>
                </c:pt>
                <c:pt idx="6048">
                  <c:v>10.603</c:v>
                </c:pt>
                <c:pt idx="6049">
                  <c:v>9.9459999999999997</c:v>
                </c:pt>
                <c:pt idx="6050">
                  <c:v>9.6709999999999994</c:v>
                </c:pt>
                <c:pt idx="6051">
                  <c:v>9.3949999999999996</c:v>
                </c:pt>
                <c:pt idx="6052">
                  <c:v>9.7379999999999995</c:v>
                </c:pt>
                <c:pt idx="6053">
                  <c:v>10.048999999999999</c:v>
                </c:pt>
                <c:pt idx="6054">
                  <c:v>9.6790000000000003</c:v>
                </c:pt>
                <c:pt idx="6055">
                  <c:v>10.494</c:v>
                </c:pt>
                <c:pt idx="6056">
                  <c:v>9.2260000000000009</c:v>
                </c:pt>
                <c:pt idx="6057">
                  <c:v>8.0960000000000001</c:v>
                </c:pt>
                <c:pt idx="6058">
                  <c:v>10.151</c:v>
                </c:pt>
                <c:pt idx="6059">
                  <c:v>9.9529999999999994</c:v>
                </c:pt>
                <c:pt idx="6060">
                  <c:v>10.211</c:v>
                </c:pt>
                <c:pt idx="6061">
                  <c:v>10.15</c:v>
                </c:pt>
                <c:pt idx="6062">
                  <c:v>6.7169999999999996</c:v>
                </c:pt>
                <c:pt idx="6063">
                  <c:v>6.7069999999999999</c:v>
                </c:pt>
                <c:pt idx="6064">
                  <c:v>9.4849999999999994</c:v>
                </c:pt>
                <c:pt idx="6065">
                  <c:v>8.3030000000000008</c:v>
                </c:pt>
                <c:pt idx="6066">
                  <c:v>9.218</c:v>
                </c:pt>
                <c:pt idx="6067">
                  <c:v>7.7839999999999998</c:v>
                </c:pt>
                <c:pt idx="6068">
                  <c:v>8.9079999999999995</c:v>
                </c:pt>
                <c:pt idx="6069">
                  <c:v>8.9740000000000002</c:v>
                </c:pt>
                <c:pt idx="6070">
                  <c:v>8.6050000000000004</c:v>
                </c:pt>
                <c:pt idx="6071">
                  <c:v>8.4779999999999998</c:v>
                </c:pt>
                <c:pt idx="6072">
                  <c:v>8.3770000000000007</c:v>
                </c:pt>
                <c:pt idx="6073">
                  <c:v>9.3550000000000004</c:v>
                </c:pt>
                <c:pt idx="6074">
                  <c:v>9.1639999999999997</c:v>
                </c:pt>
                <c:pt idx="6075">
                  <c:v>8.5909999999999993</c:v>
                </c:pt>
                <c:pt idx="6076">
                  <c:v>8.9130000000000003</c:v>
                </c:pt>
                <c:pt idx="6077">
                  <c:v>9.9130000000000003</c:v>
                </c:pt>
                <c:pt idx="6078">
                  <c:v>9.7230000000000008</c:v>
                </c:pt>
                <c:pt idx="6079">
                  <c:v>9.6929999999999996</c:v>
                </c:pt>
                <c:pt idx="6080">
                  <c:v>10.481999999999999</c:v>
                </c:pt>
                <c:pt idx="6081">
                  <c:v>9.2680000000000007</c:v>
                </c:pt>
                <c:pt idx="6082">
                  <c:v>10.782999999999999</c:v>
                </c:pt>
                <c:pt idx="6083">
                  <c:v>10.94</c:v>
                </c:pt>
                <c:pt idx="6084">
                  <c:v>8.4090000000000007</c:v>
                </c:pt>
                <c:pt idx="6085">
                  <c:v>9.9009999999999998</c:v>
                </c:pt>
                <c:pt idx="6086">
                  <c:v>9.7449999999999992</c:v>
                </c:pt>
                <c:pt idx="6087">
                  <c:v>8.94</c:v>
                </c:pt>
                <c:pt idx="6088">
                  <c:v>7.9180000000000001</c:v>
                </c:pt>
                <c:pt idx="6089">
                  <c:v>9.9849999999999994</c:v>
                </c:pt>
                <c:pt idx="6090">
                  <c:v>10.946</c:v>
                </c:pt>
                <c:pt idx="6091">
                  <c:v>9.2650000000000006</c:v>
                </c:pt>
                <c:pt idx="6092">
                  <c:v>9.7370000000000001</c:v>
                </c:pt>
                <c:pt idx="6093">
                  <c:v>7.8680000000000003</c:v>
                </c:pt>
                <c:pt idx="6094">
                  <c:v>8.7409999999999997</c:v>
                </c:pt>
                <c:pt idx="6095">
                  <c:v>8.1959999999999997</c:v>
                </c:pt>
                <c:pt idx="6096">
                  <c:v>8.7439999999999998</c:v>
                </c:pt>
                <c:pt idx="6097">
                  <c:v>8.5820000000000007</c:v>
                </c:pt>
                <c:pt idx="6098">
                  <c:v>9.3529999999999998</c:v>
                </c:pt>
                <c:pt idx="6099">
                  <c:v>8.5570000000000004</c:v>
                </c:pt>
                <c:pt idx="6100">
                  <c:v>7.9459999999999997</c:v>
                </c:pt>
                <c:pt idx="6101">
                  <c:v>8.6790000000000003</c:v>
                </c:pt>
                <c:pt idx="6102">
                  <c:v>9.0340000000000007</c:v>
                </c:pt>
                <c:pt idx="6103">
                  <c:v>9.5980000000000008</c:v>
                </c:pt>
                <c:pt idx="6104">
                  <c:v>11.353999999999999</c:v>
                </c:pt>
                <c:pt idx="6105">
                  <c:v>8.5739999999999998</c:v>
                </c:pt>
                <c:pt idx="6106">
                  <c:v>9.0969999999999995</c:v>
                </c:pt>
                <c:pt idx="6107">
                  <c:v>8.9209999999999994</c:v>
                </c:pt>
                <c:pt idx="6108">
                  <c:v>10.224</c:v>
                </c:pt>
                <c:pt idx="6109">
                  <c:v>10.297000000000001</c:v>
                </c:pt>
                <c:pt idx="6110">
                  <c:v>11.089</c:v>
                </c:pt>
                <c:pt idx="6111">
                  <c:v>9.8379999999999992</c:v>
                </c:pt>
                <c:pt idx="6112">
                  <c:v>10.670999999999999</c:v>
                </c:pt>
                <c:pt idx="6113">
                  <c:v>10.566000000000001</c:v>
                </c:pt>
                <c:pt idx="6114">
                  <c:v>8.9309999999999992</c:v>
                </c:pt>
                <c:pt idx="6115">
                  <c:v>7.8460000000000001</c:v>
                </c:pt>
                <c:pt idx="6116">
                  <c:v>10.429</c:v>
                </c:pt>
                <c:pt idx="6117">
                  <c:v>9.2569999999999997</c:v>
                </c:pt>
                <c:pt idx="6118">
                  <c:v>9.9979999999999993</c:v>
                </c:pt>
                <c:pt idx="6119">
                  <c:v>9.7149999999999999</c:v>
                </c:pt>
                <c:pt idx="6120">
                  <c:v>10.364000000000001</c:v>
                </c:pt>
                <c:pt idx="6121">
                  <c:v>8.4740000000000002</c:v>
                </c:pt>
                <c:pt idx="6122">
                  <c:v>10.292</c:v>
                </c:pt>
                <c:pt idx="6123">
                  <c:v>9.234</c:v>
                </c:pt>
                <c:pt idx="6124">
                  <c:v>9.1280000000000001</c:v>
                </c:pt>
                <c:pt idx="6125">
                  <c:v>8.4760000000000009</c:v>
                </c:pt>
                <c:pt idx="6126">
                  <c:v>9.6780000000000008</c:v>
                </c:pt>
                <c:pt idx="6127">
                  <c:v>9.1989999999999998</c:v>
                </c:pt>
                <c:pt idx="6128">
                  <c:v>8.4730000000000008</c:v>
                </c:pt>
                <c:pt idx="6129">
                  <c:v>9.298</c:v>
                </c:pt>
                <c:pt idx="6130">
                  <c:v>9.3119999999999994</c:v>
                </c:pt>
                <c:pt idx="6131">
                  <c:v>8.1310000000000002</c:v>
                </c:pt>
                <c:pt idx="6132">
                  <c:v>9</c:v>
                </c:pt>
                <c:pt idx="6133">
                  <c:v>8.7810000000000006</c:v>
                </c:pt>
                <c:pt idx="6134">
                  <c:v>7.8840000000000003</c:v>
                </c:pt>
                <c:pt idx="6135">
                  <c:v>8.3889999999999993</c:v>
                </c:pt>
                <c:pt idx="6136">
                  <c:v>8.7390000000000008</c:v>
                </c:pt>
                <c:pt idx="6137">
                  <c:v>9.3420000000000005</c:v>
                </c:pt>
                <c:pt idx="6138">
                  <c:v>9.6590000000000007</c:v>
                </c:pt>
                <c:pt idx="6139">
                  <c:v>10.441000000000001</c:v>
                </c:pt>
                <c:pt idx="6140">
                  <c:v>10.826000000000001</c:v>
                </c:pt>
                <c:pt idx="6141">
                  <c:v>8.0489999999999995</c:v>
                </c:pt>
                <c:pt idx="6142">
                  <c:v>10.807</c:v>
                </c:pt>
                <c:pt idx="6143">
                  <c:v>8.5649999999999995</c:v>
                </c:pt>
                <c:pt idx="6144">
                  <c:v>9.2309999999999999</c:v>
                </c:pt>
                <c:pt idx="6145">
                  <c:v>9.0180000000000007</c:v>
                </c:pt>
                <c:pt idx="6146">
                  <c:v>7.8230000000000004</c:v>
                </c:pt>
                <c:pt idx="6147">
                  <c:v>7.931</c:v>
                </c:pt>
                <c:pt idx="6148">
                  <c:v>9.1180000000000003</c:v>
                </c:pt>
                <c:pt idx="6149">
                  <c:v>9.5719999999999992</c:v>
                </c:pt>
                <c:pt idx="6150">
                  <c:v>8.891</c:v>
                </c:pt>
                <c:pt idx="6151">
                  <c:v>9.2240000000000002</c:v>
                </c:pt>
                <c:pt idx="6152">
                  <c:v>9.1300000000000008</c:v>
                </c:pt>
                <c:pt idx="6153">
                  <c:v>10.43</c:v>
                </c:pt>
                <c:pt idx="6154">
                  <c:v>8.0939999999999994</c:v>
                </c:pt>
                <c:pt idx="6155">
                  <c:v>9.3960000000000008</c:v>
                </c:pt>
                <c:pt idx="6156">
                  <c:v>8.8629999999999995</c:v>
                </c:pt>
                <c:pt idx="6157">
                  <c:v>10.032</c:v>
                </c:pt>
                <c:pt idx="6158">
                  <c:v>8.6539999999999999</c:v>
                </c:pt>
                <c:pt idx="6159">
                  <c:v>10.051</c:v>
                </c:pt>
                <c:pt idx="6160">
                  <c:v>9.5169999999999995</c:v>
                </c:pt>
                <c:pt idx="6161">
                  <c:v>9.9550000000000001</c:v>
                </c:pt>
                <c:pt idx="6162">
                  <c:v>10.342000000000001</c:v>
                </c:pt>
                <c:pt idx="6163">
                  <c:v>10.16</c:v>
                </c:pt>
                <c:pt idx="6164">
                  <c:v>9.9019999999999992</c:v>
                </c:pt>
                <c:pt idx="6165">
                  <c:v>10.273999999999999</c:v>
                </c:pt>
                <c:pt idx="6166">
                  <c:v>9.75</c:v>
                </c:pt>
                <c:pt idx="6167">
                  <c:v>9.8710000000000004</c:v>
                </c:pt>
                <c:pt idx="6168">
                  <c:v>8.9440000000000008</c:v>
                </c:pt>
                <c:pt idx="6169">
                  <c:v>9.875</c:v>
                </c:pt>
                <c:pt idx="6170">
                  <c:v>8.7230000000000008</c:v>
                </c:pt>
                <c:pt idx="6171">
                  <c:v>9.7390000000000008</c:v>
                </c:pt>
                <c:pt idx="6172">
                  <c:v>7.2839999999999998</c:v>
                </c:pt>
                <c:pt idx="6173">
                  <c:v>9.9269999999999996</c:v>
                </c:pt>
                <c:pt idx="6174">
                  <c:v>7.4749999999999996</c:v>
                </c:pt>
                <c:pt idx="6175">
                  <c:v>10.273</c:v>
                </c:pt>
                <c:pt idx="6176">
                  <c:v>8.048</c:v>
                </c:pt>
                <c:pt idx="6177">
                  <c:v>10.132</c:v>
                </c:pt>
                <c:pt idx="6178">
                  <c:v>9.5169999999999995</c:v>
                </c:pt>
                <c:pt idx="6179">
                  <c:v>10.586</c:v>
                </c:pt>
                <c:pt idx="6180">
                  <c:v>11.093999999999999</c:v>
                </c:pt>
                <c:pt idx="6181">
                  <c:v>9.3490000000000002</c:v>
                </c:pt>
                <c:pt idx="6182">
                  <c:v>9.5299999999999994</c:v>
                </c:pt>
                <c:pt idx="6183">
                  <c:v>9.3330000000000002</c:v>
                </c:pt>
                <c:pt idx="6184">
                  <c:v>8.77</c:v>
                </c:pt>
                <c:pt idx="6185">
                  <c:v>8.5719999999999992</c:v>
                </c:pt>
                <c:pt idx="6186">
                  <c:v>10.526999999999999</c:v>
                </c:pt>
                <c:pt idx="6187">
                  <c:v>9.6289999999999996</c:v>
                </c:pt>
                <c:pt idx="6188">
                  <c:v>8.9320000000000004</c:v>
                </c:pt>
                <c:pt idx="6189">
                  <c:v>8.6460000000000008</c:v>
                </c:pt>
                <c:pt idx="6190">
                  <c:v>8.141</c:v>
                </c:pt>
                <c:pt idx="6191">
                  <c:v>9.1660000000000004</c:v>
                </c:pt>
                <c:pt idx="6192">
                  <c:v>8.94</c:v>
                </c:pt>
                <c:pt idx="6193">
                  <c:v>8.6989999999999998</c:v>
                </c:pt>
                <c:pt idx="6194">
                  <c:v>10.664</c:v>
                </c:pt>
                <c:pt idx="6195">
                  <c:v>10.204000000000001</c:v>
                </c:pt>
                <c:pt idx="6196">
                  <c:v>8.6210000000000004</c:v>
                </c:pt>
                <c:pt idx="6197">
                  <c:v>9.1609999999999996</c:v>
                </c:pt>
                <c:pt idx="6198">
                  <c:v>8.9120000000000008</c:v>
                </c:pt>
                <c:pt idx="6199">
                  <c:v>6.9640000000000004</c:v>
                </c:pt>
                <c:pt idx="6200">
                  <c:v>9.0239999999999991</c:v>
                </c:pt>
                <c:pt idx="6201">
                  <c:v>9.9369999999999994</c:v>
                </c:pt>
                <c:pt idx="6202">
                  <c:v>8.9499999999999993</c:v>
                </c:pt>
                <c:pt idx="6203">
                  <c:v>10.47</c:v>
                </c:pt>
                <c:pt idx="6204">
                  <c:v>10.342000000000001</c:v>
                </c:pt>
                <c:pt idx="6205">
                  <c:v>8.5410000000000004</c:v>
                </c:pt>
                <c:pt idx="6206">
                  <c:v>9.3580000000000005</c:v>
                </c:pt>
                <c:pt idx="6207">
                  <c:v>8.0150000000000006</c:v>
                </c:pt>
                <c:pt idx="6208">
                  <c:v>9.7520000000000007</c:v>
                </c:pt>
                <c:pt idx="6209">
                  <c:v>8.1790000000000003</c:v>
                </c:pt>
                <c:pt idx="6210">
                  <c:v>8.5570000000000004</c:v>
                </c:pt>
                <c:pt idx="6211">
                  <c:v>8.5150000000000006</c:v>
                </c:pt>
                <c:pt idx="6212">
                  <c:v>8.0139999999999993</c:v>
                </c:pt>
                <c:pt idx="6213">
                  <c:v>7.8650000000000002</c:v>
                </c:pt>
                <c:pt idx="6214">
                  <c:v>7.7530000000000001</c:v>
                </c:pt>
                <c:pt idx="6215">
                  <c:v>9.2379999999999995</c:v>
                </c:pt>
                <c:pt idx="6216">
                  <c:v>9.8529999999999998</c:v>
                </c:pt>
                <c:pt idx="6217">
                  <c:v>8.5739999999999998</c:v>
                </c:pt>
                <c:pt idx="6218">
                  <c:v>10.428000000000001</c:v>
                </c:pt>
                <c:pt idx="6219">
                  <c:v>9.34</c:v>
                </c:pt>
                <c:pt idx="6220">
                  <c:v>10.798</c:v>
                </c:pt>
                <c:pt idx="6221">
                  <c:v>8.4450000000000003</c:v>
                </c:pt>
                <c:pt idx="6222">
                  <c:v>9.7530000000000001</c:v>
                </c:pt>
                <c:pt idx="6223">
                  <c:v>8.9930000000000003</c:v>
                </c:pt>
                <c:pt idx="6224">
                  <c:v>8.8810000000000002</c:v>
                </c:pt>
                <c:pt idx="6225">
                  <c:v>9.0020000000000007</c:v>
                </c:pt>
                <c:pt idx="6226">
                  <c:v>9.2940000000000005</c:v>
                </c:pt>
                <c:pt idx="6227">
                  <c:v>10.205</c:v>
                </c:pt>
                <c:pt idx="6228">
                  <c:v>10.183</c:v>
                </c:pt>
                <c:pt idx="6229">
                  <c:v>8.7029999999999994</c:v>
                </c:pt>
                <c:pt idx="6230">
                  <c:v>9.2680000000000007</c:v>
                </c:pt>
                <c:pt idx="6231">
                  <c:v>8.5129999999999999</c:v>
                </c:pt>
                <c:pt idx="6232">
                  <c:v>9.0210000000000008</c:v>
                </c:pt>
                <c:pt idx="6233">
                  <c:v>8.3409999999999993</c:v>
                </c:pt>
                <c:pt idx="6234">
                  <c:v>9.1720000000000006</c:v>
                </c:pt>
                <c:pt idx="6235">
                  <c:v>8.1829999999999998</c:v>
                </c:pt>
                <c:pt idx="6236">
                  <c:v>9.3970000000000002</c:v>
                </c:pt>
                <c:pt idx="6237">
                  <c:v>9.0459999999999994</c:v>
                </c:pt>
                <c:pt idx="6238">
                  <c:v>9.6460000000000008</c:v>
                </c:pt>
                <c:pt idx="6239">
                  <c:v>8.15</c:v>
                </c:pt>
                <c:pt idx="6240">
                  <c:v>10.259</c:v>
                </c:pt>
                <c:pt idx="6241">
                  <c:v>8.3979999999999997</c:v>
                </c:pt>
                <c:pt idx="6242">
                  <c:v>9.4710000000000001</c:v>
                </c:pt>
                <c:pt idx="6243">
                  <c:v>9.2070000000000007</c:v>
                </c:pt>
                <c:pt idx="6244">
                  <c:v>9.9760000000000009</c:v>
                </c:pt>
                <c:pt idx="6245">
                  <c:v>8.5449999999999999</c:v>
                </c:pt>
                <c:pt idx="6246">
                  <c:v>8.3859999999999992</c:v>
                </c:pt>
                <c:pt idx="6247">
                  <c:v>8.1359999999999992</c:v>
                </c:pt>
                <c:pt idx="6248">
                  <c:v>10.009</c:v>
                </c:pt>
                <c:pt idx="6249">
                  <c:v>8.8160000000000007</c:v>
                </c:pt>
                <c:pt idx="6250">
                  <c:v>9.734</c:v>
                </c:pt>
                <c:pt idx="6251">
                  <c:v>8.9160000000000004</c:v>
                </c:pt>
                <c:pt idx="6252">
                  <c:v>11.03</c:v>
                </c:pt>
                <c:pt idx="6253">
                  <c:v>9.6959999999999997</c:v>
                </c:pt>
                <c:pt idx="6254">
                  <c:v>8.8420000000000005</c:v>
                </c:pt>
                <c:pt idx="6255">
                  <c:v>9.1460000000000008</c:v>
                </c:pt>
                <c:pt idx="6256">
                  <c:v>8.5440000000000005</c:v>
                </c:pt>
                <c:pt idx="6257">
                  <c:v>9.5109999999999992</c:v>
                </c:pt>
                <c:pt idx="6258">
                  <c:v>6.4189999999999996</c:v>
                </c:pt>
                <c:pt idx="6259">
                  <c:v>9.923</c:v>
                </c:pt>
                <c:pt idx="6260">
                  <c:v>8.8740000000000006</c:v>
                </c:pt>
                <c:pt idx="6261">
                  <c:v>9.3919999999999995</c:v>
                </c:pt>
                <c:pt idx="6262">
                  <c:v>10.295999999999999</c:v>
                </c:pt>
                <c:pt idx="6263">
                  <c:v>9.7750000000000004</c:v>
                </c:pt>
                <c:pt idx="6264">
                  <c:v>10.94</c:v>
                </c:pt>
                <c:pt idx="6265">
                  <c:v>9.3729999999999993</c:v>
                </c:pt>
                <c:pt idx="6266">
                  <c:v>9.5549999999999997</c:v>
                </c:pt>
                <c:pt idx="6267">
                  <c:v>9.5570000000000004</c:v>
                </c:pt>
                <c:pt idx="6268">
                  <c:v>9.3740000000000006</c:v>
                </c:pt>
                <c:pt idx="6269">
                  <c:v>9.6929999999999996</c:v>
                </c:pt>
                <c:pt idx="6270">
                  <c:v>9.18</c:v>
                </c:pt>
                <c:pt idx="6271">
                  <c:v>10.409000000000001</c:v>
                </c:pt>
                <c:pt idx="6272">
                  <c:v>9.7690000000000001</c:v>
                </c:pt>
                <c:pt idx="6273">
                  <c:v>8.4659999999999993</c:v>
                </c:pt>
                <c:pt idx="6274">
                  <c:v>8.7530000000000001</c:v>
                </c:pt>
                <c:pt idx="6275">
                  <c:v>7.5309999999999997</c:v>
                </c:pt>
                <c:pt idx="6276">
                  <c:v>8.2449999999999992</c:v>
                </c:pt>
                <c:pt idx="6277">
                  <c:v>7.0609999999999999</c:v>
                </c:pt>
                <c:pt idx="6278">
                  <c:v>8.5649999999999995</c:v>
                </c:pt>
                <c:pt idx="6279">
                  <c:v>7.9969999999999999</c:v>
                </c:pt>
                <c:pt idx="6280">
                  <c:v>10.451000000000001</c:v>
                </c:pt>
                <c:pt idx="6281">
                  <c:v>9.4730000000000008</c:v>
                </c:pt>
                <c:pt idx="6282">
                  <c:v>10.26</c:v>
                </c:pt>
                <c:pt idx="6283">
                  <c:v>9.15</c:v>
                </c:pt>
                <c:pt idx="6284">
                  <c:v>9.5739999999999998</c:v>
                </c:pt>
                <c:pt idx="6285">
                  <c:v>9.2070000000000007</c:v>
                </c:pt>
                <c:pt idx="6286">
                  <c:v>8.3059999999999992</c:v>
                </c:pt>
                <c:pt idx="6287">
                  <c:v>9.8309999999999995</c:v>
                </c:pt>
                <c:pt idx="6288">
                  <c:v>8.7929999999999993</c:v>
                </c:pt>
                <c:pt idx="6289">
                  <c:v>8.423</c:v>
                </c:pt>
                <c:pt idx="6290">
                  <c:v>7.8710000000000004</c:v>
                </c:pt>
                <c:pt idx="6291">
                  <c:v>8.6419999999999995</c:v>
                </c:pt>
                <c:pt idx="6292">
                  <c:v>8.5150000000000006</c:v>
                </c:pt>
                <c:pt idx="6293">
                  <c:v>7.7190000000000003</c:v>
                </c:pt>
                <c:pt idx="6294">
                  <c:v>8.9779999999999998</c:v>
                </c:pt>
                <c:pt idx="6295">
                  <c:v>9.4930000000000003</c:v>
                </c:pt>
                <c:pt idx="6296">
                  <c:v>10.353</c:v>
                </c:pt>
                <c:pt idx="6297">
                  <c:v>8.5850000000000009</c:v>
                </c:pt>
                <c:pt idx="6298">
                  <c:v>7.4420000000000002</c:v>
                </c:pt>
                <c:pt idx="6299">
                  <c:v>8.2070000000000007</c:v>
                </c:pt>
                <c:pt idx="6300">
                  <c:v>10.454000000000001</c:v>
                </c:pt>
                <c:pt idx="6301">
                  <c:v>8.3539999999999992</c:v>
                </c:pt>
                <c:pt idx="6302">
                  <c:v>10.045</c:v>
                </c:pt>
                <c:pt idx="6303">
                  <c:v>7.5389999999999997</c:v>
                </c:pt>
                <c:pt idx="6304">
                  <c:v>10.064</c:v>
                </c:pt>
                <c:pt idx="6305">
                  <c:v>9.4740000000000002</c:v>
                </c:pt>
                <c:pt idx="6306">
                  <c:v>10.403</c:v>
                </c:pt>
                <c:pt idx="6307">
                  <c:v>10.686999999999999</c:v>
                </c:pt>
                <c:pt idx="6308">
                  <c:v>8.2240000000000002</c:v>
                </c:pt>
                <c:pt idx="6309">
                  <c:v>8.9280000000000008</c:v>
                </c:pt>
                <c:pt idx="6310">
                  <c:v>8.7710000000000008</c:v>
                </c:pt>
                <c:pt idx="6311">
                  <c:v>10.163</c:v>
                </c:pt>
                <c:pt idx="6312">
                  <c:v>9.9369999999999994</c:v>
                </c:pt>
                <c:pt idx="6313">
                  <c:v>9.4420000000000002</c:v>
                </c:pt>
                <c:pt idx="6314">
                  <c:v>8.8979999999999997</c:v>
                </c:pt>
                <c:pt idx="6315">
                  <c:v>9.5060000000000002</c:v>
                </c:pt>
                <c:pt idx="6316">
                  <c:v>9.4719999999999995</c:v>
                </c:pt>
                <c:pt idx="6317">
                  <c:v>9.5069999999999997</c:v>
                </c:pt>
                <c:pt idx="6318">
                  <c:v>9.0380000000000003</c:v>
                </c:pt>
                <c:pt idx="6319">
                  <c:v>9.2319999999999993</c:v>
                </c:pt>
                <c:pt idx="6320">
                  <c:v>7.6639999999999997</c:v>
                </c:pt>
                <c:pt idx="6321">
                  <c:v>8.0839999999999996</c:v>
                </c:pt>
                <c:pt idx="6322">
                  <c:v>9.3800000000000008</c:v>
                </c:pt>
                <c:pt idx="6323">
                  <c:v>10.499000000000001</c:v>
                </c:pt>
                <c:pt idx="6324">
                  <c:v>8.9830000000000005</c:v>
                </c:pt>
                <c:pt idx="6325">
                  <c:v>8.3019999999999996</c:v>
                </c:pt>
                <c:pt idx="6326">
                  <c:v>7.4939999999999998</c:v>
                </c:pt>
                <c:pt idx="6327">
                  <c:v>8.907</c:v>
                </c:pt>
                <c:pt idx="6328">
                  <c:v>9.734</c:v>
                </c:pt>
                <c:pt idx="6329">
                  <c:v>9.5239999999999991</c:v>
                </c:pt>
                <c:pt idx="6330">
                  <c:v>9.2829999999999995</c:v>
                </c:pt>
                <c:pt idx="6331">
                  <c:v>10.224</c:v>
                </c:pt>
                <c:pt idx="6332">
                  <c:v>7.7110000000000003</c:v>
                </c:pt>
                <c:pt idx="6333">
                  <c:v>7.9459999999999997</c:v>
                </c:pt>
                <c:pt idx="6334">
                  <c:v>9.173</c:v>
                </c:pt>
                <c:pt idx="6335">
                  <c:v>9.3140000000000001</c:v>
                </c:pt>
                <c:pt idx="6336">
                  <c:v>10.395</c:v>
                </c:pt>
                <c:pt idx="6337">
                  <c:v>10.173</c:v>
                </c:pt>
                <c:pt idx="6338">
                  <c:v>9.6790000000000003</c:v>
                </c:pt>
                <c:pt idx="6339">
                  <c:v>11.012</c:v>
                </c:pt>
                <c:pt idx="6340">
                  <c:v>8.3309999999999995</c:v>
                </c:pt>
                <c:pt idx="6341">
                  <c:v>10.64</c:v>
                </c:pt>
                <c:pt idx="6342">
                  <c:v>7.7770000000000001</c:v>
                </c:pt>
                <c:pt idx="6343">
                  <c:v>9.5250000000000004</c:v>
                </c:pt>
                <c:pt idx="6344">
                  <c:v>8.5</c:v>
                </c:pt>
                <c:pt idx="6345">
                  <c:v>9.7530000000000001</c:v>
                </c:pt>
                <c:pt idx="6346">
                  <c:v>8.9570000000000007</c:v>
                </c:pt>
                <c:pt idx="6347">
                  <c:v>9.8000000000000007</c:v>
                </c:pt>
                <c:pt idx="6348">
                  <c:v>10.117000000000001</c:v>
                </c:pt>
                <c:pt idx="6349">
                  <c:v>8.31</c:v>
                </c:pt>
                <c:pt idx="6350">
                  <c:v>9.6639999999999997</c:v>
                </c:pt>
                <c:pt idx="6351">
                  <c:v>9.0559999999999992</c:v>
                </c:pt>
                <c:pt idx="6352">
                  <c:v>8.7569999999999997</c:v>
                </c:pt>
                <c:pt idx="6353">
                  <c:v>9.1199999999999992</c:v>
                </c:pt>
                <c:pt idx="6354">
                  <c:v>9.391</c:v>
                </c:pt>
                <c:pt idx="6355">
                  <c:v>8.6920000000000002</c:v>
                </c:pt>
                <c:pt idx="6356">
                  <c:v>7.72</c:v>
                </c:pt>
                <c:pt idx="6357">
                  <c:v>9.6379999999999999</c:v>
                </c:pt>
                <c:pt idx="6358">
                  <c:v>8.532</c:v>
                </c:pt>
                <c:pt idx="6359">
                  <c:v>9.8179999999999996</c:v>
                </c:pt>
                <c:pt idx="6360">
                  <c:v>10.069000000000001</c:v>
                </c:pt>
                <c:pt idx="6361">
                  <c:v>9.8620000000000001</c:v>
                </c:pt>
                <c:pt idx="6362">
                  <c:v>9.6370000000000005</c:v>
                </c:pt>
                <c:pt idx="6363">
                  <c:v>9.0079999999999991</c:v>
                </c:pt>
                <c:pt idx="6364">
                  <c:v>9.6859999999999999</c:v>
                </c:pt>
                <c:pt idx="6365">
                  <c:v>8.83</c:v>
                </c:pt>
                <c:pt idx="6366">
                  <c:v>9.6620000000000008</c:v>
                </c:pt>
                <c:pt idx="6367">
                  <c:v>9.1379999999999999</c:v>
                </c:pt>
                <c:pt idx="6368">
                  <c:v>10.026</c:v>
                </c:pt>
                <c:pt idx="6369">
                  <c:v>9.4719999999999995</c:v>
                </c:pt>
                <c:pt idx="6370">
                  <c:v>10.121</c:v>
                </c:pt>
                <c:pt idx="6371">
                  <c:v>10.57</c:v>
                </c:pt>
                <c:pt idx="6372">
                  <c:v>9.4719999999999995</c:v>
                </c:pt>
                <c:pt idx="6373">
                  <c:v>10.199</c:v>
                </c:pt>
                <c:pt idx="6374">
                  <c:v>9.4740000000000002</c:v>
                </c:pt>
                <c:pt idx="6375">
                  <c:v>10.205</c:v>
                </c:pt>
                <c:pt idx="6376">
                  <c:v>9.6890000000000001</c:v>
                </c:pt>
                <c:pt idx="6377">
                  <c:v>9.8109999999999999</c:v>
                </c:pt>
                <c:pt idx="6378">
                  <c:v>9.9819999999999993</c:v>
                </c:pt>
                <c:pt idx="6379">
                  <c:v>8.375</c:v>
                </c:pt>
                <c:pt idx="6380">
                  <c:v>9.5190000000000001</c:v>
                </c:pt>
                <c:pt idx="6381">
                  <c:v>8.7710000000000008</c:v>
                </c:pt>
                <c:pt idx="6382">
                  <c:v>10.449</c:v>
                </c:pt>
                <c:pt idx="6383">
                  <c:v>9.0510000000000002</c:v>
                </c:pt>
                <c:pt idx="6384">
                  <c:v>11.43</c:v>
                </c:pt>
                <c:pt idx="6385">
                  <c:v>10.657999999999999</c:v>
                </c:pt>
                <c:pt idx="6386">
                  <c:v>8.6750000000000007</c:v>
                </c:pt>
                <c:pt idx="6387">
                  <c:v>8.1590000000000007</c:v>
                </c:pt>
                <c:pt idx="6388">
                  <c:v>8.6430000000000007</c:v>
                </c:pt>
                <c:pt idx="6389">
                  <c:v>8.0749999999999993</c:v>
                </c:pt>
                <c:pt idx="6390">
                  <c:v>9.5510000000000002</c:v>
                </c:pt>
                <c:pt idx="6391">
                  <c:v>10.151</c:v>
                </c:pt>
                <c:pt idx="6392">
                  <c:v>10.220000000000001</c:v>
                </c:pt>
                <c:pt idx="6393">
                  <c:v>10.927</c:v>
                </c:pt>
                <c:pt idx="6394">
                  <c:v>9.7040000000000006</c:v>
                </c:pt>
                <c:pt idx="6395">
                  <c:v>10.016</c:v>
                </c:pt>
                <c:pt idx="6396">
                  <c:v>9.6080000000000005</c:v>
                </c:pt>
                <c:pt idx="6397">
                  <c:v>9.2240000000000002</c:v>
                </c:pt>
                <c:pt idx="6398">
                  <c:v>9.1760000000000002</c:v>
                </c:pt>
                <c:pt idx="6399">
                  <c:v>8.9760000000000009</c:v>
                </c:pt>
                <c:pt idx="6400">
                  <c:v>8.9359999999999999</c:v>
                </c:pt>
                <c:pt idx="6401">
                  <c:v>9.3520000000000003</c:v>
                </c:pt>
                <c:pt idx="6402">
                  <c:v>10.247999999999999</c:v>
                </c:pt>
                <c:pt idx="6403">
                  <c:v>8.8610000000000007</c:v>
                </c:pt>
                <c:pt idx="6404">
                  <c:v>10.255000000000001</c:v>
                </c:pt>
                <c:pt idx="6405">
                  <c:v>9.68</c:v>
                </c:pt>
                <c:pt idx="6406">
                  <c:v>10.366</c:v>
                </c:pt>
                <c:pt idx="6407">
                  <c:v>6.5880000000000001</c:v>
                </c:pt>
                <c:pt idx="6408">
                  <c:v>4.3789999999999996</c:v>
                </c:pt>
                <c:pt idx="6409">
                  <c:v>3.8759999999999999</c:v>
                </c:pt>
                <c:pt idx="6410">
                  <c:v>4.5839999999999996</c:v>
                </c:pt>
                <c:pt idx="6411">
                  <c:v>3.6850000000000001</c:v>
                </c:pt>
                <c:pt idx="6412">
                  <c:v>3.645</c:v>
                </c:pt>
                <c:pt idx="6413">
                  <c:v>4.0709999999999997</c:v>
                </c:pt>
                <c:pt idx="6414">
                  <c:v>4.835</c:v>
                </c:pt>
                <c:pt idx="6415">
                  <c:v>4.0540000000000003</c:v>
                </c:pt>
                <c:pt idx="6416">
                  <c:v>4.8929999999999998</c:v>
                </c:pt>
                <c:pt idx="6417">
                  <c:v>3.9849999999999999</c:v>
                </c:pt>
                <c:pt idx="6418">
                  <c:v>4.827</c:v>
                </c:pt>
                <c:pt idx="6419">
                  <c:v>5.1390000000000002</c:v>
                </c:pt>
                <c:pt idx="6420">
                  <c:v>4.7089999999999996</c:v>
                </c:pt>
                <c:pt idx="6421">
                  <c:v>4.1399999999999997</c:v>
                </c:pt>
                <c:pt idx="6422">
                  <c:v>4.415</c:v>
                </c:pt>
                <c:pt idx="6423">
                  <c:v>4.4560000000000004</c:v>
                </c:pt>
                <c:pt idx="6424">
                  <c:v>4.431</c:v>
                </c:pt>
                <c:pt idx="6425">
                  <c:v>3.899</c:v>
                </c:pt>
                <c:pt idx="6426">
                  <c:v>4.9619999999999997</c:v>
                </c:pt>
                <c:pt idx="6427">
                  <c:v>4.4560000000000004</c:v>
                </c:pt>
                <c:pt idx="6428">
                  <c:v>4.4329999999999998</c:v>
                </c:pt>
                <c:pt idx="6429">
                  <c:v>4.335</c:v>
                </c:pt>
                <c:pt idx="6430">
                  <c:v>4.09</c:v>
                </c:pt>
                <c:pt idx="6431">
                  <c:v>4.4560000000000004</c:v>
                </c:pt>
                <c:pt idx="6432">
                  <c:v>4.3029999999999999</c:v>
                </c:pt>
                <c:pt idx="6433">
                  <c:v>4.4729999999999999</c:v>
                </c:pt>
                <c:pt idx="6434">
                  <c:v>4.4260000000000002</c:v>
                </c:pt>
                <c:pt idx="6435">
                  <c:v>4.452</c:v>
                </c:pt>
                <c:pt idx="6436">
                  <c:v>4.4320000000000004</c:v>
                </c:pt>
                <c:pt idx="6437">
                  <c:v>4.9610000000000003</c:v>
                </c:pt>
                <c:pt idx="6438">
                  <c:v>3.7839999999999998</c:v>
                </c:pt>
                <c:pt idx="6439">
                  <c:v>4.6210000000000004</c:v>
                </c:pt>
                <c:pt idx="6440">
                  <c:v>4.391</c:v>
                </c:pt>
                <c:pt idx="6441">
                  <c:v>4.9669999999999996</c:v>
                </c:pt>
                <c:pt idx="6442">
                  <c:v>5.0069999999999997</c:v>
                </c:pt>
                <c:pt idx="6443">
                  <c:v>6.109</c:v>
                </c:pt>
                <c:pt idx="6444">
                  <c:v>5.8460000000000001</c:v>
                </c:pt>
                <c:pt idx="6445">
                  <c:v>4.1459999999999999</c:v>
                </c:pt>
                <c:pt idx="6446">
                  <c:v>4.532</c:v>
                </c:pt>
                <c:pt idx="6447">
                  <c:v>3.7949999999999999</c:v>
                </c:pt>
                <c:pt idx="6448">
                  <c:v>4.5309999999999997</c:v>
                </c:pt>
                <c:pt idx="6449">
                  <c:v>5.2320000000000002</c:v>
                </c:pt>
                <c:pt idx="6450">
                  <c:v>4.9800000000000004</c:v>
                </c:pt>
                <c:pt idx="6451">
                  <c:v>4.1260000000000003</c:v>
                </c:pt>
                <c:pt idx="6452">
                  <c:v>4.5270000000000001</c:v>
                </c:pt>
                <c:pt idx="6453">
                  <c:v>4.5090000000000003</c:v>
                </c:pt>
                <c:pt idx="6454">
                  <c:v>4.24</c:v>
                </c:pt>
                <c:pt idx="6455">
                  <c:v>5.0650000000000004</c:v>
                </c:pt>
                <c:pt idx="6456">
                  <c:v>5.601</c:v>
                </c:pt>
                <c:pt idx="6457">
                  <c:v>5.9669999999999996</c:v>
                </c:pt>
                <c:pt idx="6458">
                  <c:v>5.8840000000000003</c:v>
                </c:pt>
                <c:pt idx="6459">
                  <c:v>4.6820000000000004</c:v>
                </c:pt>
                <c:pt idx="6460">
                  <c:v>4.9939999999999998</c:v>
                </c:pt>
                <c:pt idx="6461">
                  <c:v>3.8980000000000001</c:v>
                </c:pt>
                <c:pt idx="6462">
                  <c:v>4.8460000000000001</c:v>
                </c:pt>
                <c:pt idx="6463">
                  <c:v>4.3479999999999999</c:v>
                </c:pt>
                <c:pt idx="6464">
                  <c:v>5.2530000000000001</c:v>
                </c:pt>
                <c:pt idx="6465">
                  <c:v>4.4560000000000004</c:v>
                </c:pt>
                <c:pt idx="6466">
                  <c:v>4.9749999999999996</c:v>
                </c:pt>
                <c:pt idx="6467">
                  <c:v>4.3869999999999996</c:v>
                </c:pt>
                <c:pt idx="6468">
                  <c:v>2.129</c:v>
                </c:pt>
                <c:pt idx="6469">
                  <c:v>0</c:v>
                </c:pt>
                <c:pt idx="6470">
                  <c:v>0.53862399999999999</c:v>
                </c:pt>
                <c:pt idx="6471">
                  <c:v>2.605</c:v>
                </c:pt>
                <c:pt idx="6472">
                  <c:v>3.4209999999999998</c:v>
                </c:pt>
                <c:pt idx="6473">
                  <c:v>2.0259999999999998</c:v>
                </c:pt>
                <c:pt idx="6474">
                  <c:v>0</c:v>
                </c:pt>
                <c:pt idx="6475">
                  <c:v>0.90303999999999995</c:v>
                </c:pt>
                <c:pt idx="6476">
                  <c:v>2.3639999999999999</c:v>
                </c:pt>
                <c:pt idx="6477">
                  <c:v>4.4560000000000004</c:v>
                </c:pt>
                <c:pt idx="6478">
                  <c:v>0.86660700000000002</c:v>
                </c:pt>
                <c:pt idx="6479">
                  <c:v>0</c:v>
                </c:pt>
                <c:pt idx="6480">
                  <c:v>2.524</c:v>
                </c:pt>
                <c:pt idx="6481">
                  <c:v>3.488</c:v>
                </c:pt>
                <c:pt idx="6482">
                  <c:v>2.5550000000000002</c:v>
                </c:pt>
                <c:pt idx="6483">
                  <c:v>3.3570000000000002</c:v>
                </c:pt>
                <c:pt idx="6484">
                  <c:v>3.93</c:v>
                </c:pt>
                <c:pt idx="6485">
                  <c:v>2.9449999999999998</c:v>
                </c:pt>
                <c:pt idx="6486">
                  <c:v>1.419</c:v>
                </c:pt>
                <c:pt idx="6487">
                  <c:v>0</c:v>
                </c:pt>
                <c:pt idx="6488">
                  <c:v>3.218</c:v>
                </c:pt>
                <c:pt idx="6489">
                  <c:v>5.3719999999999999</c:v>
                </c:pt>
                <c:pt idx="6490">
                  <c:v>0</c:v>
                </c:pt>
                <c:pt idx="6491">
                  <c:v>5.39</c:v>
                </c:pt>
                <c:pt idx="6492">
                  <c:v>31.829000000000001</c:v>
                </c:pt>
                <c:pt idx="6493">
                  <c:v>33.829000000000001</c:v>
                </c:pt>
                <c:pt idx="6494">
                  <c:v>37.607999999999997</c:v>
                </c:pt>
                <c:pt idx="6495">
                  <c:v>49.795000000000002</c:v>
                </c:pt>
                <c:pt idx="6496">
                  <c:v>63.314</c:v>
                </c:pt>
                <c:pt idx="6497">
                  <c:v>72.888000000000005</c:v>
                </c:pt>
                <c:pt idx="6498">
                  <c:v>72.707999999999998</c:v>
                </c:pt>
                <c:pt idx="6499">
                  <c:v>69.912000000000006</c:v>
                </c:pt>
                <c:pt idx="6500">
                  <c:v>72.804000000000002</c:v>
                </c:pt>
                <c:pt idx="6501">
                  <c:v>78.221999999999994</c:v>
                </c:pt>
                <c:pt idx="6502">
                  <c:v>70.992999999999995</c:v>
                </c:pt>
                <c:pt idx="6503">
                  <c:v>73.241</c:v>
                </c:pt>
                <c:pt idx="6504">
                  <c:v>75.308000000000007</c:v>
                </c:pt>
                <c:pt idx="6505">
                  <c:v>72.69</c:v>
                </c:pt>
                <c:pt idx="6506">
                  <c:v>73.606999999999999</c:v>
                </c:pt>
                <c:pt idx="6507">
                  <c:v>76.944000000000003</c:v>
                </c:pt>
                <c:pt idx="6508">
                  <c:v>74.088999999999999</c:v>
                </c:pt>
                <c:pt idx="6509">
                  <c:v>73.790000000000006</c:v>
                </c:pt>
                <c:pt idx="6510">
                  <c:v>73.87</c:v>
                </c:pt>
                <c:pt idx="6511">
                  <c:v>80.858000000000004</c:v>
                </c:pt>
                <c:pt idx="6512">
                  <c:v>74.213999999999999</c:v>
                </c:pt>
                <c:pt idx="6513">
                  <c:v>75.408000000000001</c:v>
                </c:pt>
                <c:pt idx="6514">
                  <c:v>71.86</c:v>
                </c:pt>
                <c:pt idx="6515">
                  <c:v>77.843999999999994</c:v>
                </c:pt>
                <c:pt idx="6516">
                  <c:v>76.572999999999993</c:v>
                </c:pt>
                <c:pt idx="6517">
                  <c:v>73.046999999999997</c:v>
                </c:pt>
                <c:pt idx="6518">
                  <c:v>74.715000000000003</c:v>
                </c:pt>
                <c:pt idx="6519">
                  <c:v>69.745999999999995</c:v>
                </c:pt>
                <c:pt idx="6520">
                  <c:v>71.41</c:v>
                </c:pt>
                <c:pt idx="6521">
                  <c:v>73.510000000000005</c:v>
                </c:pt>
                <c:pt idx="6522">
                  <c:v>73.799000000000007</c:v>
                </c:pt>
                <c:pt idx="6523">
                  <c:v>71.453000000000003</c:v>
                </c:pt>
                <c:pt idx="6524">
                  <c:v>76.766999999999996</c:v>
                </c:pt>
                <c:pt idx="6525">
                  <c:v>81.88</c:v>
                </c:pt>
                <c:pt idx="6526">
                  <c:v>71.575000000000003</c:v>
                </c:pt>
                <c:pt idx="6527">
                  <c:v>77.527000000000001</c:v>
                </c:pt>
                <c:pt idx="6528">
                  <c:v>79.290999999999997</c:v>
                </c:pt>
                <c:pt idx="6529">
                  <c:v>69.980999999999995</c:v>
                </c:pt>
                <c:pt idx="6530">
                  <c:v>71.292000000000002</c:v>
                </c:pt>
                <c:pt idx="6531">
                  <c:v>79.361999999999995</c:v>
                </c:pt>
                <c:pt idx="6532">
                  <c:v>74.084000000000003</c:v>
                </c:pt>
                <c:pt idx="6533">
                  <c:v>71.834000000000003</c:v>
                </c:pt>
                <c:pt idx="6534">
                  <c:v>78.819999999999993</c:v>
                </c:pt>
                <c:pt idx="6535">
                  <c:v>75.603999999999999</c:v>
                </c:pt>
                <c:pt idx="6536">
                  <c:v>75.430000000000007</c:v>
                </c:pt>
                <c:pt idx="6537">
                  <c:v>73.272999999999996</c:v>
                </c:pt>
                <c:pt idx="6538">
                  <c:v>74.256</c:v>
                </c:pt>
                <c:pt idx="6539">
                  <c:v>75.527000000000001</c:v>
                </c:pt>
                <c:pt idx="6540">
                  <c:v>71.287000000000006</c:v>
                </c:pt>
                <c:pt idx="6541">
                  <c:v>73.275000000000006</c:v>
                </c:pt>
                <c:pt idx="6542">
                  <c:v>80.692999999999998</c:v>
                </c:pt>
                <c:pt idx="6543">
                  <c:v>74.623999999999995</c:v>
                </c:pt>
                <c:pt idx="6544">
                  <c:v>72.046999999999997</c:v>
                </c:pt>
                <c:pt idx="6545">
                  <c:v>76.637</c:v>
                </c:pt>
                <c:pt idx="6546">
                  <c:v>80.813999999999993</c:v>
                </c:pt>
                <c:pt idx="6547">
                  <c:v>73.120999999999995</c:v>
                </c:pt>
                <c:pt idx="6548">
                  <c:v>71.659000000000006</c:v>
                </c:pt>
                <c:pt idx="6549">
                  <c:v>71.433000000000007</c:v>
                </c:pt>
                <c:pt idx="6550">
                  <c:v>73.444999999999993</c:v>
                </c:pt>
                <c:pt idx="6551">
                  <c:v>77.025000000000006</c:v>
                </c:pt>
                <c:pt idx="6552">
                  <c:v>77.656999999999996</c:v>
                </c:pt>
                <c:pt idx="6553">
                  <c:v>82.322999999999993</c:v>
                </c:pt>
                <c:pt idx="6554">
                  <c:v>81.165999999999997</c:v>
                </c:pt>
                <c:pt idx="6555">
                  <c:v>74.459999999999994</c:v>
                </c:pt>
                <c:pt idx="6556">
                  <c:v>75.295000000000002</c:v>
                </c:pt>
                <c:pt idx="6557">
                  <c:v>75.134</c:v>
                </c:pt>
                <c:pt idx="6558">
                  <c:v>72.028000000000006</c:v>
                </c:pt>
                <c:pt idx="6559">
                  <c:v>71.549000000000007</c:v>
                </c:pt>
                <c:pt idx="6560">
                  <c:v>71.507999999999996</c:v>
                </c:pt>
                <c:pt idx="6561">
                  <c:v>76.236999999999995</c:v>
                </c:pt>
                <c:pt idx="6562">
                  <c:v>74.763000000000005</c:v>
                </c:pt>
                <c:pt idx="6563">
                  <c:v>78.165999999999997</c:v>
                </c:pt>
                <c:pt idx="6564">
                  <c:v>76.730999999999995</c:v>
                </c:pt>
                <c:pt idx="6565">
                  <c:v>77.052999999999997</c:v>
                </c:pt>
                <c:pt idx="6566">
                  <c:v>76.433000000000007</c:v>
                </c:pt>
                <c:pt idx="6567">
                  <c:v>74.578000000000003</c:v>
                </c:pt>
                <c:pt idx="6568">
                  <c:v>74.771000000000001</c:v>
                </c:pt>
                <c:pt idx="6569">
                  <c:v>79.135999999999996</c:v>
                </c:pt>
                <c:pt idx="6570">
                  <c:v>78.893000000000001</c:v>
                </c:pt>
                <c:pt idx="6571">
                  <c:v>78.049000000000007</c:v>
                </c:pt>
                <c:pt idx="6572">
                  <c:v>74.966999999999999</c:v>
                </c:pt>
                <c:pt idx="6573">
                  <c:v>78.727000000000004</c:v>
                </c:pt>
                <c:pt idx="6574">
                  <c:v>69.905000000000001</c:v>
                </c:pt>
                <c:pt idx="6575">
                  <c:v>75.356999999999999</c:v>
                </c:pt>
                <c:pt idx="6576">
                  <c:v>80.412999999999997</c:v>
                </c:pt>
                <c:pt idx="6577">
                  <c:v>73.834000000000003</c:v>
                </c:pt>
                <c:pt idx="6578">
                  <c:v>76.944000000000003</c:v>
                </c:pt>
                <c:pt idx="6579">
                  <c:v>81.043000000000006</c:v>
                </c:pt>
                <c:pt idx="6580">
                  <c:v>80.454999999999998</c:v>
                </c:pt>
                <c:pt idx="6581">
                  <c:v>77.685000000000002</c:v>
                </c:pt>
                <c:pt idx="6582">
                  <c:v>73.165000000000006</c:v>
                </c:pt>
                <c:pt idx="6583">
                  <c:v>74.959000000000003</c:v>
                </c:pt>
                <c:pt idx="6584">
                  <c:v>76.811000000000007</c:v>
                </c:pt>
                <c:pt idx="6585">
                  <c:v>79.088999999999999</c:v>
                </c:pt>
                <c:pt idx="6586">
                  <c:v>78.557000000000002</c:v>
                </c:pt>
                <c:pt idx="6587">
                  <c:v>80.984999999999999</c:v>
                </c:pt>
                <c:pt idx="6588">
                  <c:v>83.221999999999994</c:v>
                </c:pt>
                <c:pt idx="6589">
                  <c:v>74.302000000000007</c:v>
                </c:pt>
                <c:pt idx="6590">
                  <c:v>77.078999999999994</c:v>
                </c:pt>
                <c:pt idx="6591">
                  <c:v>75.236999999999995</c:v>
                </c:pt>
                <c:pt idx="6592">
                  <c:v>76.361999999999995</c:v>
                </c:pt>
                <c:pt idx="6593">
                  <c:v>74.156999999999996</c:v>
                </c:pt>
                <c:pt idx="6594">
                  <c:v>82.153000000000006</c:v>
                </c:pt>
                <c:pt idx="6595">
                  <c:v>82.713999999999999</c:v>
                </c:pt>
                <c:pt idx="6596">
                  <c:v>72.736000000000004</c:v>
                </c:pt>
                <c:pt idx="6597">
                  <c:v>76.081000000000003</c:v>
                </c:pt>
                <c:pt idx="6598">
                  <c:v>77.052999999999997</c:v>
                </c:pt>
                <c:pt idx="6599">
                  <c:v>80.373999999999995</c:v>
                </c:pt>
                <c:pt idx="6600">
                  <c:v>83.769000000000005</c:v>
                </c:pt>
                <c:pt idx="6601">
                  <c:v>77.227000000000004</c:v>
                </c:pt>
                <c:pt idx="6602">
                  <c:v>76.463999999999999</c:v>
                </c:pt>
                <c:pt idx="6603">
                  <c:v>80.69</c:v>
                </c:pt>
                <c:pt idx="6604">
                  <c:v>83.138000000000005</c:v>
                </c:pt>
                <c:pt idx="6605">
                  <c:v>82.626000000000005</c:v>
                </c:pt>
                <c:pt idx="6606">
                  <c:v>76.400999999999996</c:v>
                </c:pt>
                <c:pt idx="6607">
                  <c:v>77.001999999999995</c:v>
                </c:pt>
                <c:pt idx="6608">
                  <c:v>79.623000000000005</c:v>
                </c:pt>
                <c:pt idx="6609">
                  <c:v>73.41</c:v>
                </c:pt>
                <c:pt idx="6610">
                  <c:v>73.14</c:v>
                </c:pt>
                <c:pt idx="6611">
                  <c:v>77.861000000000004</c:v>
                </c:pt>
                <c:pt idx="6612">
                  <c:v>70.182000000000002</c:v>
                </c:pt>
                <c:pt idx="6613">
                  <c:v>70.89</c:v>
                </c:pt>
                <c:pt idx="6614">
                  <c:v>74.045000000000002</c:v>
                </c:pt>
                <c:pt idx="6615">
                  <c:v>72.882000000000005</c:v>
                </c:pt>
                <c:pt idx="6616">
                  <c:v>72.320999999999998</c:v>
                </c:pt>
                <c:pt idx="6617">
                  <c:v>72.778999999999996</c:v>
                </c:pt>
                <c:pt idx="6618">
                  <c:v>73.400000000000006</c:v>
                </c:pt>
                <c:pt idx="6619">
                  <c:v>78.135000000000005</c:v>
                </c:pt>
                <c:pt idx="6620">
                  <c:v>71.451999999999998</c:v>
                </c:pt>
                <c:pt idx="6621">
                  <c:v>72.739000000000004</c:v>
                </c:pt>
                <c:pt idx="6622">
                  <c:v>70.688000000000002</c:v>
                </c:pt>
                <c:pt idx="6623">
                  <c:v>71.935000000000002</c:v>
                </c:pt>
                <c:pt idx="6624">
                  <c:v>70.861000000000004</c:v>
                </c:pt>
                <c:pt idx="6625">
                  <c:v>72.873000000000005</c:v>
                </c:pt>
                <c:pt idx="6626">
                  <c:v>69.695999999999998</c:v>
                </c:pt>
                <c:pt idx="6627">
                  <c:v>73.503</c:v>
                </c:pt>
                <c:pt idx="6628">
                  <c:v>73.093999999999994</c:v>
                </c:pt>
                <c:pt idx="6629">
                  <c:v>72.548000000000002</c:v>
                </c:pt>
                <c:pt idx="6630">
                  <c:v>76.504999999999995</c:v>
                </c:pt>
                <c:pt idx="6631">
                  <c:v>74.671000000000006</c:v>
                </c:pt>
                <c:pt idx="6632">
                  <c:v>76.718000000000004</c:v>
                </c:pt>
                <c:pt idx="6633">
                  <c:v>73.489999999999995</c:v>
                </c:pt>
                <c:pt idx="6634">
                  <c:v>77.406999999999996</c:v>
                </c:pt>
                <c:pt idx="6635">
                  <c:v>76.47</c:v>
                </c:pt>
                <c:pt idx="6636">
                  <c:v>74.284000000000006</c:v>
                </c:pt>
                <c:pt idx="6637">
                  <c:v>74.375</c:v>
                </c:pt>
                <c:pt idx="6638">
                  <c:v>75</c:v>
                </c:pt>
                <c:pt idx="6639">
                  <c:v>72.582999999999998</c:v>
                </c:pt>
                <c:pt idx="6640">
                  <c:v>65.944999999999993</c:v>
                </c:pt>
                <c:pt idx="6641">
                  <c:v>67.289000000000001</c:v>
                </c:pt>
                <c:pt idx="6642">
                  <c:v>67.75</c:v>
                </c:pt>
                <c:pt idx="6643">
                  <c:v>80.674000000000007</c:v>
                </c:pt>
                <c:pt idx="6644">
                  <c:v>75.847999999999999</c:v>
                </c:pt>
                <c:pt idx="6645">
                  <c:v>72.766000000000005</c:v>
                </c:pt>
                <c:pt idx="6646">
                  <c:v>71.022999999999996</c:v>
                </c:pt>
                <c:pt idx="6647">
                  <c:v>4.5289999999999999</c:v>
                </c:pt>
                <c:pt idx="6648">
                  <c:v>0</c:v>
                </c:pt>
                <c:pt idx="6649">
                  <c:v>8.8140000000000001</c:v>
                </c:pt>
                <c:pt idx="6650">
                  <c:v>16.565999999999999</c:v>
                </c:pt>
                <c:pt idx="6651">
                  <c:v>21.420999999999999</c:v>
                </c:pt>
                <c:pt idx="6652">
                  <c:v>21.574000000000002</c:v>
                </c:pt>
                <c:pt idx="6653">
                  <c:v>20.562999999999999</c:v>
                </c:pt>
                <c:pt idx="6654">
                  <c:v>25.292999999999999</c:v>
                </c:pt>
                <c:pt idx="6655">
                  <c:v>13.315</c:v>
                </c:pt>
                <c:pt idx="6656">
                  <c:v>13.163</c:v>
                </c:pt>
                <c:pt idx="6657">
                  <c:v>20.55</c:v>
                </c:pt>
                <c:pt idx="6658">
                  <c:v>23.719000000000001</c:v>
                </c:pt>
                <c:pt idx="6659">
                  <c:v>26.398</c:v>
                </c:pt>
                <c:pt idx="6660">
                  <c:v>33.811999999999998</c:v>
                </c:pt>
                <c:pt idx="6661">
                  <c:v>26.692</c:v>
                </c:pt>
                <c:pt idx="6662">
                  <c:v>44.392000000000003</c:v>
                </c:pt>
                <c:pt idx="6663">
                  <c:v>41.872</c:v>
                </c:pt>
                <c:pt idx="6664">
                  <c:v>39.621000000000002</c:v>
                </c:pt>
                <c:pt idx="6665">
                  <c:v>35.482999999999997</c:v>
                </c:pt>
                <c:pt idx="6666">
                  <c:v>30.091000000000001</c:v>
                </c:pt>
                <c:pt idx="6667">
                  <c:v>44.073999999999998</c:v>
                </c:pt>
                <c:pt idx="6668">
                  <c:v>42.837000000000003</c:v>
                </c:pt>
                <c:pt idx="6669">
                  <c:v>48.954999999999998</c:v>
                </c:pt>
                <c:pt idx="6670">
                  <c:v>49.357999999999997</c:v>
                </c:pt>
                <c:pt idx="6671">
                  <c:v>42.015999999999998</c:v>
                </c:pt>
                <c:pt idx="6672">
                  <c:v>43.951000000000001</c:v>
                </c:pt>
                <c:pt idx="6673">
                  <c:v>48.179000000000002</c:v>
                </c:pt>
                <c:pt idx="6674">
                  <c:v>48.08</c:v>
                </c:pt>
                <c:pt idx="6675">
                  <c:v>44.411000000000001</c:v>
                </c:pt>
                <c:pt idx="6676">
                  <c:v>40.270000000000003</c:v>
                </c:pt>
                <c:pt idx="6677">
                  <c:v>44.749000000000002</c:v>
                </c:pt>
                <c:pt idx="6678">
                  <c:v>45.337000000000003</c:v>
                </c:pt>
                <c:pt idx="6679">
                  <c:v>46.957999999999998</c:v>
                </c:pt>
                <c:pt idx="6680">
                  <c:v>44.991</c:v>
                </c:pt>
                <c:pt idx="6681">
                  <c:v>39.323999999999998</c:v>
                </c:pt>
                <c:pt idx="6682">
                  <c:v>41.664000000000001</c:v>
                </c:pt>
                <c:pt idx="6683">
                  <c:v>48.073</c:v>
                </c:pt>
                <c:pt idx="6684">
                  <c:v>49.298999999999999</c:v>
                </c:pt>
                <c:pt idx="6685">
                  <c:v>46.689</c:v>
                </c:pt>
                <c:pt idx="6686">
                  <c:v>43.457000000000001</c:v>
                </c:pt>
                <c:pt idx="6687">
                  <c:v>44.210999999999999</c:v>
                </c:pt>
                <c:pt idx="6688">
                  <c:v>47.006999999999998</c:v>
                </c:pt>
                <c:pt idx="6689">
                  <c:v>49.805999999999997</c:v>
                </c:pt>
                <c:pt idx="6690">
                  <c:v>45.185000000000002</c:v>
                </c:pt>
                <c:pt idx="6691">
                  <c:v>46.826999999999998</c:v>
                </c:pt>
                <c:pt idx="6692">
                  <c:v>50.762999999999998</c:v>
                </c:pt>
                <c:pt idx="6693">
                  <c:v>51.046999999999997</c:v>
                </c:pt>
                <c:pt idx="6694">
                  <c:v>35.363999999999997</c:v>
                </c:pt>
                <c:pt idx="6695">
                  <c:v>39.061999999999998</c:v>
                </c:pt>
                <c:pt idx="6696">
                  <c:v>45.488999999999997</c:v>
                </c:pt>
                <c:pt idx="6697">
                  <c:v>49.825000000000003</c:v>
                </c:pt>
                <c:pt idx="6698">
                  <c:v>53.904000000000003</c:v>
                </c:pt>
                <c:pt idx="6699">
                  <c:v>47.886000000000003</c:v>
                </c:pt>
                <c:pt idx="6700">
                  <c:v>41.301000000000002</c:v>
                </c:pt>
                <c:pt idx="6701">
                  <c:v>43.893000000000001</c:v>
                </c:pt>
                <c:pt idx="6702">
                  <c:v>48.607999999999997</c:v>
                </c:pt>
                <c:pt idx="6703">
                  <c:v>50.677</c:v>
                </c:pt>
                <c:pt idx="6704">
                  <c:v>46.735999999999997</c:v>
                </c:pt>
                <c:pt idx="6705">
                  <c:v>38.454000000000001</c:v>
                </c:pt>
                <c:pt idx="6706">
                  <c:v>46.859000000000002</c:v>
                </c:pt>
                <c:pt idx="6707">
                  <c:v>44.212000000000003</c:v>
                </c:pt>
                <c:pt idx="6708">
                  <c:v>52.03</c:v>
                </c:pt>
                <c:pt idx="6709">
                  <c:v>44.97</c:v>
                </c:pt>
                <c:pt idx="6710">
                  <c:v>41.279000000000003</c:v>
                </c:pt>
                <c:pt idx="6711">
                  <c:v>41.8</c:v>
                </c:pt>
                <c:pt idx="6712">
                  <c:v>47.237000000000002</c:v>
                </c:pt>
                <c:pt idx="6713">
                  <c:v>46.173000000000002</c:v>
                </c:pt>
                <c:pt idx="6714">
                  <c:v>43.918999999999997</c:v>
                </c:pt>
                <c:pt idx="6715">
                  <c:v>42.625999999999998</c:v>
                </c:pt>
                <c:pt idx="6716">
                  <c:v>45.128</c:v>
                </c:pt>
                <c:pt idx="6717">
                  <c:v>50.613</c:v>
                </c:pt>
                <c:pt idx="6718">
                  <c:v>48.366999999999997</c:v>
                </c:pt>
                <c:pt idx="6719">
                  <c:v>42.975999999999999</c:v>
                </c:pt>
                <c:pt idx="6720">
                  <c:v>44.612000000000002</c:v>
                </c:pt>
                <c:pt idx="6721">
                  <c:v>48.11</c:v>
                </c:pt>
                <c:pt idx="6722">
                  <c:v>45.402999999999999</c:v>
                </c:pt>
                <c:pt idx="6723">
                  <c:v>49.534999999999997</c:v>
                </c:pt>
                <c:pt idx="6724">
                  <c:v>29.843</c:v>
                </c:pt>
                <c:pt idx="6725">
                  <c:v>53.179000000000002</c:v>
                </c:pt>
                <c:pt idx="6726">
                  <c:v>50.286999999999999</c:v>
                </c:pt>
                <c:pt idx="6727">
                  <c:v>46.290999999999997</c:v>
                </c:pt>
                <c:pt idx="6728">
                  <c:v>43.584000000000003</c:v>
                </c:pt>
                <c:pt idx="6729">
                  <c:v>42.93</c:v>
                </c:pt>
                <c:pt idx="6730">
                  <c:v>47.91</c:v>
                </c:pt>
                <c:pt idx="6731">
                  <c:v>46.046999999999997</c:v>
                </c:pt>
                <c:pt idx="6732">
                  <c:v>46.295000000000002</c:v>
                </c:pt>
                <c:pt idx="6733">
                  <c:v>42.930999999999997</c:v>
                </c:pt>
                <c:pt idx="6734">
                  <c:v>41.311</c:v>
                </c:pt>
                <c:pt idx="6735">
                  <c:v>46.223999999999997</c:v>
                </c:pt>
                <c:pt idx="6736">
                  <c:v>53.057000000000002</c:v>
                </c:pt>
                <c:pt idx="6737">
                  <c:v>45.146999999999998</c:v>
                </c:pt>
                <c:pt idx="6738">
                  <c:v>39.719000000000001</c:v>
                </c:pt>
                <c:pt idx="6739">
                  <c:v>43.133000000000003</c:v>
                </c:pt>
                <c:pt idx="6740">
                  <c:v>45.667000000000002</c:v>
                </c:pt>
                <c:pt idx="6741">
                  <c:v>48.747999999999998</c:v>
                </c:pt>
                <c:pt idx="6742">
                  <c:v>44.828000000000003</c:v>
                </c:pt>
                <c:pt idx="6743">
                  <c:v>47.673000000000002</c:v>
                </c:pt>
                <c:pt idx="6744">
                  <c:v>44.02</c:v>
                </c:pt>
                <c:pt idx="6745">
                  <c:v>45.353000000000002</c:v>
                </c:pt>
                <c:pt idx="6746">
                  <c:v>44.481000000000002</c:v>
                </c:pt>
                <c:pt idx="6747">
                  <c:v>47.567999999999998</c:v>
                </c:pt>
                <c:pt idx="6748">
                  <c:v>45.445</c:v>
                </c:pt>
                <c:pt idx="6749">
                  <c:v>43.131</c:v>
                </c:pt>
                <c:pt idx="6750">
                  <c:v>42.569000000000003</c:v>
                </c:pt>
                <c:pt idx="6751">
                  <c:v>48.286000000000001</c:v>
                </c:pt>
                <c:pt idx="6752">
                  <c:v>32.978999999999999</c:v>
                </c:pt>
                <c:pt idx="6753">
                  <c:v>19.102</c:v>
                </c:pt>
                <c:pt idx="6754">
                  <c:v>13.867000000000001</c:v>
                </c:pt>
                <c:pt idx="6755">
                  <c:v>10.539</c:v>
                </c:pt>
                <c:pt idx="6756">
                  <c:v>9.9339999999999993</c:v>
                </c:pt>
                <c:pt idx="6757">
                  <c:v>4.8250000000000002</c:v>
                </c:pt>
                <c:pt idx="6758">
                  <c:v>0.115328</c:v>
                </c:pt>
                <c:pt idx="6759">
                  <c:v>19.945</c:v>
                </c:pt>
                <c:pt idx="6760">
                  <c:v>33.426000000000002</c:v>
                </c:pt>
                <c:pt idx="6761">
                  <c:v>41.753</c:v>
                </c:pt>
                <c:pt idx="6762">
                  <c:v>31.356999999999999</c:v>
                </c:pt>
                <c:pt idx="6763">
                  <c:v>21.036999999999999</c:v>
                </c:pt>
                <c:pt idx="6764">
                  <c:v>26.02</c:v>
                </c:pt>
                <c:pt idx="6765">
                  <c:v>21.917999999999999</c:v>
                </c:pt>
                <c:pt idx="6766">
                  <c:v>24.15</c:v>
                </c:pt>
                <c:pt idx="6767">
                  <c:v>37.167999999999999</c:v>
                </c:pt>
                <c:pt idx="6768">
                  <c:v>27.779</c:v>
                </c:pt>
                <c:pt idx="6769">
                  <c:v>34.823999999999998</c:v>
                </c:pt>
                <c:pt idx="6770">
                  <c:v>27.030999999999999</c:v>
                </c:pt>
                <c:pt idx="6771">
                  <c:v>32.572000000000003</c:v>
                </c:pt>
                <c:pt idx="6772">
                  <c:v>29.276</c:v>
                </c:pt>
                <c:pt idx="6773">
                  <c:v>28.471</c:v>
                </c:pt>
                <c:pt idx="6774">
                  <c:v>29.946999999999999</c:v>
                </c:pt>
                <c:pt idx="6775">
                  <c:v>29.77</c:v>
                </c:pt>
                <c:pt idx="6776">
                  <c:v>31.495999999999999</c:v>
                </c:pt>
                <c:pt idx="6777">
                  <c:v>29.106000000000002</c:v>
                </c:pt>
                <c:pt idx="6778">
                  <c:v>30.856999999999999</c:v>
                </c:pt>
                <c:pt idx="6779">
                  <c:v>32.451000000000001</c:v>
                </c:pt>
                <c:pt idx="6780">
                  <c:v>28.844000000000001</c:v>
                </c:pt>
                <c:pt idx="6781">
                  <c:v>33.341000000000001</c:v>
                </c:pt>
                <c:pt idx="6782">
                  <c:v>30.37</c:v>
                </c:pt>
                <c:pt idx="6783">
                  <c:v>22.501999999999999</c:v>
                </c:pt>
                <c:pt idx="6784">
                  <c:v>29.009</c:v>
                </c:pt>
                <c:pt idx="6785">
                  <c:v>34.295999999999999</c:v>
                </c:pt>
                <c:pt idx="6786">
                  <c:v>29.788</c:v>
                </c:pt>
                <c:pt idx="6787">
                  <c:v>31.204000000000001</c:v>
                </c:pt>
                <c:pt idx="6788">
                  <c:v>31.600999999999999</c:v>
                </c:pt>
                <c:pt idx="6789">
                  <c:v>33.530999999999999</c:v>
                </c:pt>
                <c:pt idx="6790">
                  <c:v>31.597999999999999</c:v>
                </c:pt>
                <c:pt idx="6791">
                  <c:v>31.745000000000001</c:v>
                </c:pt>
                <c:pt idx="6792">
                  <c:v>29.847999999999999</c:v>
                </c:pt>
                <c:pt idx="6793">
                  <c:v>33.880000000000003</c:v>
                </c:pt>
                <c:pt idx="6794">
                  <c:v>30.173999999999999</c:v>
                </c:pt>
                <c:pt idx="6795">
                  <c:v>30.116</c:v>
                </c:pt>
                <c:pt idx="6796">
                  <c:v>31.385000000000002</c:v>
                </c:pt>
                <c:pt idx="6797">
                  <c:v>33.564</c:v>
                </c:pt>
                <c:pt idx="6798">
                  <c:v>32.054000000000002</c:v>
                </c:pt>
                <c:pt idx="6799">
                  <c:v>30.157</c:v>
                </c:pt>
                <c:pt idx="6800">
                  <c:v>31.349</c:v>
                </c:pt>
                <c:pt idx="6801">
                  <c:v>31.890999999999998</c:v>
                </c:pt>
                <c:pt idx="6802">
                  <c:v>30.228999999999999</c:v>
                </c:pt>
                <c:pt idx="6803">
                  <c:v>29.631</c:v>
                </c:pt>
                <c:pt idx="6804">
                  <c:v>31.013999999999999</c:v>
                </c:pt>
                <c:pt idx="6805">
                  <c:v>26.530999999999999</c:v>
                </c:pt>
                <c:pt idx="6806">
                  <c:v>32.119999999999997</c:v>
                </c:pt>
                <c:pt idx="6807">
                  <c:v>31.555</c:v>
                </c:pt>
                <c:pt idx="6808">
                  <c:v>32.627000000000002</c:v>
                </c:pt>
                <c:pt idx="6809">
                  <c:v>29.684999999999999</c:v>
                </c:pt>
                <c:pt idx="6810">
                  <c:v>35.801000000000002</c:v>
                </c:pt>
                <c:pt idx="6811">
                  <c:v>31.794</c:v>
                </c:pt>
                <c:pt idx="6812">
                  <c:v>30.161000000000001</c:v>
                </c:pt>
                <c:pt idx="6813">
                  <c:v>26.734999999999999</c:v>
                </c:pt>
                <c:pt idx="6814">
                  <c:v>25.154</c:v>
                </c:pt>
                <c:pt idx="6815">
                  <c:v>35.173999999999999</c:v>
                </c:pt>
                <c:pt idx="6816">
                  <c:v>33.238</c:v>
                </c:pt>
                <c:pt idx="6817">
                  <c:v>28.451000000000001</c:v>
                </c:pt>
                <c:pt idx="6818">
                  <c:v>32.311</c:v>
                </c:pt>
                <c:pt idx="6819">
                  <c:v>30.37</c:v>
                </c:pt>
                <c:pt idx="6820">
                  <c:v>34.82</c:v>
                </c:pt>
                <c:pt idx="6821">
                  <c:v>28.646999999999998</c:v>
                </c:pt>
                <c:pt idx="6822">
                  <c:v>32.450000000000003</c:v>
                </c:pt>
                <c:pt idx="6823">
                  <c:v>28.994</c:v>
                </c:pt>
                <c:pt idx="6824">
                  <c:v>29.975000000000001</c:v>
                </c:pt>
                <c:pt idx="6825">
                  <c:v>31.85</c:v>
                </c:pt>
                <c:pt idx="6826">
                  <c:v>30.803000000000001</c:v>
                </c:pt>
                <c:pt idx="6827">
                  <c:v>32.89</c:v>
                </c:pt>
                <c:pt idx="6828">
                  <c:v>32.401000000000003</c:v>
                </c:pt>
                <c:pt idx="6829">
                  <c:v>28.088999999999999</c:v>
                </c:pt>
                <c:pt idx="6830">
                  <c:v>29.224</c:v>
                </c:pt>
                <c:pt idx="6831">
                  <c:v>30.637</c:v>
                </c:pt>
                <c:pt idx="6832">
                  <c:v>29.765000000000001</c:v>
                </c:pt>
                <c:pt idx="6833">
                  <c:v>29.331</c:v>
                </c:pt>
                <c:pt idx="6834">
                  <c:v>29.605</c:v>
                </c:pt>
                <c:pt idx="6835">
                  <c:v>31.920999999999999</c:v>
                </c:pt>
                <c:pt idx="6836">
                  <c:v>30.282</c:v>
                </c:pt>
                <c:pt idx="6837">
                  <c:v>33.734999999999999</c:v>
                </c:pt>
                <c:pt idx="6838">
                  <c:v>27.934999999999999</c:v>
                </c:pt>
                <c:pt idx="6839">
                  <c:v>28.83</c:v>
                </c:pt>
                <c:pt idx="6840">
                  <c:v>29.827999999999999</c:v>
                </c:pt>
                <c:pt idx="6841">
                  <c:v>34.122</c:v>
                </c:pt>
                <c:pt idx="6842">
                  <c:v>30.648</c:v>
                </c:pt>
                <c:pt idx="6843">
                  <c:v>28.210999999999999</c:v>
                </c:pt>
                <c:pt idx="6844">
                  <c:v>18.481999999999999</c:v>
                </c:pt>
                <c:pt idx="6845">
                  <c:v>36.557000000000002</c:v>
                </c:pt>
                <c:pt idx="6846">
                  <c:v>27.163</c:v>
                </c:pt>
                <c:pt idx="6847">
                  <c:v>34.6</c:v>
                </c:pt>
                <c:pt idx="6848">
                  <c:v>30.06</c:v>
                </c:pt>
                <c:pt idx="6849">
                  <c:v>34.811</c:v>
                </c:pt>
                <c:pt idx="6850">
                  <c:v>31.465</c:v>
                </c:pt>
                <c:pt idx="6851">
                  <c:v>29.687999999999999</c:v>
                </c:pt>
                <c:pt idx="6852">
                  <c:v>33.399000000000001</c:v>
                </c:pt>
                <c:pt idx="6853">
                  <c:v>28.99</c:v>
                </c:pt>
                <c:pt idx="6854">
                  <c:v>31.285</c:v>
                </c:pt>
                <c:pt idx="6855">
                  <c:v>38.139000000000003</c:v>
                </c:pt>
                <c:pt idx="6856">
                  <c:v>49.158999999999999</c:v>
                </c:pt>
                <c:pt idx="6857">
                  <c:v>53.652000000000001</c:v>
                </c:pt>
                <c:pt idx="6858">
                  <c:v>54.835999999999999</c:v>
                </c:pt>
                <c:pt idx="6859">
                  <c:v>51.365000000000002</c:v>
                </c:pt>
                <c:pt idx="6860">
                  <c:v>56.787999999999997</c:v>
                </c:pt>
                <c:pt idx="6861">
                  <c:v>46.121000000000002</c:v>
                </c:pt>
                <c:pt idx="6862">
                  <c:v>40.183</c:v>
                </c:pt>
                <c:pt idx="6863">
                  <c:v>47.112000000000002</c:v>
                </c:pt>
                <c:pt idx="6864">
                  <c:v>47.957000000000001</c:v>
                </c:pt>
                <c:pt idx="6865">
                  <c:v>51.756</c:v>
                </c:pt>
                <c:pt idx="6866">
                  <c:v>55.49</c:v>
                </c:pt>
                <c:pt idx="6867">
                  <c:v>49.116</c:v>
                </c:pt>
                <c:pt idx="6868">
                  <c:v>45.947000000000003</c:v>
                </c:pt>
                <c:pt idx="6869">
                  <c:v>42.594999999999999</c:v>
                </c:pt>
                <c:pt idx="6870">
                  <c:v>45.692</c:v>
                </c:pt>
                <c:pt idx="6871">
                  <c:v>52.673999999999999</c:v>
                </c:pt>
                <c:pt idx="6872">
                  <c:v>50</c:v>
                </c:pt>
                <c:pt idx="6873">
                  <c:v>53.110999999999997</c:v>
                </c:pt>
                <c:pt idx="6874">
                  <c:v>31.524999999999999</c:v>
                </c:pt>
                <c:pt idx="6875">
                  <c:v>52.548999999999999</c:v>
                </c:pt>
                <c:pt idx="6876">
                  <c:v>56.945999999999998</c:v>
                </c:pt>
                <c:pt idx="6877">
                  <c:v>52.91</c:v>
                </c:pt>
                <c:pt idx="6878">
                  <c:v>52.506</c:v>
                </c:pt>
                <c:pt idx="6879">
                  <c:v>43.542999999999999</c:v>
                </c:pt>
                <c:pt idx="6880">
                  <c:v>50.244</c:v>
                </c:pt>
                <c:pt idx="6881">
                  <c:v>53.015000000000001</c:v>
                </c:pt>
                <c:pt idx="6882">
                  <c:v>57.201000000000001</c:v>
                </c:pt>
                <c:pt idx="6883">
                  <c:v>43.216999999999999</c:v>
                </c:pt>
                <c:pt idx="6884">
                  <c:v>47.593000000000004</c:v>
                </c:pt>
                <c:pt idx="6885">
                  <c:v>45.728999999999999</c:v>
                </c:pt>
                <c:pt idx="6886">
                  <c:v>51.360999999999997</c:v>
                </c:pt>
                <c:pt idx="6887">
                  <c:v>52.031999999999996</c:v>
                </c:pt>
                <c:pt idx="6888">
                  <c:v>47.148000000000003</c:v>
                </c:pt>
                <c:pt idx="6889">
                  <c:v>47.642000000000003</c:v>
                </c:pt>
                <c:pt idx="6890">
                  <c:v>47.423999999999999</c:v>
                </c:pt>
                <c:pt idx="6891">
                  <c:v>49.508000000000003</c:v>
                </c:pt>
                <c:pt idx="6892">
                  <c:v>52.802</c:v>
                </c:pt>
                <c:pt idx="6893">
                  <c:v>46.512</c:v>
                </c:pt>
                <c:pt idx="6894">
                  <c:v>46.302999999999997</c:v>
                </c:pt>
                <c:pt idx="6895">
                  <c:v>46.814999999999998</c:v>
                </c:pt>
                <c:pt idx="6896">
                  <c:v>48.125999999999998</c:v>
                </c:pt>
                <c:pt idx="6897">
                  <c:v>54.402999999999999</c:v>
                </c:pt>
                <c:pt idx="6898">
                  <c:v>48.872999999999998</c:v>
                </c:pt>
                <c:pt idx="6899">
                  <c:v>46.363</c:v>
                </c:pt>
                <c:pt idx="6900">
                  <c:v>49.929000000000002</c:v>
                </c:pt>
                <c:pt idx="6901">
                  <c:v>50.46</c:v>
                </c:pt>
                <c:pt idx="6902">
                  <c:v>53.759</c:v>
                </c:pt>
                <c:pt idx="6903">
                  <c:v>47.787999999999997</c:v>
                </c:pt>
                <c:pt idx="6904">
                  <c:v>38.387999999999998</c:v>
                </c:pt>
                <c:pt idx="6905">
                  <c:v>52.835999999999999</c:v>
                </c:pt>
                <c:pt idx="6906">
                  <c:v>49.984000000000002</c:v>
                </c:pt>
                <c:pt idx="6907">
                  <c:v>52.34</c:v>
                </c:pt>
                <c:pt idx="6908">
                  <c:v>48.142000000000003</c:v>
                </c:pt>
                <c:pt idx="6909">
                  <c:v>47.220999999999997</c:v>
                </c:pt>
                <c:pt idx="6910">
                  <c:v>47.179000000000002</c:v>
                </c:pt>
                <c:pt idx="6911">
                  <c:v>50.017000000000003</c:v>
                </c:pt>
                <c:pt idx="6912">
                  <c:v>48.68</c:v>
                </c:pt>
                <c:pt idx="6913">
                  <c:v>50.591999999999999</c:v>
                </c:pt>
                <c:pt idx="6914">
                  <c:v>51.942</c:v>
                </c:pt>
                <c:pt idx="6915">
                  <c:v>45.201000000000001</c:v>
                </c:pt>
                <c:pt idx="6916">
                  <c:v>48.584000000000003</c:v>
                </c:pt>
                <c:pt idx="6917">
                  <c:v>53.543999999999997</c:v>
                </c:pt>
                <c:pt idx="6918">
                  <c:v>47.905000000000001</c:v>
                </c:pt>
                <c:pt idx="6919">
                  <c:v>50.607999999999997</c:v>
                </c:pt>
                <c:pt idx="6920">
                  <c:v>47.518000000000001</c:v>
                </c:pt>
                <c:pt idx="6921">
                  <c:v>50.9</c:v>
                </c:pt>
                <c:pt idx="6922">
                  <c:v>50.69</c:v>
                </c:pt>
                <c:pt idx="6923">
                  <c:v>49.444000000000003</c:v>
                </c:pt>
                <c:pt idx="6924">
                  <c:v>46.023000000000003</c:v>
                </c:pt>
                <c:pt idx="6925">
                  <c:v>52.720999999999997</c:v>
                </c:pt>
                <c:pt idx="6926">
                  <c:v>48.387</c:v>
                </c:pt>
                <c:pt idx="6927">
                  <c:v>50.420999999999999</c:v>
                </c:pt>
                <c:pt idx="6928">
                  <c:v>50.326000000000001</c:v>
                </c:pt>
                <c:pt idx="6929">
                  <c:v>50.954000000000001</c:v>
                </c:pt>
                <c:pt idx="6930">
                  <c:v>52.290999999999997</c:v>
                </c:pt>
                <c:pt idx="6931">
                  <c:v>45.405999999999999</c:v>
                </c:pt>
                <c:pt idx="6932">
                  <c:v>49.179000000000002</c:v>
                </c:pt>
                <c:pt idx="6933">
                  <c:v>49.996000000000002</c:v>
                </c:pt>
                <c:pt idx="6934">
                  <c:v>37.677999999999997</c:v>
                </c:pt>
                <c:pt idx="6935">
                  <c:v>49.27</c:v>
                </c:pt>
                <c:pt idx="6936">
                  <c:v>48.898000000000003</c:v>
                </c:pt>
                <c:pt idx="6937">
                  <c:v>49.082000000000001</c:v>
                </c:pt>
                <c:pt idx="6938">
                  <c:v>48.156999999999996</c:v>
                </c:pt>
                <c:pt idx="6939">
                  <c:v>48.563000000000002</c:v>
                </c:pt>
                <c:pt idx="6940">
                  <c:v>52.798999999999999</c:v>
                </c:pt>
                <c:pt idx="6941">
                  <c:v>46.22</c:v>
                </c:pt>
                <c:pt idx="6942">
                  <c:v>47.210999999999999</c:v>
                </c:pt>
                <c:pt idx="6943">
                  <c:v>44.219000000000001</c:v>
                </c:pt>
                <c:pt idx="6944">
                  <c:v>51.948</c:v>
                </c:pt>
                <c:pt idx="6945">
                  <c:v>49.277000000000001</c:v>
                </c:pt>
                <c:pt idx="6946">
                  <c:v>52.25</c:v>
                </c:pt>
                <c:pt idx="6947">
                  <c:v>43.615000000000002</c:v>
                </c:pt>
                <c:pt idx="6948">
                  <c:v>44.601999999999997</c:v>
                </c:pt>
                <c:pt idx="6949">
                  <c:v>45.670999999999999</c:v>
                </c:pt>
                <c:pt idx="6950">
                  <c:v>46.627000000000002</c:v>
                </c:pt>
                <c:pt idx="6951">
                  <c:v>50.604999999999997</c:v>
                </c:pt>
                <c:pt idx="6952">
                  <c:v>48.941000000000003</c:v>
                </c:pt>
                <c:pt idx="6953">
                  <c:v>47.15</c:v>
                </c:pt>
                <c:pt idx="6954">
                  <c:v>40.636000000000003</c:v>
                </c:pt>
                <c:pt idx="6955">
                  <c:v>45.4</c:v>
                </c:pt>
                <c:pt idx="6956">
                  <c:v>49.918999999999997</c:v>
                </c:pt>
                <c:pt idx="6957">
                  <c:v>50.595999999999997</c:v>
                </c:pt>
                <c:pt idx="6958">
                  <c:v>50.271999999999998</c:v>
                </c:pt>
                <c:pt idx="6959">
                  <c:v>47.395000000000003</c:v>
                </c:pt>
                <c:pt idx="6960">
                  <c:v>46.661000000000001</c:v>
                </c:pt>
                <c:pt idx="6961">
                  <c:v>53.624000000000002</c:v>
                </c:pt>
                <c:pt idx="6962">
                  <c:v>52.646999999999998</c:v>
                </c:pt>
                <c:pt idx="6963">
                  <c:v>52.942999999999998</c:v>
                </c:pt>
                <c:pt idx="6964">
                  <c:v>45.098999999999997</c:v>
                </c:pt>
                <c:pt idx="6965">
                  <c:v>27.529</c:v>
                </c:pt>
                <c:pt idx="6966">
                  <c:v>42.667999999999999</c:v>
                </c:pt>
                <c:pt idx="6967">
                  <c:v>48.262999999999998</c:v>
                </c:pt>
                <c:pt idx="6968">
                  <c:v>53.289000000000001</c:v>
                </c:pt>
                <c:pt idx="6969">
                  <c:v>43.561999999999998</c:v>
                </c:pt>
                <c:pt idx="6970">
                  <c:v>42.03</c:v>
                </c:pt>
                <c:pt idx="6971">
                  <c:v>44.064999999999998</c:v>
                </c:pt>
                <c:pt idx="6972">
                  <c:v>52.886000000000003</c:v>
                </c:pt>
                <c:pt idx="6973">
                  <c:v>52.223999999999997</c:v>
                </c:pt>
                <c:pt idx="6974">
                  <c:v>45.752000000000002</c:v>
                </c:pt>
                <c:pt idx="6975">
                  <c:v>45.252000000000002</c:v>
                </c:pt>
                <c:pt idx="6976">
                  <c:v>43.509</c:v>
                </c:pt>
                <c:pt idx="6977">
                  <c:v>47.61</c:v>
                </c:pt>
                <c:pt idx="6978">
                  <c:v>51.084000000000003</c:v>
                </c:pt>
                <c:pt idx="6979">
                  <c:v>53.837000000000003</c:v>
                </c:pt>
                <c:pt idx="6980">
                  <c:v>44.326000000000001</c:v>
                </c:pt>
                <c:pt idx="6981">
                  <c:v>47.42</c:v>
                </c:pt>
                <c:pt idx="6982">
                  <c:v>52.523000000000003</c:v>
                </c:pt>
                <c:pt idx="6983">
                  <c:v>50.207999999999998</c:v>
                </c:pt>
                <c:pt idx="6984">
                  <c:v>53.087000000000003</c:v>
                </c:pt>
                <c:pt idx="6985">
                  <c:v>42.426000000000002</c:v>
                </c:pt>
                <c:pt idx="6986">
                  <c:v>49.118000000000002</c:v>
                </c:pt>
                <c:pt idx="6987">
                  <c:v>49.140999999999998</c:v>
                </c:pt>
                <c:pt idx="6988">
                  <c:v>51.493000000000002</c:v>
                </c:pt>
                <c:pt idx="6989">
                  <c:v>54.058999999999997</c:v>
                </c:pt>
                <c:pt idx="6990">
                  <c:v>42.832000000000001</c:v>
                </c:pt>
                <c:pt idx="6991">
                  <c:v>41.331000000000003</c:v>
                </c:pt>
                <c:pt idx="6992">
                  <c:v>50.228999999999999</c:v>
                </c:pt>
                <c:pt idx="6993">
                  <c:v>50.771000000000001</c:v>
                </c:pt>
                <c:pt idx="6994">
                  <c:v>51.116999999999997</c:v>
                </c:pt>
                <c:pt idx="6995">
                  <c:v>35.933</c:v>
                </c:pt>
                <c:pt idx="6996">
                  <c:v>44.067</c:v>
                </c:pt>
                <c:pt idx="6997">
                  <c:v>51.165999999999997</c:v>
                </c:pt>
                <c:pt idx="6998">
                  <c:v>49.792000000000002</c:v>
                </c:pt>
                <c:pt idx="6999">
                  <c:v>55.311999999999998</c:v>
                </c:pt>
                <c:pt idx="7000">
                  <c:v>49.139000000000003</c:v>
                </c:pt>
                <c:pt idx="7001">
                  <c:v>44.622</c:v>
                </c:pt>
                <c:pt idx="7002">
                  <c:v>31.401</c:v>
                </c:pt>
                <c:pt idx="7003">
                  <c:v>32.192</c:v>
                </c:pt>
                <c:pt idx="7004">
                  <c:v>30.219000000000001</c:v>
                </c:pt>
                <c:pt idx="7005">
                  <c:v>33.472000000000001</c:v>
                </c:pt>
                <c:pt idx="7006">
                  <c:v>27.766999999999999</c:v>
                </c:pt>
                <c:pt idx="7007">
                  <c:v>30.669</c:v>
                </c:pt>
                <c:pt idx="7008">
                  <c:v>31.254000000000001</c:v>
                </c:pt>
                <c:pt idx="7009">
                  <c:v>30.855</c:v>
                </c:pt>
                <c:pt idx="7010">
                  <c:v>32.161000000000001</c:v>
                </c:pt>
                <c:pt idx="7011">
                  <c:v>27.812000000000001</c:v>
                </c:pt>
                <c:pt idx="7012">
                  <c:v>30.936</c:v>
                </c:pt>
                <c:pt idx="7013">
                  <c:v>30.704000000000001</c:v>
                </c:pt>
                <c:pt idx="7014">
                  <c:v>31.77</c:v>
                </c:pt>
                <c:pt idx="7015">
                  <c:v>28.524000000000001</c:v>
                </c:pt>
                <c:pt idx="7016">
                  <c:v>30.713999999999999</c:v>
                </c:pt>
                <c:pt idx="7017">
                  <c:v>31.768000000000001</c:v>
                </c:pt>
                <c:pt idx="7018">
                  <c:v>32.520000000000003</c:v>
                </c:pt>
                <c:pt idx="7019">
                  <c:v>24.391999999999999</c:v>
                </c:pt>
                <c:pt idx="7020">
                  <c:v>34.118000000000002</c:v>
                </c:pt>
                <c:pt idx="7021">
                  <c:v>28.167000000000002</c:v>
                </c:pt>
                <c:pt idx="7022">
                  <c:v>33.106000000000002</c:v>
                </c:pt>
                <c:pt idx="7023">
                  <c:v>28.847999999999999</c:v>
                </c:pt>
                <c:pt idx="7024">
                  <c:v>32.302999999999997</c:v>
                </c:pt>
                <c:pt idx="7025">
                  <c:v>17.486000000000001</c:v>
                </c:pt>
                <c:pt idx="7026">
                  <c:v>30.547000000000001</c:v>
                </c:pt>
                <c:pt idx="7027">
                  <c:v>33.113</c:v>
                </c:pt>
                <c:pt idx="7028">
                  <c:v>26.84</c:v>
                </c:pt>
                <c:pt idx="7029">
                  <c:v>33.470999999999997</c:v>
                </c:pt>
                <c:pt idx="7030">
                  <c:v>32.67</c:v>
                </c:pt>
                <c:pt idx="7031">
                  <c:v>31.294</c:v>
                </c:pt>
                <c:pt idx="7032">
                  <c:v>34.545000000000002</c:v>
                </c:pt>
                <c:pt idx="7033">
                  <c:v>22.988</c:v>
                </c:pt>
                <c:pt idx="7034">
                  <c:v>1.482</c:v>
                </c:pt>
                <c:pt idx="7035">
                  <c:v>0</c:v>
                </c:pt>
                <c:pt idx="7036">
                  <c:v>0</c:v>
                </c:pt>
                <c:pt idx="7037">
                  <c:v>0.269376</c:v>
                </c:pt>
                <c:pt idx="7038">
                  <c:v>4.9530000000000003</c:v>
                </c:pt>
                <c:pt idx="7039">
                  <c:v>3.367</c:v>
                </c:pt>
                <c:pt idx="7040">
                  <c:v>0</c:v>
                </c:pt>
                <c:pt idx="7041">
                  <c:v>2.7330000000000001</c:v>
                </c:pt>
                <c:pt idx="7042">
                  <c:v>4.38</c:v>
                </c:pt>
                <c:pt idx="7043">
                  <c:v>1.4770000000000001</c:v>
                </c:pt>
                <c:pt idx="7044">
                  <c:v>0</c:v>
                </c:pt>
                <c:pt idx="7045">
                  <c:v>8.58</c:v>
                </c:pt>
                <c:pt idx="7046">
                  <c:v>16.983000000000001</c:v>
                </c:pt>
                <c:pt idx="7047">
                  <c:v>20.869</c:v>
                </c:pt>
                <c:pt idx="7048">
                  <c:v>20.73</c:v>
                </c:pt>
                <c:pt idx="7049">
                  <c:v>19.617000000000001</c:v>
                </c:pt>
                <c:pt idx="7050">
                  <c:v>18.991</c:v>
                </c:pt>
                <c:pt idx="7051">
                  <c:v>16.809999999999999</c:v>
                </c:pt>
                <c:pt idx="7052">
                  <c:v>8.5009999999999994</c:v>
                </c:pt>
                <c:pt idx="7053">
                  <c:v>18.312999999999999</c:v>
                </c:pt>
                <c:pt idx="7054">
                  <c:v>22.608000000000001</c:v>
                </c:pt>
                <c:pt idx="7055">
                  <c:v>21.007999999999999</c:v>
                </c:pt>
                <c:pt idx="7056">
                  <c:v>24.562000000000001</c:v>
                </c:pt>
                <c:pt idx="7057">
                  <c:v>18.391999999999999</c:v>
                </c:pt>
                <c:pt idx="7058">
                  <c:v>11.047000000000001</c:v>
                </c:pt>
                <c:pt idx="7059">
                  <c:v>17.481999999999999</c:v>
                </c:pt>
                <c:pt idx="7060">
                  <c:v>22.364000000000001</c:v>
                </c:pt>
                <c:pt idx="7061">
                  <c:v>19.280999999999999</c:v>
                </c:pt>
                <c:pt idx="7062">
                  <c:v>19.222999999999999</c:v>
                </c:pt>
                <c:pt idx="7063">
                  <c:v>17.738</c:v>
                </c:pt>
                <c:pt idx="7064">
                  <c:v>14.968999999999999</c:v>
                </c:pt>
                <c:pt idx="7065">
                  <c:v>20.047999999999998</c:v>
                </c:pt>
                <c:pt idx="7066">
                  <c:v>19.917999999999999</c:v>
                </c:pt>
                <c:pt idx="7067">
                  <c:v>21.954999999999998</c:v>
                </c:pt>
                <c:pt idx="7068">
                  <c:v>20.425999999999998</c:v>
                </c:pt>
                <c:pt idx="7069">
                  <c:v>13.955</c:v>
                </c:pt>
                <c:pt idx="7070">
                  <c:v>19.86</c:v>
                </c:pt>
                <c:pt idx="7071">
                  <c:v>22.619</c:v>
                </c:pt>
                <c:pt idx="7072">
                  <c:v>25.523</c:v>
                </c:pt>
                <c:pt idx="7073">
                  <c:v>18.183</c:v>
                </c:pt>
                <c:pt idx="7074">
                  <c:v>10.587</c:v>
                </c:pt>
                <c:pt idx="7075">
                  <c:v>17.393000000000001</c:v>
                </c:pt>
                <c:pt idx="7076">
                  <c:v>26.016999999999999</c:v>
                </c:pt>
                <c:pt idx="7077">
                  <c:v>27.600999999999999</c:v>
                </c:pt>
                <c:pt idx="7078">
                  <c:v>16.25</c:v>
                </c:pt>
                <c:pt idx="7079">
                  <c:v>13.68</c:v>
                </c:pt>
                <c:pt idx="7080">
                  <c:v>20.042000000000002</c:v>
                </c:pt>
                <c:pt idx="7081">
                  <c:v>25.331</c:v>
                </c:pt>
                <c:pt idx="7082">
                  <c:v>23.928000000000001</c:v>
                </c:pt>
                <c:pt idx="7083">
                  <c:v>13.334</c:v>
                </c:pt>
                <c:pt idx="7084">
                  <c:v>14.981999999999999</c:v>
                </c:pt>
                <c:pt idx="7085">
                  <c:v>20.321000000000002</c:v>
                </c:pt>
                <c:pt idx="7086">
                  <c:v>24.359000000000002</c:v>
                </c:pt>
                <c:pt idx="7087">
                  <c:v>23.715</c:v>
                </c:pt>
                <c:pt idx="7088">
                  <c:v>12.702999999999999</c:v>
                </c:pt>
                <c:pt idx="7089">
                  <c:v>14.749000000000001</c:v>
                </c:pt>
                <c:pt idx="7090">
                  <c:v>23.134</c:v>
                </c:pt>
                <c:pt idx="7091">
                  <c:v>25.513000000000002</c:v>
                </c:pt>
                <c:pt idx="7092">
                  <c:v>21.585000000000001</c:v>
                </c:pt>
                <c:pt idx="7093">
                  <c:v>15.912000000000001</c:v>
                </c:pt>
                <c:pt idx="7094">
                  <c:v>18.231000000000002</c:v>
                </c:pt>
                <c:pt idx="7095">
                  <c:v>24.370999999999999</c:v>
                </c:pt>
                <c:pt idx="7096">
                  <c:v>20.425000000000001</c:v>
                </c:pt>
                <c:pt idx="7097">
                  <c:v>17.053999999999998</c:v>
                </c:pt>
                <c:pt idx="7098">
                  <c:v>18.437000000000001</c:v>
                </c:pt>
                <c:pt idx="7099">
                  <c:v>19.748999999999999</c:v>
                </c:pt>
                <c:pt idx="7100">
                  <c:v>23.015999999999998</c:v>
                </c:pt>
                <c:pt idx="7101">
                  <c:v>19.509</c:v>
                </c:pt>
                <c:pt idx="7102">
                  <c:v>17.821000000000002</c:v>
                </c:pt>
                <c:pt idx="7103">
                  <c:v>19.149999999999999</c:v>
                </c:pt>
                <c:pt idx="7104">
                  <c:v>20.155000000000001</c:v>
                </c:pt>
                <c:pt idx="7105">
                  <c:v>19.184999999999999</c:v>
                </c:pt>
                <c:pt idx="7106">
                  <c:v>18.48</c:v>
                </c:pt>
                <c:pt idx="7107">
                  <c:v>17.231000000000002</c:v>
                </c:pt>
                <c:pt idx="7108">
                  <c:v>20.256</c:v>
                </c:pt>
                <c:pt idx="7109">
                  <c:v>20.007000000000001</c:v>
                </c:pt>
                <c:pt idx="7110">
                  <c:v>18.3</c:v>
                </c:pt>
                <c:pt idx="7111">
                  <c:v>18.834</c:v>
                </c:pt>
                <c:pt idx="7112">
                  <c:v>20.199000000000002</c:v>
                </c:pt>
                <c:pt idx="7113">
                  <c:v>19.654</c:v>
                </c:pt>
                <c:pt idx="7114">
                  <c:v>20.015000000000001</c:v>
                </c:pt>
                <c:pt idx="7115">
                  <c:v>19.09</c:v>
                </c:pt>
                <c:pt idx="7116">
                  <c:v>16.297999999999998</c:v>
                </c:pt>
                <c:pt idx="7117">
                  <c:v>18.789000000000001</c:v>
                </c:pt>
                <c:pt idx="7118">
                  <c:v>20.231000000000002</c:v>
                </c:pt>
                <c:pt idx="7119">
                  <c:v>17.972000000000001</c:v>
                </c:pt>
                <c:pt idx="7120">
                  <c:v>18.914999999999999</c:v>
                </c:pt>
                <c:pt idx="7121">
                  <c:v>16.794</c:v>
                </c:pt>
                <c:pt idx="7122">
                  <c:v>17.367999999999999</c:v>
                </c:pt>
                <c:pt idx="7123">
                  <c:v>20.312000000000001</c:v>
                </c:pt>
                <c:pt idx="7124">
                  <c:v>20.373999999999999</c:v>
                </c:pt>
                <c:pt idx="7125">
                  <c:v>22.001000000000001</c:v>
                </c:pt>
                <c:pt idx="7126">
                  <c:v>18.027999999999999</c:v>
                </c:pt>
                <c:pt idx="7127">
                  <c:v>17.471</c:v>
                </c:pt>
                <c:pt idx="7128">
                  <c:v>17.724</c:v>
                </c:pt>
                <c:pt idx="7129">
                  <c:v>19.777000000000001</c:v>
                </c:pt>
                <c:pt idx="7130">
                  <c:v>18.585999999999999</c:v>
                </c:pt>
                <c:pt idx="7131">
                  <c:v>17.838000000000001</c:v>
                </c:pt>
                <c:pt idx="7132">
                  <c:v>20.908999999999999</c:v>
                </c:pt>
                <c:pt idx="7133">
                  <c:v>22.036999999999999</c:v>
                </c:pt>
                <c:pt idx="7134">
                  <c:v>18.431000000000001</c:v>
                </c:pt>
                <c:pt idx="7135">
                  <c:v>18.274000000000001</c:v>
                </c:pt>
                <c:pt idx="7136">
                  <c:v>18.681999999999999</c:v>
                </c:pt>
                <c:pt idx="7137">
                  <c:v>19.145</c:v>
                </c:pt>
                <c:pt idx="7138">
                  <c:v>19.39</c:v>
                </c:pt>
                <c:pt idx="7139">
                  <c:v>15.723000000000001</c:v>
                </c:pt>
                <c:pt idx="7140">
                  <c:v>16.335999999999999</c:v>
                </c:pt>
                <c:pt idx="7141">
                  <c:v>18.256</c:v>
                </c:pt>
                <c:pt idx="7142">
                  <c:v>18.954999999999998</c:v>
                </c:pt>
                <c:pt idx="7143">
                  <c:v>19.658000000000001</c:v>
                </c:pt>
                <c:pt idx="7144">
                  <c:v>17.774999999999999</c:v>
                </c:pt>
                <c:pt idx="7145">
                  <c:v>22.687000000000001</c:v>
                </c:pt>
                <c:pt idx="7146">
                  <c:v>20.181000000000001</c:v>
                </c:pt>
                <c:pt idx="7147">
                  <c:v>19.734999999999999</c:v>
                </c:pt>
                <c:pt idx="7148">
                  <c:v>18.425999999999998</c:v>
                </c:pt>
                <c:pt idx="7149">
                  <c:v>16.728000000000002</c:v>
                </c:pt>
                <c:pt idx="7150">
                  <c:v>20.585999999999999</c:v>
                </c:pt>
                <c:pt idx="7151">
                  <c:v>21.683</c:v>
                </c:pt>
                <c:pt idx="7152">
                  <c:v>18.283999999999999</c:v>
                </c:pt>
                <c:pt idx="7153">
                  <c:v>20.105</c:v>
                </c:pt>
                <c:pt idx="7154">
                  <c:v>18.285</c:v>
                </c:pt>
                <c:pt idx="7155">
                  <c:v>19.588999999999999</c:v>
                </c:pt>
                <c:pt idx="7156">
                  <c:v>22.475000000000001</c:v>
                </c:pt>
                <c:pt idx="7157">
                  <c:v>19.821000000000002</c:v>
                </c:pt>
                <c:pt idx="7158">
                  <c:v>19.228999999999999</c:v>
                </c:pt>
                <c:pt idx="7159">
                  <c:v>18.355</c:v>
                </c:pt>
                <c:pt idx="7160">
                  <c:v>18.391999999999999</c:v>
                </c:pt>
                <c:pt idx="7161">
                  <c:v>20.388999999999999</c:v>
                </c:pt>
                <c:pt idx="7162">
                  <c:v>17.986999999999998</c:v>
                </c:pt>
                <c:pt idx="7163">
                  <c:v>16.521999999999998</c:v>
                </c:pt>
                <c:pt idx="7164">
                  <c:v>16.02</c:v>
                </c:pt>
                <c:pt idx="7165">
                  <c:v>17.102</c:v>
                </c:pt>
                <c:pt idx="7166">
                  <c:v>18.555</c:v>
                </c:pt>
                <c:pt idx="7167">
                  <c:v>22.062999999999999</c:v>
                </c:pt>
                <c:pt idx="7168">
                  <c:v>18.425000000000001</c:v>
                </c:pt>
                <c:pt idx="7169">
                  <c:v>18.033000000000001</c:v>
                </c:pt>
                <c:pt idx="7170">
                  <c:v>17.349</c:v>
                </c:pt>
                <c:pt idx="7171">
                  <c:v>20.709</c:v>
                </c:pt>
                <c:pt idx="7172">
                  <c:v>18.521000000000001</c:v>
                </c:pt>
                <c:pt idx="7173">
                  <c:v>18.542000000000002</c:v>
                </c:pt>
                <c:pt idx="7174">
                  <c:v>15.948</c:v>
                </c:pt>
                <c:pt idx="7175">
                  <c:v>18.364999999999998</c:v>
                </c:pt>
                <c:pt idx="7176">
                  <c:v>21.262</c:v>
                </c:pt>
                <c:pt idx="7177">
                  <c:v>22.971</c:v>
                </c:pt>
                <c:pt idx="7178">
                  <c:v>14.964</c:v>
                </c:pt>
                <c:pt idx="7179">
                  <c:v>15.97</c:v>
                </c:pt>
                <c:pt idx="7180">
                  <c:v>18.827999999999999</c:v>
                </c:pt>
                <c:pt idx="7181">
                  <c:v>22.724</c:v>
                </c:pt>
                <c:pt idx="7182">
                  <c:v>19.981999999999999</c:v>
                </c:pt>
                <c:pt idx="7183">
                  <c:v>14.882999999999999</c:v>
                </c:pt>
                <c:pt idx="7184">
                  <c:v>12.897</c:v>
                </c:pt>
                <c:pt idx="7185">
                  <c:v>17.937000000000001</c:v>
                </c:pt>
                <c:pt idx="7186">
                  <c:v>19.643999999999998</c:v>
                </c:pt>
                <c:pt idx="7187">
                  <c:v>23.504000000000001</c:v>
                </c:pt>
                <c:pt idx="7188">
                  <c:v>19.408000000000001</c:v>
                </c:pt>
                <c:pt idx="7189">
                  <c:v>16.437999999999999</c:v>
                </c:pt>
                <c:pt idx="7190">
                  <c:v>16.869</c:v>
                </c:pt>
                <c:pt idx="7191">
                  <c:v>24.219000000000001</c:v>
                </c:pt>
                <c:pt idx="7192">
                  <c:v>22.38</c:v>
                </c:pt>
                <c:pt idx="7193">
                  <c:v>16.103000000000002</c:v>
                </c:pt>
                <c:pt idx="7194">
                  <c:v>16.152999999999999</c:v>
                </c:pt>
                <c:pt idx="7195">
                  <c:v>21.542999999999999</c:v>
                </c:pt>
                <c:pt idx="7196">
                  <c:v>23.855</c:v>
                </c:pt>
                <c:pt idx="7197">
                  <c:v>22.023</c:v>
                </c:pt>
                <c:pt idx="7198">
                  <c:v>13.552</c:v>
                </c:pt>
                <c:pt idx="7199">
                  <c:v>21.305</c:v>
                </c:pt>
                <c:pt idx="7200">
                  <c:v>19.526</c:v>
                </c:pt>
                <c:pt idx="7201">
                  <c:v>21.885999999999999</c:v>
                </c:pt>
                <c:pt idx="7202">
                  <c:v>19.757000000000001</c:v>
                </c:pt>
                <c:pt idx="7203">
                  <c:v>15.888</c:v>
                </c:pt>
                <c:pt idx="7204">
                  <c:v>16.501000000000001</c:v>
                </c:pt>
                <c:pt idx="7205">
                  <c:v>20.231999999999999</c:v>
                </c:pt>
                <c:pt idx="7206">
                  <c:v>19.399999999999999</c:v>
                </c:pt>
                <c:pt idx="7207">
                  <c:v>17.968</c:v>
                </c:pt>
                <c:pt idx="7208">
                  <c:v>16.783999999999999</c:v>
                </c:pt>
                <c:pt idx="7209">
                  <c:v>17.649000000000001</c:v>
                </c:pt>
                <c:pt idx="7210">
                  <c:v>19.477</c:v>
                </c:pt>
                <c:pt idx="7211">
                  <c:v>23.382999999999999</c:v>
                </c:pt>
                <c:pt idx="7212">
                  <c:v>21.361000000000001</c:v>
                </c:pt>
                <c:pt idx="7213">
                  <c:v>18.425999999999998</c:v>
                </c:pt>
                <c:pt idx="7214">
                  <c:v>18.45</c:v>
                </c:pt>
                <c:pt idx="7215">
                  <c:v>16.370999999999999</c:v>
                </c:pt>
                <c:pt idx="7216">
                  <c:v>20.641999999999999</c:v>
                </c:pt>
                <c:pt idx="7217">
                  <c:v>19.741</c:v>
                </c:pt>
                <c:pt idx="7218">
                  <c:v>15.052</c:v>
                </c:pt>
                <c:pt idx="7219">
                  <c:v>17.573</c:v>
                </c:pt>
                <c:pt idx="7220">
                  <c:v>20.742000000000001</c:v>
                </c:pt>
                <c:pt idx="7221">
                  <c:v>19.416</c:v>
                </c:pt>
                <c:pt idx="7222">
                  <c:v>16.835000000000001</c:v>
                </c:pt>
                <c:pt idx="7223">
                  <c:v>13.815</c:v>
                </c:pt>
                <c:pt idx="7224">
                  <c:v>18.18</c:v>
                </c:pt>
                <c:pt idx="7225">
                  <c:v>22.542000000000002</c:v>
                </c:pt>
                <c:pt idx="7226">
                  <c:v>21.876999999999999</c:v>
                </c:pt>
                <c:pt idx="7227">
                  <c:v>16.552</c:v>
                </c:pt>
                <c:pt idx="7228">
                  <c:v>16.196000000000002</c:v>
                </c:pt>
                <c:pt idx="7229">
                  <c:v>15.023999999999999</c:v>
                </c:pt>
                <c:pt idx="7230">
                  <c:v>21.071000000000002</c:v>
                </c:pt>
                <c:pt idx="7231">
                  <c:v>21.774999999999999</c:v>
                </c:pt>
                <c:pt idx="7232">
                  <c:v>19.042000000000002</c:v>
                </c:pt>
                <c:pt idx="7233">
                  <c:v>16.527999999999999</c:v>
                </c:pt>
                <c:pt idx="7234">
                  <c:v>17.010999999999999</c:v>
                </c:pt>
                <c:pt idx="7235">
                  <c:v>19.896999999999998</c:v>
                </c:pt>
                <c:pt idx="7236">
                  <c:v>20.576000000000001</c:v>
                </c:pt>
                <c:pt idx="7237">
                  <c:v>18.39</c:v>
                </c:pt>
                <c:pt idx="7238">
                  <c:v>16.698</c:v>
                </c:pt>
                <c:pt idx="7239">
                  <c:v>18.158000000000001</c:v>
                </c:pt>
                <c:pt idx="7240">
                  <c:v>20.8</c:v>
                </c:pt>
                <c:pt idx="7241">
                  <c:v>19.850999999999999</c:v>
                </c:pt>
                <c:pt idx="7242">
                  <c:v>17.876000000000001</c:v>
                </c:pt>
                <c:pt idx="7243">
                  <c:v>17.984999999999999</c:v>
                </c:pt>
                <c:pt idx="7244">
                  <c:v>20.707000000000001</c:v>
                </c:pt>
                <c:pt idx="7245">
                  <c:v>19.23</c:v>
                </c:pt>
                <c:pt idx="7246">
                  <c:v>17.739000000000001</c:v>
                </c:pt>
                <c:pt idx="7247">
                  <c:v>17.681999999999999</c:v>
                </c:pt>
                <c:pt idx="7248">
                  <c:v>17.350999999999999</c:v>
                </c:pt>
                <c:pt idx="7249">
                  <c:v>20.277000000000001</c:v>
                </c:pt>
                <c:pt idx="7250">
                  <c:v>19.414000000000001</c:v>
                </c:pt>
                <c:pt idx="7251">
                  <c:v>19.780999999999999</c:v>
                </c:pt>
                <c:pt idx="7252">
                  <c:v>17.965</c:v>
                </c:pt>
                <c:pt idx="7253">
                  <c:v>16.978000000000002</c:v>
                </c:pt>
                <c:pt idx="7254">
                  <c:v>22.013999999999999</c:v>
                </c:pt>
                <c:pt idx="7255">
                  <c:v>21.884</c:v>
                </c:pt>
                <c:pt idx="7256">
                  <c:v>18.513999999999999</c:v>
                </c:pt>
                <c:pt idx="7257">
                  <c:v>18.416</c:v>
                </c:pt>
                <c:pt idx="7258">
                  <c:v>19.869</c:v>
                </c:pt>
                <c:pt idx="7259">
                  <c:v>20.443000000000001</c:v>
                </c:pt>
                <c:pt idx="7260">
                  <c:v>19.943999999999999</c:v>
                </c:pt>
                <c:pt idx="7261">
                  <c:v>14.378</c:v>
                </c:pt>
                <c:pt idx="7262">
                  <c:v>18.568999999999999</c:v>
                </c:pt>
                <c:pt idx="7263">
                  <c:v>18.071000000000002</c:v>
                </c:pt>
                <c:pt idx="7264">
                  <c:v>18.841000000000001</c:v>
                </c:pt>
                <c:pt idx="7265">
                  <c:v>21.143999999999998</c:v>
                </c:pt>
                <c:pt idx="7266">
                  <c:v>16.294</c:v>
                </c:pt>
                <c:pt idx="7267">
                  <c:v>15.297000000000001</c:v>
                </c:pt>
                <c:pt idx="7268">
                  <c:v>18.372</c:v>
                </c:pt>
                <c:pt idx="7269">
                  <c:v>17.832000000000001</c:v>
                </c:pt>
                <c:pt idx="7270">
                  <c:v>21.989000000000001</c:v>
                </c:pt>
                <c:pt idx="7271">
                  <c:v>16.934999999999999</c:v>
                </c:pt>
                <c:pt idx="7272">
                  <c:v>18.925000000000001</c:v>
                </c:pt>
                <c:pt idx="7273">
                  <c:v>18.797999999999998</c:v>
                </c:pt>
                <c:pt idx="7274">
                  <c:v>21.997</c:v>
                </c:pt>
                <c:pt idx="7275">
                  <c:v>20.215</c:v>
                </c:pt>
                <c:pt idx="7276">
                  <c:v>19.356999999999999</c:v>
                </c:pt>
                <c:pt idx="7277">
                  <c:v>18.963000000000001</c:v>
                </c:pt>
                <c:pt idx="7278">
                  <c:v>19.312000000000001</c:v>
                </c:pt>
                <c:pt idx="7279">
                  <c:v>19.047000000000001</c:v>
                </c:pt>
                <c:pt idx="7280">
                  <c:v>19.338000000000001</c:v>
                </c:pt>
                <c:pt idx="7281">
                  <c:v>18.045999999999999</c:v>
                </c:pt>
                <c:pt idx="7282">
                  <c:v>19.268999999999998</c:v>
                </c:pt>
                <c:pt idx="7283">
                  <c:v>16.446000000000002</c:v>
                </c:pt>
                <c:pt idx="7284">
                  <c:v>18.001999999999999</c:v>
                </c:pt>
                <c:pt idx="7285">
                  <c:v>18.202999999999999</c:v>
                </c:pt>
                <c:pt idx="7286">
                  <c:v>18.745000000000001</c:v>
                </c:pt>
                <c:pt idx="7287">
                  <c:v>17.652999999999999</c:v>
                </c:pt>
                <c:pt idx="7288">
                  <c:v>16.988</c:v>
                </c:pt>
                <c:pt idx="7289">
                  <c:v>17.376999999999999</c:v>
                </c:pt>
                <c:pt idx="7290">
                  <c:v>16.489000000000001</c:v>
                </c:pt>
                <c:pt idx="7291">
                  <c:v>20.864999999999998</c:v>
                </c:pt>
                <c:pt idx="7292">
                  <c:v>20.059999999999999</c:v>
                </c:pt>
                <c:pt idx="7293">
                  <c:v>16.253</c:v>
                </c:pt>
                <c:pt idx="7294">
                  <c:v>18.742000000000001</c:v>
                </c:pt>
                <c:pt idx="7295">
                  <c:v>19.260000000000002</c:v>
                </c:pt>
                <c:pt idx="7296">
                  <c:v>18.120999999999999</c:v>
                </c:pt>
                <c:pt idx="7297">
                  <c:v>21.381</c:v>
                </c:pt>
                <c:pt idx="7298">
                  <c:v>18.709</c:v>
                </c:pt>
                <c:pt idx="7299">
                  <c:v>20.669</c:v>
                </c:pt>
                <c:pt idx="7300">
                  <c:v>20.323</c:v>
                </c:pt>
                <c:pt idx="7301">
                  <c:v>20.975999999999999</c:v>
                </c:pt>
                <c:pt idx="7302">
                  <c:v>14.493</c:v>
                </c:pt>
                <c:pt idx="7303">
                  <c:v>20.385999999999999</c:v>
                </c:pt>
                <c:pt idx="7304">
                  <c:v>21.33</c:v>
                </c:pt>
                <c:pt idx="7305">
                  <c:v>18.843</c:v>
                </c:pt>
                <c:pt idx="7306">
                  <c:v>17.914000000000001</c:v>
                </c:pt>
                <c:pt idx="7307">
                  <c:v>15.315</c:v>
                </c:pt>
                <c:pt idx="7308">
                  <c:v>16.221</c:v>
                </c:pt>
                <c:pt idx="7309">
                  <c:v>20.946000000000002</c:v>
                </c:pt>
                <c:pt idx="7310">
                  <c:v>21.119</c:v>
                </c:pt>
                <c:pt idx="7311">
                  <c:v>21.893999999999998</c:v>
                </c:pt>
                <c:pt idx="7312">
                  <c:v>11.840999999999999</c:v>
                </c:pt>
                <c:pt idx="7313">
                  <c:v>14.590999999999999</c:v>
                </c:pt>
                <c:pt idx="7314">
                  <c:v>20.042000000000002</c:v>
                </c:pt>
                <c:pt idx="7315">
                  <c:v>22.765000000000001</c:v>
                </c:pt>
                <c:pt idx="7316">
                  <c:v>22.943999999999999</c:v>
                </c:pt>
                <c:pt idx="7317">
                  <c:v>13.856</c:v>
                </c:pt>
                <c:pt idx="7318">
                  <c:v>15.331</c:v>
                </c:pt>
                <c:pt idx="7319">
                  <c:v>19.135000000000002</c:v>
                </c:pt>
                <c:pt idx="7320">
                  <c:v>21.303000000000001</c:v>
                </c:pt>
                <c:pt idx="7321">
                  <c:v>19.704999999999998</c:v>
                </c:pt>
                <c:pt idx="7322">
                  <c:v>15.734</c:v>
                </c:pt>
                <c:pt idx="7323">
                  <c:v>13.952</c:v>
                </c:pt>
                <c:pt idx="7324">
                  <c:v>18.779</c:v>
                </c:pt>
                <c:pt idx="7325">
                  <c:v>19.306999999999999</c:v>
                </c:pt>
                <c:pt idx="7326">
                  <c:v>20.187000000000001</c:v>
                </c:pt>
                <c:pt idx="7327">
                  <c:v>19.905000000000001</c:v>
                </c:pt>
                <c:pt idx="7328">
                  <c:v>16.838000000000001</c:v>
                </c:pt>
                <c:pt idx="7329">
                  <c:v>16.510999999999999</c:v>
                </c:pt>
                <c:pt idx="7330">
                  <c:v>0.39788800000000002</c:v>
                </c:pt>
                <c:pt idx="7331">
                  <c:v>0</c:v>
                </c:pt>
                <c:pt idx="7332">
                  <c:v>0</c:v>
                </c:pt>
                <c:pt idx="7333">
                  <c:v>2.669</c:v>
                </c:pt>
                <c:pt idx="7334">
                  <c:v>13.667999999999999</c:v>
                </c:pt>
                <c:pt idx="7335">
                  <c:v>19.434999999999999</c:v>
                </c:pt>
                <c:pt idx="7336">
                  <c:v>19.882000000000001</c:v>
                </c:pt>
                <c:pt idx="7337">
                  <c:v>20.271999999999998</c:v>
                </c:pt>
                <c:pt idx="7338">
                  <c:v>20.081</c:v>
                </c:pt>
                <c:pt idx="7339">
                  <c:v>17.869</c:v>
                </c:pt>
                <c:pt idx="7340">
                  <c:v>10.148</c:v>
                </c:pt>
                <c:pt idx="7341">
                  <c:v>11.61</c:v>
                </c:pt>
                <c:pt idx="7342">
                  <c:v>18.384</c:v>
                </c:pt>
                <c:pt idx="7343">
                  <c:v>23.47</c:v>
                </c:pt>
                <c:pt idx="7344">
                  <c:v>20.981000000000002</c:v>
                </c:pt>
                <c:pt idx="7345">
                  <c:v>18.745000000000001</c:v>
                </c:pt>
                <c:pt idx="7346">
                  <c:v>13.523999999999999</c:v>
                </c:pt>
                <c:pt idx="7347">
                  <c:v>21.024000000000001</c:v>
                </c:pt>
                <c:pt idx="7348">
                  <c:v>21.388000000000002</c:v>
                </c:pt>
                <c:pt idx="7349">
                  <c:v>20.327000000000002</c:v>
                </c:pt>
                <c:pt idx="7350">
                  <c:v>17.12</c:v>
                </c:pt>
                <c:pt idx="7351">
                  <c:v>11.991</c:v>
                </c:pt>
                <c:pt idx="7352">
                  <c:v>18.466999999999999</c:v>
                </c:pt>
                <c:pt idx="7353">
                  <c:v>21.416</c:v>
                </c:pt>
                <c:pt idx="7354">
                  <c:v>20.901</c:v>
                </c:pt>
                <c:pt idx="7355">
                  <c:v>17.808</c:v>
                </c:pt>
                <c:pt idx="7356">
                  <c:v>16.292000000000002</c:v>
                </c:pt>
                <c:pt idx="7357">
                  <c:v>17.193999999999999</c:v>
                </c:pt>
                <c:pt idx="7358">
                  <c:v>19.991</c:v>
                </c:pt>
                <c:pt idx="7359">
                  <c:v>18.32</c:v>
                </c:pt>
                <c:pt idx="7360">
                  <c:v>18.108000000000001</c:v>
                </c:pt>
                <c:pt idx="7361">
                  <c:v>16.933</c:v>
                </c:pt>
                <c:pt idx="7362">
                  <c:v>16.059999999999999</c:v>
                </c:pt>
                <c:pt idx="7363">
                  <c:v>18.568000000000001</c:v>
                </c:pt>
                <c:pt idx="7364">
                  <c:v>19.692</c:v>
                </c:pt>
                <c:pt idx="7365">
                  <c:v>22.366</c:v>
                </c:pt>
                <c:pt idx="7366">
                  <c:v>19.077000000000002</c:v>
                </c:pt>
                <c:pt idx="7367">
                  <c:v>17.186</c:v>
                </c:pt>
                <c:pt idx="7368">
                  <c:v>18.943000000000001</c:v>
                </c:pt>
                <c:pt idx="7369">
                  <c:v>20.710999999999999</c:v>
                </c:pt>
                <c:pt idx="7370">
                  <c:v>18.702999999999999</c:v>
                </c:pt>
                <c:pt idx="7371">
                  <c:v>17.841999999999999</c:v>
                </c:pt>
                <c:pt idx="7372">
                  <c:v>18.763999999999999</c:v>
                </c:pt>
                <c:pt idx="7373">
                  <c:v>20.478000000000002</c:v>
                </c:pt>
                <c:pt idx="7374">
                  <c:v>18.638999999999999</c:v>
                </c:pt>
                <c:pt idx="7375">
                  <c:v>18.253</c:v>
                </c:pt>
                <c:pt idx="7376">
                  <c:v>18.477</c:v>
                </c:pt>
                <c:pt idx="7377">
                  <c:v>17.649999999999999</c:v>
                </c:pt>
                <c:pt idx="7378">
                  <c:v>16.786999999999999</c:v>
                </c:pt>
                <c:pt idx="7379">
                  <c:v>16.195</c:v>
                </c:pt>
                <c:pt idx="7380">
                  <c:v>16.937999999999999</c:v>
                </c:pt>
                <c:pt idx="7381">
                  <c:v>19.795000000000002</c:v>
                </c:pt>
                <c:pt idx="7382">
                  <c:v>16.263000000000002</c:v>
                </c:pt>
                <c:pt idx="7383">
                  <c:v>18.329999999999998</c:v>
                </c:pt>
                <c:pt idx="7384">
                  <c:v>19.257999999999999</c:v>
                </c:pt>
                <c:pt idx="7385">
                  <c:v>18.588000000000001</c:v>
                </c:pt>
                <c:pt idx="7386">
                  <c:v>18.149000000000001</c:v>
                </c:pt>
                <c:pt idx="7387">
                  <c:v>20.625</c:v>
                </c:pt>
                <c:pt idx="7388">
                  <c:v>18.529</c:v>
                </c:pt>
                <c:pt idx="7389">
                  <c:v>17.077000000000002</c:v>
                </c:pt>
                <c:pt idx="7390">
                  <c:v>17.692</c:v>
                </c:pt>
                <c:pt idx="7391">
                  <c:v>19.093</c:v>
                </c:pt>
                <c:pt idx="7392">
                  <c:v>21.236999999999998</c:v>
                </c:pt>
                <c:pt idx="7393">
                  <c:v>19.815000000000001</c:v>
                </c:pt>
                <c:pt idx="7394">
                  <c:v>13.367000000000001</c:v>
                </c:pt>
                <c:pt idx="7395">
                  <c:v>17.173999999999999</c:v>
                </c:pt>
                <c:pt idx="7396">
                  <c:v>23.18</c:v>
                </c:pt>
                <c:pt idx="7397">
                  <c:v>22.036000000000001</c:v>
                </c:pt>
                <c:pt idx="7398">
                  <c:v>18.792000000000002</c:v>
                </c:pt>
                <c:pt idx="7399">
                  <c:v>11.698</c:v>
                </c:pt>
                <c:pt idx="7400">
                  <c:v>16.347999999999999</c:v>
                </c:pt>
                <c:pt idx="7401">
                  <c:v>19.010999999999999</c:v>
                </c:pt>
                <c:pt idx="7402">
                  <c:v>19.689</c:v>
                </c:pt>
                <c:pt idx="7403">
                  <c:v>20.623000000000001</c:v>
                </c:pt>
                <c:pt idx="7404">
                  <c:v>14.512</c:v>
                </c:pt>
                <c:pt idx="7405">
                  <c:v>15.912000000000001</c:v>
                </c:pt>
                <c:pt idx="7406">
                  <c:v>20.515999999999998</c:v>
                </c:pt>
                <c:pt idx="7407">
                  <c:v>20.986999999999998</c:v>
                </c:pt>
                <c:pt idx="7408">
                  <c:v>21.157</c:v>
                </c:pt>
                <c:pt idx="7409">
                  <c:v>13.848000000000001</c:v>
                </c:pt>
                <c:pt idx="7410">
                  <c:v>20.175000000000001</c:v>
                </c:pt>
                <c:pt idx="7411">
                  <c:v>22.535</c:v>
                </c:pt>
                <c:pt idx="7412">
                  <c:v>24.481999999999999</c:v>
                </c:pt>
                <c:pt idx="7413">
                  <c:v>17.512</c:v>
                </c:pt>
                <c:pt idx="7414">
                  <c:v>15.097</c:v>
                </c:pt>
                <c:pt idx="7415">
                  <c:v>15.260999999999999</c:v>
                </c:pt>
                <c:pt idx="7416">
                  <c:v>17.959</c:v>
                </c:pt>
                <c:pt idx="7417">
                  <c:v>21.771000000000001</c:v>
                </c:pt>
                <c:pt idx="7418">
                  <c:v>18.25</c:v>
                </c:pt>
                <c:pt idx="7419">
                  <c:v>15.202999999999999</c:v>
                </c:pt>
                <c:pt idx="7420">
                  <c:v>17.260999999999999</c:v>
                </c:pt>
                <c:pt idx="7421">
                  <c:v>18.001999999999999</c:v>
                </c:pt>
                <c:pt idx="7422">
                  <c:v>20.413</c:v>
                </c:pt>
                <c:pt idx="7423">
                  <c:v>21.989000000000001</c:v>
                </c:pt>
                <c:pt idx="7424">
                  <c:v>17.536000000000001</c:v>
                </c:pt>
                <c:pt idx="7425">
                  <c:v>13.794</c:v>
                </c:pt>
                <c:pt idx="7426">
                  <c:v>16.332000000000001</c:v>
                </c:pt>
                <c:pt idx="7427">
                  <c:v>17.762</c:v>
                </c:pt>
                <c:pt idx="7428">
                  <c:v>20.405000000000001</c:v>
                </c:pt>
                <c:pt idx="7429">
                  <c:v>17.048999999999999</c:v>
                </c:pt>
                <c:pt idx="7430">
                  <c:v>18.273</c:v>
                </c:pt>
                <c:pt idx="7431">
                  <c:v>19.318999999999999</c:v>
                </c:pt>
                <c:pt idx="7432">
                  <c:v>19.725000000000001</c:v>
                </c:pt>
                <c:pt idx="7433">
                  <c:v>22.875</c:v>
                </c:pt>
                <c:pt idx="7434">
                  <c:v>14.379</c:v>
                </c:pt>
                <c:pt idx="7435">
                  <c:v>15.592000000000001</c:v>
                </c:pt>
                <c:pt idx="7436">
                  <c:v>19.373999999999999</c:v>
                </c:pt>
                <c:pt idx="7437">
                  <c:v>17.713999999999999</c:v>
                </c:pt>
                <c:pt idx="7438">
                  <c:v>22.567</c:v>
                </c:pt>
                <c:pt idx="7439">
                  <c:v>16.140999999999998</c:v>
                </c:pt>
                <c:pt idx="7440">
                  <c:v>15.914</c:v>
                </c:pt>
                <c:pt idx="7441">
                  <c:v>19.335999999999999</c:v>
                </c:pt>
                <c:pt idx="7442">
                  <c:v>19.638999999999999</c:v>
                </c:pt>
                <c:pt idx="7443">
                  <c:v>16.498000000000001</c:v>
                </c:pt>
                <c:pt idx="7444">
                  <c:v>17.95</c:v>
                </c:pt>
                <c:pt idx="7445">
                  <c:v>18.408999999999999</c:v>
                </c:pt>
                <c:pt idx="7446">
                  <c:v>19.609000000000002</c:v>
                </c:pt>
                <c:pt idx="7447">
                  <c:v>16.815000000000001</c:v>
                </c:pt>
                <c:pt idx="7448">
                  <c:v>19.553000000000001</c:v>
                </c:pt>
                <c:pt idx="7449">
                  <c:v>16.956</c:v>
                </c:pt>
                <c:pt idx="7450">
                  <c:v>15.773999999999999</c:v>
                </c:pt>
                <c:pt idx="7451">
                  <c:v>19.452000000000002</c:v>
                </c:pt>
                <c:pt idx="7452">
                  <c:v>22.093</c:v>
                </c:pt>
                <c:pt idx="7453">
                  <c:v>20.154</c:v>
                </c:pt>
                <c:pt idx="7454">
                  <c:v>17.39</c:v>
                </c:pt>
                <c:pt idx="7455">
                  <c:v>20.001999999999999</c:v>
                </c:pt>
                <c:pt idx="7456">
                  <c:v>19.826000000000001</c:v>
                </c:pt>
                <c:pt idx="7457">
                  <c:v>16.356999999999999</c:v>
                </c:pt>
                <c:pt idx="7458">
                  <c:v>17.753</c:v>
                </c:pt>
                <c:pt idx="7459">
                  <c:v>17.917999999999999</c:v>
                </c:pt>
                <c:pt idx="7460">
                  <c:v>17.901</c:v>
                </c:pt>
                <c:pt idx="7461">
                  <c:v>16.959</c:v>
                </c:pt>
                <c:pt idx="7462">
                  <c:v>19.009</c:v>
                </c:pt>
                <c:pt idx="7463">
                  <c:v>18.651</c:v>
                </c:pt>
                <c:pt idx="7464">
                  <c:v>17.79</c:v>
                </c:pt>
                <c:pt idx="7465">
                  <c:v>19.442</c:v>
                </c:pt>
                <c:pt idx="7466">
                  <c:v>17.75</c:v>
                </c:pt>
                <c:pt idx="7467">
                  <c:v>19.777000000000001</c:v>
                </c:pt>
                <c:pt idx="7468">
                  <c:v>17.43</c:v>
                </c:pt>
                <c:pt idx="7469">
                  <c:v>19.954000000000001</c:v>
                </c:pt>
                <c:pt idx="7470">
                  <c:v>18.094000000000001</c:v>
                </c:pt>
                <c:pt idx="7471">
                  <c:v>21.1</c:v>
                </c:pt>
                <c:pt idx="7472">
                  <c:v>16.667999999999999</c:v>
                </c:pt>
                <c:pt idx="7473">
                  <c:v>17.047000000000001</c:v>
                </c:pt>
                <c:pt idx="7474">
                  <c:v>20.184999999999999</c:v>
                </c:pt>
                <c:pt idx="7475">
                  <c:v>21.032</c:v>
                </c:pt>
                <c:pt idx="7476">
                  <c:v>19.91</c:v>
                </c:pt>
                <c:pt idx="7477">
                  <c:v>15.7</c:v>
                </c:pt>
                <c:pt idx="7478">
                  <c:v>17.443000000000001</c:v>
                </c:pt>
                <c:pt idx="7479">
                  <c:v>19.613</c:v>
                </c:pt>
                <c:pt idx="7480">
                  <c:v>16.766999999999999</c:v>
                </c:pt>
                <c:pt idx="7481">
                  <c:v>21.445</c:v>
                </c:pt>
                <c:pt idx="7482">
                  <c:v>15.365</c:v>
                </c:pt>
                <c:pt idx="7483">
                  <c:v>18.591999999999999</c:v>
                </c:pt>
                <c:pt idx="7484">
                  <c:v>17.443999999999999</c:v>
                </c:pt>
                <c:pt idx="7485">
                  <c:v>22.890999999999998</c:v>
                </c:pt>
                <c:pt idx="7486">
                  <c:v>18.963000000000001</c:v>
                </c:pt>
                <c:pt idx="7487">
                  <c:v>19.254000000000001</c:v>
                </c:pt>
                <c:pt idx="7488">
                  <c:v>20.908000000000001</c:v>
                </c:pt>
                <c:pt idx="7489">
                  <c:v>19.141999999999999</c:v>
                </c:pt>
                <c:pt idx="7490">
                  <c:v>22.234000000000002</c:v>
                </c:pt>
                <c:pt idx="7491">
                  <c:v>18.527000000000001</c:v>
                </c:pt>
                <c:pt idx="7492">
                  <c:v>16.117000000000001</c:v>
                </c:pt>
                <c:pt idx="7493">
                  <c:v>17.006</c:v>
                </c:pt>
                <c:pt idx="7494">
                  <c:v>19.175999999999998</c:v>
                </c:pt>
                <c:pt idx="7495">
                  <c:v>20.204999999999998</c:v>
                </c:pt>
                <c:pt idx="7496">
                  <c:v>20.338000000000001</c:v>
                </c:pt>
                <c:pt idx="7497">
                  <c:v>13.936</c:v>
                </c:pt>
                <c:pt idx="7498">
                  <c:v>14.313000000000001</c:v>
                </c:pt>
                <c:pt idx="7499">
                  <c:v>19.542999999999999</c:v>
                </c:pt>
                <c:pt idx="7500">
                  <c:v>19.478999999999999</c:v>
                </c:pt>
                <c:pt idx="7501">
                  <c:v>21.091999999999999</c:v>
                </c:pt>
                <c:pt idx="7502">
                  <c:v>17.742000000000001</c:v>
                </c:pt>
                <c:pt idx="7503">
                  <c:v>15.358000000000001</c:v>
                </c:pt>
                <c:pt idx="7504">
                  <c:v>17.488</c:v>
                </c:pt>
                <c:pt idx="7505">
                  <c:v>15.754</c:v>
                </c:pt>
                <c:pt idx="7506">
                  <c:v>22.387</c:v>
                </c:pt>
                <c:pt idx="7507">
                  <c:v>18.149000000000001</c:v>
                </c:pt>
                <c:pt idx="7508">
                  <c:v>16.029</c:v>
                </c:pt>
                <c:pt idx="7509">
                  <c:v>17.498999999999999</c:v>
                </c:pt>
                <c:pt idx="7510">
                  <c:v>17.635000000000002</c:v>
                </c:pt>
                <c:pt idx="7511">
                  <c:v>20.855</c:v>
                </c:pt>
                <c:pt idx="7512">
                  <c:v>19.356000000000002</c:v>
                </c:pt>
                <c:pt idx="7513">
                  <c:v>17.567</c:v>
                </c:pt>
                <c:pt idx="7514">
                  <c:v>19.09</c:v>
                </c:pt>
                <c:pt idx="7515">
                  <c:v>20.417000000000002</c:v>
                </c:pt>
                <c:pt idx="7516">
                  <c:v>19.704999999999998</c:v>
                </c:pt>
                <c:pt idx="7517">
                  <c:v>19.638999999999999</c:v>
                </c:pt>
                <c:pt idx="7518">
                  <c:v>19.457000000000001</c:v>
                </c:pt>
                <c:pt idx="7519">
                  <c:v>20.32</c:v>
                </c:pt>
                <c:pt idx="7520">
                  <c:v>21.167999999999999</c:v>
                </c:pt>
                <c:pt idx="7521">
                  <c:v>19.321999999999999</c:v>
                </c:pt>
                <c:pt idx="7522">
                  <c:v>15.162000000000001</c:v>
                </c:pt>
                <c:pt idx="7523">
                  <c:v>16.850999999999999</c:v>
                </c:pt>
                <c:pt idx="7524">
                  <c:v>18.96</c:v>
                </c:pt>
                <c:pt idx="7525">
                  <c:v>21.795000000000002</c:v>
                </c:pt>
                <c:pt idx="7526">
                  <c:v>17.491</c:v>
                </c:pt>
                <c:pt idx="7527">
                  <c:v>17.724</c:v>
                </c:pt>
                <c:pt idx="7528">
                  <c:v>17.029</c:v>
                </c:pt>
                <c:pt idx="7529">
                  <c:v>20.216000000000001</c:v>
                </c:pt>
                <c:pt idx="7530">
                  <c:v>20.010999999999999</c:v>
                </c:pt>
                <c:pt idx="7531">
                  <c:v>16.042999999999999</c:v>
                </c:pt>
                <c:pt idx="7532">
                  <c:v>14.961</c:v>
                </c:pt>
                <c:pt idx="7533">
                  <c:v>17.552</c:v>
                </c:pt>
                <c:pt idx="7534">
                  <c:v>21.056999999999999</c:v>
                </c:pt>
                <c:pt idx="7535">
                  <c:v>20.346</c:v>
                </c:pt>
                <c:pt idx="7536">
                  <c:v>10.262</c:v>
                </c:pt>
                <c:pt idx="7537">
                  <c:v>0</c:v>
                </c:pt>
                <c:pt idx="7538">
                  <c:v>1.361</c:v>
                </c:pt>
                <c:pt idx="7539">
                  <c:v>8.8249999999999993</c:v>
                </c:pt>
                <c:pt idx="7540">
                  <c:v>10.484999999999999</c:v>
                </c:pt>
                <c:pt idx="7541">
                  <c:v>10.153</c:v>
                </c:pt>
                <c:pt idx="7542">
                  <c:v>3.1779999999999999</c:v>
                </c:pt>
                <c:pt idx="7543">
                  <c:v>9.4640000000000004</c:v>
                </c:pt>
                <c:pt idx="7544">
                  <c:v>9.1199999999999992</c:v>
                </c:pt>
                <c:pt idx="7545">
                  <c:v>11.742000000000001</c:v>
                </c:pt>
                <c:pt idx="7546">
                  <c:v>5.1520000000000001</c:v>
                </c:pt>
                <c:pt idx="7547">
                  <c:v>5.3949999999999996</c:v>
                </c:pt>
                <c:pt idx="7548">
                  <c:v>8.3249999999999993</c:v>
                </c:pt>
                <c:pt idx="7549">
                  <c:v>9.7420000000000009</c:v>
                </c:pt>
                <c:pt idx="7550">
                  <c:v>7.5810000000000004</c:v>
                </c:pt>
                <c:pt idx="7551">
                  <c:v>8.5790000000000006</c:v>
                </c:pt>
                <c:pt idx="7552">
                  <c:v>7.2679999999999998</c:v>
                </c:pt>
                <c:pt idx="7553">
                  <c:v>7.984</c:v>
                </c:pt>
                <c:pt idx="7554">
                  <c:v>8.1549999999999994</c:v>
                </c:pt>
                <c:pt idx="7555">
                  <c:v>10.085000000000001</c:v>
                </c:pt>
                <c:pt idx="7556">
                  <c:v>9.7420000000000009</c:v>
                </c:pt>
                <c:pt idx="7557">
                  <c:v>8.0109999999999992</c:v>
                </c:pt>
                <c:pt idx="7558">
                  <c:v>8.5510000000000002</c:v>
                </c:pt>
                <c:pt idx="7559">
                  <c:v>8.7530000000000001</c:v>
                </c:pt>
                <c:pt idx="7560">
                  <c:v>8.69</c:v>
                </c:pt>
                <c:pt idx="7561">
                  <c:v>6.7149999999999999</c:v>
                </c:pt>
                <c:pt idx="7562">
                  <c:v>7.7809999999999997</c:v>
                </c:pt>
                <c:pt idx="7563">
                  <c:v>8.8010000000000002</c:v>
                </c:pt>
                <c:pt idx="7564">
                  <c:v>9.5</c:v>
                </c:pt>
                <c:pt idx="7565">
                  <c:v>7.0730000000000004</c:v>
                </c:pt>
                <c:pt idx="7566">
                  <c:v>4.76</c:v>
                </c:pt>
                <c:pt idx="7567">
                  <c:v>7.5419999999999998</c:v>
                </c:pt>
                <c:pt idx="7568">
                  <c:v>10.146000000000001</c:v>
                </c:pt>
                <c:pt idx="7569">
                  <c:v>8.0470000000000006</c:v>
                </c:pt>
                <c:pt idx="7570">
                  <c:v>7.3170000000000002</c:v>
                </c:pt>
                <c:pt idx="7571">
                  <c:v>6.4450000000000003</c:v>
                </c:pt>
                <c:pt idx="7572">
                  <c:v>8.7889999999999997</c:v>
                </c:pt>
                <c:pt idx="7573">
                  <c:v>6.3789999999999996</c:v>
                </c:pt>
                <c:pt idx="7574">
                  <c:v>8.77</c:v>
                </c:pt>
                <c:pt idx="7575">
                  <c:v>7.3239999999999998</c:v>
                </c:pt>
                <c:pt idx="7576">
                  <c:v>8.0169999999999995</c:v>
                </c:pt>
                <c:pt idx="7577">
                  <c:v>10.547000000000001</c:v>
                </c:pt>
                <c:pt idx="7578">
                  <c:v>8.1959999999999997</c:v>
                </c:pt>
                <c:pt idx="7579">
                  <c:v>7.07</c:v>
                </c:pt>
                <c:pt idx="7580">
                  <c:v>6.1</c:v>
                </c:pt>
                <c:pt idx="7581">
                  <c:v>10.061999999999999</c:v>
                </c:pt>
                <c:pt idx="7582">
                  <c:v>9.5239999999999991</c:v>
                </c:pt>
                <c:pt idx="7583">
                  <c:v>8.7379999999999995</c:v>
                </c:pt>
                <c:pt idx="7584">
                  <c:v>5.5590000000000002</c:v>
                </c:pt>
                <c:pt idx="7585">
                  <c:v>9.6029999999999998</c:v>
                </c:pt>
                <c:pt idx="7586">
                  <c:v>8.7249999999999996</c:v>
                </c:pt>
                <c:pt idx="7587">
                  <c:v>6.2789999999999999</c:v>
                </c:pt>
                <c:pt idx="7588">
                  <c:v>6.6710000000000003</c:v>
                </c:pt>
                <c:pt idx="7589">
                  <c:v>8.4169999999999998</c:v>
                </c:pt>
                <c:pt idx="7590">
                  <c:v>8.6270000000000007</c:v>
                </c:pt>
                <c:pt idx="7591">
                  <c:v>8.0169999999999995</c:v>
                </c:pt>
                <c:pt idx="7592">
                  <c:v>7.6740000000000004</c:v>
                </c:pt>
                <c:pt idx="7593">
                  <c:v>1.619</c:v>
                </c:pt>
                <c:pt idx="7594">
                  <c:v>0</c:v>
                </c:pt>
                <c:pt idx="7595">
                  <c:v>1.643</c:v>
                </c:pt>
                <c:pt idx="7596">
                  <c:v>3.2749999999999999</c:v>
                </c:pt>
                <c:pt idx="7597">
                  <c:v>2.7170000000000001</c:v>
                </c:pt>
                <c:pt idx="7598">
                  <c:v>3.2759999999999998</c:v>
                </c:pt>
                <c:pt idx="7599">
                  <c:v>2.899</c:v>
                </c:pt>
                <c:pt idx="7600">
                  <c:v>3.0790000000000002</c:v>
                </c:pt>
                <c:pt idx="7601">
                  <c:v>2.6920000000000002</c:v>
                </c:pt>
                <c:pt idx="7602">
                  <c:v>3.12</c:v>
                </c:pt>
                <c:pt idx="7603">
                  <c:v>2.254</c:v>
                </c:pt>
                <c:pt idx="7604">
                  <c:v>0</c:v>
                </c:pt>
                <c:pt idx="7605">
                  <c:v>5.875</c:v>
                </c:pt>
                <c:pt idx="7606">
                  <c:v>12.593</c:v>
                </c:pt>
                <c:pt idx="7607">
                  <c:v>15.363</c:v>
                </c:pt>
                <c:pt idx="7608">
                  <c:v>16.957000000000001</c:v>
                </c:pt>
                <c:pt idx="7609">
                  <c:v>15.063000000000001</c:v>
                </c:pt>
                <c:pt idx="7610">
                  <c:v>16.690000000000001</c:v>
                </c:pt>
                <c:pt idx="7611">
                  <c:v>15.022</c:v>
                </c:pt>
                <c:pt idx="7612">
                  <c:v>14.109</c:v>
                </c:pt>
                <c:pt idx="7613">
                  <c:v>14.491</c:v>
                </c:pt>
                <c:pt idx="7614">
                  <c:v>9.4760000000000009</c:v>
                </c:pt>
                <c:pt idx="7615">
                  <c:v>7.9249999999999998</c:v>
                </c:pt>
                <c:pt idx="7616">
                  <c:v>8.5090000000000003</c:v>
                </c:pt>
                <c:pt idx="7617">
                  <c:v>12.997</c:v>
                </c:pt>
                <c:pt idx="7618">
                  <c:v>17.515999999999998</c:v>
                </c:pt>
                <c:pt idx="7619">
                  <c:v>18.041</c:v>
                </c:pt>
                <c:pt idx="7620">
                  <c:v>18.771000000000001</c:v>
                </c:pt>
                <c:pt idx="7621">
                  <c:v>19.097000000000001</c:v>
                </c:pt>
                <c:pt idx="7622">
                  <c:v>17.648</c:v>
                </c:pt>
                <c:pt idx="7623">
                  <c:v>13.57</c:v>
                </c:pt>
                <c:pt idx="7624">
                  <c:v>6.9550000000000001</c:v>
                </c:pt>
                <c:pt idx="7625">
                  <c:v>8.3719999999999999</c:v>
                </c:pt>
                <c:pt idx="7626">
                  <c:v>12.471</c:v>
                </c:pt>
                <c:pt idx="7627">
                  <c:v>17.145</c:v>
                </c:pt>
                <c:pt idx="7628">
                  <c:v>15.973000000000001</c:v>
                </c:pt>
                <c:pt idx="7629">
                  <c:v>16.538</c:v>
                </c:pt>
                <c:pt idx="7630">
                  <c:v>17.707999999999998</c:v>
                </c:pt>
                <c:pt idx="7631">
                  <c:v>18.385999999999999</c:v>
                </c:pt>
                <c:pt idx="7632">
                  <c:v>16.797999999999998</c:v>
                </c:pt>
                <c:pt idx="7633">
                  <c:v>10.718999999999999</c:v>
                </c:pt>
                <c:pt idx="7634">
                  <c:v>8.0280000000000005</c:v>
                </c:pt>
                <c:pt idx="7635">
                  <c:v>11.839</c:v>
                </c:pt>
                <c:pt idx="7636">
                  <c:v>14.407</c:v>
                </c:pt>
                <c:pt idx="7637">
                  <c:v>16.824000000000002</c:v>
                </c:pt>
                <c:pt idx="7638">
                  <c:v>17.166</c:v>
                </c:pt>
                <c:pt idx="7639">
                  <c:v>18.109000000000002</c:v>
                </c:pt>
                <c:pt idx="7640">
                  <c:v>16.742999999999999</c:v>
                </c:pt>
                <c:pt idx="7641">
                  <c:v>14.349</c:v>
                </c:pt>
                <c:pt idx="7642">
                  <c:v>16.542999999999999</c:v>
                </c:pt>
                <c:pt idx="7643">
                  <c:v>4.3339999999999996</c:v>
                </c:pt>
                <c:pt idx="7644">
                  <c:v>9.5310000000000006</c:v>
                </c:pt>
                <c:pt idx="7645">
                  <c:v>12.138</c:v>
                </c:pt>
                <c:pt idx="7646">
                  <c:v>16.773</c:v>
                </c:pt>
                <c:pt idx="7647">
                  <c:v>18.565999999999999</c:v>
                </c:pt>
                <c:pt idx="7648">
                  <c:v>19.184999999999999</c:v>
                </c:pt>
                <c:pt idx="7649">
                  <c:v>19.66</c:v>
                </c:pt>
                <c:pt idx="7650">
                  <c:v>16.452000000000002</c:v>
                </c:pt>
                <c:pt idx="7651">
                  <c:v>18.018999999999998</c:v>
                </c:pt>
                <c:pt idx="7652">
                  <c:v>7.625</c:v>
                </c:pt>
                <c:pt idx="7653">
                  <c:v>9.7059999999999995</c:v>
                </c:pt>
                <c:pt idx="7654">
                  <c:v>12.205</c:v>
                </c:pt>
                <c:pt idx="7655">
                  <c:v>16.032</c:v>
                </c:pt>
                <c:pt idx="7656">
                  <c:v>17.547999999999998</c:v>
                </c:pt>
                <c:pt idx="7657">
                  <c:v>17.532</c:v>
                </c:pt>
                <c:pt idx="7658">
                  <c:v>20.204000000000001</c:v>
                </c:pt>
                <c:pt idx="7659">
                  <c:v>16.28</c:v>
                </c:pt>
                <c:pt idx="7660">
                  <c:v>16.591000000000001</c:v>
                </c:pt>
                <c:pt idx="7661">
                  <c:v>9.3550000000000004</c:v>
                </c:pt>
                <c:pt idx="7662">
                  <c:v>6.3559999999999999</c:v>
                </c:pt>
                <c:pt idx="7663">
                  <c:v>11.366</c:v>
                </c:pt>
                <c:pt idx="7664">
                  <c:v>15.135</c:v>
                </c:pt>
                <c:pt idx="7665">
                  <c:v>16.556000000000001</c:v>
                </c:pt>
                <c:pt idx="7666">
                  <c:v>17.571000000000002</c:v>
                </c:pt>
                <c:pt idx="7667">
                  <c:v>18.861000000000001</c:v>
                </c:pt>
                <c:pt idx="7668">
                  <c:v>17.794</c:v>
                </c:pt>
                <c:pt idx="7669">
                  <c:v>18.428999999999998</c:v>
                </c:pt>
                <c:pt idx="7670">
                  <c:v>13.221</c:v>
                </c:pt>
                <c:pt idx="7671">
                  <c:v>3.843</c:v>
                </c:pt>
                <c:pt idx="7672">
                  <c:v>10.458</c:v>
                </c:pt>
                <c:pt idx="7673">
                  <c:v>14.551</c:v>
                </c:pt>
                <c:pt idx="7674">
                  <c:v>15.57</c:v>
                </c:pt>
                <c:pt idx="7675">
                  <c:v>13.43</c:v>
                </c:pt>
                <c:pt idx="7676">
                  <c:v>15.019</c:v>
                </c:pt>
                <c:pt idx="7677">
                  <c:v>17.279</c:v>
                </c:pt>
                <c:pt idx="7678">
                  <c:v>16.795000000000002</c:v>
                </c:pt>
                <c:pt idx="7679">
                  <c:v>15.004</c:v>
                </c:pt>
                <c:pt idx="7680">
                  <c:v>13.64</c:v>
                </c:pt>
                <c:pt idx="7681">
                  <c:v>5.1959999999999997</c:v>
                </c:pt>
                <c:pt idx="7682">
                  <c:v>8.3320000000000007</c:v>
                </c:pt>
                <c:pt idx="7683">
                  <c:v>12.686</c:v>
                </c:pt>
                <c:pt idx="7684">
                  <c:v>16.756</c:v>
                </c:pt>
                <c:pt idx="7685">
                  <c:v>18.3</c:v>
                </c:pt>
                <c:pt idx="7686">
                  <c:v>19.643000000000001</c:v>
                </c:pt>
                <c:pt idx="7687">
                  <c:v>18.858000000000001</c:v>
                </c:pt>
                <c:pt idx="7688">
                  <c:v>17.654</c:v>
                </c:pt>
                <c:pt idx="7689">
                  <c:v>13.413</c:v>
                </c:pt>
                <c:pt idx="7690">
                  <c:v>5.8810000000000002</c:v>
                </c:pt>
                <c:pt idx="7691">
                  <c:v>9.3810000000000002</c:v>
                </c:pt>
                <c:pt idx="7692">
                  <c:v>12.791</c:v>
                </c:pt>
                <c:pt idx="7693">
                  <c:v>18.001999999999999</c:v>
                </c:pt>
                <c:pt idx="7694">
                  <c:v>17.161000000000001</c:v>
                </c:pt>
                <c:pt idx="7695">
                  <c:v>18.074999999999999</c:v>
                </c:pt>
                <c:pt idx="7696">
                  <c:v>13.968</c:v>
                </c:pt>
                <c:pt idx="7697">
                  <c:v>16.021999999999998</c:v>
                </c:pt>
                <c:pt idx="7698">
                  <c:v>17.129000000000001</c:v>
                </c:pt>
                <c:pt idx="7699">
                  <c:v>5.5259999999999998</c:v>
                </c:pt>
                <c:pt idx="7700">
                  <c:v>5.7060000000000004</c:v>
                </c:pt>
                <c:pt idx="7701">
                  <c:v>11.497999999999999</c:v>
                </c:pt>
                <c:pt idx="7702">
                  <c:v>13.332000000000001</c:v>
                </c:pt>
                <c:pt idx="7703">
                  <c:v>16.547000000000001</c:v>
                </c:pt>
                <c:pt idx="7704">
                  <c:v>16.501000000000001</c:v>
                </c:pt>
                <c:pt idx="7705">
                  <c:v>18.184999999999999</c:v>
                </c:pt>
                <c:pt idx="7706">
                  <c:v>17.782</c:v>
                </c:pt>
                <c:pt idx="7707">
                  <c:v>14.077</c:v>
                </c:pt>
                <c:pt idx="7708">
                  <c:v>12.89</c:v>
                </c:pt>
                <c:pt idx="7709">
                  <c:v>9.9320000000000004</c:v>
                </c:pt>
                <c:pt idx="7710">
                  <c:v>11.222</c:v>
                </c:pt>
                <c:pt idx="7711">
                  <c:v>14.08</c:v>
                </c:pt>
                <c:pt idx="7712">
                  <c:v>15.55</c:v>
                </c:pt>
                <c:pt idx="7713">
                  <c:v>15.023</c:v>
                </c:pt>
                <c:pt idx="7714">
                  <c:v>15.228999999999999</c:v>
                </c:pt>
                <c:pt idx="7715">
                  <c:v>16.849</c:v>
                </c:pt>
                <c:pt idx="7716">
                  <c:v>18.234999999999999</c:v>
                </c:pt>
                <c:pt idx="7717">
                  <c:v>11.448</c:v>
                </c:pt>
                <c:pt idx="7718">
                  <c:v>9.2919999999999998</c:v>
                </c:pt>
                <c:pt idx="7719">
                  <c:v>13.260999999999999</c:v>
                </c:pt>
                <c:pt idx="7720">
                  <c:v>16.936</c:v>
                </c:pt>
                <c:pt idx="7721">
                  <c:v>17.379000000000001</c:v>
                </c:pt>
                <c:pt idx="7722">
                  <c:v>16.779</c:v>
                </c:pt>
                <c:pt idx="7723">
                  <c:v>19.739000000000001</c:v>
                </c:pt>
                <c:pt idx="7724">
                  <c:v>16.428999999999998</c:v>
                </c:pt>
                <c:pt idx="7725">
                  <c:v>14.881</c:v>
                </c:pt>
                <c:pt idx="7726">
                  <c:v>11.272</c:v>
                </c:pt>
                <c:pt idx="7727">
                  <c:v>9.4789999999999992</c:v>
                </c:pt>
                <c:pt idx="7728">
                  <c:v>11.728</c:v>
                </c:pt>
                <c:pt idx="7729">
                  <c:v>12.452999999999999</c:v>
                </c:pt>
                <c:pt idx="7730">
                  <c:v>16.388000000000002</c:v>
                </c:pt>
                <c:pt idx="7731">
                  <c:v>17.021000000000001</c:v>
                </c:pt>
                <c:pt idx="7732">
                  <c:v>18.398</c:v>
                </c:pt>
                <c:pt idx="7733">
                  <c:v>18.209</c:v>
                </c:pt>
                <c:pt idx="7734">
                  <c:v>16.834</c:v>
                </c:pt>
                <c:pt idx="7735">
                  <c:v>12.984999999999999</c:v>
                </c:pt>
                <c:pt idx="7736">
                  <c:v>13.345000000000001</c:v>
                </c:pt>
                <c:pt idx="7737">
                  <c:v>14.9</c:v>
                </c:pt>
                <c:pt idx="7738">
                  <c:v>17.271000000000001</c:v>
                </c:pt>
                <c:pt idx="7739">
                  <c:v>17.199000000000002</c:v>
                </c:pt>
                <c:pt idx="7740">
                  <c:v>17.323</c:v>
                </c:pt>
                <c:pt idx="7741">
                  <c:v>19.491</c:v>
                </c:pt>
                <c:pt idx="7742">
                  <c:v>15.16</c:v>
                </c:pt>
                <c:pt idx="7743">
                  <c:v>12.137</c:v>
                </c:pt>
                <c:pt idx="7744">
                  <c:v>13.151</c:v>
                </c:pt>
                <c:pt idx="7745">
                  <c:v>13.317</c:v>
                </c:pt>
                <c:pt idx="7746">
                  <c:v>14.066000000000001</c:v>
                </c:pt>
                <c:pt idx="7747">
                  <c:v>14.151</c:v>
                </c:pt>
                <c:pt idx="7748">
                  <c:v>19.199000000000002</c:v>
                </c:pt>
                <c:pt idx="7749">
                  <c:v>15.042999999999999</c:v>
                </c:pt>
                <c:pt idx="7750">
                  <c:v>16.54</c:v>
                </c:pt>
                <c:pt idx="7751">
                  <c:v>17.606000000000002</c:v>
                </c:pt>
                <c:pt idx="7752">
                  <c:v>14.618</c:v>
                </c:pt>
                <c:pt idx="7753">
                  <c:v>13.061999999999999</c:v>
                </c:pt>
                <c:pt idx="7754">
                  <c:v>15.259</c:v>
                </c:pt>
                <c:pt idx="7755">
                  <c:v>13.891</c:v>
                </c:pt>
                <c:pt idx="7756">
                  <c:v>17.472999999999999</c:v>
                </c:pt>
                <c:pt idx="7757">
                  <c:v>19.023</c:v>
                </c:pt>
                <c:pt idx="7758">
                  <c:v>15.936</c:v>
                </c:pt>
                <c:pt idx="7759">
                  <c:v>12.757</c:v>
                </c:pt>
                <c:pt idx="7760">
                  <c:v>11.255000000000001</c:v>
                </c:pt>
                <c:pt idx="7761">
                  <c:v>13.041</c:v>
                </c:pt>
                <c:pt idx="7762">
                  <c:v>13.901999999999999</c:v>
                </c:pt>
                <c:pt idx="7763">
                  <c:v>13.784000000000001</c:v>
                </c:pt>
                <c:pt idx="7764">
                  <c:v>13.901</c:v>
                </c:pt>
                <c:pt idx="7765">
                  <c:v>16.091999999999999</c:v>
                </c:pt>
                <c:pt idx="7766">
                  <c:v>16.602</c:v>
                </c:pt>
                <c:pt idx="7767">
                  <c:v>16.567</c:v>
                </c:pt>
                <c:pt idx="7768">
                  <c:v>15.593999999999999</c:v>
                </c:pt>
                <c:pt idx="7769">
                  <c:v>14.525</c:v>
                </c:pt>
                <c:pt idx="7770">
                  <c:v>15.359</c:v>
                </c:pt>
                <c:pt idx="7771">
                  <c:v>14.332000000000001</c:v>
                </c:pt>
                <c:pt idx="7772">
                  <c:v>14.78</c:v>
                </c:pt>
                <c:pt idx="7773">
                  <c:v>16.055</c:v>
                </c:pt>
                <c:pt idx="7774">
                  <c:v>17.111999999999998</c:v>
                </c:pt>
                <c:pt idx="7775">
                  <c:v>14.206</c:v>
                </c:pt>
                <c:pt idx="7776">
                  <c:v>15.6</c:v>
                </c:pt>
                <c:pt idx="7777">
                  <c:v>16.446000000000002</c:v>
                </c:pt>
                <c:pt idx="7778">
                  <c:v>14.832000000000001</c:v>
                </c:pt>
                <c:pt idx="7779">
                  <c:v>12.606999999999999</c:v>
                </c:pt>
                <c:pt idx="7780">
                  <c:v>14.705</c:v>
                </c:pt>
                <c:pt idx="7781">
                  <c:v>14.269</c:v>
                </c:pt>
                <c:pt idx="7782">
                  <c:v>18.486999999999998</c:v>
                </c:pt>
                <c:pt idx="7783">
                  <c:v>18.387</c:v>
                </c:pt>
                <c:pt idx="7784">
                  <c:v>17.902000000000001</c:v>
                </c:pt>
                <c:pt idx="7785">
                  <c:v>15.448</c:v>
                </c:pt>
                <c:pt idx="7786">
                  <c:v>12.47</c:v>
                </c:pt>
                <c:pt idx="7787">
                  <c:v>14.148</c:v>
                </c:pt>
                <c:pt idx="7788">
                  <c:v>12.484999999999999</c:v>
                </c:pt>
                <c:pt idx="7789">
                  <c:v>13.733000000000001</c:v>
                </c:pt>
                <c:pt idx="7790">
                  <c:v>15.612</c:v>
                </c:pt>
                <c:pt idx="7791">
                  <c:v>17.081</c:v>
                </c:pt>
                <c:pt idx="7792">
                  <c:v>18.603000000000002</c:v>
                </c:pt>
                <c:pt idx="7793">
                  <c:v>16.585000000000001</c:v>
                </c:pt>
                <c:pt idx="7794">
                  <c:v>14.863</c:v>
                </c:pt>
                <c:pt idx="7795">
                  <c:v>12.754</c:v>
                </c:pt>
                <c:pt idx="7796">
                  <c:v>9.5540000000000003</c:v>
                </c:pt>
                <c:pt idx="7797">
                  <c:v>11.452999999999999</c:v>
                </c:pt>
                <c:pt idx="7798">
                  <c:v>16.812999999999999</c:v>
                </c:pt>
                <c:pt idx="7799">
                  <c:v>17.486000000000001</c:v>
                </c:pt>
                <c:pt idx="7800">
                  <c:v>17.611999999999998</c:v>
                </c:pt>
                <c:pt idx="7801">
                  <c:v>17.699000000000002</c:v>
                </c:pt>
                <c:pt idx="7802">
                  <c:v>15.303000000000001</c:v>
                </c:pt>
                <c:pt idx="7803">
                  <c:v>16.093</c:v>
                </c:pt>
                <c:pt idx="7804">
                  <c:v>12.553000000000001</c:v>
                </c:pt>
                <c:pt idx="7805">
                  <c:v>13.989000000000001</c:v>
                </c:pt>
                <c:pt idx="7806">
                  <c:v>15.494</c:v>
                </c:pt>
                <c:pt idx="7807">
                  <c:v>18.044</c:v>
                </c:pt>
                <c:pt idx="7808">
                  <c:v>18.675000000000001</c:v>
                </c:pt>
                <c:pt idx="7809">
                  <c:v>15.787000000000001</c:v>
                </c:pt>
                <c:pt idx="7810">
                  <c:v>15.535</c:v>
                </c:pt>
                <c:pt idx="7811">
                  <c:v>12.784000000000001</c:v>
                </c:pt>
                <c:pt idx="7812">
                  <c:v>13.081</c:v>
                </c:pt>
                <c:pt idx="7813">
                  <c:v>13.971</c:v>
                </c:pt>
                <c:pt idx="7814">
                  <c:v>13.086</c:v>
                </c:pt>
                <c:pt idx="7815">
                  <c:v>15.401</c:v>
                </c:pt>
                <c:pt idx="7816">
                  <c:v>16.047000000000001</c:v>
                </c:pt>
                <c:pt idx="7817">
                  <c:v>15.023</c:v>
                </c:pt>
                <c:pt idx="7818">
                  <c:v>15.779</c:v>
                </c:pt>
                <c:pt idx="7819">
                  <c:v>14.273999999999999</c:v>
                </c:pt>
                <c:pt idx="7820">
                  <c:v>11.304</c:v>
                </c:pt>
                <c:pt idx="7821">
                  <c:v>12.295999999999999</c:v>
                </c:pt>
                <c:pt idx="7822">
                  <c:v>15.262</c:v>
                </c:pt>
                <c:pt idx="7823">
                  <c:v>18.199000000000002</c:v>
                </c:pt>
                <c:pt idx="7824">
                  <c:v>16.411000000000001</c:v>
                </c:pt>
                <c:pt idx="7825">
                  <c:v>18.201000000000001</c:v>
                </c:pt>
                <c:pt idx="7826">
                  <c:v>18.393000000000001</c:v>
                </c:pt>
                <c:pt idx="7827">
                  <c:v>13.929</c:v>
                </c:pt>
                <c:pt idx="7828">
                  <c:v>13.563000000000001</c:v>
                </c:pt>
                <c:pt idx="7829">
                  <c:v>17.584</c:v>
                </c:pt>
                <c:pt idx="7830">
                  <c:v>15.824999999999999</c:v>
                </c:pt>
                <c:pt idx="7831">
                  <c:v>16.277999999999999</c:v>
                </c:pt>
                <c:pt idx="7832">
                  <c:v>14.65</c:v>
                </c:pt>
                <c:pt idx="7833">
                  <c:v>13.585000000000001</c:v>
                </c:pt>
                <c:pt idx="7834">
                  <c:v>13.377000000000001</c:v>
                </c:pt>
                <c:pt idx="7835">
                  <c:v>11.675000000000001</c:v>
                </c:pt>
                <c:pt idx="7836">
                  <c:v>13.55</c:v>
                </c:pt>
                <c:pt idx="7837">
                  <c:v>15.045999999999999</c:v>
                </c:pt>
                <c:pt idx="7838">
                  <c:v>18.975000000000001</c:v>
                </c:pt>
                <c:pt idx="7839">
                  <c:v>16.867000000000001</c:v>
                </c:pt>
                <c:pt idx="7840">
                  <c:v>18.649000000000001</c:v>
                </c:pt>
                <c:pt idx="7841">
                  <c:v>15.989000000000001</c:v>
                </c:pt>
                <c:pt idx="7842">
                  <c:v>13.675000000000001</c:v>
                </c:pt>
                <c:pt idx="7843">
                  <c:v>9.7840000000000007</c:v>
                </c:pt>
                <c:pt idx="7844">
                  <c:v>15.853</c:v>
                </c:pt>
                <c:pt idx="7845">
                  <c:v>21.013000000000002</c:v>
                </c:pt>
                <c:pt idx="7846">
                  <c:v>18.626000000000001</c:v>
                </c:pt>
                <c:pt idx="7847">
                  <c:v>10.648999999999999</c:v>
                </c:pt>
                <c:pt idx="7848">
                  <c:v>0</c:v>
                </c:pt>
                <c:pt idx="7849">
                  <c:v>5.4480000000000004</c:v>
                </c:pt>
                <c:pt idx="7850">
                  <c:v>11.954000000000001</c:v>
                </c:pt>
                <c:pt idx="7851">
                  <c:v>15.923999999999999</c:v>
                </c:pt>
                <c:pt idx="7852">
                  <c:v>18.838999999999999</c:v>
                </c:pt>
                <c:pt idx="7853">
                  <c:v>19.856000000000002</c:v>
                </c:pt>
                <c:pt idx="7854">
                  <c:v>17.146000000000001</c:v>
                </c:pt>
                <c:pt idx="7855">
                  <c:v>14.17</c:v>
                </c:pt>
                <c:pt idx="7856">
                  <c:v>12.51</c:v>
                </c:pt>
                <c:pt idx="7857">
                  <c:v>7.0839999999999996</c:v>
                </c:pt>
                <c:pt idx="7858">
                  <c:v>17.07</c:v>
                </c:pt>
                <c:pt idx="7859">
                  <c:v>18.87</c:v>
                </c:pt>
                <c:pt idx="7860">
                  <c:v>17.866</c:v>
                </c:pt>
                <c:pt idx="7861">
                  <c:v>10.669</c:v>
                </c:pt>
                <c:pt idx="7862">
                  <c:v>13.199</c:v>
                </c:pt>
                <c:pt idx="7863">
                  <c:v>18.754999999999999</c:v>
                </c:pt>
                <c:pt idx="7864">
                  <c:v>18.577000000000002</c:v>
                </c:pt>
                <c:pt idx="7865">
                  <c:v>14.336</c:v>
                </c:pt>
                <c:pt idx="7866">
                  <c:v>11.975</c:v>
                </c:pt>
                <c:pt idx="7867">
                  <c:v>14.93</c:v>
                </c:pt>
                <c:pt idx="7868">
                  <c:v>18.094999999999999</c:v>
                </c:pt>
                <c:pt idx="7869">
                  <c:v>16.965</c:v>
                </c:pt>
                <c:pt idx="7870">
                  <c:v>14.510999999999999</c:v>
                </c:pt>
                <c:pt idx="7871">
                  <c:v>16.859000000000002</c:v>
                </c:pt>
                <c:pt idx="7872">
                  <c:v>16.3</c:v>
                </c:pt>
                <c:pt idx="7873">
                  <c:v>17.494</c:v>
                </c:pt>
                <c:pt idx="7874">
                  <c:v>12.198</c:v>
                </c:pt>
                <c:pt idx="7875">
                  <c:v>16.067</c:v>
                </c:pt>
                <c:pt idx="7876">
                  <c:v>16.934999999999999</c:v>
                </c:pt>
                <c:pt idx="7877">
                  <c:v>15.337</c:v>
                </c:pt>
                <c:pt idx="7878">
                  <c:v>14.477</c:v>
                </c:pt>
                <c:pt idx="7879">
                  <c:v>15.143000000000001</c:v>
                </c:pt>
                <c:pt idx="7880">
                  <c:v>17.097999999999999</c:v>
                </c:pt>
                <c:pt idx="7881">
                  <c:v>15.561999999999999</c:v>
                </c:pt>
                <c:pt idx="7882">
                  <c:v>15.487</c:v>
                </c:pt>
                <c:pt idx="7883">
                  <c:v>13.755000000000001</c:v>
                </c:pt>
                <c:pt idx="7884">
                  <c:v>16.190000000000001</c:v>
                </c:pt>
                <c:pt idx="7885">
                  <c:v>15.618</c:v>
                </c:pt>
                <c:pt idx="7886">
                  <c:v>15.922000000000001</c:v>
                </c:pt>
                <c:pt idx="7887">
                  <c:v>15.278</c:v>
                </c:pt>
                <c:pt idx="7888">
                  <c:v>16.824999999999999</c:v>
                </c:pt>
                <c:pt idx="7889">
                  <c:v>15.249000000000001</c:v>
                </c:pt>
                <c:pt idx="7890">
                  <c:v>15.753</c:v>
                </c:pt>
                <c:pt idx="7891">
                  <c:v>15.967000000000001</c:v>
                </c:pt>
                <c:pt idx="7892">
                  <c:v>16.896000000000001</c:v>
                </c:pt>
                <c:pt idx="7893">
                  <c:v>16.52</c:v>
                </c:pt>
                <c:pt idx="7894">
                  <c:v>16.329999999999998</c:v>
                </c:pt>
                <c:pt idx="7895">
                  <c:v>14.007999999999999</c:v>
                </c:pt>
                <c:pt idx="7896">
                  <c:v>14.006</c:v>
                </c:pt>
                <c:pt idx="7897">
                  <c:v>18.263999999999999</c:v>
                </c:pt>
                <c:pt idx="7898">
                  <c:v>17.422999999999998</c:v>
                </c:pt>
                <c:pt idx="7899">
                  <c:v>14.375999999999999</c:v>
                </c:pt>
                <c:pt idx="7900">
                  <c:v>15.015000000000001</c:v>
                </c:pt>
                <c:pt idx="7901">
                  <c:v>16.530999999999999</c:v>
                </c:pt>
                <c:pt idx="7902">
                  <c:v>17.911999999999999</c:v>
                </c:pt>
                <c:pt idx="7903">
                  <c:v>14.397</c:v>
                </c:pt>
                <c:pt idx="7904">
                  <c:v>14.593999999999999</c:v>
                </c:pt>
                <c:pt idx="7905">
                  <c:v>17.36</c:v>
                </c:pt>
                <c:pt idx="7906">
                  <c:v>17.472999999999999</c:v>
                </c:pt>
                <c:pt idx="7907">
                  <c:v>14.538</c:v>
                </c:pt>
                <c:pt idx="7908">
                  <c:v>14.462</c:v>
                </c:pt>
                <c:pt idx="7909">
                  <c:v>14.404999999999999</c:v>
                </c:pt>
                <c:pt idx="7910">
                  <c:v>15.313000000000001</c:v>
                </c:pt>
                <c:pt idx="7911">
                  <c:v>18.850000000000001</c:v>
                </c:pt>
                <c:pt idx="7912">
                  <c:v>14.77</c:v>
                </c:pt>
                <c:pt idx="7913">
                  <c:v>15.226000000000001</c:v>
                </c:pt>
                <c:pt idx="7914">
                  <c:v>15.59</c:v>
                </c:pt>
                <c:pt idx="7915">
                  <c:v>16.181999999999999</c:v>
                </c:pt>
                <c:pt idx="7916">
                  <c:v>17.353999999999999</c:v>
                </c:pt>
                <c:pt idx="7917">
                  <c:v>15.618</c:v>
                </c:pt>
                <c:pt idx="7918">
                  <c:v>13.48</c:v>
                </c:pt>
                <c:pt idx="7919">
                  <c:v>18.321000000000002</c:v>
                </c:pt>
                <c:pt idx="7920">
                  <c:v>16.047999999999998</c:v>
                </c:pt>
                <c:pt idx="7921">
                  <c:v>16.154</c:v>
                </c:pt>
                <c:pt idx="7922">
                  <c:v>12.646000000000001</c:v>
                </c:pt>
                <c:pt idx="7923">
                  <c:v>16.167999999999999</c:v>
                </c:pt>
                <c:pt idx="7924">
                  <c:v>17.087</c:v>
                </c:pt>
                <c:pt idx="7925">
                  <c:v>17.448</c:v>
                </c:pt>
                <c:pt idx="7926">
                  <c:v>13.186</c:v>
                </c:pt>
                <c:pt idx="7927">
                  <c:v>15.276</c:v>
                </c:pt>
                <c:pt idx="7928">
                  <c:v>15.875999999999999</c:v>
                </c:pt>
                <c:pt idx="7929">
                  <c:v>14.852</c:v>
                </c:pt>
                <c:pt idx="7930">
                  <c:v>16.693999999999999</c:v>
                </c:pt>
                <c:pt idx="7931">
                  <c:v>15.882999999999999</c:v>
                </c:pt>
                <c:pt idx="7932">
                  <c:v>16.047999999999998</c:v>
                </c:pt>
                <c:pt idx="7933">
                  <c:v>15.993</c:v>
                </c:pt>
                <c:pt idx="7934">
                  <c:v>16.111999999999998</c:v>
                </c:pt>
                <c:pt idx="7935">
                  <c:v>16.573</c:v>
                </c:pt>
                <c:pt idx="7936">
                  <c:v>15.667999999999999</c:v>
                </c:pt>
                <c:pt idx="7937">
                  <c:v>16.306999999999999</c:v>
                </c:pt>
                <c:pt idx="7938">
                  <c:v>14.569000000000001</c:v>
                </c:pt>
                <c:pt idx="7939">
                  <c:v>15.18</c:v>
                </c:pt>
                <c:pt idx="7940">
                  <c:v>13.831</c:v>
                </c:pt>
                <c:pt idx="7941">
                  <c:v>14.824</c:v>
                </c:pt>
                <c:pt idx="7942">
                  <c:v>18.722999999999999</c:v>
                </c:pt>
                <c:pt idx="7943">
                  <c:v>16.504000000000001</c:v>
                </c:pt>
                <c:pt idx="7944">
                  <c:v>15.207000000000001</c:v>
                </c:pt>
                <c:pt idx="7945">
                  <c:v>16.28</c:v>
                </c:pt>
                <c:pt idx="7946">
                  <c:v>16.234000000000002</c:v>
                </c:pt>
                <c:pt idx="7947">
                  <c:v>16.059000000000001</c:v>
                </c:pt>
                <c:pt idx="7948">
                  <c:v>17.265999999999998</c:v>
                </c:pt>
                <c:pt idx="7949">
                  <c:v>15.32</c:v>
                </c:pt>
                <c:pt idx="7950">
                  <c:v>17.643000000000001</c:v>
                </c:pt>
                <c:pt idx="7951">
                  <c:v>15.096</c:v>
                </c:pt>
                <c:pt idx="7952">
                  <c:v>14.433999999999999</c:v>
                </c:pt>
                <c:pt idx="7953">
                  <c:v>16.509</c:v>
                </c:pt>
                <c:pt idx="7954">
                  <c:v>15.887</c:v>
                </c:pt>
                <c:pt idx="7955">
                  <c:v>3.9140000000000001</c:v>
                </c:pt>
                <c:pt idx="7956">
                  <c:v>0</c:v>
                </c:pt>
                <c:pt idx="7957">
                  <c:v>4.1349999999999998</c:v>
                </c:pt>
                <c:pt idx="7958">
                  <c:v>12.35</c:v>
                </c:pt>
                <c:pt idx="7959">
                  <c:v>14.643000000000001</c:v>
                </c:pt>
                <c:pt idx="7960">
                  <c:v>14.603</c:v>
                </c:pt>
                <c:pt idx="7961">
                  <c:v>16.581</c:v>
                </c:pt>
                <c:pt idx="7962">
                  <c:v>6.16</c:v>
                </c:pt>
                <c:pt idx="7963">
                  <c:v>10.112</c:v>
                </c:pt>
                <c:pt idx="7964">
                  <c:v>14.352</c:v>
                </c:pt>
                <c:pt idx="7965">
                  <c:v>15.148999999999999</c:v>
                </c:pt>
                <c:pt idx="7966">
                  <c:v>17.053999999999998</c:v>
                </c:pt>
                <c:pt idx="7967">
                  <c:v>10.198</c:v>
                </c:pt>
                <c:pt idx="7968">
                  <c:v>2.7559999999999998</c:v>
                </c:pt>
                <c:pt idx="7969">
                  <c:v>8.8209999999999997</c:v>
                </c:pt>
                <c:pt idx="7970">
                  <c:v>13.22</c:v>
                </c:pt>
                <c:pt idx="7971">
                  <c:v>14.91</c:v>
                </c:pt>
                <c:pt idx="7972">
                  <c:v>13.076000000000001</c:v>
                </c:pt>
                <c:pt idx="7973">
                  <c:v>13.327999999999999</c:v>
                </c:pt>
                <c:pt idx="7974">
                  <c:v>7.7670000000000003</c:v>
                </c:pt>
                <c:pt idx="7975">
                  <c:v>12.194000000000001</c:v>
                </c:pt>
                <c:pt idx="7976">
                  <c:v>16.565000000000001</c:v>
                </c:pt>
                <c:pt idx="7977">
                  <c:v>16.004999999999999</c:v>
                </c:pt>
                <c:pt idx="7978">
                  <c:v>14.287000000000001</c:v>
                </c:pt>
                <c:pt idx="7979">
                  <c:v>8.6509999999999998</c:v>
                </c:pt>
                <c:pt idx="7980">
                  <c:v>12.404999999999999</c:v>
                </c:pt>
                <c:pt idx="7981">
                  <c:v>15.852</c:v>
                </c:pt>
                <c:pt idx="7982">
                  <c:v>10.108000000000001</c:v>
                </c:pt>
                <c:pt idx="7983">
                  <c:v>0</c:v>
                </c:pt>
                <c:pt idx="7984">
                  <c:v>2.7360000000000002</c:v>
                </c:pt>
                <c:pt idx="7985">
                  <c:v>0.54617599999999999</c:v>
                </c:pt>
                <c:pt idx="7986">
                  <c:v>0</c:v>
                </c:pt>
                <c:pt idx="7987">
                  <c:v>3.95</c:v>
                </c:pt>
                <c:pt idx="7988">
                  <c:v>10.686999999999999</c:v>
                </c:pt>
                <c:pt idx="7989">
                  <c:v>11.782</c:v>
                </c:pt>
                <c:pt idx="7990">
                  <c:v>12.379</c:v>
                </c:pt>
                <c:pt idx="7991">
                  <c:v>11.27</c:v>
                </c:pt>
                <c:pt idx="7992">
                  <c:v>9.1039999999999992</c:v>
                </c:pt>
                <c:pt idx="7993">
                  <c:v>8.4269999999999996</c:v>
                </c:pt>
                <c:pt idx="7994">
                  <c:v>12.914</c:v>
                </c:pt>
                <c:pt idx="7995">
                  <c:v>12.186999999999999</c:v>
                </c:pt>
                <c:pt idx="7996">
                  <c:v>12.199</c:v>
                </c:pt>
                <c:pt idx="7997">
                  <c:v>10.323</c:v>
                </c:pt>
                <c:pt idx="7998">
                  <c:v>6.2220000000000004</c:v>
                </c:pt>
                <c:pt idx="7999">
                  <c:v>7.9770000000000003</c:v>
                </c:pt>
                <c:pt idx="8000">
                  <c:v>9.7449999999999992</c:v>
                </c:pt>
                <c:pt idx="8001">
                  <c:v>12.384</c:v>
                </c:pt>
                <c:pt idx="8002">
                  <c:v>12.489000000000001</c:v>
                </c:pt>
                <c:pt idx="8003">
                  <c:v>10.685</c:v>
                </c:pt>
                <c:pt idx="8004">
                  <c:v>7.3159999999999998</c:v>
                </c:pt>
                <c:pt idx="8005">
                  <c:v>11.215</c:v>
                </c:pt>
                <c:pt idx="8006">
                  <c:v>11.87</c:v>
                </c:pt>
                <c:pt idx="8007">
                  <c:v>11.099</c:v>
                </c:pt>
                <c:pt idx="8008">
                  <c:v>11.791</c:v>
                </c:pt>
                <c:pt idx="8009">
                  <c:v>8.1630000000000003</c:v>
                </c:pt>
                <c:pt idx="8010">
                  <c:v>9.2249999999999996</c:v>
                </c:pt>
                <c:pt idx="8011">
                  <c:v>10.603999999999999</c:v>
                </c:pt>
                <c:pt idx="8012">
                  <c:v>12.779</c:v>
                </c:pt>
                <c:pt idx="8013">
                  <c:v>13.215</c:v>
                </c:pt>
                <c:pt idx="8014">
                  <c:v>8.9830000000000005</c:v>
                </c:pt>
                <c:pt idx="8015">
                  <c:v>6.3010000000000002</c:v>
                </c:pt>
                <c:pt idx="8016">
                  <c:v>0</c:v>
                </c:pt>
                <c:pt idx="8017">
                  <c:v>12.907</c:v>
                </c:pt>
                <c:pt idx="8018">
                  <c:v>17.311</c:v>
                </c:pt>
                <c:pt idx="8019">
                  <c:v>23.744</c:v>
                </c:pt>
                <c:pt idx="8020">
                  <c:v>29.146999999999998</c:v>
                </c:pt>
                <c:pt idx="8021">
                  <c:v>22.509</c:v>
                </c:pt>
                <c:pt idx="8022">
                  <c:v>10.686</c:v>
                </c:pt>
                <c:pt idx="8023">
                  <c:v>20.452999999999999</c:v>
                </c:pt>
                <c:pt idx="8024">
                  <c:v>27.195</c:v>
                </c:pt>
                <c:pt idx="8025">
                  <c:v>23.178000000000001</c:v>
                </c:pt>
                <c:pt idx="8026">
                  <c:v>24.071000000000002</c:v>
                </c:pt>
                <c:pt idx="8027">
                  <c:v>13.884</c:v>
                </c:pt>
                <c:pt idx="8028">
                  <c:v>15.69</c:v>
                </c:pt>
                <c:pt idx="8029">
                  <c:v>23.981000000000002</c:v>
                </c:pt>
                <c:pt idx="8030">
                  <c:v>27.134</c:v>
                </c:pt>
                <c:pt idx="8031">
                  <c:v>23.72</c:v>
                </c:pt>
                <c:pt idx="8032">
                  <c:v>17.146999999999998</c:v>
                </c:pt>
                <c:pt idx="8033">
                  <c:v>12.852</c:v>
                </c:pt>
                <c:pt idx="8034">
                  <c:v>20.242999999999999</c:v>
                </c:pt>
                <c:pt idx="8035">
                  <c:v>22.510999999999999</c:v>
                </c:pt>
                <c:pt idx="8036">
                  <c:v>23.896000000000001</c:v>
                </c:pt>
                <c:pt idx="8037">
                  <c:v>20.094999999999999</c:v>
                </c:pt>
                <c:pt idx="8038">
                  <c:v>17.105</c:v>
                </c:pt>
                <c:pt idx="8039">
                  <c:v>12.97</c:v>
                </c:pt>
                <c:pt idx="8040">
                  <c:v>20.056999999999999</c:v>
                </c:pt>
                <c:pt idx="8041">
                  <c:v>23.245000000000001</c:v>
                </c:pt>
                <c:pt idx="8042">
                  <c:v>25.076000000000001</c:v>
                </c:pt>
                <c:pt idx="8043">
                  <c:v>19.326000000000001</c:v>
                </c:pt>
                <c:pt idx="8044">
                  <c:v>17.460999999999999</c:v>
                </c:pt>
                <c:pt idx="8045">
                  <c:v>15.57</c:v>
                </c:pt>
                <c:pt idx="8046">
                  <c:v>20.882000000000001</c:v>
                </c:pt>
                <c:pt idx="8047">
                  <c:v>21.736999999999998</c:v>
                </c:pt>
                <c:pt idx="8048">
                  <c:v>22.300999999999998</c:v>
                </c:pt>
                <c:pt idx="8049">
                  <c:v>17.821999999999999</c:v>
                </c:pt>
                <c:pt idx="8050">
                  <c:v>19.917000000000002</c:v>
                </c:pt>
                <c:pt idx="8051">
                  <c:v>20.286000000000001</c:v>
                </c:pt>
                <c:pt idx="8052">
                  <c:v>22.832000000000001</c:v>
                </c:pt>
                <c:pt idx="8053">
                  <c:v>22.510999999999999</c:v>
                </c:pt>
                <c:pt idx="8054">
                  <c:v>20.295999999999999</c:v>
                </c:pt>
                <c:pt idx="8055">
                  <c:v>17.329000000000001</c:v>
                </c:pt>
                <c:pt idx="8056">
                  <c:v>14.775</c:v>
                </c:pt>
                <c:pt idx="8057">
                  <c:v>20.428000000000001</c:v>
                </c:pt>
                <c:pt idx="8058">
                  <c:v>19.780999999999999</c:v>
                </c:pt>
                <c:pt idx="8059">
                  <c:v>19.773</c:v>
                </c:pt>
                <c:pt idx="8060">
                  <c:v>20.911999999999999</c:v>
                </c:pt>
                <c:pt idx="8061">
                  <c:v>18.812000000000001</c:v>
                </c:pt>
                <c:pt idx="8062">
                  <c:v>17.834</c:v>
                </c:pt>
                <c:pt idx="8063">
                  <c:v>23.344000000000001</c:v>
                </c:pt>
                <c:pt idx="8064">
                  <c:v>22.895</c:v>
                </c:pt>
                <c:pt idx="8065">
                  <c:v>18.765999999999998</c:v>
                </c:pt>
                <c:pt idx="8066">
                  <c:v>0</c:v>
                </c:pt>
                <c:pt idx="8067">
                  <c:v>0</c:v>
                </c:pt>
                <c:pt idx="8068">
                  <c:v>1.6896000000000001E-2</c:v>
                </c:pt>
                <c:pt idx="8069">
                  <c:v>5.3280000000000003</c:v>
                </c:pt>
                <c:pt idx="8070">
                  <c:v>5.2430000000000003</c:v>
                </c:pt>
                <c:pt idx="8071">
                  <c:v>7.2249999999999996</c:v>
                </c:pt>
                <c:pt idx="8072">
                  <c:v>5.5140000000000002</c:v>
                </c:pt>
                <c:pt idx="8073">
                  <c:v>5.9790000000000001</c:v>
                </c:pt>
                <c:pt idx="8074">
                  <c:v>7.2190000000000003</c:v>
                </c:pt>
                <c:pt idx="8075">
                  <c:v>7.2060000000000004</c:v>
                </c:pt>
                <c:pt idx="8076">
                  <c:v>6.47</c:v>
                </c:pt>
                <c:pt idx="8077">
                  <c:v>7.4429999999999996</c:v>
                </c:pt>
                <c:pt idx="8078">
                  <c:v>6.2619999999999996</c:v>
                </c:pt>
                <c:pt idx="8079">
                  <c:v>5.819</c:v>
                </c:pt>
                <c:pt idx="8080">
                  <c:v>6.0570000000000004</c:v>
                </c:pt>
                <c:pt idx="8081">
                  <c:v>7.24</c:v>
                </c:pt>
                <c:pt idx="8082">
                  <c:v>4.8129999999999997</c:v>
                </c:pt>
                <c:pt idx="8083">
                  <c:v>4.9269999999999996</c:v>
                </c:pt>
                <c:pt idx="8084">
                  <c:v>6.46</c:v>
                </c:pt>
                <c:pt idx="8085">
                  <c:v>7.2519999999999998</c:v>
                </c:pt>
                <c:pt idx="8086">
                  <c:v>8.7780000000000005</c:v>
                </c:pt>
                <c:pt idx="8087">
                  <c:v>8.8290000000000006</c:v>
                </c:pt>
                <c:pt idx="8088">
                  <c:v>12.475</c:v>
                </c:pt>
                <c:pt idx="8089">
                  <c:v>16.640999999999998</c:v>
                </c:pt>
                <c:pt idx="8090">
                  <c:v>20.138000000000002</c:v>
                </c:pt>
                <c:pt idx="8091">
                  <c:v>25.257000000000001</c:v>
                </c:pt>
                <c:pt idx="8092">
                  <c:v>31.149000000000001</c:v>
                </c:pt>
                <c:pt idx="8093">
                  <c:v>36.201999999999998</c:v>
                </c:pt>
                <c:pt idx="8094">
                  <c:v>36.091999999999999</c:v>
                </c:pt>
                <c:pt idx="8095">
                  <c:v>37.840000000000003</c:v>
                </c:pt>
                <c:pt idx="8096">
                  <c:v>47.341000000000001</c:v>
                </c:pt>
                <c:pt idx="8097">
                  <c:v>46.795999999999999</c:v>
                </c:pt>
                <c:pt idx="8098">
                  <c:v>46.055</c:v>
                </c:pt>
                <c:pt idx="8099">
                  <c:v>47.756</c:v>
                </c:pt>
                <c:pt idx="8100">
                  <c:v>50.396000000000001</c:v>
                </c:pt>
                <c:pt idx="8101">
                  <c:v>48.887</c:v>
                </c:pt>
                <c:pt idx="8102">
                  <c:v>49.66</c:v>
                </c:pt>
                <c:pt idx="8103">
                  <c:v>48.098999999999997</c:v>
                </c:pt>
                <c:pt idx="8104">
                  <c:v>44.072000000000003</c:v>
                </c:pt>
                <c:pt idx="8105">
                  <c:v>45.033999999999999</c:v>
                </c:pt>
                <c:pt idx="8106">
                  <c:v>48.65</c:v>
                </c:pt>
                <c:pt idx="8107">
                  <c:v>43.030999999999999</c:v>
                </c:pt>
                <c:pt idx="8108">
                  <c:v>40.591000000000001</c:v>
                </c:pt>
                <c:pt idx="8109">
                  <c:v>38.65</c:v>
                </c:pt>
                <c:pt idx="8110">
                  <c:v>41.213999999999999</c:v>
                </c:pt>
                <c:pt idx="8111">
                  <c:v>50.360999999999997</c:v>
                </c:pt>
                <c:pt idx="8112">
                  <c:v>43.302</c:v>
                </c:pt>
                <c:pt idx="8113">
                  <c:v>47.018000000000001</c:v>
                </c:pt>
                <c:pt idx="8114">
                  <c:v>48.442</c:v>
                </c:pt>
                <c:pt idx="8115">
                  <c:v>45.35</c:v>
                </c:pt>
                <c:pt idx="8116">
                  <c:v>50.957999999999998</c:v>
                </c:pt>
                <c:pt idx="8117">
                  <c:v>44.634</c:v>
                </c:pt>
                <c:pt idx="8118">
                  <c:v>43.741</c:v>
                </c:pt>
                <c:pt idx="8119">
                  <c:v>45.03</c:v>
                </c:pt>
                <c:pt idx="8120">
                  <c:v>39.195</c:v>
                </c:pt>
                <c:pt idx="8121">
                  <c:v>47.930999999999997</c:v>
                </c:pt>
                <c:pt idx="8122">
                  <c:v>46.112000000000002</c:v>
                </c:pt>
                <c:pt idx="8123">
                  <c:v>46.701999999999998</c:v>
                </c:pt>
                <c:pt idx="8124">
                  <c:v>48.103000000000002</c:v>
                </c:pt>
                <c:pt idx="8125">
                  <c:v>45.011000000000003</c:v>
                </c:pt>
                <c:pt idx="8126">
                  <c:v>50.982999999999997</c:v>
                </c:pt>
                <c:pt idx="8127">
                  <c:v>45.478999999999999</c:v>
                </c:pt>
                <c:pt idx="8128">
                  <c:v>48.551000000000002</c:v>
                </c:pt>
                <c:pt idx="8129">
                  <c:v>47.527000000000001</c:v>
                </c:pt>
                <c:pt idx="8130">
                  <c:v>43.526000000000003</c:v>
                </c:pt>
                <c:pt idx="8131">
                  <c:v>41.606000000000002</c:v>
                </c:pt>
                <c:pt idx="8132">
                  <c:v>41.524999999999999</c:v>
                </c:pt>
                <c:pt idx="8133">
                  <c:v>45.55</c:v>
                </c:pt>
                <c:pt idx="8134">
                  <c:v>48.908999999999999</c:v>
                </c:pt>
                <c:pt idx="8135">
                  <c:v>45.292000000000002</c:v>
                </c:pt>
                <c:pt idx="8136">
                  <c:v>48.113999999999997</c:v>
                </c:pt>
                <c:pt idx="8137">
                  <c:v>47.768999999999998</c:v>
                </c:pt>
                <c:pt idx="8138">
                  <c:v>43.353999999999999</c:v>
                </c:pt>
                <c:pt idx="8139">
                  <c:v>49.948999999999998</c:v>
                </c:pt>
                <c:pt idx="8140">
                  <c:v>46.252000000000002</c:v>
                </c:pt>
                <c:pt idx="8141">
                  <c:v>40.520000000000003</c:v>
                </c:pt>
                <c:pt idx="8142">
                  <c:v>50.9</c:v>
                </c:pt>
                <c:pt idx="8143">
                  <c:v>47.930999999999997</c:v>
                </c:pt>
                <c:pt idx="8144">
                  <c:v>48.506</c:v>
                </c:pt>
                <c:pt idx="8145">
                  <c:v>38.307000000000002</c:v>
                </c:pt>
                <c:pt idx="8146">
                  <c:v>41.682000000000002</c:v>
                </c:pt>
                <c:pt idx="8147">
                  <c:v>46.732999999999997</c:v>
                </c:pt>
                <c:pt idx="8148">
                  <c:v>45.755000000000003</c:v>
                </c:pt>
                <c:pt idx="8149">
                  <c:v>48.594000000000001</c:v>
                </c:pt>
                <c:pt idx="8150">
                  <c:v>43.984000000000002</c:v>
                </c:pt>
                <c:pt idx="8151">
                  <c:v>43.634</c:v>
                </c:pt>
                <c:pt idx="8152">
                  <c:v>40.395000000000003</c:v>
                </c:pt>
                <c:pt idx="8153">
                  <c:v>35.667000000000002</c:v>
                </c:pt>
                <c:pt idx="8154">
                  <c:v>44.078000000000003</c:v>
                </c:pt>
                <c:pt idx="8155">
                  <c:v>44.262</c:v>
                </c:pt>
                <c:pt idx="8156">
                  <c:v>46.244999999999997</c:v>
                </c:pt>
                <c:pt idx="8157">
                  <c:v>42.533000000000001</c:v>
                </c:pt>
                <c:pt idx="8158">
                  <c:v>37.305</c:v>
                </c:pt>
                <c:pt idx="8159">
                  <c:v>22.94</c:v>
                </c:pt>
                <c:pt idx="8160">
                  <c:v>17.286999999999999</c:v>
                </c:pt>
                <c:pt idx="8161">
                  <c:v>7.25</c:v>
                </c:pt>
                <c:pt idx="8162">
                  <c:v>0.10254000000000001</c:v>
                </c:pt>
                <c:pt idx="8163">
                  <c:v>24.041</c:v>
                </c:pt>
                <c:pt idx="8164">
                  <c:v>49.253</c:v>
                </c:pt>
                <c:pt idx="8165">
                  <c:v>48.228000000000002</c:v>
                </c:pt>
                <c:pt idx="8166">
                  <c:v>38.097000000000001</c:v>
                </c:pt>
                <c:pt idx="8167">
                  <c:v>41.162999999999997</c:v>
                </c:pt>
                <c:pt idx="8168">
                  <c:v>45.378999999999998</c:v>
                </c:pt>
                <c:pt idx="8169">
                  <c:v>40.802</c:v>
                </c:pt>
                <c:pt idx="8170">
                  <c:v>41.235999999999997</c:v>
                </c:pt>
                <c:pt idx="8171">
                  <c:v>44.194000000000003</c:v>
                </c:pt>
                <c:pt idx="8172">
                  <c:v>43.752000000000002</c:v>
                </c:pt>
                <c:pt idx="8173">
                  <c:v>35.307000000000002</c:v>
                </c:pt>
                <c:pt idx="8174">
                  <c:v>44</c:v>
                </c:pt>
                <c:pt idx="8175">
                  <c:v>45.356000000000002</c:v>
                </c:pt>
                <c:pt idx="8176">
                  <c:v>43.094999999999999</c:v>
                </c:pt>
                <c:pt idx="8177">
                  <c:v>41.116999999999997</c:v>
                </c:pt>
                <c:pt idx="8178">
                  <c:v>47.076000000000001</c:v>
                </c:pt>
                <c:pt idx="8179">
                  <c:v>45.058999999999997</c:v>
                </c:pt>
                <c:pt idx="8180">
                  <c:v>42.591000000000001</c:v>
                </c:pt>
                <c:pt idx="8181">
                  <c:v>40.887999999999998</c:v>
                </c:pt>
                <c:pt idx="8182">
                  <c:v>43.286000000000001</c:v>
                </c:pt>
                <c:pt idx="8183">
                  <c:v>46.441000000000003</c:v>
                </c:pt>
                <c:pt idx="8184">
                  <c:v>38.122999999999998</c:v>
                </c:pt>
                <c:pt idx="8185">
                  <c:v>42.591000000000001</c:v>
                </c:pt>
                <c:pt idx="8186">
                  <c:v>43.588000000000001</c:v>
                </c:pt>
                <c:pt idx="8187">
                  <c:v>39.646000000000001</c:v>
                </c:pt>
                <c:pt idx="8188">
                  <c:v>43.710999999999999</c:v>
                </c:pt>
                <c:pt idx="8189">
                  <c:v>42.08</c:v>
                </c:pt>
                <c:pt idx="8190">
                  <c:v>42.512999999999998</c:v>
                </c:pt>
                <c:pt idx="8191">
                  <c:v>39.484999999999999</c:v>
                </c:pt>
                <c:pt idx="8192">
                  <c:v>42.948</c:v>
                </c:pt>
                <c:pt idx="8193">
                  <c:v>38.76</c:v>
                </c:pt>
                <c:pt idx="8194">
                  <c:v>40.051000000000002</c:v>
                </c:pt>
                <c:pt idx="8195">
                  <c:v>40.274000000000001</c:v>
                </c:pt>
                <c:pt idx="8196">
                  <c:v>41.451999999999998</c:v>
                </c:pt>
                <c:pt idx="8197">
                  <c:v>37.293999999999997</c:v>
                </c:pt>
                <c:pt idx="8198">
                  <c:v>42.68</c:v>
                </c:pt>
                <c:pt idx="8199">
                  <c:v>42.493000000000002</c:v>
                </c:pt>
                <c:pt idx="8200">
                  <c:v>37.261000000000003</c:v>
                </c:pt>
                <c:pt idx="8201">
                  <c:v>38.448</c:v>
                </c:pt>
                <c:pt idx="8202">
                  <c:v>44.073999999999998</c:v>
                </c:pt>
                <c:pt idx="8203">
                  <c:v>38.590000000000003</c:v>
                </c:pt>
                <c:pt idx="8204">
                  <c:v>39.268000000000001</c:v>
                </c:pt>
                <c:pt idx="8205">
                  <c:v>42.854999999999997</c:v>
                </c:pt>
                <c:pt idx="8206">
                  <c:v>44.548000000000002</c:v>
                </c:pt>
                <c:pt idx="8207">
                  <c:v>38.057000000000002</c:v>
                </c:pt>
                <c:pt idx="8208">
                  <c:v>41.094000000000001</c:v>
                </c:pt>
                <c:pt idx="8209">
                  <c:v>44.033000000000001</c:v>
                </c:pt>
                <c:pt idx="8210">
                  <c:v>37.844999999999999</c:v>
                </c:pt>
                <c:pt idx="8211">
                  <c:v>39.067</c:v>
                </c:pt>
                <c:pt idx="8212">
                  <c:v>42.850999999999999</c:v>
                </c:pt>
                <c:pt idx="8213">
                  <c:v>47.942999999999998</c:v>
                </c:pt>
                <c:pt idx="8214">
                  <c:v>45.076000000000001</c:v>
                </c:pt>
                <c:pt idx="8215">
                  <c:v>49.433999999999997</c:v>
                </c:pt>
                <c:pt idx="8216">
                  <c:v>43.475999999999999</c:v>
                </c:pt>
                <c:pt idx="8217">
                  <c:v>43.652000000000001</c:v>
                </c:pt>
                <c:pt idx="8218">
                  <c:v>47.237000000000002</c:v>
                </c:pt>
                <c:pt idx="8219">
                  <c:v>45.283000000000001</c:v>
                </c:pt>
                <c:pt idx="8220">
                  <c:v>38.131</c:v>
                </c:pt>
                <c:pt idx="8221">
                  <c:v>47.640999999999998</c:v>
                </c:pt>
                <c:pt idx="8222">
                  <c:v>44.619</c:v>
                </c:pt>
                <c:pt idx="8223">
                  <c:v>47.314</c:v>
                </c:pt>
                <c:pt idx="8224">
                  <c:v>43.779000000000003</c:v>
                </c:pt>
                <c:pt idx="8225">
                  <c:v>41.731000000000002</c:v>
                </c:pt>
                <c:pt idx="8226">
                  <c:v>48.621000000000002</c:v>
                </c:pt>
                <c:pt idx="8227">
                  <c:v>44.427</c:v>
                </c:pt>
                <c:pt idx="8228">
                  <c:v>48.124000000000002</c:v>
                </c:pt>
                <c:pt idx="8229">
                  <c:v>43.781999999999996</c:v>
                </c:pt>
                <c:pt idx="8230">
                  <c:v>48.594999999999999</c:v>
                </c:pt>
                <c:pt idx="8231">
                  <c:v>48.11</c:v>
                </c:pt>
                <c:pt idx="8232">
                  <c:v>48.664999999999999</c:v>
                </c:pt>
                <c:pt idx="8233">
                  <c:v>49.006999999999998</c:v>
                </c:pt>
                <c:pt idx="8234">
                  <c:v>41.609000000000002</c:v>
                </c:pt>
                <c:pt idx="8235">
                  <c:v>39.200000000000003</c:v>
                </c:pt>
                <c:pt idx="8236">
                  <c:v>38.613</c:v>
                </c:pt>
                <c:pt idx="8237">
                  <c:v>45.014000000000003</c:v>
                </c:pt>
                <c:pt idx="8238">
                  <c:v>49.636000000000003</c:v>
                </c:pt>
                <c:pt idx="8239">
                  <c:v>44.002000000000002</c:v>
                </c:pt>
                <c:pt idx="8240">
                  <c:v>48.598999999999997</c:v>
                </c:pt>
                <c:pt idx="8241">
                  <c:v>46.235999999999997</c:v>
                </c:pt>
                <c:pt idx="8242">
                  <c:v>42.863</c:v>
                </c:pt>
                <c:pt idx="8243">
                  <c:v>48.030999999999999</c:v>
                </c:pt>
                <c:pt idx="8244">
                  <c:v>45.976999999999997</c:v>
                </c:pt>
                <c:pt idx="8245">
                  <c:v>44.823999999999998</c:v>
                </c:pt>
                <c:pt idx="8246">
                  <c:v>41.302</c:v>
                </c:pt>
                <c:pt idx="8247">
                  <c:v>42.738999999999997</c:v>
                </c:pt>
                <c:pt idx="8248">
                  <c:v>44.213000000000001</c:v>
                </c:pt>
                <c:pt idx="8249">
                  <c:v>45.996000000000002</c:v>
                </c:pt>
                <c:pt idx="8250">
                  <c:v>43.061999999999998</c:v>
                </c:pt>
                <c:pt idx="8251">
                  <c:v>48.933999999999997</c:v>
                </c:pt>
                <c:pt idx="8252">
                  <c:v>48.177</c:v>
                </c:pt>
                <c:pt idx="8253">
                  <c:v>41.313000000000002</c:v>
                </c:pt>
                <c:pt idx="8254">
                  <c:v>48.295999999999999</c:v>
                </c:pt>
                <c:pt idx="8255">
                  <c:v>49.932000000000002</c:v>
                </c:pt>
                <c:pt idx="8256">
                  <c:v>39.481000000000002</c:v>
                </c:pt>
                <c:pt idx="8257">
                  <c:v>46.524000000000001</c:v>
                </c:pt>
                <c:pt idx="8258">
                  <c:v>45.045000000000002</c:v>
                </c:pt>
                <c:pt idx="8259">
                  <c:v>43.86</c:v>
                </c:pt>
                <c:pt idx="8260">
                  <c:v>46.994</c:v>
                </c:pt>
                <c:pt idx="8261">
                  <c:v>49.881</c:v>
                </c:pt>
                <c:pt idx="8262">
                  <c:v>42.412999999999997</c:v>
                </c:pt>
                <c:pt idx="8263">
                  <c:v>43.543999999999997</c:v>
                </c:pt>
                <c:pt idx="8264">
                  <c:v>49.531999999999996</c:v>
                </c:pt>
                <c:pt idx="8265">
                  <c:v>41.65</c:v>
                </c:pt>
                <c:pt idx="8266">
                  <c:v>42.970999999999997</c:v>
                </c:pt>
                <c:pt idx="8267">
                  <c:v>46.124000000000002</c:v>
                </c:pt>
                <c:pt idx="8268">
                  <c:v>42.524999999999999</c:v>
                </c:pt>
                <c:pt idx="8269">
                  <c:v>39.454999999999998</c:v>
                </c:pt>
                <c:pt idx="8270">
                  <c:v>45.765999999999998</c:v>
                </c:pt>
                <c:pt idx="8271">
                  <c:v>41.898000000000003</c:v>
                </c:pt>
                <c:pt idx="8272">
                  <c:v>47.844000000000001</c:v>
                </c:pt>
                <c:pt idx="8273">
                  <c:v>49.404000000000003</c:v>
                </c:pt>
                <c:pt idx="8274">
                  <c:v>43.277000000000001</c:v>
                </c:pt>
                <c:pt idx="8275">
                  <c:v>46.942999999999998</c:v>
                </c:pt>
                <c:pt idx="8276">
                  <c:v>48.8</c:v>
                </c:pt>
                <c:pt idx="8277">
                  <c:v>42.043999999999997</c:v>
                </c:pt>
                <c:pt idx="8278">
                  <c:v>48.805</c:v>
                </c:pt>
                <c:pt idx="8279">
                  <c:v>49.996000000000002</c:v>
                </c:pt>
                <c:pt idx="8280">
                  <c:v>41.744</c:v>
                </c:pt>
                <c:pt idx="8281">
                  <c:v>47.576000000000001</c:v>
                </c:pt>
                <c:pt idx="8282">
                  <c:v>52.237000000000002</c:v>
                </c:pt>
                <c:pt idx="8283">
                  <c:v>7.7619999999999996</c:v>
                </c:pt>
                <c:pt idx="8284">
                  <c:v>0</c:v>
                </c:pt>
                <c:pt idx="8285">
                  <c:v>0.38719999999999999</c:v>
                </c:pt>
                <c:pt idx="8286">
                  <c:v>3.47</c:v>
                </c:pt>
                <c:pt idx="8287">
                  <c:v>3.1859999999999999</c:v>
                </c:pt>
                <c:pt idx="8288">
                  <c:v>1.5469999999999999</c:v>
                </c:pt>
                <c:pt idx="8289">
                  <c:v>0</c:v>
                </c:pt>
                <c:pt idx="8290">
                  <c:v>0.134218</c:v>
                </c:pt>
                <c:pt idx="8291">
                  <c:v>0.21810399999999999</c:v>
                </c:pt>
                <c:pt idx="8292">
                  <c:v>0.23488100000000001</c:v>
                </c:pt>
                <c:pt idx="8293">
                  <c:v>0.23488100000000001</c:v>
                </c:pt>
                <c:pt idx="8294">
                  <c:v>0.21810399999999999</c:v>
                </c:pt>
                <c:pt idx="8295">
                  <c:v>0.23488100000000001</c:v>
                </c:pt>
                <c:pt idx="8296">
                  <c:v>0.21810399999999999</c:v>
                </c:pt>
                <c:pt idx="8297">
                  <c:v>0.23488100000000001</c:v>
                </c:pt>
                <c:pt idx="8298">
                  <c:v>0.21810399999999999</c:v>
                </c:pt>
                <c:pt idx="8299">
                  <c:v>0.23488100000000001</c:v>
                </c:pt>
                <c:pt idx="8300">
                  <c:v>0.21810399999999999</c:v>
                </c:pt>
                <c:pt idx="8301">
                  <c:v>0.23488100000000001</c:v>
                </c:pt>
                <c:pt idx="8302">
                  <c:v>0.21810399999999999</c:v>
                </c:pt>
                <c:pt idx="8303">
                  <c:v>0.23488100000000001</c:v>
                </c:pt>
                <c:pt idx="8304">
                  <c:v>0.23488100000000001</c:v>
                </c:pt>
                <c:pt idx="8305">
                  <c:v>0.21810399999999999</c:v>
                </c:pt>
                <c:pt idx="8306">
                  <c:v>0.23488100000000001</c:v>
                </c:pt>
                <c:pt idx="8307">
                  <c:v>0.21810399999999999</c:v>
                </c:pt>
                <c:pt idx="8308">
                  <c:v>0.23488100000000001</c:v>
                </c:pt>
                <c:pt idx="8309">
                  <c:v>0.21810399999999999</c:v>
                </c:pt>
                <c:pt idx="8310">
                  <c:v>0.21810399999999999</c:v>
                </c:pt>
                <c:pt idx="8311">
                  <c:v>0.23488100000000001</c:v>
                </c:pt>
                <c:pt idx="8312">
                  <c:v>0.21810399999999999</c:v>
                </c:pt>
                <c:pt idx="8313">
                  <c:v>0.23488100000000001</c:v>
                </c:pt>
                <c:pt idx="8314">
                  <c:v>0.21810399999999999</c:v>
                </c:pt>
                <c:pt idx="8315">
                  <c:v>0.23488100000000001</c:v>
                </c:pt>
                <c:pt idx="8316">
                  <c:v>0.21810399999999999</c:v>
                </c:pt>
                <c:pt idx="8317">
                  <c:v>0.23488100000000001</c:v>
                </c:pt>
                <c:pt idx="8318">
                  <c:v>0.21810399999999999</c:v>
                </c:pt>
                <c:pt idx="8319">
                  <c:v>0.23488100000000001</c:v>
                </c:pt>
                <c:pt idx="8320">
                  <c:v>0.23488100000000001</c:v>
                </c:pt>
                <c:pt idx="8321">
                  <c:v>0.21810399999999999</c:v>
                </c:pt>
                <c:pt idx="8322">
                  <c:v>0.23488100000000001</c:v>
                </c:pt>
                <c:pt idx="8323">
                  <c:v>0.21810399999999999</c:v>
                </c:pt>
                <c:pt idx="8324">
                  <c:v>0.23488100000000001</c:v>
                </c:pt>
                <c:pt idx="8325">
                  <c:v>0.21810399999999999</c:v>
                </c:pt>
                <c:pt idx="8326">
                  <c:v>0.23488100000000001</c:v>
                </c:pt>
                <c:pt idx="8327">
                  <c:v>0.21810399999999999</c:v>
                </c:pt>
                <c:pt idx="8328">
                  <c:v>6.7109000000000002E-2</c:v>
                </c:pt>
                <c:pt idx="8329">
                  <c:v>0</c:v>
                </c:pt>
                <c:pt idx="8330">
                  <c:v>1.6777E-2</c:v>
                </c:pt>
                <c:pt idx="8331">
                  <c:v>0</c:v>
                </c:pt>
                <c:pt idx="8332">
                  <c:v>2.37</c:v>
                </c:pt>
                <c:pt idx="8333">
                  <c:v>3.6230000000000002</c:v>
                </c:pt>
                <c:pt idx="8334">
                  <c:v>2.4569999999999999</c:v>
                </c:pt>
                <c:pt idx="8335">
                  <c:v>0.140399</c:v>
                </c:pt>
                <c:pt idx="8336">
                  <c:v>0</c:v>
                </c:pt>
                <c:pt idx="8337">
                  <c:v>0.18454899999999999</c:v>
                </c:pt>
                <c:pt idx="8338">
                  <c:v>0.23488100000000001</c:v>
                </c:pt>
                <c:pt idx="8339">
                  <c:v>0.21810399999999999</c:v>
                </c:pt>
                <c:pt idx="8340">
                  <c:v>0.23488100000000001</c:v>
                </c:pt>
                <c:pt idx="8341">
                  <c:v>0.21810399999999999</c:v>
                </c:pt>
                <c:pt idx="8342">
                  <c:v>0.23488100000000001</c:v>
                </c:pt>
                <c:pt idx="8343">
                  <c:v>0.21810399999999999</c:v>
                </c:pt>
                <c:pt idx="8344">
                  <c:v>0.23488100000000001</c:v>
                </c:pt>
                <c:pt idx="8345">
                  <c:v>0.21810399999999999</c:v>
                </c:pt>
                <c:pt idx="8346">
                  <c:v>0.23488100000000001</c:v>
                </c:pt>
                <c:pt idx="8347">
                  <c:v>0.21810399999999999</c:v>
                </c:pt>
                <c:pt idx="8348">
                  <c:v>0.23488100000000001</c:v>
                </c:pt>
                <c:pt idx="8349">
                  <c:v>0.23488100000000001</c:v>
                </c:pt>
                <c:pt idx="8350">
                  <c:v>0.167772</c:v>
                </c:pt>
                <c:pt idx="8351">
                  <c:v>0.167772</c:v>
                </c:pt>
                <c:pt idx="8352">
                  <c:v>0.21810399999999999</c:v>
                </c:pt>
                <c:pt idx="8353">
                  <c:v>0.23488100000000001</c:v>
                </c:pt>
                <c:pt idx="8354">
                  <c:v>0.21810399999999999</c:v>
                </c:pt>
                <c:pt idx="8355">
                  <c:v>0.23488100000000001</c:v>
                </c:pt>
                <c:pt idx="8356">
                  <c:v>0.21810399999999999</c:v>
                </c:pt>
                <c:pt idx="8357">
                  <c:v>0.23488100000000001</c:v>
                </c:pt>
                <c:pt idx="8358">
                  <c:v>0.21810399999999999</c:v>
                </c:pt>
                <c:pt idx="8359">
                  <c:v>0.23488100000000001</c:v>
                </c:pt>
                <c:pt idx="8360">
                  <c:v>0.21810399999999999</c:v>
                </c:pt>
                <c:pt idx="8361">
                  <c:v>0.23488100000000001</c:v>
                </c:pt>
                <c:pt idx="8362">
                  <c:v>0.21810399999999999</c:v>
                </c:pt>
                <c:pt idx="8363">
                  <c:v>0.23488100000000001</c:v>
                </c:pt>
                <c:pt idx="8364">
                  <c:v>0.21810399999999999</c:v>
                </c:pt>
                <c:pt idx="8365">
                  <c:v>0.23488100000000001</c:v>
                </c:pt>
                <c:pt idx="8366">
                  <c:v>0.21810399999999999</c:v>
                </c:pt>
                <c:pt idx="8367">
                  <c:v>0.23488100000000001</c:v>
                </c:pt>
                <c:pt idx="8368">
                  <c:v>0.21810399999999999</c:v>
                </c:pt>
                <c:pt idx="8369">
                  <c:v>0.23488100000000001</c:v>
                </c:pt>
                <c:pt idx="8370">
                  <c:v>0.21810399999999999</c:v>
                </c:pt>
                <c:pt idx="8371">
                  <c:v>0.23488100000000001</c:v>
                </c:pt>
                <c:pt idx="8372">
                  <c:v>0.21810399999999999</c:v>
                </c:pt>
                <c:pt idx="8373">
                  <c:v>0.23488100000000001</c:v>
                </c:pt>
                <c:pt idx="8374">
                  <c:v>0.21810399999999999</c:v>
                </c:pt>
                <c:pt idx="8375">
                  <c:v>0.134218</c:v>
                </c:pt>
                <c:pt idx="8376">
                  <c:v>0</c:v>
                </c:pt>
                <c:pt idx="8377">
                  <c:v>0.15099499999999999</c:v>
                </c:pt>
                <c:pt idx="8378">
                  <c:v>0.21810399999999999</c:v>
                </c:pt>
                <c:pt idx="8379">
                  <c:v>0.23488100000000001</c:v>
                </c:pt>
                <c:pt idx="8380">
                  <c:v>0.21810399999999999</c:v>
                </c:pt>
                <c:pt idx="8381">
                  <c:v>0.23488100000000001</c:v>
                </c:pt>
                <c:pt idx="8382">
                  <c:v>0.21810399999999999</c:v>
                </c:pt>
                <c:pt idx="8383">
                  <c:v>0.23488100000000001</c:v>
                </c:pt>
                <c:pt idx="8384">
                  <c:v>0.21810399999999999</c:v>
                </c:pt>
                <c:pt idx="8385">
                  <c:v>0.23488100000000001</c:v>
                </c:pt>
                <c:pt idx="8386">
                  <c:v>0.21810399999999999</c:v>
                </c:pt>
                <c:pt idx="8387">
                  <c:v>0.23488100000000001</c:v>
                </c:pt>
                <c:pt idx="8388">
                  <c:v>0.21810399999999999</c:v>
                </c:pt>
                <c:pt idx="8389">
                  <c:v>0.23488100000000001</c:v>
                </c:pt>
                <c:pt idx="8390">
                  <c:v>0.21810399999999999</c:v>
                </c:pt>
                <c:pt idx="8391">
                  <c:v>0.23488100000000001</c:v>
                </c:pt>
                <c:pt idx="8392">
                  <c:v>0.21810399999999999</c:v>
                </c:pt>
                <c:pt idx="8393">
                  <c:v>0.23488100000000001</c:v>
                </c:pt>
                <c:pt idx="8394">
                  <c:v>0.23488100000000001</c:v>
                </c:pt>
                <c:pt idx="8395">
                  <c:v>0.21810399999999999</c:v>
                </c:pt>
                <c:pt idx="8396">
                  <c:v>0.21810399999999999</c:v>
                </c:pt>
                <c:pt idx="8397">
                  <c:v>0.23488100000000001</c:v>
                </c:pt>
                <c:pt idx="8398">
                  <c:v>0.21810399999999999</c:v>
                </c:pt>
                <c:pt idx="8399">
                  <c:v>0.23488100000000001</c:v>
                </c:pt>
                <c:pt idx="8400">
                  <c:v>0.21810399999999999</c:v>
                </c:pt>
                <c:pt idx="8401">
                  <c:v>0.23488100000000001</c:v>
                </c:pt>
                <c:pt idx="8402">
                  <c:v>0.21810399999999999</c:v>
                </c:pt>
                <c:pt idx="8403">
                  <c:v>0.23488100000000001</c:v>
                </c:pt>
                <c:pt idx="8404">
                  <c:v>0.21810399999999999</c:v>
                </c:pt>
                <c:pt idx="8405">
                  <c:v>0.23488100000000001</c:v>
                </c:pt>
                <c:pt idx="8406">
                  <c:v>0.21810399999999999</c:v>
                </c:pt>
                <c:pt idx="8407">
                  <c:v>0.23488100000000001</c:v>
                </c:pt>
                <c:pt idx="8408">
                  <c:v>0.21810399999999999</c:v>
                </c:pt>
                <c:pt idx="8409">
                  <c:v>0.23488100000000001</c:v>
                </c:pt>
                <c:pt idx="8410">
                  <c:v>0.21810399999999999</c:v>
                </c:pt>
                <c:pt idx="8411">
                  <c:v>0.23488100000000001</c:v>
                </c:pt>
                <c:pt idx="8412">
                  <c:v>0.21810399999999999</c:v>
                </c:pt>
                <c:pt idx="8413">
                  <c:v>0.23488100000000001</c:v>
                </c:pt>
                <c:pt idx="8414">
                  <c:v>0.23488100000000001</c:v>
                </c:pt>
                <c:pt idx="8415">
                  <c:v>5.0332000000000002E-2</c:v>
                </c:pt>
                <c:pt idx="8416">
                  <c:v>0</c:v>
                </c:pt>
                <c:pt idx="8417">
                  <c:v>1.6439999999999999</c:v>
                </c:pt>
                <c:pt idx="8418">
                  <c:v>2.3149999999999999</c:v>
                </c:pt>
                <c:pt idx="8419">
                  <c:v>2.2149999999999999</c:v>
                </c:pt>
                <c:pt idx="8420">
                  <c:v>2.3820000000000001</c:v>
                </c:pt>
                <c:pt idx="8421">
                  <c:v>2.3820000000000001</c:v>
                </c:pt>
                <c:pt idx="8422">
                  <c:v>2.08</c:v>
                </c:pt>
                <c:pt idx="8423">
                  <c:v>2.3820000000000001</c:v>
                </c:pt>
                <c:pt idx="8424">
                  <c:v>2.2149999999999999</c:v>
                </c:pt>
                <c:pt idx="8425">
                  <c:v>2.3820000000000001</c:v>
                </c:pt>
                <c:pt idx="8426">
                  <c:v>2.181</c:v>
                </c:pt>
                <c:pt idx="8427">
                  <c:v>2.2309999999999999</c:v>
                </c:pt>
                <c:pt idx="8428">
                  <c:v>2.2309999999999999</c:v>
                </c:pt>
                <c:pt idx="8429">
                  <c:v>2.4329999999999998</c:v>
                </c:pt>
                <c:pt idx="8430">
                  <c:v>2.399</c:v>
                </c:pt>
                <c:pt idx="8431">
                  <c:v>2.298</c:v>
                </c:pt>
                <c:pt idx="8432">
                  <c:v>2.2149999999999999</c:v>
                </c:pt>
                <c:pt idx="8433">
                  <c:v>2.198</c:v>
                </c:pt>
                <c:pt idx="8434">
                  <c:v>2.298</c:v>
                </c:pt>
                <c:pt idx="8435">
                  <c:v>2.399</c:v>
                </c:pt>
                <c:pt idx="8436">
                  <c:v>1.996</c:v>
                </c:pt>
                <c:pt idx="8437">
                  <c:v>2.3319999999999999</c:v>
                </c:pt>
                <c:pt idx="8438">
                  <c:v>2.198</c:v>
                </c:pt>
                <c:pt idx="8439">
                  <c:v>2.3149999999999999</c:v>
                </c:pt>
                <c:pt idx="8440">
                  <c:v>2.1640000000000001</c:v>
                </c:pt>
                <c:pt idx="8441">
                  <c:v>2.3319999999999999</c:v>
                </c:pt>
                <c:pt idx="8442">
                  <c:v>2.399</c:v>
                </c:pt>
                <c:pt idx="8443">
                  <c:v>2.3149999999999999</c:v>
                </c:pt>
                <c:pt idx="8444">
                  <c:v>2.298</c:v>
                </c:pt>
                <c:pt idx="8445">
                  <c:v>2.2309999999999999</c:v>
                </c:pt>
                <c:pt idx="8446">
                  <c:v>2.399</c:v>
                </c:pt>
                <c:pt idx="8447">
                  <c:v>2.3660000000000001</c:v>
                </c:pt>
                <c:pt idx="8448">
                  <c:v>2.2650000000000001</c:v>
                </c:pt>
                <c:pt idx="8449">
                  <c:v>2.3490000000000002</c:v>
                </c:pt>
                <c:pt idx="8450">
                  <c:v>2.3490000000000002</c:v>
                </c:pt>
                <c:pt idx="8451">
                  <c:v>2.097</c:v>
                </c:pt>
                <c:pt idx="8452">
                  <c:v>2.1469999999999998</c:v>
                </c:pt>
                <c:pt idx="8453">
                  <c:v>2.181</c:v>
                </c:pt>
                <c:pt idx="8454">
                  <c:v>2.0470000000000002</c:v>
                </c:pt>
                <c:pt idx="8455">
                  <c:v>2.282</c:v>
                </c:pt>
                <c:pt idx="8456">
                  <c:v>2.1309999999999998</c:v>
                </c:pt>
                <c:pt idx="8457">
                  <c:v>2.08</c:v>
                </c:pt>
                <c:pt idx="8458">
                  <c:v>2.2480000000000002</c:v>
                </c:pt>
                <c:pt idx="8459">
                  <c:v>2.181</c:v>
                </c:pt>
                <c:pt idx="8460">
                  <c:v>2.2650000000000001</c:v>
                </c:pt>
                <c:pt idx="8461">
                  <c:v>2.4329999999999998</c:v>
                </c:pt>
                <c:pt idx="8462">
                  <c:v>2.2149999999999999</c:v>
                </c:pt>
                <c:pt idx="8463">
                  <c:v>2.2650000000000001</c:v>
                </c:pt>
                <c:pt idx="8464">
                  <c:v>2.181</c:v>
                </c:pt>
                <c:pt idx="8465">
                  <c:v>1.98</c:v>
                </c:pt>
                <c:pt idx="8466">
                  <c:v>2.2480000000000002</c:v>
                </c:pt>
                <c:pt idx="8467">
                  <c:v>2.08</c:v>
                </c:pt>
                <c:pt idx="8468">
                  <c:v>2.08</c:v>
                </c:pt>
                <c:pt idx="8469">
                  <c:v>1.9630000000000001</c:v>
                </c:pt>
                <c:pt idx="8470">
                  <c:v>2.2309999999999999</c:v>
                </c:pt>
                <c:pt idx="8471">
                  <c:v>2.198</c:v>
                </c:pt>
                <c:pt idx="8472">
                  <c:v>2.08</c:v>
                </c:pt>
                <c:pt idx="8473">
                  <c:v>2.0129999999999999</c:v>
                </c:pt>
                <c:pt idx="8474">
                  <c:v>1.8120000000000001</c:v>
                </c:pt>
                <c:pt idx="8475">
                  <c:v>1.946</c:v>
                </c:pt>
                <c:pt idx="8476">
                  <c:v>1.661</c:v>
                </c:pt>
                <c:pt idx="8477">
                  <c:v>2.097</c:v>
                </c:pt>
                <c:pt idx="8478">
                  <c:v>1.845</c:v>
                </c:pt>
                <c:pt idx="8479">
                  <c:v>1.778</c:v>
                </c:pt>
                <c:pt idx="8480">
                  <c:v>1.51</c:v>
                </c:pt>
                <c:pt idx="8481">
                  <c:v>1.208</c:v>
                </c:pt>
                <c:pt idx="8482">
                  <c:v>1.1910000000000001</c:v>
                </c:pt>
                <c:pt idx="8483">
                  <c:v>1.1579999999999999</c:v>
                </c:pt>
                <c:pt idx="8484">
                  <c:v>1.0740000000000001</c:v>
                </c:pt>
                <c:pt idx="8485">
                  <c:v>0.98985599999999996</c:v>
                </c:pt>
                <c:pt idx="8486">
                  <c:v>0.87241500000000005</c:v>
                </c:pt>
                <c:pt idx="8487">
                  <c:v>0.80530599999999997</c:v>
                </c:pt>
                <c:pt idx="8488">
                  <c:v>0.83886099999999997</c:v>
                </c:pt>
                <c:pt idx="8489">
                  <c:v>0.83886099999999997</c:v>
                </c:pt>
                <c:pt idx="8490">
                  <c:v>0.77175199999999999</c:v>
                </c:pt>
                <c:pt idx="8491">
                  <c:v>0.63753400000000005</c:v>
                </c:pt>
                <c:pt idx="8492">
                  <c:v>0.65431099999999998</c:v>
                </c:pt>
                <c:pt idx="8493">
                  <c:v>0.65431099999999998</c:v>
                </c:pt>
                <c:pt idx="8494">
                  <c:v>0.65431099999999998</c:v>
                </c:pt>
                <c:pt idx="8495">
                  <c:v>0.65431099999999998</c:v>
                </c:pt>
                <c:pt idx="8496">
                  <c:v>0.55364800000000003</c:v>
                </c:pt>
                <c:pt idx="8497">
                  <c:v>0.43620799999999998</c:v>
                </c:pt>
                <c:pt idx="8498">
                  <c:v>0.46976200000000001</c:v>
                </c:pt>
                <c:pt idx="8499">
                  <c:v>0.43620799999999998</c:v>
                </c:pt>
                <c:pt idx="8500">
                  <c:v>0.25165799999999999</c:v>
                </c:pt>
                <c:pt idx="8501">
                  <c:v>0</c:v>
                </c:pt>
                <c:pt idx="8502">
                  <c:v>0.89350399999999996</c:v>
                </c:pt>
                <c:pt idx="8503">
                  <c:v>17.065000000000001</c:v>
                </c:pt>
                <c:pt idx="8504">
                  <c:v>17.837</c:v>
                </c:pt>
                <c:pt idx="8505">
                  <c:v>11.538</c:v>
                </c:pt>
                <c:pt idx="8506">
                  <c:v>0</c:v>
                </c:pt>
                <c:pt idx="8507">
                  <c:v>0</c:v>
                </c:pt>
                <c:pt idx="8508">
                  <c:v>47.408000000000001</c:v>
                </c:pt>
                <c:pt idx="8509">
                  <c:v>35.441000000000003</c:v>
                </c:pt>
                <c:pt idx="8510">
                  <c:v>21.573</c:v>
                </c:pt>
                <c:pt idx="8511">
                  <c:v>25.831</c:v>
                </c:pt>
                <c:pt idx="8512">
                  <c:v>59.268999999999998</c:v>
                </c:pt>
                <c:pt idx="8513">
                  <c:v>76.674000000000007</c:v>
                </c:pt>
                <c:pt idx="8514">
                  <c:v>77.763000000000005</c:v>
                </c:pt>
                <c:pt idx="8515">
                  <c:v>80.02</c:v>
                </c:pt>
                <c:pt idx="8516">
                  <c:v>81.835999999999999</c:v>
                </c:pt>
                <c:pt idx="8517">
                  <c:v>75.161000000000001</c:v>
                </c:pt>
                <c:pt idx="8518">
                  <c:v>83.096999999999994</c:v>
                </c:pt>
                <c:pt idx="8519">
                  <c:v>78.468000000000004</c:v>
                </c:pt>
                <c:pt idx="8520">
                  <c:v>78.613</c:v>
                </c:pt>
                <c:pt idx="8521">
                  <c:v>82.546000000000006</c:v>
                </c:pt>
                <c:pt idx="8522">
                  <c:v>84.462999999999994</c:v>
                </c:pt>
                <c:pt idx="8523">
                  <c:v>82.632000000000005</c:v>
                </c:pt>
                <c:pt idx="8524">
                  <c:v>83.451999999999998</c:v>
                </c:pt>
                <c:pt idx="8525">
                  <c:v>89.057000000000002</c:v>
                </c:pt>
                <c:pt idx="8526">
                  <c:v>85.606999999999999</c:v>
                </c:pt>
                <c:pt idx="8527">
                  <c:v>87.596000000000004</c:v>
                </c:pt>
                <c:pt idx="8528">
                  <c:v>85.242000000000004</c:v>
                </c:pt>
                <c:pt idx="8529">
                  <c:v>83.078999999999994</c:v>
                </c:pt>
                <c:pt idx="8530">
                  <c:v>86.251999999999995</c:v>
                </c:pt>
                <c:pt idx="8531">
                  <c:v>89.311000000000007</c:v>
                </c:pt>
                <c:pt idx="8532">
                  <c:v>82.448999999999998</c:v>
                </c:pt>
                <c:pt idx="8533">
                  <c:v>81.097999999999999</c:v>
                </c:pt>
                <c:pt idx="8534">
                  <c:v>84.537999999999997</c:v>
                </c:pt>
                <c:pt idx="8535">
                  <c:v>85.935000000000002</c:v>
                </c:pt>
                <c:pt idx="8536">
                  <c:v>83.951999999999998</c:v>
                </c:pt>
                <c:pt idx="8537">
                  <c:v>85.146000000000001</c:v>
                </c:pt>
                <c:pt idx="8538">
                  <c:v>81.183000000000007</c:v>
                </c:pt>
                <c:pt idx="8539">
                  <c:v>82.138999999999996</c:v>
                </c:pt>
                <c:pt idx="8540">
                  <c:v>80.503</c:v>
                </c:pt>
                <c:pt idx="8541">
                  <c:v>86.19</c:v>
                </c:pt>
                <c:pt idx="8542">
                  <c:v>88.84</c:v>
                </c:pt>
                <c:pt idx="8543">
                  <c:v>85.600999999999999</c:v>
                </c:pt>
                <c:pt idx="8544">
                  <c:v>82.465999999999994</c:v>
                </c:pt>
                <c:pt idx="8545">
                  <c:v>83.683999999999997</c:v>
                </c:pt>
                <c:pt idx="8546">
                  <c:v>82.716999999999999</c:v>
                </c:pt>
                <c:pt idx="8547">
                  <c:v>88.512</c:v>
                </c:pt>
                <c:pt idx="8548">
                  <c:v>84.872</c:v>
                </c:pt>
                <c:pt idx="8549">
                  <c:v>83.977999999999994</c:v>
                </c:pt>
                <c:pt idx="8550">
                  <c:v>88.817999999999998</c:v>
                </c:pt>
                <c:pt idx="8551">
                  <c:v>89.63</c:v>
                </c:pt>
                <c:pt idx="8552">
                  <c:v>86.611999999999995</c:v>
                </c:pt>
                <c:pt idx="8553">
                  <c:v>85.46</c:v>
                </c:pt>
                <c:pt idx="8554">
                  <c:v>87.078999999999994</c:v>
                </c:pt>
                <c:pt idx="8555">
                  <c:v>88.564999999999998</c:v>
                </c:pt>
                <c:pt idx="8556">
                  <c:v>91.013999999999996</c:v>
                </c:pt>
                <c:pt idx="8557">
                  <c:v>84.186999999999998</c:v>
                </c:pt>
                <c:pt idx="8558">
                  <c:v>87.224000000000004</c:v>
                </c:pt>
                <c:pt idx="8559">
                  <c:v>87.137</c:v>
                </c:pt>
                <c:pt idx="8560">
                  <c:v>81.444999999999993</c:v>
                </c:pt>
                <c:pt idx="8561">
                  <c:v>91.471999999999994</c:v>
                </c:pt>
                <c:pt idx="8562">
                  <c:v>81.927000000000007</c:v>
                </c:pt>
                <c:pt idx="8563">
                  <c:v>85.587999999999994</c:v>
                </c:pt>
                <c:pt idx="8564">
                  <c:v>84.923000000000002</c:v>
                </c:pt>
                <c:pt idx="8565">
                  <c:v>88.787999999999997</c:v>
                </c:pt>
                <c:pt idx="8566">
                  <c:v>82.198999999999998</c:v>
                </c:pt>
                <c:pt idx="8567">
                  <c:v>87.617999999999995</c:v>
                </c:pt>
                <c:pt idx="8568">
                  <c:v>90.320999999999998</c:v>
                </c:pt>
                <c:pt idx="8569">
                  <c:v>83.995000000000005</c:v>
                </c:pt>
                <c:pt idx="8570">
                  <c:v>85.72</c:v>
                </c:pt>
                <c:pt idx="8571">
                  <c:v>90.561000000000007</c:v>
                </c:pt>
                <c:pt idx="8572">
                  <c:v>82.361999999999995</c:v>
                </c:pt>
                <c:pt idx="8573">
                  <c:v>89.096000000000004</c:v>
                </c:pt>
                <c:pt idx="8574">
                  <c:v>88.492000000000004</c:v>
                </c:pt>
                <c:pt idx="8575">
                  <c:v>84.959000000000003</c:v>
                </c:pt>
                <c:pt idx="8576">
                  <c:v>83.058000000000007</c:v>
                </c:pt>
                <c:pt idx="8577">
                  <c:v>83.757000000000005</c:v>
                </c:pt>
                <c:pt idx="8578">
                  <c:v>84.893000000000001</c:v>
                </c:pt>
                <c:pt idx="8579">
                  <c:v>87.852000000000004</c:v>
                </c:pt>
                <c:pt idx="8580">
                  <c:v>80.037999999999997</c:v>
                </c:pt>
                <c:pt idx="8581">
                  <c:v>86.058000000000007</c:v>
                </c:pt>
                <c:pt idx="8582">
                  <c:v>88.210999999999999</c:v>
                </c:pt>
                <c:pt idx="8583">
                  <c:v>86.001999999999995</c:v>
                </c:pt>
                <c:pt idx="8584">
                  <c:v>91.094999999999999</c:v>
                </c:pt>
                <c:pt idx="8585">
                  <c:v>93.804000000000002</c:v>
                </c:pt>
                <c:pt idx="8586">
                  <c:v>84.576999999999998</c:v>
                </c:pt>
                <c:pt idx="8587">
                  <c:v>84.605999999999995</c:v>
                </c:pt>
                <c:pt idx="8588">
                  <c:v>89.988</c:v>
                </c:pt>
                <c:pt idx="8589">
                  <c:v>88.388999999999996</c:v>
                </c:pt>
                <c:pt idx="8590">
                  <c:v>84.557000000000002</c:v>
                </c:pt>
                <c:pt idx="8591">
                  <c:v>83.775999999999996</c:v>
                </c:pt>
                <c:pt idx="8592">
                  <c:v>85.316999999999993</c:v>
                </c:pt>
                <c:pt idx="8593">
                  <c:v>90.176000000000002</c:v>
                </c:pt>
                <c:pt idx="8594">
                  <c:v>88.623999999999995</c:v>
                </c:pt>
                <c:pt idx="8595">
                  <c:v>89.643000000000001</c:v>
                </c:pt>
                <c:pt idx="8596">
                  <c:v>88.159000000000006</c:v>
                </c:pt>
                <c:pt idx="8597">
                  <c:v>88.26</c:v>
                </c:pt>
                <c:pt idx="8598">
                  <c:v>87.653999999999996</c:v>
                </c:pt>
                <c:pt idx="8599">
                  <c:v>85.930999999999997</c:v>
                </c:pt>
                <c:pt idx="8600">
                  <c:v>87.090999999999994</c:v>
                </c:pt>
                <c:pt idx="8601">
                  <c:v>84.879000000000005</c:v>
                </c:pt>
                <c:pt idx="8602">
                  <c:v>82.814999999999998</c:v>
                </c:pt>
                <c:pt idx="8603">
                  <c:v>82.853999999999999</c:v>
                </c:pt>
                <c:pt idx="8604">
                  <c:v>87.861999999999995</c:v>
                </c:pt>
                <c:pt idx="8605">
                  <c:v>89.111000000000004</c:v>
                </c:pt>
                <c:pt idx="8606">
                  <c:v>82.38</c:v>
                </c:pt>
                <c:pt idx="8607">
                  <c:v>88.040999999999997</c:v>
                </c:pt>
                <c:pt idx="8608">
                  <c:v>90.864000000000004</c:v>
                </c:pt>
                <c:pt idx="8609">
                  <c:v>87.037000000000006</c:v>
                </c:pt>
                <c:pt idx="8610">
                  <c:v>85.945999999999998</c:v>
                </c:pt>
                <c:pt idx="8611">
                  <c:v>83.378</c:v>
                </c:pt>
                <c:pt idx="8612">
                  <c:v>80.659000000000006</c:v>
                </c:pt>
                <c:pt idx="8613">
                  <c:v>81.072999999999993</c:v>
                </c:pt>
                <c:pt idx="8614">
                  <c:v>83.903000000000006</c:v>
                </c:pt>
                <c:pt idx="8615">
                  <c:v>87.006</c:v>
                </c:pt>
                <c:pt idx="8616">
                  <c:v>89.013000000000005</c:v>
                </c:pt>
                <c:pt idx="8617">
                  <c:v>87.043999999999997</c:v>
                </c:pt>
                <c:pt idx="8618">
                  <c:v>82.742999999999995</c:v>
                </c:pt>
                <c:pt idx="8619">
                  <c:v>84.597999999999999</c:v>
                </c:pt>
                <c:pt idx="8620">
                  <c:v>88.084000000000003</c:v>
                </c:pt>
                <c:pt idx="8621">
                  <c:v>85.924999999999997</c:v>
                </c:pt>
                <c:pt idx="8622">
                  <c:v>85.421999999999997</c:v>
                </c:pt>
                <c:pt idx="8623">
                  <c:v>87.195999999999998</c:v>
                </c:pt>
                <c:pt idx="8624">
                  <c:v>88.459000000000003</c:v>
                </c:pt>
                <c:pt idx="8625">
                  <c:v>90.956000000000003</c:v>
                </c:pt>
                <c:pt idx="8626">
                  <c:v>84.566999999999993</c:v>
                </c:pt>
                <c:pt idx="8627">
                  <c:v>84.162000000000006</c:v>
                </c:pt>
                <c:pt idx="8628">
                  <c:v>87.787000000000006</c:v>
                </c:pt>
                <c:pt idx="8629">
                  <c:v>85.905000000000001</c:v>
                </c:pt>
                <c:pt idx="8630">
                  <c:v>81.909000000000006</c:v>
                </c:pt>
                <c:pt idx="8631">
                  <c:v>82.774000000000001</c:v>
                </c:pt>
                <c:pt idx="8632">
                  <c:v>86.867000000000004</c:v>
                </c:pt>
                <c:pt idx="8633">
                  <c:v>84.453000000000003</c:v>
                </c:pt>
                <c:pt idx="8634">
                  <c:v>90.879000000000005</c:v>
                </c:pt>
                <c:pt idx="8635">
                  <c:v>87.945999999999998</c:v>
                </c:pt>
                <c:pt idx="8636">
                  <c:v>90.408000000000001</c:v>
                </c:pt>
                <c:pt idx="8637">
                  <c:v>92.314999999999998</c:v>
                </c:pt>
                <c:pt idx="8638">
                  <c:v>89.552999999999997</c:v>
                </c:pt>
                <c:pt idx="8639">
                  <c:v>86.796000000000006</c:v>
                </c:pt>
                <c:pt idx="8640">
                  <c:v>84.188000000000002</c:v>
                </c:pt>
                <c:pt idx="8641">
                  <c:v>89.402000000000001</c:v>
                </c:pt>
                <c:pt idx="8642">
                  <c:v>85.512</c:v>
                </c:pt>
                <c:pt idx="8643">
                  <c:v>83.804000000000002</c:v>
                </c:pt>
                <c:pt idx="8644">
                  <c:v>87.817999999999998</c:v>
                </c:pt>
                <c:pt idx="8645">
                  <c:v>87.096000000000004</c:v>
                </c:pt>
                <c:pt idx="8646">
                  <c:v>87.805999999999997</c:v>
                </c:pt>
                <c:pt idx="8647">
                  <c:v>91.623000000000005</c:v>
                </c:pt>
                <c:pt idx="8648">
                  <c:v>86.186000000000007</c:v>
                </c:pt>
                <c:pt idx="8649">
                  <c:v>82.742000000000004</c:v>
                </c:pt>
                <c:pt idx="8650">
                  <c:v>83.841999999999999</c:v>
                </c:pt>
                <c:pt idx="8651">
                  <c:v>80.983000000000004</c:v>
                </c:pt>
                <c:pt idx="8652">
                  <c:v>83.355000000000004</c:v>
                </c:pt>
                <c:pt idx="8653">
                  <c:v>87.379000000000005</c:v>
                </c:pt>
                <c:pt idx="8654">
                  <c:v>86.24</c:v>
                </c:pt>
                <c:pt idx="8655">
                  <c:v>88.855999999999995</c:v>
                </c:pt>
                <c:pt idx="8656">
                  <c:v>84.498999999999995</c:v>
                </c:pt>
                <c:pt idx="8657">
                  <c:v>91.117000000000004</c:v>
                </c:pt>
                <c:pt idx="8658">
                  <c:v>86.251000000000005</c:v>
                </c:pt>
                <c:pt idx="8659">
                  <c:v>84.879000000000005</c:v>
                </c:pt>
                <c:pt idx="8660">
                  <c:v>84.906000000000006</c:v>
                </c:pt>
                <c:pt idx="8661">
                  <c:v>79.938999999999993</c:v>
                </c:pt>
                <c:pt idx="8662">
                  <c:v>84.721000000000004</c:v>
                </c:pt>
                <c:pt idx="8663">
                  <c:v>88.667000000000002</c:v>
                </c:pt>
                <c:pt idx="8664">
                  <c:v>79.478999999999999</c:v>
                </c:pt>
                <c:pt idx="8665">
                  <c:v>82.090999999999994</c:v>
                </c:pt>
                <c:pt idx="8666">
                  <c:v>84.293000000000006</c:v>
                </c:pt>
                <c:pt idx="8667">
                  <c:v>89.021000000000001</c:v>
                </c:pt>
                <c:pt idx="8668">
                  <c:v>86.08</c:v>
                </c:pt>
                <c:pt idx="8669">
                  <c:v>79.768000000000001</c:v>
                </c:pt>
                <c:pt idx="8670">
                  <c:v>89.075000000000003</c:v>
                </c:pt>
                <c:pt idx="8671">
                  <c:v>87.036000000000001</c:v>
                </c:pt>
                <c:pt idx="8672">
                  <c:v>84.837999999999994</c:v>
                </c:pt>
                <c:pt idx="8673">
                  <c:v>83.542000000000002</c:v>
                </c:pt>
                <c:pt idx="8674">
                  <c:v>84.97</c:v>
                </c:pt>
                <c:pt idx="8675">
                  <c:v>86.546999999999997</c:v>
                </c:pt>
                <c:pt idx="8676">
                  <c:v>82.736000000000004</c:v>
                </c:pt>
                <c:pt idx="8677">
                  <c:v>89.286000000000001</c:v>
                </c:pt>
                <c:pt idx="8678">
                  <c:v>90.543000000000006</c:v>
                </c:pt>
                <c:pt idx="8679">
                  <c:v>86.778000000000006</c:v>
                </c:pt>
                <c:pt idx="8680">
                  <c:v>86.34</c:v>
                </c:pt>
                <c:pt idx="8681">
                  <c:v>91.626000000000005</c:v>
                </c:pt>
                <c:pt idx="8682">
                  <c:v>78.7</c:v>
                </c:pt>
                <c:pt idx="8683">
                  <c:v>82.253</c:v>
                </c:pt>
                <c:pt idx="8684">
                  <c:v>84.412999999999997</c:v>
                </c:pt>
                <c:pt idx="8685">
                  <c:v>92.977999999999994</c:v>
                </c:pt>
                <c:pt idx="8686">
                  <c:v>91.93</c:v>
                </c:pt>
                <c:pt idx="8687">
                  <c:v>85.114999999999995</c:v>
                </c:pt>
                <c:pt idx="8688">
                  <c:v>82.373000000000005</c:v>
                </c:pt>
                <c:pt idx="8689">
                  <c:v>87.111999999999995</c:v>
                </c:pt>
                <c:pt idx="8690">
                  <c:v>82.664000000000001</c:v>
                </c:pt>
                <c:pt idx="8691">
                  <c:v>88.123000000000005</c:v>
                </c:pt>
                <c:pt idx="8692">
                  <c:v>81.447999999999993</c:v>
                </c:pt>
                <c:pt idx="8693">
                  <c:v>80.478999999999999</c:v>
                </c:pt>
                <c:pt idx="8694">
                  <c:v>79.070999999999998</c:v>
                </c:pt>
                <c:pt idx="8695">
                  <c:v>85.426000000000002</c:v>
                </c:pt>
                <c:pt idx="8696">
                  <c:v>82.997</c:v>
                </c:pt>
                <c:pt idx="8697">
                  <c:v>84.465999999999994</c:v>
                </c:pt>
                <c:pt idx="8698">
                  <c:v>88.239000000000004</c:v>
                </c:pt>
                <c:pt idx="8699">
                  <c:v>93.429000000000002</c:v>
                </c:pt>
                <c:pt idx="8700">
                  <c:v>88.182000000000002</c:v>
                </c:pt>
                <c:pt idx="8701">
                  <c:v>89.39</c:v>
                </c:pt>
                <c:pt idx="8702">
                  <c:v>86.438999999999993</c:v>
                </c:pt>
                <c:pt idx="8703">
                  <c:v>79.313000000000002</c:v>
                </c:pt>
                <c:pt idx="8704">
                  <c:v>79.004000000000005</c:v>
                </c:pt>
                <c:pt idx="8705">
                  <c:v>79.430000000000007</c:v>
                </c:pt>
                <c:pt idx="8706">
                  <c:v>86.72</c:v>
                </c:pt>
                <c:pt idx="8707">
                  <c:v>87.51</c:v>
                </c:pt>
                <c:pt idx="8708">
                  <c:v>87.385000000000005</c:v>
                </c:pt>
                <c:pt idx="8709">
                  <c:v>93.311000000000007</c:v>
                </c:pt>
                <c:pt idx="8710">
                  <c:v>89.825999999999993</c:v>
                </c:pt>
                <c:pt idx="8711">
                  <c:v>89.63</c:v>
                </c:pt>
                <c:pt idx="8712">
                  <c:v>88.203999999999994</c:v>
                </c:pt>
                <c:pt idx="8713">
                  <c:v>88.79</c:v>
                </c:pt>
                <c:pt idx="8714">
                  <c:v>83.775000000000006</c:v>
                </c:pt>
                <c:pt idx="8715">
                  <c:v>88.254999999999995</c:v>
                </c:pt>
                <c:pt idx="8716">
                  <c:v>85.488</c:v>
                </c:pt>
                <c:pt idx="8717">
                  <c:v>82.183999999999997</c:v>
                </c:pt>
                <c:pt idx="8718">
                  <c:v>82.816999999999993</c:v>
                </c:pt>
                <c:pt idx="8719">
                  <c:v>88.067999999999998</c:v>
                </c:pt>
                <c:pt idx="8720">
                  <c:v>86.692999999999998</c:v>
                </c:pt>
                <c:pt idx="8721">
                  <c:v>82.998999999999995</c:v>
                </c:pt>
                <c:pt idx="8722">
                  <c:v>89.626999999999995</c:v>
                </c:pt>
                <c:pt idx="8723">
                  <c:v>87.02</c:v>
                </c:pt>
                <c:pt idx="8724">
                  <c:v>86.356999999999999</c:v>
                </c:pt>
                <c:pt idx="8725">
                  <c:v>87.001999999999995</c:v>
                </c:pt>
                <c:pt idx="8726">
                  <c:v>82.614999999999995</c:v>
                </c:pt>
                <c:pt idx="8727">
                  <c:v>83.741</c:v>
                </c:pt>
                <c:pt idx="8728">
                  <c:v>84.150999999999996</c:v>
                </c:pt>
                <c:pt idx="8729">
                  <c:v>87.795000000000002</c:v>
                </c:pt>
                <c:pt idx="8730">
                  <c:v>83.245999999999995</c:v>
                </c:pt>
                <c:pt idx="8731">
                  <c:v>82.498000000000005</c:v>
                </c:pt>
                <c:pt idx="8732">
                  <c:v>79.784000000000006</c:v>
                </c:pt>
                <c:pt idx="8733">
                  <c:v>87.626000000000005</c:v>
                </c:pt>
                <c:pt idx="8734">
                  <c:v>81.234999999999999</c:v>
                </c:pt>
                <c:pt idx="8735">
                  <c:v>82.441000000000003</c:v>
                </c:pt>
                <c:pt idx="8736">
                  <c:v>82.63</c:v>
                </c:pt>
                <c:pt idx="8737">
                  <c:v>86.557000000000002</c:v>
                </c:pt>
                <c:pt idx="8738">
                  <c:v>84.906999999999996</c:v>
                </c:pt>
                <c:pt idx="8739">
                  <c:v>89.18</c:v>
                </c:pt>
                <c:pt idx="8740">
                  <c:v>82.876000000000005</c:v>
                </c:pt>
                <c:pt idx="8741">
                  <c:v>81.471000000000004</c:v>
                </c:pt>
                <c:pt idx="8742">
                  <c:v>88.03</c:v>
                </c:pt>
                <c:pt idx="8743">
                  <c:v>88.71</c:v>
                </c:pt>
                <c:pt idx="8744">
                  <c:v>84.094999999999999</c:v>
                </c:pt>
                <c:pt idx="8745">
                  <c:v>87.906999999999996</c:v>
                </c:pt>
                <c:pt idx="8746">
                  <c:v>91.724999999999994</c:v>
                </c:pt>
                <c:pt idx="8747">
                  <c:v>89.456999999999994</c:v>
                </c:pt>
                <c:pt idx="8748">
                  <c:v>85.966999999999999</c:v>
                </c:pt>
                <c:pt idx="8749">
                  <c:v>85.846000000000004</c:v>
                </c:pt>
                <c:pt idx="8750">
                  <c:v>84.62</c:v>
                </c:pt>
                <c:pt idx="8751">
                  <c:v>82.212999999999994</c:v>
                </c:pt>
                <c:pt idx="8752">
                  <c:v>81.793999999999997</c:v>
                </c:pt>
                <c:pt idx="8753">
                  <c:v>83.915999999999997</c:v>
                </c:pt>
                <c:pt idx="8754">
                  <c:v>89.850999999999999</c:v>
                </c:pt>
                <c:pt idx="8755">
                  <c:v>89.016999999999996</c:v>
                </c:pt>
                <c:pt idx="8756">
                  <c:v>85.033000000000001</c:v>
                </c:pt>
                <c:pt idx="8757">
                  <c:v>86.941999999999993</c:v>
                </c:pt>
                <c:pt idx="8758">
                  <c:v>81.704999999999998</c:v>
                </c:pt>
                <c:pt idx="8759">
                  <c:v>91.238</c:v>
                </c:pt>
                <c:pt idx="8760">
                  <c:v>87.876999999999995</c:v>
                </c:pt>
                <c:pt idx="8761">
                  <c:v>83.424999999999997</c:v>
                </c:pt>
                <c:pt idx="8762">
                  <c:v>84.778000000000006</c:v>
                </c:pt>
                <c:pt idx="8763">
                  <c:v>84.902000000000001</c:v>
                </c:pt>
                <c:pt idx="8764">
                  <c:v>88.92</c:v>
                </c:pt>
                <c:pt idx="8765">
                  <c:v>89.378</c:v>
                </c:pt>
                <c:pt idx="8766">
                  <c:v>90.887</c:v>
                </c:pt>
                <c:pt idx="8767">
                  <c:v>88.195999999999998</c:v>
                </c:pt>
                <c:pt idx="8768">
                  <c:v>86.066999999999993</c:v>
                </c:pt>
                <c:pt idx="8769">
                  <c:v>90.37</c:v>
                </c:pt>
                <c:pt idx="8770">
                  <c:v>83.739000000000004</c:v>
                </c:pt>
                <c:pt idx="8771">
                  <c:v>80.875</c:v>
                </c:pt>
                <c:pt idx="8772">
                  <c:v>81.055999999999997</c:v>
                </c:pt>
                <c:pt idx="8773">
                  <c:v>87.451999999999998</c:v>
                </c:pt>
                <c:pt idx="8774">
                  <c:v>83.751999999999995</c:v>
                </c:pt>
                <c:pt idx="8775">
                  <c:v>82.037000000000006</c:v>
                </c:pt>
                <c:pt idx="8776">
                  <c:v>87.956999999999994</c:v>
                </c:pt>
                <c:pt idx="8777">
                  <c:v>81.978999999999999</c:v>
                </c:pt>
                <c:pt idx="8778">
                  <c:v>81.326999999999998</c:v>
                </c:pt>
                <c:pt idx="8779">
                  <c:v>83.616</c:v>
                </c:pt>
                <c:pt idx="8780">
                  <c:v>85.409000000000006</c:v>
                </c:pt>
                <c:pt idx="8781">
                  <c:v>85.911000000000001</c:v>
                </c:pt>
                <c:pt idx="8782">
                  <c:v>84.251000000000005</c:v>
                </c:pt>
                <c:pt idx="8783">
                  <c:v>81.757000000000005</c:v>
                </c:pt>
                <c:pt idx="8784">
                  <c:v>87.299000000000007</c:v>
                </c:pt>
                <c:pt idx="8785">
                  <c:v>79.100999999999999</c:v>
                </c:pt>
                <c:pt idx="8786">
                  <c:v>81.326999999999998</c:v>
                </c:pt>
                <c:pt idx="8787">
                  <c:v>86.397000000000006</c:v>
                </c:pt>
                <c:pt idx="8788">
                  <c:v>82.474999999999994</c:v>
                </c:pt>
                <c:pt idx="8789">
                  <c:v>87.353999999999999</c:v>
                </c:pt>
                <c:pt idx="8790">
                  <c:v>88.087000000000003</c:v>
                </c:pt>
                <c:pt idx="8791">
                  <c:v>82.721999999999994</c:v>
                </c:pt>
                <c:pt idx="8792">
                  <c:v>84.89</c:v>
                </c:pt>
                <c:pt idx="8793">
                  <c:v>85.076999999999998</c:v>
                </c:pt>
                <c:pt idx="8794">
                  <c:v>78.325999999999993</c:v>
                </c:pt>
                <c:pt idx="8795">
                  <c:v>82.703999999999994</c:v>
                </c:pt>
                <c:pt idx="8796">
                  <c:v>77.555999999999997</c:v>
                </c:pt>
                <c:pt idx="8797">
                  <c:v>82.599000000000004</c:v>
                </c:pt>
                <c:pt idx="8798">
                  <c:v>82.194000000000003</c:v>
                </c:pt>
                <c:pt idx="8799">
                  <c:v>81.31</c:v>
                </c:pt>
                <c:pt idx="8800">
                  <c:v>82.707999999999998</c:v>
                </c:pt>
                <c:pt idx="8801">
                  <c:v>87.075999999999993</c:v>
                </c:pt>
                <c:pt idx="8802">
                  <c:v>85.082999999999998</c:v>
                </c:pt>
                <c:pt idx="8803">
                  <c:v>78.489000000000004</c:v>
                </c:pt>
                <c:pt idx="8804">
                  <c:v>87.263999999999996</c:v>
                </c:pt>
                <c:pt idx="8805">
                  <c:v>84.293999999999997</c:v>
                </c:pt>
                <c:pt idx="8806">
                  <c:v>85.067999999999998</c:v>
                </c:pt>
                <c:pt idx="8807">
                  <c:v>83.510999999999996</c:v>
                </c:pt>
                <c:pt idx="8808">
                  <c:v>86.396000000000001</c:v>
                </c:pt>
                <c:pt idx="8809">
                  <c:v>88.275999999999996</c:v>
                </c:pt>
                <c:pt idx="8810">
                  <c:v>86.331000000000003</c:v>
                </c:pt>
                <c:pt idx="8811">
                  <c:v>81.691000000000003</c:v>
                </c:pt>
                <c:pt idx="8812">
                  <c:v>78.665000000000006</c:v>
                </c:pt>
                <c:pt idx="8813">
                  <c:v>81.085999999999999</c:v>
                </c:pt>
                <c:pt idx="8814">
                  <c:v>83.465000000000003</c:v>
                </c:pt>
                <c:pt idx="8815">
                  <c:v>83.808999999999997</c:v>
                </c:pt>
                <c:pt idx="8816">
                  <c:v>86.763000000000005</c:v>
                </c:pt>
                <c:pt idx="8817">
                  <c:v>84.930999999999997</c:v>
                </c:pt>
                <c:pt idx="8818">
                  <c:v>84.388000000000005</c:v>
                </c:pt>
                <c:pt idx="8819">
                  <c:v>85.058999999999997</c:v>
                </c:pt>
                <c:pt idx="8820">
                  <c:v>85.847999999999999</c:v>
                </c:pt>
                <c:pt idx="8821">
                  <c:v>81.790999999999997</c:v>
                </c:pt>
                <c:pt idx="8822">
                  <c:v>79.366</c:v>
                </c:pt>
                <c:pt idx="8823">
                  <c:v>79.756</c:v>
                </c:pt>
                <c:pt idx="8824">
                  <c:v>84.784999999999997</c:v>
                </c:pt>
                <c:pt idx="8825">
                  <c:v>84.495999999999995</c:v>
                </c:pt>
                <c:pt idx="8826">
                  <c:v>85.932000000000002</c:v>
                </c:pt>
                <c:pt idx="8827">
                  <c:v>85.668000000000006</c:v>
                </c:pt>
                <c:pt idx="8828">
                  <c:v>84.816000000000003</c:v>
                </c:pt>
                <c:pt idx="8829">
                  <c:v>80.998999999999995</c:v>
                </c:pt>
                <c:pt idx="8830">
                  <c:v>88.344999999999999</c:v>
                </c:pt>
                <c:pt idx="8831">
                  <c:v>88.27</c:v>
                </c:pt>
                <c:pt idx="8832">
                  <c:v>83.152000000000001</c:v>
                </c:pt>
                <c:pt idx="8833">
                  <c:v>77.108000000000004</c:v>
                </c:pt>
                <c:pt idx="8834">
                  <c:v>80.200999999999993</c:v>
                </c:pt>
                <c:pt idx="8835">
                  <c:v>80.274000000000001</c:v>
                </c:pt>
                <c:pt idx="8836">
                  <c:v>80.3</c:v>
                </c:pt>
                <c:pt idx="8837">
                  <c:v>85.738</c:v>
                </c:pt>
                <c:pt idx="8838">
                  <c:v>84.486999999999995</c:v>
                </c:pt>
                <c:pt idx="8839">
                  <c:v>85.58</c:v>
                </c:pt>
                <c:pt idx="8840">
                  <c:v>85.009</c:v>
                </c:pt>
                <c:pt idx="8841">
                  <c:v>84.117000000000004</c:v>
                </c:pt>
                <c:pt idx="8842">
                  <c:v>84.27</c:v>
                </c:pt>
                <c:pt idx="8843">
                  <c:v>85.415000000000006</c:v>
                </c:pt>
                <c:pt idx="8844">
                  <c:v>86.685000000000002</c:v>
                </c:pt>
                <c:pt idx="8845">
                  <c:v>86.022000000000006</c:v>
                </c:pt>
                <c:pt idx="8846">
                  <c:v>88.997</c:v>
                </c:pt>
                <c:pt idx="8847">
                  <c:v>82.159000000000006</c:v>
                </c:pt>
                <c:pt idx="8848">
                  <c:v>82.281000000000006</c:v>
                </c:pt>
                <c:pt idx="8849">
                  <c:v>82.984999999999999</c:v>
                </c:pt>
                <c:pt idx="8850">
                  <c:v>82.122</c:v>
                </c:pt>
                <c:pt idx="8851">
                  <c:v>86.195999999999998</c:v>
                </c:pt>
                <c:pt idx="8852">
                  <c:v>91.447000000000003</c:v>
                </c:pt>
                <c:pt idx="8853">
                  <c:v>87.186999999999998</c:v>
                </c:pt>
                <c:pt idx="8854">
                  <c:v>89.096000000000004</c:v>
                </c:pt>
                <c:pt idx="8855">
                  <c:v>85.125</c:v>
                </c:pt>
                <c:pt idx="8856">
                  <c:v>83.11</c:v>
                </c:pt>
                <c:pt idx="8857">
                  <c:v>84.326999999999998</c:v>
                </c:pt>
                <c:pt idx="8858">
                  <c:v>83.688000000000002</c:v>
                </c:pt>
                <c:pt idx="8859">
                  <c:v>85.843000000000004</c:v>
                </c:pt>
                <c:pt idx="8860">
                  <c:v>86.957999999999998</c:v>
                </c:pt>
                <c:pt idx="8861">
                  <c:v>86.206000000000003</c:v>
                </c:pt>
                <c:pt idx="8862">
                  <c:v>77.802999999999997</c:v>
                </c:pt>
                <c:pt idx="8863">
                  <c:v>89.504999999999995</c:v>
                </c:pt>
                <c:pt idx="8864">
                  <c:v>90.680999999999997</c:v>
                </c:pt>
                <c:pt idx="8865">
                  <c:v>86.299000000000007</c:v>
                </c:pt>
                <c:pt idx="8866">
                  <c:v>85.801000000000002</c:v>
                </c:pt>
                <c:pt idx="8867">
                  <c:v>86.290999999999997</c:v>
                </c:pt>
                <c:pt idx="8868">
                  <c:v>81.766000000000005</c:v>
                </c:pt>
                <c:pt idx="8869">
                  <c:v>82.774000000000001</c:v>
                </c:pt>
                <c:pt idx="8870">
                  <c:v>82.98</c:v>
                </c:pt>
                <c:pt idx="8871">
                  <c:v>82.108000000000004</c:v>
                </c:pt>
                <c:pt idx="8872">
                  <c:v>88.635999999999996</c:v>
                </c:pt>
                <c:pt idx="8873">
                  <c:v>88.438000000000002</c:v>
                </c:pt>
                <c:pt idx="8874">
                  <c:v>85.614000000000004</c:v>
                </c:pt>
                <c:pt idx="8875">
                  <c:v>82.747</c:v>
                </c:pt>
                <c:pt idx="8876">
                  <c:v>86.436000000000007</c:v>
                </c:pt>
                <c:pt idx="8877">
                  <c:v>85.340999999999994</c:v>
                </c:pt>
                <c:pt idx="8878">
                  <c:v>81.66</c:v>
                </c:pt>
                <c:pt idx="8879">
                  <c:v>15.49</c:v>
                </c:pt>
                <c:pt idx="8880">
                  <c:v>0</c:v>
                </c:pt>
                <c:pt idx="8881">
                  <c:v>1.409</c:v>
                </c:pt>
                <c:pt idx="8882">
                  <c:v>2.9529999999999998</c:v>
                </c:pt>
                <c:pt idx="8883">
                  <c:v>2.8519999999999999</c:v>
                </c:pt>
                <c:pt idx="8884">
                  <c:v>1.3759999999999999</c:v>
                </c:pt>
                <c:pt idx="8885">
                  <c:v>0</c:v>
                </c:pt>
                <c:pt idx="8886">
                  <c:v>2.819</c:v>
                </c:pt>
                <c:pt idx="8887">
                  <c:v>3.9089999999999998</c:v>
                </c:pt>
                <c:pt idx="8888">
                  <c:v>3.8919999999999999</c:v>
                </c:pt>
                <c:pt idx="8889">
                  <c:v>3.8420000000000001</c:v>
                </c:pt>
                <c:pt idx="8890">
                  <c:v>3.7410000000000001</c:v>
                </c:pt>
                <c:pt idx="8891">
                  <c:v>3.758</c:v>
                </c:pt>
                <c:pt idx="8892">
                  <c:v>4.1779999999999999</c:v>
                </c:pt>
                <c:pt idx="8893">
                  <c:v>4.01</c:v>
                </c:pt>
                <c:pt idx="8894">
                  <c:v>4.077</c:v>
                </c:pt>
                <c:pt idx="8895">
                  <c:v>4.3289999999999997</c:v>
                </c:pt>
                <c:pt idx="8896">
                  <c:v>4.2110000000000003</c:v>
                </c:pt>
                <c:pt idx="8897">
                  <c:v>4.3289999999999997</c:v>
                </c:pt>
                <c:pt idx="8898">
                  <c:v>3.859</c:v>
                </c:pt>
                <c:pt idx="8899">
                  <c:v>0.58720300000000003</c:v>
                </c:pt>
                <c:pt idx="8900">
                  <c:v>0</c:v>
                </c:pt>
                <c:pt idx="8901">
                  <c:v>0.41943000000000003</c:v>
                </c:pt>
                <c:pt idx="8902">
                  <c:v>4.2450000000000001</c:v>
                </c:pt>
                <c:pt idx="8903">
                  <c:v>4.2450000000000001</c:v>
                </c:pt>
                <c:pt idx="8904">
                  <c:v>4.0430000000000001</c:v>
                </c:pt>
                <c:pt idx="8905">
                  <c:v>3.7919999999999998</c:v>
                </c:pt>
                <c:pt idx="8906">
                  <c:v>3.8079999999999998</c:v>
                </c:pt>
                <c:pt idx="8907">
                  <c:v>3.6909999999999998</c:v>
                </c:pt>
                <c:pt idx="8908">
                  <c:v>3.8250000000000002</c:v>
                </c:pt>
                <c:pt idx="8909">
                  <c:v>4.0270000000000001</c:v>
                </c:pt>
                <c:pt idx="8910">
                  <c:v>4.3789999999999996</c:v>
                </c:pt>
                <c:pt idx="8911">
                  <c:v>4.9160000000000004</c:v>
                </c:pt>
                <c:pt idx="8912">
                  <c:v>4.8490000000000002</c:v>
                </c:pt>
                <c:pt idx="8913">
                  <c:v>4.1100000000000003</c:v>
                </c:pt>
                <c:pt idx="8914">
                  <c:v>5.117</c:v>
                </c:pt>
                <c:pt idx="8915">
                  <c:v>4.6639999999999997</c:v>
                </c:pt>
                <c:pt idx="8916">
                  <c:v>4.4800000000000004</c:v>
                </c:pt>
                <c:pt idx="8917">
                  <c:v>4.782</c:v>
                </c:pt>
                <c:pt idx="8918">
                  <c:v>5.1509999999999998</c:v>
                </c:pt>
                <c:pt idx="8919">
                  <c:v>5.0670000000000002</c:v>
                </c:pt>
                <c:pt idx="8920">
                  <c:v>5.05</c:v>
                </c:pt>
                <c:pt idx="8921">
                  <c:v>4.9660000000000002</c:v>
                </c:pt>
                <c:pt idx="8922">
                  <c:v>4.8319999999999999</c:v>
                </c:pt>
                <c:pt idx="8923">
                  <c:v>4.6470000000000002</c:v>
                </c:pt>
                <c:pt idx="8924">
                  <c:v>3.5739999999999998</c:v>
                </c:pt>
                <c:pt idx="8925">
                  <c:v>0.40265299999999998</c:v>
                </c:pt>
                <c:pt idx="8926">
                  <c:v>0</c:v>
                </c:pt>
                <c:pt idx="8927">
                  <c:v>0.45298500000000003</c:v>
                </c:pt>
                <c:pt idx="8928">
                  <c:v>4.7309999999999999</c:v>
                </c:pt>
                <c:pt idx="8929">
                  <c:v>4.0599999999999996</c:v>
                </c:pt>
                <c:pt idx="8930">
                  <c:v>4.3120000000000003</c:v>
                </c:pt>
                <c:pt idx="8931">
                  <c:v>4.3449999999999998</c:v>
                </c:pt>
                <c:pt idx="8932">
                  <c:v>4.3449999999999998</c:v>
                </c:pt>
                <c:pt idx="8933">
                  <c:v>4.3789999999999996</c:v>
                </c:pt>
                <c:pt idx="8934">
                  <c:v>4.2949999999999999</c:v>
                </c:pt>
                <c:pt idx="8935">
                  <c:v>4.4119999999999999</c:v>
                </c:pt>
                <c:pt idx="8936">
                  <c:v>4.5129999999999999</c:v>
                </c:pt>
                <c:pt idx="8937">
                  <c:v>4.5469999999999997</c:v>
                </c:pt>
                <c:pt idx="8938">
                  <c:v>4.681</c:v>
                </c:pt>
                <c:pt idx="8939">
                  <c:v>4.3789999999999996</c:v>
                </c:pt>
                <c:pt idx="8940">
                  <c:v>4.4290000000000003</c:v>
                </c:pt>
                <c:pt idx="8941">
                  <c:v>4.6139999999999999</c:v>
                </c:pt>
                <c:pt idx="8942">
                  <c:v>4.7309999999999999</c:v>
                </c:pt>
                <c:pt idx="8943">
                  <c:v>4.798</c:v>
                </c:pt>
                <c:pt idx="8944">
                  <c:v>4.782</c:v>
                </c:pt>
                <c:pt idx="8945">
                  <c:v>4.1609999999999996</c:v>
                </c:pt>
                <c:pt idx="8946">
                  <c:v>3.9929999999999999</c:v>
                </c:pt>
                <c:pt idx="8947">
                  <c:v>3.8420000000000001</c:v>
                </c:pt>
                <c:pt idx="8948">
                  <c:v>4.2279999999999998</c:v>
                </c:pt>
                <c:pt idx="8949">
                  <c:v>4.6139999999999999</c:v>
                </c:pt>
                <c:pt idx="8950">
                  <c:v>3.758</c:v>
                </c:pt>
                <c:pt idx="8951">
                  <c:v>1.6779999999999999</c:v>
                </c:pt>
                <c:pt idx="8952">
                  <c:v>2.726</c:v>
                </c:pt>
                <c:pt idx="8953">
                  <c:v>5.7030000000000003</c:v>
                </c:pt>
                <c:pt idx="8954">
                  <c:v>0.161583</c:v>
                </c:pt>
                <c:pt idx="8955">
                  <c:v>0</c:v>
                </c:pt>
                <c:pt idx="8956">
                  <c:v>14.911</c:v>
                </c:pt>
                <c:pt idx="8957">
                  <c:v>16.931000000000001</c:v>
                </c:pt>
                <c:pt idx="8958">
                  <c:v>15.032</c:v>
                </c:pt>
                <c:pt idx="8959">
                  <c:v>13.374000000000001</c:v>
                </c:pt>
                <c:pt idx="8960">
                  <c:v>15.301</c:v>
                </c:pt>
                <c:pt idx="8961">
                  <c:v>15.962999999999999</c:v>
                </c:pt>
                <c:pt idx="8962">
                  <c:v>16.715</c:v>
                </c:pt>
                <c:pt idx="8963">
                  <c:v>18.567</c:v>
                </c:pt>
                <c:pt idx="8964">
                  <c:v>21.597999999999999</c:v>
                </c:pt>
                <c:pt idx="8965">
                  <c:v>21.465</c:v>
                </c:pt>
                <c:pt idx="8966">
                  <c:v>22.178000000000001</c:v>
                </c:pt>
                <c:pt idx="8967">
                  <c:v>19.974</c:v>
                </c:pt>
                <c:pt idx="8968">
                  <c:v>20.989000000000001</c:v>
                </c:pt>
                <c:pt idx="8969">
                  <c:v>22.276</c:v>
                </c:pt>
                <c:pt idx="8970">
                  <c:v>22.539000000000001</c:v>
                </c:pt>
                <c:pt idx="8971">
                  <c:v>22.399000000000001</c:v>
                </c:pt>
                <c:pt idx="8972">
                  <c:v>21.943999999999999</c:v>
                </c:pt>
                <c:pt idx="8973">
                  <c:v>22.748999999999999</c:v>
                </c:pt>
                <c:pt idx="8974">
                  <c:v>22.786999999999999</c:v>
                </c:pt>
                <c:pt idx="8975">
                  <c:v>22.503</c:v>
                </c:pt>
                <c:pt idx="8976">
                  <c:v>22.324999999999999</c:v>
                </c:pt>
                <c:pt idx="8977">
                  <c:v>21.646000000000001</c:v>
                </c:pt>
                <c:pt idx="8978">
                  <c:v>20.504999999999999</c:v>
                </c:pt>
                <c:pt idx="8979">
                  <c:v>22.016999999999999</c:v>
                </c:pt>
                <c:pt idx="8980">
                  <c:v>22.052</c:v>
                </c:pt>
                <c:pt idx="8981">
                  <c:v>19.879000000000001</c:v>
                </c:pt>
                <c:pt idx="8982">
                  <c:v>18.981999999999999</c:v>
                </c:pt>
                <c:pt idx="8983">
                  <c:v>20.484999999999999</c:v>
                </c:pt>
                <c:pt idx="8984">
                  <c:v>22.93</c:v>
                </c:pt>
                <c:pt idx="8985">
                  <c:v>22.395</c:v>
                </c:pt>
                <c:pt idx="8986">
                  <c:v>21.85</c:v>
                </c:pt>
                <c:pt idx="8987">
                  <c:v>19.829999999999998</c:v>
                </c:pt>
                <c:pt idx="8988">
                  <c:v>21.545999999999999</c:v>
                </c:pt>
                <c:pt idx="8989">
                  <c:v>21.805</c:v>
                </c:pt>
                <c:pt idx="8990">
                  <c:v>22.045000000000002</c:v>
                </c:pt>
                <c:pt idx="8991">
                  <c:v>21.411999999999999</c:v>
                </c:pt>
                <c:pt idx="8992">
                  <c:v>19.344000000000001</c:v>
                </c:pt>
                <c:pt idx="8993">
                  <c:v>19.635000000000002</c:v>
                </c:pt>
                <c:pt idx="8994">
                  <c:v>19.922999999999998</c:v>
                </c:pt>
                <c:pt idx="8995">
                  <c:v>5.0495999999999999E-2</c:v>
                </c:pt>
                <c:pt idx="8996">
                  <c:v>21.8</c:v>
                </c:pt>
                <c:pt idx="8997">
                  <c:v>38.661000000000001</c:v>
                </c:pt>
                <c:pt idx="8998">
                  <c:v>27.888000000000002</c:v>
                </c:pt>
                <c:pt idx="8999">
                  <c:v>44.854999999999997</c:v>
                </c:pt>
                <c:pt idx="9000">
                  <c:v>57.067999999999998</c:v>
                </c:pt>
                <c:pt idx="9001">
                  <c:v>56.363</c:v>
                </c:pt>
                <c:pt idx="9002">
                  <c:v>61.353000000000002</c:v>
                </c:pt>
                <c:pt idx="9003">
                  <c:v>58.68</c:v>
                </c:pt>
                <c:pt idx="9004">
                  <c:v>57.704999999999998</c:v>
                </c:pt>
                <c:pt idx="9005">
                  <c:v>63.308999999999997</c:v>
                </c:pt>
                <c:pt idx="9006">
                  <c:v>60.423999999999999</c:v>
                </c:pt>
                <c:pt idx="9007">
                  <c:v>58.924999999999997</c:v>
                </c:pt>
                <c:pt idx="9008">
                  <c:v>63.896999999999998</c:v>
                </c:pt>
                <c:pt idx="9009">
                  <c:v>58.546999999999997</c:v>
                </c:pt>
                <c:pt idx="9010">
                  <c:v>61.033000000000001</c:v>
                </c:pt>
                <c:pt idx="9011">
                  <c:v>62.140999999999998</c:v>
                </c:pt>
                <c:pt idx="9012">
                  <c:v>62.585000000000001</c:v>
                </c:pt>
                <c:pt idx="9013">
                  <c:v>59.661999999999999</c:v>
                </c:pt>
                <c:pt idx="9014">
                  <c:v>62.231000000000002</c:v>
                </c:pt>
                <c:pt idx="9015">
                  <c:v>58.411999999999999</c:v>
                </c:pt>
                <c:pt idx="9016">
                  <c:v>60.514000000000003</c:v>
                </c:pt>
                <c:pt idx="9017">
                  <c:v>62.021999999999998</c:v>
                </c:pt>
                <c:pt idx="9018">
                  <c:v>60.387</c:v>
                </c:pt>
                <c:pt idx="9019">
                  <c:v>59.601999999999997</c:v>
                </c:pt>
                <c:pt idx="9020">
                  <c:v>63.279000000000003</c:v>
                </c:pt>
                <c:pt idx="9021">
                  <c:v>60.164000000000001</c:v>
                </c:pt>
                <c:pt idx="9022">
                  <c:v>59.005000000000003</c:v>
                </c:pt>
                <c:pt idx="9023">
                  <c:v>58.478999999999999</c:v>
                </c:pt>
                <c:pt idx="9024">
                  <c:v>57.378</c:v>
                </c:pt>
                <c:pt idx="9025">
                  <c:v>57.158999999999999</c:v>
                </c:pt>
                <c:pt idx="9026">
                  <c:v>55.649000000000001</c:v>
                </c:pt>
                <c:pt idx="9027">
                  <c:v>57.790999999999997</c:v>
                </c:pt>
                <c:pt idx="9028">
                  <c:v>61.264000000000003</c:v>
                </c:pt>
                <c:pt idx="9029">
                  <c:v>63.284999999999997</c:v>
                </c:pt>
                <c:pt idx="9030">
                  <c:v>65.988</c:v>
                </c:pt>
                <c:pt idx="9031">
                  <c:v>58.304000000000002</c:v>
                </c:pt>
                <c:pt idx="9032">
                  <c:v>58.636000000000003</c:v>
                </c:pt>
                <c:pt idx="9033">
                  <c:v>54.39</c:v>
                </c:pt>
                <c:pt idx="9034">
                  <c:v>57.667000000000002</c:v>
                </c:pt>
                <c:pt idx="9035">
                  <c:v>64.454999999999998</c:v>
                </c:pt>
                <c:pt idx="9036">
                  <c:v>63.845999999999997</c:v>
                </c:pt>
                <c:pt idx="9037">
                  <c:v>64.751000000000005</c:v>
                </c:pt>
                <c:pt idx="9038">
                  <c:v>59.853000000000002</c:v>
                </c:pt>
                <c:pt idx="9039">
                  <c:v>59.293999999999997</c:v>
                </c:pt>
                <c:pt idx="9040">
                  <c:v>61.857999999999997</c:v>
                </c:pt>
                <c:pt idx="9041">
                  <c:v>60.96</c:v>
                </c:pt>
                <c:pt idx="9042">
                  <c:v>60.93</c:v>
                </c:pt>
                <c:pt idx="9043">
                  <c:v>60.133000000000003</c:v>
                </c:pt>
                <c:pt idx="9044">
                  <c:v>60.192999999999998</c:v>
                </c:pt>
                <c:pt idx="9045">
                  <c:v>57.826999999999998</c:v>
                </c:pt>
                <c:pt idx="9046">
                  <c:v>58.088999999999999</c:v>
                </c:pt>
                <c:pt idx="9047">
                  <c:v>62.463000000000001</c:v>
                </c:pt>
                <c:pt idx="9048">
                  <c:v>64.647999999999996</c:v>
                </c:pt>
                <c:pt idx="9049">
                  <c:v>58.067999999999998</c:v>
                </c:pt>
                <c:pt idx="9050">
                  <c:v>59.16</c:v>
                </c:pt>
                <c:pt idx="9051">
                  <c:v>60.981000000000002</c:v>
                </c:pt>
                <c:pt idx="9052">
                  <c:v>60.332000000000001</c:v>
                </c:pt>
                <c:pt idx="9053">
                  <c:v>56.771999999999998</c:v>
                </c:pt>
                <c:pt idx="9054">
                  <c:v>60.113</c:v>
                </c:pt>
                <c:pt idx="9055">
                  <c:v>61.713000000000001</c:v>
                </c:pt>
                <c:pt idx="9056">
                  <c:v>61.011000000000003</c:v>
                </c:pt>
                <c:pt idx="9057">
                  <c:v>1.502</c:v>
                </c:pt>
                <c:pt idx="9058">
                  <c:v>0</c:v>
                </c:pt>
                <c:pt idx="9059">
                  <c:v>21.603999999999999</c:v>
                </c:pt>
                <c:pt idx="9060">
                  <c:v>50.460999999999999</c:v>
                </c:pt>
                <c:pt idx="9061">
                  <c:v>48.161999999999999</c:v>
                </c:pt>
                <c:pt idx="9062">
                  <c:v>50.058999999999997</c:v>
                </c:pt>
                <c:pt idx="9063">
                  <c:v>44.186</c:v>
                </c:pt>
                <c:pt idx="9064">
                  <c:v>45.872999999999998</c:v>
                </c:pt>
                <c:pt idx="9065">
                  <c:v>48.872</c:v>
                </c:pt>
                <c:pt idx="9066">
                  <c:v>54.329000000000001</c:v>
                </c:pt>
                <c:pt idx="9067">
                  <c:v>51.267000000000003</c:v>
                </c:pt>
                <c:pt idx="9068">
                  <c:v>49.378999999999998</c:v>
                </c:pt>
                <c:pt idx="9069">
                  <c:v>52.302</c:v>
                </c:pt>
                <c:pt idx="9070">
                  <c:v>53.51</c:v>
                </c:pt>
                <c:pt idx="9071">
                  <c:v>53.378999999999998</c:v>
                </c:pt>
                <c:pt idx="9072">
                  <c:v>54.427</c:v>
                </c:pt>
                <c:pt idx="9073">
                  <c:v>56.819000000000003</c:v>
                </c:pt>
                <c:pt idx="9074">
                  <c:v>51.540999999999997</c:v>
                </c:pt>
                <c:pt idx="9075">
                  <c:v>44.305999999999997</c:v>
                </c:pt>
                <c:pt idx="9076">
                  <c:v>47.534999999999997</c:v>
                </c:pt>
                <c:pt idx="9077">
                  <c:v>48.137</c:v>
                </c:pt>
                <c:pt idx="9078">
                  <c:v>48.59</c:v>
                </c:pt>
                <c:pt idx="9079">
                  <c:v>45.015000000000001</c:v>
                </c:pt>
                <c:pt idx="9080">
                  <c:v>47.088999999999999</c:v>
                </c:pt>
                <c:pt idx="9081">
                  <c:v>52.073</c:v>
                </c:pt>
                <c:pt idx="9082">
                  <c:v>47.341999999999999</c:v>
                </c:pt>
                <c:pt idx="9083">
                  <c:v>46.122</c:v>
                </c:pt>
                <c:pt idx="9084">
                  <c:v>49.143000000000001</c:v>
                </c:pt>
                <c:pt idx="9085">
                  <c:v>51.140999999999998</c:v>
                </c:pt>
                <c:pt idx="9086">
                  <c:v>47.557000000000002</c:v>
                </c:pt>
                <c:pt idx="9087">
                  <c:v>50.488999999999997</c:v>
                </c:pt>
                <c:pt idx="9088">
                  <c:v>50.058999999999997</c:v>
                </c:pt>
                <c:pt idx="9089">
                  <c:v>50.091000000000001</c:v>
                </c:pt>
                <c:pt idx="9090">
                  <c:v>48.618000000000002</c:v>
                </c:pt>
                <c:pt idx="9091">
                  <c:v>47.781999999999996</c:v>
                </c:pt>
                <c:pt idx="9092">
                  <c:v>49.901000000000003</c:v>
                </c:pt>
                <c:pt idx="9093">
                  <c:v>47.399000000000001</c:v>
                </c:pt>
                <c:pt idx="9094">
                  <c:v>49.889000000000003</c:v>
                </c:pt>
                <c:pt idx="9095">
                  <c:v>48.878999999999998</c:v>
                </c:pt>
                <c:pt idx="9096">
                  <c:v>51.889000000000003</c:v>
                </c:pt>
                <c:pt idx="9097">
                  <c:v>49.777999999999999</c:v>
                </c:pt>
                <c:pt idx="9098">
                  <c:v>48.543999999999997</c:v>
                </c:pt>
                <c:pt idx="9099">
                  <c:v>48.871000000000002</c:v>
                </c:pt>
                <c:pt idx="9100">
                  <c:v>49.957999999999998</c:v>
                </c:pt>
                <c:pt idx="9101">
                  <c:v>49.997999999999998</c:v>
                </c:pt>
                <c:pt idx="9102">
                  <c:v>49.533999999999999</c:v>
                </c:pt>
                <c:pt idx="9103">
                  <c:v>48.473999999999997</c:v>
                </c:pt>
                <c:pt idx="9104">
                  <c:v>48.41</c:v>
                </c:pt>
                <c:pt idx="9105">
                  <c:v>52.167000000000002</c:v>
                </c:pt>
                <c:pt idx="9106">
                  <c:v>51.76</c:v>
                </c:pt>
                <c:pt idx="9107">
                  <c:v>52.500999999999998</c:v>
                </c:pt>
                <c:pt idx="9108">
                  <c:v>51.279000000000003</c:v>
                </c:pt>
                <c:pt idx="9109">
                  <c:v>52.017000000000003</c:v>
                </c:pt>
                <c:pt idx="9110">
                  <c:v>52.588999999999999</c:v>
                </c:pt>
                <c:pt idx="9111">
                  <c:v>50.95</c:v>
                </c:pt>
                <c:pt idx="9112">
                  <c:v>49.142000000000003</c:v>
                </c:pt>
                <c:pt idx="9113">
                  <c:v>45.609000000000002</c:v>
                </c:pt>
                <c:pt idx="9114">
                  <c:v>49.488</c:v>
                </c:pt>
                <c:pt idx="9115">
                  <c:v>49.561999999999998</c:v>
                </c:pt>
                <c:pt idx="9116">
                  <c:v>48.061999999999998</c:v>
                </c:pt>
                <c:pt idx="9117">
                  <c:v>52.366999999999997</c:v>
                </c:pt>
                <c:pt idx="9118">
                  <c:v>46.250999999999998</c:v>
                </c:pt>
                <c:pt idx="9119">
                  <c:v>50.588999999999999</c:v>
                </c:pt>
                <c:pt idx="9120">
                  <c:v>54.097000000000001</c:v>
                </c:pt>
                <c:pt idx="9121">
                  <c:v>57.9</c:v>
                </c:pt>
                <c:pt idx="9122">
                  <c:v>53.454000000000001</c:v>
                </c:pt>
                <c:pt idx="9123">
                  <c:v>49.307000000000002</c:v>
                </c:pt>
                <c:pt idx="9124">
                  <c:v>52.796999999999997</c:v>
                </c:pt>
                <c:pt idx="9125">
                  <c:v>53.756999999999998</c:v>
                </c:pt>
                <c:pt idx="9126">
                  <c:v>49.341000000000001</c:v>
                </c:pt>
                <c:pt idx="9127">
                  <c:v>51.255000000000003</c:v>
                </c:pt>
                <c:pt idx="9128">
                  <c:v>50.406999999999996</c:v>
                </c:pt>
                <c:pt idx="9129">
                  <c:v>53.345999999999997</c:v>
                </c:pt>
                <c:pt idx="9130">
                  <c:v>56.457999999999998</c:v>
                </c:pt>
                <c:pt idx="9131">
                  <c:v>57.912999999999997</c:v>
                </c:pt>
                <c:pt idx="9132">
                  <c:v>64.141000000000005</c:v>
                </c:pt>
                <c:pt idx="9133">
                  <c:v>62.384</c:v>
                </c:pt>
                <c:pt idx="9134">
                  <c:v>60.27</c:v>
                </c:pt>
                <c:pt idx="9135">
                  <c:v>62.731000000000002</c:v>
                </c:pt>
                <c:pt idx="9136">
                  <c:v>58.578000000000003</c:v>
                </c:pt>
                <c:pt idx="9137">
                  <c:v>54.948</c:v>
                </c:pt>
                <c:pt idx="9138">
                  <c:v>59.960999999999999</c:v>
                </c:pt>
                <c:pt idx="9139">
                  <c:v>59.953000000000003</c:v>
                </c:pt>
                <c:pt idx="9140">
                  <c:v>60.540999999999997</c:v>
                </c:pt>
                <c:pt idx="9141">
                  <c:v>58.787999999999997</c:v>
                </c:pt>
                <c:pt idx="9142">
                  <c:v>60.865000000000002</c:v>
                </c:pt>
                <c:pt idx="9143">
                  <c:v>59.140999999999998</c:v>
                </c:pt>
                <c:pt idx="9144">
                  <c:v>66.686000000000007</c:v>
                </c:pt>
                <c:pt idx="9145">
                  <c:v>66.876999999999995</c:v>
                </c:pt>
                <c:pt idx="9146">
                  <c:v>56.956000000000003</c:v>
                </c:pt>
                <c:pt idx="9147">
                  <c:v>62.865000000000002</c:v>
                </c:pt>
                <c:pt idx="9148">
                  <c:v>63.404000000000003</c:v>
                </c:pt>
                <c:pt idx="9149">
                  <c:v>59.63</c:v>
                </c:pt>
                <c:pt idx="9150">
                  <c:v>57.213999999999999</c:v>
                </c:pt>
                <c:pt idx="9151">
                  <c:v>56.497</c:v>
                </c:pt>
                <c:pt idx="9152">
                  <c:v>57.966000000000001</c:v>
                </c:pt>
                <c:pt idx="9153">
                  <c:v>62.420999999999999</c:v>
                </c:pt>
                <c:pt idx="9154">
                  <c:v>60.939</c:v>
                </c:pt>
                <c:pt idx="9155">
                  <c:v>59.756</c:v>
                </c:pt>
                <c:pt idx="9156">
                  <c:v>60.378999999999998</c:v>
                </c:pt>
                <c:pt idx="9157">
                  <c:v>62.84</c:v>
                </c:pt>
                <c:pt idx="9158">
                  <c:v>64.656999999999996</c:v>
                </c:pt>
                <c:pt idx="9159">
                  <c:v>61.079000000000001</c:v>
                </c:pt>
                <c:pt idx="9160">
                  <c:v>52.543999999999997</c:v>
                </c:pt>
                <c:pt idx="9161">
                  <c:v>0</c:v>
                </c:pt>
                <c:pt idx="9162">
                  <c:v>5.8879999999999999</c:v>
                </c:pt>
                <c:pt idx="9163">
                  <c:v>19.062000000000001</c:v>
                </c:pt>
                <c:pt idx="9164">
                  <c:v>24.141999999999999</c:v>
                </c:pt>
                <c:pt idx="9165">
                  <c:v>26.971</c:v>
                </c:pt>
                <c:pt idx="9166">
                  <c:v>43.939</c:v>
                </c:pt>
                <c:pt idx="9167">
                  <c:v>49.453000000000003</c:v>
                </c:pt>
                <c:pt idx="9168">
                  <c:v>51.923000000000002</c:v>
                </c:pt>
                <c:pt idx="9169">
                  <c:v>54.323999999999998</c:v>
                </c:pt>
                <c:pt idx="9170">
                  <c:v>52.834000000000003</c:v>
                </c:pt>
                <c:pt idx="9171">
                  <c:v>51.768000000000001</c:v>
                </c:pt>
                <c:pt idx="9172">
                  <c:v>51.225999999999999</c:v>
                </c:pt>
                <c:pt idx="9173">
                  <c:v>51.362000000000002</c:v>
                </c:pt>
                <c:pt idx="9174">
                  <c:v>52.2</c:v>
                </c:pt>
                <c:pt idx="9175">
                  <c:v>55.648000000000003</c:v>
                </c:pt>
                <c:pt idx="9176">
                  <c:v>58.412999999999997</c:v>
                </c:pt>
                <c:pt idx="9177">
                  <c:v>54.706000000000003</c:v>
                </c:pt>
                <c:pt idx="9178">
                  <c:v>52.503999999999998</c:v>
                </c:pt>
                <c:pt idx="9179">
                  <c:v>51.564999999999998</c:v>
                </c:pt>
                <c:pt idx="9180">
                  <c:v>52.915999999999997</c:v>
                </c:pt>
                <c:pt idx="9181">
                  <c:v>53.823999999999998</c:v>
                </c:pt>
                <c:pt idx="9182">
                  <c:v>55.713000000000001</c:v>
                </c:pt>
                <c:pt idx="9183">
                  <c:v>0.69113599999999997</c:v>
                </c:pt>
                <c:pt idx="9184">
                  <c:v>40.409999999999997</c:v>
                </c:pt>
                <c:pt idx="9185">
                  <c:v>65.427999999999997</c:v>
                </c:pt>
                <c:pt idx="9186">
                  <c:v>60.091999999999999</c:v>
                </c:pt>
                <c:pt idx="9187">
                  <c:v>69.954999999999998</c:v>
                </c:pt>
                <c:pt idx="9188">
                  <c:v>79.751000000000005</c:v>
                </c:pt>
                <c:pt idx="9189">
                  <c:v>82.007999999999996</c:v>
                </c:pt>
                <c:pt idx="9190">
                  <c:v>75.938999999999993</c:v>
                </c:pt>
                <c:pt idx="9191">
                  <c:v>86.218999999999994</c:v>
                </c:pt>
                <c:pt idx="9192">
                  <c:v>86.468000000000004</c:v>
                </c:pt>
                <c:pt idx="9193">
                  <c:v>85.814999999999998</c:v>
                </c:pt>
                <c:pt idx="9194">
                  <c:v>85.819000000000003</c:v>
                </c:pt>
                <c:pt idx="9195">
                  <c:v>88.986000000000004</c:v>
                </c:pt>
                <c:pt idx="9196">
                  <c:v>84.992999999999995</c:v>
                </c:pt>
                <c:pt idx="9197">
                  <c:v>85.762</c:v>
                </c:pt>
                <c:pt idx="9198">
                  <c:v>85.182000000000002</c:v>
                </c:pt>
                <c:pt idx="9199">
                  <c:v>85.122</c:v>
                </c:pt>
                <c:pt idx="9200">
                  <c:v>84.837999999999994</c:v>
                </c:pt>
                <c:pt idx="9201">
                  <c:v>84.902000000000001</c:v>
                </c:pt>
                <c:pt idx="9202">
                  <c:v>84.397999999999996</c:v>
                </c:pt>
                <c:pt idx="9203">
                  <c:v>83.367999999999995</c:v>
                </c:pt>
                <c:pt idx="9204">
                  <c:v>87.637</c:v>
                </c:pt>
                <c:pt idx="9205">
                  <c:v>91.228999999999999</c:v>
                </c:pt>
                <c:pt idx="9206">
                  <c:v>84.1</c:v>
                </c:pt>
                <c:pt idx="9207">
                  <c:v>84.265000000000001</c:v>
                </c:pt>
                <c:pt idx="9208">
                  <c:v>85.759</c:v>
                </c:pt>
                <c:pt idx="9209">
                  <c:v>86.366</c:v>
                </c:pt>
                <c:pt idx="9210">
                  <c:v>82.921999999999997</c:v>
                </c:pt>
                <c:pt idx="9211">
                  <c:v>84.45</c:v>
                </c:pt>
                <c:pt idx="9212">
                  <c:v>82.841999999999999</c:v>
                </c:pt>
                <c:pt idx="9213">
                  <c:v>85.894999999999996</c:v>
                </c:pt>
                <c:pt idx="9214">
                  <c:v>86.313000000000002</c:v>
                </c:pt>
                <c:pt idx="9215">
                  <c:v>90.421999999999997</c:v>
                </c:pt>
                <c:pt idx="9216">
                  <c:v>89.634</c:v>
                </c:pt>
                <c:pt idx="9217">
                  <c:v>92.694000000000003</c:v>
                </c:pt>
                <c:pt idx="9218">
                  <c:v>86.474000000000004</c:v>
                </c:pt>
                <c:pt idx="9219">
                  <c:v>87.141000000000005</c:v>
                </c:pt>
                <c:pt idx="9220">
                  <c:v>92.025000000000006</c:v>
                </c:pt>
                <c:pt idx="9221">
                  <c:v>91.593000000000004</c:v>
                </c:pt>
                <c:pt idx="9222">
                  <c:v>83.41</c:v>
                </c:pt>
                <c:pt idx="9223">
                  <c:v>89.614000000000004</c:v>
                </c:pt>
                <c:pt idx="9224">
                  <c:v>94.983999999999995</c:v>
                </c:pt>
                <c:pt idx="9225">
                  <c:v>88.444999999999993</c:v>
                </c:pt>
                <c:pt idx="9226">
                  <c:v>88.65</c:v>
                </c:pt>
                <c:pt idx="9227">
                  <c:v>88.463999999999999</c:v>
                </c:pt>
                <c:pt idx="9228">
                  <c:v>88.814999999999998</c:v>
                </c:pt>
                <c:pt idx="9229">
                  <c:v>93.954999999999998</c:v>
                </c:pt>
                <c:pt idx="9230">
                  <c:v>90.13</c:v>
                </c:pt>
                <c:pt idx="9231">
                  <c:v>87.911000000000001</c:v>
                </c:pt>
                <c:pt idx="9232">
                  <c:v>90.436999999999998</c:v>
                </c:pt>
                <c:pt idx="9233">
                  <c:v>85.852999999999994</c:v>
                </c:pt>
                <c:pt idx="9234">
                  <c:v>85.045000000000002</c:v>
                </c:pt>
                <c:pt idx="9235">
                  <c:v>92.998999999999995</c:v>
                </c:pt>
                <c:pt idx="9236">
                  <c:v>83.316999999999993</c:v>
                </c:pt>
                <c:pt idx="9237">
                  <c:v>88.828000000000003</c:v>
                </c:pt>
                <c:pt idx="9238">
                  <c:v>86.944999999999993</c:v>
                </c:pt>
                <c:pt idx="9239">
                  <c:v>83.236999999999995</c:v>
                </c:pt>
                <c:pt idx="9240">
                  <c:v>86.525000000000006</c:v>
                </c:pt>
                <c:pt idx="9241">
                  <c:v>87.965999999999994</c:v>
                </c:pt>
                <c:pt idx="9242">
                  <c:v>89.908000000000001</c:v>
                </c:pt>
                <c:pt idx="9243">
                  <c:v>90.218000000000004</c:v>
                </c:pt>
                <c:pt idx="9244">
                  <c:v>81.393000000000001</c:v>
                </c:pt>
                <c:pt idx="9245">
                  <c:v>86.603999999999999</c:v>
                </c:pt>
                <c:pt idx="9246">
                  <c:v>83.725999999999999</c:v>
                </c:pt>
                <c:pt idx="9247">
                  <c:v>88.426000000000002</c:v>
                </c:pt>
                <c:pt idx="9248">
                  <c:v>88.594999999999999</c:v>
                </c:pt>
                <c:pt idx="9249">
                  <c:v>91.941999999999993</c:v>
                </c:pt>
                <c:pt idx="9250">
                  <c:v>91.837999999999994</c:v>
                </c:pt>
                <c:pt idx="9251">
                  <c:v>85.1</c:v>
                </c:pt>
                <c:pt idx="9252">
                  <c:v>86.989000000000004</c:v>
                </c:pt>
                <c:pt idx="9253">
                  <c:v>90.46</c:v>
                </c:pt>
                <c:pt idx="9254">
                  <c:v>87.87</c:v>
                </c:pt>
                <c:pt idx="9255">
                  <c:v>85.661000000000001</c:v>
                </c:pt>
                <c:pt idx="9256">
                  <c:v>87.641999999999996</c:v>
                </c:pt>
                <c:pt idx="9257">
                  <c:v>89.822999999999993</c:v>
                </c:pt>
                <c:pt idx="9258">
                  <c:v>91.367000000000004</c:v>
                </c:pt>
                <c:pt idx="9259">
                  <c:v>90.775000000000006</c:v>
                </c:pt>
                <c:pt idx="9260">
                  <c:v>91.322000000000003</c:v>
                </c:pt>
                <c:pt idx="9261">
                  <c:v>86.661000000000001</c:v>
                </c:pt>
                <c:pt idx="9262">
                  <c:v>87.34</c:v>
                </c:pt>
                <c:pt idx="9263">
                  <c:v>85.793000000000006</c:v>
                </c:pt>
                <c:pt idx="9264">
                  <c:v>87.575000000000003</c:v>
                </c:pt>
                <c:pt idx="9265">
                  <c:v>86.233999999999995</c:v>
                </c:pt>
                <c:pt idx="9266">
                  <c:v>84.397999999999996</c:v>
                </c:pt>
                <c:pt idx="9267">
                  <c:v>82.861000000000004</c:v>
                </c:pt>
                <c:pt idx="9268">
                  <c:v>83.168000000000006</c:v>
                </c:pt>
                <c:pt idx="9269">
                  <c:v>87.45</c:v>
                </c:pt>
                <c:pt idx="9270">
                  <c:v>91.394000000000005</c:v>
                </c:pt>
                <c:pt idx="9271">
                  <c:v>83.216999999999999</c:v>
                </c:pt>
                <c:pt idx="9272">
                  <c:v>84.448999999999998</c:v>
                </c:pt>
                <c:pt idx="9273">
                  <c:v>80.930000000000007</c:v>
                </c:pt>
                <c:pt idx="9274">
                  <c:v>87.576999999999998</c:v>
                </c:pt>
                <c:pt idx="9275">
                  <c:v>90.308999999999997</c:v>
                </c:pt>
                <c:pt idx="9276">
                  <c:v>82.314999999999998</c:v>
                </c:pt>
                <c:pt idx="9277">
                  <c:v>83.165999999999997</c:v>
                </c:pt>
                <c:pt idx="9278">
                  <c:v>86.290999999999997</c:v>
                </c:pt>
                <c:pt idx="9279">
                  <c:v>88.141999999999996</c:v>
                </c:pt>
                <c:pt idx="9280">
                  <c:v>85.278000000000006</c:v>
                </c:pt>
                <c:pt idx="9281">
                  <c:v>86.897000000000006</c:v>
                </c:pt>
                <c:pt idx="9282">
                  <c:v>83.686999999999998</c:v>
                </c:pt>
                <c:pt idx="9283">
                  <c:v>83.400999999999996</c:v>
                </c:pt>
                <c:pt idx="9284">
                  <c:v>84.588999999999999</c:v>
                </c:pt>
                <c:pt idx="9285">
                  <c:v>84.531999999999996</c:v>
                </c:pt>
                <c:pt idx="9286">
                  <c:v>88.813999999999993</c:v>
                </c:pt>
                <c:pt idx="9287">
                  <c:v>83.346000000000004</c:v>
                </c:pt>
                <c:pt idx="9288">
                  <c:v>87.524000000000001</c:v>
                </c:pt>
                <c:pt idx="9289">
                  <c:v>86.754000000000005</c:v>
                </c:pt>
                <c:pt idx="9290">
                  <c:v>83.453000000000003</c:v>
                </c:pt>
                <c:pt idx="9291">
                  <c:v>84.814999999999998</c:v>
                </c:pt>
                <c:pt idx="9292">
                  <c:v>81.801000000000002</c:v>
                </c:pt>
                <c:pt idx="9293">
                  <c:v>87.97</c:v>
                </c:pt>
                <c:pt idx="9294">
                  <c:v>87.388999999999996</c:v>
                </c:pt>
                <c:pt idx="9295">
                  <c:v>88.924000000000007</c:v>
                </c:pt>
                <c:pt idx="9296">
                  <c:v>83.611000000000004</c:v>
                </c:pt>
                <c:pt idx="9297">
                  <c:v>88.221999999999994</c:v>
                </c:pt>
                <c:pt idx="9298">
                  <c:v>86.031999999999996</c:v>
                </c:pt>
                <c:pt idx="9299">
                  <c:v>89.61</c:v>
                </c:pt>
                <c:pt idx="9300">
                  <c:v>90.94</c:v>
                </c:pt>
                <c:pt idx="9301">
                  <c:v>86.378</c:v>
                </c:pt>
                <c:pt idx="9302">
                  <c:v>80.161000000000001</c:v>
                </c:pt>
                <c:pt idx="9303">
                  <c:v>86.710999999999999</c:v>
                </c:pt>
                <c:pt idx="9304">
                  <c:v>83.037000000000006</c:v>
                </c:pt>
                <c:pt idx="9305">
                  <c:v>82.299000000000007</c:v>
                </c:pt>
                <c:pt idx="9306">
                  <c:v>88.013000000000005</c:v>
                </c:pt>
                <c:pt idx="9307">
                  <c:v>90.126000000000005</c:v>
                </c:pt>
                <c:pt idx="9308">
                  <c:v>82.644999999999996</c:v>
                </c:pt>
                <c:pt idx="9309">
                  <c:v>81.7</c:v>
                </c:pt>
                <c:pt idx="9310">
                  <c:v>86.317999999999998</c:v>
                </c:pt>
                <c:pt idx="9311">
                  <c:v>88.956000000000003</c:v>
                </c:pt>
                <c:pt idx="9312">
                  <c:v>80.78</c:v>
                </c:pt>
                <c:pt idx="9313">
                  <c:v>83.881</c:v>
                </c:pt>
                <c:pt idx="9314">
                  <c:v>79.448999999999998</c:v>
                </c:pt>
                <c:pt idx="9315">
                  <c:v>87.317999999999998</c:v>
                </c:pt>
                <c:pt idx="9316">
                  <c:v>83.64</c:v>
                </c:pt>
                <c:pt idx="9317">
                  <c:v>82.649000000000001</c:v>
                </c:pt>
                <c:pt idx="9318">
                  <c:v>84.045000000000002</c:v>
                </c:pt>
                <c:pt idx="9319">
                  <c:v>90.058999999999997</c:v>
                </c:pt>
                <c:pt idx="9320">
                  <c:v>86.44</c:v>
                </c:pt>
                <c:pt idx="9321">
                  <c:v>87.363</c:v>
                </c:pt>
                <c:pt idx="9322">
                  <c:v>84.066000000000003</c:v>
                </c:pt>
                <c:pt idx="9323">
                  <c:v>88.040999999999997</c:v>
                </c:pt>
                <c:pt idx="9324">
                  <c:v>88.186000000000007</c:v>
                </c:pt>
                <c:pt idx="9325">
                  <c:v>85.828999999999994</c:v>
                </c:pt>
                <c:pt idx="9326">
                  <c:v>90.084000000000003</c:v>
                </c:pt>
                <c:pt idx="9327">
                  <c:v>90.081999999999994</c:v>
                </c:pt>
                <c:pt idx="9328">
                  <c:v>81.771000000000001</c:v>
                </c:pt>
                <c:pt idx="9329">
                  <c:v>86.947000000000003</c:v>
                </c:pt>
                <c:pt idx="9330">
                  <c:v>80.888000000000005</c:v>
                </c:pt>
                <c:pt idx="9331">
                  <c:v>83.295000000000002</c:v>
                </c:pt>
                <c:pt idx="9332">
                  <c:v>81.397999999999996</c:v>
                </c:pt>
                <c:pt idx="9333">
                  <c:v>82.308000000000007</c:v>
                </c:pt>
                <c:pt idx="9334">
                  <c:v>84.468000000000004</c:v>
                </c:pt>
                <c:pt idx="9335">
                  <c:v>87.346999999999994</c:v>
                </c:pt>
                <c:pt idx="9336">
                  <c:v>83.004000000000005</c:v>
                </c:pt>
                <c:pt idx="9337">
                  <c:v>83.375</c:v>
                </c:pt>
                <c:pt idx="9338">
                  <c:v>83.016999999999996</c:v>
                </c:pt>
                <c:pt idx="9339">
                  <c:v>83.652000000000001</c:v>
                </c:pt>
                <c:pt idx="9340">
                  <c:v>82.201999999999998</c:v>
                </c:pt>
                <c:pt idx="9341">
                  <c:v>84.367999999999995</c:v>
                </c:pt>
                <c:pt idx="9342">
                  <c:v>84.971999999999994</c:v>
                </c:pt>
                <c:pt idx="9343">
                  <c:v>87.897000000000006</c:v>
                </c:pt>
                <c:pt idx="9344">
                  <c:v>88.474000000000004</c:v>
                </c:pt>
                <c:pt idx="9345">
                  <c:v>88.725999999999999</c:v>
                </c:pt>
                <c:pt idx="9346">
                  <c:v>82.873000000000005</c:v>
                </c:pt>
                <c:pt idx="9347">
                  <c:v>81.986000000000004</c:v>
                </c:pt>
                <c:pt idx="9348">
                  <c:v>84.447999999999993</c:v>
                </c:pt>
                <c:pt idx="9349">
                  <c:v>82.918000000000006</c:v>
                </c:pt>
                <c:pt idx="9350">
                  <c:v>88.596000000000004</c:v>
                </c:pt>
                <c:pt idx="9351">
                  <c:v>87.259</c:v>
                </c:pt>
                <c:pt idx="9352">
                  <c:v>86.548000000000002</c:v>
                </c:pt>
                <c:pt idx="9353">
                  <c:v>78.828000000000003</c:v>
                </c:pt>
                <c:pt idx="9354">
                  <c:v>90.12</c:v>
                </c:pt>
                <c:pt idx="9355">
                  <c:v>85.647000000000006</c:v>
                </c:pt>
                <c:pt idx="9356">
                  <c:v>85.472999999999999</c:v>
                </c:pt>
                <c:pt idx="9357">
                  <c:v>85.094999999999999</c:v>
                </c:pt>
                <c:pt idx="9358">
                  <c:v>83.766999999999996</c:v>
                </c:pt>
                <c:pt idx="9359">
                  <c:v>85.68</c:v>
                </c:pt>
                <c:pt idx="9360">
                  <c:v>80.799000000000007</c:v>
                </c:pt>
                <c:pt idx="9361">
                  <c:v>87.313999999999993</c:v>
                </c:pt>
                <c:pt idx="9362">
                  <c:v>84.823999999999998</c:v>
                </c:pt>
                <c:pt idx="9363">
                  <c:v>88.734999999999999</c:v>
                </c:pt>
                <c:pt idx="9364">
                  <c:v>82.674000000000007</c:v>
                </c:pt>
                <c:pt idx="9365">
                  <c:v>89.046000000000006</c:v>
                </c:pt>
                <c:pt idx="9366">
                  <c:v>96.935000000000002</c:v>
                </c:pt>
                <c:pt idx="9367">
                  <c:v>86.632000000000005</c:v>
                </c:pt>
                <c:pt idx="9368">
                  <c:v>90.241</c:v>
                </c:pt>
                <c:pt idx="9369">
                  <c:v>86.144999999999996</c:v>
                </c:pt>
                <c:pt idx="9370">
                  <c:v>84.328999999999994</c:v>
                </c:pt>
                <c:pt idx="9371">
                  <c:v>87.004000000000005</c:v>
                </c:pt>
                <c:pt idx="9372">
                  <c:v>85.456999999999994</c:v>
                </c:pt>
                <c:pt idx="9373">
                  <c:v>89.816999999999993</c:v>
                </c:pt>
                <c:pt idx="9374">
                  <c:v>90.066000000000003</c:v>
                </c:pt>
                <c:pt idx="9375">
                  <c:v>88.686999999999998</c:v>
                </c:pt>
                <c:pt idx="9376">
                  <c:v>88.873000000000005</c:v>
                </c:pt>
                <c:pt idx="9377">
                  <c:v>81.221999999999994</c:v>
                </c:pt>
                <c:pt idx="9378">
                  <c:v>83.25</c:v>
                </c:pt>
                <c:pt idx="9379">
                  <c:v>84.150999999999996</c:v>
                </c:pt>
                <c:pt idx="9380">
                  <c:v>88.358999999999995</c:v>
                </c:pt>
                <c:pt idx="9381">
                  <c:v>85.581999999999994</c:v>
                </c:pt>
                <c:pt idx="9382">
                  <c:v>86.403999999999996</c:v>
                </c:pt>
                <c:pt idx="9383">
                  <c:v>81.396000000000001</c:v>
                </c:pt>
                <c:pt idx="9384">
                  <c:v>81.864999999999995</c:v>
                </c:pt>
                <c:pt idx="9385">
                  <c:v>80.215000000000003</c:v>
                </c:pt>
                <c:pt idx="9386">
                  <c:v>79.537999999999997</c:v>
                </c:pt>
                <c:pt idx="9387">
                  <c:v>88.573999999999998</c:v>
                </c:pt>
                <c:pt idx="9388">
                  <c:v>88.168999999999997</c:v>
                </c:pt>
                <c:pt idx="9389">
                  <c:v>87.385999999999996</c:v>
                </c:pt>
                <c:pt idx="9390">
                  <c:v>87.052000000000007</c:v>
                </c:pt>
                <c:pt idx="9391">
                  <c:v>89.262</c:v>
                </c:pt>
                <c:pt idx="9392">
                  <c:v>89.816000000000003</c:v>
                </c:pt>
                <c:pt idx="9393">
                  <c:v>83.180999999999997</c:v>
                </c:pt>
                <c:pt idx="9394">
                  <c:v>87.334000000000003</c:v>
                </c:pt>
                <c:pt idx="9395">
                  <c:v>83.742000000000004</c:v>
                </c:pt>
                <c:pt idx="9396">
                  <c:v>85.114000000000004</c:v>
                </c:pt>
                <c:pt idx="9397">
                  <c:v>86.644999999999996</c:v>
                </c:pt>
                <c:pt idx="9398">
                  <c:v>91.447999999999993</c:v>
                </c:pt>
                <c:pt idx="9399">
                  <c:v>82.846000000000004</c:v>
                </c:pt>
                <c:pt idx="9400">
                  <c:v>83.9</c:v>
                </c:pt>
                <c:pt idx="9401">
                  <c:v>87.284999999999997</c:v>
                </c:pt>
                <c:pt idx="9402">
                  <c:v>88.454999999999998</c:v>
                </c:pt>
                <c:pt idx="9403">
                  <c:v>87.588999999999999</c:v>
                </c:pt>
                <c:pt idx="9404">
                  <c:v>82.590999999999994</c:v>
                </c:pt>
                <c:pt idx="9405">
                  <c:v>81.445999999999998</c:v>
                </c:pt>
                <c:pt idx="9406">
                  <c:v>80.509</c:v>
                </c:pt>
                <c:pt idx="9407">
                  <c:v>86.89</c:v>
                </c:pt>
                <c:pt idx="9408">
                  <c:v>86.274000000000001</c:v>
                </c:pt>
                <c:pt idx="9409">
                  <c:v>86.620999999999995</c:v>
                </c:pt>
                <c:pt idx="9410">
                  <c:v>87.695999999999998</c:v>
                </c:pt>
                <c:pt idx="9411">
                  <c:v>85.947999999999993</c:v>
                </c:pt>
                <c:pt idx="9412">
                  <c:v>84.843999999999994</c:v>
                </c:pt>
                <c:pt idx="9413">
                  <c:v>81.534999999999997</c:v>
                </c:pt>
                <c:pt idx="9414">
                  <c:v>81.521000000000001</c:v>
                </c:pt>
                <c:pt idx="9415">
                  <c:v>83.450999999999993</c:v>
                </c:pt>
                <c:pt idx="9416">
                  <c:v>85.816999999999993</c:v>
                </c:pt>
                <c:pt idx="9417">
                  <c:v>82.045000000000002</c:v>
                </c:pt>
                <c:pt idx="9418">
                  <c:v>87.198999999999998</c:v>
                </c:pt>
                <c:pt idx="9419">
                  <c:v>86.707999999999998</c:v>
                </c:pt>
                <c:pt idx="9420">
                  <c:v>88.114999999999995</c:v>
                </c:pt>
                <c:pt idx="9421">
                  <c:v>86.197000000000003</c:v>
                </c:pt>
                <c:pt idx="9422">
                  <c:v>86.787999999999997</c:v>
                </c:pt>
                <c:pt idx="9423">
                  <c:v>94.108000000000004</c:v>
                </c:pt>
                <c:pt idx="9424">
                  <c:v>92.433999999999997</c:v>
                </c:pt>
                <c:pt idx="9425">
                  <c:v>87.162000000000006</c:v>
                </c:pt>
                <c:pt idx="9426">
                  <c:v>87.537000000000006</c:v>
                </c:pt>
                <c:pt idx="9427">
                  <c:v>89.209000000000003</c:v>
                </c:pt>
                <c:pt idx="9428">
                  <c:v>91.83</c:v>
                </c:pt>
                <c:pt idx="9429">
                  <c:v>88.972999999999999</c:v>
                </c:pt>
                <c:pt idx="9430">
                  <c:v>87.036000000000001</c:v>
                </c:pt>
                <c:pt idx="9431">
                  <c:v>85.293000000000006</c:v>
                </c:pt>
                <c:pt idx="9432">
                  <c:v>86.853999999999999</c:v>
                </c:pt>
                <c:pt idx="9433">
                  <c:v>83.311999999999998</c:v>
                </c:pt>
                <c:pt idx="9434">
                  <c:v>87.917000000000002</c:v>
                </c:pt>
                <c:pt idx="9435">
                  <c:v>91.132999999999996</c:v>
                </c:pt>
                <c:pt idx="9436">
                  <c:v>89.582999999999998</c:v>
                </c:pt>
                <c:pt idx="9437">
                  <c:v>85.558000000000007</c:v>
                </c:pt>
                <c:pt idx="9438">
                  <c:v>84.466999999999999</c:v>
                </c:pt>
                <c:pt idx="9439">
                  <c:v>89.972999999999999</c:v>
                </c:pt>
                <c:pt idx="9440">
                  <c:v>87.950999999999993</c:v>
                </c:pt>
                <c:pt idx="9441">
                  <c:v>86.594999999999999</c:v>
                </c:pt>
                <c:pt idx="9442">
                  <c:v>89.14</c:v>
                </c:pt>
                <c:pt idx="9443">
                  <c:v>90.171000000000006</c:v>
                </c:pt>
                <c:pt idx="9444">
                  <c:v>87.135000000000005</c:v>
                </c:pt>
                <c:pt idx="9445">
                  <c:v>87.102999999999994</c:v>
                </c:pt>
                <c:pt idx="9446">
                  <c:v>95.754000000000005</c:v>
                </c:pt>
                <c:pt idx="9447">
                  <c:v>85.569000000000003</c:v>
                </c:pt>
                <c:pt idx="9448">
                  <c:v>84.183999999999997</c:v>
                </c:pt>
                <c:pt idx="9449">
                  <c:v>87.477000000000004</c:v>
                </c:pt>
                <c:pt idx="9450">
                  <c:v>88.096000000000004</c:v>
                </c:pt>
                <c:pt idx="9451">
                  <c:v>87.441999999999993</c:v>
                </c:pt>
                <c:pt idx="9452">
                  <c:v>86.789000000000001</c:v>
                </c:pt>
                <c:pt idx="9453">
                  <c:v>89.89</c:v>
                </c:pt>
                <c:pt idx="9454">
                  <c:v>87.132999999999996</c:v>
                </c:pt>
                <c:pt idx="9455">
                  <c:v>86.56</c:v>
                </c:pt>
                <c:pt idx="9456">
                  <c:v>89.058000000000007</c:v>
                </c:pt>
                <c:pt idx="9457">
                  <c:v>92.295000000000002</c:v>
                </c:pt>
                <c:pt idx="9458">
                  <c:v>83.876999999999995</c:v>
                </c:pt>
                <c:pt idx="9459">
                  <c:v>87.325999999999993</c:v>
                </c:pt>
                <c:pt idx="9460">
                  <c:v>90.308000000000007</c:v>
                </c:pt>
                <c:pt idx="9461">
                  <c:v>86.067999999999998</c:v>
                </c:pt>
                <c:pt idx="9462">
                  <c:v>91.242999999999995</c:v>
                </c:pt>
                <c:pt idx="9463">
                  <c:v>89.73</c:v>
                </c:pt>
                <c:pt idx="9464">
                  <c:v>89.673000000000002</c:v>
                </c:pt>
                <c:pt idx="9465">
                  <c:v>83.019000000000005</c:v>
                </c:pt>
                <c:pt idx="9466">
                  <c:v>85.013999999999996</c:v>
                </c:pt>
                <c:pt idx="9467">
                  <c:v>88.146000000000001</c:v>
                </c:pt>
                <c:pt idx="9468">
                  <c:v>82.885999999999996</c:v>
                </c:pt>
                <c:pt idx="9469">
                  <c:v>86.603999999999999</c:v>
                </c:pt>
                <c:pt idx="9470">
                  <c:v>85.17</c:v>
                </c:pt>
                <c:pt idx="9471">
                  <c:v>79.625</c:v>
                </c:pt>
                <c:pt idx="9472">
                  <c:v>87.616</c:v>
                </c:pt>
                <c:pt idx="9473">
                  <c:v>90.132000000000005</c:v>
                </c:pt>
                <c:pt idx="9474">
                  <c:v>85.001000000000005</c:v>
                </c:pt>
                <c:pt idx="9475">
                  <c:v>89.403000000000006</c:v>
                </c:pt>
                <c:pt idx="9476">
                  <c:v>86.885999999999996</c:v>
                </c:pt>
                <c:pt idx="9477">
                  <c:v>83.343999999999994</c:v>
                </c:pt>
                <c:pt idx="9478">
                  <c:v>88.552999999999997</c:v>
                </c:pt>
                <c:pt idx="9479">
                  <c:v>85.867000000000004</c:v>
                </c:pt>
                <c:pt idx="9480">
                  <c:v>83.947000000000003</c:v>
                </c:pt>
                <c:pt idx="9481">
                  <c:v>85.179000000000002</c:v>
                </c:pt>
                <c:pt idx="9482">
                  <c:v>80.578999999999994</c:v>
                </c:pt>
                <c:pt idx="9483">
                  <c:v>90.873000000000005</c:v>
                </c:pt>
                <c:pt idx="9484">
                  <c:v>85.085999999999999</c:v>
                </c:pt>
                <c:pt idx="9485">
                  <c:v>82.674999999999997</c:v>
                </c:pt>
                <c:pt idx="9486">
                  <c:v>81.947000000000003</c:v>
                </c:pt>
                <c:pt idx="9487">
                  <c:v>88.528999999999996</c:v>
                </c:pt>
                <c:pt idx="9488">
                  <c:v>84.872</c:v>
                </c:pt>
                <c:pt idx="9489">
                  <c:v>87.673000000000002</c:v>
                </c:pt>
                <c:pt idx="9490">
                  <c:v>87.751999999999995</c:v>
                </c:pt>
                <c:pt idx="9491">
                  <c:v>80.38</c:v>
                </c:pt>
                <c:pt idx="9492">
                  <c:v>84.319000000000003</c:v>
                </c:pt>
                <c:pt idx="9493">
                  <c:v>85.799000000000007</c:v>
                </c:pt>
                <c:pt idx="9494">
                  <c:v>78.188999999999993</c:v>
                </c:pt>
                <c:pt idx="9495">
                  <c:v>77.355000000000004</c:v>
                </c:pt>
                <c:pt idx="9496">
                  <c:v>81.018000000000001</c:v>
                </c:pt>
                <c:pt idx="9497">
                  <c:v>78.754999999999995</c:v>
                </c:pt>
                <c:pt idx="9498">
                  <c:v>82.177999999999997</c:v>
                </c:pt>
                <c:pt idx="9499">
                  <c:v>76.581999999999994</c:v>
                </c:pt>
                <c:pt idx="9500">
                  <c:v>77.828999999999994</c:v>
                </c:pt>
                <c:pt idx="9501">
                  <c:v>82.96</c:v>
                </c:pt>
                <c:pt idx="9502">
                  <c:v>79.564999999999998</c:v>
                </c:pt>
                <c:pt idx="9503">
                  <c:v>78.941999999999993</c:v>
                </c:pt>
                <c:pt idx="9504">
                  <c:v>75.090999999999994</c:v>
                </c:pt>
                <c:pt idx="9505">
                  <c:v>76.072000000000003</c:v>
                </c:pt>
                <c:pt idx="9506">
                  <c:v>82.203999999999994</c:v>
                </c:pt>
                <c:pt idx="9507">
                  <c:v>81.218999999999994</c:v>
                </c:pt>
                <c:pt idx="9508">
                  <c:v>83.525000000000006</c:v>
                </c:pt>
                <c:pt idx="9509">
                  <c:v>82.78</c:v>
                </c:pt>
                <c:pt idx="9510">
                  <c:v>80.438999999999993</c:v>
                </c:pt>
                <c:pt idx="9511">
                  <c:v>82.409000000000006</c:v>
                </c:pt>
                <c:pt idx="9512">
                  <c:v>84.120999999999995</c:v>
                </c:pt>
                <c:pt idx="9513">
                  <c:v>77.807000000000002</c:v>
                </c:pt>
                <c:pt idx="9514">
                  <c:v>88.459000000000003</c:v>
                </c:pt>
                <c:pt idx="9515">
                  <c:v>80.606999999999999</c:v>
                </c:pt>
                <c:pt idx="9516">
                  <c:v>84.396000000000001</c:v>
                </c:pt>
                <c:pt idx="9517">
                  <c:v>80.135000000000005</c:v>
                </c:pt>
                <c:pt idx="9518">
                  <c:v>82.484999999999999</c:v>
                </c:pt>
                <c:pt idx="9519">
                  <c:v>54.093000000000004</c:v>
                </c:pt>
                <c:pt idx="9520">
                  <c:v>0</c:v>
                </c:pt>
                <c:pt idx="9521">
                  <c:v>9.5419999999999998</c:v>
                </c:pt>
                <c:pt idx="9522">
                  <c:v>19.591000000000001</c:v>
                </c:pt>
                <c:pt idx="9523">
                  <c:v>20.491</c:v>
                </c:pt>
                <c:pt idx="9524">
                  <c:v>24.077000000000002</c:v>
                </c:pt>
                <c:pt idx="9525">
                  <c:v>27.870999999999999</c:v>
                </c:pt>
                <c:pt idx="9526">
                  <c:v>31.876000000000001</c:v>
                </c:pt>
                <c:pt idx="9527">
                  <c:v>47.798000000000002</c:v>
                </c:pt>
                <c:pt idx="9528">
                  <c:v>73.176000000000002</c:v>
                </c:pt>
                <c:pt idx="9529">
                  <c:v>76.676000000000002</c:v>
                </c:pt>
                <c:pt idx="9530">
                  <c:v>74.932000000000002</c:v>
                </c:pt>
                <c:pt idx="9531">
                  <c:v>71.483999999999995</c:v>
                </c:pt>
                <c:pt idx="9532">
                  <c:v>74.786000000000001</c:v>
                </c:pt>
                <c:pt idx="9533">
                  <c:v>75.936999999999998</c:v>
                </c:pt>
                <c:pt idx="9534">
                  <c:v>72.968000000000004</c:v>
                </c:pt>
                <c:pt idx="9535">
                  <c:v>75.436000000000007</c:v>
                </c:pt>
                <c:pt idx="9536">
                  <c:v>74.870999999999995</c:v>
                </c:pt>
                <c:pt idx="9537">
                  <c:v>78.069000000000003</c:v>
                </c:pt>
                <c:pt idx="9538">
                  <c:v>76.870999999999995</c:v>
                </c:pt>
                <c:pt idx="9539">
                  <c:v>79.569000000000003</c:v>
                </c:pt>
                <c:pt idx="9540">
                  <c:v>76.025999999999996</c:v>
                </c:pt>
                <c:pt idx="9541">
                  <c:v>74.572000000000003</c:v>
                </c:pt>
                <c:pt idx="9542">
                  <c:v>75.602999999999994</c:v>
                </c:pt>
                <c:pt idx="9543">
                  <c:v>76.971000000000004</c:v>
                </c:pt>
                <c:pt idx="9544">
                  <c:v>79.173000000000002</c:v>
                </c:pt>
                <c:pt idx="9545">
                  <c:v>73.593000000000004</c:v>
                </c:pt>
                <c:pt idx="9546">
                  <c:v>73.382000000000005</c:v>
                </c:pt>
                <c:pt idx="9547">
                  <c:v>72.144000000000005</c:v>
                </c:pt>
                <c:pt idx="9548">
                  <c:v>76.16</c:v>
                </c:pt>
                <c:pt idx="9549">
                  <c:v>75.760000000000005</c:v>
                </c:pt>
                <c:pt idx="9550">
                  <c:v>77.515000000000001</c:v>
                </c:pt>
                <c:pt idx="9551">
                  <c:v>75.397000000000006</c:v>
                </c:pt>
                <c:pt idx="9552">
                  <c:v>73.22</c:v>
                </c:pt>
                <c:pt idx="9553">
                  <c:v>71.802999999999997</c:v>
                </c:pt>
                <c:pt idx="9554">
                  <c:v>76.88</c:v>
                </c:pt>
                <c:pt idx="9555">
                  <c:v>69.165999999999997</c:v>
                </c:pt>
                <c:pt idx="9556">
                  <c:v>74.581000000000003</c:v>
                </c:pt>
                <c:pt idx="9557">
                  <c:v>75.638000000000005</c:v>
                </c:pt>
                <c:pt idx="9558">
                  <c:v>76.010000000000005</c:v>
                </c:pt>
                <c:pt idx="9559">
                  <c:v>74.316999999999993</c:v>
                </c:pt>
                <c:pt idx="9560">
                  <c:v>70.510999999999996</c:v>
                </c:pt>
                <c:pt idx="9561">
                  <c:v>73.052999999999997</c:v>
                </c:pt>
                <c:pt idx="9562">
                  <c:v>72.519000000000005</c:v>
                </c:pt>
                <c:pt idx="9563">
                  <c:v>74.343000000000004</c:v>
                </c:pt>
                <c:pt idx="9564">
                  <c:v>72.525999999999996</c:v>
                </c:pt>
                <c:pt idx="9565">
                  <c:v>75.168000000000006</c:v>
                </c:pt>
                <c:pt idx="9566">
                  <c:v>70.096999999999994</c:v>
                </c:pt>
                <c:pt idx="9567">
                  <c:v>73.069999999999993</c:v>
                </c:pt>
                <c:pt idx="9568">
                  <c:v>70.884</c:v>
                </c:pt>
                <c:pt idx="9569">
                  <c:v>74.44</c:v>
                </c:pt>
                <c:pt idx="9570">
                  <c:v>72.900999999999996</c:v>
                </c:pt>
                <c:pt idx="9571">
                  <c:v>71.123999999999995</c:v>
                </c:pt>
                <c:pt idx="9572">
                  <c:v>71.141999999999996</c:v>
                </c:pt>
                <c:pt idx="9573">
                  <c:v>73.001000000000005</c:v>
                </c:pt>
                <c:pt idx="9574">
                  <c:v>74.793999999999997</c:v>
                </c:pt>
                <c:pt idx="9575">
                  <c:v>74.638000000000005</c:v>
                </c:pt>
                <c:pt idx="9576">
                  <c:v>74.635999999999996</c:v>
                </c:pt>
                <c:pt idx="9577">
                  <c:v>74.733000000000004</c:v>
                </c:pt>
                <c:pt idx="9578">
                  <c:v>74.725999999999999</c:v>
                </c:pt>
                <c:pt idx="9579">
                  <c:v>73.304000000000002</c:v>
                </c:pt>
                <c:pt idx="9580">
                  <c:v>77.581999999999994</c:v>
                </c:pt>
                <c:pt idx="9581">
                  <c:v>75.281000000000006</c:v>
                </c:pt>
                <c:pt idx="9582">
                  <c:v>71.748000000000005</c:v>
                </c:pt>
                <c:pt idx="9583">
                  <c:v>71.436999999999998</c:v>
                </c:pt>
                <c:pt idx="9584">
                  <c:v>73.468000000000004</c:v>
                </c:pt>
                <c:pt idx="9585">
                  <c:v>74.754000000000005</c:v>
                </c:pt>
                <c:pt idx="9586">
                  <c:v>72.078999999999994</c:v>
                </c:pt>
                <c:pt idx="9587">
                  <c:v>73.522000000000006</c:v>
                </c:pt>
                <c:pt idx="9588">
                  <c:v>73.540999999999997</c:v>
                </c:pt>
                <c:pt idx="9589">
                  <c:v>68.984999999999999</c:v>
                </c:pt>
                <c:pt idx="9590">
                  <c:v>76.834999999999994</c:v>
                </c:pt>
                <c:pt idx="9591">
                  <c:v>73.415000000000006</c:v>
                </c:pt>
                <c:pt idx="9592">
                  <c:v>70.984999999999999</c:v>
                </c:pt>
                <c:pt idx="9593">
                  <c:v>68.3</c:v>
                </c:pt>
                <c:pt idx="9594">
                  <c:v>70.236000000000004</c:v>
                </c:pt>
                <c:pt idx="9595">
                  <c:v>74.709999999999994</c:v>
                </c:pt>
                <c:pt idx="9596">
                  <c:v>71.149000000000001</c:v>
                </c:pt>
                <c:pt idx="9597">
                  <c:v>75.563999999999993</c:v>
                </c:pt>
                <c:pt idx="9598">
                  <c:v>75.599999999999994</c:v>
                </c:pt>
                <c:pt idx="9599">
                  <c:v>71.757999999999996</c:v>
                </c:pt>
                <c:pt idx="9600">
                  <c:v>71.213999999999999</c:v>
                </c:pt>
                <c:pt idx="9601">
                  <c:v>73.695999999999998</c:v>
                </c:pt>
                <c:pt idx="9602">
                  <c:v>73.043000000000006</c:v>
                </c:pt>
                <c:pt idx="9603">
                  <c:v>76.191000000000003</c:v>
                </c:pt>
                <c:pt idx="9604">
                  <c:v>77.855000000000004</c:v>
                </c:pt>
                <c:pt idx="9605">
                  <c:v>72.888000000000005</c:v>
                </c:pt>
                <c:pt idx="9606">
                  <c:v>74.713999999999999</c:v>
                </c:pt>
                <c:pt idx="9607">
                  <c:v>72.262</c:v>
                </c:pt>
                <c:pt idx="9608">
                  <c:v>77.460999999999999</c:v>
                </c:pt>
                <c:pt idx="9609">
                  <c:v>76.353999999999999</c:v>
                </c:pt>
                <c:pt idx="9610">
                  <c:v>75.494</c:v>
                </c:pt>
                <c:pt idx="9611">
                  <c:v>76.753</c:v>
                </c:pt>
                <c:pt idx="9612">
                  <c:v>75.48</c:v>
                </c:pt>
                <c:pt idx="9613">
                  <c:v>77.819000000000003</c:v>
                </c:pt>
                <c:pt idx="9614">
                  <c:v>76.305999999999997</c:v>
                </c:pt>
                <c:pt idx="9615">
                  <c:v>80.299000000000007</c:v>
                </c:pt>
                <c:pt idx="9616">
                  <c:v>77.06</c:v>
                </c:pt>
                <c:pt idx="9617">
                  <c:v>78.518000000000001</c:v>
                </c:pt>
                <c:pt idx="9618">
                  <c:v>81.078999999999994</c:v>
                </c:pt>
                <c:pt idx="9619">
                  <c:v>74.739999999999995</c:v>
                </c:pt>
                <c:pt idx="9620">
                  <c:v>76.441999999999993</c:v>
                </c:pt>
                <c:pt idx="9621">
                  <c:v>76.531000000000006</c:v>
                </c:pt>
                <c:pt idx="9622">
                  <c:v>75.606999999999999</c:v>
                </c:pt>
                <c:pt idx="9623">
                  <c:v>76.959999999999994</c:v>
                </c:pt>
                <c:pt idx="9624">
                  <c:v>76.531000000000006</c:v>
                </c:pt>
                <c:pt idx="9625">
                  <c:v>78.44</c:v>
                </c:pt>
                <c:pt idx="9626">
                  <c:v>80.813000000000002</c:v>
                </c:pt>
                <c:pt idx="9627">
                  <c:v>73.909000000000006</c:v>
                </c:pt>
                <c:pt idx="9628">
                  <c:v>73.144000000000005</c:v>
                </c:pt>
                <c:pt idx="9629">
                  <c:v>75.790999999999997</c:v>
                </c:pt>
                <c:pt idx="9630">
                  <c:v>82.052000000000007</c:v>
                </c:pt>
                <c:pt idx="9631">
                  <c:v>77.638000000000005</c:v>
                </c:pt>
                <c:pt idx="9632">
                  <c:v>74.986999999999995</c:v>
                </c:pt>
                <c:pt idx="9633">
                  <c:v>79.518000000000001</c:v>
                </c:pt>
                <c:pt idx="9634">
                  <c:v>77.248999999999995</c:v>
                </c:pt>
                <c:pt idx="9635">
                  <c:v>75.272999999999996</c:v>
                </c:pt>
                <c:pt idx="9636">
                  <c:v>70.997</c:v>
                </c:pt>
                <c:pt idx="9637">
                  <c:v>73.117000000000004</c:v>
                </c:pt>
                <c:pt idx="9638">
                  <c:v>70.497</c:v>
                </c:pt>
                <c:pt idx="9639">
                  <c:v>70.811000000000007</c:v>
                </c:pt>
                <c:pt idx="9640">
                  <c:v>72.632000000000005</c:v>
                </c:pt>
                <c:pt idx="9641">
                  <c:v>74.706999999999994</c:v>
                </c:pt>
                <c:pt idx="9642">
                  <c:v>74.965999999999994</c:v>
                </c:pt>
                <c:pt idx="9643">
                  <c:v>74.727999999999994</c:v>
                </c:pt>
                <c:pt idx="9644">
                  <c:v>76.253</c:v>
                </c:pt>
                <c:pt idx="9645">
                  <c:v>20.844000000000001</c:v>
                </c:pt>
                <c:pt idx="9646">
                  <c:v>0</c:v>
                </c:pt>
                <c:pt idx="9647">
                  <c:v>1.8959999999999999</c:v>
                </c:pt>
                <c:pt idx="9648">
                  <c:v>4.0430000000000001</c:v>
                </c:pt>
                <c:pt idx="9649">
                  <c:v>3.9590000000000001</c:v>
                </c:pt>
                <c:pt idx="9650">
                  <c:v>4.0270000000000001</c:v>
                </c:pt>
                <c:pt idx="9651">
                  <c:v>4.1269999999999998</c:v>
                </c:pt>
                <c:pt idx="9652">
                  <c:v>3.9260000000000002</c:v>
                </c:pt>
                <c:pt idx="9653">
                  <c:v>3.8759999999999999</c:v>
                </c:pt>
                <c:pt idx="9654">
                  <c:v>3.9089999999999998</c:v>
                </c:pt>
                <c:pt idx="9655">
                  <c:v>3.9089999999999998</c:v>
                </c:pt>
                <c:pt idx="9656">
                  <c:v>4.1100000000000003</c:v>
                </c:pt>
                <c:pt idx="9657">
                  <c:v>4.0270000000000001</c:v>
                </c:pt>
                <c:pt idx="9658">
                  <c:v>3.8759999999999999</c:v>
                </c:pt>
                <c:pt idx="9659">
                  <c:v>4.077</c:v>
                </c:pt>
                <c:pt idx="9660">
                  <c:v>4.2279999999999998</c:v>
                </c:pt>
                <c:pt idx="9661">
                  <c:v>4.2110000000000003</c:v>
                </c:pt>
                <c:pt idx="9662">
                  <c:v>4.2610000000000001</c:v>
                </c:pt>
                <c:pt idx="9663">
                  <c:v>4.2949999999999999</c:v>
                </c:pt>
                <c:pt idx="9664">
                  <c:v>4.7649999999999997</c:v>
                </c:pt>
                <c:pt idx="9665">
                  <c:v>4.6310000000000002</c:v>
                </c:pt>
                <c:pt idx="9666">
                  <c:v>4.3620000000000001</c:v>
                </c:pt>
                <c:pt idx="9667">
                  <c:v>4.3289999999999997</c:v>
                </c:pt>
                <c:pt idx="9668">
                  <c:v>4.077</c:v>
                </c:pt>
                <c:pt idx="9669">
                  <c:v>4.0270000000000001</c:v>
                </c:pt>
                <c:pt idx="9670">
                  <c:v>3.59</c:v>
                </c:pt>
                <c:pt idx="9671">
                  <c:v>3.3889999999999998</c:v>
                </c:pt>
                <c:pt idx="9672">
                  <c:v>2.802</c:v>
                </c:pt>
                <c:pt idx="9673">
                  <c:v>0.35232200000000002</c:v>
                </c:pt>
                <c:pt idx="9674">
                  <c:v>0</c:v>
                </c:pt>
                <c:pt idx="9675">
                  <c:v>2.726</c:v>
                </c:pt>
                <c:pt idx="9676">
                  <c:v>3.15</c:v>
                </c:pt>
                <c:pt idx="9677">
                  <c:v>2.5449999999999999</c:v>
                </c:pt>
                <c:pt idx="9678">
                  <c:v>2.71</c:v>
                </c:pt>
                <c:pt idx="9679">
                  <c:v>10.163</c:v>
                </c:pt>
                <c:pt idx="9680">
                  <c:v>22.986000000000001</c:v>
                </c:pt>
                <c:pt idx="9681">
                  <c:v>27.163</c:v>
                </c:pt>
                <c:pt idx="9682">
                  <c:v>21.858000000000001</c:v>
                </c:pt>
                <c:pt idx="9683">
                  <c:v>24.055</c:v>
                </c:pt>
                <c:pt idx="9684">
                  <c:v>9.4939999999999998</c:v>
                </c:pt>
                <c:pt idx="9685">
                  <c:v>15.019</c:v>
                </c:pt>
                <c:pt idx="9686">
                  <c:v>24.370999999999999</c:v>
                </c:pt>
                <c:pt idx="9687">
                  <c:v>27.277999999999999</c:v>
                </c:pt>
                <c:pt idx="9688">
                  <c:v>25.734999999999999</c:v>
                </c:pt>
                <c:pt idx="9689">
                  <c:v>15.647</c:v>
                </c:pt>
                <c:pt idx="9690">
                  <c:v>15.815</c:v>
                </c:pt>
                <c:pt idx="9691">
                  <c:v>24.356000000000002</c:v>
                </c:pt>
                <c:pt idx="9692">
                  <c:v>25.407</c:v>
                </c:pt>
                <c:pt idx="9693">
                  <c:v>25.241</c:v>
                </c:pt>
                <c:pt idx="9694">
                  <c:v>17.492000000000001</c:v>
                </c:pt>
                <c:pt idx="9695">
                  <c:v>10.68</c:v>
                </c:pt>
                <c:pt idx="9696">
                  <c:v>17.641999999999999</c:v>
                </c:pt>
                <c:pt idx="9697">
                  <c:v>24.573</c:v>
                </c:pt>
                <c:pt idx="9698">
                  <c:v>24.643000000000001</c:v>
                </c:pt>
                <c:pt idx="9699">
                  <c:v>21.675000000000001</c:v>
                </c:pt>
                <c:pt idx="9700">
                  <c:v>16.181000000000001</c:v>
                </c:pt>
                <c:pt idx="9701">
                  <c:v>17.663</c:v>
                </c:pt>
                <c:pt idx="9702">
                  <c:v>22.815999999999999</c:v>
                </c:pt>
                <c:pt idx="9703">
                  <c:v>26.515999999999998</c:v>
                </c:pt>
                <c:pt idx="9704">
                  <c:v>25.440999999999999</c:v>
                </c:pt>
                <c:pt idx="9705">
                  <c:v>15.722</c:v>
                </c:pt>
                <c:pt idx="9706">
                  <c:v>13.907</c:v>
                </c:pt>
                <c:pt idx="9707">
                  <c:v>19.302</c:v>
                </c:pt>
                <c:pt idx="9708">
                  <c:v>22.937999999999999</c:v>
                </c:pt>
                <c:pt idx="9709">
                  <c:v>24.262</c:v>
                </c:pt>
                <c:pt idx="9710">
                  <c:v>22.326000000000001</c:v>
                </c:pt>
                <c:pt idx="9711">
                  <c:v>13.212</c:v>
                </c:pt>
                <c:pt idx="9712">
                  <c:v>14.276999999999999</c:v>
                </c:pt>
                <c:pt idx="9713">
                  <c:v>19.376000000000001</c:v>
                </c:pt>
                <c:pt idx="9714">
                  <c:v>22.65</c:v>
                </c:pt>
                <c:pt idx="9715">
                  <c:v>20.016999999999999</c:v>
                </c:pt>
                <c:pt idx="9716">
                  <c:v>18.045999999999999</c:v>
                </c:pt>
                <c:pt idx="9717">
                  <c:v>13.724</c:v>
                </c:pt>
                <c:pt idx="9718">
                  <c:v>19.399000000000001</c:v>
                </c:pt>
                <c:pt idx="9719">
                  <c:v>22.895</c:v>
                </c:pt>
                <c:pt idx="9720">
                  <c:v>21.248000000000001</c:v>
                </c:pt>
                <c:pt idx="9721">
                  <c:v>21.196000000000002</c:v>
                </c:pt>
                <c:pt idx="9722">
                  <c:v>19.763000000000002</c:v>
                </c:pt>
                <c:pt idx="9723">
                  <c:v>23.323</c:v>
                </c:pt>
                <c:pt idx="9724">
                  <c:v>23.356999999999999</c:v>
                </c:pt>
                <c:pt idx="9725">
                  <c:v>18.565000000000001</c:v>
                </c:pt>
                <c:pt idx="9726">
                  <c:v>20.94</c:v>
                </c:pt>
                <c:pt idx="9727">
                  <c:v>22.573</c:v>
                </c:pt>
                <c:pt idx="9728">
                  <c:v>21.536000000000001</c:v>
                </c:pt>
                <c:pt idx="9729">
                  <c:v>19.818000000000001</c:v>
                </c:pt>
                <c:pt idx="9730">
                  <c:v>20.25</c:v>
                </c:pt>
                <c:pt idx="9731">
                  <c:v>20.52</c:v>
                </c:pt>
                <c:pt idx="9732">
                  <c:v>22.297000000000001</c:v>
                </c:pt>
                <c:pt idx="9733">
                  <c:v>18.283999999999999</c:v>
                </c:pt>
                <c:pt idx="9734">
                  <c:v>21.613</c:v>
                </c:pt>
                <c:pt idx="9735">
                  <c:v>20.103999999999999</c:v>
                </c:pt>
                <c:pt idx="9736">
                  <c:v>22.155000000000001</c:v>
                </c:pt>
                <c:pt idx="9737">
                  <c:v>21.718</c:v>
                </c:pt>
                <c:pt idx="9738">
                  <c:v>20.331</c:v>
                </c:pt>
                <c:pt idx="9739">
                  <c:v>20.425000000000001</c:v>
                </c:pt>
                <c:pt idx="9740">
                  <c:v>20.13</c:v>
                </c:pt>
                <c:pt idx="9741">
                  <c:v>20.869</c:v>
                </c:pt>
                <c:pt idx="9742">
                  <c:v>22.45</c:v>
                </c:pt>
                <c:pt idx="9743">
                  <c:v>21.206</c:v>
                </c:pt>
                <c:pt idx="9744">
                  <c:v>17.632000000000001</c:v>
                </c:pt>
                <c:pt idx="9745">
                  <c:v>24.291</c:v>
                </c:pt>
                <c:pt idx="9746">
                  <c:v>20.457000000000001</c:v>
                </c:pt>
                <c:pt idx="9747">
                  <c:v>23.472999999999999</c:v>
                </c:pt>
                <c:pt idx="9748">
                  <c:v>19.187999999999999</c:v>
                </c:pt>
                <c:pt idx="9749">
                  <c:v>21.114000000000001</c:v>
                </c:pt>
                <c:pt idx="9750">
                  <c:v>20.308</c:v>
                </c:pt>
                <c:pt idx="9751">
                  <c:v>19.215</c:v>
                </c:pt>
                <c:pt idx="9752">
                  <c:v>22.956</c:v>
                </c:pt>
                <c:pt idx="9753">
                  <c:v>19.949000000000002</c:v>
                </c:pt>
                <c:pt idx="9754">
                  <c:v>17.785</c:v>
                </c:pt>
                <c:pt idx="9755">
                  <c:v>20.645</c:v>
                </c:pt>
                <c:pt idx="9756">
                  <c:v>24.785</c:v>
                </c:pt>
                <c:pt idx="9757">
                  <c:v>25.277000000000001</c:v>
                </c:pt>
                <c:pt idx="9758">
                  <c:v>19.215</c:v>
                </c:pt>
                <c:pt idx="9759">
                  <c:v>20.888000000000002</c:v>
                </c:pt>
                <c:pt idx="9760">
                  <c:v>25.744</c:v>
                </c:pt>
                <c:pt idx="9761">
                  <c:v>21.879000000000001</c:v>
                </c:pt>
                <c:pt idx="9762">
                  <c:v>19.952000000000002</c:v>
                </c:pt>
                <c:pt idx="9763">
                  <c:v>15.83</c:v>
                </c:pt>
                <c:pt idx="9764">
                  <c:v>20.616</c:v>
                </c:pt>
                <c:pt idx="9765">
                  <c:v>19.343</c:v>
                </c:pt>
                <c:pt idx="9766">
                  <c:v>23.686</c:v>
                </c:pt>
                <c:pt idx="9767">
                  <c:v>16.948</c:v>
                </c:pt>
                <c:pt idx="9768">
                  <c:v>16.77</c:v>
                </c:pt>
                <c:pt idx="9769">
                  <c:v>19.262</c:v>
                </c:pt>
                <c:pt idx="9770">
                  <c:v>26.123999999999999</c:v>
                </c:pt>
                <c:pt idx="9771">
                  <c:v>22.248999999999999</c:v>
                </c:pt>
                <c:pt idx="9772">
                  <c:v>17.088999999999999</c:v>
                </c:pt>
                <c:pt idx="9773">
                  <c:v>17.437000000000001</c:v>
                </c:pt>
                <c:pt idx="9774">
                  <c:v>21.052</c:v>
                </c:pt>
                <c:pt idx="9775">
                  <c:v>23.561</c:v>
                </c:pt>
                <c:pt idx="9776">
                  <c:v>18.248999999999999</c:v>
                </c:pt>
                <c:pt idx="9777">
                  <c:v>19.98</c:v>
                </c:pt>
                <c:pt idx="9778">
                  <c:v>21.100999999999999</c:v>
                </c:pt>
                <c:pt idx="9779">
                  <c:v>20.699000000000002</c:v>
                </c:pt>
                <c:pt idx="9780">
                  <c:v>12.079000000000001</c:v>
                </c:pt>
                <c:pt idx="9781">
                  <c:v>3.8860000000000001</c:v>
                </c:pt>
                <c:pt idx="9782">
                  <c:v>3.3420000000000001</c:v>
                </c:pt>
                <c:pt idx="9783">
                  <c:v>5.0999999999999996</c:v>
                </c:pt>
                <c:pt idx="9784">
                  <c:v>0.113856</c:v>
                </c:pt>
                <c:pt idx="9785">
                  <c:v>0</c:v>
                </c:pt>
                <c:pt idx="9786">
                  <c:v>3.202</c:v>
                </c:pt>
                <c:pt idx="9787">
                  <c:v>15.015000000000001</c:v>
                </c:pt>
                <c:pt idx="9788">
                  <c:v>20.655000000000001</c:v>
                </c:pt>
                <c:pt idx="9789">
                  <c:v>22.044</c:v>
                </c:pt>
                <c:pt idx="9790">
                  <c:v>23.783999999999999</c:v>
                </c:pt>
                <c:pt idx="9791">
                  <c:v>22.228999999999999</c:v>
                </c:pt>
                <c:pt idx="9792">
                  <c:v>6.9809999999999999</c:v>
                </c:pt>
                <c:pt idx="9793">
                  <c:v>14.679</c:v>
                </c:pt>
                <c:pt idx="9794">
                  <c:v>20.736000000000001</c:v>
                </c:pt>
                <c:pt idx="9795">
                  <c:v>21.244</c:v>
                </c:pt>
                <c:pt idx="9796">
                  <c:v>19.260999999999999</c:v>
                </c:pt>
                <c:pt idx="9797">
                  <c:v>20.523</c:v>
                </c:pt>
                <c:pt idx="9798">
                  <c:v>13.387</c:v>
                </c:pt>
                <c:pt idx="9799">
                  <c:v>15.663</c:v>
                </c:pt>
                <c:pt idx="9800">
                  <c:v>21.076000000000001</c:v>
                </c:pt>
                <c:pt idx="9801">
                  <c:v>23.309000000000001</c:v>
                </c:pt>
                <c:pt idx="9802">
                  <c:v>20.986000000000001</c:v>
                </c:pt>
                <c:pt idx="9803">
                  <c:v>15.532999999999999</c:v>
                </c:pt>
                <c:pt idx="9804">
                  <c:v>15.237</c:v>
                </c:pt>
                <c:pt idx="9805">
                  <c:v>19.527000000000001</c:v>
                </c:pt>
                <c:pt idx="9806">
                  <c:v>21.971</c:v>
                </c:pt>
                <c:pt idx="9807">
                  <c:v>22.704999999999998</c:v>
                </c:pt>
                <c:pt idx="9808">
                  <c:v>16.861999999999998</c:v>
                </c:pt>
                <c:pt idx="9809">
                  <c:v>14.978</c:v>
                </c:pt>
                <c:pt idx="9810">
                  <c:v>18.04</c:v>
                </c:pt>
                <c:pt idx="9811">
                  <c:v>22.331</c:v>
                </c:pt>
                <c:pt idx="9812">
                  <c:v>22.811</c:v>
                </c:pt>
                <c:pt idx="9813">
                  <c:v>17.309999999999999</c:v>
                </c:pt>
                <c:pt idx="9814">
                  <c:v>15.169</c:v>
                </c:pt>
                <c:pt idx="9815">
                  <c:v>17.585000000000001</c:v>
                </c:pt>
                <c:pt idx="9816">
                  <c:v>18.137</c:v>
                </c:pt>
                <c:pt idx="9817">
                  <c:v>20.818000000000001</c:v>
                </c:pt>
                <c:pt idx="9818">
                  <c:v>22.946999999999999</c:v>
                </c:pt>
                <c:pt idx="9819">
                  <c:v>17.695</c:v>
                </c:pt>
                <c:pt idx="9820">
                  <c:v>16.875</c:v>
                </c:pt>
                <c:pt idx="9821">
                  <c:v>20.181000000000001</c:v>
                </c:pt>
                <c:pt idx="9822">
                  <c:v>23.094000000000001</c:v>
                </c:pt>
                <c:pt idx="9823">
                  <c:v>22.76</c:v>
                </c:pt>
                <c:pt idx="9824">
                  <c:v>16.780999999999999</c:v>
                </c:pt>
                <c:pt idx="9825">
                  <c:v>16.891999999999999</c:v>
                </c:pt>
                <c:pt idx="9826">
                  <c:v>19.940999999999999</c:v>
                </c:pt>
                <c:pt idx="9827">
                  <c:v>20.841000000000001</c:v>
                </c:pt>
                <c:pt idx="9828">
                  <c:v>21.657</c:v>
                </c:pt>
                <c:pt idx="9829">
                  <c:v>18.108000000000001</c:v>
                </c:pt>
                <c:pt idx="9830">
                  <c:v>19.460999999999999</c:v>
                </c:pt>
                <c:pt idx="9831">
                  <c:v>19.835999999999999</c:v>
                </c:pt>
                <c:pt idx="9832">
                  <c:v>19.692</c:v>
                </c:pt>
                <c:pt idx="9833">
                  <c:v>21.359000000000002</c:v>
                </c:pt>
                <c:pt idx="9834">
                  <c:v>17.399000000000001</c:v>
                </c:pt>
                <c:pt idx="9835">
                  <c:v>18.687000000000001</c:v>
                </c:pt>
                <c:pt idx="9836">
                  <c:v>17.533999999999999</c:v>
                </c:pt>
                <c:pt idx="9837">
                  <c:v>17.532</c:v>
                </c:pt>
                <c:pt idx="9838">
                  <c:v>17.866</c:v>
                </c:pt>
                <c:pt idx="9839">
                  <c:v>22.221</c:v>
                </c:pt>
                <c:pt idx="9840">
                  <c:v>17.399000000000001</c:v>
                </c:pt>
                <c:pt idx="9841">
                  <c:v>14.750999999999999</c:v>
                </c:pt>
                <c:pt idx="9842">
                  <c:v>19.501999999999999</c:v>
                </c:pt>
                <c:pt idx="9843">
                  <c:v>18.151</c:v>
                </c:pt>
                <c:pt idx="9844">
                  <c:v>20.378</c:v>
                </c:pt>
                <c:pt idx="9845">
                  <c:v>19.798999999999999</c:v>
                </c:pt>
                <c:pt idx="9846">
                  <c:v>20.556999999999999</c:v>
                </c:pt>
                <c:pt idx="9847">
                  <c:v>17.648</c:v>
                </c:pt>
                <c:pt idx="9848">
                  <c:v>16.666</c:v>
                </c:pt>
                <c:pt idx="9849">
                  <c:v>18.498999999999999</c:v>
                </c:pt>
                <c:pt idx="9850">
                  <c:v>17.297999999999998</c:v>
                </c:pt>
                <c:pt idx="9851">
                  <c:v>19.733000000000001</c:v>
                </c:pt>
                <c:pt idx="9852">
                  <c:v>19.137</c:v>
                </c:pt>
                <c:pt idx="9853">
                  <c:v>19.146999999999998</c:v>
                </c:pt>
                <c:pt idx="9854">
                  <c:v>18.765000000000001</c:v>
                </c:pt>
                <c:pt idx="9855">
                  <c:v>17.189</c:v>
                </c:pt>
                <c:pt idx="9856">
                  <c:v>19.376999999999999</c:v>
                </c:pt>
                <c:pt idx="9857">
                  <c:v>22.096</c:v>
                </c:pt>
                <c:pt idx="9858">
                  <c:v>18.231999999999999</c:v>
                </c:pt>
                <c:pt idx="9859">
                  <c:v>17.085000000000001</c:v>
                </c:pt>
                <c:pt idx="9860">
                  <c:v>15.311999999999999</c:v>
                </c:pt>
                <c:pt idx="9861">
                  <c:v>15.927</c:v>
                </c:pt>
                <c:pt idx="9862">
                  <c:v>18.966000000000001</c:v>
                </c:pt>
                <c:pt idx="9863">
                  <c:v>19.427</c:v>
                </c:pt>
                <c:pt idx="9864">
                  <c:v>21.263000000000002</c:v>
                </c:pt>
                <c:pt idx="9865">
                  <c:v>20.145</c:v>
                </c:pt>
                <c:pt idx="9866">
                  <c:v>15.180999999999999</c:v>
                </c:pt>
                <c:pt idx="9867">
                  <c:v>19.652000000000001</c:v>
                </c:pt>
                <c:pt idx="9868">
                  <c:v>19.838999999999999</c:v>
                </c:pt>
                <c:pt idx="9869">
                  <c:v>16.661999999999999</c:v>
                </c:pt>
                <c:pt idx="9870">
                  <c:v>18.515999999999998</c:v>
                </c:pt>
                <c:pt idx="9871">
                  <c:v>17.353999999999999</c:v>
                </c:pt>
                <c:pt idx="9872">
                  <c:v>14.904999999999999</c:v>
                </c:pt>
                <c:pt idx="9873">
                  <c:v>18.401</c:v>
                </c:pt>
                <c:pt idx="9874">
                  <c:v>20.602</c:v>
                </c:pt>
                <c:pt idx="9875">
                  <c:v>20.617999999999999</c:v>
                </c:pt>
                <c:pt idx="9876">
                  <c:v>19.23</c:v>
                </c:pt>
                <c:pt idx="9877">
                  <c:v>15.465999999999999</c:v>
                </c:pt>
                <c:pt idx="9878">
                  <c:v>16.042000000000002</c:v>
                </c:pt>
                <c:pt idx="9879">
                  <c:v>19.145</c:v>
                </c:pt>
                <c:pt idx="9880">
                  <c:v>19.347999999999999</c:v>
                </c:pt>
                <c:pt idx="9881">
                  <c:v>17.704999999999998</c:v>
                </c:pt>
                <c:pt idx="9882">
                  <c:v>17.655000000000001</c:v>
                </c:pt>
                <c:pt idx="9883">
                  <c:v>13.867000000000001</c:v>
                </c:pt>
                <c:pt idx="9884">
                  <c:v>17.071000000000002</c:v>
                </c:pt>
                <c:pt idx="9885">
                  <c:v>19.327999999999999</c:v>
                </c:pt>
                <c:pt idx="9886">
                  <c:v>17.309999999999999</c:v>
                </c:pt>
                <c:pt idx="9887">
                  <c:v>19.7</c:v>
                </c:pt>
                <c:pt idx="9888">
                  <c:v>15.823</c:v>
                </c:pt>
                <c:pt idx="9889">
                  <c:v>13.975</c:v>
                </c:pt>
                <c:pt idx="9890">
                  <c:v>17.361999999999998</c:v>
                </c:pt>
                <c:pt idx="9891">
                  <c:v>19.065999999999999</c:v>
                </c:pt>
                <c:pt idx="9892">
                  <c:v>18.004999999999999</c:v>
                </c:pt>
                <c:pt idx="9893">
                  <c:v>18.382000000000001</c:v>
                </c:pt>
                <c:pt idx="9894">
                  <c:v>16.024000000000001</c:v>
                </c:pt>
                <c:pt idx="9895">
                  <c:v>11.8</c:v>
                </c:pt>
                <c:pt idx="9896">
                  <c:v>15.404</c:v>
                </c:pt>
                <c:pt idx="9897">
                  <c:v>19.504000000000001</c:v>
                </c:pt>
                <c:pt idx="9898">
                  <c:v>17.332999999999998</c:v>
                </c:pt>
                <c:pt idx="9899">
                  <c:v>18.245000000000001</c:v>
                </c:pt>
                <c:pt idx="9900">
                  <c:v>18.664000000000001</c:v>
                </c:pt>
                <c:pt idx="9901">
                  <c:v>13.083</c:v>
                </c:pt>
                <c:pt idx="9902">
                  <c:v>16.683</c:v>
                </c:pt>
                <c:pt idx="9903">
                  <c:v>18.052</c:v>
                </c:pt>
                <c:pt idx="9904">
                  <c:v>21.196000000000002</c:v>
                </c:pt>
                <c:pt idx="9905">
                  <c:v>16.876999999999999</c:v>
                </c:pt>
                <c:pt idx="9906">
                  <c:v>5.1100000000000003</c:v>
                </c:pt>
                <c:pt idx="9907">
                  <c:v>3.5950000000000002</c:v>
                </c:pt>
                <c:pt idx="9908">
                  <c:v>3.052</c:v>
                </c:pt>
                <c:pt idx="9909">
                  <c:v>2.835</c:v>
                </c:pt>
                <c:pt idx="9910">
                  <c:v>2.859</c:v>
                </c:pt>
                <c:pt idx="9911">
                  <c:v>2.8210000000000002</c:v>
                </c:pt>
                <c:pt idx="9912">
                  <c:v>2.294</c:v>
                </c:pt>
                <c:pt idx="9913">
                  <c:v>2.7360000000000002</c:v>
                </c:pt>
                <c:pt idx="9914">
                  <c:v>2.72</c:v>
                </c:pt>
                <c:pt idx="9915">
                  <c:v>1.978</c:v>
                </c:pt>
                <c:pt idx="9916">
                  <c:v>2.589</c:v>
                </c:pt>
                <c:pt idx="9917">
                  <c:v>2.56</c:v>
                </c:pt>
                <c:pt idx="9918">
                  <c:v>2.3879999999999999</c:v>
                </c:pt>
                <c:pt idx="9919">
                  <c:v>2.597</c:v>
                </c:pt>
                <c:pt idx="9920">
                  <c:v>2.9169999999999998</c:v>
                </c:pt>
                <c:pt idx="9921">
                  <c:v>2.6749999999999998</c:v>
                </c:pt>
                <c:pt idx="9922">
                  <c:v>1.9590000000000001</c:v>
                </c:pt>
                <c:pt idx="9923">
                  <c:v>2.7450000000000001</c:v>
                </c:pt>
                <c:pt idx="9924">
                  <c:v>2.9140000000000001</c:v>
                </c:pt>
                <c:pt idx="9925">
                  <c:v>1.4690000000000001</c:v>
                </c:pt>
                <c:pt idx="9926">
                  <c:v>3.1819999999999999</c:v>
                </c:pt>
                <c:pt idx="9927">
                  <c:v>0.94873600000000002</c:v>
                </c:pt>
                <c:pt idx="9928">
                  <c:v>0</c:v>
                </c:pt>
                <c:pt idx="9929">
                  <c:v>6.0410000000000004</c:v>
                </c:pt>
                <c:pt idx="9930">
                  <c:v>20.14</c:v>
                </c:pt>
                <c:pt idx="9931">
                  <c:v>23.683</c:v>
                </c:pt>
                <c:pt idx="9932">
                  <c:v>28.558</c:v>
                </c:pt>
                <c:pt idx="9933">
                  <c:v>27.507999999999999</c:v>
                </c:pt>
                <c:pt idx="9934">
                  <c:v>10.888</c:v>
                </c:pt>
                <c:pt idx="9935">
                  <c:v>18.622</c:v>
                </c:pt>
                <c:pt idx="9936">
                  <c:v>23.962</c:v>
                </c:pt>
                <c:pt idx="9937">
                  <c:v>29.875</c:v>
                </c:pt>
                <c:pt idx="9938">
                  <c:v>24.498000000000001</c:v>
                </c:pt>
                <c:pt idx="9939">
                  <c:v>15.249000000000001</c:v>
                </c:pt>
                <c:pt idx="9940">
                  <c:v>19.106000000000002</c:v>
                </c:pt>
                <c:pt idx="9941">
                  <c:v>28.349</c:v>
                </c:pt>
                <c:pt idx="9942">
                  <c:v>28.84</c:v>
                </c:pt>
                <c:pt idx="9943">
                  <c:v>24.277000000000001</c:v>
                </c:pt>
                <c:pt idx="9944">
                  <c:v>13.183999999999999</c:v>
                </c:pt>
                <c:pt idx="9945">
                  <c:v>17.963000000000001</c:v>
                </c:pt>
                <c:pt idx="9946">
                  <c:v>21.731000000000002</c:v>
                </c:pt>
                <c:pt idx="9947">
                  <c:v>24.509</c:v>
                </c:pt>
                <c:pt idx="9948">
                  <c:v>23.675999999999998</c:v>
                </c:pt>
                <c:pt idx="9949">
                  <c:v>18.166</c:v>
                </c:pt>
                <c:pt idx="9950">
                  <c:v>18.690000000000001</c:v>
                </c:pt>
                <c:pt idx="9951">
                  <c:v>21.094000000000001</c:v>
                </c:pt>
                <c:pt idx="9952">
                  <c:v>21.783000000000001</c:v>
                </c:pt>
                <c:pt idx="9953">
                  <c:v>21.826000000000001</c:v>
                </c:pt>
                <c:pt idx="9954">
                  <c:v>23.413</c:v>
                </c:pt>
                <c:pt idx="9955">
                  <c:v>17.832000000000001</c:v>
                </c:pt>
                <c:pt idx="9956">
                  <c:v>20.222000000000001</c:v>
                </c:pt>
                <c:pt idx="9957">
                  <c:v>19.706</c:v>
                </c:pt>
                <c:pt idx="9958">
                  <c:v>24.960999999999999</c:v>
                </c:pt>
                <c:pt idx="9959">
                  <c:v>29.143999999999998</c:v>
                </c:pt>
                <c:pt idx="9960">
                  <c:v>20.097000000000001</c:v>
                </c:pt>
                <c:pt idx="9961">
                  <c:v>17.806000000000001</c:v>
                </c:pt>
                <c:pt idx="9962">
                  <c:v>24.492000000000001</c:v>
                </c:pt>
                <c:pt idx="9963">
                  <c:v>24.114999999999998</c:v>
                </c:pt>
                <c:pt idx="9964">
                  <c:v>20.012</c:v>
                </c:pt>
                <c:pt idx="9965">
                  <c:v>18.989000000000001</c:v>
                </c:pt>
                <c:pt idx="9966">
                  <c:v>19.25</c:v>
                </c:pt>
                <c:pt idx="9967">
                  <c:v>21.861000000000001</c:v>
                </c:pt>
                <c:pt idx="9968">
                  <c:v>24.721</c:v>
                </c:pt>
                <c:pt idx="9969">
                  <c:v>21.898</c:v>
                </c:pt>
                <c:pt idx="9970">
                  <c:v>18.72</c:v>
                </c:pt>
                <c:pt idx="9971">
                  <c:v>23.553999999999998</c:v>
                </c:pt>
                <c:pt idx="9972">
                  <c:v>24.856000000000002</c:v>
                </c:pt>
                <c:pt idx="9973">
                  <c:v>29.06</c:v>
                </c:pt>
                <c:pt idx="9974">
                  <c:v>20.195</c:v>
                </c:pt>
                <c:pt idx="9975">
                  <c:v>18.82</c:v>
                </c:pt>
                <c:pt idx="9976">
                  <c:v>22.867000000000001</c:v>
                </c:pt>
                <c:pt idx="9977">
                  <c:v>28.574999999999999</c:v>
                </c:pt>
                <c:pt idx="9978">
                  <c:v>20.321000000000002</c:v>
                </c:pt>
                <c:pt idx="9979">
                  <c:v>19.271999999999998</c:v>
                </c:pt>
                <c:pt idx="9980">
                  <c:v>19.754000000000001</c:v>
                </c:pt>
                <c:pt idx="9981">
                  <c:v>24.149000000000001</c:v>
                </c:pt>
                <c:pt idx="9982">
                  <c:v>23.542999999999999</c:v>
                </c:pt>
                <c:pt idx="9983">
                  <c:v>24.591999999999999</c:v>
                </c:pt>
                <c:pt idx="9984">
                  <c:v>15.204000000000001</c:v>
                </c:pt>
                <c:pt idx="9985">
                  <c:v>18.623999999999999</c:v>
                </c:pt>
                <c:pt idx="9986">
                  <c:v>23.402999999999999</c:v>
                </c:pt>
                <c:pt idx="9987">
                  <c:v>23.507000000000001</c:v>
                </c:pt>
                <c:pt idx="9988">
                  <c:v>26.202999999999999</c:v>
                </c:pt>
                <c:pt idx="9989">
                  <c:v>18.710999999999999</c:v>
                </c:pt>
                <c:pt idx="9990">
                  <c:v>21.341999999999999</c:v>
                </c:pt>
                <c:pt idx="9991">
                  <c:v>21.786999999999999</c:v>
                </c:pt>
                <c:pt idx="9992">
                  <c:v>23.378</c:v>
                </c:pt>
                <c:pt idx="9993">
                  <c:v>17.241</c:v>
                </c:pt>
                <c:pt idx="9994">
                  <c:v>0</c:v>
                </c:pt>
                <c:pt idx="9995">
                  <c:v>0.117824</c:v>
                </c:pt>
                <c:pt idx="9996">
                  <c:v>15.478</c:v>
                </c:pt>
                <c:pt idx="9997">
                  <c:v>29.073</c:v>
                </c:pt>
                <c:pt idx="9998">
                  <c:v>22.379000000000001</c:v>
                </c:pt>
                <c:pt idx="9999">
                  <c:v>26.585999999999999</c:v>
                </c:pt>
                <c:pt idx="10000">
                  <c:v>34.789000000000001</c:v>
                </c:pt>
                <c:pt idx="10001">
                  <c:v>45.393999999999998</c:v>
                </c:pt>
                <c:pt idx="10002">
                  <c:v>53.091999999999999</c:v>
                </c:pt>
                <c:pt idx="10003">
                  <c:v>76.516999999999996</c:v>
                </c:pt>
                <c:pt idx="10004">
                  <c:v>80.766999999999996</c:v>
                </c:pt>
                <c:pt idx="10005">
                  <c:v>73.501999999999995</c:v>
                </c:pt>
                <c:pt idx="10006">
                  <c:v>77.546000000000006</c:v>
                </c:pt>
                <c:pt idx="10007">
                  <c:v>78.45</c:v>
                </c:pt>
                <c:pt idx="10008">
                  <c:v>82.798000000000002</c:v>
                </c:pt>
                <c:pt idx="10009">
                  <c:v>83.897000000000006</c:v>
                </c:pt>
                <c:pt idx="10010">
                  <c:v>79.888000000000005</c:v>
                </c:pt>
                <c:pt idx="10011">
                  <c:v>77.158000000000001</c:v>
                </c:pt>
                <c:pt idx="10012">
                  <c:v>83.35</c:v>
                </c:pt>
                <c:pt idx="10013">
                  <c:v>81.628</c:v>
                </c:pt>
                <c:pt idx="10014">
                  <c:v>79.765000000000001</c:v>
                </c:pt>
                <c:pt idx="10015">
                  <c:v>79.932000000000002</c:v>
                </c:pt>
                <c:pt idx="10016">
                  <c:v>80.091999999999999</c:v>
                </c:pt>
                <c:pt idx="10017">
                  <c:v>83.558000000000007</c:v>
                </c:pt>
                <c:pt idx="10018">
                  <c:v>82.108000000000004</c:v>
                </c:pt>
                <c:pt idx="10019">
                  <c:v>84.305000000000007</c:v>
                </c:pt>
                <c:pt idx="10020">
                  <c:v>81.466999999999999</c:v>
                </c:pt>
                <c:pt idx="10021">
                  <c:v>80.626000000000005</c:v>
                </c:pt>
                <c:pt idx="10022">
                  <c:v>82.653999999999996</c:v>
                </c:pt>
                <c:pt idx="10023">
                  <c:v>79.897999999999996</c:v>
                </c:pt>
                <c:pt idx="10024">
                  <c:v>78.974000000000004</c:v>
                </c:pt>
                <c:pt idx="10025">
                  <c:v>80.667000000000002</c:v>
                </c:pt>
                <c:pt idx="10026">
                  <c:v>80.582999999999998</c:v>
                </c:pt>
                <c:pt idx="10027">
                  <c:v>82.498000000000005</c:v>
                </c:pt>
                <c:pt idx="10028">
                  <c:v>81.477000000000004</c:v>
                </c:pt>
                <c:pt idx="10029">
                  <c:v>86.644999999999996</c:v>
                </c:pt>
                <c:pt idx="10030">
                  <c:v>81.323999999999998</c:v>
                </c:pt>
                <c:pt idx="10031">
                  <c:v>79.561000000000007</c:v>
                </c:pt>
                <c:pt idx="10032">
                  <c:v>80.897999999999996</c:v>
                </c:pt>
                <c:pt idx="10033">
                  <c:v>80.456999999999994</c:v>
                </c:pt>
                <c:pt idx="10034">
                  <c:v>79.549000000000007</c:v>
                </c:pt>
                <c:pt idx="10035">
                  <c:v>80.067999999999998</c:v>
                </c:pt>
                <c:pt idx="10036">
                  <c:v>80.513000000000005</c:v>
                </c:pt>
                <c:pt idx="10037">
                  <c:v>78.347999999999999</c:v>
                </c:pt>
                <c:pt idx="10038">
                  <c:v>80.635999999999996</c:v>
                </c:pt>
                <c:pt idx="10039">
                  <c:v>81.965000000000003</c:v>
                </c:pt>
                <c:pt idx="10040">
                  <c:v>81.768000000000001</c:v>
                </c:pt>
                <c:pt idx="10041">
                  <c:v>81.885000000000005</c:v>
                </c:pt>
                <c:pt idx="10042">
                  <c:v>80.230999999999995</c:v>
                </c:pt>
                <c:pt idx="10043">
                  <c:v>79.927000000000007</c:v>
                </c:pt>
                <c:pt idx="10044">
                  <c:v>80.552000000000007</c:v>
                </c:pt>
                <c:pt idx="10045">
                  <c:v>81.378</c:v>
                </c:pt>
                <c:pt idx="10046">
                  <c:v>79.296999999999997</c:v>
                </c:pt>
                <c:pt idx="10047">
                  <c:v>78.353999999999999</c:v>
                </c:pt>
                <c:pt idx="10048">
                  <c:v>80.099000000000004</c:v>
                </c:pt>
                <c:pt idx="10049">
                  <c:v>79.953999999999994</c:v>
                </c:pt>
                <c:pt idx="10050">
                  <c:v>80.701999999999998</c:v>
                </c:pt>
                <c:pt idx="10051">
                  <c:v>77.965999999999994</c:v>
                </c:pt>
                <c:pt idx="10052">
                  <c:v>77.444000000000003</c:v>
                </c:pt>
                <c:pt idx="10053">
                  <c:v>75.442999999999998</c:v>
                </c:pt>
                <c:pt idx="10054">
                  <c:v>80.334999999999994</c:v>
                </c:pt>
                <c:pt idx="10055">
                  <c:v>83.933000000000007</c:v>
                </c:pt>
                <c:pt idx="10056">
                  <c:v>82.63</c:v>
                </c:pt>
                <c:pt idx="10057">
                  <c:v>78.382000000000005</c:v>
                </c:pt>
                <c:pt idx="10058">
                  <c:v>78.536000000000001</c:v>
                </c:pt>
                <c:pt idx="10059">
                  <c:v>84.132000000000005</c:v>
                </c:pt>
                <c:pt idx="10060">
                  <c:v>79.387</c:v>
                </c:pt>
                <c:pt idx="10061">
                  <c:v>76.679000000000002</c:v>
                </c:pt>
                <c:pt idx="10062">
                  <c:v>82.113</c:v>
                </c:pt>
                <c:pt idx="10063">
                  <c:v>80.405000000000001</c:v>
                </c:pt>
                <c:pt idx="10064">
                  <c:v>84.33</c:v>
                </c:pt>
                <c:pt idx="10065">
                  <c:v>82.691000000000003</c:v>
                </c:pt>
                <c:pt idx="10066">
                  <c:v>78.816999999999993</c:v>
                </c:pt>
                <c:pt idx="10067">
                  <c:v>77.772000000000006</c:v>
                </c:pt>
                <c:pt idx="10068">
                  <c:v>81.176000000000002</c:v>
                </c:pt>
                <c:pt idx="10069">
                  <c:v>80.117000000000004</c:v>
                </c:pt>
                <c:pt idx="10070">
                  <c:v>80.634</c:v>
                </c:pt>
                <c:pt idx="10071">
                  <c:v>75.082999999999998</c:v>
                </c:pt>
                <c:pt idx="10072">
                  <c:v>77.38</c:v>
                </c:pt>
                <c:pt idx="10073">
                  <c:v>80.203999999999994</c:v>
                </c:pt>
                <c:pt idx="10074">
                  <c:v>79.986000000000004</c:v>
                </c:pt>
                <c:pt idx="10075">
                  <c:v>79.784999999999997</c:v>
                </c:pt>
                <c:pt idx="10076">
                  <c:v>78.751999999999995</c:v>
                </c:pt>
                <c:pt idx="10077">
                  <c:v>80.138000000000005</c:v>
                </c:pt>
                <c:pt idx="10078">
                  <c:v>80.061999999999998</c:v>
                </c:pt>
                <c:pt idx="10079">
                  <c:v>79.483000000000004</c:v>
                </c:pt>
                <c:pt idx="10080">
                  <c:v>43.231999999999999</c:v>
                </c:pt>
                <c:pt idx="10081">
                  <c:v>0</c:v>
                </c:pt>
                <c:pt idx="10082">
                  <c:v>2.802</c:v>
                </c:pt>
                <c:pt idx="10083">
                  <c:v>3.2549999999999999</c:v>
                </c:pt>
                <c:pt idx="10084">
                  <c:v>2.5329999999999999</c:v>
                </c:pt>
                <c:pt idx="10085">
                  <c:v>4.53</c:v>
                </c:pt>
                <c:pt idx="10086">
                  <c:v>4.58</c:v>
                </c:pt>
                <c:pt idx="10087">
                  <c:v>4.899</c:v>
                </c:pt>
                <c:pt idx="10088">
                  <c:v>4.6980000000000004</c:v>
                </c:pt>
                <c:pt idx="10089">
                  <c:v>4.7140000000000004</c:v>
                </c:pt>
                <c:pt idx="10090">
                  <c:v>5.4020000000000001</c:v>
                </c:pt>
                <c:pt idx="10091">
                  <c:v>5.0330000000000004</c:v>
                </c:pt>
                <c:pt idx="10092">
                  <c:v>5.117</c:v>
                </c:pt>
                <c:pt idx="10093">
                  <c:v>5</c:v>
                </c:pt>
                <c:pt idx="10094">
                  <c:v>5.1669999999999998</c:v>
                </c:pt>
                <c:pt idx="10095">
                  <c:v>2.919</c:v>
                </c:pt>
                <c:pt idx="10096">
                  <c:v>0</c:v>
                </c:pt>
                <c:pt idx="10097">
                  <c:v>3.246</c:v>
                </c:pt>
                <c:pt idx="10098">
                  <c:v>5.3440000000000003</c:v>
                </c:pt>
                <c:pt idx="10099">
                  <c:v>0</c:v>
                </c:pt>
                <c:pt idx="10100">
                  <c:v>2.835</c:v>
                </c:pt>
                <c:pt idx="10101">
                  <c:v>3.5230000000000001</c:v>
                </c:pt>
                <c:pt idx="10102">
                  <c:v>2.2309999999999999</c:v>
                </c:pt>
                <c:pt idx="10103">
                  <c:v>0</c:v>
                </c:pt>
                <c:pt idx="10104">
                  <c:v>0.35232200000000002</c:v>
                </c:pt>
                <c:pt idx="10105">
                  <c:v>3.5739999999999998</c:v>
                </c:pt>
                <c:pt idx="10106">
                  <c:v>3.5569999999999999</c:v>
                </c:pt>
                <c:pt idx="10107">
                  <c:v>1.107</c:v>
                </c:pt>
                <c:pt idx="10108">
                  <c:v>0</c:v>
                </c:pt>
                <c:pt idx="10109">
                  <c:v>2.2480000000000002</c:v>
                </c:pt>
                <c:pt idx="10110">
                  <c:v>3.54</c:v>
                </c:pt>
                <c:pt idx="10111">
                  <c:v>3.2040000000000002</c:v>
                </c:pt>
                <c:pt idx="10112">
                  <c:v>3.6240000000000001</c:v>
                </c:pt>
                <c:pt idx="10113">
                  <c:v>3.49</c:v>
                </c:pt>
                <c:pt idx="10114">
                  <c:v>3.02</c:v>
                </c:pt>
                <c:pt idx="10115">
                  <c:v>3.2879999999999998</c:v>
                </c:pt>
                <c:pt idx="10116">
                  <c:v>3.3220000000000001</c:v>
                </c:pt>
                <c:pt idx="10117">
                  <c:v>3.0369999999999999</c:v>
                </c:pt>
                <c:pt idx="10118">
                  <c:v>3.4060000000000001</c:v>
                </c:pt>
                <c:pt idx="10119">
                  <c:v>3.0870000000000002</c:v>
                </c:pt>
                <c:pt idx="10120">
                  <c:v>3.59</c:v>
                </c:pt>
                <c:pt idx="10121">
                  <c:v>3.7250000000000001</c:v>
                </c:pt>
                <c:pt idx="10122">
                  <c:v>2.4830000000000001</c:v>
                </c:pt>
                <c:pt idx="10123">
                  <c:v>2.5169999999999999</c:v>
                </c:pt>
                <c:pt idx="10124">
                  <c:v>2.5329999999999999</c:v>
                </c:pt>
                <c:pt idx="10125">
                  <c:v>2.5499999999999998</c:v>
                </c:pt>
                <c:pt idx="10126">
                  <c:v>3.5569999999999999</c:v>
                </c:pt>
                <c:pt idx="10127">
                  <c:v>3.5739999999999998</c:v>
                </c:pt>
                <c:pt idx="10128">
                  <c:v>3.1880000000000002</c:v>
                </c:pt>
                <c:pt idx="10129">
                  <c:v>3.54</c:v>
                </c:pt>
                <c:pt idx="10130">
                  <c:v>3.1709999999999998</c:v>
                </c:pt>
                <c:pt idx="10131">
                  <c:v>3.456</c:v>
                </c:pt>
                <c:pt idx="10132">
                  <c:v>3.49</c:v>
                </c:pt>
                <c:pt idx="10133">
                  <c:v>3.137</c:v>
                </c:pt>
                <c:pt idx="10134">
                  <c:v>3.49</c:v>
                </c:pt>
                <c:pt idx="10135">
                  <c:v>3.1880000000000002</c:v>
                </c:pt>
                <c:pt idx="10136">
                  <c:v>3.5569999999999999</c:v>
                </c:pt>
                <c:pt idx="10137">
                  <c:v>3.54</c:v>
                </c:pt>
                <c:pt idx="10138">
                  <c:v>3.1709999999999998</c:v>
                </c:pt>
                <c:pt idx="10139">
                  <c:v>3.137</c:v>
                </c:pt>
                <c:pt idx="10140">
                  <c:v>2.6840000000000002</c:v>
                </c:pt>
                <c:pt idx="10141">
                  <c:v>2.399</c:v>
                </c:pt>
                <c:pt idx="10142">
                  <c:v>2.6680000000000001</c:v>
                </c:pt>
                <c:pt idx="10143">
                  <c:v>3.3220000000000001</c:v>
                </c:pt>
                <c:pt idx="10144">
                  <c:v>3.0870000000000002</c:v>
                </c:pt>
                <c:pt idx="10145">
                  <c:v>3.7919999999999998</c:v>
                </c:pt>
                <c:pt idx="10146">
                  <c:v>2.9860000000000002</c:v>
                </c:pt>
                <c:pt idx="10147">
                  <c:v>2.6</c:v>
                </c:pt>
                <c:pt idx="10148">
                  <c:v>2.5670000000000002</c:v>
                </c:pt>
                <c:pt idx="10149">
                  <c:v>2.5670000000000002</c:v>
                </c:pt>
                <c:pt idx="10150">
                  <c:v>2.835</c:v>
                </c:pt>
                <c:pt idx="10151">
                  <c:v>3.3719999999999999</c:v>
                </c:pt>
                <c:pt idx="10152">
                  <c:v>3.121</c:v>
                </c:pt>
                <c:pt idx="10153">
                  <c:v>3.5059999999999998</c:v>
                </c:pt>
                <c:pt idx="10154">
                  <c:v>3.49</c:v>
                </c:pt>
                <c:pt idx="10155">
                  <c:v>2.7679999999999998</c:v>
                </c:pt>
                <c:pt idx="10156">
                  <c:v>2.7850000000000001</c:v>
                </c:pt>
                <c:pt idx="10157">
                  <c:v>2.819</c:v>
                </c:pt>
                <c:pt idx="10158">
                  <c:v>2.7509999999999999</c:v>
                </c:pt>
                <c:pt idx="10159">
                  <c:v>3.4729999999999999</c:v>
                </c:pt>
                <c:pt idx="10160">
                  <c:v>3.49</c:v>
                </c:pt>
                <c:pt idx="10161">
                  <c:v>3.02</c:v>
                </c:pt>
                <c:pt idx="10162">
                  <c:v>3.2719999999999998</c:v>
                </c:pt>
                <c:pt idx="10163">
                  <c:v>2.835</c:v>
                </c:pt>
                <c:pt idx="10164">
                  <c:v>2.6840000000000002</c:v>
                </c:pt>
                <c:pt idx="10165">
                  <c:v>2.6840000000000002</c:v>
                </c:pt>
                <c:pt idx="10166">
                  <c:v>2.6680000000000001</c:v>
                </c:pt>
                <c:pt idx="10167">
                  <c:v>3.0030000000000001</c:v>
                </c:pt>
                <c:pt idx="10168">
                  <c:v>3.4390000000000001</c:v>
                </c:pt>
                <c:pt idx="10169">
                  <c:v>1.762</c:v>
                </c:pt>
                <c:pt idx="10170">
                  <c:v>2.5840000000000001</c:v>
                </c:pt>
                <c:pt idx="10171">
                  <c:v>3.0369999999999999</c:v>
                </c:pt>
                <c:pt idx="10172">
                  <c:v>3.5569999999999999</c:v>
                </c:pt>
                <c:pt idx="10173">
                  <c:v>2.97</c:v>
                </c:pt>
                <c:pt idx="10174">
                  <c:v>3.3719999999999999</c:v>
                </c:pt>
                <c:pt idx="10175">
                  <c:v>3.0529999999999999</c:v>
                </c:pt>
                <c:pt idx="10176">
                  <c:v>3.54</c:v>
                </c:pt>
                <c:pt idx="10177">
                  <c:v>2.7010000000000001</c:v>
                </c:pt>
                <c:pt idx="10178">
                  <c:v>2.6509999999999998</c:v>
                </c:pt>
                <c:pt idx="10179">
                  <c:v>3.4060000000000001</c:v>
                </c:pt>
                <c:pt idx="10180">
                  <c:v>3.5059999999999998</c:v>
                </c:pt>
                <c:pt idx="10181">
                  <c:v>3.0529999999999999</c:v>
                </c:pt>
                <c:pt idx="10182">
                  <c:v>3.49</c:v>
                </c:pt>
                <c:pt idx="10183">
                  <c:v>3.2210000000000001</c:v>
                </c:pt>
                <c:pt idx="10184">
                  <c:v>3.54</c:v>
                </c:pt>
                <c:pt idx="10185">
                  <c:v>3.5059999999999998</c:v>
                </c:pt>
                <c:pt idx="10186">
                  <c:v>3.1539999999999999</c:v>
                </c:pt>
                <c:pt idx="10187">
                  <c:v>3.5059999999999998</c:v>
                </c:pt>
                <c:pt idx="10188">
                  <c:v>3.1880000000000002</c:v>
                </c:pt>
                <c:pt idx="10189">
                  <c:v>3.5230000000000001</c:v>
                </c:pt>
                <c:pt idx="10190">
                  <c:v>3.5059999999999998</c:v>
                </c:pt>
                <c:pt idx="10191">
                  <c:v>3.1539999999999999</c:v>
                </c:pt>
                <c:pt idx="10192">
                  <c:v>3.423</c:v>
                </c:pt>
                <c:pt idx="10193">
                  <c:v>3.339</c:v>
                </c:pt>
                <c:pt idx="10194">
                  <c:v>3.3889999999999998</c:v>
                </c:pt>
                <c:pt idx="10195">
                  <c:v>3.5230000000000001</c:v>
                </c:pt>
                <c:pt idx="10196">
                  <c:v>3.2210000000000001</c:v>
                </c:pt>
                <c:pt idx="10197">
                  <c:v>3.5059999999999998</c:v>
                </c:pt>
                <c:pt idx="10198">
                  <c:v>3.5230000000000001</c:v>
                </c:pt>
                <c:pt idx="10199">
                  <c:v>3.1709999999999998</c:v>
                </c:pt>
                <c:pt idx="10200">
                  <c:v>3.5059999999999998</c:v>
                </c:pt>
                <c:pt idx="10201">
                  <c:v>3.1539999999999999</c:v>
                </c:pt>
                <c:pt idx="10202">
                  <c:v>3.4060000000000001</c:v>
                </c:pt>
                <c:pt idx="10203">
                  <c:v>3.5569999999999999</c:v>
                </c:pt>
                <c:pt idx="10204">
                  <c:v>3.137</c:v>
                </c:pt>
                <c:pt idx="10205">
                  <c:v>3.49</c:v>
                </c:pt>
                <c:pt idx="10206">
                  <c:v>3.1040000000000001</c:v>
                </c:pt>
                <c:pt idx="10207">
                  <c:v>3.5569999999999999</c:v>
                </c:pt>
                <c:pt idx="10208">
                  <c:v>3.5059999999999998</c:v>
                </c:pt>
                <c:pt idx="10209">
                  <c:v>3.1880000000000002</c:v>
                </c:pt>
                <c:pt idx="10210">
                  <c:v>3.5059999999999998</c:v>
                </c:pt>
                <c:pt idx="10211">
                  <c:v>3.1539999999999999</c:v>
                </c:pt>
                <c:pt idx="10212">
                  <c:v>3.59</c:v>
                </c:pt>
                <c:pt idx="10213">
                  <c:v>3.6070000000000002</c:v>
                </c:pt>
                <c:pt idx="10214">
                  <c:v>3.3220000000000001</c:v>
                </c:pt>
                <c:pt idx="10215">
                  <c:v>3.8420000000000001</c:v>
                </c:pt>
                <c:pt idx="10216">
                  <c:v>3.1880000000000002</c:v>
                </c:pt>
                <c:pt idx="10217">
                  <c:v>3.456</c:v>
                </c:pt>
                <c:pt idx="10218">
                  <c:v>3.5059999999999998</c:v>
                </c:pt>
                <c:pt idx="10219">
                  <c:v>1.3759999999999999</c:v>
                </c:pt>
                <c:pt idx="10220">
                  <c:v>3.5230000000000001</c:v>
                </c:pt>
                <c:pt idx="10221">
                  <c:v>1.762</c:v>
                </c:pt>
                <c:pt idx="10222">
                  <c:v>3.1880000000000002</c:v>
                </c:pt>
                <c:pt idx="10223">
                  <c:v>3.4390000000000001</c:v>
                </c:pt>
                <c:pt idx="10224">
                  <c:v>3.3719999999999999</c:v>
                </c:pt>
                <c:pt idx="10225">
                  <c:v>3.07</c:v>
                </c:pt>
                <c:pt idx="10226">
                  <c:v>3.5059999999999998</c:v>
                </c:pt>
                <c:pt idx="10227">
                  <c:v>3.3220000000000001</c:v>
                </c:pt>
                <c:pt idx="10228">
                  <c:v>3.5230000000000001</c:v>
                </c:pt>
                <c:pt idx="10229">
                  <c:v>3.4729999999999999</c:v>
                </c:pt>
                <c:pt idx="10230">
                  <c:v>3.137</c:v>
                </c:pt>
                <c:pt idx="10231">
                  <c:v>3.339</c:v>
                </c:pt>
                <c:pt idx="10232">
                  <c:v>3.339</c:v>
                </c:pt>
                <c:pt idx="10233">
                  <c:v>3.238</c:v>
                </c:pt>
                <c:pt idx="10234">
                  <c:v>3.49</c:v>
                </c:pt>
                <c:pt idx="10235">
                  <c:v>3.3719999999999999</c:v>
                </c:pt>
                <c:pt idx="10236">
                  <c:v>3.456</c:v>
                </c:pt>
                <c:pt idx="10237">
                  <c:v>3.5059999999999998</c:v>
                </c:pt>
                <c:pt idx="10238">
                  <c:v>3.1880000000000002</c:v>
                </c:pt>
                <c:pt idx="10239">
                  <c:v>3.5059999999999998</c:v>
                </c:pt>
                <c:pt idx="10240">
                  <c:v>3.1880000000000002</c:v>
                </c:pt>
                <c:pt idx="10241">
                  <c:v>3.49</c:v>
                </c:pt>
                <c:pt idx="10242">
                  <c:v>3.49</c:v>
                </c:pt>
                <c:pt idx="10243">
                  <c:v>3.137</c:v>
                </c:pt>
                <c:pt idx="10244">
                  <c:v>3.5059999999999998</c:v>
                </c:pt>
                <c:pt idx="10245">
                  <c:v>3.1880000000000002</c:v>
                </c:pt>
                <c:pt idx="10246">
                  <c:v>3.4729999999999999</c:v>
                </c:pt>
                <c:pt idx="10247">
                  <c:v>3.4729999999999999</c:v>
                </c:pt>
                <c:pt idx="10248">
                  <c:v>3.137</c:v>
                </c:pt>
                <c:pt idx="10249">
                  <c:v>3.423</c:v>
                </c:pt>
                <c:pt idx="10250">
                  <c:v>3.238</c:v>
                </c:pt>
                <c:pt idx="10251">
                  <c:v>3.3719999999999999</c:v>
                </c:pt>
                <c:pt idx="10252">
                  <c:v>3.4729999999999999</c:v>
                </c:pt>
                <c:pt idx="10253">
                  <c:v>3.2040000000000002</c:v>
                </c:pt>
                <c:pt idx="10254">
                  <c:v>3.4729999999999999</c:v>
                </c:pt>
                <c:pt idx="10255">
                  <c:v>3.5569999999999999</c:v>
                </c:pt>
                <c:pt idx="10256">
                  <c:v>3.121</c:v>
                </c:pt>
                <c:pt idx="10257">
                  <c:v>3.4390000000000001</c:v>
                </c:pt>
                <c:pt idx="10258">
                  <c:v>3.2040000000000002</c:v>
                </c:pt>
                <c:pt idx="10259">
                  <c:v>3.4390000000000001</c:v>
                </c:pt>
                <c:pt idx="10260">
                  <c:v>3.5569999999999999</c:v>
                </c:pt>
                <c:pt idx="10261">
                  <c:v>3.1539999999999999</c:v>
                </c:pt>
                <c:pt idx="10262">
                  <c:v>3.5059999999999998</c:v>
                </c:pt>
                <c:pt idx="10263">
                  <c:v>3.1539999999999999</c:v>
                </c:pt>
                <c:pt idx="10264">
                  <c:v>3.54</c:v>
                </c:pt>
                <c:pt idx="10265">
                  <c:v>3.4390000000000001</c:v>
                </c:pt>
                <c:pt idx="10266">
                  <c:v>3.1880000000000002</c:v>
                </c:pt>
                <c:pt idx="10267">
                  <c:v>3.5059999999999998</c:v>
                </c:pt>
                <c:pt idx="10268">
                  <c:v>3.2210000000000001</c:v>
                </c:pt>
                <c:pt idx="10269">
                  <c:v>3.54</c:v>
                </c:pt>
                <c:pt idx="10270">
                  <c:v>3.5059999999999998</c:v>
                </c:pt>
                <c:pt idx="10271">
                  <c:v>3.1040000000000001</c:v>
                </c:pt>
                <c:pt idx="10272">
                  <c:v>3.3050000000000002</c:v>
                </c:pt>
                <c:pt idx="10273">
                  <c:v>3.3050000000000002</c:v>
                </c:pt>
                <c:pt idx="10274">
                  <c:v>2.0470000000000002</c:v>
                </c:pt>
                <c:pt idx="10275">
                  <c:v>2.919</c:v>
                </c:pt>
                <c:pt idx="10276">
                  <c:v>3.5739999999999998</c:v>
                </c:pt>
                <c:pt idx="10277">
                  <c:v>3.1539999999999999</c:v>
                </c:pt>
                <c:pt idx="10278">
                  <c:v>1.1910000000000001</c:v>
                </c:pt>
                <c:pt idx="10279">
                  <c:v>2.3149999999999999</c:v>
                </c:pt>
                <c:pt idx="10280">
                  <c:v>3.2040000000000002</c:v>
                </c:pt>
                <c:pt idx="10281">
                  <c:v>3.641</c:v>
                </c:pt>
                <c:pt idx="10282">
                  <c:v>3.59</c:v>
                </c:pt>
                <c:pt idx="10283">
                  <c:v>3.1539999999999999</c:v>
                </c:pt>
                <c:pt idx="10284">
                  <c:v>3.3719999999999999</c:v>
                </c:pt>
                <c:pt idx="10285">
                  <c:v>3.02</c:v>
                </c:pt>
                <c:pt idx="10286">
                  <c:v>3.5569999999999999</c:v>
                </c:pt>
                <c:pt idx="10287">
                  <c:v>3.5739999999999998</c:v>
                </c:pt>
                <c:pt idx="10288">
                  <c:v>3.1539999999999999</c:v>
                </c:pt>
                <c:pt idx="10289">
                  <c:v>3.456</c:v>
                </c:pt>
                <c:pt idx="10290">
                  <c:v>3.0870000000000002</c:v>
                </c:pt>
                <c:pt idx="10291">
                  <c:v>3.2549999999999999</c:v>
                </c:pt>
                <c:pt idx="10292">
                  <c:v>3.4060000000000001</c:v>
                </c:pt>
                <c:pt idx="10293">
                  <c:v>3.1709999999999998</c:v>
                </c:pt>
                <c:pt idx="10294">
                  <c:v>3.5059999999999998</c:v>
                </c:pt>
                <c:pt idx="10295">
                  <c:v>3.3719999999999999</c:v>
                </c:pt>
                <c:pt idx="10296">
                  <c:v>3.238</c:v>
                </c:pt>
                <c:pt idx="10297">
                  <c:v>3.456</c:v>
                </c:pt>
                <c:pt idx="10298">
                  <c:v>3.1709999999999998</c:v>
                </c:pt>
                <c:pt idx="10299">
                  <c:v>3.456</c:v>
                </c:pt>
                <c:pt idx="10300">
                  <c:v>3.5569999999999999</c:v>
                </c:pt>
                <c:pt idx="10301">
                  <c:v>3.1709999999999998</c:v>
                </c:pt>
                <c:pt idx="10302">
                  <c:v>3.4729999999999999</c:v>
                </c:pt>
                <c:pt idx="10303">
                  <c:v>3.1709999999999998</c:v>
                </c:pt>
                <c:pt idx="10304">
                  <c:v>3.4729999999999999</c:v>
                </c:pt>
                <c:pt idx="10305">
                  <c:v>3.5569999999999999</c:v>
                </c:pt>
                <c:pt idx="10306">
                  <c:v>3.137</c:v>
                </c:pt>
                <c:pt idx="10307">
                  <c:v>3.423</c:v>
                </c:pt>
                <c:pt idx="10308">
                  <c:v>3.1539999999999999</c:v>
                </c:pt>
                <c:pt idx="10309">
                  <c:v>3.5059999999999998</c:v>
                </c:pt>
                <c:pt idx="10310">
                  <c:v>3.4729999999999999</c:v>
                </c:pt>
                <c:pt idx="10311">
                  <c:v>3.1709999999999998</c:v>
                </c:pt>
                <c:pt idx="10312">
                  <c:v>3.5059999999999998</c:v>
                </c:pt>
                <c:pt idx="10313">
                  <c:v>3.1709999999999998</c:v>
                </c:pt>
                <c:pt idx="10314">
                  <c:v>3.49</c:v>
                </c:pt>
                <c:pt idx="10315">
                  <c:v>3.49</c:v>
                </c:pt>
                <c:pt idx="10316">
                  <c:v>3.2040000000000002</c:v>
                </c:pt>
                <c:pt idx="10317">
                  <c:v>3.657</c:v>
                </c:pt>
                <c:pt idx="10318">
                  <c:v>3.2040000000000002</c:v>
                </c:pt>
                <c:pt idx="10319">
                  <c:v>3.3719999999999999</c:v>
                </c:pt>
                <c:pt idx="10320">
                  <c:v>3.4729999999999999</c:v>
                </c:pt>
                <c:pt idx="10321">
                  <c:v>3.0870000000000002</c:v>
                </c:pt>
                <c:pt idx="10322">
                  <c:v>3.423</c:v>
                </c:pt>
                <c:pt idx="10323">
                  <c:v>3.49</c:v>
                </c:pt>
                <c:pt idx="10324">
                  <c:v>3.0529999999999999</c:v>
                </c:pt>
                <c:pt idx="10325">
                  <c:v>3.3220000000000001</c:v>
                </c:pt>
                <c:pt idx="10326">
                  <c:v>3.0030000000000001</c:v>
                </c:pt>
                <c:pt idx="10327">
                  <c:v>3.54</c:v>
                </c:pt>
                <c:pt idx="10328">
                  <c:v>3.4390000000000001</c:v>
                </c:pt>
                <c:pt idx="10329">
                  <c:v>3.0870000000000002</c:v>
                </c:pt>
                <c:pt idx="10330">
                  <c:v>3.2879999999999998</c:v>
                </c:pt>
                <c:pt idx="10331">
                  <c:v>3.339</c:v>
                </c:pt>
                <c:pt idx="10332">
                  <c:v>2.9860000000000002</c:v>
                </c:pt>
                <c:pt idx="10333">
                  <c:v>3.339</c:v>
                </c:pt>
                <c:pt idx="10334">
                  <c:v>3.02</c:v>
                </c:pt>
                <c:pt idx="10335">
                  <c:v>3.3719999999999999</c:v>
                </c:pt>
                <c:pt idx="10336">
                  <c:v>3.2719999999999998</c:v>
                </c:pt>
                <c:pt idx="10337">
                  <c:v>3.0369999999999999</c:v>
                </c:pt>
                <c:pt idx="10338">
                  <c:v>3.3050000000000002</c:v>
                </c:pt>
                <c:pt idx="10339">
                  <c:v>3.456</c:v>
                </c:pt>
                <c:pt idx="10340">
                  <c:v>2.8519999999999999</c:v>
                </c:pt>
                <c:pt idx="10341">
                  <c:v>3.1539999999999999</c:v>
                </c:pt>
                <c:pt idx="10342">
                  <c:v>2.819</c:v>
                </c:pt>
                <c:pt idx="10343">
                  <c:v>3.355</c:v>
                </c:pt>
                <c:pt idx="10344">
                  <c:v>3.339</c:v>
                </c:pt>
                <c:pt idx="10345">
                  <c:v>3.0529999999999999</c:v>
                </c:pt>
                <c:pt idx="10346">
                  <c:v>3.355</c:v>
                </c:pt>
                <c:pt idx="10347">
                  <c:v>3.3889999999999998</c:v>
                </c:pt>
                <c:pt idx="10348">
                  <c:v>3.0030000000000001</c:v>
                </c:pt>
                <c:pt idx="10349">
                  <c:v>3.3220000000000001</c:v>
                </c:pt>
                <c:pt idx="10350">
                  <c:v>3.0369999999999999</c:v>
                </c:pt>
                <c:pt idx="10351">
                  <c:v>3.2210000000000001</c:v>
                </c:pt>
                <c:pt idx="10352">
                  <c:v>3.137</c:v>
                </c:pt>
                <c:pt idx="10353">
                  <c:v>2.819</c:v>
                </c:pt>
                <c:pt idx="10354">
                  <c:v>3.3889999999999998</c:v>
                </c:pt>
                <c:pt idx="10355">
                  <c:v>3.3050000000000002</c:v>
                </c:pt>
                <c:pt idx="10356">
                  <c:v>3.0369999999999999</c:v>
                </c:pt>
                <c:pt idx="10357">
                  <c:v>3.3050000000000002</c:v>
                </c:pt>
                <c:pt idx="10358">
                  <c:v>3.2549999999999999</c:v>
                </c:pt>
                <c:pt idx="10359">
                  <c:v>3.0030000000000001</c:v>
                </c:pt>
                <c:pt idx="10360">
                  <c:v>3.137</c:v>
                </c:pt>
                <c:pt idx="10361">
                  <c:v>2.8519999999999999</c:v>
                </c:pt>
                <c:pt idx="10362">
                  <c:v>3.3889999999999998</c:v>
                </c:pt>
                <c:pt idx="10363">
                  <c:v>3.3220000000000001</c:v>
                </c:pt>
                <c:pt idx="10364">
                  <c:v>3.07</c:v>
                </c:pt>
                <c:pt idx="10365">
                  <c:v>3.2719999999999998</c:v>
                </c:pt>
                <c:pt idx="10366">
                  <c:v>3.3719999999999999</c:v>
                </c:pt>
                <c:pt idx="10367">
                  <c:v>2.97</c:v>
                </c:pt>
                <c:pt idx="10368">
                  <c:v>3.3220000000000001</c:v>
                </c:pt>
                <c:pt idx="10369">
                  <c:v>3.2040000000000002</c:v>
                </c:pt>
                <c:pt idx="10370">
                  <c:v>3.6240000000000001</c:v>
                </c:pt>
                <c:pt idx="10371">
                  <c:v>3.456</c:v>
                </c:pt>
                <c:pt idx="10372">
                  <c:v>2.5</c:v>
                </c:pt>
                <c:pt idx="10373">
                  <c:v>2.298</c:v>
                </c:pt>
                <c:pt idx="10374">
                  <c:v>3.339</c:v>
                </c:pt>
                <c:pt idx="10375">
                  <c:v>3.0369999999999999</c:v>
                </c:pt>
                <c:pt idx="10376">
                  <c:v>3.5230000000000001</c:v>
                </c:pt>
                <c:pt idx="10377">
                  <c:v>3.4390000000000001</c:v>
                </c:pt>
                <c:pt idx="10378">
                  <c:v>3.2549999999999999</c:v>
                </c:pt>
                <c:pt idx="10379">
                  <c:v>3.6909999999999998</c:v>
                </c:pt>
                <c:pt idx="10380">
                  <c:v>3.2210000000000001</c:v>
                </c:pt>
                <c:pt idx="10381">
                  <c:v>3.5059999999999998</c:v>
                </c:pt>
                <c:pt idx="10382">
                  <c:v>3.5059999999999998</c:v>
                </c:pt>
                <c:pt idx="10383">
                  <c:v>3.137</c:v>
                </c:pt>
                <c:pt idx="10384">
                  <c:v>3.339</c:v>
                </c:pt>
                <c:pt idx="10385">
                  <c:v>3.0529999999999999</c:v>
                </c:pt>
                <c:pt idx="10386">
                  <c:v>3.59</c:v>
                </c:pt>
                <c:pt idx="10387">
                  <c:v>3.54</c:v>
                </c:pt>
                <c:pt idx="10388">
                  <c:v>3.1709999999999998</c:v>
                </c:pt>
                <c:pt idx="10389">
                  <c:v>3.54</c:v>
                </c:pt>
                <c:pt idx="10390">
                  <c:v>3.238</c:v>
                </c:pt>
                <c:pt idx="10391">
                  <c:v>3.5059999999999998</c:v>
                </c:pt>
                <c:pt idx="10392">
                  <c:v>3.59</c:v>
                </c:pt>
                <c:pt idx="10393">
                  <c:v>3.1880000000000002</c:v>
                </c:pt>
                <c:pt idx="10394">
                  <c:v>3.4729999999999999</c:v>
                </c:pt>
                <c:pt idx="10395">
                  <c:v>3.1880000000000002</c:v>
                </c:pt>
                <c:pt idx="10396">
                  <c:v>3.6070000000000002</c:v>
                </c:pt>
                <c:pt idx="10397">
                  <c:v>3.4729999999999999</c:v>
                </c:pt>
                <c:pt idx="10398">
                  <c:v>3.238</c:v>
                </c:pt>
                <c:pt idx="10399">
                  <c:v>3.5059999999999998</c:v>
                </c:pt>
                <c:pt idx="10400">
                  <c:v>3.1880000000000002</c:v>
                </c:pt>
                <c:pt idx="10401">
                  <c:v>3.5059999999999998</c:v>
                </c:pt>
                <c:pt idx="10402">
                  <c:v>3.4390000000000001</c:v>
                </c:pt>
                <c:pt idx="10403">
                  <c:v>3.2210000000000001</c:v>
                </c:pt>
                <c:pt idx="10404">
                  <c:v>3.5569999999999999</c:v>
                </c:pt>
                <c:pt idx="10405">
                  <c:v>3.238</c:v>
                </c:pt>
                <c:pt idx="10406">
                  <c:v>3.54</c:v>
                </c:pt>
                <c:pt idx="10407">
                  <c:v>3.5569999999999999</c:v>
                </c:pt>
                <c:pt idx="10408">
                  <c:v>3.238</c:v>
                </c:pt>
                <c:pt idx="10409">
                  <c:v>3.5059999999999998</c:v>
                </c:pt>
                <c:pt idx="10410">
                  <c:v>3.2210000000000001</c:v>
                </c:pt>
                <c:pt idx="10411">
                  <c:v>3.54</c:v>
                </c:pt>
                <c:pt idx="10412">
                  <c:v>3.54</c:v>
                </c:pt>
                <c:pt idx="10413">
                  <c:v>3.2210000000000001</c:v>
                </c:pt>
                <c:pt idx="10414">
                  <c:v>3.49</c:v>
                </c:pt>
                <c:pt idx="10415">
                  <c:v>0.60397999999999996</c:v>
                </c:pt>
                <c:pt idx="10416">
                  <c:v>0</c:v>
                </c:pt>
                <c:pt idx="10417">
                  <c:v>3.0529999999999999</c:v>
                </c:pt>
                <c:pt idx="10418">
                  <c:v>4.6639999999999997</c:v>
                </c:pt>
                <c:pt idx="10419">
                  <c:v>4.7140000000000004</c:v>
                </c:pt>
                <c:pt idx="10420">
                  <c:v>4.7480000000000002</c:v>
                </c:pt>
                <c:pt idx="10421">
                  <c:v>4.782</c:v>
                </c:pt>
                <c:pt idx="10422">
                  <c:v>4.7309999999999999</c:v>
                </c:pt>
                <c:pt idx="10423">
                  <c:v>5.3689999999999998</c:v>
                </c:pt>
                <c:pt idx="10424">
                  <c:v>5.3019999999999996</c:v>
                </c:pt>
                <c:pt idx="10425">
                  <c:v>5.3520000000000003</c:v>
                </c:pt>
                <c:pt idx="10426">
                  <c:v>5.2009999999999996</c:v>
                </c:pt>
                <c:pt idx="10427">
                  <c:v>5.2009999999999996</c:v>
                </c:pt>
                <c:pt idx="10428">
                  <c:v>5.234</c:v>
                </c:pt>
                <c:pt idx="10429">
                  <c:v>5.218</c:v>
                </c:pt>
                <c:pt idx="10430">
                  <c:v>5.2510000000000003</c:v>
                </c:pt>
                <c:pt idx="10431">
                  <c:v>5.1509999999999998</c:v>
                </c:pt>
                <c:pt idx="10432">
                  <c:v>5.4020000000000001</c:v>
                </c:pt>
                <c:pt idx="10433">
                  <c:v>5.3019999999999996</c:v>
                </c:pt>
                <c:pt idx="10434">
                  <c:v>5.4530000000000003</c:v>
                </c:pt>
                <c:pt idx="10435">
                  <c:v>5.1509999999999998</c:v>
                </c:pt>
                <c:pt idx="10436">
                  <c:v>5.335</c:v>
                </c:pt>
                <c:pt idx="10437">
                  <c:v>5.3520000000000003</c:v>
                </c:pt>
                <c:pt idx="10438">
                  <c:v>5.335</c:v>
                </c:pt>
                <c:pt idx="10439">
                  <c:v>5.3689999999999998</c:v>
                </c:pt>
                <c:pt idx="10440">
                  <c:v>5.016</c:v>
                </c:pt>
                <c:pt idx="10441">
                  <c:v>5.3689999999999998</c:v>
                </c:pt>
                <c:pt idx="10442">
                  <c:v>5.3179999999999996</c:v>
                </c:pt>
                <c:pt idx="10443">
                  <c:v>5.2679999999999998</c:v>
                </c:pt>
                <c:pt idx="10444">
                  <c:v>5.2850000000000001</c:v>
                </c:pt>
                <c:pt idx="10445">
                  <c:v>5.0999999999999996</c:v>
                </c:pt>
                <c:pt idx="10446">
                  <c:v>5.0830000000000002</c:v>
                </c:pt>
                <c:pt idx="10447">
                  <c:v>5.117</c:v>
                </c:pt>
                <c:pt idx="10448">
                  <c:v>5.117</c:v>
                </c:pt>
                <c:pt idx="10449">
                  <c:v>4.9489999999999998</c:v>
                </c:pt>
                <c:pt idx="10450">
                  <c:v>4.9329999999999998</c:v>
                </c:pt>
                <c:pt idx="10451">
                  <c:v>4.9160000000000004</c:v>
                </c:pt>
                <c:pt idx="10452">
                  <c:v>4.9329999999999998</c:v>
                </c:pt>
                <c:pt idx="10453">
                  <c:v>4.8490000000000002</c:v>
                </c:pt>
                <c:pt idx="10454">
                  <c:v>5.016</c:v>
                </c:pt>
                <c:pt idx="10455">
                  <c:v>4.8150000000000004</c:v>
                </c:pt>
                <c:pt idx="10456">
                  <c:v>4.9489999999999998</c:v>
                </c:pt>
                <c:pt idx="10457">
                  <c:v>5.1669999999999998</c:v>
                </c:pt>
                <c:pt idx="10458">
                  <c:v>4.8490000000000002</c:v>
                </c:pt>
                <c:pt idx="10459">
                  <c:v>4.7140000000000004</c:v>
                </c:pt>
                <c:pt idx="10460">
                  <c:v>5.0830000000000002</c:v>
                </c:pt>
                <c:pt idx="10461">
                  <c:v>5.2679999999999998</c:v>
                </c:pt>
                <c:pt idx="10462">
                  <c:v>4.4800000000000004</c:v>
                </c:pt>
                <c:pt idx="10463">
                  <c:v>4.3449999999999998</c:v>
                </c:pt>
                <c:pt idx="10464">
                  <c:v>4.3959999999999999</c:v>
                </c:pt>
                <c:pt idx="10465">
                  <c:v>4.782</c:v>
                </c:pt>
                <c:pt idx="10466">
                  <c:v>4.8319999999999999</c:v>
                </c:pt>
                <c:pt idx="10467">
                  <c:v>5.0670000000000002</c:v>
                </c:pt>
                <c:pt idx="10468">
                  <c:v>4.681</c:v>
                </c:pt>
                <c:pt idx="10469">
                  <c:v>4.4459999999999997</c:v>
                </c:pt>
                <c:pt idx="10470">
                  <c:v>4.4800000000000004</c:v>
                </c:pt>
                <c:pt idx="10471">
                  <c:v>3.9590000000000001</c:v>
                </c:pt>
                <c:pt idx="10472">
                  <c:v>4.2279999999999998</c:v>
                </c:pt>
                <c:pt idx="10473">
                  <c:v>4.8490000000000002</c:v>
                </c:pt>
                <c:pt idx="10474">
                  <c:v>4.9660000000000002</c:v>
                </c:pt>
                <c:pt idx="10475">
                  <c:v>4.9329999999999998</c:v>
                </c:pt>
                <c:pt idx="10476">
                  <c:v>5.1669999999999998</c:v>
                </c:pt>
                <c:pt idx="10477">
                  <c:v>4.8650000000000002</c:v>
                </c:pt>
                <c:pt idx="10478">
                  <c:v>4.5469999999999997</c:v>
                </c:pt>
                <c:pt idx="10479">
                  <c:v>4.1609999999999996</c:v>
                </c:pt>
                <c:pt idx="10480">
                  <c:v>3.9929999999999999</c:v>
                </c:pt>
                <c:pt idx="10481">
                  <c:v>3.9929999999999999</c:v>
                </c:pt>
                <c:pt idx="10482">
                  <c:v>4.7649999999999997</c:v>
                </c:pt>
                <c:pt idx="10483">
                  <c:v>5.016</c:v>
                </c:pt>
                <c:pt idx="10484">
                  <c:v>4.798</c:v>
                </c:pt>
                <c:pt idx="10485">
                  <c:v>4.4459999999999997</c:v>
                </c:pt>
                <c:pt idx="10486">
                  <c:v>4.3120000000000003</c:v>
                </c:pt>
                <c:pt idx="10487">
                  <c:v>4.2779999999999996</c:v>
                </c:pt>
                <c:pt idx="10488">
                  <c:v>4.3449999999999998</c:v>
                </c:pt>
                <c:pt idx="10489">
                  <c:v>4.3620000000000001</c:v>
                </c:pt>
                <c:pt idx="10490">
                  <c:v>4.9660000000000002</c:v>
                </c:pt>
                <c:pt idx="10491">
                  <c:v>5.016</c:v>
                </c:pt>
                <c:pt idx="10492">
                  <c:v>4.3959999999999999</c:v>
                </c:pt>
                <c:pt idx="10493">
                  <c:v>4.2110000000000003</c:v>
                </c:pt>
                <c:pt idx="10494">
                  <c:v>4.2779999999999996</c:v>
                </c:pt>
                <c:pt idx="10495">
                  <c:v>4.5970000000000004</c:v>
                </c:pt>
                <c:pt idx="10496">
                  <c:v>4.681</c:v>
                </c:pt>
                <c:pt idx="10497">
                  <c:v>4.8490000000000002</c:v>
                </c:pt>
                <c:pt idx="10498">
                  <c:v>5.2679999999999998</c:v>
                </c:pt>
                <c:pt idx="10499">
                  <c:v>5.2510000000000003</c:v>
                </c:pt>
                <c:pt idx="10500">
                  <c:v>5.4189999999999996</c:v>
                </c:pt>
                <c:pt idx="10501">
                  <c:v>5.4530000000000003</c:v>
                </c:pt>
                <c:pt idx="10502">
                  <c:v>5.0830000000000002</c:v>
                </c:pt>
                <c:pt idx="10503">
                  <c:v>4.8319999999999999</c:v>
                </c:pt>
                <c:pt idx="10504">
                  <c:v>4.8490000000000002</c:v>
                </c:pt>
                <c:pt idx="10505">
                  <c:v>4.7480000000000002</c:v>
                </c:pt>
                <c:pt idx="10506">
                  <c:v>4.6980000000000004</c:v>
                </c:pt>
                <c:pt idx="10507">
                  <c:v>4.5970000000000004</c:v>
                </c:pt>
                <c:pt idx="10508">
                  <c:v>4.4960000000000004</c:v>
                </c:pt>
                <c:pt idx="10509">
                  <c:v>4.5129999999999999</c:v>
                </c:pt>
                <c:pt idx="10510">
                  <c:v>4.5129999999999999</c:v>
                </c:pt>
                <c:pt idx="10511">
                  <c:v>4.5629999999999997</c:v>
                </c:pt>
                <c:pt idx="10512">
                  <c:v>4.6470000000000002</c:v>
                </c:pt>
                <c:pt idx="10513">
                  <c:v>4.4630000000000001</c:v>
                </c:pt>
                <c:pt idx="10514">
                  <c:v>4.4960000000000004</c:v>
                </c:pt>
                <c:pt idx="10515">
                  <c:v>4.5129999999999999</c:v>
                </c:pt>
                <c:pt idx="10516">
                  <c:v>4.4630000000000001</c:v>
                </c:pt>
                <c:pt idx="10517">
                  <c:v>4.58</c:v>
                </c:pt>
                <c:pt idx="10518">
                  <c:v>4.53</c:v>
                </c:pt>
                <c:pt idx="10519">
                  <c:v>4.2610000000000001</c:v>
                </c:pt>
                <c:pt idx="10520">
                  <c:v>4.3620000000000001</c:v>
                </c:pt>
                <c:pt idx="10521">
                  <c:v>4.4119999999999999</c:v>
                </c:pt>
                <c:pt idx="10522">
                  <c:v>4.2949999999999999</c:v>
                </c:pt>
                <c:pt idx="10523">
                  <c:v>3.9590000000000001</c:v>
                </c:pt>
                <c:pt idx="10524">
                  <c:v>4.0599999999999996</c:v>
                </c:pt>
                <c:pt idx="10525">
                  <c:v>4.9660000000000002</c:v>
                </c:pt>
                <c:pt idx="10526">
                  <c:v>5.1840000000000002</c:v>
                </c:pt>
                <c:pt idx="10527">
                  <c:v>4.899</c:v>
                </c:pt>
                <c:pt idx="10528">
                  <c:v>4.4119999999999999</c:v>
                </c:pt>
                <c:pt idx="10529">
                  <c:v>4.1100000000000003</c:v>
                </c:pt>
                <c:pt idx="10530">
                  <c:v>4.1100000000000003</c:v>
                </c:pt>
                <c:pt idx="10531">
                  <c:v>4.2450000000000001</c:v>
                </c:pt>
                <c:pt idx="10532">
                  <c:v>4.4630000000000001</c:v>
                </c:pt>
                <c:pt idx="10533">
                  <c:v>4.4800000000000004</c:v>
                </c:pt>
                <c:pt idx="10534">
                  <c:v>4.5970000000000004</c:v>
                </c:pt>
                <c:pt idx="10535">
                  <c:v>5.3179999999999996</c:v>
                </c:pt>
                <c:pt idx="10536">
                  <c:v>5.2850000000000001</c:v>
                </c:pt>
                <c:pt idx="10537">
                  <c:v>5.218</c:v>
                </c:pt>
                <c:pt idx="10538">
                  <c:v>5.0999999999999996</c:v>
                </c:pt>
                <c:pt idx="10539">
                  <c:v>4.8150000000000004</c:v>
                </c:pt>
                <c:pt idx="10540">
                  <c:v>5.3179999999999996</c:v>
                </c:pt>
                <c:pt idx="10541">
                  <c:v>5.016</c:v>
                </c:pt>
                <c:pt idx="10542">
                  <c:v>4.7140000000000004</c:v>
                </c:pt>
                <c:pt idx="10543">
                  <c:v>4.5629999999999997</c:v>
                </c:pt>
                <c:pt idx="10544">
                  <c:v>4.6470000000000002</c:v>
                </c:pt>
                <c:pt idx="10545">
                  <c:v>4.6980000000000004</c:v>
                </c:pt>
                <c:pt idx="10546">
                  <c:v>5.234</c:v>
                </c:pt>
                <c:pt idx="10547">
                  <c:v>5.2850000000000001</c:v>
                </c:pt>
                <c:pt idx="10548">
                  <c:v>5.52</c:v>
                </c:pt>
                <c:pt idx="10549">
                  <c:v>5.5869999999999997</c:v>
                </c:pt>
                <c:pt idx="10550">
                  <c:v>5.234</c:v>
                </c:pt>
                <c:pt idx="10551">
                  <c:v>4.6470000000000002</c:v>
                </c:pt>
                <c:pt idx="10552">
                  <c:v>4.53</c:v>
                </c:pt>
                <c:pt idx="10553">
                  <c:v>4.0430000000000001</c:v>
                </c:pt>
                <c:pt idx="10554">
                  <c:v>3.9929999999999999</c:v>
                </c:pt>
                <c:pt idx="10555">
                  <c:v>4.0599999999999996</c:v>
                </c:pt>
                <c:pt idx="10556">
                  <c:v>4.4800000000000004</c:v>
                </c:pt>
                <c:pt idx="10557">
                  <c:v>4.4800000000000004</c:v>
                </c:pt>
                <c:pt idx="10558">
                  <c:v>4.8150000000000004</c:v>
                </c:pt>
                <c:pt idx="10559">
                  <c:v>4.681</c:v>
                </c:pt>
                <c:pt idx="10560">
                  <c:v>5.2850000000000001</c:v>
                </c:pt>
                <c:pt idx="10561">
                  <c:v>5.1669999999999998</c:v>
                </c:pt>
                <c:pt idx="10562">
                  <c:v>4.798</c:v>
                </c:pt>
                <c:pt idx="10563">
                  <c:v>4.8150000000000004</c:v>
                </c:pt>
                <c:pt idx="10564">
                  <c:v>5.7039999999999997</c:v>
                </c:pt>
                <c:pt idx="10565">
                  <c:v>5.2510000000000003</c:v>
                </c:pt>
                <c:pt idx="10566">
                  <c:v>5.1840000000000002</c:v>
                </c:pt>
                <c:pt idx="10567">
                  <c:v>4.9160000000000004</c:v>
                </c:pt>
                <c:pt idx="10568">
                  <c:v>5</c:v>
                </c:pt>
                <c:pt idx="10569">
                  <c:v>5.0999999999999996</c:v>
                </c:pt>
                <c:pt idx="10570">
                  <c:v>5.0830000000000002</c:v>
                </c:pt>
                <c:pt idx="10571">
                  <c:v>5.4359999999999999</c:v>
                </c:pt>
                <c:pt idx="10572">
                  <c:v>5.52</c:v>
                </c:pt>
                <c:pt idx="10573">
                  <c:v>4.798</c:v>
                </c:pt>
                <c:pt idx="10574">
                  <c:v>4.6470000000000002</c:v>
                </c:pt>
                <c:pt idx="10575">
                  <c:v>4.9829999999999997</c:v>
                </c:pt>
                <c:pt idx="10576">
                  <c:v>5.6539999999999999</c:v>
                </c:pt>
                <c:pt idx="10577">
                  <c:v>5.7380000000000004</c:v>
                </c:pt>
                <c:pt idx="10578">
                  <c:v>5.62</c:v>
                </c:pt>
                <c:pt idx="10579">
                  <c:v>5.8550000000000004</c:v>
                </c:pt>
                <c:pt idx="10580">
                  <c:v>4.8819999999999997</c:v>
                </c:pt>
                <c:pt idx="10581">
                  <c:v>4.8319999999999999</c:v>
                </c:pt>
                <c:pt idx="10582">
                  <c:v>4.5970000000000004</c:v>
                </c:pt>
                <c:pt idx="10583">
                  <c:v>4.7140000000000004</c:v>
                </c:pt>
                <c:pt idx="10584">
                  <c:v>5</c:v>
                </c:pt>
                <c:pt idx="10585">
                  <c:v>5.4859999999999998</c:v>
                </c:pt>
                <c:pt idx="10586">
                  <c:v>5.016</c:v>
                </c:pt>
                <c:pt idx="10587">
                  <c:v>4.6470000000000002</c:v>
                </c:pt>
                <c:pt idx="10588">
                  <c:v>4.6310000000000002</c:v>
                </c:pt>
                <c:pt idx="10589">
                  <c:v>5.117</c:v>
                </c:pt>
                <c:pt idx="10590">
                  <c:v>5.4530000000000003</c:v>
                </c:pt>
                <c:pt idx="10591">
                  <c:v>5.57</c:v>
                </c:pt>
                <c:pt idx="10592">
                  <c:v>5.2009999999999996</c:v>
                </c:pt>
                <c:pt idx="10593">
                  <c:v>4.6639999999999997</c:v>
                </c:pt>
                <c:pt idx="10594">
                  <c:v>4.6980000000000004</c:v>
                </c:pt>
                <c:pt idx="10595">
                  <c:v>4.7309999999999999</c:v>
                </c:pt>
                <c:pt idx="10596">
                  <c:v>4.6639999999999997</c:v>
                </c:pt>
                <c:pt idx="10597">
                  <c:v>4.7309999999999999</c:v>
                </c:pt>
                <c:pt idx="10598">
                  <c:v>5.4020000000000001</c:v>
                </c:pt>
                <c:pt idx="10599">
                  <c:v>5.4690000000000003</c:v>
                </c:pt>
                <c:pt idx="10600">
                  <c:v>5.6539999999999999</c:v>
                </c:pt>
                <c:pt idx="10601">
                  <c:v>5.016</c:v>
                </c:pt>
                <c:pt idx="10602">
                  <c:v>4.6310000000000002</c:v>
                </c:pt>
                <c:pt idx="10603">
                  <c:v>4.6310000000000002</c:v>
                </c:pt>
                <c:pt idx="10604">
                  <c:v>4.5129999999999999</c:v>
                </c:pt>
                <c:pt idx="10605">
                  <c:v>4.6139999999999999</c:v>
                </c:pt>
                <c:pt idx="10606">
                  <c:v>5.1340000000000003</c:v>
                </c:pt>
                <c:pt idx="10607">
                  <c:v>5.3689999999999998</c:v>
                </c:pt>
                <c:pt idx="10608">
                  <c:v>5.57</c:v>
                </c:pt>
                <c:pt idx="10609">
                  <c:v>5.62</c:v>
                </c:pt>
                <c:pt idx="10610">
                  <c:v>5.234</c:v>
                </c:pt>
                <c:pt idx="10611">
                  <c:v>4.6980000000000004</c:v>
                </c:pt>
                <c:pt idx="10612">
                  <c:v>4.077</c:v>
                </c:pt>
                <c:pt idx="10613">
                  <c:v>4.0599999999999996</c:v>
                </c:pt>
                <c:pt idx="10614">
                  <c:v>4.1100000000000003</c:v>
                </c:pt>
                <c:pt idx="10615">
                  <c:v>5.1340000000000003</c:v>
                </c:pt>
                <c:pt idx="10616">
                  <c:v>5.7549999999999999</c:v>
                </c:pt>
                <c:pt idx="10617">
                  <c:v>5.05</c:v>
                </c:pt>
                <c:pt idx="10618">
                  <c:v>4.7140000000000004</c:v>
                </c:pt>
                <c:pt idx="10619">
                  <c:v>4.7309999999999999</c:v>
                </c:pt>
                <c:pt idx="10620">
                  <c:v>4.3620000000000001</c:v>
                </c:pt>
                <c:pt idx="10621">
                  <c:v>4.194</c:v>
                </c:pt>
                <c:pt idx="10622">
                  <c:v>4.1779999999999999</c:v>
                </c:pt>
                <c:pt idx="10623">
                  <c:v>4.6470000000000002</c:v>
                </c:pt>
                <c:pt idx="10624">
                  <c:v>4.7649999999999997</c:v>
                </c:pt>
                <c:pt idx="10625">
                  <c:v>5.2679999999999998</c:v>
                </c:pt>
                <c:pt idx="10626">
                  <c:v>5.7709999999999999</c:v>
                </c:pt>
                <c:pt idx="10627">
                  <c:v>5.7210000000000001</c:v>
                </c:pt>
                <c:pt idx="10628">
                  <c:v>5.6369999999999996</c:v>
                </c:pt>
                <c:pt idx="10629">
                  <c:v>4.7140000000000004</c:v>
                </c:pt>
                <c:pt idx="10630">
                  <c:v>4.5970000000000004</c:v>
                </c:pt>
                <c:pt idx="10631">
                  <c:v>4.58</c:v>
                </c:pt>
                <c:pt idx="10632">
                  <c:v>4.3959999999999999</c:v>
                </c:pt>
                <c:pt idx="10633">
                  <c:v>4.3449999999999998</c:v>
                </c:pt>
                <c:pt idx="10634">
                  <c:v>4.3449999999999998</c:v>
                </c:pt>
                <c:pt idx="10635">
                  <c:v>4.3289999999999997</c:v>
                </c:pt>
                <c:pt idx="10636">
                  <c:v>4.4119999999999999</c:v>
                </c:pt>
                <c:pt idx="10637">
                  <c:v>4.9660000000000002</c:v>
                </c:pt>
                <c:pt idx="10638">
                  <c:v>5.1509999999999998</c:v>
                </c:pt>
                <c:pt idx="10639">
                  <c:v>5.117</c:v>
                </c:pt>
                <c:pt idx="10640">
                  <c:v>5</c:v>
                </c:pt>
                <c:pt idx="10641">
                  <c:v>4.9489999999999998</c:v>
                </c:pt>
                <c:pt idx="10642">
                  <c:v>5.6040000000000001</c:v>
                </c:pt>
                <c:pt idx="10643">
                  <c:v>5.62</c:v>
                </c:pt>
                <c:pt idx="10644">
                  <c:v>5.6040000000000001</c:v>
                </c:pt>
                <c:pt idx="10645">
                  <c:v>5.8220000000000001</c:v>
                </c:pt>
                <c:pt idx="10646">
                  <c:v>5.6369999999999996</c:v>
                </c:pt>
                <c:pt idx="10647">
                  <c:v>5.7549999999999999</c:v>
                </c:pt>
                <c:pt idx="10648">
                  <c:v>5.6539999999999999</c:v>
                </c:pt>
                <c:pt idx="10649">
                  <c:v>5.7380000000000004</c:v>
                </c:pt>
                <c:pt idx="10650">
                  <c:v>5.9560000000000004</c:v>
                </c:pt>
                <c:pt idx="10651">
                  <c:v>5.8890000000000002</c:v>
                </c:pt>
                <c:pt idx="10652">
                  <c:v>5.8719999999999999</c:v>
                </c:pt>
                <c:pt idx="10653">
                  <c:v>5.5359999999999996</c:v>
                </c:pt>
                <c:pt idx="10654">
                  <c:v>5.0330000000000004</c:v>
                </c:pt>
                <c:pt idx="10655">
                  <c:v>4.681</c:v>
                </c:pt>
                <c:pt idx="10656">
                  <c:v>4.8650000000000002</c:v>
                </c:pt>
                <c:pt idx="10657">
                  <c:v>5.6870000000000003</c:v>
                </c:pt>
                <c:pt idx="10658">
                  <c:v>5.6870000000000003</c:v>
                </c:pt>
                <c:pt idx="10659">
                  <c:v>4.681</c:v>
                </c:pt>
                <c:pt idx="10660">
                  <c:v>4.7140000000000004</c:v>
                </c:pt>
                <c:pt idx="10661">
                  <c:v>4.7140000000000004</c:v>
                </c:pt>
                <c:pt idx="10662">
                  <c:v>5.6539999999999999</c:v>
                </c:pt>
                <c:pt idx="10663">
                  <c:v>5.6369999999999996</c:v>
                </c:pt>
                <c:pt idx="10664">
                  <c:v>4.9160000000000004</c:v>
                </c:pt>
                <c:pt idx="10665">
                  <c:v>4.7140000000000004</c:v>
                </c:pt>
                <c:pt idx="10666">
                  <c:v>4.7309999999999999</c:v>
                </c:pt>
                <c:pt idx="10667">
                  <c:v>4.7309999999999999</c:v>
                </c:pt>
                <c:pt idx="10668">
                  <c:v>4.7480000000000002</c:v>
                </c:pt>
                <c:pt idx="10669">
                  <c:v>5.016</c:v>
                </c:pt>
                <c:pt idx="10670">
                  <c:v>4.7309999999999999</c:v>
                </c:pt>
                <c:pt idx="10671">
                  <c:v>4.9160000000000004</c:v>
                </c:pt>
                <c:pt idx="10672">
                  <c:v>5.62</c:v>
                </c:pt>
                <c:pt idx="10673">
                  <c:v>5.6369999999999996</c:v>
                </c:pt>
                <c:pt idx="10674">
                  <c:v>5.6870000000000003</c:v>
                </c:pt>
                <c:pt idx="10675">
                  <c:v>5.62</c:v>
                </c:pt>
                <c:pt idx="10676">
                  <c:v>4.8319999999999999</c:v>
                </c:pt>
                <c:pt idx="10677">
                  <c:v>4.3449999999999998</c:v>
                </c:pt>
                <c:pt idx="10678">
                  <c:v>3.8079999999999998</c:v>
                </c:pt>
                <c:pt idx="10679">
                  <c:v>4.4459999999999997</c:v>
                </c:pt>
                <c:pt idx="10680">
                  <c:v>4.782</c:v>
                </c:pt>
                <c:pt idx="10681">
                  <c:v>5.0999999999999996</c:v>
                </c:pt>
                <c:pt idx="10682">
                  <c:v>5</c:v>
                </c:pt>
                <c:pt idx="10683">
                  <c:v>4.6980000000000004</c:v>
                </c:pt>
                <c:pt idx="10684">
                  <c:v>4.7480000000000002</c:v>
                </c:pt>
                <c:pt idx="10685">
                  <c:v>4.8490000000000002</c:v>
                </c:pt>
                <c:pt idx="10686">
                  <c:v>5.234</c:v>
                </c:pt>
                <c:pt idx="10687">
                  <c:v>5.3689999999999998</c:v>
                </c:pt>
                <c:pt idx="10688">
                  <c:v>5.2009999999999996</c:v>
                </c:pt>
                <c:pt idx="10689">
                  <c:v>5.218</c:v>
                </c:pt>
                <c:pt idx="10690">
                  <c:v>5.3849999999999998</c:v>
                </c:pt>
                <c:pt idx="10691">
                  <c:v>5.4020000000000001</c:v>
                </c:pt>
                <c:pt idx="10692">
                  <c:v>5.3849999999999998</c:v>
                </c:pt>
                <c:pt idx="10693">
                  <c:v>5</c:v>
                </c:pt>
                <c:pt idx="10694">
                  <c:v>5.0830000000000002</c:v>
                </c:pt>
                <c:pt idx="10695">
                  <c:v>5.0830000000000002</c:v>
                </c:pt>
                <c:pt idx="10696">
                  <c:v>4.9160000000000004</c:v>
                </c:pt>
                <c:pt idx="10697">
                  <c:v>5.117</c:v>
                </c:pt>
                <c:pt idx="10698">
                  <c:v>5.1340000000000003</c:v>
                </c:pt>
                <c:pt idx="10699">
                  <c:v>5.0999999999999996</c:v>
                </c:pt>
                <c:pt idx="10700">
                  <c:v>5.3689999999999998</c:v>
                </c:pt>
                <c:pt idx="10701">
                  <c:v>4.7480000000000002</c:v>
                </c:pt>
                <c:pt idx="10702">
                  <c:v>4.4459999999999997</c:v>
                </c:pt>
                <c:pt idx="10703">
                  <c:v>4.0599999999999996</c:v>
                </c:pt>
                <c:pt idx="10704">
                  <c:v>4.2949999999999999</c:v>
                </c:pt>
                <c:pt idx="10705">
                  <c:v>4.53</c:v>
                </c:pt>
                <c:pt idx="10706">
                  <c:v>5.0999999999999996</c:v>
                </c:pt>
                <c:pt idx="10707">
                  <c:v>5.1840000000000002</c:v>
                </c:pt>
                <c:pt idx="10708">
                  <c:v>4.9489999999999998</c:v>
                </c:pt>
                <c:pt idx="10709">
                  <c:v>5.0330000000000004</c:v>
                </c:pt>
                <c:pt idx="10710">
                  <c:v>5.5030000000000001</c:v>
                </c:pt>
                <c:pt idx="10711">
                  <c:v>5.4189999999999996</c:v>
                </c:pt>
                <c:pt idx="10712">
                  <c:v>5.234</c:v>
                </c:pt>
                <c:pt idx="10713">
                  <c:v>4.9829999999999997</c:v>
                </c:pt>
                <c:pt idx="10714">
                  <c:v>5.2510000000000003</c:v>
                </c:pt>
                <c:pt idx="10715">
                  <c:v>5.0999999999999996</c:v>
                </c:pt>
                <c:pt idx="10716">
                  <c:v>4.6470000000000002</c:v>
                </c:pt>
                <c:pt idx="10717">
                  <c:v>4.3959999999999999</c:v>
                </c:pt>
                <c:pt idx="10718">
                  <c:v>4.0430000000000001</c:v>
                </c:pt>
                <c:pt idx="10719">
                  <c:v>3.8079999999999998</c:v>
                </c:pt>
                <c:pt idx="10720">
                  <c:v>3.7919999999999998</c:v>
                </c:pt>
                <c:pt idx="10721">
                  <c:v>4.2450000000000001</c:v>
                </c:pt>
                <c:pt idx="10722">
                  <c:v>4.7480000000000002</c:v>
                </c:pt>
                <c:pt idx="10723">
                  <c:v>4.681</c:v>
                </c:pt>
                <c:pt idx="10724">
                  <c:v>5.016</c:v>
                </c:pt>
                <c:pt idx="10725">
                  <c:v>5.6710000000000003</c:v>
                </c:pt>
                <c:pt idx="10726">
                  <c:v>5.1840000000000002</c:v>
                </c:pt>
                <c:pt idx="10727">
                  <c:v>4.4960000000000004</c:v>
                </c:pt>
                <c:pt idx="10728">
                  <c:v>4.4800000000000004</c:v>
                </c:pt>
                <c:pt idx="10729">
                  <c:v>4.4630000000000001</c:v>
                </c:pt>
                <c:pt idx="10730">
                  <c:v>4.4290000000000003</c:v>
                </c:pt>
                <c:pt idx="10731">
                  <c:v>4.4459999999999997</c:v>
                </c:pt>
                <c:pt idx="10732">
                  <c:v>4.681</c:v>
                </c:pt>
                <c:pt idx="10733">
                  <c:v>4.7480000000000002</c:v>
                </c:pt>
                <c:pt idx="10734">
                  <c:v>4.7649999999999997</c:v>
                </c:pt>
                <c:pt idx="10735">
                  <c:v>4.681</c:v>
                </c:pt>
                <c:pt idx="10736">
                  <c:v>4.899</c:v>
                </c:pt>
                <c:pt idx="10737">
                  <c:v>5.7210000000000001</c:v>
                </c:pt>
                <c:pt idx="10738">
                  <c:v>5.7039999999999997</c:v>
                </c:pt>
                <c:pt idx="10739">
                  <c:v>4.798</c:v>
                </c:pt>
                <c:pt idx="10740">
                  <c:v>4.2779999999999996</c:v>
                </c:pt>
                <c:pt idx="10741">
                  <c:v>4.1440000000000001</c:v>
                </c:pt>
                <c:pt idx="10742">
                  <c:v>4.2949999999999999</c:v>
                </c:pt>
                <c:pt idx="10743">
                  <c:v>4.8490000000000002</c:v>
                </c:pt>
                <c:pt idx="10744">
                  <c:v>4.9489999999999998</c:v>
                </c:pt>
                <c:pt idx="10745">
                  <c:v>4.9160000000000004</c:v>
                </c:pt>
                <c:pt idx="10746">
                  <c:v>4.6639999999999997</c:v>
                </c:pt>
                <c:pt idx="10747">
                  <c:v>4.6639999999999997</c:v>
                </c:pt>
                <c:pt idx="10748">
                  <c:v>4.7480000000000002</c:v>
                </c:pt>
                <c:pt idx="10749">
                  <c:v>4.7480000000000002</c:v>
                </c:pt>
                <c:pt idx="10750">
                  <c:v>4.7140000000000004</c:v>
                </c:pt>
                <c:pt idx="10751">
                  <c:v>4.8150000000000004</c:v>
                </c:pt>
                <c:pt idx="10752">
                  <c:v>4.6310000000000002</c:v>
                </c:pt>
                <c:pt idx="10753">
                  <c:v>4.6980000000000004</c:v>
                </c:pt>
                <c:pt idx="10754">
                  <c:v>4.9160000000000004</c:v>
                </c:pt>
                <c:pt idx="10755">
                  <c:v>4.9160000000000004</c:v>
                </c:pt>
                <c:pt idx="10756">
                  <c:v>4.798</c:v>
                </c:pt>
                <c:pt idx="10757">
                  <c:v>4.6980000000000004</c:v>
                </c:pt>
                <c:pt idx="10758">
                  <c:v>4.6470000000000002</c:v>
                </c:pt>
                <c:pt idx="10759">
                  <c:v>4.7649999999999997</c:v>
                </c:pt>
                <c:pt idx="10760">
                  <c:v>4.6139999999999999</c:v>
                </c:pt>
                <c:pt idx="10761">
                  <c:v>4.3959999999999999</c:v>
                </c:pt>
                <c:pt idx="10762">
                  <c:v>3.8919999999999999</c:v>
                </c:pt>
                <c:pt idx="10763">
                  <c:v>3.8250000000000002</c:v>
                </c:pt>
                <c:pt idx="10764">
                  <c:v>4.2779999999999996</c:v>
                </c:pt>
                <c:pt idx="10765">
                  <c:v>4.2110000000000003</c:v>
                </c:pt>
                <c:pt idx="10766">
                  <c:v>4.3449999999999998</c:v>
                </c:pt>
                <c:pt idx="10767">
                  <c:v>3.8250000000000002</c:v>
                </c:pt>
                <c:pt idx="10768">
                  <c:v>3.7919999999999998</c:v>
                </c:pt>
                <c:pt idx="10769">
                  <c:v>3.7919999999999998</c:v>
                </c:pt>
                <c:pt idx="10770">
                  <c:v>4.1269999999999998</c:v>
                </c:pt>
                <c:pt idx="10771">
                  <c:v>4.2110000000000003</c:v>
                </c:pt>
                <c:pt idx="10772">
                  <c:v>4.3789999999999996</c:v>
                </c:pt>
                <c:pt idx="10773">
                  <c:v>4.3959999999999999</c:v>
                </c:pt>
                <c:pt idx="10774">
                  <c:v>4.4459999999999997</c:v>
                </c:pt>
                <c:pt idx="10775">
                  <c:v>4.6980000000000004</c:v>
                </c:pt>
                <c:pt idx="10776">
                  <c:v>5.234</c:v>
                </c:pt>
                <c:pt idx="10777">
                  <c:v>5.218</c:v>
                </c:pt>
                <c:pt idx="10778">
                  <c:v>4.1440000000000001</c:v>
                </c:pt>
                <c:pt idx="10779">
                  <c:v>3.8420000000000001</c:v>
                </c:pt>
                <c:pt idx="10780">
                  <c:v>3.7410000000000001</c:v>
                </c:pt>
                <c:pt idx="10781">
                  <c:v>3.8079999999999998</c:v>
                </c:pt>
                <c:pt idx="10782">
                  <c:v>3.7250000000000001</c:v>
                </c:pt>
                <c:pt idx="10783">
                  <c:v>3.976</c:v>
                </c:pt>
                <c:pt idx="10784">
                  <c:v>4.7649999999999997</c:v>
                </c:pt>
                <c:pt idx="10785">
                  <c:v>4.5970000000000004</c:v>
                </c:pt>
                <c:pt idx="10786">
                  <c:v>4.5970000000000004</c:v>
                </c:pt>
                <c:pt idx="10787">
                  <c:v>4.5629999999999997</c:v>
                </c:pt>
                <c:pt idx="10788">
                  <c:v>4.7140000000000004</c:v>
                </c:pt>
                <c:pt idx="10789">
                  <c:v>5.0830000000000002</c:v>
                </c:pt>
                <c:pt idx="10790">
                  <c:v>5.05</c:v>
                </c:pt>
                <c:pt idx="10791">
                  <c:v>4.3289999999999997</c:v>
                </c:pt>
                <c:pt idx="10792">
                  <c:v>4.2779999999999996</c:v>
                </c:pt>
                <c:pt idx="10793">
                  <c:v>4.3449999999999998</c:v>
                </c:pt>
                <c:pt idx="10794">
                  <c:v>4.8319999999999999</c:v>
                </c:pt>
                <c:pt idx="10795">
                  <c:v>4.8150000000000004</c:v>
                </c:pt>
                <c:pt idx="10796">
                  <c:v>4.8650000000000002</c:v>
                </c:pt>
                <c:pt idx="10797">
                  <c:v>4.5469999999999997</c:v>
                </c:pt>
                <c:pt idx="10798">
                  <c:v>4.4290000000000003</c:v>
                </c:pt>
                <c:pt idx="10799">
                  <c:v>4.681</c:v>
                </c:pt>
                <c:pt idx="10800">
                  <c:v>5.62</c:v>
                </c:pt>
                <c:pt idx="10801">
                  <c:v>5.57</c:v>
                </c:pt>
                <c:pt idx="10802">
                  <c:v>5.57</c:v>
                </c:pt>
                <c:pt idx="10803">
                  <c:v>5.3520000000000003</c:v>
                </c:pt>
                <c:pt idx="10804">
                  <c:v>4.7140000000000004</c:v>
                </c:pt>
                <c:pt idx="10805">
                  <c:v>4.681</c:v>
                </c:pt>
                <c:pt idx="10806">
                  <c:v>5.9390000000000001</c:v>
                </c:pt>
                <c:pt idx="10807">
                  <c:v>5.2009999999999996</c:v>
                </c:pt>
                <c:pt idx="10808">
                  <c:v>4.798</c:v>
                </c:pt>
                <c:pt idx="10809">
                  <c:v>4.4630000000000001</c:v>
                </c:pt>
                <c:pt idx="10810">
                  <c:v>4.3620000000000001</c:v>
                </c:pt>
                <c:pt idx="10811">
                  <c:v>4.4459999999999997</c:v>
                </c:pt>
                <c:pt idx="10812">
                  <c:v>4.3620000000000001</c:v>
                </c:pt>
                <c:pt idx="10813">
                  <c:v>4.2779999999999996</c:v>
                </c:pt>
                <c:pt idx="10814">
                  <c:v>4.9160000000000004</c:v>
                </c:pt>
                <c:pt idx="10815">
                  <c:v>4.798</c:v>
                </c:pt>
                <c:pt idx="10816">
                  <c:v>4.681</c:v>
                </c:pt>
                <c:pt idx="10817">
                  <c:v>4.7140000000000004</c:v>
                </c:pt>
                <c:pt idx="10818">
                  <c:v>4.6310000000000002</c:v>
                </c:pt>
                <c:pt idx="10819">
                  <c:v>5.2679999999999998</c:v>
                </c:pt>
                <c:pt idx="10820">
                  <c:v>5.016</c:v>
                </c:pt>
                <c:pt idx="10821">
                  <c:v>5.016</c:v>
                </c:pt>
                <c:pt idx="10822">
                  <c:v>4.782</c:v>
                </c:pt>
                <c:pt idx="10823">
                  <c:v>4.798</c:v>
                </c:pt>
                <c:pt idx="10824">
                  <c:v>4.6139999999999999</c:v>
                </c:pt>
                <c:pt idx="10825">
                  <c:v>4.6639999999999997</c:v>
                </c:pt>
                <c:pt idx="10826">
                  <c:v>4.6139999999999999</c:v>
                </c:pt>
                <c:pt idx="10827">
                  <c:v>4.6980000000000004</c:v>
                </c:pt>
                <c:pt idx="10828">
                  <c:v>4.6639999999999997</c:v>
                </c:pt>
                <c:pt idx="10829">
                  <c:v>4.8650000000000002</c:v>
                </c:pt>
                <c:pt idx="10830">
                  <c:v>5.3689999999999998</c:v>
                </c:pt>
                <c:pt idx="10831">
                  <c:v>5.1340000000000003</c:v>
                </c:pt>
                <c:pt idx="10832">
                  <c:v>5.3520000000000003</c:v>
                </c:pt>
                <c:pt idx="10833">
                  <c:v>5.2679999999999998</c:v>
                </c:pt>
                <c:pt idx="10834">
                  <c:v>5.3019999999999996</c:v>
                </c:pt>
                <c:pt idx="10835">
                  <c:v>5.335</c:v>
                </c:pt>
                <c:pt idx="10836">
                  <c:v>5.6040000000000001</c:v>
                </c:pt>
                <c:pt idx="10837">
                  <c:v>5.6539999999999999</c:v>
                </c:pt>
                <c:pt idx="10838">
                  <c:v>5.3179999999999996</c:v>
                </c:pt>
                <c:pt idx="10839">
                  <c:v>5.016</c:v>
                </c:pt>
                <c:pt idx="10840">
                  <c:v>5.0830000000000002</c:v>
                </c:pt>
                <c:pt idx="10841">
                  <c:v>5.05</c:v>
                </c:pt>
                <c:pt idx="10842">
                  <c:v>4.9829999999999997</c:v>
                </c:pt>
                <c:pt idx="10843">
                  <c:v>4.6310000000000002</c:v>
                </c:pt>
                <c:pt idx="10844">
                  <c:v>4.6310000000000002</c:v>
                </c:pt>
                <c:pt idx="10845">
                  <c:v>4.6139999999999999</c:v>
                </c:pt>
                <c:pt idx="10846">
                  <c:v>4.3120000000000003</c:v>
                </c:pt>
                <c:pt idx="10847">
                  <c:v>4.077</c:v>
                </c:pt>
                <c:pt idx="10848">
                  <c:v>4.58</c:v>
                </c:pt>
                <c:pt idx="10849">
                  <c:v>4.4960000000000004</c:v>
                </c:pt>
                <c:pt idx="10850">
                  <c:v>4.5129999999999999</c:v>
                </c:pt>
                <c:pt idx="10851">
                  <c:v>4.8150000000000004</c:v>
                </c:pt>
                <c:pt idx="10852">
                  <c:v>4.8819999999999997</c:v>
                </c:pt>
                <c:pt idx="10853">
                  <c:v>4.5629999999999997</c:v>
                </c:pt>
                <c:pt idx="10854">
                  <c:v>4.6310000000000002</c:v>
                </c:pt>
                <c:pt idx="10855">
                  <c:v>4.5970000000000004</c:v>
                </c:pt>
                <c:pt idx="10856">
                  <c:v>4.5469999999999997</c:v>
                </c:pt>
                <c:pt idx="10857">
                  <c:v>4.5970000000000004</c:v>
                </c:pt>
                <c:pt idx="10858">
                  <c:v>4.2610000000000001</c:v>
                </c:pt>
                <c:pt idx="10859">
                  <c:v>3.9089999999999998</c:v>
                </c:pt>
                <c:pt idx="10860">
                  <c:v>3.9590000000000001</c:v>
                </c:pt>
                <c:pt idx="10861">
                  <c:v>3.8759999999999999</c:v>
                </c:pt>
                <c:pt idx="10862">
                  <c:v>3.859</c:v>
                </c:pt>
                <c:pt idx="10863">
                  <c:v>4.2279999999999998</c:v>
                </c:pt>
                <c:pt idx="10864">
                  <c:v>4.7649999999999997</c:v>
                </c:pt>
                <c:pt idx="10865">
                  <c:v>5.016</c:v>
                </c:pt>
                <c:pt idx="10866">
                  <c:v>5.0330000000000004</c:v>
                </c:pt>
                <c:pt idx="10867">
                  <c:v>5.117</c:v>
                </c:pt>
                <c:pt idx="10868">
                  <c:v>4.7140000000000004</c:v>
                </c:pt>
                <c:pt idx="10869">
                  <c:v>4.9829999999999997</c:v>
                </c:pt>
                <c:pt idx="10870">
                  <c:v>4.782</c:v>
                </c:pt>
                <c:pt idx="10871">
                  <c:v>4.7649999999999997</c:v>
                </c:pt>
                <c:pt idx="10872">
                  <c:v>4.7480000000000002</c:v>
                </c:pt>
                <c:pt idx="10873">
                  <c:v>5.5030000000000001</c:v>
                </c:pt>
                <c:pt idx="10874">
                  <c:v>5.6040000000000001</c:v>
                </c:pt>
                <c:pt idx="10875">
                  <c:v>5.6040000000000001</c:v>
                </c:pt>
                <c:pt idx="10876">
                  <c:v>5.5869999999999997</c:v>
                </c:pt>
                <c:pt idx="10877">
                  <c:v>5.5869999999999997</c:v>
                </c:pt>
                <c:pt idx="10878">
                  <c:v>5.05</c:v>
                </c:pt>
                <c:pt idx="10879">
                  <c:v>4.6639999999999997</c:v>
                </c:pt>
                <c:pt idx="10880">
                  <c:v>4.6310000000000002</c:v>
                </c:pt>
                <c:pt idx="10881">
                  <c:v>4.6470000000000002</c:v>
                </c:pt>
                <c:pt idx="10882">
                  <c:v>4.8490000000000002</c:v>
                </c:pt>
                <c:pt idx="10883">
                  <c:v>5.1509999999999998</c:v>
                </c:pt>
                <c:pt idx="10884">
                  <c:v>4.681</c:v>
                </c:pt>
                <c:pt idx="10885">
                  <c:v>4.2949999999999999</c:v>
                </c:pt>
                <c:pt idx="10886">
                  <c:v>4.0430000000000001</c:v>
                </c:pt>
                <c:pt idx="10887">
                  <c:v>4.0599999999999996</c:v>
                </c:pt>
                <c:pt idx="10888">
                  <c:v>4.1440000000000001</c:v>
                </c:pt>
                <c:pt idx="10889">
                  <c:v>4.7649999999999997</c:v>
                </c:pt>
                <c:pt idx="10890">
                  <c:v>4.8490000000000002</c:v>
                </c:pt>
                <c:pt idx="10891">
                  <c:v>4.681</c:v>
                </c:pt>
                <c:pt idx="10892">
                  <c:v>4.681</c:v>
                </c:pt>
                <c:pt idx="10893">
                  <c:v>4.4290000000000003</c:v>
                </c:pt>
                <c:pt idx="10894">
                  <c:v>4.0599999999999996</c:v>
                </c:pt>
                <c:pt idx="10895">
                  <c:v>4.0599999999999996</c:v>
                </c:pt>
                <c:pt idx="10896">
                  <c:v>4.077</c:v>
                </c:pt>
                <c:pt idx="10897">
                  <c:v>4.0270000000000001</c:v>
                </c:pt>
                <c:pt idx="10898">
                  <c:v>4.2110000000000003</c:v>
                </c:pt>
                <c:pt idx="10899">
                  <c:v>4.5629999999999997</c:v>
                </c:pt>
                <c:pt idx="10900">
                  <c:v>4.6470000000000002</c:v>
                </c:pt>
                <c:pt idx="10901">
                  <c:v>4.7649999999999997</c:v>
                </c:pt>
                <c:pt idx="10902">
                  <c:v>4.5970000000000004</c:v>
                </c:pt>
                <c:pt idx="10903">
                  <c:v>4.2779999999999996</c:v>
                </c:pt>
                <c:pt idx="10904">
                  <c:v>4.8490000000000002</c:v>
                </c:pt>
                <c:pt idx="10905">
                  <c:v>4.6470000000000002</c:v>
                </c:pt>
                <c:pt idx="10906">
                  <c:v>4.681</c:v>
                </c:pt>
                <c:pt idx="10907">
                  <c:v>4.8650000000000002</c:v>
                </c:pt>
                <c:pt idx="10908">
                  <c:v>5.6040000000000001</c:v>
                </c:pt>
                <c:pt idx="10909">
                  <c:v>5.57</c:v>
                </c:pt>
                <c:pt idx="10910">
                  <c:v>5.7709999999999999</c:v>
                </c:pt>
                <c:pt idx="10911">
                  <c:v>5.6040000000000001</c:v>
                </c:pt>
                <c:pt idx="10912">
                  <c:v>5.6710000000000003</c:v>
                </c:pt>
                <c:pt idx="10913">
                  <c:v>5.3520000000000003</c:v>
                </c:pt>
                <c:pt idx="10914">
                  <c:v>5.6539999999999999</c:v>
                </c:pt>
                <c:pt idx="10915">
                  <c:v>5.2679999999999998</c:v>
                </c:pt>
                <c:pt idx="10916">
                  <c:v>4.7649999999999997</c:v>
                </c:pt>
                <c:pt idx="10917">
                  <c:v>4.8150000000000004</c:v>
                </c:pt>
                <c:pt idx="10918">
                  <c:v>5.234</c:v>
                </c:pt>
                <c:pt idx="10919">
                  <c:v>5.5030000000000001</c:v>
                </c:pt>
                <c:pt idx="10920">
                  <c:v>5.6040000000000001</c:v>
                </c:pt>
                <c:pt idx="10921">
                  <c:v>5.3520000000000003</c:v>
                </c:pt>
                <c:pt idx="10922">
                  <c:v>5.7039999999999997</c:v>
                </c:pt>
                <c:pt idx="10923">
                  <c:v>5.2510000000000003</c:v>
                </c:pt>
                <c:pt idx="10924">
                  <c:v>5.3179999999999996</c:v>
                </c:pt>
                <c:pt idx="10925">
                  <c:v>5.6040000000000001</c:v>
                </c:pt>
                <c:pt idx="10926">
                  <c:v>5.4690000000000003</c:v>
                </c:pt>
                <c:pt idx="10927">
                  <c:v>5.4020000000000001</c:v>
                </c:pt>
                <c:pt idx="10928">
                  <c:v>5.3689999999999998</c:v>
                </c:pt>
                <c:pt idx="10929">
                  <c:v>5.4020000000000001</c:v>
                </c:pt>
                <c:pt idx="10930">
                  <c:v>5.3019999999999996</c:v>
                </c:pt>
                <c:pt idx="10931">
                  <c:v>5.234</c:v>
                </c:pt>
                <c:pt idx="10932">
                  <c:v>5.2510000000000003</c:v>
                </c:pt>
                <c:pt idx="10933">
                  <c:v>5.4020000000000001</c:v>
                </c:pt>
                <c:pt idx="10934">
                  <c:v>5.4189999999999996</c:v>
                </c:pt>
                <c:pt idx="10935">
                  <c:v>4.6639999999999997</c:v>
                </c:pt>
                <c:pt idx="10936">
                  <c:v>4.4960000000000004</c:v>
                </c:pt>
                <c:pt idx="10937">
                  <c:v>4.7140000000000004</c:v>
                </c:pt>
                <c:pt idx="10938">
                  <c:v>5.335</c:v>
                </c:pt>
                <c:pt idx="10939">
                  <c:v>5.3689999999999998</c:v>
                </c:pt>
                <c:pt idx="10940">
                  <c:v>5.3019999999999996</c:v>
                </c:pt>
                <c:pt idx="10941">
                  <c:v>5.3849999999999998</c:v>
                </c:pt>
                <c:pt idx="10942">
                  <c:v>5.3689999999999998</c:v>
                </c:pt>
                <c:pt idx="10943">
                  <c:v>4.8490000000000002</c:v>
                </c:pt>
                <c:pt idx="10944">
                  <c:v>4.4630000000000001</c:v>
                </c:pt>
                <c:pt idx="10945">
                  <c:v>4.1100000000000003</c:v>
                </c:pt>
                <c:pt idx="10946">
                  <c:v>4.0430000000000001</c:v>
                </c:pt>
                <c:pt idx="10947">
                  <c:v>4.0599999999999996</c:v>
                </c:pt>
                <c:pt idx="10948">
                  <c:v>4.1100000000000003</c:v>
                </c:pt>
                <c:pt idx="10949">
                  <c:v>4.6980000000000004</c:v>
                </c:pt>
                <c:pt idx="10950">
                  <c:v>4.7480000000000002</c:v>
                </c:pt>
                <c:pt idx="10951">
                  <c:v>5.2679999999999998</c:v>
                </c:pt>
                <c:pt idx="10952">
                  <c:v>4.8490000000000002</c:v>
                </c:pt>
                <c:pt idx="10953">
                  <c:v>4.798</c:v>
                </c:pt>
                <c:pt idx="10954">
                  <c:v>5.2679999999999998</c:v>
                </c:pt>
                <c:pt idx="10955">
                  <c:v>5.2510000000000003</c:v>
                </c:pt>
                <c:pt idx="10956">
                  <c:v>4.7140000000000004</c:v>
                </c:pt>
                <c:pt idx="10957">
                  <c:v>4.7309999999999999</c:v>
                </c:pt>
                <c:pt idx="10958">
                  <c:v>4.7140000000000004</c:v>
                </c:pt>
                <c:pt idx="10959">
                  <c:v>4.7140000000000004</c:v>
                </c:pt>
                <c:pt idx="10960">
                  <c:v>5.0999999999999996</c:v>
                </c:pt>
                <c:pt idx="10961">
                  <c:v>5.5359999999999996</c:v>
                </c:pt>
                <c:pt idx="10962">
                  <c:v>5.57</c:v>
                </c:pt>
                <c:pt idx="10963">
                  <c:v>5.5869999999999997</c:v>
                </c:pt>
                <c:pt idx="10964">
                  <c:v>5.57</c:v>
                </c:pt>
                <c:pt idx="10965">
                  <c:v>4.6139999999999999</c:v>
                </c:pt>
                <c:pt idx="10966">
                  <c:v>4.0430000000000001</c:v>
                </c:pt>
                <c:pt idx="10967">
                  <c:v>4.2110000000000003</c:v>
                </c:pt>
                <c:pt idx="10968">
                  <c:v>4.3789999999999996</c:v>
                </c:pt>
                <c:pt idx="10969">
                  <c:v>4.6139999999999999</c:v>
                </c:pt>
                <c:pt idx="10970">
                  <c:v>4.6980000000000004</c:v>
                </c:pt>
                <c:pt idx="10971">
                  <c:v>5.3520000000000003</c:v>
                </c:pt>
                <c:pt idx="10972">
                  <c:v>5.4020000000000001</c:v>
                </c:pt>
                <c:pt idx="10973">
                  <c:v>5.1509999999999998</c:v>
                </c:pt>
                <c:pt idx="10974">
                  <c:v>5.0999999999999996</c:v>
                </c:pt>
                <c:pt idx="10975">
                  <c:v>4.9660000000000002</c:v>
                </c:pt>
                <c:pt idx="10976">
                  <c:v>4.8650000000000002</c:v>
                </c:pt>
                <c:pt idx="10977">
                  <c:v>4.9660000000000002</c:v>
                </c:pt>
                <c:pt idx="10978">
                  <c:v>4.7140000000000004</c:v>
                </c:pt>
                <c:pt idx="10979">
                  <c:v>4.7140000000000004</c:v>
                </c:pt>
                <c:pt idx="10980">
                  <c:v>4.681</c:v>
                </c:pt>
                <c:pt idx="10981">
                  <c:v>4.7140000000000004</c:v>
                </c:pt>
                <c:pt idx="10982">
                  <c:v>4.7480000000000002</c:v>
                </c:pt>
                <c:pt idx="10983">
                  <c:v>4.8150000000000004</c:v>
                </c:pt>
                <c:pt idx="10984">
                  <c:v>5.0999999999999996</c:v>
                </c:pt>
                <c:pt idx="10985">
                  <c:v>5.05</c:v>
                </c:pt>
                <c:pt idx="10986">
                  <c:v>4.681</c:v>
                </c:pt>
                <c:pt idx="10987">
                  <c:v>4.7480000000000002</c:v>
                </c:pt>
                <c:pt idx="10988">
                  <c:v>4.681</c:v>
                </c:pt>
                <c:pt idx="10989">
                  <c:v>4.7140000000000004</c:v>
                </c:pt>
                <c:pt idx="10990">
                  <c:v>5.3179999999999996</c:v>
                </c:pt>
                <c:pt idx="10991">
                  <c:v>5.5030000000000001</c:v>
                </c:pt>
                <c:pt idx="10992">
                  <c:v>5.0330000000000004</c:v>
                </c:pt>
                <c:pt idx="10993">
                  <c:v>4.798</c:v>
                </c:pt>
                <c:pt idx="10994">
                  <c:v>4.8319999999999999</c:v>
                </c:pt>
                <c:pt idx="10995">
                  <c:v>5.335</c:v>
                </c:pt>
                <c:pt idx="10996">
                  <c:v>5.0999999999999996</c:v>
                </c:pt>
                <c:pt idx="10997">
                  <c:v>4.7140000000000004</c:v>
                </c:pt>
                <c:pt idx="10998">
                  <c:v>4.6639999999999997</c:v>
                </c:pt>
                <c:pt idx="10999">
                  <c:v>4.6470000000000002</c:v>
                </c:pt>
                <c:pt idx="11000">
                  <c:v>4.6139999999999999</c:v>
                </c:pt>
                <c:pt idx="11001">
                  <c:v>4.681</c:v>
                </c:pt>
                <c:pt idx="11002">
                  <c:v>4.6139999999999999</c:v>
                </c:pt>
                <c:pt idx="11003">
                  <c:v>4.3789999999999996</c:v>
                </c:pt>
                <c:pt idx="11004">
                  <c:v>4.1269999999999998</c:v>
                </c:pt>
                <c:pt idx="11005">
                  <c:v>5.3849999999999998</c:v>
                </c:pt>
                <c:pt idx="11006">
                  <c:v>5.1669999999999998</c:v>
                </c:pt>
                <c:pt idx="11007">
                  <c:v>4.6470000000000002</c:v>
                </c:pt>
                <c:pt idx="11008">
                  <c:v>4.4290000000000003</c:v>
                </c:pt>
                <c:pt idx="11009">
                  <c:v>4.1609999999999996</c:v>
                </c:pt>
                <c:pt idx="11010">
                  <c:v>4.1609999999999996</c:v>
                </c:pt>
                <c:pt idx="11011">
                  <c:v>4.1269999999999998</c:v>
                </c:pt>
                <c:pt idx="11012">
                  <c:v>4.5970000000000004</c:v>
                </c:pt>
                <c:pt idx="11013">
                  <c:v>4.7309999999999999</c:v>
                </c:pt>
                <c:pt idx="11014">
                  <c:v>4.7309999999999999</c:v>
                </c:pt>
                <c:pt idx="11015">
                  <c:v>4.782</c:v>
                </c:pt>
                <c:pt idx="11016">
                  <c:v>4.5970000000000004</c:v>
                </c:pt>
                <c:pt idx="11017">
                  <c:v>4.6310000000000002</c:v>
                </c:pt>
                <c:pt idx="11018">
                  <c:v>4.5629999999999997</c:v>
                </c:pt>
                <c:pt idx="11019">
                  <c:v>4.4960000000000004</c:v>
                </c:pt>
                <c:pt idx="11020">
                  <c:v>4.5970000000000004</c:v>
                </c:pt>
                <c:pt idx="11021">
                  <c:v>4.4290000000000003</c:v>
                </c:pt>
                <c:pt idx="11022">
                  <c:v>4.0270000000000001</c:v>
                </c:pt>
                <c:pt idx="11023">
                  <c:v>4.1100000000000003</c:v>
                </c:pt>
                <c:pt idx="11024">
                  <c:v>4.6639999999999997</c:v>
                </c:pt>
                <c:pt idx="11025">
                  <c:v>4.6470000000000002</c:v>
                </c:pt>
                <c:pt idx="11026">
                  <c:v>4.4290000000000003</c:v>
                </c:pt>
                <c:pt idx="11027">
                  <c:v>4.2610000000000001</c:v>
                </c:pt>
                <c:pt idx="11028">
                  <c:v>3.9590000000000001</c:v>
                </c:pt>
                <c:pt idx="11029">
                  <c:v>3.9430000000000001</c:v>
                </c:pt>
                <c:pt idx="11030">
                  <c:v>3.859</c:v>
                </c:pt>
                <c:pt idx="11031">
                  <c:v>3.8420000000000001</c:v>
                </c:pt>
                <c:pt idx="11032">
                  <c:v>3.8420000000000001</c:v>
                </c:pt>
                <c:pt idx="11033">
                  <c:v>3.8420000000000001</c:v>
                </c:pt>
                <c:pt idx="11034">
                  <c:v>3.9590000000000001</c:v>
                </c:pt>
                <c:pt idx="11035">
                  <c:v>4.4459999999999997</c:v>
                </c:pt>
                <c:pt idx="11036">
                  <c:v>4.8150000000000004</c:v>
                </c:pt>
                <c:pt idx="11037">
                  <c:v>5.0999999999999996</c:v>
                </c:pt>
                <c:pt idx="11038">
                  <c:v>4.58</c:v>
                </c:pt>
                <c:pt idx="11039">
                  <c:v>4.5629999999999997</c:v>
                </c:pt>
                <c:pt idx="11040">
                  <c:v>4.58</c:v>
                </c:pt>
                <c:pt idx="11041">
                  <c:v>4.5469999999999997</c:v>
                </c:pt>
                <c:pt idx="11042">
                  <c:v>4.5970000000000004</c:v>
                </c:pt>
                <c:pt idx="11043">
                  <c:v>4.6639999999999997</c:v>
                </c:pt>
                <c:pt idx="11044">
                  <c:v>4.1100000000000003</c:v>
                </c:pt>
                <c:pt idx="11045">
                  <c:v>4.6310000000000002</c:v>
                </c:pt>
                <c:pt idx="11046">
                  <c:v>5.4530000000000003</c:v>
                </c:pt>
                <c:pt idx="11047">
                  <c:v>5.52</c:v>
                </c:pt>
                <c:pt idx="11048">
                  <c:v>5.3689999999999998</c:v>
                </c:pt>
                <c:pt idx="11049">
                  <c:v>5.4359999999999999</c:v>
                </c:pt>
                <c:pt idx="11050">
                  <c:v>5.4020000000000001</c:v>
                </c:pt>
                <c:pt idx="11051">
                  <c:v>5.2679999999999998</c:v>
                </c:pt>
                <c:pt idx="11052">
                  <c:v>4.2110000000000003</c:v>
                </c:pt>
                <c:pt idx="11053">
                  <c:v>4.077</c:v>
                </c:pt>
                <c:pt idx="11054">
                  <c:v>4.0430000000000001</c:v>
                </c:pt>
                <c:pt idx="11055">
                  <c:v>4.0430000000000001</c:v>
                </c:pt>
                <c:pt idx="11056">
                  <c:v>3.8079999999999998</c:v>
                </c:pt>
                <c:pt idx="11057">
                  <c:v>4.0430000000000001</c:v>
                </c:pt>
                <c:pt idx="11058">
                  <c:v>4.5129999999999999</c:v>
                </c:pt>
                <c:pt idx="11059">
                  <c:v>5.6539999999999999</c:v>
                </c:pt>
                <c:pt idx="11060">
                  <c:v>5.5030000000000001</c:v>
                </c:pt>
                <c:pt idx="11061">
                  <c:v>4.6639999999999997</c:v>
                </c:pt>
                <c:pt idx="11062">
                  <c:v>4.0940000000000003</c:v>
                </c:pt>
                <c:pt idx="11063">
                  <c:v>4.0599999999999996</c:v>
                </c:pt>
                <c:pt idx="11064">
                  <c:v>4.0599999999999996</c:v>
                </c:pt>
                <c:pt idx="11065">
                  <c:v>4.4459999999999997</c:v>
                </c:pt>
                <c:pt idx="11066">
                  <c:v>4.2279999999999998</c:v>
                </c:pt>
                <c:pt idx="11067">
                  <c:v>4.2949999999999999</c:v>
                </c:pt>
                <c:pt idx="11068">
                  <c:v>4.6980000000000004</c:v>
                </c:pt>
                <c:pt idx="11069">
                  <c:v>4.6139999999999999</c:v>
                </c:pt>
                <c:pt idx="11070">
                  <c:v>4.6310000000000002</c:v>
                </c:pt>
                <c:pt idx="11071">
                  <c:v>4.8650000000000002</c:v>
                </c:pt>
                <c:pt idx="11072">
                  <c:v>4.681</c:v>
                </c:pt>
                <c:pt idx="11073">
                  <c:v>4.5629999999999997</c:v>
                </c:pt>
                <c:pt idx="11074">
                  <c:v>4.681</c:v>
                </c:pt>
                <c:pt idx="11075">
                  <c:v>5.016</c:v>
                </c:pt>
                <c:pt idx="11076">
                  <c:v>5.016</c:v>
                </c:pt>
                <c:pt idx="11077">
                  <c:v>4.2450000000000001</c:v>
                </c:pt>
                <c:pt idx="11078">
                  <c:v>4.01</c:v>
                </c:pt>
                <c:pt idx="11079">
                  <c:v>4.194</c:v>
                </c:pt>
                <c:pt idx="11080">
                  <c:v>5.1509999999999998</c:v>
                </c:pt>
                <c:pt idx="11081">
                  <c:v>5.4189999999999996</c:v>
                </c:pt>
                <c:pt idx="11082">
                  <c:v>5.3520000000000003</c:v>
                </c:pt>
                <c:pt idx="11083">
                  <c:v>4.681</c:v>
                </c:pt>
                <c:pt idx="11084">
                  <c:v>4.7649999999999997</c:v>
                </c:pt>
                <c:pt idx="11085">
                  <c:v>4.6310000000000002</c:v>
                </c:pt>
                <c:pt idx="11086">
                  <c:v>4.6639999999999997</c:v>
                </c:pt>
                <c:pt idx="11087">
                  <c:v>4.681</c:v>
                </c:pt>
                <c:pt idx="11088">
                  <c:v>4.6639999999999997</c:v>
                </c:pt>
                <c:pt idx="11089">
                  <c:v>4.53</c:v>
                </c:pt>
                <c:pt idx="11090">
                  <c:v>4.5129999999999999</c:v>
                </c:pt>
                <c:pt idx="11091">
                  <c:v>3.9590000000000001</c:v>
                </c:pt>
                <c:pt idx="11092">
                  <c:v>3.9590000000000001</c:v>
                </c:pt>
                <c:pt idx="11093">
                  <c:v>3.9590000000000001</c:v>
                </c:pt>
                <c:pt idx="11094">
                  <c:v>4.1609999999999996</c:v>
                </c:pt>
                <c:pt idx="11095">
                  <c:v>4.3120000000000003</c:v>
                </c:pt>
                <c:pt idx="11096">
                  <c:v>4.3289999999999997</c:v>
                </c:pt>
                <c:pt idx="11097">
                  <c:v>3.8250000000000002</c:v>
                </c:pt>
                <c:pt idx="11098">
                  <c:v>3.7749999999999999</c:v>
                </c:pt>
                <c:pt idx="11099">
                  <c:v>3.9260000000000002</c:v>
                </c:pt>
                <c:pt idx="11100">
                  <c:v>3.9590000000000001</c:v>
                </c:pt>
                <c:pt idx="11101">
                  <c:v>3.976</c:v>
                </c:pt>
                <c:pt idx="11102">
                  <c:v>4.0599999999999996</c:v>
                </c:pt>
                <c:pt idx="11103">
                  <c:v>4.6310000000000002</c:v>
                </c:pt>
                <c:pt idx="11104">
                  <c:v>4.6470000000000002</c:v>
                </c:pt>
                <c:pt idx="11105">
                  <c:v>4.5970000000000004</c:v>
                </c:pt>
                <c:pt idx="11106">
                  <c:v>4.6139999999999999</c:v>
                </c:pt>
                <c:pt idx="11107">
                  <c:v>4.7480000000000002</c:v>
                </c:pt>
                <c:pt idx="11108">
                  <c:v>4.2949999999999999</c:v>
                </c:pt>
                <c:pt idx="11109">
                  <c:v>4.3120000000000003</c:v>
                </c:pt>
                <c:pt idx="11110">
                  <c:v>4.3449999999999998</c:v>
                </c:pt>
                <c:pt idx="11111">
                  <c:v>4.2450000000000001</c:v>
                </c:pt>
                <c:pt idx="11112">
                  <c:v>4.3120000000000003</c:v>
                </c:pt>
                <c:pt idx="11113">
                  <c:v>4.6139999999999999</c:v>
                </c:pt>
                <c:pt idx="11114">
                  <c:v>5.2679999999999998</c:v>
                </c:pt>
                <c:pt idx="11115">
                  <c:v>5.3179999999999996</c:v>
                </c:pt>
                <c:pt idx="11116">
                  <c:v>5.4530000000000003</c:v>
                </c:pt>
                <c:pt idx="11117">
                  <c:v>5.5359999999999996</c:v>
                </c:pt>
                <c:pt idx="11118">
                  <c:v>4.681</c:v>
                </c:pt>
                <c:pt idx="11119">
                  <c:v>4.6139999999999999</c:v>
                </c:pt>
                <c:pt idx="11120">
                  <c:v>4.681</c:v>
                </c:pt>
                <c:pt idx="11121">
                  <c:v>4.2279999999999998</c:v>
                </c:pt>
                <c:pt idx="11122">
                  <c:v>4.1440000000000001</c:v>
                </c:pt>
                <c:pt idx="11123">
                  <c:v>4.3959999999999999</c:v>
                </c:pt>
                <c:pt idx="11124">
                  <c:v>5.335</c:v>
                </c:pt>
                <c:pt idx="11125">
                  <c:v>5.4530000000000003</c:v>
                </c:pt>
                <c:pt idx="11126">
                  <c:v>5.4020000000000001</c:v>
                </c:pt>
                <c:pt idx="11127">
                  <c:v>5.4020000000000001</c:v>
                </c:pt>
                <c:pt idx="11128">
                  <c:v>5.5030000000000001</c:v>
                </c:pt>
                <c:pt idx="11129">
                  <c:v>5.6539999999999999</c:v>
                </c:pt>
                <c:pt idx="11130">
                  <c:v>5.05</c:v>
                </c:pt>
                <c:pt idx="11131">
                  <c:v>4.53</c:v>
                </c:pt>
                <c:pt idx="11132">
                  <c:v>4.53</c:v>
                </c:pt>
                <c:pt idx="11133">
                  <c:v>5.3689999999999998</c:v>
                </c:pt>
                <c:pt idx="11134">
                  <c:v>5.6040000000000001</c:v>
                </c:pt>
                <c:pt idx="11135">
                  <c:v>5.4530000000000003</c:v>
                </c:pt>
                <c:pt idx="11136">
                  <c:v>5.4359999999999999</c:v>
                </c:pt>
                <c:pt idx="11137">
                  <c:v>5.335</c:v>
                </c:pt>
                <c:pt idx="11138">
                  <c:v>5.5359999999999996</c:v>
                </c:pt>
                <c:pt idx="11139">
                  <c:v>5.4189999999999996</c:v>
                </c:pt>
                <c:pt idx="11140">
                  <c:v>5.4189999999999996</c:v>
                </c:pt>
                <c:pt idx="11141">
                  <c:v>5.3689999999999998</c:v>
                </c:pt>
                <c:pt idx="11142">
                  <c:v>5.3849999999999998</c:v>
                </c:pt>
                <c:pt idx="11143">
                  <c:v>5.3849999999999998</c:v>
                </c:pt>
                <c:pt idx="11144">
                  <c:v>5.4020000000000001</c:v>
                </c:pt>
                <c:pt idx="11145">
                  <c:v>5.3689999999999998</c:v>
                </c:pt>
                <c:pt idx="11146">
                  <c:v>5.5529999999999999</c:v>
                </c:pt>
                <c:pt idx="11147">
                  <c:v>5.5869999999999997</c:v>
                </c:pt>
                <c:pt idx="11148">
                  <c:v>5.5869999999999997</c:v>
                </c:pt>
                <c:pt idx="11149">
                  <c:v>5.5529999999999999</c:v>
                </c:pt>
                <c:pt idx="11150">
                  <c:v>5.52</c:v>
                </c:pt>
                <c:pt idx="11151">
                  <c:v>5.5030000000000001</c:v>
                </c:pt>
                <c:pt idx="11152">
                  <c:v>5.5869999999999997</c:v>
                </c:pt>
                <c:pt idx="11153">
                  <c:v>5.6539999999999999</c:v>
                </c:pt>
                <c:pt idx="11154">
                  <c:v>5.05</c:v>
                </c:pt>
                <c:pt idx="11155">
                  <c:v>4.681</c:v>
                </c:pt>
                <c:pt idx="11156">
                  <c:v>4.681</c:v>
                </c:pt>
                <c:pt idx="11157">
                  <c:v>4.7140000000000004</c:v>
                </c:pt>
                <c:pt idx="11158">
                  <c:v>4.6980000000000004</c:v>
                </c:pt>
                <c:pt idx="11159">
                  <c:v>4.5469999999999997</c:v>
                </c:pt>
                <c:pt idx="11160">
                  <c:v>4.4800000000000004</c:v>
                </c:pt>
                <c:pt idx="11161">
                  <c:v>4.4960000000000004</c:v>
                </c:pt>
                <c:pt idx="11162">
                  <c:v>4.4960000000000004</c:v>
                </c:pt>
                <c:pt idx="11163">
                  <c:v>4.5469999999999997</c:v>
                </c:pt>
                <c:pt idx="11164">
                  <c:v>5.0330000000000004</c:v>
                </c:pt>
                <c:pt idx="11165">
                  <c:v>4.9160000000000004</c:v>
                </c:pt>
                <c:pt idx="11166">
                  <c:v>4.9489999999999998</c:v>
                </c:pt>
                <c:pt idx="11167">
                  <c:v>5.218</c:v>
                </c:pt>
                <c:pt idx="11168">
                  <c:v>4.6310000000000002</c:v>
                </c:pt>
                <c:pt idx="11169">
                  <c:v>4.6139999999999999</c:v>
                </c:pt>
                <c:pt idx="11170">
                  <c:v>4.58</c:v>
                </c:pt>
                <c:pt idx="11171">
                  <c:v>4.5970000000000004</c:v>
                </c:pt>
                <c:pt idx="11172">
                  <c:v>4.6980000000000004</c:v>
                </c:pt>
                <c:pt idx="11173">
                  <c:v>5.3019999999999996</c:v>
                </c:pt>
                <c:pt idx="11174">
                  <c:v>5.218</c:v>
                </c:pt>
                <c:pt idx="11175">
                  <c:v>4.4459999999999997</c:v>
                </c:pt>
                <c:pt idx="11176">
                  <c:v>4.01</c:v>
                </c:pt>
                <c:pt idx="11177">
                  <c:v>3.9590000000000001</c:v>
                </c:pt>
                <c:pt idx="11178">
                  <c:v>3.9089999999999998</c:v>
                </c:pt>
                <c:pt idx="11179">
                  <c:v>4.077</c:v>
                </c:pt>
                <c:pt idx="11180">
                  <c:v>4.7140000000000004</c:v>
                </c:pt>
                <c:pt idx="11181">
                  <c:v>5.5359999999999996</c:v>
                </c:pt>
                <c:pt idx="11182">
                  <c:v>5.5869999999999997</c:v>
                </c:pt>
                <c:pt idx="11183">
                  <c:v>5.62</c:v>
                </c:pt>
                <c:pt idx="11184">
                  <c:v>5.4359999999999999</c:v>
                </c:pt>
                <c:pt idx="11185">
                  <c:v>5.5869999999999997</c:v>
                </c:pt>
                <c:pt idx="11186">
                  <c:v>5.6369999999999996</c:v>
                </c:pt>
                <c:pt idx="11187">
                  <c:v>5.5869999999999997</c:v>
                </c:pt>
                <c:pt idx="11188">
                  <c:v>5.6870000000000003</c:v>
                </c:pt>
                <c:pt idx="11189">
                  <c:v>4.6639999999999997</c:v>
                </c:pt>
                <c:pt idx="11190">
                  <c:v>4.8150000000000004</c:v>
                </c:pt>
                <c:pt idx="11191">
                  <c:v>4.6980000000000004</c:v>
                </c:pt>
                <c:pt idx="11192">
                  <c:v>4.681</c:v>
                </c:pt>
                <c:pt idx="11193">
                  <c:v>4.8819999999999997</c:v>
                </c:pt>
                <c:pt idx="11194">
                  <c:v>5.5869999999999997</c:v>
                </c:pt>
                <c:pt idx="11195">
                  <c:v>5.6369999999999996</c:v>
                </c:pt>
                <c:pt idx="11196">
                  <c:v>5.6369999999999996</c:v>
                </c:pt>
                <c:pt idx="11197">
                  <c:v>5.1669999999999998</c:v>
                </c:pt>
                <c:pt idx="11198">
                  <c:v>4.2279999999999998</c:v>
                </c:pt>
                <c:pt idx="11199">
                  <c:v>3.8759999999999999</c:v>
                </c:pt>
                <c:pt idx="11200">
                  <c:v>3.9929999999999999</c:v>
                </c:pt>
                <c:pt idx="11201">
                  <c:v>4.01</c:v>
                </c:pt>
                <c:pt idx="11202">
                  <c:v>4.0430000000000001</c:v>
                </c:pt>
                <c:pt idx="11203">
                  <c:v>4.6980000000000004</c:v>
                </c:pt>
                <c:pt idx="11204">
                  <c:v>5.335</c:v>
                </c:pt>
                <c:pt idx="11205">
                  <c:v>5.6369999999999996</c:v>
                </c:pt>
                <c:pt idx="11206">
                  <c:v>5.0999999999999996</c:v>
                </c:pt>
                <c:pt idx="11207">
                  <c:v>5.0999999999999996</c:v>
                </c:pt>
                <c:pt idx="11208">
                  <c:v>4.9829999999999997</c:v>
                </c:pt>
                <c:pt idx="11209">
                  <c:v>4.4119999999999999</c:v>
                </c:pt>
                <c:pt idx="11210">
                  <c:v>4.4290000000000003</c:v>
                </c:pt>
                <c:pt idx="11211">
                  <c:v>4.0270000000000001</c:v>
                </c:pt>
                <c:pt idx="11212">
                  <c:v>3.9590000000000001</c:v>
                </c:pt>
                <c:pt idx="11213">
                  <c:v>3.9929999999999999</c:v>
                </c:pt>
                <c:pt idx="11214">
                  <c:v>4.681</c:v>
                </c:pt>
                <c:pt idx="11215">
                  <c:v>5.0999999999999996</c:v>
                </c:pt>
                <c:pt idx="11216">
                  <c:v>5</c:v>
                </c:pt>
                <c:pt idx="11217">
                  <c:v>4.8319999999999999</c:v>
                </c:pt>
                <c:pt idx="11218">
                  <c:v>4.5469999999999997</c:v>
                </c:pt>
                <c:pt idx="11219">
                  <c:v>4.58</c:v>
                </c:pt>
                <c:pt idx="11220">
                  <c:v>4.1100000000000003</c:v>
                </c:pt>
                <c:pt idx="11221">
                  <c:v>4.1779999999999999</c:v>
                </c:pt>
                <c:pt idx="11222">
                  <c:v>4.2610000000000001</c:v>
                </c:pt>
                <c:pt idx="11223">
                  <c:v>4.798</c:v>
                </c:pt>
                <c:pt idx="11224">
                  <c:v>4.7649999999999997</c:v>
                </c:pt>
                <c:pt idx="11225">
                  <c:v>5.4359999999999999</c:v>
                </c:pt>
                <c:pt idx="11226">
                  <c:v>5.7709999999999999</c:v>
                </c:pt>
                <c:pt idx="11227">
                  <c:v>5.4530000000000003</c:v>
                </c:pt>
                <c:pt idx="11228">
                  <c:v>5.4690000000000003</c:v>
                </c:pt>
                <c:pt idx="11229">
                  <c:v>5.4359999999999999</c:v>
                </c:pt>
                <c:pt idx="11230">
                  <c:v>4.58</c:v>
                </c:pt>
                <c:pt idx="11231">
                  <c:v>4.7480000000000002</c:v>
                </c:pt>
                <c:pt idx="11232">
                  <c:v>4.7140000000000004</c:v>
                </c:pt>
                <c:pt idx="11233">
                  <c:v>4.681</c:v>
                </c:pt>
                <c:pt idx="11234">
                  <c:v>4.5629999999999997</c:v>
                </c:pt>
                <c:pt idx="11235">
                  <c:v>4.7649999999999997</c:v>
                </c:pt>
                <c:pt idx="11236">
                  <c:v>5.234</c:v>
                </c:pt>
                <c:pt idx="11237">
                  <c:v>5.2679999999999998</c:v>
                </c:pt>
                <c:pt idx="11238">
                  <c:v>4.8819999999999997</c:v>
                </c:pt>
                <c:pt idx="11239">
                  <c:v>4.5629999999999997</c:v>
                </c:pt>
                <c:pt idx="11240">
                  <c:v>4.4459999999999997</c:v>
                </c:pt>
                <c:pt idx="11241">
                  <c:v>4.899</c:v>
                </c:pt>
                <c:pt idx="11242">
                  <c:v>5.016</c:v>
                </c:pt>
                <c:pt idx="11243">
                  <c:v>4.4630000000000001</c:v>
                </c:pt>
                <c:pt idx="11244">
                  <c:v>4.0599999999999996</c:v>
                </c:pt>
                <c:pt idx="11245">
                  <c:v>3.758</c:v>
                </c:pt>
                <c:pt idx="11246">
                  <c:v>4.3120000000000003</c:v>
                </c:pt>
                <c:pt idx="11247">
                  <c:v>4.5970000000000004</c:v>
                </c:pt>
                <c:pt idx="11248">
                  <c:v>4.8650000000000002</c:v>
                </c:pt>
                <c:pt idx="11249">
                  <c:v>5.4530000000000003</c:v>
                </c:pt>
                <c:pt idx="11250">
                  <c:v>5.3179999999999996</c:v>
                </c:pt>
                <c:pt idx="11251">
                  <c:v>4.6139999999999999</c:v>
                </c:pt>
                <c:pt idx="11252">
                  <c:v>4.58</c:v>
                </c:pt>
                <c:pt idx="11253">
                  <c:v>4.6470000000000002</c:v>
                </c:pt>
                <c:pt idx="11254">
                  <c:v>5.3849999999999998</c:v>
                </c:pt>
                <c:pt idx="11255">
                  <c:v>5.3520000000000003</c:v>
                </c:pt>
                <c:pt idx="11256">
                  <c:v>5.1340000000000003</c:v>
                </c:pt>
                <c:pt idx="11257">
                  <c:v>4.4800000000000004</c:v>
                </c:pt>
                <c:pt idx="11258">
                  <c:v>4.4459999999999997</c:v>
                </c:pt>
                <c:pt idx="11259">
                  <c:v>4.4290000000000003</c:v>
                </c:pt>
                <c:pt idx="11260">
                  <c:v>4.2949999999999999</c:v>
                </c:pt>
                <c:pt idx="11261">
                  <c:v>4.3449999999999998</c:v>
                </c:pt>
                <c:pt idx="11262">
                  <c:v>5.016</c:v>
                </c:pt>
                <c:pt idx="11263">
                  <c:v>4.6139999999999999</c:v>
                </c:pt>
                <c:pt idx="11264">
                  <c:v>4.5469999999999997</c:v>
                </c:pt>
                <c:pt idx="11265">
                  <c:v>4.4960000000000004</c:v>
                </c:pt>
                <c:pt idx="11266">
                  <c:v>5.2510000000000003</c:v>
                </c:pt>
                <c:pt idx="11267">
                  <c:v>5.6710000000000003</c:v>
                </c:pt>
                <c:pt idx="11268">
                  <c:v>5.7039999999999997</c:v>
                </c:pt>
                <c:pt idx="11269">
                  <c:v>5.6870000000000003</c:v>
                </c:pt>
                <c:pt idx="11270">
                  <c:v>5.7549999999999999</c:v>
                </c:pt>
                <c:pt idx="11271">
                  <c:v>5.6710000000000003</c:v>
                </c:pt>
                <c:pt idx="11272">
                  <c:v>5.4359999999999999</c:v>
                </c:pt>
                <c:pt idx="11273">
                  <c:v>5.4359999999999999</c:v>
                </c:pt>
                <c:pt idx="11274">
                  <c:v>5.4189999999999996</c:v>
                </c:pt>
                <c:pt idx="11275">
                  <c:v>5.1840000000000002</c:v>
                </c:pt>
                <c:pt idx="11276">
                  <c:v>5.016</c:v>
                </c:pt>
                <c:pt idx="11277">
                  <c:v>5.0830000000000002</c:v>
                </c:pt>
                <c:pt idx="11278">
                  <c:v>5.1509999999999998</c:v>
                </c:pt>
                <c:pt idx="11279">
                  <c:v>5.117</c:v>
                </c:pt>
                <c:pt idx="11280">
                  <c:v>5.0999999999999996</c:v>
                </c:pt>
                <c:pt idx="11281">
                  <c:v>4.4630000000000001</c:v>
                </c:pt>
                <c:pt idx="11282">
                  <c:v>4.3120000000000003</c:v>
                </c:pt>
                <c:pt idx="11283">
                  <c:v>4.3120000000000003</c:v>
                </c:pt>
                <c:pt idx="11284">
                  <c:v>4.3449999999999998</c:v>
                </c:pt>
                <c:pt idx="11285">
                  <c:v>4.58</c:v>
                </c:pt>
                <c:pt idx="11286">
                  <c:v>5.0999999999999996</c:v>
                </c:pt>
                <c:pt idx="11287">
                  <c:v>5.8719999999999999</c:v>
                </c:pt>
                <c:pt idx="11288">
                  <c:v>5.8049999999999997</c:v>
                </c:pt>
                <c:pt idx="11289">
                  <c:v>5.6040000000000001</c:v>
                </c:pt>
                <c:pt idx="11290">
                  <c:v>5.4859999999999998</c:v>
                </c:pt>
                <c:pt idx="11291">
                  <c:v>4.6639999999999997</c:v>
                </c:pt>
                <c:pt idx="11292">
                  <c:v>4.9329999999999998</c:v>
                </c:pt>
                <c:pt idx="11293">
                  <c:v>5.016</c:v>
                </c:pt>
                <c:pt idx="11294">
                  <c:v>5.0330000000000004</c:v>
                </c:pt>
                <c:pt idx="11295">
                  <c:v>5.3689999999999998</c:v>
                </c:pt>
                <c:pt idx="11296">
                  <c:v>5.7210000000000001</c:v>
                </c:pt>
                <c:pt idx="11297">
                  <c:v>4.8650000000000002</c:v>
                </c:pt>
                <c:pt idx="11298">
                  <c:v>5.3520000000000003</c:v>
                </c:pt>
                <c:pt idx="11299">
                  <c:v>5.4859999999999998</c:v>
                </c:pt>
                <c:pt idx="11300">
                  <c:v>5.1840000000000002</c:v>
                </c:pt>
                <c:pt idx="11301">
                  <c:v>4.9329999999999998</c:v>
                </c:pt>
                <c:pt idx="11302">
                  <c:v>4.4630000000000001</c:v>
                </c:pt>
                <c:pt idx="11303">
                  <c:v>4.4459999999999997</c:v>
                </c:pt>
                <c:pt idx="11304">
                  <c:v>4.4459999999999997</c:v>
                </c:pt>
                <c:pt idx="11305">
                  <c:v>4.6639999999999997</c:v>
                </c:pt>
                <c:pt idx="11306">
                  <c:v>4.2110000000000003</c:v>
                </c:pt>
                <c:pt idx="11307">
                  <c:v>4.01</c:v>
                </c:pt>
                <c:pt idx="11308">
                  <c:v>4.01</c:v>
                </c:pt>
                <c:pt idx="11309">
                  <c:v>5.218</c:v>
                </c:pt>
                <c:pt idx="11310">
                  <c:v>5.2510000000000003</c:v>
                </c:pt>
                <c:pt idx="11311">
                  <c:v>5.4189999999999996</c:v>
                </c:pt>
                <c:pt idx="11312">
                  <c:v>5.0999999999999996</c:v>
                </c:pt>
                <c:pt idx="11313">
                  <c:v>4.5129999999999999</c:v>
                </c:pt>
                <c:pt idx="11314">
                  <c:v>4.077</c:v>
                </c:pt>
                <c:pt idx="11315">
                  <c:v>3.7749999999999999</c:v>
                </c:pt>
                <c:pt idx="11316">
                  <c:v>3.8079999999999998</c:v>
                </c:pt>
                <c:pt idx="11317">
                  <c:v>3.976</c:v>
                </c:pt>
                <c:pt idx="11318">
                  <c:v>4.9329999999999998</c:v>
                </c:pt>
                <c:pt idx="11319">
                  <c:v>5.0999999999999996</c:v>
                </c:pt>
                <c:pt idx="11320">
                  <c:v>5.1840000000000002</c:v>
                </c:pt>
                <c:pt idx="11321">
                  <c:v>5</c:v>
                </c:pt>
                <c:pt idx="11322">
                  <c:v>4.798</c:v>
                </c:pt>
                <c:pt idx="11323">
                  <c:v>4.2610000000000001</c:v>
                </c:pt>
                <c:pt idx="11324">
                  <c:v>4.2450000000000001</c:v>
                </c:pt>
                <c:pt idx="11325">
                  <c:v>4.2949999999999999</c:v>
                </c:pt>
                <c:pt idx="11326">
                  <c:v>4.4960000000000004</c:v>
                </c:pt>
                <c:pt idx="11327">
                  <c:v>4.53</c:v>
                </c:pt>
                <c:pt idx="11328">
                  <c:v>4.7140000000000004</c:v>
                </c:pt>
                <c:pt idx="11329">
                  <c:v>5.234</c:v>
                </c:pt>
                <c:pt idx="11330">
                  <c:v>5.1669999999999998</c:v>
                </c:pt>
                <c:pt idx="11331">
                  <c:v>5.1509999999999998</c:v>
                </c:pt>
                <c:pt idx="11332">
                  <c:v>4.6470000000000002</c:v>
                </c:pt>
                <c:pt idx="11333">
                  <c:v>4.0270000000000001</c:v>
                </c:pt>
                <c:pt idx="11334">
                  <c:v>3.8759999999999999</c:v>
                </c:pt>
                <c:pt idx="11335">
                  <c:v>3.7919999999999998</c:v>
                </c:pt>
                <c:pt idx="11336">
                  <c:v>3.8759999999999999</c:v>
                </c:pt>
                <c:pt idx="11337">
                  <c:v>4.0430000000000001</c:v>
                </c:pt>
                <c:pt idx="11338">
                  <c:v>3.9929999999999999</c:v>
                </c:pt>
                <c:pt idx="11339">
                  <c:v>4.2610000000000001</c:v>
                </c:pt>
                <c:pt idx="11340">
                  <c:v>4.3959999999999999</c:v>
                </c:pt>
                <c:pt idx="11341">
                  <c:v>4.3620000000000001</c:v>
                </c:pt>
                <c:pt idx="11342">
                  <c:v>4.2779999999999996</c:v>
                </c:pt>
                <c:pt idx="11343">
                  <c:v>4.5469999999999997</c:v>
                </c:pt>
                <c:pt idx="11344">
                  <c:v>4.6139999999999999</c:v>
                </c:pt>
                <c:pt idx="11345">
                  <c:v>4.6139999999999999</c:v>
                </c:pt>
                <c:pt idx="11346">
                  <c:v>4.5629999999999997</c:v>
                </c:pt>
                <c:pt idx="11347">
                  <c:v>4.5629999999999997</c:v>
                </c:pt>
                <c:pt idx="11348">
                  <c:v>4.5629999999999997</c:v>
                </c:pt>
                <c:pt idx="11349">
                  <c:v>4.6470000000000002</c:v>
                </c:pt>
                <c:pt idx="11350">
                  <c:v>4.6139999999999999</c:v>
                </c:pt>
                <c:pt idx="11351">
                  <c:v>4.6470000000000002</c:v>
                </c:pt>
                <c:pt idx="11352">
                  <c:v>5.3019999999999996</c:v>
                </c:pt>
                <c:pt idx="11353">
                  <c:v>5.52</c:v>
                </c:pt>
                <c:pt idx="11354">
                  <c:v>5.0330000000000004</c:v>
                </c:pt>
                <c:pt idx="11355">
                  <c:v>5.0670000000000002</c:v>
                </c:pt>
                <c:pt idx="11356">
                  <c:v>4.9329999999999998</c:v>
                </c:pt>
                <c:pt idx="11357">
                  <c:v>5.5529999999999999</c:v>
                </c:pt>
                <c:pt idx="11358">
                  <c:v>5.4859999999999998</c:v>
                </c:pt>
                <c:pt idx="11359">
                  <c:v>4.7480000000000002</c:v>
                </c:pt>
                <c:pt idx="11360">
                  <c:v>4.681</c:v>
                </c:pt>
                <c:pt idx="11361">
                  <c:v>4.4960000000000004</c:v>
                </c:pt>
                <c:pt idx="11362">
                  <c:v>4.1100000000000003</c:v>
                </c:pt>
                <c:pt idx="11363">
                  <c:v>4.0940000000000003</c:v>
                </c:pt>
                <c:pt idx="11364">
                  <c:v>4.3789999999999996</c:v>
                </c:pt>
                <c:pt idx="11365">
                  <c:v>4.3120000000000003</c:v>
                </c:pt>
                <c:pt idx="11366">
                  <c:v>4.01</c:v>
                </c:pt>
                <c:pt idx="11367">
                  <c:v>4.3959999999999999</c:v>
                </c:pt>
                <c:pt idx="11368">
                  <c:v>4.5629999999999997</c:v>
                </c:pt>
                <c:pt idx="11369">
                  <c:v>4.4960000000000004</c:v>
                </c:pt>
                <c:pt idx="11370">
                  <c:v>3.8250000000000002</c:v>
                </c:pt>
                <c:pt idx="11371">
                  <c:v>3.9260000000000002</c:v>
                </c:pt>
                <c:pt idx="11372">
                  <c:v>3.9260000000000002</c:v>
                </c:pt>
                <c:pt idx="11373">
                  <c:v>3.9260000000000002</c:v>
                </c:pt>
                <c:pt idx="11374">
                  <c:v>3.9260000000000002</c:v>
                </c:pt>
                <c:pt idx="11375">
                  <c:v>3.9260000000000002</c:v>
                </c:pt>
                <c:pt idx="11376">
                  <c:v>3.9260000000000002</c:v>
                </c:pt>
                <c:pt idx="11377">
                  <c:v>3.859</c:v>
                </c:pt>
                <c:pt idx="11378">
                  <c:v>3.9590000000000001</c:v>
                </c:pt>
                <c:pt idx="11379">
                  <c:v>3.9089999999999998</c:v>
                </c:pt>
                <c:pt idx="11380">
                  <c:v>3.8420000000000001</c:v>
                </c:pt>
                <c:pt idx="11381">
                  <c:v>3.9260000000000002</c:v>
                </c:pt>
                <c:pt idx="11382">
                  <c:v>3.8420000000000001</c:v>
                </c:pt>
                <c:pt idx="11383">
                  <c:v>3.859</c:v>
                </c:pt>
                <c:pt idx="11384">
                  <c:v>3.859</c:v>
                </c:pt>
                <c:pt idx="11385">
                  <c:v>3.8420000000000001</c:v>
                </c:pt>
                <c:pt idx="11386">
                  <c:v>3.8250000000000002</c:v>
                </c:pt>
                <c:pt idx="11387">
                  <c:v>3.8250000000000002</c:v>
                </c:pt>
                <c:pt idx="11388">
                  <c:v>0.93952400000000003</c:v>
                </c:pt>
                <c:pt idx="11389">
                  <c:v>0</c:v>
                </c:pt>
                <c:pt idx="11390">
                  <c:v>3.766</c:v>
                </c:pt>
                <c:pt idx="11391">
                  <c:v>17.452999999999999</c:v>
                </c:pt>
                <c:pt idx="11392">
                  <c:v>20.876999999999999</c:v>
                </c:pt>
                <c:pt idx="11393">
                  <c:v>20.245999999999999</c:v>
                </c:pt>
                <c:pt idx="11394">
                  <c:v>20.67</c:v>
                </c:pt>
                <c:pt idx="11395">
                  <c:v>26.913</c:v>
                </c:pt>
                <c:pt idx="11396">
                  <c:v>40.573999999999998</c:v>
                </c:pt>
                <c:pt idx="11397">
                  <c:v>51.533000000000001</c:v>
                </c:pt>
                <c:pt idx="11398">
                  <c:v>63.773000000000003</c:v>
                </c:pt>
                <c:pt idx="11399">
                  <c:v>65.227999999999994</c:v>
                </c:pt>
                <c:pt idx="11400">
                  <c:v>82.552000000000007</c:v>
                </c:pt>
                <c:pt idx="11401">
                  <c:v>79.807000000000002</c:v>
                </c:pt>
                <c:pt idx="11402">
                  <c:v>75.738</c:v>
                </c:pt>
                <c:pt idx="11403">
                  <c:v>75.034999999999997</c:v>
                </c:pt>
                <c:pt idx="11404">
                  <c:v>75.905000000000001</c:v>
                </c:pt>
                <c:pt idx="11405">
                  <c:v>72.602999999999994</c:v>
                </c:pt>
                <c:pt idx="11406">
                  <c:v>73.991</c:v>
                </c:pt>
                <c:pt idx="11407">
                  <c:v>74.212999999999994</c:v>
                </c:pt>
                <c:pt idx="11408">
                  <c:v>79.287999999999997</c:v>
                </c:pt>
                <c:pt idx="11409">
                  <c:v>78.78</c:v>
                </c:pt>
                <c:pt idx="11410">
                  <c:v>78.415000000000006</c:v>
                </c:pt>
                <c:pt idx="11411">
                  <c:v>76.491</c:v>
                </c:pt>
                <c:pt idx="11412">
                  <c:v>78.221000000000004</c:v>
                </c:pt>
                <c:pt idx="11413">
                  <c:v>76.975999999999999</c:v>
                </c:pt>
                <c:pt idx="11414">
                  <c:v>77.685000000000002</c:v>
                </c:pt>
                <c:pt idx="11415">
                  <c:v>77.156000000000006</c:v>
                </c:pt>
                <c:pt idx="11416">
                  <c:v>76.42</c:v>
                </c:pt>
                <c:pt idx="11417">
                  <c:v>77.271000000000001</c:v>
                </c:pt>
                <c:pt idx="11418">
                  <c:v>77.045000000000002</c:v>
                </c:pt>
                <c:pt idx="11419">
                  <c:v>74.512</c:v>
                </c:pt>
                <c:pt idx="11420">
                  <c:v>71.846000000000004</c:v>
                </c:pt>
                <c:pt idx="11421">
                  <c:v>79.159000000000006</c:v>
                </c:pt>
                <c:pt idx="11422">
                  <c:v>80.637</c:v>
                </c:pt>
                <c:pt idx="11423">
                  <c:v>76.501999999999995</c:v>
                </c:pt>
                <c:pt idx="11424">
                  <c:v>78.923000000000002</c:v>
                </c:pt>
                <c:pt idx="11425">
                  <c:v>77.98</c:v>
                </c:pt>
                <c:pt idx="11426">
                  <c:v>75.034000000000006</c:v>
                </c:pt>
                <c:pt idx="11427">
                  <c:v>78.83</c:v>
                </c:pt>
                <c:pt idx="11428">
                  <c:v>73.540000000000006</c:v>
                </c:pt>
                <c:pt idx="11429">
                  <c:v>74.369</c:v>
                </c:pt>
                <c:pt idx="11430">
                  <c:v>74.320999999999998</c:v>
                </c:pt>
                <c:pt idx="11431">
                  <c:v>73.355000000000004</c:v>
                </c:pt>
                <c:pt idx="11432">
                  <c:v>77.412000000000006</c:v>
                </c:pt>
                <c:pt idx="11433">
                  <c:v>77.341999999999999</c:v>
                </c:pt>
                <c:pt idx="11434">
                  <c:v>77.218000000000004</c:v>
                </c:pt>
                <c:pt idx="11435">
                  <c:v>72.492000000000004</c:v>
                </c:pt>
                <c:pt idx="11436">
                  <c:v>74.668999999999997</c:v>
                </c:pt>
                <c:pt idx="11437">
                  <c:v>77.355000000000004</c:v>
                </c:pt>
                <c:pt idx="11438">
                  <c:v>74.274000000000001</c:v>
                </c:pt>
                <c:pt idx="11439">
                  <c:v>75.287999999999997</c:v>
                </c:pt>
                <c:pt idx="11440">
                  <c:v>76.201999999999998</c:v>
                </c:pt>
                <c:pt idx="11441">
                  <c:v>78.929000000000002</c:v>
                </c:pt>
                <c:pt idx="11442">
                  <c:v>76.23</c:v>
                </c:pt>
                <c:pt idx="11443">
                  <c:v>75.296999999999997</c:v>
                </c:pt>
                <c:pt idx="11444">
                  <c:v>70.106999999999999</c:v>
                </c:pt>
                <c:pt idx="11445">
                  <c:v>73.727999999999994</c:v>
                </c:pt>
                <c:pt idx="11446">
                  <c:v>76.358000000000004</c:v>
                </c:pt>
                <c:pt idx="11447">
                  <c:v>77.733000000000004</c:v>
                </c:pt>
                <c:pt idx="11448">
                  <c:v>77.003</c:v>
                </c:pt>
                <c:pt idx="11449">
                  <c:v>75.064999999999998</c:v>
                </c:pt>
                <c:pt idx="11450">
                  <c:v>76.747</c:v>
                </c:pt>
                <c:pt idx="11451">
                  <c:v>79.887</c:v>
                </c:pt>
                <c:pt idx="11452">
                  <c:v>79.83</c:v>
                </c:pt>
                <c:pt idx="11453">
                  <c:v>81.981999999999999</c:v>
                </c:pt>
                <c:pt idx="11454">
                  <c:v>75.756</c:v>
                </c:pt>
                <c:pt idx="11455">
                  <c:v>75.290000000000006</c:v>
                </c:pt>
                <c:pt idx="11456">
                  <c:v>74.177000000000007</c:v>
                </c:pt>
                <c:pt idx="11457">
                  <c:v>36.963000000000001</c:v>
                </c:pt>
                <c:pt idx="11458">
                  <c:v>0</c:v>
                </c:pt>
                <c:pt idx="11459">
                  <c:v>2.1920000000000002</c:v>
                </c:pt>
                <c:pt idx="11460">
                  <c:v>2.7280000000000002</c:v>
                </c:pt>
                <c:pt idx="11461">
                  <c:v>2.9220000000000002</c:v>
                </c:pt>
                <c:pt idx="11462">
                  <c:v>0.11244800000000001</c:v>
                </c:pt>
                <c:pt idx="11463">
                  <c:v>0</c:v>
                </c:pt>
                <c:pt idx="11464">
                  <c:v>9.5679999999999996</c:v>
                </c:pt>
                <c:pt idx="11465">
                  <c:v>14.14</c:v>
                </c:pt>
                <c:pt idx="11466">
                  <c:v>3.948</c:v>
                </c:pt>
                <c:pt idx="11467">
                  <c:v>1.351</c:v>
                </c:pt>
                <c:pt idx="11468">
                  <c:v>1.4019999999999999</c:v>
                </c:pt>
                <c:pt idx="11469">
                  <c:v>1.5880000000000001</c:v>
                </c:pt>
                <c:pt idx="11470">
                  <c:v>1.6040000000000001</c:v>
                </c:pt>
                <c:pt idx="11471">
                  <c:v>1.7430000000000001</c:v>
                </c:pt>
                <c:pt idx="11472">
                  <c:v>1.8049999999999999</c:v>
                </c:pt>
                <c:pt idx="11473">
                  <c:v>1.8049999999999999</c:v>
                </c:pt>
                <c:pt idx="11474">
                  <c:v>1.84</c:v>
                </c:pt>
                <c:pt idx="11475">
                  <c:v>1.875</c:v>
                </c:pt>
                <c:pt idx="11476">
                  <c:v>2.1259999999999999</c:v>
                </c:pt>
                <c:pt idx="11477">
                  <c:v>2.1829999999999998</c:v>
                </c:pt>
                <c:pt idx="11478">
                  <c:v>2.2290000000000001</c:v>
                </c:pt>
                <c:pt idx="11479">
                  <c:v>2.38</c:v>
                </c:pt>
                <c:pt idx="11480">
                  <c:v>2.3450000000000002</c:v>
                </c:pt>
                <c:pt idx="11481">
                  <c:v>2.4470000000000001</c:v>
                </c:pt>
                <c:pt idx="11482">
                  <c:v>2.4689999999999999</c:v>
                </c:pt>
                <c:pt idx="11483">
                  <c:v>2.4500000000000002</c:v>
                </c:pt>
                <c:pt idx="11484">
                  <c:v>2.4159999999999999</c:v>
                </c:pt>
                <c:pt idx="11485">
                  <c:v>2.532</c:v>
                </c:pt>
                <c:pt idx="11486">
                  <c:v>2.669</c:v>
                </c:pt>
                <c:pt idx="11487">
                  <c:v>2.92</c:v>
                </c:pt>
                <c:pt idx="11488">
                  <c:v>2.8530000000000002</c:v>
                </c:pt>
                <c:pt idx="11489">
                  <c:v>2.99</c:v>
                </c:pt>
                <c:pt idx="11490">
                  <c:v>2.9540000000000002</c:v>
                </c:pt>
                <c:pt idx="11491">
                  <c:v>3.0059999999999998</c:v>
                </c:pt>
                <c:pt idx="11492">
                  <c:v>3.0270000000000001</c:v>
                </c:pt>
                <c:pt idx="11493">
                  <c:v>3.085</c:v>
                </c:pt>
                <c:pt idx="11494">
                  <c:v>3.145</c:v>
                </c:pt>
                <c:pt idx="11495">
                  <c:v>3.1779999999999999</c:v>
                </c:pt>
                <c:pt idx="11496">
                  <c:v>3.1930000000000001</c:v>
                </c:pt>
                <c:pt idx="11497">
                  <c:v>3.2440000000000002</c:v>
                </c:pt>
                <c:pt idx="11498">
                  <c:v>3.456</c:v>
                </c:pt>
                <c:pt idx="11499">
                  <c:v>3.5979999999999999</c:v>
                </c:pt>
                <c:pt idx="11500">
                  <c:v>3.7320000000000002</c:v>
                </c:pt>
                <c:pt idx="11501">
                  <c:v>45.374000000000002</c:v>
                </c:pt>
                <c:pt idx="11502">
                  <c:v>66.099000000000004</c:v>
                </c:pt>
                <c:pt idx="11503">
                  <c:v>56.902000000000001</c:v>
                </c:pt>
                <c:pt idx="11504">
                  <c:v>65.793000000000006</c:v>
                </c:pt>
                <c:pt idx="11505">
                  <c:v>71.903000000000006</c:v>
                </c:pt>
                <c:pt idx="11506">
                  <c:v>77.334000000000003</c:v>
                </c:pt>
                <c:pt idx="11507">
                  <c:v>77.614000000000004</c:v>
                </c:pt>
                <c:pt idx="11508">
                  <c:v>79.233000000000004</c:v>
                </c:pt>
                <c:pt idx="11509">
                  <c:v>80.16</c:v>
                </c:pt>
                <c:pt idx="11510">
                  <c:v>77.072999999999993</c:v>
                </c:pt>
                <c:pt idx="11511">
                  <c:v>75.105999999999995</c:v>
                </c:pt>
                <c:pt idx="11512">
                  <c:v>80.462999999999994</c:v>
                </c:pt>
                <c:pt idx="11513">
                  <c:v>79.712999999999994</c:v>
                </c:pt>
                <c:pt idx="11514">
                  <c:v>76.602999999999994</c:v>
                </c:pt>
                <c:pt idx="11515">
                  <c:v>76.706999999999994</c:v>
                </c:pt>
                <c:pt idx="11516">
                  <c:v>82.001000000000005</c:v>
                </c:pt>
                <c:pt idx="11517">
                  <c:v>79.781000000000006</c:v>
                </c:pt>
                <c:pt idx="11518">
                  <c:v>75.912999999999997</c:v>
                </c:pt>
                <c:pt idx="11519">
                  <c:v>82.182000000000002</c:v>
                </c:pt>
                <c:pt idx="11520">
                  <c:v>75.706000000000003</c:v>
                </c:pt>
                <c:pt idx="11521">
                  <c:v>79.680999999999997</c:v>
                </c:pt>
                <c:pt idx="11522">
                  <c:v>83.247</c:v>
                </c:pt>
                <c:pt idx="11523">
                  <c:v>83.191999999999993</c:v>
                </c:pt>
                <c:pt idx="11524">
                  <c:v>80.489000000000004</c:v>
                </c:pt>
                <c:pt idx="11525">
                  <c:v>78.566999999999993</c:v>
                </c:pt>
                <c:pt idx="11526">
                  <c:v>77.283000000000001</c:v>
                </c:pt>
                <c:pt idx="11527">
                  <c:v>77.673000000000002</c:v>
                </c:pt>
                <c:pt idx="11528">
                  <c:v>82.108999999999995</c:v>
                </c:pt>
                <c:pt idx="11529">
                  <c:v>79.370999999999995</c:v>
                </c:pt>
                <c:pt idx="11530">
                  <c:v>79.406000000000006</c:v>
                </c:pt>
                <c:pt idx="11531">
                  <c:v>78.466999999999999</c:v>
                </c:pt>
                <c:pt idx="11532">
                  <c:v>78.58</c:v>
                </c:pt>
                <c:pt idx="11533">
                  <c:v>79.733999999999995</c:v>
                </c:pt>
                <c:pt idx="11534">
                  <c:v>81.403000000000006</c:v>
                </c:pt>
                <c:pt idx="11535">
                  <c:v>79.933000000000007</c:v>
                </c:pt>
                <c:pt idx="11536">
                  <c:v>75.858999999999995</c:v>
                </c:pt>
                <c:pt idx="11537">
                  <c:v>74.478999999999999</c:v>
                </c:pt>
                <c:pt idx="11538">
                  <c:v>73.971999999999994</c:v>
                </c:pt>
                <c:pt idx="11539">
                  <c:v>72.322999999999993</c:v>
                </c:pt>
                <c:pt idx="11540">
                  <c:v>73.634</c:v>
                </c:pt>
                <c:pt idx="11541">
                  <c:v>72.021000000000001</c:v>
                </c:pt>
                <c:pt idx="11542">
                  <c:v>77.010000000000005</c:v>
                </c:pt>
                <c:pt idx="11543">
                  <c:v>72.825000000000003</c:v>
                </c:pt>
                <c:pt idx="11544">
                  <c:v>71.388000000000005</c:v>
                </c:pt>
                <c:pt idx="11545">
                  <c:v>75.608000000000004</c:v>
                </c:pt>
                <c:pt idx="11546">
                  <c:v>74.462999999999994</c:v>
                </c:pt>
                <c:pt idx="11547">
                  <c:v>74.460999999999999</c:v>
                </c:pt>
                <c:pt idx="11548">
                  <c:v>73.754000000000005</c:v>
                </c:pt>
                <c:pt idx="11549">
                  <c:v>74.043999999999997</c:v>
                </c:pt>
                <c:pt idx="11550">
                  <c:v>72.932000000000002</c:v>
                </c:pt>
                <c:pt idx="11551">
                  <c:v>74.614999999999995</c:v>
                </c:pt>
                <c:pt idx="11552">
                  <c:v>76.272000000000006</c:v>
                </c:pt>
                <c:pt idx="11553">
                  <c:v>79.751000000000005</c:v>
                </c:pt>
                <c:pt idx="11554">
                  <c:v>77.662000000000006</c:v>
                </c:pt>
                <c:pt idx="11555">
                  <c:v>75.522000000000006</c:v>
                </c:pt>
                <c:pt idx="11556">
                  <c:v>74.756</c:v>
                </c:pt>
                <c:pt idx="11557">
                  <c:v>74.421999999999997</c:v>
                </c:pt>
                <c:pt idx="11558">
                  <c:v>73.099999999999994</c:v>
                </c:pt>
                <c:pt idx="11559">
                  <c:v>75.870999999999995</c:v>
                </c:pt>
                <c:pt idx="11560">
                  <c:v>73.831999999999994</c:v>
                </c:pt>
                <c:pt idx="11561">
                  <c:v>76.224000000000004</c:v>
                </c:pt>
                <c:pt idx="11562">
                  <c:v>76.164000000000001</c:v>
                </c:pt>
                <c:pt idx="11563">
                  <c:v>78.733000000000004</c:v>
                </c:pt>
                <c:pt idx="11564">
                  <c:v>76.387</c:v>
                </c:pt>
                <c:pt idx="11565">
                  <c:v>74.195999999999998</c:v>
                </c:pt>
                <c:pt idx="11566">
                  <c:v>74.143000000000001</c:v>
                </c:pt>
                <c:pt idx="11567">
                  <c:v>81.718999999999994</c:v>
                </c:pt>
                <c:pt idx="11568">
                  <c:v>73.284000000000006</c:v>
                </c:pt>
                <c:pt idx="11569">
                  <c:v>76.034000000000006</c:v>
                </c:pt>
                <c:pt idx="11570">
                  <c:v>76.286000000000001</c:v>
                </c:pt>
                <c:pt idx="11571">
                  <c:v>72.658000000000001</c:v>
                </c:pt>
                <c:pt idx="11572">
                  <c:v>73.400999999999996</c:v>
                </c:pt>
                <c:pt idx="11573">
                  <c:v>69.921999999999997</c:v>
                </c:pt>
                <c:pt idx="11574">
                  <c:v>76.787999999999997</c:v>
                </c:pt>
                <c:pt idx="11575">
                  <c:v>78.122</c:v>
                </c:pt>
                <c:pt idx="11576">
                  <c:v>70.215999999999994</c:v>
                </c:pt>
                <c:pt idx="11577">
                  <c:v>1.1619999999999999</c:v>
                </c:pt>
                <c:pt idx="11578">
                  <c:v>0</c:v>
                </c:pt>
                <c:pt idx="11579">
                  <c:v>1.5029999999999999</c:v>
                </c:pt>
                <c:pt idx="11580">
                  <c:v>2.323</c:v>
                </c:pt>
                <c:pt idx="11581">
                  <c:v>2.4969999999999999</c:v>
                </c:pt>
                <c:pt idx="11582">
                  <c:v>1.92</c:v>
                </c:pt>
                <c:pt idx="11583">
                  <c:v>0.34752</c:v>
                </c:pt>
                <c:pt idx="11584">
                  <c:v>0</c:v>
                </c:pt>
                <c:pt idx="11585">
                  <c:v>7.3650000000000002</c:v>
                </c:pt>
                <c:pt idx="11586">
                  <c:v>23.407</c:v>
                </c:pt>
                <c:pt idx="11587">
                  <c:v>24.780999999999999</c:v>
                </c:pt>
                <c:pt idx="11588">
                  <c:v>32.697000000000003</c:v>
                </c:pt>
                <c:pt idx="11589">
                  <c:v>22.457000000000001</c:v>
                </c:pt>
                <c:pt idx="11590">
                  <c:v>10.606999999999999</c:v>
                </c:pt>
                <c:pt idx="11591">
                  <c:v>15.904999999999999</c:v>
                </c:pt>
                <c:pt idx="11592">
                  <c:v>23.045999999999999</c:v>
                </c:pt>
                <c:pt idx="11593">
                  <c:v>31.655000000000001</c:v>
                </c:pt>
                <c:pt idx="11594">
                  <c:v>24.562999999999999</c:v>
                </c:pt>
                <c:pt idx="11595">
                  <c:v>15.71</c:v>
                </c:pt>
                <c:pt idx="11596">
                  <c:v>21.274000000000001</c:v>
                </c:pt>
                <c:pt idx="11597">
                  <c:v>30.035</c:v>
                </c:pt>
                <c:pt idx="11598">
                  <c:v>31.06</c:v>
                </c:pt>
                <c:pt idx="11599">
                  <c:v>24.823</c:v>
                </c:pt>
                <c:pt idx="11600">
                  <c:v>24.795999999999999</c:v>
                </c:pt>
                <c:pt idx="11601">
                  <c:v>33.323999999999998</c:v>
                </c:pt>
                <c:pt idx="11602">
                  <c:v>30.571000000000002</c:v>
                </c:pt>
                <c:pt idx="11603">
                  <c:v>21.02</c:v>
                </c:pt>
                <c:pt idx="11604">
                  <c:v>27.859000000000002</c:v>
                </c:pt>
                <c:pt idx="11605">
                  <c:v>29.946999999999999</c:v>
                </c:pt>
                <c:pt idx="11606">
                  <c:v>30.277999999999999</c:v>
                </c:pt>
                <c:pt idx="11607">
                  <c:v>23.745000000000001</c:v>
                </c:pt>
                <c:pt idx="11608">
                  <c:v>30.077000000000002</c:v>
                </c:pt>
                <c:pt idx="11609">
                  <c:v>31.773</c:v>
                </c:pt>
                <c:pt idx="11610">
                  <c:v>25.861999999999998</c:v>
                </c:pt>
                <c:pt idx="11611">
                  <c:v>19.771999999999998</c:v>
                </c:pt>
                <c:pt idx="11612">
                  <c:v>27.306999999999999</c:v>
                </c:pt>
                <c:pt idx="11613">
                  <c:v>31.181000000000001</c:v>
                </c:pt>
                <c:pt idx="11614">
                  <c:v>29.684000000000001</c:v>
                </c:pt>
                <c:pt idx="11615">
                  <c:v>22.524999999999999</c:v>
                </c:pt>
                <c:pt idx="11616">
                  <c:v>24.524000000000001</c:v>
                </c:pt>
                <c:pt idx="11617">
                  <c:v>25.561</c:v>
                </c:pt>
                <c:pt idx="11618">
                  <c:v>28.172999999999998</c:v>
                </c:pt>
                <c:pt idx="11619">
                  <c:v>25.004999999999999</c:v>
                </c:pt>
                <c:pt idx="11620">
                  <c:v>24.741</c:v>
                </c:pt>
                <c:pt idx="11621">
                  <c:v>29.055</c:v>
                </c:pt>
                <c:pt idx="11622">
                  <c:v>32.412999999999997</c:v>
                </c:pt>
                <c:pt idx="11623">
                  <c:v>25.193999999999999</c:v>
                </c:pt>
                <c:pt idx="11624">
                  <c:v>22.524999999999999</c:v>
                </c:pt>
                <c:pt idx="11625">
                  <c:v>29.895</c:v>
                </c:pt>
                <c:pt idx="11626">
                  <c:v>25.486999999999998</c:v>
                </c:pt>
                <c:pt idx="11627">
                  <c:v>24.584</c:v>
                </c:pt>
                <c:pt idx="11628">
                  <c:v>26.187999999999999</c:v>
                </c:pt>
                <c:pt idx="11629">
                  <c:v>31.234000000000002</c:v>
                </c:pt>
                <c:pt idx="11630">
                  <c:v>23.951000000000001</c:v>
                </c:pt>
                <c:pt idx="11631">
                  <c:v>25.835000000000001</c:v>
                </c:pt>
                <c:pt idx="11632">
                  <c:v>28.779</c:v>
                </c:pt>
                <c:pt idx="11633">
                  <c:v>28.116</c:v>
                </c:pt>
                <c:pt idx="11634">
                  <c:v>24.661999999999999</c:v>
                </c:pt>
                <c:pt idx="11635">
                  <c:v>27.117999999999999</c:v>
                </c:pt>
                <c:pt idx="11636">
                  <c:v>25.942</c:v>
                </c:pt>
                <c:pt idx="11637">
                  <c:v>24.832999999999998</c:v>
                </c:pt>
                <c:pt idx="11638">
                  <c:v>26.413</c:v>
                </c:pt>
                <c:pt idx="11639">
                  <c:v>25.029</c:v>
                </c:pt>
                <c:pt idx="11640">
                  <c:v>27.416</c:v>
                </c:pt>
                <c:pt idx="11641">
                  <c:v>26.137</c:v>
                </c:pt>
                <c:pt idx="11642">
                  <c:v>24.533000000000001</c:v>
                </c:pt>
                <c:pt idx="11643">
                  <c:v>26.754999999999999</c:v>
                </c:pt>
                <c:pt idx="11644">
                  <c:v>28.052</c:v>
                </c:pt>
                <c:pt idx="11645">
                  <c:v>26.556000000000001</c:v>
                </c:pt>
                <c:pt idx="11646">
                  <c:v>24.843</c:v>
                </c:pt>
                <c:pt idx="11647">
                  <c:v>27.13</c:v>
                </c:pt>
                <c:pt idx="11648">
                  <c:v>26.591000000000001</c:v>
                </c:pt>
                <c:pt idx="11649">
                  <c:v>28.225999999999999</c:v>
                </c:pt>
                <c:pt idx="11650">
                  <c:v>26.968</c:v>
                </c:pt>
                <c:pt idx="11651">
                  <c:v>23.795000000000002</c:v>
                </c:pt>
                <c:pt idx="11652">
                  <c:v>24.157</c:v>
                </c:pt>
                <c:pt idx="11653">
                  <c:v>27.396999999999998</c:v>
                </c:pt>
                <c:pt idx="11654">
                  <c:v>28.222999999999999</c:v>
                </c:pt>
                <c:pt idx="11655">
                  <c:v>24.776</c:v>
                </c:pt>
                <c:pt idx="11656">
                  <c:v>26.695</c:v>
                </c:pt>
                <c:pt idx="11657">
                  <c:v>28.581</c:v>
                </c:pt>
                <c:pt idx="11658">
                  <c:v>29.536000000000001</c:v>
                </c:pt>
                <c:pt idx="11659">
                  <c:v>25.327999999999999</c:v>
                </c:pt>
                <c:pt idx="11660">
                  <c:v>24.527999999999999</c:v>
                </c:pt>
                <c:pt idx="11661">
                  <c:v>26.126999999999999</c:v>
                </c:pt>
                <c:pt idx="11662">
                  <c:v>28.242000000000001</c:v>
                </c:pt>
                <c:pt idx="11663">
                  <c:v>28.95</c:v>
                </c:pt>
                <c:pt idx="11664">
                  <c:v>21.988</c:v>
                </c:pt>
                <c:pt idx="11665">
                  <c:v>22.202999999999999</c:v>
                </c:pt>
                <c:pt idx="11666">
                  <c:v>28.423999999999999</c:v>
                </c:pt>
                <c:pt idx="11667">
                  <c:v>31.745999999999999</c:v>
                </c:pt>
                <c:pt idx="11668">
                  <c:v>25.305</c:v>
                </c:pt>
                <c:pt idx="11669">
                  <c:v>22.096</c:v>
                </c:pt>
                <c:pt idx="11670">
                  <c:v>27.384</c:v>
                </c:pt>
                <c:pt idx="11671">
                  <c:v>30.673999999999999</c:v>
                </c:pt>
                <c:pt idx="11672">
                  <c:v>29.87</c:v>
                </c:pt>
                <c:pt idx="11673">
                  <c:v>19.318999999999999</c:v>
                </c:pt>
                <c:pt idx="11674">
                  <c:v>24.896000000000001</c:v>
                </c:pt>
                <c:pt idx="11675">
                  <c:v>26.081</c:v>
                </c:pt>
                <c:pt idx="11676">
                  <c:v>24.852</c:v>
                </c:pt>
                <c:pt idx="11677">
                  <c:v>22.036999999999999</c:v>
                </c:pt>
                <c:pt idx="11678">
                  <c:v>19.64</c:v>
                </c:pt>
                <c:pt idx="11679">
                  <c:v>23.356000000000002</c:v>
                </c:pt>
                <c:pt idx="11680">
                  <c:v>25.308</c:v>
                </c:pt>
                <c:pt idx="11681">
                  <c:v>22.363</c:v>
                </c:pt>
                <c:pt idx="11682">
                  <c:v>19.611000000000001</c:v>
                </c:pt>
                <c:pt idx="11683">
                  <c:v>23.718</c:v>
                </c:pt>
                <c:pt idx="11684">
                  <c:v>26.693000000000001</c:v>
                </c:pt>
                <c:pt idx="11685">
                  <c:v>27.178000000000001</c:v>
                </c:pt>
                <c:pt idx="11686">
                  <c:v>24.048999999999999</c:v>
                </c:pt>
                <c:pt idx="11687">
                  <c:v>24.295999999999999</c:v>
                </c:pt>
                <c:pt idx="11688">
                  <c:v>26.158000000000001</c:v>
                </c:pt>
                <c:pt idx="11689">
                  <c:v>27.088999999999999</c:v>
                </c:pt>
                <c:pt idx="11690">
                  <c:v>29.277999999999999</c:v>
                </c:pt>
                <c:pt idx="11691">
                  <c:v>20.263999999999999</c:v>
                </c:pt>
                <c:pt idx="11692">
                  <c:v>24.274999999999999</c:v>
                </c:pt>
                <c:pt idx="11693">
                  <c:v>2.7290000000000001</c:v>
                </c:pt>
                <c:pt idx="11694">
                  <c:v>0</c:v>
                </c:pt>
                <c:pt idx="11695">
                  <c:v>1.9370000000000001</c:v>
                </c:pt>
                <c:pt idx="11696">
                  <c:v>4.26</c:v>
                </c:pt>
                <c:pt idx="11697">
                  <c:v>2.3929999999999998</c:v>
                </c:pt>
                <c:pt idx="11698">
                  <c:v>0</c:v>
                </c:pt>
                <c:pt idx="11699">
                  <c:v>1.2789999999999999</c:v>
                </c:pt>
                <c:pt idx="11700">
                  <c:v>2.5369999999999999</c:v>
                </c:pt>
                <c:pt idx="11701">
                  <c:v>3.26</c:v>
                </c:pt>
                <c:pt idx="11702">
                  <c:v>1.458</c:v>
                </c:pt>
                <c:pt idx="11703">
                  <c:v>5.5726999999999999E-2</c:v>
                </c:pt>
                <c:pt idx="11704">
                  <c:v>0</c:v>
                </c:pt>
                <c:pt idx="11705">
                  <c:v>1.45</c:v>
                </c:pt>
                <c:pt idx="11706">
                  <c:v>5.9020000000000001</c:v>
                </c:pt>
                <c:pt idx="11707">
                  <c:v>10.647</c:v>
                </c:pt>
                <c:pt idx="11708">
                  <c:v>14.04</c:v>
                </c:pt>
                <c:pt idx="11709">
                  <c:v>23.317</c:v>
                </c:pt>
                <c:pt idx="11710">
                  <c:v>12.731</c:v>
                </c:pt>
                <c:pt idx="11711">
                  <c:v>20.224</c:v>
                </c:pt>
                <c:pt idx="11712">
                  <c:v>17.55</c:v>
                </c:pt>
                <c:pt idx="11713">
                  <c:v>19.001000000000001</c:v>
                </c:pt>
                <c:pt idx="11714">
                  <c:v>17.516999999999999</c:v>
                </c:pt>
                <c:pt idx="11715">
                  <c:v>12.109</c:v>
                </c:pt>
                <c:pt idx="11716">
                  <c:v>10.611000000000001</c:v>
                </c:pt>
                <c:pt idx="11717">
                  <c:v>11.404999999999999</c:v>
                </c:pt>
                <c:pt idx="11718">
                  <c:v>13.509</c:v>
                </c:pt>
                <c:pt idx="11719">
                  <c:v>19.747</c:v>
                </c:pt>
                <c:pt idx="11720">
                  <c:v>20.277999999999999</c:v>
                </c:pt>
                <c:pt idx="11721">
                  <c:v>21.064</c:v>
                </c:pt>
                <c:pt idx="11722">
                  <c:v>21.672000000000001</c:v>
                </c:pt>
                <c:pt idx="11723">
                  <c:v>15.36</c:v>
                </c:pt>
                <c:pt idx="11724">
                  <c:v>11.589</c:v>
                </c:pt>
                <c:pt idx="11725">
                  <c:v>14.855</c:v>
                </c:pt>
                <c:pt idx="11726">
                  <c:v>9.67</c:v>
                </c:pt>
                <c:pt idx="11727">
                  <c:v>15.468999999999999</c:v>
                </c:pt>
                <c:pt idx="11728">
                  <c:v>16.664000000000001</c:v>
                </c:pt>
                <c:pt idx="11729">
                  <c:v>25.657</c:v>
                </c:pt>
                <c:pt idx="11730">
                  <c:v>21.515000000000001</c:v>
                </c:pt>
                <c:pt idx="11731">
                  <c:v>20.742000000000001</c:v>
                </c:pt>
                <c:pt idx="11732">
                  <c:v>15.04</c:v>
                </c:pt>
                <c:pt idx="11733">
                  <c:v>16.802</c:v>
                </c:pt>
                <c:pt idx="11734">
                  <c:v>14.686</c:v>
                </c:pt>
                <c:pt idx="11735">
                  <c:v>15.436999999999999</c:v>
                </c:pt>
                <c:pt idx="11736">
                  <c:v>12.106999999999999</c:v>
                </c:pt>
                <c:pt idx="11737">
                  <c:v>22.667000000000002</c:v>
                </c:pt>
                <c:pt idx="11738">
                  <c:v>26.207999999999998</c:v>
                </c:pt>
                <c:pt idx="11739">
                  <c:v>25.225999999999999</c:v>
                </c:pt>
                <c:pt idx="11740">
                  <c:v>19.242999999999999</c:v>
                </c:pt>
                <c:pt idx="11741">
                  <c:v>15.208</c:v>
                </c:pt>
                <c:pt idx="11742">
                  <c:v>15.221</c:v>
                </c:pt>
                <c:pt idx="11743">
                  <c:v>17.696000000000002</c:v>
                </c:pt>
                <c:pt idx="11744">
                  <c:v>18.460999999999999</c:v>
                </c:pt>
                <c:pt idx="11745">
                  <c:v>26.433</c:v>
                </c:pt>
                <c:pt idx="11746">
                  <c:v>20.782</c:v>
                </c:pt>
                <c:pt idx="11747">
                  <c:v>18.725000000000001</c:v>
                </c:pt>
                <c:pt idx="11748">
                  <c:v>22.992999999999999</c:v>
                </c:pt>
                <c:pt idx="11749">
                  <c:v>16.445</c:v>
                </c:pt>
                <c:pt idx="11750">
                  <c:v>19.945</c:v>
                </c:pt>
                <c:pt idx="11751">
                  <c:v>20.233000000000001</c:v>
                </c:pt>
                <c:pt idx="11752">
                  <c:v>26.128</c:v>
                </c:pt>
                <c:pt idx="11753">
                  <c:v>21.23</c:v>
                </c:pt>
                <c:pt idx="11754">
                  <c:v>28.071999999999999</c:v>
                </c:pt>
                <c:pt idx="11755">
                  <c:v>16.369</c:v>
                </c:pt>
                <c:pt idx="11756">
                  <c:v>18.43</c:v>
                </c:pt>
                <c:pt idx="11757">
                  <c:v>14.374000000000001</c:v>
                </c:pt>
                <c:pt idx="11758">
                  <c:v>17.541</c:v>
                </c:pt>
                <c:pt idx="11759">
                  <c:v>24.134</c:v>
                </c:pt>
                <c:pt idx="11760">
                  <c:v>21.359000000000002</c:v>
                </c:pt>
                <c:pt idx="11761">
                  <c:v>23.524000000000001</c:v>
                </c:pt>
                <c:pt idx="11762">
                  <c:v>26.917000000000002</c:v>
                </c:pt>
                <c:pt idx="11763">
                  <c:v>18.768000000000001</c:v>
                </c:pt>
                <c:pt idx="11764">
                  <c:v>16.16</c:v>
                </c:pt>
                <c:pt idx="11765">
                  <c:v>17.271999999999998</c:v>
                </c:pt>
                <c:pt idx="11766">
                  <c:v>19.597000000000001</c:v>
                </c:pt>
                <c:pt idx="11767">
                  <c:v>26.1</c:v>
                </c:pt>
                <c:pt idx="11768">
                  <c:v>25.344000000000001</c:v>
                </c:pt>
                <c:pt idx="11769">
                  <c:v>16.975999999999999</c:v>
                </c:pt>
                <c:pt idx="11770">
                  <c:v>18.613</c:v>
                </c:pt>
                <c:pt idx="11771">
                  <c:v>18.318999999999999</c:v>
                </c:pt>
                <c:pt idx="11772">
                  <c:v>16.728999999999999</c:v>
                </c:pt>
                <c:pt idx="11773">
                  <c:v>15.462999999999999</c:v>
                </c:pt>
                <c:pt idx="11774">
                  <c:v>18.372</c:v>
                </c:pt>
                <c:pt idx="11775">
                  <c:v>19.507999999999999</c:v>
                </c:pt>
                <c:pt idx="11776">
                  <c:v>20.606000000000002</c:v>
                </c:pt>
                <c:pt idx="11777">
                  <c:v>21.068999999999999</c:v>
                </c:pt>
                <c:pt idx="11778">
                  <c:v>20.997</c:v>
                </c:pt>
                <c:pt idx="11779">
                  <c:v>18.925999999999998</c:v>
                </c:pt>
                <c:pt idx="11780">
                  <c:v>20.425000000000001</c:v>
                </c:pt>
                <c:pt idx="11781">
                  <c:v>12.965</c:v>
                </c:pt>
                <c:pt idx="11782">
                  <c:v>16.135000000000002</c:v>
                </c:pt>
                <c:pt idx="11783">
                  <c:v>18.584</c:v>
                </c:pt>
                <c:pt idx="11784">
                  <c:v>25.363</c:v>
                </c:pt>
                <c:pt idx="11785">
                  <c:v>23.302</c:v>
                </c:pt>
                <c:pt idx="11786">
                  <c:v>21.904</c:v>
                </c:pt>
                <c:pt idx="11787">
                  <c:v>16.37</c:v>
                </c:pt>
                <c:pt idx="11788">
                  <c:v>14.271000000000001</c:v>
                </c:pt>
                <c:pt idx="11789">
                  <c:v>14.010999999999999</c:v>
                </c:pt>
                <c:pt idx="11790">
                  <c:v>15.87</c:v>
                </c:pt>
                <c:pt idx="11791">
                  <c:v>17.212</c:v>
                </c:pt>
                <c:pt idx="11792">
                  <c:v>25.309000000000001</c:v>
                </c:pt>
                <c:pt idx="11793">
                  <c:v>22.678999999999998</c:v>
                </c:pt>
                <c:pt idx="11794">
                  <c:v>17.46</c:v>
                </c:pt>
                <c:pt idx="11795">
                  <c:v>18.027000000000001</c:v>
                </c:pt>
                <c:pt idx="11796">
                  <c:v>14.62</c:v>
                </c:pt>
                <c:pt idx="11797">
                  <c:v>15.936</c:v>
                </c:pt>
                <c:pt idx="11798">
                  <c:v>16.672999999999998</c:v>
                </c:pt>
                <c:pt idx="11799">
                  <c:v>16.946000000000002</c:v>
                </c:pt>
                <c:pt idx="11800">
                  <c:v>20.533000000000001</c:v>
                </c:pt>
                <c:pt idx="11801">
                  <c:v>23.428999999999998</c:v>
                </c:pt>
                <c:pt idx="11802">
                  <c:v>17.07</c:v>
                </c:pt>
                <c:pt idx="11803">
                  <c:v>17.106000000000002</c:v>
                </c:pt>
                <c:pt idx="11804">
                  <c:v>17.602</c:v>
                </c:pt>
                <c:pt idx="11805">
                  <c:v>23.713000000000001</c:v>
                </c:pt>
                <c:pt idx="11806">
                  <c:v>17.030999999999999</c:v>
                </c:pt>
                <c:pt idx="11807">
                  <c:v>22.021000000000001</c:v>
                </c:pt>
                <c:pt idx="11808">
                  <c:v>20.831</c:v>
                </c:pt>
                <c:pt idx="11809">
                  <c:v>18.271999999999998</c:v>
                </c:pt>
                <c:pt idx="11810">
                  <c:v>5.7229999999999999</c:v>
                </c:pt>
                <c:pt idx="11811">
                  <c:v>0</c:v>
                </c:pt>
                <c:pt idx="11812">
                  <c:v>2.7690000000000001</c:v>
                </c:pt>
                <c:pt idx="11813">
                  <c:v>10.015000000000001</c:v>
                </c:pt>
                <c:pt idx="11814">
                  <c:v>16.035</c:v>
                </c:pt>
                <c:pt idx="11815">
                  <c:v>26.965</c:v>
                </c:pt>
                <c:pt idx="11816">
                  <c:v>29.225999999999999</c:v>
                </c:pt>
                <c:pt idx="11817">
                  <c:v>28.001999999999999</c:v>
                </c:pt>
                <c:pt idx="11818">
                  <c:v>12.44</c:v>
                </c:pt>
                <c:pt idx="11819">
                  <c:v>14.12</c:v>
                </c:pt>
                <c:pt idx="11820">
                  <c:v>14.862</c:v>
                </c:pt>
                <c:pt idx="11821">
                  <c:v>24.102</c:v>
                </c:pt>
                <c:pt idx="11822">
                  <c:v>32.518000000000001</c:v>
                </c:pt>
                <c:pt idx="11823">
                  <c:v>22.756</c:v>
                </c:pt>
                <c:pt idx="11824">
                  <c:v>14.859</c:v>
                </c:pt>
                <c:pt idx="11825">
                  <c:v>2.25</c:v>
                </c:pt>
                <c:pt idx="11826">
                  <c:v>0</c:v>
                </c:pt>
                <c:pt idx="11827">
                  <c:v>0.97356799999999999</c:v>
                </c:pt>
                <c:pt idx="11828">
                  <c:v>3.4009999999999998</c:v>
                </c:pt>
                <c:pt idx="11829">
                  <c:v>2.9140000000000001</c:v>
                </c:pt>
                <c:pt idx="11830">
                  <c:v>1.766</c:v>
                </c:pt>
                <c:pt idx="11831">
                  <c:v>2.9390000000000001</c:v>
                </c:pt>
                <c:pt idx="11832">
                  <c:v>3.0569999999999999</c:v>
                </c:pt>
                <c:pt idx="11833">
                  <c:v>1.8979999999999999</c:v>
                </c:pt>
                <c:pt idx="11834">
                  <c:v>0</c:v>
                </c:pt>
                <c:pt idx="11835">
                  <c:v>5.4560000000000004</c:v>
                </c:pt>
                <c:pt idx="11836">
                  <c:v>11.718999999999999</c:v>
                </c:pt>
                <c:pt idx="11837">
                  <c:v>14.532999999999999</c:v>
                </c:pt>
                <c:pt idx="11838">
                  <c:v>19.027999999999999</c:v>
                </c:pt>
                <c:pt idx="11839">
                  <c:v>17.225999999999999</c:v>
                </c:pt>
                <c:pt idx="11840">
                  <c:v>19.309000000000001</c:v>
                </c:pt>
                <c:pt idx="11841">
                  <c:v>19.222000000000001</c:v>
                </c:pt>
                <c:pt idx="11842">
                  <c:v>19.928000000000001</c:v>
                </c:pt>
                <c:pt idx="11843">
                  <c:v>19.440999999999999</c:v>
                </c:pt>
                <c:pt idx="11844">
                  <c:v>9.5540000000000003</c:v>
                </c:pt>
                <c:pt idx="11845">
                  <c:v>13.459</c:v>
                </c:pt>
                <c:pt idx="11846">
                  <c:v>14.417</c:v>
                </c:pt>
                <c:pt idx="11847">
                  <c:v>17.009</c:v>
                </c:pt>
                <c:pt idx="11848">
                  <c:v>16.789000000000001</c:v>
                </c:pt>
                <c:pt idx="11849">
                  <c:v>16.065000000000001</c:v>
                </c:pt>
                <c:pt idx="11850">
                  <c:v>15.401</c:v>
                </c:pt>
                <c:pt idx="11851">
                  <c:v>17.276</c:v>
                </c:pt>
                <c:pt idx="11852">
                  <c:v>14.747999999999999</c:v>
                </c:pt>
                <c:pt idx="11853">
                  <c:v>12.326000000000001</c:v>
                </c:pt>
                <c:pt idx="11854">
                  <c:v>11.904999999999999</c:v>
                </c:pt>
                <c:pt idx="11855">
                  <c:v>16.257999999999999</c:v>
                </c:pt>
                <c:pt idx="11856">
                  <c:v>17.329000000000001</c:v>
                </c:pt>
                <c:pt idx="11857">
                  <c:v>15.81</c:v>
                </c:pt>
                <c:pt idx="11858">
                  <c:v>18.469000000000001</c:v>
                </c:pt>
                <c:pt idx="11859">
                  <c:v>19.545000000000002</c:v>
                </c:pt>
                <c:pt idx="11860">
                  <c:v>17.507999999999999</c:v>
                </c:pt>
                <c:pt idx="11861">
                  <c:v>18.266999999999999</c:v>
                </c:pt>
                <c:pt idx="11862">
                  <c:v>13.782999999999999</c:v>
                </c:pt>
                <c:pt idx="11863">
                  <c:v>13.433999999999999</c:v>
                </c:pt>
                <c:pt idx="11864">
                  <c:v>16.602</c:v>
                </c:pt>
                <c:pt idx="11865">
                  <c:v>17.52</c:v>
                </c:pt>
                <c:pt idx="11866">
                  <c:v>17.451000000000001</c:v>
                </c:pt>
                <c:pt idx="11867">
                  <c:v>19.797000000000001</c:v>
                </c:pt>
                <c:pt idx="11868">
                  <c:v>13.95</c:v>
                </c:pt>
                <c:pt idx="11869">
                  <c:v>17.321000000000002</c:v>
                </c:pt>
                <c:pt idx="11870">
                  <c:v>14.496</c:v>
                </c:pt>
                <c:pt idx="11871">
                  <c:v>12.916</c:v>
                </c:pt>
                <c:pt idx="11872">
                  <c:v>11.539</c:v>
                </c:pt>
                <c:pt idx="11873">
                  <c:v>13.972</c:v>
                </c:pt>
                <c:pt idx="11874">
                  <c:v>14.55</c:v>
                </c:pt>
                <c:pt idx="11875">
                  <c:v>16.111000000000001</c:v>
                </c:pt>
                <c:pt idx="11876">
                  <c:v>15.553000000000001</c:v>
                </c:pt>
                <c:pt idx="11877">
                  <c:v>15.509</c:v>
                </c:pt>
                <c:pt idx="11878">
                  <c:v>19.282</c:v>
                </c:pt>
                <c:pt idx="11879">
                  <c:v>17.172999999999998</c:v>
                </c:pt>
                <c:pt idx="11880">
                  <c:v>13.901</c:v>
                </c:pt>
                <c:pt idx="11881">
                  <c:v>13.768000000000001</c:v>
                </c:pt>
                <c:pt idx="11882">
                  <c:v>18.760999999999999</c:v>
                </c:pt>
                <c:pt idx="11883">
                  <c:v>16.454999999999998</c:v>
                </c:pt>
                <c:pt idx="11884">
                  <c:v>17.120999999999999</c:v>
                </c:pt>
                <c:pt idx="11885">
                  <c:v>19.198</c:v>
                </c:pt>
                <c:pt idx="11886">
                  <c:v>19.047999999999998</c:v>
                </c:pt>
                <c:pt idx="11887">
                  <c:v>14.64</c:v>
                </c:pt>
                <c:pt idx="11888">
                  <c:v>14.493</c:v>
                </c:pt>
                <c:pt idx="11889">
                  <c:v>15.837999999999999</c:v>
                </c:pt>
                <c:pt idx="11890">
                  <c:v>16.968</c:v>
                </c:pt>
                <c:pt idx="11891">
                  <c:v>16.061</c:v>
                </c:pt>
                <c:pt idx="11892">
                  <c:v>19.86</c:v>
                </c:pt>
                <c:pt idx="11893">
                  <c:v>16.774999999999999</c:v>
                </c:pt>
                <c:pt idx="11894">
                  <c:v>15.305</c:v>
                </c:pt>
                <c:pt idx="11895">
                  <c:v>13.106</c:v>
                </c:pt>
                <c:pt idx="11896">
                  <c:v>16.483000000000001</c:v>
                </c:pt>
                <c:pt idx="11897">
                  <c:v>16.420000000000002</c:v>
                </c:pt>
                <c:pt idx="11898">
                  <c:v>15.255000000000001</c:v>
                </c:pt>
                <c:pt idx="11899">
                  <c:v>18.937000000000001</c:v>
                </c:pt>
                <c:pt idx="11900">
                  <c:v>20.428999999999998</c:v>
                </c:pt>
                <c:pt idx="11901">
                  <c:v>18.376000000000001</c:v>
                </c:pt>
                <c:pt idx="11902">
                  <c:v>15.374000000000001</c:v>
                </c:pt>
                <c:pt idx="11903">
                  <c:v>13.218999999999999</c:v>
                </c:pt>
                <c:pt idx="11904">
                  <c:v>13.166</c:v>
                </c:pt>
                <c:pt idx="11905">
                  <c:v>14.46</c:v>
                </c:pt>
                <c:pt idx="11906">
                  <c:v>14.824999999999999</c:v>
                </c:pt>
                <c:pt idx="11907">
                  <c:v>16.710999999999999</c:v>
                </c:pt>
                <c:pt idx="11908">
                  <c:v>14.826000000000001</c:v>
                </c:pt>
                <c:pt idx="11909">
                  <c:v>16.344999999999999</c:v>
                </c:pt>
                <c:pt idx="11910">
                  <c:v>16.670000000000002</c:v>
                </c:pt>
                <c:pt idx="11911">
                  <c:v>18.960999999999999</c:v>
                </c:pt>
                <c:pt idx="11912">
                  <c:v>17.349</c:v>
                </c:pt>
                <c:pt idx="11913">
                  <c:v>17.268000000000001</c:v>
                </c:pt>
                <c:pt idx="11914">
                  <c:v>16.268000000000001</c:v>
                </c:pt>
                <c:pt idx="11915">
                  <c:v>17.823</c:v>
                </c:pt>
                <c:pt idx="11916">
                  <c:v>16.506</c:v>
                </c:pt>
                <c:pt idx="11917">
                  <c:v>14.262</c:v>
                </c:pt>
                <c:pt idx="11918">
                  <c:v>14.529</c:v>
                </c:pt>
                <c:pt idx="11919">
                  <c:v>17.146999999999998</c:v>
                </c:pt>
                <c:pt idx="11920">
                  <c:v>15.821999999999999</c:v>
                </c:pt>
                <c:pt idx="11921">
                  <c:v>16.408999999999999</c:v>
                </c:pt>
                <c:pt idx="11922">
                  <c:v>14.163</c:v>
                </c:pt>
                <c:pt idx="11923">
                  <c:v>15.695</c:v>
                </c:pt>
                <c:pt idx="11924">
                  <c:v>15.101000000000001</c:v>
                </c:pt>
                <c:pt idx="11925">
                  <c:v>15.589</c:v>
                </c:pt>
                <c:pt idx="11926">
                  <c:v>15.84</c:v>
                </c:pt>
                <c:pt idx="11927">
                  <c:v>14.646000000000001</c:v>
                </c:pt>
                <c:pt idx="11928">
                  <c:v>17.501000000000001</c:v>
                </c:pt>
                <c:pt idx="11929">
                  <c:v>15.91</c:v>
                </c:pt>
                <c:pt idx="11930">
                  <c:v>20.09</c:v>
                </c:pt>
                <c:pt idx="11931">
                  <c:v>16.280999999999999</c:v>
                </c:pt>
                <c:pt idx="11932">
                  <c:v>16.920000000000002</c:v>
                </c:pt>
                <c:pt idx="11933">
                  <c:v>18.844000000000001</c:v>
                </c:pt>
                <c:pt idx="11934">
                  <c:v>17.698</c:v>
                </c:pt>
                <c:pt idx="11935">
                  <c:v>18.651</c:v>
                </c:pt>
                <c:pt idx="11936">
                  <c:v>16.579999999999998</c:v>
                </c:pt>
                <c:pt idx="11937">
                  <c:v>14.785</c:v>
                </c:pt>
                <c:pt idx="11938">
                  <c:v>14.715</c:v>
                </c:pt>
                <c:pt idx="11939">
                  <c:v>11.782</c:v>
                </c:pt>
                <c:pt idx="11940">
                  <c:v>13.757999999999999</c:v>
                </c:pt>
                <c:pt idx="11941">
                  <c:v>14.000999999999999</c:v>
                </c:pt>
                <c:pt idx="11942">
                  <c:v>16.864000000000001</c:v>
                </c:pt>
                <c:pt idx="11943">
                  <c:v>17.05</c:v>
                </c:pt>
                <c:pt idx="11944">
                  <c:v>15.840999999999999</c:v>
                </c:pt>
                <c:pt idx="11945">
                  <c:v>12.997</c:v>
                </c:pt>
                <c:pt idx="11946">
                  <c:v>15.734</c:v>
                </c:pt>
                <c:pt idx="11947">
                  <c:v>15.808</c:v>
                </c:pt>
                <c:pt idx="11948">
                  <c:v>17.635999999999999</c:v>
                </c:pt>
                <c:pt idx="11949">
                  <c:v>18.631</c:v>
                </c:pt>
                <c:pt idx="11950">
                  <c:v>16.344999999999999</c:v>
                </c:pt>
                <c:pt idx="11951">
                  <c:v>21.751000000000001</c:v>
                </c:pt>
                <c:pt idx="11952">
                  <c:v>13.821999999999999</c:v>
                </c:pt>
                <c:pt idx="11953">
                  <c:v>15.223000000000001</c:v>
                </c:pt>
                <c:pt idx="11954">
                  <c:v>13.97</c:v>
                </c:pt>
                <c:pt idx="11955">
                  <c:v>19.984000000000002</c:v>
                </c:pt>
                <c:pt idx="11956">
                  <c:v>18.690000000000001</c:v>
                </c:pt>
                <c:pt idx="11957">
                  <c:v>18.558</c:v>
                </c:pt>
                <c:pt idx="11958">
                  <c:v>18.024999999999999</c:v>
                </c:pt>
                <c:pt idx="11959">
                  <c:v>15.314</c:v>
                </c:pt>
                <c:pt idx="11960">
                  <c:v>14.936999999999999</c:v>
                </c:pt>
                <c:pt idx="11961">
                  <c:v>15.33</c:v>
                </c:pt>
                <c:pt idx="11962">
                  <c:v>12.49</c:v>
                </c:pt>
                <c:pt idx="11963">
                  <c:v>14.324</c:v>
                </c:pt>
                <c:pt idx="11964">
                  <c:v>17.704999999999998</c:v>
                </c:pt>
                <c:pt idx="11965">
                  <c:v>16.88</c:v>
                </c:pt>
                <c:pt idx="11966">
                  <c:v>16.5</c:v>
                </c:pt>
                <c:pt idx="11967">
                  <c:v>14.615</c:v>
                </c:pt>
                <c:pt idx="11968">
                  <c:v>6.9</c:v>
                </c:pt>
                <c:pt idx="11969">
                  <c:v>0</c:v>
                </c:pt>
                <c:pt idx="11970">
                  <c:v>1.6832E-2</c:v>
                </c:pt>
                <c:pt idx="11971">
                  <c:v>2.5</c:v>
                </c:pt>
                <c:pt idx="11972">
                  <c:v>3.0710000000000002</c:v>
                </c:pt>
                <c:pt idx="11973">
                  <c:v>3.0019999999999998</c:v>
                </c:pt>
                <c:pt idx="11974">
                  <c:v>0</c:v>
                </c:pt>
                <c:pt idx="11975">
                  <c:v>4.7930000000000001</c:v>
                </c:pt>
                <c:pt idx="11976">
                  <c:v>10.737</c:v>
                </c:pt>
                <c:pt idx="11977">
                  <c:v>12.14</c:v>
                </c:pt>
                <c:pt idx="11978">
                  <c:v>26.077999999999999</c:v>
                </c:pt>
                <c:pt idx="11979">
                  <c:v>28.960999999999999</c:v>
                </c:pt>
                <c:pt idx="11980">
                  <c:v>31.827000000000002</c:v>
                </c:pt>
                <c:pt idx="11981">
                  <c:v>26.187000000000001</c:v>
                </c:pt>
                <c:pt idx="11982">
                  <c:v>16.338999999999999</c:v>
                </c:pt>
                <c:pt idx="11983">
                  <c:v>11.329000000000001</c:v>
                </c:pt>
                <c:pt idx="11984">
                  <c:v>29.986999999999998</c:v>
                </c:pt>
                <c:pt idx="11985">
                  <c:v>36.073</c:v>
                </c:pt>
                <c:pt idx="11986">
                  <c:v>27.055</c:v>
                </c:pt>
                <c:pt idx="11987">
                  <c:v>23.866</c:v>
                </c:pt>
                <c:pt idx="11988">
                  <c:v>26.849</c:v>
                </c:pt>
                <c:pt idx="11989">
                  <c:v>35.292999999999999</c:v>
                </c:pt>
                <c:pt idx="11990">
                  <c:v>33.277999999999999</c:v>
                </c:pt>
                <c:pt idx="11991">
                  <c:v>20.251000000000001</c:v>
                </c:pt>
                <c:pt idx="11992">
                  <c:v>26.231999999999999</c:v>
                </c:pt>
                <c:pt idx="11993">
                  <c:v>30.433</c:v>
                </c:pt>
                <c:pt idx="11994">
                  <c:v>30.675999999999998</c:v>
                </c:pt>
                <c:pt idx="11995">
                  <c:v>28.425999999999998</c:v>
                </c:pt>
                <c:pt idx="11996">
                  <c:v>25.707000000000001</c:v>
                </c:pt>
                <c:pt idx="11997">
                  <c:v>31.099</c:v>
                </c:pt>
                <c:pt idx="11998">
                  <c:v>29.024999999999999</c:v>
                </c:pt>
                <c:pt idx="11999">
                  <c:v>25.702999999999999</c:v>
                </c:pt>
                <c:pt idx="12000">
                  <c:v>27.664999999999999</c:v>
                </c:pt>
                <c:pt idx="12001">
                  <c:v>30.097000000000001</c:v>
                </c:pt>
                <c:pt idx="12002">
                  <c:v>27.495999999999999</c:v>
                </c:pt>
                <c:pt idx="12003">
                  <c:v>28.117999999999999</c:v>
                </c:pt>
                <c:pt idx="12004">
                  <c:v>27.902999999999999</c:v>
                </c:pt>
                <c:pt idx="12005">
                  <c:v>23.741</c:v>
                </c:pt>
                <c:pt idx="12006">
                  <c:v>25.719000000000001</c:v>
                </c:pt>
                <c:pt idx="12007">
                  <c:v>30.9</c:v>
                </c:pt>
                <c:pt idx="12008">
                  <c:v>29.143999999999998</c:v>
                </c:pt>
                <c:pt idx="12009">
                  <c:v>31.715</c:v>
                </c:pt>
                <c:pt idx="12010">
                  <c:v>25.077000000000002</c:v>
                </c:pt>
                <c:pt idx="12011">
                  <c:v>28.11</c:v>
                </c:pt>
                <c:pt idx="12012">
                  <c:v>29.8</c:v>
                </c:pt>
                <c:pt idx="12013">
                  <c:v>31.244</c:v>
                </c:pt>
                <c:pt idx="12014">
                  <c:v>26.516999999999999</c:v>
                </c:pt>
                <c:pt idx="12015">
                  <c:v>23.99</c:v>
                </c:pt>
                <c:pt idx="12016">
                  <c:v>22.741</c:v>
                </c:pt>
                <c:pt idx="12017">
                  <c:v>29.797999999999998</c:v>
                </c:pt>
                <c:pt idx="12018">
                  <c:v>29.623999999999999</c:v>
                </c:pt>
                <c:pt idx="12019">
                  <c:v>24.998000000000001</c:v>
                </c:pt>
                <c:pt idx="12020">
                  <c:v>27.721</c:v>
                </c:pt>
                <c:pt idx="12021">
                  <c:v>22.74</c:v>
                </c:pt>
                <c:pt idx="12022">
                  <c:v>31.765000000000001</c:v>
                </c:pt>
                <c:pt idx="12023">
                  <c:v>29.64</c:v>
                </c:pt>
                <c:pt idx="12024">
                  <c:v>25.071000000000002</c:v>
                </c:pt>
                <c:pt idx="12025">
                  <c:v>24.501000000000001</c:v>
                </c:pt>
                <c:pt idx="12026">
                  <c:v>30.652999999999999</c:v>
                </c:pt>
                <c:pt idx="12027">
                  <c:v>30.42</c:v>
                </c:pt>
                <c:pt idx="12028">
                  <c:v>24.597000000000001</c:v>
                </c:pt>
                <c:pt idx="12029">
                  <c:v>29.86</c:v>
                </c:pt>
                <c:pt idx="12030">
                  <c:v>25.841000000000001</c:v>
                </c:pt>
                <c:pt idx="12031">
                  <c:v>30.974</c:v>
                </c:pt>
                <c:pt idx="12032">
                  <c:v>28.73</c:v>
                </c:pt>
                <c:pt idx="12033">
                  <c:v>28.698</c:v>
                </c:pt>
                <c:pt idx="12034">
                  <c:v>25.373999999999999</c:v>
                </c:pt>
                <c:pt idx="12035">
                  <c:v>32.027000000000001</c:v>
                </c:pt>
                <c:pt idx="12036">
                  <c:v>28.440999999999999</c:v>
                </c:pt>
                <c:pt idx="12037">
                  <c:v>25.454999999999998</c:v>
                </c:pt>
                <c:pt idx="12038">
                  <c:v>29.434999999999999</c:v>
                </c:pt>
                <c:pt idx="12039">
                  <c:v>29.228999999999999</c:v>
                </c:pt>
                <c:pt idx="12040">
                  <c:v>26.919</c:v>
                </c:pt>
                <c:pt idx="12041">
                  <c:v>29.547999999999998</c:v>
                </c:pt>
                <c:pt idx="12042">
                  <c:v>32.927</c:v>
                </c:pt>
                <c:pt idx="12043">
                  <c:v>28.905000000000001</c:v>
                </c:pt>
                <c:pt idx="12044">
                  <c:v>27.794</c:v>
                </c:pt>
                <c:pt idx="12045">
                  <c:v>23.661000000000001</c:v>
                </c:pt>
                <c:pt idx="12046">
                  <c:v>30.263000000000002</c:v>
                </c:pt>
                <c:pt idx="12047">
                  <c:v>30.405000000000001</c:v>
                </c:pt>
                <c:pt idx="12048">
                  <c:v>27.709</c:v>
                </c:pt>
                <c:pt idx="12049">
                  <c:v>26.204999999999998</c:v>
                </c:pt>
                <c:pt idx="12050">
                  <c:v>29.86</c:v>
                </c:pt>
                <c:pt idx="12051">
                  <c:v>32.218000000000004</c:v>
                </c:pt>
                <c:pt idx="12052">
                  <c:v>23.192</c:v>
                </c:pt>
                <c:pt idx="12053">
                  <c:v>30.053000000000001</c:v>
                </c:pt>
                <c:pt idx="12054">
                  <c:v>26.521000000000001</c:v>
                </c:pt>
                <c:pt idx="12055">
                  <c:v>27.972000000000001</c:v>
                </c:pt>
                <c:pt idx="12056">
                  <c:v>26.314</c:v>
                </c:pt>
                <c:pt idx="12057">
                  <c:v>25.795999999999999</c:v>
                </c:pt>
                <c:pt idx="12058">
                  <c:v>26.959</c:v>
                </c:pt>
                <c:pt idx="12059">
                  <c:v>27.012</c:v>
                </c:pt>
                <c:pt idx="12060">
                  <c:v>27.605</c:v>
                </c:pt>
                <c:pt idx="12061">
                  <c:v>26.356999999999999</c:v>
                </c:pt>
                <c:pt idx="12062">
                  <c:v>21.423999999999999</c:v>
                </c:pt>
                <c:pt idx="12063">
                  <c:v>26.559000000000001</c:v>
                </c:pt>
                <c:pt idx="12064">
                  <c:v>32.625999999999998</c:v>
                </c:pt>
                <c:pt idx="12065">
                  <c:v>23.035</c:v>
                </c:pt>
                <c:pt idx="12066">
                  <c:v>28.631</c:v>
                </c:pt>
                <c:pt idx="12067">
                  <c:v>28.030999999999999</c:v>
                </c:pt>
                <c:pt idx="12068">
                  <c:v>31.309000000000001</c:v>
                </c:pt>
                <c:pt idx="12069">
                  <c:v>26.315999999999999</c:v>
                </c:pt>
                <c:pt idx="12070">
                  <c:v>27.779</c:v>
                </c:pt>
                <c:pt idx="12071">
                  <c:v>27.670999999999999</c:v>
                </c:pt>
                <c:pt idx="12072">
                  <c:v>29.145</c:v>
                </c:pt>
                <c:pt idx="12073">
                  <c:v>26.218</c:v>
                </c:pt>
                <c:pt idx="12074">
                  <c:v>27.873999999999999</c:v>
                </c:pt>
                <c:pt idx="12075">
                  <c:v>28.231000000000002</c:v>
                </c:pt>
                <c:pt idx="12076">
                  <c:v>29.242999999999999</c:v>
                </c:pt>
                <c:pt idx="12077">
                  <c:v>26.997</c:v>
                </c:pt>
                <c:pt idx="12078">
                  <c:v>26.829000000000001</c:v>
                </c:pt>
                <c:pt idx="12079">
                  <c:v>29.76</c:v>
                </c:pt>
                <c:pt idx="12080">
                  <c:v>27.62</c:v>
                </c:pt>
                <c:pt idx="12081">
                  <c:v>29.651</c:v>
                </c:pt>
                <c:pt idx="12082">
                  <c:v>31.373000000000001</c:v>
                </c:pt>
                <c:pt idx="12083">
                  <c:v>26.920999999999999</c:v>
                </c:pt>
                <c:pt idx="12084">
                  <c:v>24.481000000000002</c:v>
                </c:pt>
                <c:pt idx="12085">
                  <c:v>29.228000000000002</c:v>
                </c:pt>
                <c:pt idx="12086">
                  <c:v>31.449000000000002</c:v>
                </c:pt>
                <c:pt idx="12087">
                  <c:v>29.023</c:v>
                </c:pt>
                <c:pt idx="12088">
                  <c:v>21.248999999999999</c:v>
                </c:pt>
                <c:pt idx="12089">
                  <c:v>26.759</c:v>
                </c:pt>
                <c:pt idx="12090">
                  <c:v>29.210999999999999</c:v>
                </c:pt>
                <c:pt idx="12091">
                  <c:v>31.731000000000002</c:v>
                </c:pt>
                <c:pt idx="12092">
                  <c:v>26.414999999999999</c:v>
                </c:pt>
                <c:pt idx="12093">
                  <c:v>23.100999999999999</c:v>
                </c:pt>
                <c:pt idx="12094">
                  <c:v>26.783999999999999</c:v>
                </c:pt>
                <c:pt idx="12095">
                  <c:v>29.861999999999998</c:v>
                </c:pt>
                <c:pt idx="12096">
                  <c:v>29.629000000000001</c:v>
                </c:pt>
                <c:pt idx="12097">
                  <c:v>22.827999999999999</c:v>
                </c:pt>
                <c:pt idx="12098">
                  <c:v>25.846</c:v>
                </c:pt>
                <c:pt idx="12099">
                  <c:v>29.01</c:v>
                </c:pt>
                <c:pt idx="12100">
                  <c:v>31.81</c:v>
                </c:pt>
                <c:pt idx="12101">
                  <c:v>26.472000000000001</c:v>
                </c:pt>
                <c:pt idx="12102">
                  <c:v>27.599</c:v>
                </c:pt>
                <c:pt idx="12103">
                  <c:v>25.696999999999999</c:v>
                </c:pt>
                <c:pt idx="12104">
                  <c:v>30.806000000000001</c:v>
                </c:pt>
                <c:pt idx="12105">
                  <c:v>31.669</c:v>
                </c:pt>
                <c:pt idx="12106">
                  <c:v>21.065000000000001</c:v>
                </c:pt>
                <c:pt idx="12107">
                  <c:v>26.777000000000001</c:v>
                </c:pt>
                <c:pt idx="12108">
                  <c:v>32.674999999999997</c:v>
                </c:pt>
                <c:pt idx="12109">
                  <c:v>32.192999999999998</c:v>
                </c:pt>
                <c:pt idx="12110">
                  <c:v>24.696000000000002</c:v>
                </c:pt>
                <c:pt idx="12111">
                  <c:v>26.626999999999999</c:v>
                </c:pt>
                <c:pt idx="12112">
                  <c:v>30.510999999999999</c:v>
                </c:pt>
                <c:pt idx="12113">
                  <c:v>31.407</c:v>
                </c:pt>
                <c:pt idx="12114">
                  <c:v>21.215</c:v>
                </c:pt>
                <c:pt idx="12115">
                  <c:v>23.378</c:v>
                </c:pt>
                <c:pt idx="12116">
                  <c:v>32.765999999999998</c:v>
                </c:pt>
                <c:pt idx="12117">
                  <c:v>31.077000000000002</c:v>
                </c:pt>
                <c:pt idx="12118">
                  <c:v>23.248000000000001</c:v>
                </c:pt>
                <c:pt idx="12119">
                  <c:v>28.234999999999999</c:v>
                </c:pt>
                <c:pt idx="12120">
                  <c:v>29.98</c:v>
                </c:pt>
                <c:pt idx="12121">
                  <c:v>34.359000000000002</c:v>
                </c:pt>
                <c:pt idx="12122">
                  <c:v>27.798999999999999</c:v>
                </c:pt>
                <c:pt idx="12123">
                  <c:v>23.574000000000002</c:v>
                </c:pt>
                <c:pt idx="12124">
                  <c:v>30.805</c:v>
                </c:pt>
                <c:pt idx="12125">
                  <c:v>30.878</c:v>
                </c:pt>
                <c:pt idx="12126">
                  <c:v>28.888999999999999</c:v>
                </c:pt>
                <c:pt idx="12127">
                  <c:v>28.45</c:v>
                </c:pt>
                <c:pt idx="12128">
                  <c:v>25.815000000000001</c:v>
                </c:pt>
                <c:pt idx="12129">
                  <c:v>32.968000000000004</c:v>
                </c:pt>
                <c:pt idx="12130">
                  <c:v>28.536000000000001</c:v>
                </c:pt>
                <c:pt idx="12131">
                  <c:v>23.873000000000001</c:v>
                </c:pt>
                <c:pt idx="12132">
                  <c:v>26.581</c:v>
                </c:pt>
                <c:pt idx="12133">
                  <c:v>31.085999999999999</c:v>
                </c:pt>
                <c:pt idx="12134">
                  <c:v>32.533000000000001</c:v>
                </c:pt>
                <c:pt idx="12135">
                  <c:v>23.358000000000001</c:v>
                </c:pt>
                <c:pt idx="12136">
                  <c:v>26.007000000000001</c:v>
                </c:pt>
                <c:pt idx="12137">
                  <c:v>27.411000000000001</c:v>
                </c:pt>
                <c:pt idx="12138">
                  <c:v>30.82</c:v>
                </c:pt>
                <c:pt idx="12139">
                  <c:v>22.960999999999999</c:v>
                </c:pt>
                <c:pt idx="12140">
                  <c:v>21.652999999999999</c:v>
                </c:pt>
                <c:pt idx="12141">
                  <c:v>25.120999999999999</c:v>
                </c:pt>
                <c:pt idx="12142">
                  <c:v>33.658999999999999</c:v>
                </c:pt>
                <c:pt idx="12143">
                  <c:v>26.414999999999999</c:v>
                </c:pt>
                <c:pt idx="12144">
                  <c:v>24.504999999999999</c:v>
                </c:pt>
                <c:pt idx="12145">
                  <c:v>29.481000000000002</c:v>
                </c:pt>
                <c:pt idx="12146">
                  <c:v>30.748000000000001</c:v>
                </c:pt>
                <c:pt idx="12147">
                  <c:v>25.184000000000001</c:v>
                </c:pt>
                <c:pt idx="12148">
                  <c:v>25.960999999999999</c:v>
                </c:pt>
                <c:pt idx="12149">
                  <c:v>31.353000000000002</c:v>
                </c:pt>
                <c:pt idx="12150">
                  <c:v>29.338000000000001</c:v>
                </c:pt>
                <c:pt idx="12151">
                  <c:v>25.48</c:v>
                </c:pt>
                <c:pt idx="12152">
                  <c:v>25.236999999999998</c:v>
                </c:pt>
                <c:pt idx="12153">
                  <c:v>33.521000000000001</c:v>
                </c:pt>
                <c:pt idx="12154">
                  <c:v>32.472999999999999</c:v>
                </c:pt>
                <c:pt idx="12155">
                  <c:v>25.273</c:v>
                </c:pt>
                <c:pt idx="12156">
                  <c:v>17.167000000000002</c:v>
                </c:pt>
                <c:pt idx="12157">
                  <c:v>27.475999999999999</c:v>
                </c:pt>
                <c:pt idx="12158">
                  <c:v>26.564</c:v>
                </c:pt>
                <c:pt idx="12159">
                  <c:v>25.027000000000001</c:v>
                </c:pt>
                <c:pt idx="12160">
                  <c:v>22.501000000000001</c:v>
                </c:pt>
                <c:pt idx="12161">
                  <c:v>23.731999999999999</c:v>
                </c:pt>
                <c:pt idx="12162">
                  <c:v>27.138000000000002</c:v>
                </c:pt>
                <c:pt idx="12163">
                  <c:v>27</c:v>
                </c:pt>
                <c:pt idx="12164">
                  <c:v>24.010999999999999</c:v>
                </c:pt>
                <c:pt idx="12165">
                  <c:v>23</c:v>
                </c:pt>
                <c:pt idx="12166">
                  <c:v>25.318999999999999</c:v>
                </c:pt>
                <c:pt idx="12167">
                  <c:v>24.212</c:v>
                </c:pt>
                <c:pt idx="12168">
                  <c:v>22.055</c:v>
                </c:pt>
                <c:pt idx="12169">
                  <c:v>22.827000000000002</c:v>
                </c:pt>
                <c:pt idx="12170">
                  <c:v>27.673999999999999</c:v>
                </c:pt>
                <c:pt idx="12171">
                  <c:v>21.645</c:v>
                </c:pt>
                <c:pt idx="12172">
                  <c:v>23.372</c:v>
                </c:pt>
                <c:pt idx="12173">
                  <c:v>25.928000000000001</c:v>
                </c:pt>
                <c:pt idx="12174">
                  <c:v>25.625</c:v>
                </c:pt>
                <c:pt idx="12175">
                  <c:v>29.013999999999999</c:v>
                </c:pt>
                <c:pt idx="12176">
                  <c:v>25.632000000000001</c:v>
                </c:pt>
                <c:pt idx="12177">
                  <c:v>25.306000000000001</c:v>
                </c:pt>
                <c:pt idx="12178">
                  <c:v>24.916</c:v>
                </c:pt>
                <c:pt idx="12179">
                  <c:v>33.704000000000001</c:v>
                </c:pt>
                <c:pt idx="12180">
                  <c:v>26.265000000000001</c:v>
                </c:pt>
                <c:pt idx="12181">
                  <c:v>25.381</c:v>
                </c:pt>
                <c:pt idx="12182">
                  <c:v>27.486999999999998</c:v>
                </c:pt>
                <c:pt idx="12183">
                  <c:v>26.681000000000001</c:v>
                </c:pt>
                <c:pt idx="12184">
                  <c:v>30.09</c:v>
                </c:pt>
                <c:pt idx="12185">
                  <c:v>28.236999999999998</c:v>
                </c:pt>
                <c:pt idx="12186">
                  <c:v>25.879000000000001</c:v>
                </c:pt>
                <c:pt idx="12187">
                  <c:v>24.143000000000001</c:v>
                </c:pt>
                <c:pt idx="12188">
                  <c:v>23.841999999999999</c:v>
                </c:pt>
                <c:pt idx="12189">
                  <c:v>27.643000000000001</c:v>
                </c:pt>
                <c:pt idx="12190">
                  <c:v>23.405999999999999</c:v>
                </c:pt>
                <c:pt idx="12191">
                  <c:v>19.943000000000001</c:v>
                </c:pt>
                <c:pt idx="12192">
                  <c:v>22.071000000000002</c:v>
                </c:pt>
                <c:pt idx="12193">
                  <c:v>23.971</c:v>
                </c:pt>
                <c:pt idx="12194">
                  <c:v>17.631</c:v>
                </c:pt>
                <c:pt idx="12195">
                  <c:v>29.965</c:v>
                </c:pt>
                <c:pt idx="12196">
                  <c:v>25.931000000000001</c:v>
                </c:pt>
                <c:pt idx="12197">
                  <c:v>47.204999999999998</c:v>
                </c:pt>
                <c:pt idx="12198">
                  <c:v>47.195999999999998</c:v>
                </c:pt>
                <c:pt idx="12199">
                  <c:v>46.411999999999999</c:v>
                </c:pt>
                <c:pt idx="12200">
                  <c:v>47.454999999999998</c:v>
                </c:pt>
                <c:pt idx="12201">
                  <c:v>48.558</c:v>
                </c:pt>
                <c:pt idx="12202">
                  <c:v>46.201999999999998</c:v>
                </c:pt>
                <c:pt idx="12203">
                  <c:v>43.366</c:v>
                </c:pt>
                <c:pt idx="12204">
                  <c:v>36.222999999999999</c:v>
                </c:pt>
                <c:pt idx="12205">
                  <c:v>39.79</c:v>
                </c:pt>
                <c:pt idx="12206">
                  <c:v>48.017000000000003</c:v>
                </c:pt>
                <c:pt idx="12207">
                  <c:v>51.319000000000003</c:v>
                </c:pt>
                <c:pt idx="12208">
                  <c:v>56.576999999999998</c:v>
                </c:pt>
                <c:pt idx="12209">
                  <c:v>43.710999999999999</c:v>
                </c:pt>
                <c:pt idx="12210">
                  <c:v>40.881999999999998</c:v>
                </c:pt>
                <c:pt idx="12211">
                  <c:v>49.77</c:v>
                </c:pt>
                <c:pt idx="12212">
                  <c:v>49.042999999999999</c:v>
                </c:pt>
                <c:pt idx="12213">
                  <c:v>51.375</c:v>
                </c:pt>
                <c:pt idx="12214">
                  <c:v>44.128999999999998</c:v>
                </c:pt>
                <c:pt idx="12215">
                  <c:v>39.991999999999997</c:v>
                </c:pt>
                <c:pt idx="12216">
                  <c:v>39.472999999999999</c:v>
                </c:pt>
                <c:pt idx="12217">
                  <c:v>41.115000000000002</c:v>
                </c:pt>
                <c:pt idx="12218">
                  <c:v>44.481999999999999</c:v>
                </c:pt>
                <c:pt idx="12219">
                  <c:v>47.134</c:v>
                </c:pt>
                <c:pt idx="12220">
                  <c:v>50.545999999999999</c:v>
                </c:pt>
                <c:pt idx="12221">
                  <c:v>45.835999999999999</c:v>
                </c:pt>
                <c:pt idx="12222">
                  <c:v>41.137999999999998</c:v>
                </c:pt>
                <c:pt idx="12223">
                  <c:v>46.997</c:v>
                </c:pt>
                <c:pt idx="12224">
                  <c:v>40.615000000000002</c:v>
                </c:pt>
                <c:pt idx="12225">
                  <c:v>50.703000000000003</c:v>
                </c:pt>
                <c:pt idx="12226">
                  <c:v>47.43</c:v>
                </c:pt>
                <c:pt idx="12227">
                  <c:v>40.387999999999998</c:v>
                </c:pt>
                <c:pt idx="12228">
                  <c:v>44.121000000000002</c:v>
                </c:pt>
                <c:pt idx="12229">
                  <c:v>47.503</c:v>
                </c:pt>
                <c:pt idx="12230">
                  <c:v>48.27</c:v>
                </c:pt>
                <c:pt idx="12231">
                  <c:v>40.268999999999998</c:v>
                </c:pt>
                <c:pt idx="12232">
                  <c:v>39.933999999999997</c:v>
                </c:pt>
                <c:pt idx="12233">
                  <c:v>45.728999999999999</c:v>
                </c:pt>
                <c:pt idx="12234">
                  <c:v>52.771000000000001</c:v>
                </c:pt>
                <c:pt idx="12235">
                  <c:v>49.125999999999998</c:v>
                </c:pt>
                <c:pt idx="12236">
                  <c:v>39.625</c:v>
                </c:pt>
                <c:pt idx="12237">
                  <c:v>33.244999999999997</c:v>
                </c:pt>
                <c:pt idx="12238">
                  <c:v>45.606999999999999</c:v>
                </c:pt>
                <c:pt idx="12239">
                  <c:v>48.469000000000001</c:v>
                </c:pt>
                <c:pt idx="12240">
                  <c:v>47.765999999999998</c:v>
                </c:pt>
                <c:pt idx="12241">
                  <c:v>44.323</c:v>
                </c:pt>
                <c:pt idx="12242">
                  <c:v>36.917999999999999</c:v>
                </c:pt>
                <c:pt idx="12243">
                  <c:v>45.042999999999999</c:v>
                </c:pt>
                <c:pt idx="12244">
                  <c:v>50.302</c:v>
                </c:pt>
                <c:pt idx="12245">
                  <c:v>49.981000000000002</c:v>
                </c:pt>
                <c:pt idx="12246">
                  <c:v>44.692999999999998</c:v>
                </c:pt>
                <c:pt idx="12247">
                  <c:v>41.021999999999998</c:v>
                </c:pt>
                <c:pt idx="12248">
                  <c:v>46.262</c:v>
                </c:pt>
                <c:pt idx="12249">
                  <c:v>48.537999999999997</c:v>
                </c:pt>
                <c:pt idx="12250">
                  <c:v>48.121000000000002</c:v>
                </c:pt>
                <c:pt idx="12251">
                  <c:v>41.619</c:v>
                </c:pt>
                <c:pt idx="12252">
                  <c:v>38.86</c:v>
                </c:pt>
                <c:pt idx="12253">
                  <c:v>50.274999999999999</c:v>
                </c:pt>
                <c:pt idx="12254">
                  <c:v>48.973999999999997</c:v>
                </c:pt>
                <c:pt idx="12255">
                  <c:v>46.624000000000002</c:v>
                </c:pt>
                <c:pt idx="12256">
                  <c:v>41.326999999999998</c:v>
                </c:pt>
                <c:pt idx="12257">
                  <c:v>45.345999999999997</c:v>
                </c:pt>
                <c:pt idx="12258">
                  <c:v>45.399000000000001</c:v>
                </c:pt>
                <c:pt idx="12259">
                  <c:v>55.119</c:v>
                </c:pt>
                <c:pt idx="12260">
                  <c:v>38.881</c:v>
                </c:pt>
                <c:pt idx="12261">
                  <c:v>38.146000000000001</c:v>
                </c:pt>
                <c:pt idx="12262">
                  <c:v>42.817999999999998</c:v>
                </c:pt>
                <c:pt idx="12263">
                  <c:v>50.167000000000002</c:v>
                </c:pt>
                <c:pt idx="12264">
                  <c:v>51.456000000000003</c:v>
                </c:pt>
                <c:pt idx="12265">
                  <c:v>39.347000000000001</c:v>
                </c:pt>
                <c:pt idx="12266">
                  <c:v>38.095999999999997</c:v>
                </c:pt>
                <c:pt idx="12267">
                  <c:v>50.015999999999998</c:v>
                </c:pt>
                <c:pt idx="12268">
                  <c:v>54.280999999999999</c:v>
                </c:pt>
                <c:pt idx="12269">
                  <c:v>45.244</c:v>
                </c:pt>
                <c:pt idx="12270">
                  <c:v>42.343000000000004</c:v>
                </c:pt>
                <c:pt idx="12271">
                  <c:v>39.045999999999999</c:v>
                </c:pt>
                <c:pt idx="12272">
                  <c:v>50.981000000000002</c:v>
                </c:pt>
                <c:pt idx="12273">
                  <c:v>45.694000000000003</c:v>
                </c:pt>
                <c:pt idx="12274">
                  <c:v>45.042999999999999</c:v>
                </c:pt>
                <c:pt idx="12275">
                  <c:v>40.709000000000003</c:v>
                </c:pt>
                <c:pt idx="12276">
                  <c:v>47.427</c:v>
                </c:pt>
                <c:pt idx="12277">
                  <c:v>52.935000000000002</c:v>
                </c:pt>
                <c:pt idx="12278">
                  <c:v>47.39</c:v>
                </c:pt>
                <c:pt idx="12279">
                  <c:v>46.392000000000003</c:v>
                </c:pt>
                <c:pt idx="12280">
                  <c:v>46.851999999999997</c:v>
                </c:pt>
                <c:pt idx="12281">
                  <c:v>49.600999999999999</c:v>
                </c:pt>
                <c:pt idx="12282">
                  <c:v>45.005000000000003</c:v>
                </c:pt>
                <c:pt idx="12283">
                  <c:v>43.582000000000001</c:v>
                </c:pt>
                <c:pt idx="12284">
                  <c:v>53.201999999999998</c:v>
                </c:pt>
                <c:pt idx="12285">
                  <c:v>50.344999999999999</c:v>
                </c:pt>
                <c:pt idx="12286">
                  <c:v>53.024000000000001</c:v>
                </c:pt>
                <c:pt idx="12287">
                  <c:v>42.316000000000003</c:v>
                </c:pt>
                <c:pt idx="12288">
                  <c:v>47.750999999999998</c:v>
                </c:pt>
                <c:pt idx="12289">
                  <c:v>56.646000000000001</c:v>
                </c:pt>
                <c:pt idx="12290">
                  <c:v>45.503999999999998</c:v>
                </c:pt>
                <c:pt idx="12291">
                  <c:v>46.610999999999997</c:v>
                </c:pt>
                <c:pt idx="12292">
                  <c:v>52.107999999999997</c:v>
                </c:pt>
                <c:pt idx="12293">
                  <c:v>50.904000000000003</c:v>
                </c:pt>
                <c:pt idx="12294">
                  <c:v>47.045999999999999</c:v>
                </c:pt>
                <c:pt idx="12295">
                  <c:v>52.582999999999998</c:v>
                </c:pt>
                <c:pt idx="12296">
                  <c:v>50.784999999999997</c:v>
                </c:pt>
                <c:pt idx="12297">
                  <c:v>52.634999999999998</c:v>
                </c:pt>
                <c:pt idx="12298">
                  <c:v>44.033999999999999</c:v>
                </c:pt>
                <c:pt idx="12299">
                  <c:v>38.494999999999997</c:v>
                </c:pt>
                <c:pt idx="12300">
                  <c:v>53.042999999999999</c:v>
                </c:pt>
                <c:pt idx="12301">
                  <c:v>54.054000000000002</c:v>
                </c:pt>
                <c:pt idx="12302">
                  <c:v>47.908999999999999</c:v>
                </c:pt>
                <c:pt idx="12303">
                  <c:v>49.506999999999998</c:v>
                </c:pt>
                <c:pt idx="12304">
                  <c:v>49.091000000000001</c:v>
                </c:pt>
                <c:pt idx="12305">
                  <c:v>49.901000000000003</c:v>
                </c:pt>
                <c:pt idx="12306">
                  <c:v>51.152000000000001</c:v>
                </c:pt>
                <c:pt idx="12307">
                  <c:v>51.808999999999997</c:v>
                </c:pt>
                <c:pt idx="12308">
                  <c:v>48.542000000000002</c:v>
                </c:pt>
                <c:pt idx="12309">
                  <c:v>46.572000000000003</c:v>
                </c:pt>
                <c:pt idx="12310">
                  <c:v>42.746000000000002</c:v>
                </c:pt>
                <c:pt idx="12311">
                  <c:v>39.86</c:v>
                </c:pt>
                <c:pt idx="12312">
                  <c:v>58.094999999999999</c:v>
                </c:pt>
                <c:pt idx="12313">
                  <c:v>55.438000000000002</c:v>
                </c:pt>
                <c:pt idx="12314">
                  <c:v>47.481000000000002</c:v>
                </c:pt>
                <c:pt idx="12315">
                  <c:v>43.771999999999998</c:v>
                </c:pt>
                <c:pt idx="12316">
                  <c:v>46.618000000000002</c:v>
                </c:pt>
                <c:pt idx="12317">
                  <c:v>51.069000000000003</c:v>
                </c:pt>
                <c:pt idx="12318">
                  <c:v>50.539000000000001</c:v>
                </c:pt>
                <c:pt idx="12319">
                  <c:v>45.932000000000002</c:v>
                </c:pt>
                <c:pt idx="12320">
                  <c:v>42.731000000000002</c:v>
                </c:pt>
                <c:pt idx="12321">
                  <c:v>42.287999999999997</c:v>
                </c:pt>
                <c:pt idx="12322">
                  <c:v>36.706000000000003</c:v>
                </c:pt>
                <c:pt idx="12323">
                  <c:v>35.177999999999997</c:v>
                </c:pt>
                <c:pt idx="12324">
                  <c:v>33.615000000000002</c:v>
                </c:pt>
                <c:pt idx="12325">
                  <c:v>26.154</c:v>
                </c:pt>
                <c:pt idx="12326">
                  <c:v>23.721</c:v>
                </c:pt>
                <c:pt idx="12327">
                  <c:v>28.265999999999998</c:v>
                </c:pt>
                <c:pt idx="12328">
                  <c:v>25.495000000000001</c:v>
                </c:pt>
                <c:pt idx="12329">
                  <c:v>29.456</c:v>
                </c:pt>
                <c:pt idx="12330">
                  <c:v>23.748999999999999</c:v>
                </c:pt>
                <c:pt idx="12331">
                  <c:v>24.460999999999999</c:v>
                </c:pt>
                <c:pt idx="12332">
                  <c:v>28.12</c:v>
                </c:pt>
                <c:pt idx="12333">
                  <c:v>31.891999999999999</c:v>
                </c:pt>
                <c:pt idx="12334">
                  <c:v>29.829000000000001</c:v>
                </c:pt>
                <c:pt idx="12335">
                  <c:v>23.535</c:v>
                </c:pt>
                <c:pt idx="12336">
                  <c:v>30.911000000000001</c:v>
                </c:pt>
                <c:pt idx="12337">
                  <c:v>27.24</c:v>
                </c:pt>
                <c:pt idx="12338">
                  <c:v>28.617999999999999</c:v>
                </c:pt>
                <c:pt idx="12339">
                  <c:v>27.954000000000001</c:v>
                </c:pt>
                <c:pt idx="12340">
                  <c:v>28.728000000000002</c:v>
                </c:pt>
                <c:pt idx="12341">
                  <c:v>29.437999999999999</c:v>
                </c:pt>
                <c:pt idx="12342">
                  <c:v>21.117000000000001</c:v>
                </c:pt>
                <c:pt idx="12343">
                  <c:v>26.352</c:v>
                </c:pt>
                <c:pt idx="12344">
                  <c:v>33.194000000000003</c:v>
                </c:pt>
                <c:pt idx="12345">
                  <c:v>29.928000000000001</c:v>
                </c:pt>
                <c:pt idx="12346">
                  <c:v>25.88</c:v>
                </c:pt>
                <c:pt idx="12347">
                  <c:v>24.81</c:v>
                </c:pt>
                <c:pt idx="12348">
                  <c:v>31.344999999999999</c:v>
                </c:pt>
                <c:pt idx="12349">
                  <c:v>27.954999999999998</c:v>
                </c:pt>
                <c:pt idx="12350">
                  <c:v>25.905999999999999</c:v>
                </c:pt>
                <c:pt idx="12351">
                  <c:v>21.896999999999998</c:v>
                </c:pt>
                <c:pt idx="12352">
                  <c:v>27.446999999999999</c:v>
                </c:pt>
                <c:pt idx="12353">
                  <c:v>32.960999999999999</c:v>
                </c:pt>
                <c:pt idx="12354">
                  <c:v>29.99</c:v>
                </c:pt>
                <c:pt idx="12355">
                  <c:v>25.135999999999999</c:v>
                </c:pt>
                <c:pt idx="12356">
                  <c:v>26.352</c:v>
                </c:pt>
                <c:pt idx="12357">
                  <c:v>29.701000000000001</c:v>
                </c:pt>
                <c:pt idx="12358">
                  <c:v>28.742999999999999</c:v>
                </c:pt>
                <c:pt idx="12359">
                  <c:v>29.227</c:v>
                </c:pt>
                <c:pt idx="12360">
                  <c:v>27.661000000000001</c:v>
                </c:pt>
                <c:pt idx="12361">
                  <c:v>23.928999999999998</c:v>
                </c:pt>
                <c:pt idx="12362">
                  <c:v>29.51</c:v>
                </c:pt>
                <c:pt idx="12363">
                  <c:v>31.004999999999999</c:v>
                </c:pt>
                <c:pt idx="12364">
                  <c:v>24.89</c:v>
                </c:pt>
                <c:pt idx="12365">
                  <c:v>23.550999999999998</c:v>
                </c:pt>
                <c:pt idx="12366">
                  <c:v>28.454999999999998</c:v>
                </c:pt>
                <c:pt idx="12367">
                  <c:v>30.055</c:v>
                </c:pt>
                <c:pt idx="12368">
                  <c:v>30.405999999999999</c:v>
                </c:pt>
                <c:pt idx="12369">
                  <c:v>24.359000000000002</c:v>
                </c:pt>
                <c:pt idx="12370">
                  <c:v>26.395</c:v>
                </c:pt>
                <c:pt idx="12371">
                  <c:v>30.114999999999998</c:v>
                </c:pt>
                <c:pt idx="12372">
                  <c:v>25.689</c:v>
                </c:pt>
                <c:pt idx="12373">
                  <c:v>24.151</c:v>
                </c:pt>
                <c:pt idx="12374">
                  <c:v>24.093</c:v>
                </c:pt>
                <c:pt idx="12375">
                  <c:v>20.536000000000001</c:v>
                </c:pt>
                <c:pt idx="12376">
                  <c:v>30.97</c:v>
                </c:pt>
                <c:pt idx="12377">
                  <c:v>28.096</c:v>
                </c:pt>
                <c:pt idx="12378">
                  <c:v>24.541</c:v>
                </c:pt>
                <c:pt idx="12379">
                  <c:v>22.390999999999998</c:v>
                </c:pt>
                <c:pt idx="12380">
                  <c:v>28.744</c:v>
                </c:pt>
                <c:pt idx="12381">
                  <c:v>27.393999999999998</c:v>
                </c:pt>
                <c:pt idx="12382">
                  <c:v>28.942</c:v>
                </c:pt>
                <c:pt idx="12383">
                  <c:v>23.824999999999999</c:v>
                </c:pt>
                <c:pt idx="12384">
                  <c:v>25.908999999999999</c:v>
                </c:pt>
                <c:pt idx="12385">
                  <c:v>25.42</c:v>
                </c:pt>
                <c:pt idx="12386">
                  <c:v>31.07</c:v>
                </c:pt>
                <c:pt idx="12387">
                  <c:v>26.657</c:v>
                </c:pt>
                <c:pt idx="12388">
                  <c:v>27.443000000000001</c:v>
                </c:pt>
                <c:pt idx="12389">
                  <c:v>24.92</c:v>
                </c:pt>
                <c:pt idx="12390">
                  <c:v>29.361000000000001</c:v>
                </c:pt>
                <c:pt idx="12391">
                  <c:v>29.446999999999999</c:v>
                </c:pt>
                <c:pt idx="12392">
                  <c:v>20.974</c:v>
                </c:pt>
                <c:pt idx="12393">
                  <c:v>25.425000000000001</c:v>
                </c:pt>
                <c:pt idx="12394">
                  <c:v>26.263000000000002</c:v>
                </c:pt>
                <c:pt idx="12395">
                  <c:v>30.954999999999998</c:v>
                </c:pt>
                <c:pt idx="12396">
                  <c:v>26.617999999999999</c:v>
                </c:pt>
                <c:pt idx="12397">
                  <c:v>25.257000000000001</c:v>
                </c:pt>
                <c:pt idx="12398">
                  <c:v>25.417000000000002</c:v>
                </c:pt>
                <c:pt idx="12399">
                  <c:v>29.614000000000001</c:v>
                </c:pt>
                <c:pt idx="12400">
                  <c:v>28.648</c:v>
                </c:pt>
                <c:pt idx="12401">
                  <c:v>27.619</c:v>
                </c:pt>
                <c:pt idx="12402">
                  <c:v>25.074999999999999</c:v>
                </c:pt>
                <c:pt idx="12403">
                  <c:v>29.875</c:v>
                </c:pt>
                <c:pt idx="12404">
                  <c:v>29.012</c:v>
                </c:pt>
                <c:pt idx="12405">
                  <c:v>26.835000000000001</c:v>
                </c:pt>
                <c:pt idx="12406">
                  <c:v>30.312999999999999</c:v>
                </c:pt>
                <c:pt idx="12407">
                  <c:v>26.838999999999999</c:v>
                </c:pt>
                <c:pt idx="12408">
                  <c:v>43.04</c:v>
                </c:pt>
                <c:pt idx="12409">
                  <c:v>44.234000000000002</c:v>
                </c:pt>
                <c:pt idx="12410">
                  <c:v>50.762999999999998</c:v>
                </c:pt>
                <c:pt idx="12411">
                  <c:v>51.563000000000002</c:v>
                </c:pt>
                <c:pt idx="12412">
                  <c:v>57.987000000000002</c:v>
                </c:pt>
                <c:pt idx="12413">
                  <c:v>57.029000000000003</c:v>
                </c:pt>
                <c:pt idx="12414">
                  <c:v>44.74</c:v>
                </c:pt>
                <c:pt idx="12415">
                  <c:v>41.155999999999999</c:v>
                </c:pt>
                <c:pt idx="12416">
                  <c:v>47.773000000000003</c:v>
                </c:pt>
                <c:pt idx="12417">
                  <c:v>56.536000000000001</c:v>
                </c:pt>
                <c:pt idx="12418">
                  <c:v>51.722000000000001</c:v>
                </c:pt>
                <c:pt idx="12419">
                  <c:v>43.171999999999997</c:v>
                </c:pt>
                <c:pt idx="12420">
                  <c:v>49.24</c:v>
                </c:pt>
                <c:pt idx="12421">
                  <c:v>49.209000000000003</c:v>
                </c:pt>
                <c:pt idx="12422">
                  <c:v>37.359000000000002</c:v>
                </c:pt>
                <c:pt idx="12423">
                  <c:v>41.924999999999997</c:v>
                </c:pt>
                <c:pt idx="12424">
                  <c:v>49.31</c:v>
                </c:pt>
                <c:pt idx="12425">
                  <c:v>59.344999999999999</c:v>
                </c:pt>
                <c:pt idx="12426">
                  <c:v>50.726999999999997</c:v>
                </c:pt>
                <c:pt idx="12427">
                  <c:v>36.768999999999998</c:v>
                </c:pt>
                <c:pt idx="12428">
                  <c:v>42.814999999999998</c:v>
                </c:pt>
                <c:pt idx="12429">
                  <c:v>52.279000000000003</c:v>
                </c:pt>
                <c:pt idx="12430">
                  <c:v>59.155000000000001</c:v>
                </c:pt>
                <c:pt idx="12431">
                  <c:v>49.191000000000003</c:v>
                </c:pt>
                <c:pt idx="12432">
                  <c:v>47.094999999999999</c:v>
                </c:pt>
                <c:pt idx="12433">
                  <c:v>43.664000000000001</c:v>
                </c:pt>
                <c:pt idx="12434">
                  <c:v>47.335999999999999</c:v>
                </c:pt>
                <c:pt idx="12435">
                  <c:v>46.439</c:v>
                </c:pt>
                <c:pt idx="12436">
                  <c:v>52.43</c:v>
                </c:pt>
                <c:pt idx="12437">
                  <c:v>51.585999999999999</c:v>
                </c:pt>
                <c:pt idx="12438">
                  <c:v>55.75</c:v>
                </c:pt>
                <c:pt idx="12439">
                  <c:v>43.234999999999999</c:v>
                </c:pt>
                <c:pt idx="12440">
                  <c:v>46.256</c:v>
                </c:pt>
                <c:pt idx="12441">
                  <c:v>49.552999999999997</c:v>
                </c:pt>
                <c:pt idx="12442">
                  <c:v>52.831000000000003</c:v>
                </c:pt>
                <c:pt idx="12443">
                  <c:v>48.957000000000001</c:v>
                </c:pt>
                <c:pt idx="12444">
                  <c:v>46.764000000000003</c:v>
                </c:pt>
                <c:pt idx="12445">
                  <c:v>39.579000000000001</c:v>
                </c:pt>
                <c:pt idx="12446">
                  <c:v>49.046999999999997</c:v>
                </c:pt>
                <c:pt idx="12447">
                  <c:v>50.552</c:v>
                </c:pt>
                <c:pt idx="12448">
                  <c:v>56.994999999999997</c:v>
                </c:pt>
                <c:pt idx="12449">
                  <c:v>52.457000000000001</c:v>
                </c:pt>
                <c:pt idx="12450">
                  <c:v>43.97</c:v>
                </c:pt>
                <c:pt idx="12451">
                  <c:v>49.991</c:v>
                </c:pt>
                <c:pt idx="12452">
                  <c:v>57.835000000000001</c:v>
                </c:pt>
                <c:pt idx="12453">
                  <c:v>59.331000000000003</c:v>
                </c:pt>
                <c:pt idx="12454">
                  <c:v>46.887999999999998</c:v>
                </c:pt>
                <c:pt idx="12455">
                  <c:v>43.991999999999997</c:v>
                </c:pt>
                <c:pt idx="12456">
                  <c:v>45.174999999999997</c:v>
                </c:pt>
                <c:pt idx="12457">
                  <c:v>48.457000000000001</c:v>
                </c:pt>
                <c:pt idx="12458">
                  <c:v>45.828000000000003</c:v>
                </c:pt>
                <c:pt idx="12459">
                  <c:v>47.561</c:v>
                </c:pt>
                <c:pt idx="12460">
                  <c:v>47.277000000000001</c:v>
                </c:pt>
                <c:pt idx="12461">
                  <c:v>49.865000000000002</c:v>
                </c:pt>
                <c:pt idx="12462">
                  <c:v>44.491</c:v>
                </c:pt>
                <c:pt idx="12463">
                  <c:v>52.712000000000003</c:v>
                </c:pt>
                <c:pt idx="12464">
                  <c:v>44.787999999999997</c:v>
                </c:pt>
                <c:pt idx="12465">
                  <c:v>41.683</c:v>
                </c:pt>
                <c:pt idx="12466">
                  <c:v>46.337000000000003</c:v>
                </c:pt>
                <c:pt idx="12467">
                  <c:v>44.369</c:v>
                </c:pt>
                <c:pt idx="12468">
                  <c:v>41.917000000000002</c:v>
                </c:pt>
                <c:pt idx="12469">
                  <c:v>48.585999999999999</c:v>
                </c:pt>
                <c:pt idx="12470">
                  <c:v>45.771000000000001</c:v>
                </c:pt>
                <c:pt idx="12471">
                  <c:v>43.838000000000001</c:v>
                </c:pt>
                <c:pt idx="12472">
                  <c:v>42.140999999999998</c:v>
                </c:pt>
                <c:pt idx="12473">
                  <c:v>47.35</c:v>
                </c:pt>
                <c:pt idx="12474">
                  <c:v>50.256999999999998</c:v>
                </c:pt>
                <c:pt idx="12475">
                  <c:v>50.593000000000004</c:v>
                </c:pt>
                <c:pt idx="12476">
                  <c:v>46.091999999999999</c:v>
                </c:pt>
                <c:pt idx="12477">
                  <c:v>45.008000000000003</c:v>
                </c:pt>
                <c:pt idx="12478">
                  <c:v>49.978000000000002</c:v>
                </c:pt>
                <c:pt idx="12479">
                  <c:v>47.844999999999999</c:v>
                </c:pt>
                <c:pt idx="12480">
                  <c:v>48.862000000000002</c:v>
                </c:pt>
                <c:pt idx="12481">
                  <c:v>48.451999999999998</c:v>
                </c:pt>
                <c:pt idx="12482">
                  <c:v>52.118000000000002</c:v>
                </c:pt>
                <c:pt idx="12483">
                  <c:v>48.965000000000003</c:v>
                </c:pt>
                <c:pt idx="12484">
                  <c:v>47.747</c:v>
                </c:pt>
                <c:pt idx="12485">
                  <c:v>50.99</c:v>
                </c:pt>
                <c:pt idx="12486">
                  <c:v>47.344000000000001</c:v>
                </c:pt>
                <c:pt idx="12487">
                  <c:v>53.493000000000002</c:v>
                </c:pt>
                <c:pt idx="12488">
                  <c:v>50.713000000000001</c:v>
                </c:pt>
                <c:pt idx="12489">
                  <c:v>50.488999999999997</c:v>
                </c:pt>
                <c:pt idx="12490">
                  <c:v>48.905999999999999</c:v>
                </c:pt>
                <c:pt idx="12491">
                  <c:v>53.134</c:v>
                </c:pt>
                <c:pt idx="12492">
                  <c:v>57.125</c:v>
                </c:pt>
                <c:pt idx="12493">
                  <c:v>46.853999999999999</c:v>
                </c:pt>
                <c:pt idx="12494">
                  <c:v>40.572000000000003</c:v>
                </c:pt>
                <c:pt idx="12495">
                  <c:v>51.71</c:v>
                </c:pt>
                <c:pt idx="12496">
                  <c:v>55.808</c:v>
                </c:pt>
                <c:pt idx="12497">
                  <c:v>53.453000000000003</c:v>
                </c:pt>
                <c:pt idx="12498">
                  <c:v>45.145000000000003</c:v>
                </c:pt>
                <c:pt idx="12499">
                  <c:v>45.828000000000003</c:v>
                </c:pt>
                <c:pt idx="12500">
                  <c:v>54.764000000000003</c:v>
                </c:pt>
                <c:pt idx="12501">
                  <c:v>57.465000000000003</c:v>
                </c:pt>
                <c:pt idx="12502">
                  <c:v>50.000999999999998</c:v>
                </c:pt>
                <c:pt idx="12503">
                  <c:v>41.936999999999998</c:v>
                </c:pt>
                <c:pt idx="12504">
                  <c:v>42.625999999999998</c:v>
                </c:pt>
                <c:pt idx="12505">
                  <c:v>50.621000000000002</c:v>
                </c:pt>
                <c:pt idx="12506">
                  <c:v>48.753999999999998</c:v>
                </c:pt>
                <c:pt idx="12507">
                  <c:v>50.343000000000004</c:v>
                </c:pt>
                <c:pt idx="12508">
                  <c:v>50.982999999999997</c:v>
                </c:pt>
                <c:pt idx="12509">
                  <c:v>47.698999999999998</c:v>
                </c:pt>
                <c:pt idx="12510">
                  <c:v>51.777999999999999</c:v>
                </c:pt>
                <c:pt idx="12511">
                  <c:v>56.097999999999999</c:v>
                </c:pt>
                <c:pt idx="12512">
                  <c:v>54.21</c:v>
                </c:pt>
                <c:pt idx="12513">
                  <c:v>50.984999999999999</c:v>
                </c:pt>
                <c:pt idx="12514">
                  <c:v>50.530999999999999</c:v>
                </c:pt>
                <c:pt idx="12515">
                  <c:v>55.302</c:v>
                </c:pt>
                <c:pt idx="12516">
                  <c:v>52.981000000000002</c:v>
                </c:pt>
                <c:pt idx="12517">
                  <c:v>56.073</c:v>
                </c:pt>
                <c:pt idx="12518">
                  <c:v>56.037999999999997</c:v>
                </c:pt>
                <c:pt idx="12519">
                  <c:v>54.509</c:v>
                </c:pt>
                <c:pt idx="12520">
                  <c:v>53.984000000000002</c:v>
                </c:pt>
                <c:pt idx="12521">
                  <c:v>50.808</c:v>
                </c:pt>
                <c:pt idx="12522">
                  <c:v>54.808999999999997</c:v>
                </c:pt>
                <c:pt idx="12523">
                  <c:v>48.149000000000001</c:v>
                </c:pt>
                <c:pt idx="12524">
                  <c:v>48.905999999999999</c:v>
                </c:pt>
                <c:pt idx="12525">
                  <c:v>51.094000000000001</c:v>
                </c:pt>
                <c:pt idx="12526">
                  <c:v>55.054000000000002</c:v>
                </c:pt>
                <c:pt idx="12527">
                  <c:v>48.143000000000001</c:v>
                </c:pt>
                <c:pt idx="12528">
                  <c:v>49.652999999999999</c:v>
                </c:pt>
                <c:pt idx="12529">
                  <c:v>52.496000000000002</c:v>
                </c:pt>
                <c:pt idx="12530">
                  <c:v>52.887999999999998</c:v>
                </c:pt>
                <c:pt idx="12531">
                  <c:v>48.231999999999999</c:v>
                </c:pt>
                <c:pt idx="12532">
                  <c:v>47.838000000000001</c:v>
                </c:pt>
                <c:pt idx="12533">
                  <c:v>54.411999999999999</c:v>
                </c:pt>
                <c:pt idx="12534">
                  <c:v>56.945999999999998</c:v>
                </c:pt>
                <c:pt idx="12535">
                  <c:v>49.756999999999998</c:v>
                </c:pt>
                <c:pt idx="12536">
                  <c:v>49.04</c:v>
                </c:pt>
                <c:pt idx="12537">
                  <c:v>57.661999999999999</c:v>
                </c:pt>
                <c:pt idx="12538">
                  <c:v>53.579000000000001</c:v>
                </c:pt>
                <c:pt idx="12539">
                  <c:v>48.456000000000003</c:v>
                </c:pt>
                <c:pt idx="12540">
                  <c:v>51.125</c:v>
                </c:pt>
                <c:pt idx="12541">
                  <c:v>53.491999999999997</c:v>
                </c:pt>
                <c:pt idx="12542">
                  <c:v>52.384999999999998</c:v>
                </c:pt>
                <c:pt idx="12543">
                  <c:v>48.146999999999998</c:v>
                </c:pt>
                <c:pt idx="12544">
                  <c:v>44.750999999999998</c:v>
                </c:pt>
                <c:pt idx="12545">
                  <c:v>43.558</c:v>
                </c:pt>
                <c:pt idx="12546">
                  <c:v>52.238999999999997</c:v>
                </c:pt>
                <c:pt idx="12547">
                  <c:v>51.719000000000001</c:v>
                </c:pt>
                <c:pt idx="12548">
                  <c:v>50.695999999999998</c:v>
                </c:pt>
                <c:pt idx="12549">
                  <c:v>44.963000000000001</c:v>
                </c:pt>
                <c:pt idx="12550">
                  <c:v>53.750999999999998</c:v>
                </c:pt>
                <c:pt idx="12551">
                  <c:v>57.481999999999999</c:v>
                </c:pt>
                <c:pt idx="12552">
                  <c:v>52.134999999999998</c:v>
                </c:pt>
                <c:pt idx="12553">
                  <c:v>56.155999999999999</c:v>
                </c:pt>
                <c:pt idx="12554">
                  <c:v>48.784999999999997</c:v>
                </c:pt>
                <c:pt idx="12555">
                  <c:v>49.853000000000002</c:v>
                </c:pt>
                <c:pt idx="12556">
                  <c:v>54.496000000000002</c:v>
                </c:pt>
                <c:pt idx="12557">
                  <c:v>51.095999999999997</c:v>
                </c:pt>
                <c:pt idx="12558">
                  <c:v>51.362000000000002</c:v>
                </c:pt>
                <c:pt idx="12559">
                  <c:v>47.094000000000001</c:v>
                </c:pt>
                <c:pt idx="12560">
                  <c:v>45.915999999999997</c:v>
                </c:pt>
                <c:pt idx="12561">
                  <c:v>51.662999999999997</c:v>
                </c:pt>
                <c:pt idx="12562">
                  <c:v>57.808</c:v>
                </c:pt>
                <c:pt idx="12563">
                  <c:v>50.26</c:v>
                </c:pt>
                <c:pt idx="12564">
                  <c:v>41.131999999999998</c:v>
                </c:pt>
                <c:pt idx="12565">
                  <c:v>47.725999999999999</c:v>
                </c:pt>
                <c:pt idx="12566">
                  <c:v>57.381</c:v>
                </c:pt>
                <c:pt idx="12567">
                  <c:v>58.951999999999998</c:v>
                </c:pt>
                <c:pt idx="12568">
                  <c:v>43.512999999999998</c:v>
                </c:pt>
                <c:pt idx="12569">
                  <c:v>46.341999999999999</c:v>
                </c:pt>
                <c:pt idx="12570">
                  <c:v>53.524999999999999</c:v>
                </c:pt>
                <c:pt idx="12571">
                  <c:v>59.363999999999997</c:v>
                </c:pt>
                <c:pt idx="12572">
                  <c:v>53.197000000000003</c:v>
                </c:pt>
                <c:pt idx="12573">
                  <c:v>51.404000000000003</c:v>
                </c:pt>
                <c:pt idx="12574">
                  <c:v>50.192999999999998</c:v>
                </c:pt>
                <c:pt idx="12575">
                  <c:v>53.341999999999999</c:v>
                </c:pt>
                <c:pt idx="12576">
                  <c:v>53.262999999999998</c:v>
                </c:pt>
                <c:pt idx="12577">
                  <c:v>53.36</c:v>
                </c:pt>
                <c:pt idx="12578">
                  <c:v>49.63</c:v>
                </c:pt>
                <c:pt idx="12579">
                  <c:v>43.628</c:v>
                </c:pt>
                <c:pt idx="12580">
                  <c:v>48.069000000000003</c:v>
                </c:pt>
                <c:pt idx="12581">
                  <c:v>52.109000000000002</c:v>
                </c:pt>
                <c:pt idx="12582">
                  <c:v>52.021000000000001</c:v>
                </c:pt>
                <c:pt idx="12583">
                  <c:v>46.805999999999997</c:v>
                </c:pt>
                <c:pt idx="12584">
                  <c:v>46.298000000000002</c:v>
                </c:pt>
                <c:pt idx="12585">
                  <c:v>47.962000000000003</c:v>
                </c:pt>
                <c:pt idx="12586">
                  <c:v>49.688000000000002</c:v>
                </c:pt>
                <c:pt idx="12587">
                  <c:v>56.255000000000003</c:v>
                </c:pt>
                <c:pt idx="12588">
                  <c:v>50.192999999999998</c:v>
                </c:pt>
                <c:pt idx="12589">
                  <c:v>44.936</c:v>
                </c:pt>
                <c:pt idx="12590">
                  <c:v>47.933999999999997</c:v>
                </c:pt>
                <c:pt idx="12591">
                  <c:v>53.243000000000002</c:v>
                </c:pt>
                <c:pt idx="12592">
                  <c:v>49.207000000000001</c:v>
                </c:pt>
                <c:pt idx="12593">
                  <c:v>51.338000000000001</c:v>
                </c:pt>
                <c:pt idx="12594">
                  <c:v>48.177</c:v>
                </c:pt>
                <c:pt idx="12595">
                  <c:v>49.545000000000002</c:v>
                </c:pt>
                <c:pt idx="12596">
                  <c:v>54.036999999999999</c:v>
                </c:pt>
                <c:pt idx="12597">
                  <c:v>48.304000000000002</c:v>
                </c:pt>
                <c:pt idx="12598">
                  <c:v>55.973999999999997</c:v>
                </c:pt>
                <c:pt idx="12599">
                  <c:v>52.436999999999998</c:v>
                </c:pt>
                <c:pt idx="12600">
                  <c:v>46.654000000000003</c:v>
                </c:pt>
                <c:pt idx="12601">
                  <c:v>53.55</c:v>
                </c:pt>
                <c:pt idx="12602">
                  <c:v>54.99</c:v>
                </c:pt>
                <c:pt idx="12603">
                  <c:v>55.402000000000001</c:v>
                </c:pt>
                <c:pt idx="12604">
                  <c:v>49.183</c:v>
                </c:pt>
                <c:pt idx="12605">
                  <c:v>48.408000000000001</c:v>
                </c:pt>
                <c:pt idx="12606">
                  <c:v>51.496000000000002</c:v>
                </c:pt>
                <c:pt idx="12607">
                  <c:v>61.75</c:v>
                </c:pt>
                <c:pt idx="12608">
                  <c:v>54.572000000000003</c:v>
                </c:pt>
                <c:pt idx="12609">
                  <c:v>40.484999999999999</c:v>
                </c:pt>
                <c:pt idx="12610">
                  <c:v>47.906999999999996</c:v>
                </c:pt>
                <c:pt idx="12611">
                  <c:v>56.921999999999997</c:v>
                </c:pt>
                <c:pt idx="12612">
                  <c:v>53.177</c:v>
                </c:pt>
                <c:pt idx="12613">
                  <c:v>51.186</c:v>
                </c:pt>
                <c:pt idx="12614">
                  <c:v>44.494999999999997</c:v>
                </c:pt>
                <c:pt idx="12615">
                  <c:v>47.671999999999997</c:v>
                </c:pt>
                <c:pt idx="12616">
                  <c:v>55.613</c:v>
                </c:pt>
                <c:pt idx="12617">
                  <c:v>49.588999999999999</c:v>
                </c:pt>
                <c:pt idx="12618">
                  <c:v>49.07</c:v>
                </c:pt>
                <c:pt idx="12619">
                  <c:v>41.82</c:v>
                </c:pt>
                <c:pt idx="12620">
                  <c:v>48.265000000000001</c:v>
                </c:pt>
                <c:pt idx="12621">
                  <c:v>51.28</c:v>
                </c:pt>
                <c:pt idx="12622">
                  <c:v>54.183</c:v>
                </c:pt>
                <c:pt idx="12623">
                  <c:v>59.536999999999999</c:v>
                </c:pt>
                <c:pt idx="12624">
                  <c:v>48.259</c:v>
                </c:pt>
                <c:pt idx="12625">
                  <c:v>47.746000000000002</c:v>
                </c:pt>
                <c:pt idx="12626">
                  <c:v>48.933</c:v>
                </c:pt>
                <c:pt idx="12627">
                  <c:v>55.22</c:v>
                </c:pt>
                <c:pt idx="12628">
                  <c:v>57.237000000000002</c:v>
                </c:pt>
                <c:pt idx="12629">
                  <c:v>49.046999999999997</c:v>
                </c:pt>
                <c:pt idx="12630">
                  <c:v>45.533000000000001</c:v>
                </c:pt>
                <c:pt idx="12631">
                  <c:v>49.067999999999998</c:v>
                </c:pt>
                <c:pt idx="12632">
                  <c:v>54.716000000000001</c:v>
                </c:pt>
                <c:pt idx="12633">
                  <c:v>53.591000000000001</c:v>
                </c:pt>
                <c:pt idx="12634">
                  <c:v>49.293999999999997</c:v>
                </c:pt>
                <c:pt idx="12635">
                  <c:v>48.594000000000001</c:v>
                </c:pt>
                <c:pt idx="12636">
                  <c:v>56.109000000000002</c:v>
                </c:pt>
                <c:pt idx="12637">
                  <c:v>57.429000000000002</c:v>
                </c:pt>
                <c:pt idx="12638">
                  <c:v>47.863999999999997</c:v>
                </c:pt>
                <c:pt idx="12639">
                  <c:v>47.524999999999999</c:v>
                </c:pt>
                <c:pt idx="12640">
                  <c:v>52.246000000000002</c:v>
                </c:pt>
                <c:pt idx="12641">
                  <c:v>58.029000000000003</c:v>
                </c:pt>
                <c:pt idx="12642">
                  <c:v>46.43</c:v>
                </c:pt>
                <c:pt idx="12643">
                  <c:v>50.393999999999998</c:v>
                </c:pt>
                <c:pt idx="12644">
                  <c:v>51.325000000000003</c:v>
                </c:pt>
                <c:pt idx="12645">
                  <c:v>47.161999999999999</c:v>
                </c:pt>
                <c:pt idx="12646">
                  <c:v>48.57</c:v>
                </c:pt>
                <c:pt idx="12647">
                  <c:v>49.921999999999997</c:v>
                </c:pt>
                <c:pt idx="12648">
                  <c:v>53.305</c:v>
                </c:pt>
                <c:pt idx="12649">
                  <c:v>47.398000000000003</c:v>
                </c:pt>
                <c:pt idx="12650">
                  <c:v>45.87</c:v>
                </c:pt>
                <c:pt idx="12651">
                  <c:v>45.429000000000002</c:v>
                </c:pt>
                <c:pt idx="12652">
                  <c:v>53.698999999999998</c:v>
                </c:pt>
                <c:pt idx="12653">
                  <c:v>57.082999999999998</c:v>
                </c:pt>
                <c:pt idx="12654">
                  <c:v>50.999000000000002</c:v>
                </c:pt>
                <c:pt idx="12655">
                  <c:v>42.893999999999998</c:v>
                </c:pt>
                <c:pt idx="12656">
                  <c:v>44.427999999999997</c:v>
                </c:pt>
                <c:pt idx="12657">
                  <c:v>55.667000000000002</c:v>
                </c:pt>
                <c:pt idx="12658">
                  <c:v>51.664999999999999</c:v>
                </c:pt>
                <c:pt idx="12659">
                  <c:v>45.704999999999998</c:v>
                </c:pt>
                <c:pt idx="12660">
                  <c:v>40.280999999999999</c:v>
                </c:pt>
                <c:pt idx="12661">
                  <c:v>43.215000000000003</c:v>
                </c:pt>
                <c:pt idx="12662">
                  <c:v>48.545000000000002</c:v>
                </c:pt>
                <c:pt idx="12663">
                  <c:v>47.302999999999997</c:v>
                </c:pt>
                <c:pt idx="12664">
                  <c:v>42.015000000000001</c:v>
                </c:pt>
                <c:pt idx="12665">
                  <c:v>41.112000000000002</c:v>
                </c:pt>
                <c:pt idx="12666">
                  <c:v>50.218000000000004</c:v>
                </c:pt>
                <c:pt idx="12667">
                  <c:v>48.646999999999998</c:v>
                </c:pt>
                <c:pt idx="12668">
                  <c:v>45.481000000000002</c:v>
                </c:pt>
                <c:pt idx="12669">
                  <c:v>41.158999999999999</c:v>
                </c:pt>
                <c:pt idx="12670">
                  <c:v>41.110999999999997</c:v>
                </c:pt>
                <c:pt idx="12671">
                  <c:v>45.798999999999999</c:v>
                </c:pt>
                <c:pt idx="12672">
                  <c:v>54.097000000000001</c:v>
                </c:pt>
                <c:pt idx="12673">
                  <c:v>48.694000000000003</c:v>
                </c:pt>
                <c:pt idx="12674">
                  <c:v>43.496000000000002</c:v>
                </c:pt>
                <c:pt idx="12675">
                  <c:v>41.673999999999999</c:v>
                </c:pt>
                <c:pt idx="12676">
                  <c:v>55.488999999999997</c:v>
                </c:pt>
                <c:pt idx="12677">
                  <c:v>48.92</c:v>
                </c:pt>
                <c:pt idx="12678">
                  <c:v>45.018000000000001</c:v>
                </c:pt>
                <c:pt idx="12679">
                  <c:v>38.643000000000001</c:v>
                </c:pt>
                <c:pt idx="12680">
                  <c:v>44.86</c:v>
                </c:pt>
                <c:pt idx="12681">
                  <c:v>49.877000000000002</c:v>
                </c:pt>
                <c:pt idx="12682">
                  <c:v>51.768999999999998</c:v>
                </c:pt>
                <c:pt idx="12683">
                  <c:v>52.162999999999997</c:v>
                </c:pt>
                <c:pt idx="12684">
                  <c:v>39.174999999999997</c:v>
                </c:pt>
                <c:pt idx="12685">
                  <c:v>40.819000000000003</c:v>
                </c:pt>
                <c:pt idx="12686">
                  <c:v>40.576999999999998</c:v>
                </c:pt>
                <c:pt idx="12687">
                  <c:v>44.393000000000001</c:v>
                </c:pt>
                <c:pt idx="12688">
                  <c:v>55.091000000000001</c:v>
                </c:pt>
                <c:pt idx="12689">
                  <c:v>41.594999999999999</c:v>
                </c:pt>
                <c:pt idx="12690">
                  <c:v>38.530999999999999</c:v>
                </c:pt>
                <c:pt idx="12691">
                  <c:v>40.579000000000001</c:v>
                </c:pt>
                <c:pt idx="12692">
                  <c:v>54.557000000000002</c:v>
                </c:pt>
                <c:pt idx="12693">
                  <c:v>55.152999999999999</c:v>
                </c:pt>
                <c:pt idx="12694">
                  <c:v>41.246000000000002</c:v>
                </c:pt>
                <c:pt idx="12695">
                  <c:v>41.057000000000002</c:v>
                </c:pt>
                <c:pt idx="12696">
                  <c:v>43.417999999999999</c:v>
                </c:pt>
                <c:pt idx="12697">
                  <c:v>62.89</c:v>
                </c:pt>
                <c:pt idx="12698">
                  <c:v>45.1</c:v>
                </c:pt>
                <c:pt idx="12699">
                  <c:v>40.587000000000003</c:v>
                </c:pt>
                <c:pt idx="12700">
                  <c:v>38.378999999999998</c:v>
                </c:pt>
                <c:pt idx="12701">
                  <c:v>54.457999999999998</c:v>
                </c:pt>
                <c:pt idx="12702">
                  <c:v>56.981000000000002</c:v>
                </c:pt>
                <c:pt idx="12703">
                  <c:v>43.210999999999999</c:v>
                </c:pt>
                <c:pt idx="12704">
                  <c:v>32.639000000000003</c:v>
                </c:pt>
                <c:pt idx="12705">
                  <c:v>51.58</c:v>
                </c:pt>
                <c:pt idx="12706">
                  <c:v>55.905000000000001</c:v>
                </c:pt>
                <c:pt idx="12707">
                  <c:v>48.738999999999997</c:v>
                </c:pt>
                <c:pt idx="12708">
                  <c:v>35.767000000000003</c:v>
                </c:pt>
                <c:pt idx="12709">
                  <c:v>36.21</c:v>
                </c:pt>
                <c:pt idx="12710">
                  <c:v>57.411999999999999</c:v>
                </c:pt>
                <c:pt idx="12711">
                  <c:v>57.847999999999999</c:v>
                </c:pt>
                <c:pt idx="12712">
                  <c:v>51.673999999999999</c:v>
                </c:pt>
                <c:pt idx="12713">
                  <c:v>41.526000000000003</c:v>
                </c:pt>
                <c:pt idx="12714">
                  <c:v>50.070999999999998</c:v>
                </c:pt>
                <c:pt idx="12715">
                  <c:v>55.661999999999999</c:v>
                </c:pt>
                <c:pt idx="12716">
                  <c:v>55.786999999999999</c:v>
                </c:pt>
                <c:pt idx="12717">
                  <c:v>48.853999999999999</c:v>
                </c:pt>
                <c:pt idx="12718">
                  <c:v>47.603999999999999</c:v>
                </c:pt>
                <c:pt idx="12719">
                  <c:v>54.600999999999999</c:v>
                </c:pt>
                <c:pt idx="12720">
                  <c:v>54.914000000000001</c:v>
                </c:pt>
                <c:pt idx="12721">
                  <c:v>53.046999999999997</c:v>
                </c:pt>
                <c:pt idx="12722">
                  <c:v>42.981000000000002</c:v>
                </c:pt>
                <c:pt idx="12723">
                  <c:v>52.228000000000002</c:v>
                </c:pt>
                <c:pt idx="12724">
                  <c:v>45.207999999999998</c:v>
                </c:pt>
                <c:pt idx="12725">
                  <c:v>53.73</c:v>
                </c:pt>
                <c:pt idx="12726">
                  <c:v>53.237000000000002</c:v>
                </c:pt>
                <c:pt idx="12727">
                  <c:v>49.165999999999997</c:v>
                </c:pt>
                <c:pt idx="12728">
                  <c:v>44.137999999999998</c:v>
                </c:pt>
                <c:pt idx="12729">
                  <c:v>45.335000000000001</c:v>
                </c:pt>
                <c:pt idx="12730">
                  <c:v>55.104999999999997</c:v>
                </c:pt>
                <c:pt idx="12731">
                  <c:v>53.844000000000001</c:v>
                </c:pt>
                <c:pt idx="12732">
                  <c:v>48.326999999999998</c:v>
                </c:pt>
                <c:pt idx="12733">
                  <c:v>40.582000000000001</c:v>
                </c:pt>
                <c:pt idx="12734">
                  <c:v>51.249000000000002</c:v>
                </c:pt>
                <c:pt idx="12735">
                  <c:v>58.948999999999998</c:v>
                </c:pt>
                <c:pt idx="12736">
                  <c:v>50.011000000000003</c:v>
                </c:pt>
                <c:pt idx="12737">
                  <c:v>40.558999999999997</c:v>
                </c:pt>
                <c:pt idx="12738">
                  <c:v>49.412999999999997</c:v>
                </c:pt>
                <c:pt idx="12739">
                  <c:v>59.128999999999998</c:v>
                </c:pt>
                <c:pt idx="12740">
                  <c:v>48.811999999999998</c:v>
                </c:pt>
                <c:pt idx="12741">
                  <c:v>45.853999999999999</c:v>
                </c:pt>
                <c:pt idx="12742">
                  <c:v>52.63</c:v>
                </c:pt>
                <c:pt idx="12743">
                  <c:v>54.54</c:v>
                </c:pt>
                <c:pt idx="12744">
                  <c:v>46.253</c:v>
                </c:pt>
                <c:pt idx="12745">
                  <c:v>45.872999999999998</c:v>
                </c:pt>
                <c:pt idx="12746">
                  <c:v>49.572000000000003</c:v>
                </c:pt>
                <c:pt idx="12747">
                  <c:v>55.69</c:v>
                </c:pt>
                <c:pt idx="12748">
                  <c:v>51.765999999999998</c:v>
                </c:pt>
                <c:pt idx="12749">
                  <c:v>44.439</c:v>
                </c:pt>
                <c:pt idx="12750">
                  <c:v>38.889000000000003</c:v>
                </c:pt>
                <c:pt idx="12751">
                  <c:v>56.183</c:v>
                </c:pt>
                <c:pt idx="12752">
                  <c:v>58.369</c:v>
                </c:pt>
                <c:pt idx="12753">
                  <c:v>47.207000000000001</c:v>
                </c:pt>
                <c:pt idx="12754">
                  <c:v>44.377000000000002</c:v>
                </c:pt>
                <c:pt idx="12755">
                  <c:v>52.619</c:v>
                </c:pt>
                <c:pt idx="12756">
                  <c:v>58.71</c:v>
                </c:pt>
                <c:pt idx="12757">
                  <c:v>52.183</c:v>
                </c:pt>
                <c:pt idx="12758">
                  <c:v>44.122999999999998</c:v>
                </c:pt>
                <c:pt idx="12759">
                  <c:v>47.715000000000003</c:v>
                </c:pt>
                <c:pt idx="12760">
                  <c:v>51.149000000000001</c:v>
                </c:pt>
                <c:pt idx="12761">
                  <c:v>57.045000000000002</c:v>
                </c:pt>
                <c:pt idx="12762">
                  <c:v>53.231999999999999</c:v>
                </c:pt>
                <c:pt idx="12763">
                  <c:v>49.582000000000001</c:v>
                </c:pt>
                <c:pt idx="12764">
                  <c:v>45.881999999999998</c:v>
                </c:pt>
                <c:pt idx="12765">
                  <c:v>52.052999999999997</c:v>
                </c:pt>
                <c:pt idx="12766">
                  <c:v>57.423000000000002</c:v>
                </c:pt>
                <c:pt idx="12767">
                  <c:v>45.31</c:v>
                </c:pt>
                <c:pt idx="12768">
                  <c:v>48.716999999999999</c:v>
                </c:pt>
                <c:pt idx="12769">
                  <c:v>50.07</c:v>
                </c:pt>
                <c:pt idx="12770">
                  <c:v>54.720999999999997</c:v>
                </c:pt>
                <c:pt idx="12771">
                  <c:v>51.026000000000003</c:v>
                </c:pt>
                <c:pt idx="12772">
                  <c:v>47.747</c:v>
                </c:pt>
                <c:pt idx="12773">
                  <c:v>48.262999999999998</c:v>
                </c:pt>
                <c:pt idx="12774">
                  <c:v>51.615000000000002</c:v>
                </c:pt>
                <c:pt idx="12775">
                  <c:v>52.688000000000002</c:v>
                </c:pt>
                <c:pt idx="12776">
                  <c:v>48.44</c:v>
                </c:pt>
                <c:pt idx="12777">
                  <c:v>28.533999999999999</c:v>
                </c:pt>
                <c:pt idx="12778">
                  <c:v>18.231000000000002</c:v>
                </c:pt>
                <c:pt idx="12779">
                  <c:v>23.53</c:v>
                </c:pt>
                <c:pt idx="12780">
                  <c:v>27.131</c:v>
                </c:pt>
                <c:pt idx="12781">
                  <c:v>22.155000000000001</c:v>
                </c:pt>
                <c:pt idx="12782">
                  <c:v>15.553000000000001</c:v>
                </c:pt>
                <c:pt idx="12783">
                  <c:v>23.334</c:v>
                </c:pt>
                <c:pt idx="12784">
                  <c:v>26.138000000000002</c:v>
                </c:pt>
                <c:pt idx="12785">
                  <c:v>27.143999999999998</c:v>
                </c:pt>
                <c:pt idx="12786">
                  <c:v>18.812000000000001</c:v>
                </c:pt>
                <c:pt idx="12787">
                  <c:v>18.169</c:v>
                </c:pt>
                <c:pt idx="12788">
                  <c:v>21.504000000000001</c:v>
                </c:pt>
                <c:pt idx="12789">
                  <c:v>26.088000000000001</c:v>
                </c:pt>
                <c:pt idx="12790">
                  <c:v>21.815000000000001</c:v>
                </c:pt>
                <c:pt idx="12791">
                  <c:v>19.652999999999999</c:v>
                </c:pt>
                <c:pt idx="12792">
                  <c:v>20.67</c:v>
                </c:pt>
                <c:pt idx="12793">
                  <c:v>23.141999999999999</c:v>
                </c:pt>
                <c:pt idx="12794">
                  <c:v>23.552</c:v>
                </c:pt>
                <c:pt idx="12795">
                  <c:v>21.503</c:v>
                </c:pt>
                <c:pt idx="12796">
                  <c:v>20.699000000000002</c:v>
                </c:pt>
                <c:pt idx="12797">
                  <c:v>23.757000000000001</c:v>
                </c:pt>
                <c:pt idx="12798">
                  <c:v>25.326000000000001</c:v>
                </c:pt>
                <c:pt idx="12799">
                  <c:v>21.254000000000001</c:v>
                </c:pt>
                <c:pt idx="12800">
                  <c:v>16.922000000000001</c:v>
                </c:pt>
                <c:pt idx="12801">
                  <c:v>22.93</c:v>
                </c:pt>
                <c:pt idx="12802">
                  <c:v>21.635999999999999</c:v>
                </c:pt>
                <c:pt idx="12803">
                  <c:v>20.594000000000001</c:v>
                </c:pt>
                <c:pt idx="12804">
                  <c:v>20.221</c:v>
                </c:pt>
                <c:pt idx="12805">
                  <c:v>20.036999999999999</c:v>
                </c:pt>
                <c:pt idx="12806">
                  <c:v>22.474</c:v>
                </c:pt>
                <c:pt idx="12807">
                  <c:v>22.021999999999998</c:v>
                </c:pt>
                <c:pt idx="12808">
                  <c:v>16.579000000000001</c:v>
                </c:pt>
                <c:pt idx="12809">
                  <c:v>19.332999999999998</c:v>
                </c:pt>
                <c:pt idx="12810">
                  <c:v>21.039000000000001</c:v>
                </c:pt>
                <c:pt idx="12811">
                  <c:v>22.83</c:v>
                </c:pt>
                <c:pt idx="12812">
                  <c:v>21.129000000000001</c:v>
                </c:pt>
                <c:pt idx="12813">
                  <c:v>19.381</c:v>
                </c:pt>
                <c:pt idx="12814">
                  <c:v>18.471</c:v>
                </c:pt>
                <c:pt idx="12815">
                  <c:v>21.786000000000001</c:v>
                </c:pt>
                <c:pt idx="12816">
                  <c:v>24.501000000000001</c:v>
                </c:pt>
                <c:pt idx="12817">
                  <c:v>22.088999999999999</c:v>
                </c:pt>
                <c:pt idx="12818">
                  <c:v>17.178000000000001</c:v>
                </c:pt>
                <c:pt idx="12819">
                  <c:v>19.332000000000001</c:v>
                </c:pt>
                <c:pt idx="12820">
                  <c:v>23.18</c:v>
                </c:pt>
                <c:pt idx="12821">
                  <c:v>24.827000000000002</c:v>
                </c:pt>
                <c:pt idx="12822">
                  <c:v>21.094999999999999</c:v>
                </c:pt>
                <c:pt idx="12823">
                  <c:v>19.155000000000001</c:v>
                </c:pt>
                <c:pt idx="12824">
                  <c:v>22.324999999999999</c:v>
                </c:pt>
                <c:pt idx="12825">
                  <c:v>24.81</c:v>
                </c:pt>
                <c:pt idx="12826">
                  <c:v>21.393000000000001</c:v>
                </c:pt>
                <c:pt idx="12827">
                  <c:v>20.335999999999999</c:v>
                </c:pt>
                <c:pt idx="12828">
                  <c:v>21.670999999999999</c:v>
                </c:pt>
                <c:pt idx="12829">
                  <c:v>22.855</c:v>
                </c:pt>
                <c:pt idx="12830">
                  <c:v>22.507000000000001</c:v>
                </c:pt>
                <c:pt idx="12831">
                  <c:v>19.952999999999999</c:v>
                </c:pt>
                <c:pt idx="12832">
                  <c:v>10.888999999999999</c:v>
                </c:pt>
                <c:pt idx="12833">
                  <c:v>0</c:v>
                </c:pt>
                <c:pt idx="12834">
                  <c:v>0.60825600000000002</c:v>
                </c:pt>
                <c:pt idx="12835">
                  <c:v>2.6749999999999998</c:v>
                </c:pt>
                <c:pt idx="12836">
                  <c:v>3.6379999999999999</c:v>
                </c:pt>
                <c:pt idx="12837">
                  <c:v>1.669</c:v>
                </c:pt>
                <c:pt idx="12838">
                  <c:v>3.548</c:v>
                </c:pt>
                <c:pt idx="12839">
                  <c:v>10.311999999999999</c:v>
                </c:pt>
                <c:pt idx="12840">
                  <c:v>17.873999999999999</c:v>
                </c:pt>
                <c:pt idx="12841">
                  <c:v>27.977</c:v>
                </c:pt>
                <c:pt idx="12842">
                  <c:v>29.568000000000001</c:v>
                </c:pt>
                <c:pt idx="12843">
                  <c:v>23.792000000000002</c:v>
                </c:pt>
                <c:pt idx="12844">
                  <c:v>11.691000000000001</c:v>
                </c:pt>
                <c:pt idx="12845">
                  <c:v>15.477</c:v>
                </c:pt>
                <c:pt idx="12846">
                  <c:v>21.803999999999998</c:v>
                </c:pt>
                <c:pt idx="12847">
                  <c:v>15.333</c:v>
                </c:pt>
                <c:pt idx="12848">
                  <c:v>16.844999999999999</c:v>
                </c:pt>
                <c:pt idx="12849">
                  <c:v>19.745999999999999</c:v>
                </c:pt>
                <c:pt idx="12850">
                  <c:v>14.182</c:v>
                </c:pt>
                <c:pt idx="12851">
                  <c:v>17.882999999999999</c:v>
                </c:pt>
                <c:pt idx="12852">
                  <c:v>22.353000000000002</c:v>
                </c:pt>
                <c:pt idx="12853">
                  <c:v>12.506</c:v>
                </c:pt>
                <c:pt idx="12854">
                  <c:v>18.373000000000001</c:v>
                </c:pt>
                <c:pt idx="12855">
                  <c:v>20.274999999999999</c:v>
                </c:pt>
                <c:pt idx="12856">
                  <c:v>14.558</c:v>
                </c:pt>
                <c:pt idx="12857">
                  <c:v>17.364999999999998</c:v>
                </c:pt>
                <c:pt idx="12858">
                  <c:v>19.641999999999999</c:v>
                </c:pt>
                <c:pt idx="12859">
                  <c:v>14.223000000000001</c:v>
                </c:pt>
                <c:pt idx="12860">
                  <c:v>16.849</c:v>
                </c:pt>
                <c:pt idx="12861">
                  <c:v>16.518000000000001</c:v>
                </c:pt>
                <c:pt idx="12862">
                  <c:v>16.568999999999999</c:v>
                </c:pt>
                <c:pt idx="12863">
                  <c:v>17.481999999999999</c:v>
                </c:pt>
                <c:pt idx="12864">
                  <c:v>15.821999999999999</c:v>
                </c:pt>
                <c:pt idx="12865">
                  <c:v>17.545000000000002</c:v>
                </c:pt>
                <c:pt idx="12866">
                  <c:v>18.72</c:v>
                </c:pt>
                <c:pt idx="12867">
                  <c:v>16.736000000000001</c:v>
                </c:pt>
                <c:pt idx="12868">
                  <c:v>18.079999999999998</c:v>
                </c:pt>
                <c:pt idx="12869">
                  <c:v>18.334</c:v>
                </c:pt>
                <c:pt idx="12870">
                  <c:v>13.795</c:v>
                </c:pt>
                <c:pt idx="12871">
                  <c:v>14.895</c:v>
                </c:pt>
                <c:pt idx="12872">
                  <c:v>19.591999999999999</c:v>
                </c:pt>
                <c:pt idx="12873">
                  <c:v>15.532</c:v>
                </c:pt>
                <c:pt idx="12874">
                  <c:v>12.459</c:v>
                </c:pt>
                <c:pt idx="12875">
                  <c:v>20.561</c:v>
                </c:pt>
                <c:pt idx="12876">
                  <c:v>17.300999999999998</c:v>
                </c:pt>
                <c:pt idx="12877">
                  <c:v>14.028</c:v>
                </c:pt>
                <c:pt idx="12878">
                  <c:v>21.120999999999999</c:v>
                </c:pt>
                <c:pt idx="12879">
                  <c:v>17.472000000000001</c:v>
                </c:pt>
                <c:pt idx="12880">
                  <c:v>12.771000000000001</c:v>
                </c:pt>
                <c:pt idx="12881">
                  <c:v>18.431000000000001</c:v>
                </c:pt>
                <c:pt idx="12882">
                  <c:v>16.963999999999999</c:v>
                </c:pt>
                <c:pt idx="12883">
                  <c:v>11.211</c:v>
                </c:pt>
                <c:pt idx="12884">
                  <c:v>20.321000000000002</c:v>
                </c:pt>
                <c:pt idx="12885">
                  <c:v>20.059999999999999</c:v>
                </c:pt>
                <c:pt idx="12886">
                  <c:v>16.321999999999999</c:v>
                </c:pt>
                <c:pt idx="12887">
                  <c:v>20.113</c:v>
                </c:pt>
                <c:pt idx="12888">
                  <c:v>16.184999999999999</c:v>
                </c:pt>
                <c:pt idx="12889">
                  <c:v>16.706</c:v>
                </c:pt>
                <c:pt idx="12890">
                  <c:v>19.933</c:v>
                </c:pt>
                <c:pt idx="12891">
                  <c:v>14.875999999999999</c:v>
                </c:pt>
                <c:pt idx="12892">
                  <c:v>18.808</c:v>
                </c:pt>
                <c:pt idx="12893">
                  <c:v>20.774000000000001</c:v>
                </c:pt>
                <c:pt idx="12894">
                  <c:v>13.468</c:v>
                </c:pt>
                <c:pt idx="12895">
                  <c:v>18.884</c:v>
                </c:pt>
                <c:pt idx="12896">
                  <c:v>18.776</c:v>
                </c:pt>
                <c:pt idx="12897">
                  <c:v>16.817</c:v>
                </c:pt>
                <c:pt idx="12898">
                  <c:v>21.050999999999998</c:v>
                </c:pt>
                <c:pt idx="12899">
                  <c:v>13.734</c:v>
                </c:pt>
                <c:pt idx="12900">
                  <c:v>17.425000000000001</c:v>
                </c:pt>
                <c:pt idx="12901">
                  <c:v>19.015000000000001</c:v>
                </c:pt>
                <c:pt idx="12902">
                  <c:v>12.382999999999999</c:v>
                </c:pt>
                <c:pt idx="12903">
                  <c:v>16.536000000000001</c:v>
                </c:pt>
                <c:pt idx="12904">
                  <c:v>21.248999999999999</c:v>
                </c:pt>
                <c:pt idx="12905">
                  <c:v>15.07</c:v>
                </c:pt>
                <c:pt idx="12906">
                  <c:v>17.312000000000001</c:v>
                </c:pt>
                <c:pt idx="12907">
                  <c:v>22.254000000000001</c:v>
                </c:pt>
                <c:pt idx="12908">
                  <c:v>14.734</c:v>
                </c:pt>
                <c:pt idx="12909">
                  <c:v>17.146000000000001</c:v>
                </c:pt>
                <c:pt idx="12910">
                  <c:v>19.146000000000001</c:v>
                </c:pt>
                <c:pt idx="12911">
                  <c:v>12.536</c:v>
                </c:pt>
                <c:pt idx="12912">
                  <c:v>17.989000000000001</c:v>
                </c:pt>
                <c:pt idx="12913">
                  <c:v>20.888000000000002</c:v>
                </c:pt>
                <c:pt idx="12914">
                  <c:v>14.079000000000001</c:v>
                </c:pt>
                <c:pt idx="12915">
                  <c:v>20.292999999999999</c:v>
                </c:pt>
                <c:pt idx="12916">
                  <c:v>20.82</c:v>
                </c:pt>
                <c:pt idx="12917">
                  <c:v>17.596</c:v>
                </c:pt>
                <c:pt idx="12918">
                  <c:v>21.675000000000001</c:v>
                </c:pt>
                <c:pt idx="12919">
                  <c:v>13.436999999999999</c:v>
                </c:pt>
                <c:pt idx="12920">
                  <c:v>19.236999999999998</c:v>
                </c:pt>
                <c:pt idx="12921">
                  <c:v>21.007000000000001</c:v>
                </c:pt>
                <c:pt idx="12922">
                  <c:v>15.786</c:v>
                </c:pt>
                <c:pt idx="12923">
                  <c:v>19.329999999999998</c:v>
                </c:pt>
                <c:pt idx="12924">
                  <c:v>17.832000000000001</c:v>
                </c:pt>
                <c:pt idx="12925">
                  <c:v>13.978</c:v>
                </c:pt>
                <c:pt idx="12926">
                  <c:v>17.956</c:v>
                </c:pt>
                <c:pt idx="12927">
                  <c:v>18.148</c:v>
                </c:pt>
                <c:pt idx="12928">
                  <c:v>17.978000000000002</c:v>
                </c:pt>
                <c:pt idx="12929">
                  <c:v>20.207000000000001</c:v>
                </c:pt>
                <c:pt idx="12930">
                  <c:v>16.399000000000001</c:v>
                </c:pt>
                <c:pt idx="12931">
                  <c:v>14.494999999999999</c:v>
                </c:pt>
                <c:pt idx="12932">
                  <c:v>20.213000000000001</c:v>
                </c:pt>
                <c:pt idx="12933">
                  <c:v>16.248000000000001</c:v>
                </c:pt>
                <c:pt idx="12934">
                  <c:v>14.930999999999999</c:v>
                </c:pt>
                <c:pt idx="12935">
                  <c:v>19.838000000000001</c:v>
                </c:pt>
                <c:pt idx="12936">
                  <c:v>16.806000000000001</c:v>
                </c:pt>
                <c:pt idx="12937">
                  <c:v>16.501999999999999</c:v>
                </c:pt>
                <c:pt idx="12938">
                  <c:v>19.442</c:v>
                </c:pt>
                <c:pt idx="12939">
                  <c:v>15.62</c:v>
                </c:pt>
                <c:pt idx="12940">
                  <c:v>17.844999999999999</c:v>
                </c:pt>
                <c:pt idx="12941">
                  <c:v>19.405999999999999</c:v>
                </c:pt>
                <c:pt idx="12942">
                  <c:v>15.709</c:v>
                </c:pt>
                <c:pt idx="12943">
                  <c:v>18.125</c:v>
                </c:pt>
                <c:pt idx="12944">
                  <c:v>19.076000000000001</c:v>
                </c:pt>
                <c:pt idx="12945">
                  <c:v>16.344999999999999</c:v>
                </c:pt>
                <c:pt idx="12946">
                  <c:v>18.693999999999999</c:v>
                </c:pt>
                <c:pt idx="12947">
                  <c:v>19.12</c:v>
                </c:pt>
                <c:pt idx="12948">
                  <c:v>12.573</c:v>
                </c:pt>
                <c:pt idx="12949">
                  <c:v>21.401</c:v>
                </c:pt>
                <c:pt idx="12950">
                  <c:v>16.928000000000001</c:v>
                </c:pt>
                <c:pt idx="12951">
                  <c:v>16.141999999999999</c:v>
                </c:pt>
                <c:pt idx="12952">
                  <c:v>20.085999999999999</c:v>
                </c:pt>
                <c:pt idx="12953">
                  <c:v>15.195</c:v>
                </c:pt>
                <c:pt idx="12954">
                  <c:v>16.920999999999999</c:v>
                </c:pt>
                <c:pt idx="12955">
                  <c:v>20.645</c:v>
                </c:pt>
                <c:pt idx="12956">
                  <c:v>14.869</c:v>
                </c:pt>
                <c:pt idx="12957">
                  <c:v>16.853999999999999</c:v>
                </c:pt>
                <c:pt idx="12958">
                  <c:v>19.867999999999999</c:v>
                </c:pt>
                <c:pt idx="12959">
                  <c:v>18.170999999999999</c:v>
                </c:pt>
                <c:pt idx="12960">
                  <c:v>17.734999999999999</c:v>
                </c:pt>
                <c:pt idx="12961">
                  <c:v>19.521000000000001</c:v>
                </c:pt>
                <c:pt idx="12962">
                  <c:v>15.311999999999999</c:v>
                </c:pt>
                <c:pt idx="12963">
                  <c:v>16.515000000000001</c:v>
                </c:pt>
                <c:pt idx="12964">
                  <c:v>21.02</c:v>
                </c:pt>
                <c:pt idx="12965">
                  <c:v>16.558</c:v>
                </c:pt>
                <c:pt idx="12966">
                  <c:v>16.311</c:v>
                </c:pt>
                <c:pt idx="12967">
                  <c:v>19.872</c:v>
                </c:pt>
                <c:pt idx="12968">
                  <c:v>14.528</c:v>
                </c:pt>
                <c:pt idx="12969">
                  <c:v>21.029</c:v>
                </c:pt>
                <c:pt idx="12970">
                  <c:v>16.396000000000001</c:v>
                </c:pt>
                <c:pt idx="12971">
                  <c:v>15.651999999999999</c:v>
                </c:pt>
                <c:pt idx="12972">
                  <c:v>19.300999999999998</c:v>
                </c:pt>
                <c:pt idx="12973">
                  <c:v>16.221</c:v>
                </c:pt>
                <c:pt idx="12974">
                  <c:v>12.989000000000001</c:v>
                </c:pt>
                <c:pt idx="12975">
                  <c:v>19.379000000000001</c:v>
                </c:pt>
                <c:pt idx="12976">
                  <c:v>16.565000000000001</c:v>
                </c:pt>
                <c:pt idx="12977">
                  <c:v>13.691000000000001</c:v>
                </c:pt>
                <c:pt idx="12978">
                  <c:v>20.664999999999999</c:v>
                </c:pt>
                <c:pt idx="12979">
                  <c:v>17.78</c:v>
                </c:pt>
                <c:pt idx="12980">
                  <c:v>14.143000000000001</c:v>
                </c:pt>
                <c:pt idx="12981">
                  <c:v>21.331</c:v>
                </c:pt>
                <c:pt idx="12982">
                  <c:v>18.119</c:v>
                </c:pt>
                <c:pt idx="12983">
                  <c:v>15.574999999999999</c:v>
                </c:pt>
                <c:pt idx="12984">
                  <c:v>18.939</c:v>
                </c:pt>
                <c:pt idx="12985">
                  <c:v>16.713000000000001</c:v>
                </c:pt>
                <c:pt idx="12986">
                  <c:v>15.351000000000001</c:v>
                </c:pt>
                <c:pt idx="12987">
                  <c:v>16.422999999999998</c:v>
                </c:pt>
                <c:pt idx="12988">
                  <c:v>20.8</c:v>
                </c:pt>
                <c:pt idx="12989">
                  <c:v>24.518999999999998</c:v>
                </c:pt>
                <c:pt idx="12990">
                  <c:v>26.222999999999999</c:v>
                </c:pt>
                <c:pt idx="12991">
                  <c:v>22.867999999999999</c:v>
                </c:pt>
                <c:pt idx="12992">
                  <c:v>14.752000000000001</c:v>
                </c:pt>
                <c:pt idx="12993">
                  <c:v>19.802</c:v>
                </c:pt>
                <c:pt idx="12994">
                  <c:v>29.17</c:v>
                </c:pt>
                <c:pt idx="12995">
                  <c:v>26.922999999999998</c:v>
                </c:pt>
                <c:pt idx="12996">
                  <c:v>19.334</c:v>
                </c:pt>
                <c:pt idx="12997">
                  <c:v>24.690999999999999</c:v>
                </c:pt>
                <c:pt idx="12998">
                  <c:v>28.478000000000002</c:v>
                </c:pt>
                <c:pt idx="12999">
                  <c:v>25.364000000000001</c:v>
                </c:pt>
                <c:pt idx="13000">
                  <c:v>25.145</c:v>
                </c:pt>
                <c:pt idx="13001">
                  <c:v>28.285</c:v>
                </c:pt>
                <c:pt idx="13002">
                  <c:v>24.227</c:v>
                </c:pt>
                <c:pt idx="13003">
                  <c:v>25.273</c:v>
                </c:pt>
                <c:pt idx="13004">
                  <c:v>23.933</c:v>
                </c:pt>
                <c:pt idx="13005">
                  <c:v>24.331</c:v>
                </c:pt>
                <c:pt idx="13006">
                  <c:v>26.527999999999999</c:v>
                </c:pt>
                <c:pt idx="13007">
                  <c:v>26.670999999999999</c:v>
                </c:pt>
                <c:pt idx="13008">
                  <c:v>23.678000000000001</c:v>
                </c:pt>
                <c:pt idx="13009">
                  <c:v>18.922999999999998</c:v>
                </c:pt>
                <c:pt idx="13010">
                  <c:v>0</c:v>
                </c:pt>
                <c:pt idx="13011">
                  <c:v>0</c:v>
                </c:pt>
                <c:pt idx="13012">
                  <c:v>2.673</c:v>
                </c:pt>
                <c:pt idx="13013">
                  <c:v>3.754</c:v>
                </c:pt>
                <c:pt idx="13014">
                  <c:v>1.73</c:v>
                </c:pt>
                <c:pt idx="13015">
                  <c:v>0.43353599999999998</c:v>
                </c:pt>
                <c:pt idx="13016">
                  <c:v>0</c:v>
                </c:pt>
                <c:pt idx="13017">
                  <c:v>8.25</c:v>
                </c:pt>
                <c:pt idx="13018">
                  <c:v>14.233000000000001</c:v>
                </c:pt>
                <c:pt idx="13019">
                  <c:v>15.295999999999999</c:v>
                </c:pt>
                <c:pt idx="13020">
                  <c:v>24.777999999999999</c:v>
                </c:pt>
                <c:pt idx="13021">
                  <c:v>23.19</c:v>
                </c:pt>
                <c:pt idx="13022">
                  <c:v>2.74</c:v>
                </c:pt>
                <c:pt idx="13023">
                  <c:v>0</c:v>
                </c:pt>
                <c:pt idx="13024">
                  <c:v>0</c:v>
                </c:pt>
                <c:pt idx="13025">
                  <c:v>0.67788800000000005</c:v>
                </c:pt>
                <c:pt idx="13026">
                  <c:v>2.5960000000000001</c:v>
                </c:pt>
                <c:pt idx="13027">
                  <c:v>3.1320000000000001</c:v>
                </c:pt>
                <c:pt idx="13028">
                  <c:v>2.153</c:v>
                </c:pt>
                <c:pt idx="13029">
                  <c:v>3.1871999999999998E-2</c:v>
                </c:pt>
                <c:pt idx="13030">
                  <c:v>0</c:v>
                </c:pt>
                <c:pt idx="13031">
                  <c:v>3.2930000000000001</c:v>
                </c:pt>
                <c:pt idx="13032">
                  <c:v>13.991</c:v>
                </c:pt>
                <c:pt idx="13033">
                  <c:v>11.29</c:v>
                </c:pt>
                <c:pt idx="13034">
                  <c:v>22.213000000000001</c:v>
                </c:pt>
                <c:pt idx="13035">
                  <c:v>22.78</c:v>
                </c:pt>
                <c:pt idx="13036">
                  <c:v>18.582000000000001</c:v>
                </c:pt>
                <c:pt idx="13037">
                  <c:v>24.332000000000001</c:v>
                </c:pt>
                <c:pt idx="13038">
                  <c:v>22.824999999999999</c:v>
                </c:pt>
                <c:pt idx="13039">
                  <c:v>12.465999999999999</c:v>
                </c:pt>
                <c:pt idx="13040">
                  <c:v>14.438000000000001</c:v>
                </c:pt>
                <c:pt idx="13041">
                  <c:v>28.106999999999999</c:v>
                </c:pt>
                <c:pt idx="13042">
                  <c:v>26.896000000000001</c:v>
                </c:pt>
                <c:pt idx="13043">
                  <c:v>26.495000000000001</c:v>
                </c:pt>
                <c:pt idx="13044">
                  <c:v>21.074000000000002</c:v>
                </c:pt>
                <c:pt idx="13045">
                  <c:v>23.315000000000001</c:v>
                </c:pt>
                <c:pt idx="13046">
                  <c:v>28.417000000000002</c:v>
                </c:pt>
                <c:pt idx="13047">
                  <c:v>29.282</c:v>
                </c:pt>
                <c:pt idx="13048">
                  <c:v>23.797999999999998</c:v>
                </c:pt>
                <c:pt idx="13049">
                  <c:v>20.266999999999999</c:v>
                </c:pt>
                <c:pt idx="13050">
                  <c:v>23.231999999999999</c:v>
                </c:pt>
                <c:pt idx="13051">
                  <c:v>28.724</c:v>
                </c:pt>
                <c:pt idx="13052">
                  <c:v>28.715</c:v>
                </c:pt>
                <c:pt idx="13053">
                  <c:v>20.53</c:v>
                </c:pt>
                <c:pt idx="13054">
                  <c:v>22.614000000000001</c:v>
                </c:pt>
                <c:pt idx="13055">
                  <c:v>26.379000000000001</c:v>
                </c:pt>
                <c:pt idx="13056">
                  <c:v>28.731000000000002</c:v>
                </c:pt>
                <c:pt idx="13057">
                  <c:v>23.207000000000001</c:v>
                </c:pt>
                <c:pt idx="13058">
                  <c:v>24.69</c:v>
                </c:pt>
                <c:pt idx="13059">
                  <c:v>20.765000000000001</c:v>
                </c:pt>
                <c:pt idx="13060">
                  <c:v>27.134</c:v>
                </c:pt>
                <c:pt idx="13061">
                  <c:v>28.925000000000001</c:v>
                </c:pt>
                <c:pt idx="13062">
                  <c:v>26.236000000000001</c:v>
                </c:pt>
                <c:pt idx="13063">
                  <c:v>23.817</c:v>
                </c:pt>
                <c:pt idx="13064">
                  <c:v>28.373000000000001</c:v>
                </c:pt>
                <c:pt idx="13065">
                  <c:v>30.23</c:v>
                </c:pt>
                <c:pt idx="13066">
                  <c:v>28.498999999999999</c:v>
                </c:pt>
                <c:pt idx="13067">
                  <c:v>20.789000000000001</c:v>
                </c:pt>
                <c:pt idx="13068">
                  <c:v>23.652999999999999</c:v>
                </c:pt>
                <c:pt idx="13069">
                  <c:v>26.896000000000001</c:v>
                </c:pt>
                <c:pt idx="13070">
                  <c:v>25.71</c:v>
                </c:pt>
                <c:pt idx="13071">
                  <c:v>24.361000000000001</c:v>
                </c:pt>
                <c:pt idx="13072">
                  <c:v>22.128</c:v>
                </c:pt>
                <c:pt idx="13073">
                  <c:v>23.94</c:v>
                </c:pt>
                <c:pt idx="13074">
                  <c:v>28.791</c:v>
                </c:pt>
                <c:pt idx="13075">
                  <c:v>26.408999999999999</c:v>
                </c:pt>
                <c:pt idx="13076">
                  <c:v>23.812999999999999</c:v>
                </c:pt>
                <c:pt idx="13077">
                  <c:v>21.167000000000002</c:v>
                </c:pt>
                <c:pt idx="13078">
                  <c:v>22.055</c:v>
                </c:pt>
                <c:pt idx="13079">
                  <c:v>25.824999999999999</c:v>
                </c:pt>
                <c:pt idx="13080">
                  <c:v>26.370999999999999</c:v>
                </c:pt>
                <c:pt idx="13081">
                  <c:v>25.678000000000001</c:v>
                </c:pt>
                <c:pt idx="13082">
                  <c:v>22.449000000000002</c:v>
                </c:pt>
                <c:pt idx="13083">
                  <c:v>25.001999999999999</c:v>
                </c:pt>
                <c:pt idx="13084">
                  <c:v>26.542000000000002</c:v>
                </c:pt>
                <c:pt idx="13085">
                  <c:v>23.420999999999999</c:v>
                </c:pt>
                <c:pt idx="13086">
                  <c:v>24.722000000000001</c:v>
                </c:pt>
                <c:pt idx="13087">
                  <c:v>22.748999999999999</c:v>
                </c:pt>
                <c:pt idx="13088">
                  <c:v>25.413</c:v>
                </c:pt>
                <c:pt idx="13089">
                  <c:v>28.463000000000001</c:v>
                </c:pt>
                <c:pt idx="13090">
                  <c:v>27.38</c:v>
                </c:pt>
                <c:pt idx="13091">
                  <c:v>24.224</c:v>
                </c:pt>
                <c:pt idx="13092">
                  <c:v>22.696000000000002</c:v>
                </c:pt>
                <c:pt idx="13093">
                  <c:v>26.207000000000001</c:v>
                </c:pt>
                <c:pt idx="13094">
                  <c:v>28.824000000000002</c:v>
                </c:pt>
                <c:pt idx="13095">
                  <c:v>23.655000000000001</c:v>
                </c:pt>
                <c:pt idx="13096">
                  <c:v>24.163</c:v>
                </c:pt>
                <c:pt idx="13097">
                  <c:v>24.231000000000002</c:v>
                </c:pt>
                <c:pt idx="13098">
                  <c:v>27.573</c:v>
                </c:pt>
                <c:pt idx="13099">
                  <c:v>23.76</c:v>
                </c:pt>
                <c:pt idx="13100">
                  <c:v>25.154</c:v>
                </c:pt>
                <c:pt idx="13101">
                  <c:v>24.367999999999999</c:v>
                </c:pt>
                <c:pt idx="13102">
                  <c:v>27.702000000000002</c:v>
                </c:pt>
                <c:pt idx="13103">
                  <c:v>27.399000000000001</c:v>
                </c:pt>
                <c:pt idx="13104">
                  <c:v>24.829000000000001</c:v>
                </c:pt>
                <c:pt idx="13105">
                  <c:v>22.893000000000001</c:v>
                </c:pt>
                <c:pt idx="13106">
                  <c:v>25.510999999999999</c:v>
                </c:pt>
                <c:pt idx="13107">
                  <c:v>23.260999999999999</c:v>
                </c:pt>
                <c:pt idx="13108">
                  <c:v>22.890999999999998</c:v>
                </c:pt>
                <c:pt idx="13109">
                  <c:v>38.15</c:v>
                </c:pt>
                <c:pt idx="13110">
                  <c:v>49.780999999999999</c:v>
                </c:pt>
                <c:pt idx="13111">
                  <c:v>50.948999999999998</c:v>
                </c:pt>
                <c:pt idx="13112">
                  <c:v>47.176000000000002</c:v>
                </c:pt>
                <c:pt idx="13113">
                  <c:v>46.226999999999997</c:v>
                </c:pt>
                <c:pt idx="13114">
                  <c:v>46.488</c:v>
                </c:pt>
                <c:pt idx="13115">
                  <c:v>39.088000000000001</c:v>
                </c:pt>
                <c:pt idx="13116">
                  <c:v>29.042000000000002</c:v>
                </c:pt>
                <c:pt idx="13117">
                  <c:v>39.1</c:v>
                </c:pt>
                <c:pt idx="13118">
                  <c:v>46.517000000000003</c:v>
                </c:pt>
                <c:pt idx="13119">
                  <c:v>51.072000000000003</c:v>
                </c:pt>
                <c:pt idx="13120">
                  <c:v>44.88</c:v>
                </c:pt>
                <c:pt idx="13121">
                  <c:v>47.250999999999998</c:v>
                </c:pt>
                <c:pt idx="13122">
                  <c:v>45.308</c:v>
                </c:pt>
                <c:pt idx="13123">
                  <c:v>39.384</c:v>
                </c:pt>
                <c:pt idx="13124">
                  <c:v>37.317999999999998</c:v>
                </c:pt>
                <c:pt idx="13125">
                  <c:v>37.058999999999997</c:v>
                </c:pt>
                <c:pt idx="13126">
                  <c:v>45.621000000000002</c:v>
                </c:pt>
                <c:pt idx="13127">
                  <c:v>45.902000000000001</c:v>
                </c:pt>
                <c:pt idx="13128">
                  <c:v>44.109000000000002</c:v>
                </c:pt>
                <c:pt idx="13129">
                  <c:v>41.045999999999999</c:v>
                </c:pt>
                <c:pt idx="13130">
                  <c:v>38.488999999999997</c:v>
                </c:pt>
                <c:pt idx="13131">
                  <c:v>40.146999999999998</c:v>
                </c:pt>
                <c:pt idx="13132">
                  <c:v>44.191000000000003</c:v>
                </c:pt>
                <c:pt idx="13133">
                  <c:v>47.552999999999997</c:v>
                </c:pt>
                <c:pt idx="13134">
                  <c:v>46.329000000000001</c:v>
                </c:pt>
                <c:pt idx="13135">
                  <c:v>50.226999999999997</c:v>
                </c:pt>
                <c:pt idx="13136">
                  <c:v>45.061</c:v>
                </c:pt>
                <c:pt idx="13137">
                  <c:v>37.576000000000001</c:v>
                </c:pt>
                <c:pt idx="13138">
                  <c:v>38.607999999999997</c:v>
                </c:pt>
                <c:pt idx="13139">
                  <c:v>45.914999999999999</c:v>
                </c:pt>
                <c:pt idx="13140">
                  <c:v>48.344999999999999</c:v>
                </c:pt>
                <c:pt idx="13141">
                  <c:v>44.597000000000001</c:v>
                </c:pt>
                <c:pt idx="13142">
                  <c:v>42.558999999999997</c:v>
                </c:pt>
                <c:pt idx="13143">
                  <c:v>44.338999999999999</c:v>
                </c:pt>
                <c:pt idx="13144">
                  <c:v>38.923999999999999</c:v>
                </c:pt>
                <c:pt idx="13145">
                  <c:v>41.055</c:v>
                </c:pt>
                <c:pt idx="13146">
                  <c:v>46.686999999999998</c:v>
                </c:pt>
                <c:pt idx="13147">
                  <c:v>50.331000000000003</c:v>
                </c:pt>
                <c:pt idx="13148">
                  <c:v>49.88</c:v>
                </c:pt>
                <c:pt idx="13149">
                  <c:v>45.615000000000002</c:v>
                </c:pt>
                <c:pt idx="13150">
                  <c:v>40.866999999999997</c:v>
                </c:pt>
                <c:pt idx="13151">
                  <c:v>36.765000000000001</c:v>
                </c:pt>
                <c:pt idx="13152">
                  <c:v>40.174999999999997</c:v>
                </c:pt>
                <c:pt idx="13153">
                  <c:v>46.744999999999997</c:v>
                </c:pt>
                <c:pt idx="13154">
                  <c:v>46.148000000000003</c:v>
                </c:pt>
                <c:pt idx="13155">
                  <c:v>47.295000000000002</c:v>
                </c:pt>
                <c:pt idx="13156">
                  <c:v>44.05</c:v>
                </c:pt>
                <c:pt idx="13157">
                  <c:v>39.774999999999999</c:v>
                </c:pt>
                <c:pt idx="13158">
                  <c:v>40.667000000000002</c:v>
                </c:pt>
                <c:pt idx="13159">
                  <c:v>43.889000000000003</c:v>
                </c:pt>
                <c:pt idx="13160">
                  <c:v>47.71</c:v>
                </c:pt>
                <c:pt idx="13161">
                  <c:v>44.628</c:v>
                </c:pt>
                <c:pt idx="13162">
                  <c:v>43.177999999999997</c:v>
                </c:pt>
                <c:pt idx="13163">
                  <c:v>37.978999999999999</c:v>
                </c:pt>
                <c:pt idx="13164">
                  <c:v>39.468000000000004</c:v>
                </c:pt>
                <c:pt idx="13165">
                  <c:v>37.795000000000002</c:v>
                </c:pt>
                <c:pt idx="13166">
                  <c:v>49.088999999999999</c:v>
                </c:pt>
                <c:pt idx="13167">
                  <c:v>48.966000000000001</c:v>
                </c:pt>
                <c:pt idx="13168">
                  <c:v>43.985999999999997</c:v>
                </c:pt>
                <c:pt idx="13169">
                  <c:v>42.835999999999999</c:v>
                </c:pt>
                <c:pt idx="13170">
                  <c:v>40.661999999999999</c:v>
                </c:pt>
                <c:pt idx="13171">
                  <c:v>43.145000000000003</c:v>
                </c:pt>
                <c:pt idx="13172">
                  <c:v>43.293999999999997</c:v>
                </c:pt>
                <c:pt idx="13173">
                  <c:v>47.601999999999997</c:v>
                </c:pt>
                <c:pt idx="13174">
                  <c:v>43.901000000000003</c:v>
                </c:pt>
                <c:pt idx="13175">
                  <c:v>43.481999999999999</c:v>
                </c:pt>
                <c:pt idx="13176">
                  <c:v>40.1</c:v>
                </c:pt>
                <c:pt idx="13177">
                  <c:v>37.862000000000002</c:v>
                </c:pt>
                <c:pt idx="13178">
                  <c:v>41.173999999999999</c:v>
                </c:pt>
                <c:pt idx="13179">
                  <c:v>45.710999999999999</c:v>
                </c:pt>
                <c:pt idx="13180">
                  <c:v>48.55</c:v>
                </c:pt>
                <c:pt idx="13181">
                  <c:v>40.274000000000001</c:v>
                </c:pt>
                <c:pt idx="13182">
                  <c:v>34.61</c:v>
                </c:pt>
                <c:pt idx="13183">
                  <c:v>41.747999999999998</c:v>
                </c:pt>
                <c:pt idx="13184">
                  <c:v>49.481000000000002</c:v>
                </c:pt>
                <c:pt idx="13185">
                  <c:v>49.801000000000002</c:v>
                </c:pt>
                <c:pt idx="13186">
                  <c:v>41.420999999999999</c:v>
                </c:pt>
                <c:pt idx="13187">
                  <c:v>44.755000000000003</c:v>
                </c:pt>
                <c:pt idx="13188">
                  <c:v>40.015999999999998</c:v>
                </c:pt>
                <c:pt idx="13189">
                  <c:v>47.926000000000002</c:v>
                </c:pt>
                <c:pt idx="13190">
                  <c:v>44.615000000000002</c:v>
                </c:pt>
                <c:pt idx="13191">
                  <c:v>45.987000000000002</c:v>
                </c:pt>
                <c:pt idx="13192">
                  <c:v>43.445999999999998</c:v>
                </c:pt>
                <c:pt idx="13193">
                  <c:v>42.938000000000002</c:v>
                </c:pt>
                <c:pt idx="13194">
                  <c:v>44.345999999999997</c:v>
                </c:pt>
                <c:pt idx="13195">
                  <c:v>38.887</c:v>
                </c:pt>
                <c:pt idx="13196">
                  <c:v>42.375</c:v>
                </c:pt>
                <c:pt idx="13197">
                  <c:v>48.558999999999997</c:v>
                </c:pt>
                <c:pt idx="13198">
                  <c:v>43.247999999999998</c:v>
                </c:pt>
                <c:pt idx="13199">
                  <c:v>38.262999999999998</c:v>
                </c:pt>
                <c:pt idx="13200">
                  <c:v>41.758000000000003</c:v>
                </c:pt>
                <c:pt idx="13201">
                  <c:v>43.887</c:v>
                </c:pt>
                <c:pt idx="13202">
                  <c:v>44.499000000000002</c:v>
                </c:pt>
                <c:pt idx="13203">
                  <c:v>46.896999999999998</c:v>
                </c:pt>
                <c:pt idx="13204">
                  <c:v>41.387</c:v>
                </c:pt>
                <c:pt idx="13205">
                  <c:v>46.543999999999997</c:v>
                </c:pt>
                <c:pt idx="13206">
                  <c:v>41.811</c:v>
                </c:pt>
                <c:pt idx="13207">
                  <c:v>43.182000000000002</c:v>
                </c:pt>
                <c:pt idx="13208">
                  <c:v>42.914000000000001</c:v>
                </c:pt>
                <c:pt idx="13209">
                  <c:v>44.372</c:v>
                </c:pt>
                <c:pt idx="13210">
                  <c:v>43.042000000000002</c:v>
                </c:pt>
                <c:pt idx="13211">
                  <c:v>44.633000000000003</c:v>
                </c:pt>
                <c:pt idx="13212">
                  <c:v>40.281999999999996</c:v>
                </c:pt>
                <c:pt idx="13213">
                  <c:v>47.345999999999997</c:v>
                </c:pt>
                <c:pt idx="13214">
                  <c:v>40.75</c:v>
                </c:pt>
                <c:pt idx="13215">
                  <c:v>36.479999999999997</c:v>
                </c:pt>
                <c:pt idx="13216">
                  <c:v>17.808</c:v>
                </c:pt>
                <c:pt idx="13217">
                  <c:v>15.823</c:v>
                </c:pt>
                <c:pt idx="13218">
                  <c:v>25.623000000000001</c:v>
                </c:pt>
                <c:pt idx="13219">
                  <c:v>23.547000000000001</c:v>
                </c:pt>
                <c:pt idx="13220">
                  <c:v>25.276</c:v>
                </c:pt>
                <c:pt idx="13221">
                  <c:v>18.024000000000001</c:v>
                </c:pt>
                <c:pt idx="13222">
                  <c:v>19.91</c:v>
                </c:pt>
                <c:pt idx="13223">
                  <c:v>22.231999999999999</c:v>
                </c:pt>
                <c:pt idx="13224">
                  <c:v>26.995999999999999</c:v>
                </c:pt>
                <c:pt idx="13225">
                  <c:v>24.742999999999999</c:v>
                </c:pt>
                <c:pt idx="13226">
                  <c:v>18.686</c:v>
                </c:pt>
                <c:pt idx="13227">
                  <c:v>17.489000000000001</c:v>
                </c:pt>
                <c:pt idx="13228">
                  <c:v>24.78</c:v>
                </c:pt>
                <c:pt idx="13229">
                  <c:v>25.98</c:v>
                </c:pt>
                <c:pt idx="13230">
                  <c:v>9.1159999999999997</c:v>
                </c:pt>
                <c:pt idx="13231">
                  <c:v>0</c:v>
                </c:pt>
                <c:pt idx="13232">
                  <c:v>1.4970000000000001</c:v>
                </c:pt>
                <c:pt idx="13233">
                  <c:v>3.2949999999999999</c:v>
                </c:pt>
                <c:pt idx="13234">
                  <c:v>3.5760000000000001</c:v>
                </c:pt>
                <c:pt idx="13235">
                  <c:v>0.22220799999999999</c:v>
                </c:pt>
                <c:pt idx="13236">
                  <c:v>2.1619999999999999</c:v>
                </c:pt>
                <c:pt idx="13237">
                  <c:v>10.314</c:v>
                </c:pt>
                <c:pt idx="13238">
                  <c:v>10.346</c:v>
                </c:pt>
                <c:pt idx="13239">
                  <c:v>26.119</c:v>
                </c:pt>
                <c:pt idx="13240">
                  <c:v>27.462</c:v>
                </c:pt>
                <c:pt idx="13241">
                  <c:v>27.768999999999998</c:v>
                </c:pt>
                <c:pt idx="13242">
                  <c:v>26.652000000000001</c:v>
                </c:pt>
                <c:pt idx="13243">
                  <c:v>8.8729999999999993</c:v>
                </c:pt>
                <c:pt idx="13244">
                  <c:v>14.597</c:v>
                </c:pt>
                <c:pt idx="13245">
                  <c:v>20.588000000000001</c:v>
                </c:pt>
                <c:pt idx="13246">
                  <c:v>28.792000000000002</c:v>
                </c:pt>
                <c:pt idx="13247">
                  <c:v>26.286999999999999</c:v>
                </c:pt>
                <c:pt idx="13248">
                  <c:v>19.774000000000001</c:v>
                </c:pt>
                <c:pt idx="13249">
                  <c:v>20.561</c:v>
                </c:pt>
                <c:pt idx="13250">
                  <c:v>25.446999999999999</c:v>
                </c:pt>
                <c:pt idx="13251">
                  <c:v>26.797000000000001</c:v>
                </c:pt>
                <c:pt idx="13252">
                  <c:v>25.399000000000001</c:v>
                </c:pt>
                <c:pt idx="13253">
                  <c:v>17.876000000000001</c:v>
                </c:pt>
                <c:pt idx="13254">
                  <c:v>19.178999999999998</c:v>
                </c:pt>
                <c:pt idx="13255">
                  <c:v>23.696999999999999</c:v>
                </c:pt>
                <c:pt idx="13256">
                  <c:v>25.11</c:v>
                </c:pt>
                <c:pt idx="13257">
                  <c:v>23.552</c:v>
                </c:pt>
                <c:pt idx="13258">
                  <c:v>28.509</c:v>
                </c:pt>
                <c:pt idx="13259">
                  <c:v>29.204000000000001</c:v>
                </c:pt>
                <c:pt idx="13260">
                  <c:v>32.558999999999997</c:v>
                </c:pt>
                <c:pt idx="13261">
                  <c:v>25.978000000000002</c:v>
                </c:pt>
                <c:pt idx="13262">
                  <c:v>19.478999999999999</c:v>
                </c:pt>
                <c:pt idx="13263">
                  <c:v>21.491</c:v>
                </c:pt>
                <c:pt idx="13264">
                  <c:v>28.68</c:v>
                </c:pt>
                <c:pt idx="13265">
                  <c:v>28.986000000000001</c:v>
                </c:pt>
                <c:pt idx="13266">
                  <c:v>24.465</c:v>
                </c:pt>
                <c:pt idx="13267">
                  <c:v>18.061</c:v>
                </c:pt>
                <c:pt idx="13268">
                  <c:v>23.323</c:v>
                </c:pt>
                <c:pt idx="13269">
                  <c:v>28.099</c:v>
                </c:pt>
                <c:pt idx="13270">
                  <c:v>16.751999999999999</c:v>
                </c:pt>
                <c:pt idx="13271">
                  <c:v>18.869</c:v>
                </c:pt>
                <c:pt idx="13272">
                  <c:v>21.754999999999999</c:v>
                </c:pt>
                <c:pt idx="13273">
                  <c:v>21.437000000000001</c:v>
                </c:pt>
                <c:pt idx="13274">
                  <c:v>26.353999999999999</c:v>
                </c:pt>
                <c:pt idx="13275">
                  <c:v>24.242000000000001</c:v>
                </c:pt>
                <c:pt idx="13276">
                  <c:v>24.21</c:v>
                </c:pt>
                <c:pt idx="13277">
                  <c:v>21.553000000000001</c:v>
                </c:pt>
                <c:pt idx="13278">
                  <c:v>27.538</c:v>
                </c:pt>
                <c:pt idx="13279">
                  <c:v>26.183</c:v>
                </c:pt>
                <c:pt idx="13280">
                  <c:v>26.45</c:v>
                </c:pt>
                <c:pt idx="13281">
                  <c:v>23.582000000000001</c:v>
                </c:pt>
                <c:pt idx="13282">
                  <c:v>21.03</c:v>
                </c:pt>
                <c:pt idx="13283">
                  <c:v>23.292999999999999</c:v>
                </c:pt>
                <c:pt idx="13284">
                  <c:v>27.696000000000002</c:v>
                </c:pt>
                <c:pt idx="13285">
                  <c:v>24.658000000000001</c:v>
                </c:pt>
                <c:pt idx="13286">
                  <c:v>23.254999999999999</c:v>
                </c:pt>
                <c:pt idx="13287">
                  <c:v>24.062999999999999</c:v>
                </c:pt>
                <c:pt idx="13288">
                  <c:v>24.962</c:v>
                </c:pt>
                <c:pt idx="13289">
                  <c:v>24.899000000000001</c:v>
                </c:pt>
                <c:pt idx="13290">
                  <c:v>27.510999999999999</c:v>
                </c:pt>
                <c:pt idx="13291">
                  <c:v>23.667999999999999</c:v>
                </c:pt>
                <c:pt idx="13292">
                  <c:v>21.509</c:v>
                </c:pt>
                <c:pt idx="13293">
                  <c:v>22.795000000000002</c:v>
                </c:pt>
                <c:pt idx="13294">
                  <c:v>25.067</c:v>
                </c:pt>
                <c:pt idx="13295">
                  <c:v>23.425999999999998</c:v>
                </c:pt>
                <c:pt idx="13296">
                  <c:v>24.265999999999998</c:v>
                </c:pt>
                <c:pt idx="13297">
                  <c:v>26.989000000000001</c:v>
                </c:pt>
                <c:pt idx="13298">
                  <c:v>26.187000000000001</c:v>
                </c:pt>
                <c:pt idx="13299">
                  <c:v>25.550999999999998</c:v>
                </c:pt>
                <c:pt idx="13300">
                  <c:v>23.303000000000001</c:v>
                </c:pt>
                <c:pt idx="13301">
                  <c:v>23.972000000000001</c:v>
                </c:pt>
                <c:pt idx="13302">
                  <c:v>26.722000000000001</c:v>
                </c:pt>
                <c:pt idx="13303">
                  <c:v>27.283000000000001</c:v>
                </c:pt>
                <c:pt idx="13304">
                  <c:v>22.451000000000001</c:v>
                </c:pt>
                <c:pt idx="13305">
                  <c:v>24.497</c:v>
                </c:pt>
                <c:pt idx="13306">
                  <c:v>26.588999999999999</c:v>
                </c:pt>
                <c:pt idx="13307">
                  <c:v>27.774000000000001</c:v>
                </c:pt>
                <c:pt idx="13308">
                  <c:v>19.603000000000002</c:v>
                </c:pt>
                <c:pt idx="13309">
                  <c:v>19.375</c:v>
                </c:pt>
                <c:pt idx="13310">
                  <c:v>27.352</c:v>
                </c:pt>
                <c:pt idx="13311">
                  <c:v>30.192</c:v>
                </c:pt>
                <c:pt idx="13312">
                  <c:v>25.13</c:v>
                </c:pt>
                <c:pt idx="13313">
                  <c:v>21.928000000000001</c:v>
                </c:pt>
                <c:pt idx="13314">
                  <c:v>24.978999999999999</c:v>
                </c:pt>
                <c:pt idx="13315">
                  <c:v>30.059000000000001</c:v>
                </c:pt>
                <c:pt idx="13316">
                  <c:v>26.006</c:v>
                </c:pt>
                <c:pt idx="13317">
                  <c:v>22.25</c:v>
                </c:pt>
                <c:pt idx="13318">
                  <c:v>24.119</c:v>
                </c:pt>
                <c:pt idx="13319">
                  <c:v>27.637</c:v>
                </c:pt>
                <c:pt idx="13320">
                  <c:v>29.173999999999999</c:v>
                </c:pt>
                <c:pt idx="13321">
                  <c:v>19.05</c:v>
                </c:pt>
                <c:pt idx="13322">
                  <c:v>23.87</c:v>
                </c:pt>
                <c:pt idx="13323">
                  <c:v>27.359000000000002</c:v>
                </c:pt>
                <c:pt idx="13324">
                  <c:v>28.661000000000001</c:v>
                </c:pt>
                <c:pt idx="13325">
                  <c:v>31.081</c:v>
                </c:pt>
                <c:pt idx="13326">
                  <c:v>41.902999999999999</c:v>
                </c:pt>
                <c:pt idx="13327">
                  <c:v>44.165999999999997</c:v>
                </c:pt>
                <c:pt idx="13328">
                  <c:v>48.542999999999999</c:v>
                </c:pt>
                <c:pt idx="13329">
                  <c:v>45.183999999999997</c:v>
                </c:pt>
                <c:pt idx="13330">
                  <c:v>41.356999999999999</c:v>
                </c:pt>
                <c:pt idx="13331">
                  <c:v>39.454999999999998</c:v>
                </c:pt>
                <c:pt idx="13332">
                  <c:v>37.923999999999999</c:v>
                </c:pt>
                <c:pt idx="13333">
                  <c:v>28.446999999999999</c:v>
                </c:pt>
                <c:pt idx="13334">
                  <c:v>32.194000000000003</c:v>
                </c:pt>
                <c:pt idx="13335">
                  <c:v>40.109000000000002</c:v>
                </c:pt>
                <c:pt idx="13336">
                  <c:v>46.837000000000003</c:v>
                </c:pt>
                <c:pt idx="13337">
                  <c:v>41.3</c:v>
                </c:pt>
                <c:pt idx="13338">
                  <c:v>37.636000000000003</c:v>
                </c:pt>
                <c:pt idx="13339">
                  <c:v>47.901000000000003</c:v>
                </c:pt>
                <c:pt idx="13340">
                  <c:v>51.76</c:v>
                </c:pt>
                <c:pt idx="13341">
                  <c:v>38.871000000000002</c:v>
                </c:pt>
                <c:pt idx="13342">
                  <c:v>33.975999999999999</c:v>
                </c:pt>
                <c:pt idx="13343">
                  <c:v>44.009</c:v>
                </c:pt>
                <c:pt idx="13344">
                  <c:v>48.802</c:v>
                </c:pt>
                <c:pt idx="13345">
                  <c:v>40.030999999999999</c:v>
                </c:pt>
                <c:pt idx="13346">
                  <c:v>39.363999999999997</c:v>
                </c:pt>
                <c:pt idx="13347">
                  <c:v>43.110999999999997</c:v>
                </c:pt>
                <c:pt idx="13348">
                  <c:v>47.978999999999999</c:v>
                </c:pt>
                <c:pt idx="13349">
                  <c:v>41.308</c:v>
                </c:pt>
                <c:pt idx="13350">
                  <c:v>32.912999999999997</c:v>
                </c:pt>
                <c:pt idx="13351">
                  <c:v>21.332000000000001</c:v>
                </c:pt>
                <c:pt idx="13352">
                  <c:v>19.100000000000001</c:v>
                </c:pt>
                <c:pt idx="13353">
                  <c:v>12.849</c:v>
                </c:pt>
                <c:pt idx="13354">
                  <c:v>21.353999999999999</c:v>
                </c:pt>
                <c:pt idx="13355">
                  <c:v>21.577999999999999</c:v>
                </c:pt>
                <c:pt idx="13356">
                  <c:v>14.266999999999999</c:v>
                </c:pt>
                <c:pt idx="13357">
                  <c:v>15.878</c:v>
                </c:pt>
                <c:pt idx="13358">
                  <c:v>22.257000000000001</c:v>
                </c:pt>
                <c:pt idx="13359">
                  <c:v>20.071000000000002</c:v>
                </c:pt>
                <c:pt idx="13360">
                  <c:v>16.852</c:v>
                </c:pt>
                <c:pt idx="13361">
                  <c:v>18.776</c:v>
                </c:pt>
                <c:pt idx="13362">
                  <c:v>20.384</c:v>
                </c:pt>
                <c:pt idx="13363">
                  <c:v>16.89</c:v>
                </c:pt>
                <c:pt idx="13364">
                  <c:v>15.526999999999999</c:v>
                </c:pt>
                <c:pt idx="13365">
                  <c:v>19.734000000000002</c:v>
                </c:pt>
                <c:pt idx="13366">
                  <c:v>18.210999999999999</c:v>
                </c:pt>
                <c:pt idx="13367">
                  <c:v>16.875</c:v>
                </c:pt>
                <c:pt idx="13368">
                  <c:v>19.126999999999999</c:v>
                </c:pt>
                <c:pt idx="13369">
                  <c:v>21.681999999999999</c:v>
                </c:pt>
                <c:pt idx="13370">
                  <c:v>19.628</c:v>
                </c:pt>
                <c:pt idx="13371">
                  <c:v>15.407</c:v>
                </c:pt>
                <c:pt idx="13372">
                  <c:v>20.091999999999999</c:v>
                </c:pt>
                <c:pt idx="13373">
                  <c:v>18.407</c:v>
                </c:pt>
                <c:pt idx="13374">
                  <c:v>17.960999999999999</c:v>
                </c:pt>
                <c:pt idx="13375">
                  <c:v>17.326000000000001</c:v>
                </c:pt>
                <c:pt idx="13376">
                  <c:v>21.308</c:v>
                </c:pt>
                <c:pt idx="13377">
                  <c:v>19.074999999999999</c:v>
                </c:pt>
                <c:pt idx="13378">
                  <c:v>11.734</c:v>
                </c:pt>
                <c:pt idx="13379">
                  <c:v>19.318000000000001</c:v>
                </c:pt>
                <c:pt idx="13380">
                  <c:v>22.05</c:v>
                </c:pt>
                <c:pt idx="13381">
                  <c:v>15.541</c:v>
                </c:pt>
                <c:pt idx="13382">
                  <c:v>18.75</c:v>
                </c:pt>
                <c:pt idx="13383">
                  <c:v>21.148</c:v>
                </c:pt>
                <c:pt idx="13384">
                  <c:v>19.582000000000001</c:v>
                </c:pt>
                <c:pt idx="13385">
                  <c:v>14.993</c:v>
                </c:pt>
                <c:pt idx="13386">
                  <c:v>19.71</c:v>
                </c:pt>
                <c:pt idx="13387">
                  <c:v>20.100999999999999</c:v>
                </c:pt>
                <c:pt idx="13388">
                  <c:v>16.056999999999999</c:v>
                </c:pt>
                <c:pt idx="13389">
                  <c:v>17.812999999999999</c:v>
                </c:pt>
                <c:pt idx="13390">
                  <c:v>22.181000000000001</c:v>
                </c:pt>
                <c:pt idx="13391">
                  <c:v>19.43</c:v>
                </c:pt>
                <c:pt idx="13392">
                  <c:v>16.081</c:v>
                </c:pt>
                <c:pt idx="13393">
                  <c:v>19.123999999999999</c:v>
                </c:pt>
                <c:pt idx="13394">
                  <c:v>20.975000000000001</c:v>
                </c:pt>
                <c:pt idx="13395">
                  <c:v>16.565000000000001</c:v>
                </c:pt>
                <c:pt idx="13396">
                  <c:v>13.709</c:v>
                </c:pt>
                <c:pt idx="13397">
                  <c:v>18.445</c:v>
                </c:pt>
                <c:pt idx="13398">
                  <c:v>19.202000000000002</c:v>
                </c:pt>
                <c:pt idx="13399">
                  <c:v>17.196000000000002</c:v>
                </c:pt>
                <c:pt idx="13400">
                  <c:v>21.061</c:v>
                </c:pt>
                <c:pt idx="13401">
                  <c:v>21.879000000000001</c:v>
                </c:pt>
                <c:pt idx="13402">
                  <c:v>18.494</c:v>
                </c:pt>
                <c:pt idx="13403">
                  <c:v>16.350999999999999</c:v>
                </c:pt>
                <c:pt idx="13404">
                  <c:v>20.038</c:v>
                </c:pt>
                <c:pt idx="13405">
                  <c:v>22.934999999999999</c:v>
                </c:pt>
                <c:pt idx="13406">
                  <c:v>14.680999999999999</c:v>
                </c:pt>
                <c:pt idx="13407">
                  <c:v>15.653</c:v>
                </c:pt>
                <c:pt idx="13408">
                  <c:v>19.314</c:v>
                </c:pt>
                <c:pt idx="13409">
                  <c:v>18.646000000000001</c:v>
                </c:pt>
                <c:pt idx="13410">
                  <c:v>15.481</c:v>
                </c:pt>
                <c:pt idx="13411">
                  <c:v>20.178999999999998</c:v>
                </c:pt>
                <c:pt idx="13412">
                  <c:v>18.266999999999999</c:v>
                </c:pt>
                <c:pt idx="13413">
                  <c:v>17.736999999999998</c:v>
                </c:pt>
                <c:pt idx="13414">
                  <c:v>17.097000000000001</c:v>
                </c:pt>
                <c:pt idx="13415">
                  <c:v>17.12</c:v>
                </c:pt>
                <c:pt idx="13416">
                  <c:v>19.844000000000001</c:v>
                </c:pt>
                <c:pt idx="13417">
                  <c:v>16.879000000000001</c:v>
                </c:pt>
                <c:pt idx="13418">
                  <c:v>18.396999999999998</c:v>
                </c:pt>
                <c:pt idx="13419">
                  <c:v>18.54</c:v>
                </c:pt>
                <c:pt idx="13420">
                  <c:v>17</c:v>
                </c:pt>
                <c:pt idx="13421">
                  <c:v>18.809999999999999</c:v>
                </c:pt>
                <c:pt idx="13422">
                  <c:v>19.137</c:v>
                </c:pt>
                <c:pt idx="13423">
                  <c:v>18.568999999999999</c:v>
                </c:pt>
                <c:pt idx="13424">
                  <c:v>18.53</c:v>
                </c:pt>
                <c:pt idx="13425">
                  <c:v>17.34</c:v>
                </c:pt>
                <c:pt idx="13426">
                  <c:v>17.728999999999999</c:v>
                </c:pt>
                <c:pt idx="13427">
                  <c:v>17.696999999999999</c:v>
                </c:pt>
                <c:pt idx="13428">
                  <c:v>17.22</c:v>
                </c:pt>
                <c:pt idx="13429">
                  <c:v>19.266999999999999</c:v>
                </c:pt>
                <c:pt idx="13430">
                  <c:v>20.693999999999999</c:v>
                </c:pt>
                <c:pt idx="13431">
                  <c:v>16.085999999999999</c:v>
                </c:pt>
                <c:pt idx="13432">
                  <c:v>20.780999999999999</c:v>
                </c:pt>
                <c:pt idx="13433">
                  <c:v>21.181999999999999</c:v>
                </c:pt>
                <c:pt idx="13434">
                  <c:v>18.873999999999999</c:v>
                </c:pt>
                <c:pt idx="13435">
                  <c:v>15.675000000000001</c:v>
                </c:pt>
                <c:pt idx="13436">
                  <c:v>17.129000000000001</c:v>
                </c:pt>
                <c:pt idx="13437">
                  <c:v>20.018999999999998</c:v>
                </c:pt>
                <c:pt idx="13438">
                  <c:v>17.888000000000002</c:v>
                </c:pt>
                <c:pt idx="13439">
                  <c:v>17.838999999999999</c:v>
                </c:pt>
                <c:pt idx="13440">
                  <c:v>19.937000000000001</c:v>
                </c:pt>
                <c:pt idx="13441">
                  <c:v>20.901</c:v>
                </c:pt>
                <c:pt idx="13442">
                  <c:v>13.147</c:v>
                </c:pt>
                <c:pt idx="13443">
                  <c:v>20.672000000000001</c:v>
                </c:pt>
                <c:pt idx="13444">
                  <c:v>19.773</c:v>
                </c:pt>
                <c:pt idx="13445">
                  <c:v>21.085000000000001</c:v>
                </c:pt>
                <c:pt idx="13446">
                  <c:v>11.725</c:v>
                </c:pt>
                <c:pt idx="13447">
                  <c:v>17.827999999999999</c:v>
                </c:pt>
                <c:pt idx="13448">
                  <c:v>19.908999999999999</c:v>
                </c:pt>
                <c:pt idx="13449">
                  <c:v>19.759</c:v>
                </c:pt>
                <c:pt idx="13450">
                  <c:v>16.486999999999998</c:v>
                </c:pt>
                <c:pt idx="13451">
                  <c:v>19.04</c:v>
                </c:pt>
                <c:pt idx="13452">
                  <c:v>20.114000000000001</c:v>
                </c:pt>
                <c:pt idx="13453">
                  <c:v>16.891999999999999</c:v>
                </c:pt>
                <c:pt idx="13454">
                  <c:v>14.775</c:v>
                </c:pt>
                <c:pt idx="13455">
                  <c:v>21.417000000000002</c:v>
                </c:pt>
                <c:pt idx="13456">
                  <c:v>20.827000000000002</c:v>
                </c:pt>
                <c:pt idx="13457">
                  <c:v>17.21</c:v>
                </c:pt>
                <c:pt idx="13458">
                  <c:v>17.016999999999999</c:v>
                </c:pt>
                <c:pt idx="13459">
                  <c:v>22.026</c:v>
                </c:pt>
                <c:pt idx="13460">
                  <c:v>20.088000000000001</c:v>
                </c:pt>
                <c:pt idx="13461">
                  <c:v>12.738</c:v>
                </c:pt>
                <c:pt idx="13462">
                  <c:v>20.626999999999999</c:v>
                </c:pt>
                <c:pt idx="13463">
                  <c:v>20.486000000000001</c:v>
                </c:pt>
                <c:pt idx="13464">
                  <c:v>16.885000000000002</c:v>
                </c:pt>
                <c:pt idx="13465">
                  <c:v>13.541</c:v>
                </c:pt>
                <c:pt idx="13466">
                  <c:v>17.957000000000001</c:v>
                </c:pt>
                <c:pt idx="13467">
                  <c:v>21.010999999999999</c:v>
                </c:pt>
                <c:pt idx="13468">
                  <c:v>15.933999999999999</c:v>
                </c:pt>
                <c:pt idx="13469">
                  <c:v>19.782</c:v>
                </c:pt>
                <c:pt idx="13470">
                  <c:v>19.283999999999999</c:v>
                </c:pt>
                <c:pt idx="13471">
                  <c:v>18.285</c:v>
                </c:pt>
                <c:pt idx="13472">
                  <c:v>19.646000000000001</c:v>
                </c:pt>
                <c:pt idx="13473">
                  <c:v>20.274000000000001</c:v>
                </c:pt>
                <c:pt idx="13474">
                  <c:v>19.521999999999998</c:v>
                </c:pt>
                <c:pt idx="13475">
                  <c:v>18.297999999999998</c:v>
                </c:pt>
                <c:pt idx="13476">
                  <c:v>16.954000000000001</c:v>
                </c:pt>
                <c:pt idx="13477">
                  <c:v>17.442</c:v>
                </c:pt>
                <c:pt idx="13478">
                  <c:v>16.32</c:v>
                </c:pt>
                <c:pt idx="13479">
                  <c:v>17.971</c:v>
                </c:pt>
                <c:pt idx="13480">
                  <c:v>18.988</c:v>
                </c:pt>
                <c:pt idx="13481">
                  <c:v>20.196999999999999</c:v>
                </c:pt>
                <c:pt idx="13482">
                  <c:v>14.593</c:v>
                </c:pt>
                <c:pt idx="13483">
                  <c:v>19.997</c:v>
                </c:pt>
                <c:pt idx="13484">
                  <c:v>20.475000000000001</c:v>
                </c:pt>
                <c:pt idx="13485">
                  <c:v>18.308</c:v>
                </c:pt>
                <c:pt idx="13486">
                  <c:v>16.995999999999999</c:v>
                </c:pt>
                <c:pt idx="13487">
                  <c:v>19.225000000000001</c:v>
                </c:pt>
                <c:pt idx="13488">
                  <c:v>20.782</c:v>
                </c:pt>
                <c:pt idx="13489">
                  <c:v>19.356000000000002</c:v>
                </c:pt>
                <c:pt idx="13490">
                  <c:v>20.472999999999999</c:v>
                </c:pt>
                <c:pt idx="13491">
                  <c:v>20.466999999999999</c:v>
                </c:pt>
                <c:pt idx="13492">
                  <c:v>17.355</c:v>
                </c:pt>
                <c:pt idx="13493">
                  <c:v>14.619</c:v>
                </c:pt>
                <c:pt idx="13494">
                  <c:v>22.766999999999999</c:v>
                </c:pt>
                <c:pt idx="13495">
                  <c:v>21.55</c:v>
                </c:pt>
                <c:pt idx="13496">
                  <c:v>15.46</c:v>
                </c:pt>
                <c:pt idx="13497">
                  <c:v>20.792000000000002</c:v>
                </c:pt>
                <c:pt idx="13498">
                  <c:v>22.358000000000001</c:v>
                </c:pt>
                <c:pt idx="13499">
                  <c:v>16.288</c:v>
                </c:pt>
                <c:pt idx="13500">
                  <c:v>13.377000000000001</c:v>
                </c:pt>
                <c:pt idx="13501">
                  <c:v>23.449000000000002</c:v>
                </c:pt>
                <c:pt idx="13502">
                  <c:v>21.094000000000001</c:v>
                </c:pt>
                <c:pt idx="13503">
                  <c:v>11.395</c:v>
                </c:pt>
                <c:pt idx="13504">
                  <c:v>18.552</c:v>
                </c:pt>
                <c:pt idx="13505">
                  <c:v>22.49</c:v>
                </c:pt>
                <c:pt idx="13506">
                  <c:v>23.170999999999999</c:v>
                </c:pt>
                <c:pt idx="13507">
                  <c:v>10.692</c:v>
                </c:pt>
                <c:pt idx="13508">
                  <c:v>18.818999999999999</c:v>
                </c:pt>
                <c:pt idx="13509">
                  <c:v>22.27</c:v>
                </c:pt>
                <c:pt idx="13510">
                  <c:v>18.567</c:v>
                </c:pt>
                <c:pt idx="13511">
                  <c:v>13.845000000000001</c:v>
                </c:pt>
                <c:pt idx="13512">
                  <c:v>19.273</c:v>
                </c:pt>
                <c:pt idx="13513">
                  <c:v>21.954999999999998</c:v>
                </c:pt>
                <c:pt idx="13514">
                  <c:v>17.067</c:v>
                </c:pt>
                <c:pt idx="13515">
                  <c:v>17.971</c:v>
                </c:pt>
                <c:pt idx="13516">
                  <c:v>24.178999999999998</c:v>
                </c:pt>
                <c:pt idx="13517">
                  <c:v>19.001000000000001</c:v>
                </c:pt>
                <c:pt idx="13518">
                  <c:v>15.955</c:v>
                </c:pt>
                <c:pt idx="13519">
                  <c:v>21.154</c:v>
                </c:pt>
                <c:pt idx="13520">
                  <c:v>23.675000000000001</c:v>
                </c:pt>
                <c:pt idx="13521">
                  <c:v>17.039000000000001</c:v>
                </c:pt>
                <c:pt idx="13522">
                  <c:v>18.445</c:v>
                </c:pt>
                <c:pt idx="13523">
                  <c:v>22.151</c:v>
                </c:pt>
                <c:pt idx="13524">
                  <c:v>17.603000000000002</c:v>
                </c:pt>
                <c:pt idx="13525">
                  <c:v>13.85</c:v>
                </c:pt>
                <c:pt idx="13526">
                  <c:v>19.135999999999999</c:v>
                </c:pt>
                <c:pt idx="13527">
                  <c:v>22.574000000000002</c:v>
                </c:pt>
                <c:pt idx="13528">
                  <c:v>16.779</c:v>
                </c:pt>
                <c:pt idx="13529">
                  <c:v>16.091999999999999</c:v>
                </c:pt>
                <c:pt idx="13530">
                  <c:v>20.957999999999998</c:v>
                </c:pt>
                <c:pt idx="13531">
                  <c:v>22.433</c:v>
                </c:pt>
                <c:pt idx="13532">
                  <c:v>14.605</c:v>
                </c:pt>
                <c:pt idx="13533">
                  <c:v>14.901</c:v>
                </c:pt>
                <c:pt idx="13534">
                  <c:v>21.452000000000002</c:v>
                </c:pt>
                <c:pt idx="13535">
                  <c:v>22.745999999999999</c:v>
                </c:pt>
                <c:pt idx="13536">
                  <c:v>15.497999999999999</c:v>
                </c:pt>
                <c:pt idx="13537">
                  <c:v>18.524000000000001</c:v>
                </c:pt>
                <c:pt idx="13538">
                  <c:v>23.001999999999999</c:v>
                </c:pt>
                <c:pt idx="13539">
                  <c:v>19.38</c:v>
                </c:pt>
                <c:pt idx="13540">
                  <c:v>13.518000000000001</c:v>
                </c:pt>
                <c:pt idx="13541">
                  <c:v>20.215</c:v>
                </c:pt>
                <c:pt idx="13542">
                  <c:v>20.552</c:v>
                </c:pt>
                <c:pt idx="13543">
                  <c:v>18.992999999999999</c:v>
                </c:pt>
                <c:pt idx="13544">
                  <c:v>11.884</c:v>
                </c:pt>
                <c:pt idx="13545">
                  <c:v>21.498999999999999</c:v>
                </c:pt>
                <c:pt idx="13546">
                  <c:v>21.178999999999998</c:v>
                </c:pt>
                <c:pt idx="13547">
                  <c:v>15.202</c:v>
                </c:pt>
                <c:pt idx="13548">
                  <c:v>16.503</c:v>
                </c:pt>
                <c:pt idx="13549">
                  <c:v>22.231999999999999</c:v>
                </c:pt>
                <c:pt idx="13550">
                  <c:v>20.798999999999999</c:v>
                </c:pt>
                <c:pt idx="13551">
                  <c:v>16.184999999999999</c:v>
                </c:pt>
                <c:pt idx="13552">
                  <c:v>19.434000000000001</c:v>
                </c:pt>
                <c:pt idx="13553">
                  <c:v>20.456</c:v>
                </c:pt>
                <c:pt idx="13554">
                  <c:v>20.675000000000001</c:v>
                </c:pt>
                <c:pt idx="13555">
                  <c:v>15.942</c:v>
                </c:pt>
                <c:pt idx="13556">
                  <c:v>22.204000000000001</c:v>
                </c:pt>
                <c:pt idx="13557">
                  <c:v>18.071000000000002</c:v>
                </c:pt>
                <c:pt idx="13558">
                  <c:v>15.461</c:v>
                </c:pt>
                <c:pt idx="13559">
                  <c:v>18.831</c:v>
                </c:pt>
                <c:pt idx="13560">
                  <c:v>21.218</c:v>
                </c:pt>
                <c:pt idx="13561">
                  <c:v>20.385999999999999</c:v>
                </c:pt>
                <c:pt idx="13562">
                  <c:v>17.117999999999999</c:v>
                </c:pt>
                <c:pt idx="13563">
                  <c:v>18.373999999999999</c:v>
                </c:pt>
                <c:pt idx="13564">
                  <c:v>18.754000000000001</c:v>
                </c:pt>
                <c:pt idx="13565">
                  <c:v>18.096</c:v>
                </c:pt>
                <c:pt idx="13566">
                  <c:v>20.992000000000001</c:v>
                </c:pt>
                <c:pt idx="13567">
                  <c:v>19.245000000000001</c:v>
                </c:pt>
                <c:pt idx="13568">
                  <c:v>16.065000000000001</c:v>
                </c:pt>
                <c:pt idx="13569">
                  <c:v>21.835000000000001</c:v>
                </c:pt>
                <c:pt idx="13570">
                  <c:v>17.931000000000001</c:v>
                </c:pt>
                <c:pt idx="13571">
                  <c:v>16.207999999999998</c:v>
                </c:pt>
                <c:pt idx="13572">
                  <c:v>15.878</c:v>
                </c:pt>
                <c:pt idx="13573">
                  <c:v>17.870999999999999</c:v>
                </c:pt>
                <c:pt idx="13574">
                  <c:v>21.420999999999999</c:v>
                </c:pt>
                <c:pt idx="13575">
                  <c:v>17.768999999999998</c:v>
                </c:pt>
                <c:pt idx="13576">
                  <c:v>16.170999999999999</c:v>
                </c:pt>
                <c:pt idx="13577">
                  <c:v>22.167000000000002</c:v>
                </c:pt>
                <c:pt idx="13578">
                  <c:v>20.071000000000002</c:v>
                </c:pt>
                <c:pt idx="13579">
                  <c:v>18.411000000000001</c:v>
                </c:pt>
                <c:pt idx="13580">
                  <c:v>16.567</c:v>
                </c:pt>
                <c:pt idx="13581">
                  <c:v>19.411000000000001</c:v>
                </c:pt>
                <c:pt idx="13582">
                  <c:v>21.338999999999999</c:v>
                </c:pt>
                <c:pt idx="13583">
                  <c:v>17.152999999999999</c:v>
                </c:pt>
                <c:pt idx="13584">
                  <c:v>17.952999999999999</c:v>
                </c:pt>
                <c:pt idx="13585">
                  <c:v>20.564</c:v>
                </c:pt>
                <c:pt idx="13586">
                  <c:v>22.178000000000001</c:v>
                </c:pt>
                <c:pt idx="13587">
                  <c:v>15.17</c:v>
                </c:pt>
                <c:pt idx="13588">
                  <c:v>18.901</c:v>
                </c:pt>
                <c:pt idx="13589">
                  <c:v>18.866</c:v>
                </c:pt>
                <c:pt idx="13590">
                  <c:v>15.512</c:v>
                </c:pt>
                <c:pt idx="13591">
                  <c:v>19.888000000000002</c:v>
                </c:pt>
                <c:pt idx="13592">
                  <c:v>20.262</c:v>
                </c:pt>
                <c:pt idx="13593">
                  <c:v>19.59</c:v>
                </c:pt>
                <c:pt idx="13594">
                  <c:v>19.763999999999999</c:v>
                </c:pt>
                <c:pt idx="13595">
                  <c:v>14.77</c:v>
                </c:pt>
                <c:pt idx="13596">
                  <c:v>16.571999999999999</c:v>
                </c:pt>
                <c:pt idx="13597">
                  <c:v>18.920999999999999</c:v>
                </c:pt>
                <c:pt idx="13598">
                  <c:v>21.913</c:v>
                </c:pt>
                <c:pt idx="13599">
                  <c:v>14.188000000000001</c:v>
                </c:pt>
                <c:pt idx="13600">
                  <c:v>19.724</c:v>
                </c:pt>
                <c:pt idx="13601">
                  <c:v>20.084</c:v>
                </c:pt>
                <c:pt idx="13602">
                  <c:v>18.34</c:v>
                </c:pt>
                <c:pt idx="13603">
                  <c:v>14.827</c:v>
                </c:pt>
                <c:pt idx="13604">
                  <c:v>19.524999999999999</c:v>
                </c:pt>
                <c:pt idx="13605">
                  <c:v>19.190000000000001</c:v>
                </c:pt>
                <c:pt idx="13606">
                  <c:v>19.649000000000001</c:v>
                </c:pt>
                <c:pt idx="13607">
                  <c:v>13.205</c:v>
                </c:pt>
                <c:pt idx="13608">
                  <c:v>18.074999999999999</c:v>
                </c:pt>
                <c:pt idx="13609">
                  <c:v>19.574999999999999</c:v>
                </c:pt>
                <c:pt idx="13610">
                  <c:v>19.326000000000001</c:v>
                </c:pt>
                <c:pt idx="13611">
                  <c:v>15.442</c:v>
                </c:pt>
                <c:pt idx="13612">
                  <c:v>18.021000000000001</c:v>
                </c:pt>
                <c:pt idx="13613">
                  <c:v>21.488</c:v>
                </c:pt>
                <c:pt idx="13614">
                  <c:v>17.404</c:v>
                </c:pt>
                <c:pt idx="13615">
                  <c:v>14.478</c:v>
                </c:pt>
                <c:pt idx="13616">
                  <c:v>22.478000000000002</c:v>
                </c:pt>
                <c:pt idx="13617">
                  <c:v>20.684000000000001</c:v>
                </c:pt>
                <c:pt idx="13618">
                  <c:v>16.247</c:v>
                </c:pt>
                <c:pt idx="13619">
                  <c:v>15.824999999999999</c:v>
                </c:pt>
                <c:pt idx="13620">
                  <c:v>20.088000000000001</c:v>
                </c:pt>
                <c:pt idx="13621">
                  <c:v>18.963999999999999</c:v>
                </c:pt>
                <c:pt idx="13622">
                  <c:v>17</c:v>
                </c:pt>
                <c:pt idx="13623">
                  <c:v>15.487</c:v>
                </c:pt>
                <c:pt idx="13624">
                  <c:v>21.388000000000002</c:v>
                </c:pt>
                <c:pt idx="13625">
                  <c:v>17.939</c:v>
                </c:pt>
                <c:pt idx="13626">
                  <c:v>14.545</c:v>
                </c:pt>
                <c:pt idx="13627">
                  <c:v>18.273</c:v>
                </c:pt>
                <c:pt idx="13628">
                  <c:v>22.678999999999998</c:v>
                </c:pt>
                <c:pt idx="13629">
                  <c:v>17.475999999999999</c:v>
                </c:pt>
                <c:pt idx="13630">
                  <c:v>15.968</c:v>
                </c:pt>
                <c:pt idx="13631">
                  <c:v>21.021000000000001</c:v>
                </c:pt>
                <c:pt idx="13632">
                  <c:v>20.268999999999998</c:v>
                </c:pt>
                <c:pt idx="13633">
                  <c:v>13.906000000000001</c:v>
                </c:pt>
                <c:pt idx="13634">
                  <c:v>17.893999999999998</c:v>
                </c:pt>
                <c:pt idx="13635">
                  <c:v>22.341999999999999</c:v>
                </c:pt>
                <c:pt idx="13636">
                  <c:v>20.742999999999999</c:v>
                </c:pt>
                <c:pt idx="13637">
                  <c:v>10.831</c:v>
                </c:pt>
                <c:pt idx="13638">
                  <c:v>19.102</c:v>
                </c:pt>
                <c:pt idx="13639">
                  <c:v>23.187000000000001</c:v>
                </c:pt>
                <c:pt idx="13640">
                  <c:v>19.728999999999999</c:v>
                </c:pt>
                <c:pt idx="13641">
                  <c:v>12.576000000000001</c:v>
                </c:pt>
                <c:pt idx="13642">
                  <c:v>20.195</c:v>
                </c:pt>
                <c:pt idx="13643">
                  <c:v>22.081</c:v>
                </c:pt>
                <c:pt idx="13644">
                  <c:v>15.996</c:v>
                </c:pt>
                <c:pt idx="13645">
                  <c:v>16.501000000000001</c:v>
                </c:pt>
                <c:pt idx="13646">
                  <c:v>21.59</c:v>
                </c:pt>
                <c:pt idx="13647">
                  <c:v>21.248000000000001</c:v>
                </c:pt>
                <c:pt idx="13648">
                  <c:v>14.766</c:v>
                </c:pt>
                <c:pt idx="13649">
                  <c:v>21.745000000000001</c:v>
                </c:pt>
                <c:pt idx="13650">
                  <c:v>22.067</c:v>
                </c:pt>
                <c:pt idx="13651">
                  <c:v>17.076000000000001</c:v>
                </c:pt>
                <c:pt idx="13652">
                  <c:v>16.036000000000001</c:v>
                </c:pt>
                <c:pt idx="13653">
                  <c:v>21.378</c:v>
                </c:pt>
                <c:pt idx="13654">
                  <c:v>21.14</c:v>
                </c:pt>
                <c:pt idx="13655">
                  <c:v>11.571</c:v>
                </c:pt>
                <c:pt idx="13656">
                  <c:v>18.670000000000002</c:v>
                </c:pt>
                <c:pt idx="13657">
                  <c:v>22.359000000000002</c:v>
                </c:pt>
                <c:pt idx="13658">
                  <c:v>18.038</c:v>
                </c:pt>
                <c:pt idx="13659">
                  <c:v>19.393000000000001</c:v>
                </c:pt>
                <c:pt idx="13660">
                  <c:v>20.126999999999999</c:v>
                </c:pt>
                <c:pt idx="13661">
                  <c:v>21.277000000000001</c:v>
                </c:pt>
                <c:pt idx="13662">
                  <c:v>10.933</c:v>
                </c:pt>
                <c:pt idx="13663">
                  <c:v>17.117000000000001</c:v>
                </c:pt>
                <c:pt idx="13664">
                  <c:v>21.602</c:v>
                </c:pt>
                <c:pt idx="13665">
                  <c:v>20.228000000000002</c:v>
                </c:pt>
                <c:pt idx="13666">
                  <c:v>13.574999999999999</c:v>
                </c:pt>
                <c:pt idx="13667">
                  <c:v>18.492000000000001</c:v>
                </c:pt>
                <c:pt idx="13668">
                  <c:v>22.094999999999999</c:v>
                </c:pt>
                <c:pt idx="13669">
                  <c:v>18.901</c:v>
                </c:pt>
                <c:pt idx="13670">
                  <c:v>17.292000000000002</c:v>
                </c:pt>
                <c:pt idx="13671">
                  <c:v>21.905000000000001</c:v>
                </c:pt>
                <c:pt idx="13672">
                  <c:v>18.86</c:v>
                </c:pt>
                <c:pt idx="13673">
                  <c:v>17.399000000000001</c:v>
                </c:pt>
                <c:pt idx="13674">
                  <c:v>18.210999999999999</c:v>
                </c:pt>
                <c:pt idx="13675">
                  <c:v>20.843</c:v>
                </c:pt>
                <c:pt idx="13676">
                  <c:v>16.709</c:v>
                </c:pt>
                <c:pt idx="13677">
                  <c:v>14.766</c:v>
                </c:pt>
                <c:pt idx="13678">
                  <c:v>20.762</c:v>
                </c:pt>
                <c:pt idx="13679">
                  <c:v>20.984999999999999</c:v>
                </c:pt>
                <c:pt idx="13680">
                  <c:v>16.181999999999999</c:v>
                </c:pt>
                <c:pt idx="13681">
                  <c:v>13.53</c:v>
                </c:pt>
                <c:pt idx="13682">
                  <c:v>19.513000000000002</c:v>
                </c:pt>
                <c:pt idx="13683">
                  <c:v>20.971</c:v>
                </c:pt>
                <c:pt idx="13684">
                  <c:v>17.792000000000002</c:v>
                </c:pt>
                <c:pt idx="13685">
                  <c:v>14.832000000000001</c:v>
                </c:pt>
                <c:pt idx="13686">
                  <c:v>19.859000000000002</c:v>
                </c:pt>
                <c:pt idx="13687">
                  <c:v>20.591000000000001</c:v>
                </c:pt>
                <c:pt idx="13688">
                  <c:v>15.589</c:v>
                </c:pt>
                <c:pt idx="13689">
                  <c:v>19.812000000000001</c:v>
                </c:pt>
                <c:pt idx="13690">
                  <c:v>19.248999999999999</c:v>
                </c:pt>
                <c:pt idx="13691">
                  <c:v>19.652000000000001</c:v>
                </c:pt>
                <c:pt idx="13692">
                  <c:v>15.089</c:v>
                </c:pt>
                <c:pt idx="13693">
                  <c:v>19.763999999999999</c:v>
                </c:pt>
                <c:pt idx="13694">
                  <c:v>20.408999999999999</c:v>
                </c:pt>
                <c:pt idx="13695">
                  <c:v>17.948</c:v>
                </c:pt>
                <c:pt idx="13696">
                  <c:v>13.052</c:v>
                </c:pt>
                <c:pt idx="13697">
                  <c:v>21.622</c:v>
                </c:pt>
                <c:pt idx="13698">
                  <c:v>19.041</c:v>
                </c:pt>
                <c:pt idx="13699">
                  <c:v>15.506</c:v>
                </c:pt>
                <c:pt idx="13700">
                  <c:v>16.454000000000001</c:v>
                </c:pt>
                <c:pt idx="13701">
                  <c:v>21.51</c:v>
                </c:pt>
                <c:pt idx="13702">
                  <c:v>17.497</c:v>
                </c:pt>
                <c:pt idx="13703">
                  <c:v>13.558</c:v>
                </c:pt>
                <c:pt idx="13704">
                  <c:v>17.829000000000001</c:v>
                </c:pt>
                <c:pt idx="13705">
                  <c:v>22.763999999999999</c:v>
                </c:pt>
                <c:pt idx="13706">
                  <c:v>18.393000000000001</c:v>
                </c:pt>
                <c:pt idx="13707">
                  <c:v>15.654999999999999</c:v>
                </c:pt>
                <c:pt idx="13708">
                  <c:v>21.367000000000001</c:v>
                </c:pt>
                <c:pt idx="13709">
                  <c:v>20.515000000000001</c:v>
                </c:pt>
                <c:pt idx="13710">
                  <c:v>17.071000000000002</c:v>
                </c:pt>
                <c:pt idx="13711">
                  <c:v>14.914999999999999</c:v>
                </c:pt>
                <c:pt idx="13712">
                  <c:v>19.792999999999999</c:v>
                </c:pt>
                <c:pt idx="13713">
                  <c:v>20.177</c:v>
                </c:pt>
                <c:pt idx="13714">
                  <c:v>14.707000000000001</c:v>
                </c:pt>
                <c:pt idx="13715">
                  <c:v>19.260000000000002</c:v>
                </c:pt>
                <c:pt idx="13716">
                  <c:v>21.577999999999999</c:v>
                </c:pt>
                <c:pt idx="13717">
                  <c:v>15.478999999999999</c:v>
                </c:pt>
                <c:pt idx="13718">
                  <c:v>18.033000000000001</c:v>
                </c:pt>
                <c:pt idx="13719">
                  <c:v>19.844999999999999</c:v>
                </c:pt>
                <c:pt idx="13720">
                  <c:v>18.015000000000001</c:v>
                </c:pt>
                <c:pt idx="13721">
                  <c:v>14.31</c:v>
                </c:pt>
                <c:pt idx="13722">
                  <c:v>18.216000000000001</c:v>
                </c:pt>
                <c:pt idx="13723">
                  <c:v>21.638999999999999</c:v>
                </c:pt>
                <c:pt idx="13724">
                  <c:v>17.018999999999998</c:v>
                </c:pt>
                <c:pt idx="13725">
                  <c:v>13.743</c:v>
                </c:pt>
                <c:pt idx="13726">
                  <c:v>19.646999999999998</c:v>
                </c:pt>
                <c:pt idx="13727">
                  <c:v>21.079000000000001</c:v>
                </c:pt>
                <c:pt idx="13728">
                  <c:v>16.821000000000002</c:v>
                </c:pt>
                <c:pt idx="13729">
                  <c:v>16.03</c:v>
                </c:pt>
                <c:pt idx="13730">
                  <c:v>20.620999999999999</c:v>
                </c:pt>
                <c:pt idx="13731">
                  <c:v>21.257000000000001</c:v>
                </c:pt>
                <c:pt idx="13732">
                  <c:v>10.132999999999999</c:v>
                </c:pt>
                <c:pt idx="13733">
                  <c:v>19.023</c:v>
                </c:pt>
                <c:pt idx="13734">
                  <c:v>22.353000000000002</c:v>
                </c:pt>
                <c:pt idx="13735">
                  <c:v>20.202999999999999</c:v>
                </c:pt>
                <c:pt idx="13736">
                  <c:v>11.092000000000001</c:v>
                </c:pt>
                <c:pt idx="13737">
                  <c:v>20.021000000000001</c:v>
                </c:pt>
                <c:pt idx="13738">
                  <c:v>22.824000000000002</c:v>
                </c:pt>
                <c:pt idx="13739">
                  <c:v>17.719000000000001</c:v>
                </c:pt>
                <c:pt idx="13740">
                  <c:v>12.632</c:v>
                </c:pt>
                <c:pt idx="13741">
                  <c:v>20.858000000000001</c:v>
                </c:pt>
                <c:pt idx="13742">
                  <c:v>21.154</c:v>
                </c:pt>
                <c:pt idx="13743">
                  <c:v>15.792</c:v>
                </c:pt>
                <c:pt idx="13744">
                  <c:v>15.843999999999999</c:v>
                </c:pt>
                <c:pt idx="13745">
                  <c:v>22.927</c:v>
                </c:pt>
                <c:pt idx="13746">
                  <c:v>21.434999999999999</c:v>
                </c:pt>
                <c:pt idx="13747">
                  <c:v>13.855</c:v>
                </c:pt>
                <c:pt idx="13748">
                  <c:v>17.986999999999998</c:v>
                </c:pt>
                <c:pt idx="13749">
                  <c:v>22.437999999999999</c:v>
                </c:pt>
                <c:pt idx="13750">
                  <c:v>17.571000000000002</c:v>
                </c:pt>
                <c:pt idx="13751">
                  <c:v>15.577999999999999</c:v>
                </c:pt>
                <c:pt idx="13752">
                  <c:v>20.863</c:v>
                </c:pt>
                <c:pt idx="13753">
                  <c:v>17.783000000000001</c:v>
                </c:pt>
                <c:pt idx="13754">
                  <c:v>19.058</c:v>
                </c:pt>
                <c:pt idx="13755">
                  <c:v>15.478999999999999</c:v>
                </c:pt>
                <c:pt idx="13756">
                  <c:v>19.78</c:v>
                </c:pt>
                <c:pt idx="13757">
                  <c:v>15.945</c:v>
                </c:pt>
                <c:pt idx="13758">
                  <c:v>21.22</c:v>
                </c:pt>
                <c:pt idx="13759">
                  <c:v>16.039000000000001</c:v>
                </c:pt>
                <c:pt idx="13760">
                  <c:v>19.876000000000001</c:v>
                </c:pt>
                <c:pt idx="13761">
                  <c:v>16.619</c:v>
                </c:pt>
                <c:pt idx="13762">
                  <c:v>18.756</c:v>
                </c:pt>
                <c:pt idx="13763">
                  <c:v>18.603999999999999</c:v>
                </c:pt>
                <c:pt idx="13764">
                  <c:v>19.475999999999999</c:v>
                </c:pt>
                <c:pt idx="13765">
                  <c:v>12.926</c:v>
                </c:pt>
                <c:pt idx="13766">
                  <c:v>18.331</c:v>
                </c:pt>
                <c:pt idx="13767">
                  <c:v>19.321999999999999</c:v>
                </c:pt>
                <c:pt idx="13768">
                  <c:v>17.254000000000001</c:v>
                </c:pt>
                <c:pt idx="13769">
                  <c:v>17.678999999999998</c:v>
                </c:pt>
                <c:pt idx="13770">
                  <c:v>19.475000000000001</c:v>
                </c:pt>
                <c:pt idx="13771">
                  <c:v>19.920999999999999</c:v>
                </c:pt>
                <c:pt idx="13772">
                  <c:v>13.234999999999999</c:v>
                </c:pt>
                <c:pt idx="13773">
                  <c:v>16.943999999999999</c:v>
                </c:pt>
                <c:pt idx="13774">
                  <c:v>18.013000000000002</c:v>
                </c:pt>
                <c:pt idx="13775">
                  <c:v>18.581</c:v>
                </c:pt>
                <c:pt idx="13776">
                  <c:v>14.834</c:v>
                </c:pt>
                <c:pt idx="13777">
                  <c:v>14.374000000000001</c:v>
                </c:pt>
                <c:pt idx="13778">
                  <c:v>15.93</c:v>
                </c:pt>
                <c:pt idx="13779">
                  <c:v>19.594000000000001</c:v>
                </c:pt>
                <c:pt idx="13780">
                  <c:v>15.862</c:v>
                </c:pt>
                <c:pt idx="13781">
                  <c:v>19.331</c:v>
                </c:pt>
                <c:pt idx="13782">
                  <c:v>18.591000000000001</c:v>
                </c:pt>
                <c:pt idx="13783">
                  <c:v>18.417000000000002</c:v>
                </c:pt>
                <c:pt idx="13784">
                  <c:v>18.059999999999999</c:v>
                </c:pt>
                <c:pt idx="13785">
                  <c:v>18.904</c:v>
                </c:pt>
                <c:pt idx="13786">
                  <c:v>17.954000000000001</c:v>
                </c:pt>
                <c:pt idx="13787">
                  <c:v>15.871</c:v>
                </c:pt>
                <c:pt idx="13788">
                  <c:v>17.623999999999999</c:v>
                </c:pt>
                <c:pt idx="13789">
                  <c:v>18.221</c:v>
                </c:pt>
                <c:pt idx="13790">
                  <c:v>20.556999999999999</c:v>
                </c:pt>
                <c:pt idx="13791">
                  <c:v>15.8</c:v>
                </c:pt>
                <c:pt idx="13792">
                  <c:v>19.565999999999999</c:v>
                </c:pt>
                <c:pt idx="13793">
                  <c:v>18.956</c:v>
                </c:pt>
                <c:pt idx="13794">
                  <c:v>19.355</c:v>
                </c:pt>
                <c:pt idx="13795">
                  <c:v>14.345000000000001</c:v>
                </c:pt>
                <c:pt idx="13796">
                  <c:v>20.128</c:v>
                </c:pt>
                <c:pt idx="13797">
                  <c:v>18.581</c:v>
                </c:pt>
                <c:pt idx="13798">
                  <c:v>15.316000000000001</c:v>
                </c:pt>
                <c:pt idx="13799">
                  <c:v>14.981</c:v>
                </c:pt>
                <c:pt idx="13800">
                  <c:v>18.053999999999998</c:v>
                </c:pt>
                <c:pt idx="13801">
                  <c:v>17.498999999999999</c:v>
                </c:pt>
                <c:pt idx="13802">
                  <c:v>16.170000000000002</c:v>
                </c:pt>
                <c:pt idx="13803">
                  <c:v>17.312000000000001</c:v>
                </c:pt>
                <c:pt idx="13804">
                  <c:v>19.448</c:v>
                </c:pt>
                <c:pt idx="13805">
                  <c:v>18.893000000000001</c:v>
                </c:pt>
                <c:pt idx="13806">
                  <c:v>15.298</c:v>
                </c:pt>
                <c:pt idx="13807">
                  <c:v>17.934000000000001</c:v>
                </c:pt>
                <c:pt idx="13808">
                  <c:v>21.065999999999999</c:v>
                </c:pt>
                <c:pt idx="13809">
                  <c:v>15.983000000000001</c:v>
                </c:pt>
                <c:pt idx="13810">
                  <c:v>16.96</c:v>
                </c:pt>
                <c:pt idx="13811">
                  <c:v>17.843</c:v>
                </c:pt>
                <c:pt idx="13812">
                  <c:v>21.166</c:v>
                </c:pt>
                <c:pt idx="13813">
                  <c:v>14.553000000000001</c:v>
                </c:pt>
                <c:pt idx="13814">
                  <c:v>17.484999999999999</c:v>
                </c:pt>
                <c:pt idx="13815">
                  <c:v>17.887</c:v>
                </c:pt>
                <c:pt idx="13816">
                  <c:v>21.094000000000001</c:v>
                </c:pt>
                <c:pt idx="13817">
                  <c:v>17.652000000000001</c:v>
                </c:pt>
                <c:pt idx="13818">
                  <c:v>18.318999999999999</c:v>
                </c:pt>
                <c:pt idx="13819">
                  <c:v>20.797000000000001</c:v>
                </c:pt>
                <c:pt idx="13820">
                  <c:v>16.925000000000001</c:v>
                </c:pt>
                <c:pt idx="13821">
                  <c:v>18.390999999999998</c:v>
                </c:pt>
                <c:pt idx="13822">
                  <c:v>19.745000000000001</c:v>
                </c:pt>
                <c:pt idx="13823">
                  <c:v>18.407</c:v>
                </c:pt>
                <c:pt idx="13824">
                  <c:v>18.079999999999998</c:v>
                </c:pt>
                <c:pt idx="13825">
                  <c:v>16.791</c:v>
                </c:pt>
                <c:pt idx="13826">
                  <c:v>18.831</c:v>
                </c:pt>
                <c:pt idx="13827">
                  <c:v>16.260000000000002</c:v>
                </c:pt>
                <c:pt idx="13828">
                  <c:v>1.4630000000000001</c:v>
                </c:pt>
                <c:pt idx="13829">
                  <c:v>11.62</c:v>
                </c:pt>
                <c:pt idx="13830">
                  <c:v>20.484999999999999</c:v>
                </c:pt>
                <c:pt idx="13831">
                  <c:v>20.227</c:v>
                </c:pt>
                <c:pt idx="13832">
                  <c:v>12.297000000000001</c:v>
                </c:pt>
                <c:pt idx="13833">
                  <c:v>17.184999999999999</c:v>
                </c:pt>
                <c:pt idx="13834">
                  <c:v>19.856999999999999</c:v>
                </c:pt>
                <c:pt idx="13835">
                  <c:v>22.126000000000001</c:v>
                </c:pt>
                <c:pt idx="13836">
                  <c:v>13.135999999999999</c:v>
                </c:pt>
                <c:pt idx="13837">
                  <c:v>19.370999999999999</c:v>
                </c:pt>
                <c:pt idx="13838">
                  <c:v>18.762</c:v>
                </c:pt>
                <c:pt idx="13839">
                  <c:v>19.062999999999999</c:v>
                </c:pt>
                <c:pt idx="13840">
                  <c:v>14.99</c:v>
                </c:pt>
                <c:pt idx="13841">
                  <c:v>19.972000000000001</c:v>
                </c:pt>
                <c:pt idx="13842">
                  <c:v>19.7</c:v>
                </c:pt>
                <c:pt idx="13843">
                  <c:v>17.384</c:v>
                </c:pt>
                <c:pt idx="13844">
                  <c:v>18.257999999999999</c:v>
                </c:pt>
                <c:pt idx="13845">
                  <c:v>20.68</c:v>
                </c:pt>
                <c:pt idx="13846">
                  <c:v>19.599</c:v>
                </c:pt>
                <c:pt idx="13847">
                  <c:v>12.273999999999999</c:v>
                </c:pt>
                <c:pt idx="13848">
                  <c:v>20.427</c:v>
                </c:pt>
                <c:pt idx="13849">
                  <c:v>20.978000000000002</c:v>
                </c:pt>
                <c:pt idx="13850">
                  <c:v>16.271000000000001</c:v>
                </c:pt>
                <c:pt idx="13851">
                  <c:v>11.84</c:v>
                </c:pt>
                <c:pt idx="13852">
                  <c:v>16.518000000000001</c:v>
                </c:pt>
                <c:pt idx="13853">
                  <c:v>21.222999999999999</c:v>
                </c:pt>
                <c:pt idx="13854">
                  <c:v>17.23</c:v>
                </c:pt>
                <c:pt idx="13855">
                  <c:v>15.605</c:v>
                </c:pt>
                <c:pt idx="13856">
                  <c:v>16.736000000000001</c:v>
                </c:pt>
                <c:pt idx="13857">
                  <c:v>21.716999999999999</c:v>
                </c:pt>
                <c:pt idx="13858">
                  <c:v>17.638000000000002</c:v>
                </c:pt>
                <c:pt idx="13859">
                  <c:v>16.954999999999998</c:v>
                </c:pt>
                <c:pt idx="13860">
                  <c:v>20.963000000000001</c:v>
                </c:pt>
                <c:pt idx="13861">
                  <c:v>16.324999999999999</c:v>
                </c:pt>
                <c:pt idx="13862">
                  <c:v>18.408999999999999</c:v>
                </c:pt>
                <c:pt idx="13863">
                  <c:v>18.943000000000001</c:v>
                </c:pt>
                <c:pt idx="13864">
                  <c:v>18.202000000000002</c:v>
                </c:pt>
                <c:pt idx="13865">
                  <c:v>15.162000000000001</c:v>
                </c:pt>
                <c:pt idx="13866">
                  <c:v>19.550999999999998</c:v>
                </c:pt>
                <c:pt idx="13867">
                  <c:v>20.788</c:v>
                </c:pt>
                <c:pt idx="13868">
                  <c:v>14.933</c:v>
                </c:pt>
                <c:pt idx="13869">
                  <c:v>14.624000000000001</c:v>
                </c:pt>
                <c:pt idx="13870">
                  <c:v>20.555</c:v>
                </c:pt>
                <c:pt idx="13871">
                  <c:v>19.068999999999999</c:v>
                </c:pt>
                <c:pt idx="13872">
                  <c:v>16.164000000000001</c:v>
                </c:pt>
                <c:pt idx="13873">
                  <c:v>13.635</c:v>
                </c:pt>
                <c:pt idx="13874">
                  <c:v>19.757000000000001</c:v>
                </c:pt>
                <c:pt idx="13875">
                  <c:v>19.712</c:v>
                </c:pt>
                <c:pt idx="13876">
                  <c:v>16.271999999999998</c:v>
                </c:pt>
                <c:pt idx="13877">
                  <c:v>17.222999999999999</c:v>
                </c:pt>
                <c:pt idx="13878">
                  <c:v>19.234000000000002</c:v>
                </c:pt>
                <c:pt idx="13879">
                  <c:v>17.548999999999999</c:v>
                </c:pt>
                <c:pt idx="13880">
                  <c:v>15.599</c:v>
                </c:pt>
                <c:pt idx="13881">
                  <c:v>15.071999999999999</c:v>
                </c:pt>
                <c:pt idx="13882">
                  <c:v>19.675999999999998</c:v>
                </c:pt>
                <c:pt idx="13883">
                  <c:v>17.963000000000001</c:v>
                </c:pt>
                <c:pt idx="13884">
                  <c:v>16.506</c:v>
                </c:pt>
                <c:pt idx="13885">
                  <c:v>16.72</c:v>
                </c:pt>
                <c:pt idx="13886">
                  <c:v>18.829000000000001</c:v>
                </c:pt>
                <c:pt idx="13887">
                  <c:v>21.318000000000001</c:v>
                </c:pt>
                <c:pt idx="13888">
                  <c:v>13.77</c:v>
                </c:pt>
                <c:pt idx="13889">
                  <c:v>13.718</c:v>
                </c:pt>
                <c:pt idx="13890">
                  <c:v>19.591000000000001</c:v>
                </c:pt>
                <c:pt idx="13891">
                  <c:v>22.431999999999999</c:v>
                </c:pt>
                <c:pt idx="13892">
                  <c:v>16.048999999999999</c:v>
                </c:pt>
                <c:pt idx="13893">
                  <c:v>16.603000000000002</c:v>
                </c:pt>
                <c:pt idx="13894">
                  <c:v>21.88</c:v>
                </c:pt>
                <c:pt idx="13895">
                  <c:v>21.126999999999999</c:v>
                </c:pt>
                <c:pt idx="13896">
                  <c:v>10.888</c:v>
                </c:pt>
                <c:pt idx="13897">
                  <c:v>20.82</c:v>
                </c:pt>
                <c:pt idx="13898">
                  <c:v>22.931000000000001</c:v>
                </c:pt>
                <c:pt idx="13899">
                  <c:v>18.777999999999999</c:v>
                </c:pt>
                <c:pt idx="13900">
                  <c:v>10.512</c:v>
                </c:pt>
                <c:pt idx="13901">
                  <c:v>21.042999999999999</c:v>
                </c:pt>
                <c:pt idx="13902">
                  <c:v>21.007000000000001</c:v>
                </c:pt>
                <c:pt idx="13903">
                  <c:v>17.082999999999998</c:v>
                </c:pt>
                <c:pt idx="13904">
                  <c:v>11.186</c:v>
                </c:pt>
                <c:pt idx="13905">
                  <c:v>20.692</c:v>
                </c:pt>
                <c:pt idx="13906">
                  <c:v>20.262</c:v>
                </c:pt>
                <c:pt idx="13907">
                  <c:v>16.518999999999998</c:v>
                </c:pt>
                <c:pt idx="13908">
                  <c:v>14.992000000000001</c:v>
                </c:pt>
                <c:pt idx="13909">
                  <c:v>18.805</c:v>
                </c:pt>
                <c:pt idx="13910">
                  <c:v>21.047999999999998</c:v>
                </c:pt>
                <c:pt idx="13911">
                  <c:v>14.083</c:v>
                </c:pt>
                <c:pt idx="13912">
                  <c:v>20.216999999999999</c:v>
                </c:pt>
                <c:pt idx="13913">
                  <c:v>21.949000000000002</c:v>
                </c:pt>
                <c:pt idx="13914">
                  <c:v>17.369</c:v>
                </c:pt>
                <c:pt idx="13915">
                  <c:v>13.069000000000001</c:v>
                </c:pt>
                <c:pt idx="13916">
                  <c:v>19.547000000000001</c:v>
                </c:pt>
                <c:pt idx="13917">
                  <c:v>20.311</c:v>
                </c:pt>
                <c:pt idx="13918">
                  <c:v>15.627000000000001</c:v>
                </c:pt>
                <c:pt idx="13919">
                  <c:v>19.917000000000002</c:v>
                </c:pt>
                <c:pt idx="13920">
                  <c:v>20.018999999999998</c:v>
                </c:pt>
                <c:pt idx="13921">
                  <c:v>20.53</c:v>
                </c:pt>
                <c:pt idx="13922">
                  <c:v>11.986000000000001</c:v>
                </c:pt>
                <c:pt idx="13923">
                  <c:v>20.13</c:v>
                </c:pt>
                <c:pt idx="13924">
                  <c:v>21.454999999999998</c:v>
                </c:pt>
                <c:pt idx="13925">
                  <c:v>17.504000000000001</c:v>
                </c:pt>
                <c:pt idx="13926">
                  <c:v>13.254</c:v>
                </c:pt>
                <c:pt idx="13927">
                  <c:v>17.629000000000001</c:v>
                </c:pt>
                <c:pt idx="13928">
                  <c:v>23.356000000000002</c:v>
                </c:pt>
                <c:pt idx="13929">
                  <c:v>15.624000000000001</c:v>
                </c:pt>
                <c:pt idx="13930">
                  <c:v>19.954000000000001</c:v>
                </c:pt>
                <c:pt idx="13931">
                  <c:v>20.366</c:v>
                </c:pt>
                <c:pt idx="13932">
                  <c:v>20.827000000000002</c:v>
                </c:pt>
                <c:pt idx="13933">
                  <c:v>16</c:v>
                </c:pt>
                <c:pt idx="13934">
                  <c:v>19.89</c:v>
                </c:pt>
                <c:pt idx="13935">
                  <c:v>21.437000000000001</c:v>
                </c:pt>
                <c:pt idx="13936">
                  <c:v>13.105</c:v>
                </c:pt>
                <c:pt idx="13937">
                  <c:v>13.005000000000001</c:v>
                </c:pt>
                <c:pt idx="13938">
                  <c:v>20.562999999999999</c:v>
                </c:pt>
                <c:pt idx="13939">
                  <c:v>20.228999999999999</c:v>
                </c:pt>
                <c:pt idx="13940">
                  <c:v>12.105</c:v>
                </c:pt>
                <c:pt idx="13941">
                  <c:v>17.957000000000001</c:v>
                </c:pt>
                <c:pt idx="13942">
                  <c:v>19.84</c:v>
                </c:pt>
                <c:pt idx="13943">
                  <c:v>22.472000000000001</c:v>
                </c:pt>
                <c:pt idx="13944">
                  <c:v>12.414999999999999</c:v>
                </c:pt>
                <c:pt idx="13945">
                  <c:v>17.556999999999999</c:v>
                </c:pt>
                <c:pt idx="13946">
                  <c:v>22.225000000000001</c:v>
                </c:pt>
                <c:pt idx="13947">
                  <c:v>16.866</c:v>
                </c:pt>
                <c:pt idx="13948">
                  <c:v>12.57</c:v>
                </c:pt>
                <c:pt idx="13949">
                  <c:v>17.835000000000001</c:v>
                </c:pt>
                <c:pt idx="13950">
                  <c:v>21.184000000000001</c:v>
                </c:pt>
                <c:pt idx="13951">
                  <c:v>20.311</c:v>
                </c:pt>
                <c:pt idx="13952">
                  <c:v>15.586</c:v>
                </c:pt>
                <c:pt idx="13953">
                  <c:v>20.257999999999999</c:v>
                </c:pt>
                <c:pt idx="13954">
                  <c:v>19.251999999999999</c:v>
                </c:pt>
                <c:pt idx="13955">
                  <c:v>16.565000000000001</c:v>
                </c:pt>
                <c:pt idx="13956">
                  <c:v>17.757999999999999</c:v>
                </c:pt>
                <c:pt idx="13957">
                  <c:v>20.876999999999999</c:v>
                </c:pt>
                <c:pt idx="13958">
                  <c:v>18.306999999999999</c:v>
                </c:pt>
                <c:pt idx="13959">
                  <c:v>14.975</c:v>
                </c:pt>
                <c:pt idx="13960">
                  <c:v>15.734999999999999</c:v>
                </c:pt>
                <c:pt idx="13961">
                  <c:v>21.422999999999998</c:v>
                </c:pt>
                <c:pt idx="13962">
                  <c:v>18.266999999999999</c:v>
                </c:pt>
                <c:pt idx="13963">
                  <c:v>17.061</c:v>
                </c:pt>
                <c:pt idx="13964">
                  <c:v>17.645</c:v>
                </c:pt>
                <c:pt idx="13965">
                  <c:v>21.623000000000001</c:v>
                </c:pt>
                <c:pt idx="13966">
                  <c:v>18.536999999999999</c:v>
                </c:pt>
                <c:pt idx="13967">
                  <c:v>14.238</c:v>
                </c:pt>
                <c:pt idx="13968">
                  <c:v>18.486000000000001</c:v>
                </c:pt>
                <c:pt idx="13969">
                  <c:v>20.404</c:v>
                </c:pt>
                <c:pt idx="13970">
                  <c:v>20.212</c:v>
                </c:pt>
                <c:pt idx="13971">
                  <c:v>18.106000000000002</c:v>
                </c:pt>
                <c:pt idx="13972">
                  <c:v>16.965</c:v>
                </c:pt>
                <c:pt idx="13973">
                  <c:v>21.146999999999998</c:v>
                </c:pt>
                <c:pt idx="13974">
                  <c:v>15.391999999999999</c:v>
                </c:pt>
                <c:pt idx="13975">
                  <c:v>13.446999999999999</c:v>
                </c:pt>
                <c:pt idx="13976">
                  <c:v>15.33</c:v>
                </c:pt>
                <c:pt idx="13977">
                  <c:v>18.096</c:v>
                </c:pt>
                <c:pt idx="13978">
                  <c:v>22.966000000000001</c:v>
                </c:pt>
                <c:pt idx="13979">
                  <c:v>17.802</c:v>
                </c:pt>
                <c:pt idx="13980">
                  <c:v>18.86</c:v>
                </c:pt>
              </c:numCache>
            </c:numRef>
          </c:val>
          <c:smooth val="0"/>
          <c:extLst>
            <c:ext xmlns:c16="http://schemas.microsoft.com/office/drawing/2014/chart" uri="{C3380CC4-5D6E-409C-BE32-E72D297353CC}">
              <c16:uniqueId val="{00000000-314A-B147-A800-4D3B32E9A81C}"/>
            </c:ext>
          </c:extLst>
        </c:ser>
        <c:dLbls>
          <c:showLegendKey val="0"/>
          <c:showVal val="0"/>
          <c:showCatName val="0"/>
          <c:showSerName val="0"/>
          <c:showPercent val="0"/>
          <c:showBubbleSize val="0"/>
        </c:dLbls>
        <c:marker val="1"/>
        <c:smooth val="0"/>
        <c:axId val="579491680"/>
        <c:axId val="578147408"/>
      </c:lineChart>
      <c:lineChart>
        <c:grouping val="standard"/>
        <c:varyColors val="0"/>
        <c:ser>
          <c:idx val="1"/>
          <c:order val="1"/>
          <c:tx>
            <c:strRef>
              <c:f>Data!$D$1</c:f>
              <c:strCache>
                <c:ptCount val="1"/>
                <c:pt idx="0">
                  <c:v>Average Delay (ms)</c:v>
                </c:pt>
              </c:strCache>
            </c:strRef>
          </c:tx>
          <c:spPr>
            <a:ln w="28575" cap="rnd">
              <a:solidFill>
                <a:srgbClr val="FF6400"/>
              </a:solidFill>
              <a:round/>
            </a:ln>
            <a:effectLst/>
          </c:spPr>
          <c:marker>
            <c:symbol val="none"/>
          </c:marker>
          <c:cat>
            <c:numRef>
              <c:f>Data!$A$2:$B$27</c:f>
              <c:numCache>
                <c:formatCode>dd/mm/yyyy\ hh:mm:ss</c:formatCode>
                <c:ptCount val="26"/>
                <c:pt idx="0">
                  <c:v>44879.724768518521</c:v>
                </c:pt>
                <c:pt idx="1">
                  <c:v>44879.724872685183</c:v>
                </c:pt>
                <c:pt idx="2">
                  <c:v>44879.72488425926</c:v>
                </c:pt>
                <c:pt idx="3">
                  <c:v>44879.724895833337</c:v>
                </c:pt>
                <c:pt idx="4">
                  <c:v>44879.724907407406</c:v>
                </c:pt>
                <c:pt idx="5">
                  <c:v>44879.724918981483</c:v>
                </c:pt>
                <c:pt idx="6">
                  <c:v>44879.724930555552</c:v>
                </c:pt>
                <c:pt idx="7">
                  <c:v>44879.724942129629</c:v>
                </c:pt>
                <c:pt idx="8">
                  <c:v>44879.724953703706</c:v>
                </c:pt>
                <c:pt idx="9">
                  <c:v>44879.724965277775</c:v>
                </c:pt>
                <c:pt idx="10">
                  <c:v>44879.724976851852</c:v>
                </c:pt>
                <c:pt idx="11">
                  <c:v>44879.724988425929</c:v>
                </c:pt>
                <c:pt idx="12">
                  <c:v>44879.724999999999</c:v>
                </c:pt>
                <c:pt idx="13">
                  <c:v>44879.725011574075</c:v>
                </c:pt>
                <c:pt idx="14">
                  <c:v>44879.725023148145</c:v>
                </c:pt>
                <c:pt idx="15">
                  <c:v>44879.725034722222</c:v>
                </c:pt>
                <c:pt idx="16">
                  <c:v>44879.725046296298</c:v>
                </c:pt>
                <c:pt idx="17">
                  <c:v>44879.725057870368</c:v>
                </c:pt>
                <c:pt idx="18">
                  <c:v>44879.725069444445</c:v>
                </c:pt>
                <c:pt idx="19">
                  <c:v>44879.725081018521</c:v>
                </c:pt>
                <c:pt idx="20">
                  <c:v>44879.725092592591</c:v>
                </c:pt>
                <c:pt idx="21">
                  <c:v>44879.725104166668</c:v>
                </c:pt>
                <c:pt idx="22">
                  <c:v>44879.725115740737</c:v>
                </c:pt>
                <c:pt idx="23">
                  <c:v>44879.725127314814</c:v>
                </c:pt>
                <c:pt idx="24">
                  <c:v>44879.725138888891</c:v>
                </c:pt>
                <c:pt idx="25">
                  <c:v>44879.72515046296</c:v>
                </c:pt>
              </c:numCache>
            </c:numRef>
          </c:cat>
          <c:val>
            <c:numRef>
              <c:f>Data!$D$20:$D$14000</c:f>
              <c:numCache>
                <c:formatCode>0.000</c:formatCode>
                <c:ptCount val="13981"/>
                <c:pt idx="0">
                  <c:v>9.4640000000000004</c:v>
                </c:pt>
                <c:pt idx="1">
                  <c:v>7.1289999999999996</c:v>
                </c:pt>
                <c:pt idx="2">
                  <c:v>5.8170000000000002</c:v>
                </c:pt>
                <c:pt idx="3">
                  <c:v>4.1849999999999996</c:v>
                </c:pt>
                <c:pt idx="4">
                  <c:v>3.78</c:v>
                </c:pt>
                <c:pt idx="5">
                  <c:v>3.6280000000000001</c:v>
                </c:pt>
                <c:pt idx="6">
                  <c:v>3.3439999999999999</c:v>
                </c:pt>
                <c:pt idx="7">
                  <c:v>3.3180000000000001</c:v>
                </c:pt>
                <c:pt idx="8">
                  <c:v>2.9849999999999999</c:v>
                </c:pt>
                <c:pt idx="9">
                  <c:v>2.714</c:v>
                </c:pt>
                <c:pt idx="10">
                  <c:v>2.665</c:v>
                </c:pt>
                <c:pt idx="11">
                  <c:v>2.665</c:v>
                </c:pt>
                <c:pt idx="12">
                  <c:v>2.508</c:v>
                </c:pt>
                <c:pt idx="13">
                  <c:v>2.4039999999999999</c:v>
                </c:pt>
                <c:pt idx="14">
                  <c:v>2.3069999999999999</c:v>
                </c:pt>
                <c:pt idx="15">
                  <c:v>2.2290000000000001</c:v>
                </c:pt>
                <c:pt idx="16">
                  <c:v>2.218</c:v>
                </c:pt>
                <c:pt idx="17">
                  <c:v>0.375</c:v>
                </c:pt>
                <c:pt idx="18">
                  <c:v>0</c:v>
                </c:pt>
                <c:pt idx="19">
                  <c:v>0.10199999999999999</c:v>
                </c:pt>
                <c:pt idx="20">
                  <c:v>0</c:v>
                </c:pt>
                <c:pt idx="21">
                  <c:v>0</c:v>
                </c:pt>
                <c:pt idx="22">
                  <c:v>0</c:v>
                </c:pt>
                <c:pt idx="23">
                  <c:v>0</c:v>
                </c:pt>
                <c:pt idx="25">
                  <c:v>4.8739999999999997</c:v>
                </c:pt>
                <c:pt idx="26">
                  <c:v>2.6230000000000002</c:v>
                </c:pt>
                <c:pt idx="27">
                  <c:v>2.48</c:v>
                </c:pt>
                <c:pt idx="28">
                  <c:v>2.637</c:v>
                </c:pt>
                <c:pt idx="29">
                  <c:v>2.3940000000000001</c:v>
                </c:pt>
                <c:pt idx="30">
                  <c:v>2.2290000000000001</c:v>
                </c:pt>
                <c:pt idx="31">
                  <c:v>1.64</c:v>
                </c:pt>
                <c:pt idx="32">
                  <c:v>1.294</c:v>
                </c:pt>
                <c:pt idx="33">
                  <c:v>1.2350000000000001</c:v>
                </c:pt>
                <c:pt idx="34">
                  <c:v>1.0840000000000001</c:v>
                </c:pt>
                <c:pt idx="35">
                  <c:v>0.98799999999999999</c:v>
                </c:pt>
                <c:pt idx="36">
                  <c:v>0.91500000000000004</c:v>
                </c:pt>
                <c:pt idx="37">
                  <c:v>0.81599999999999995</c:v>
                </c:pt>
                <c:pt idx="38">
                  <c:v>0.96699999999999997</c:v>
                </c:pt>
                <c:pt idx="39">
                  <c:v>0.84</c:v>
                </c:pt>
                <c:pt idx="40">
                  <c:v>0.68100000000000005</c:v>
                </c:pt>
                <c:pt idx="41">
                  <c:v>0.68100000000000005</c:v>
                </c:pt>
                <c:pt idx="42">
                  <c:v>0.64700000000000002</c:v>
                </c:pt>
                <c:pt idx="43">
                  <c:v>0.59399999999999997</c:v>
                </c:pt>
                <c:pt idx="44">
                  <c:v>0.70199999999999996</c:v>
                </c:pt>
                <c:pt idx="45">
                  <c:v>0.74199999999999999</c:v>
                </c:pt>
                <c:pt idx="46">
                  <c:v>0.64800000000000002</c:v>
                </c:pt>
                <c:pt idx="47">
                  <c:v>0.627</c:v>
                </c:pt>
                <c:pt idx="48">
                  <c:v>0.65400000000000003</c:v>
                </c:pt>
                <c:pt idx="49">
                  <c:v>0.63</c:v>
                </c:pt>
                <c:pt idx="50">
                  <c:v>0.61299999999999999</c:v>
                </c:pt>
                <c:pt idx="51">
                  <c:v>0.61899999999999999</c:v>
                </c:pt>
                <c:pt idx="52">
                  <c:v>0.65600000000000003</c:v>
                </c:pt>
                <c:pt idx="53">
                  <c:v>0.57199999999999995</c:v>
                </c:pt>
                <c:pt idx="54">
                  <c:v>0.55300000000000005</c:v>
                </c:pt>
                <c:pt idx="55">
                  <c:v>0.496</c:v>
                </c:pt>
                <c:pt idx="56">
                  <c:v>0.52400000000000002</c:v>
                </c:pt>
                <c:pt idx="57">
                  <c:v>0.44600000000000001</c:v>
                </c:pt>
                <c:pt idx="58">
                  <c:v>0.46500000000000002</c:v>
                </c:pt>
                <c:pt idx="59">
                  <c:v>0.45900000000000002</c:v>
                </c:pt>
                <c:pt idx="60">
                  <c:v>0.432</c:v>
                </c:pt>
                <c:pt idx="61">
                  <c:v>0.46400000000000002</c:v>
                </c:pt>
                <c:pt idx="62">
                  <c:v>0.54500000000000004</c:v>
                </c:pt>
                <c:pt idx="63">
                  <c:v>0.54100000000000004</c:v>
                </c:pt>
                <c:pt idx="64">
                  <c:v>0.63300000000000001</c:v>
                </c:pt>
                <c:pt idx="65">
                  <c:v>0.54700000000000004</c:v>
                </c:pt>
                <c:pt idx="66">
                  <c:v>0.45800000000000002</c:v>
                </c:pt>
                <c:pt idx="67">
                  <c:v>0.46300000000000002</c:v>
                </c:pt>
                <c:pt idx="68">
                  <c:v>0.51100000000000001</c:v>
                </c:pt>
                <c:pt idx="69">
                  <c:v>0.57899999999999996</c:v>
                </c:pt>
                <c:pt idx="70">
                  <c:v>0.84199999999999997</c:v>
                </c:pt>
                <c:pt idx="71">
                  <c:v>0.85799999999999998</c:v>
                </c:pt>
                <c:pt idx="72">
                  <c:v>1</c:v>
                </c:pt>
                <c:pt idx="73">
                  <c:v>1</c:v>
                </c:pt>
                <c:pt idx="74">
                  <c:v>1</c:v>
                </c:pt>
                <c:pt idx="75">
                  <c:v>1</c:v>
                </c:pt>
                <c:pt idx="77">
                  <c:v>13.678000000000001</c:v>
                </c:pt>
                <c:pt idx="78">
                  <c:v>5.7960000000000003</c:v>
                </c:pt>
                <c:pt idx="79">
                  <c:v>1.962</c:v>
                </c:pt>
                <c:pt idx="80">
                  <c:v>1.3</c:v>
                </c:pt>
                <c:pt idx="81">
                  <c:v>1.258</c:v>
                </c:pt>
                <c:pt idx="82">
                  <c:v>1.2290000000000001</c:v>
                </c:pt>
                <c:pt idx="83">
                  <c:v>1.23</c:v>
                </c:pt>
                <c:pt idx="84">
                  <c:v>1.0620000000000001</c:v>
                </c:pt>
                <c:pt idx="85">
                  <c:v>1.034</c:v>
                </c:pt>
                <c:pt idx="86">
                  <c:v>0.97899999999999998</c:v>
                </c:pt>
                <c:pt idx="87">
                  <c:v>0.96499999999999997</c:v>
                </c:pt>
                <c:pt idx="88">
                  <c:v>0.86199999999999999</c:v>
                </c:pt>
                <c:pt idx="89">
                  <c:v>0.94799999999999995</c:v>
                </c:pt>
                <c:pt idx="90">
                  <c:v>0.93700000000000006</c:v>
                </c:pt>
                <c:pt idx="91">
                  <c:v>0.90500000000000003</c:v>
                </c:pt>
                <c:pt idx="92">
                  <c:v>0.88100000000000001</c:v>
                </c:pt>
                <c:pt idx="93">
                  <c:v>1.024</c:v>
                </c:pt>
                <c:pt idx="94">
                  <c:v>1.042</c:v>
                </c:pt>
                <c:pt idx="95">
                  <c:v>1.1020000000000001</c:v>
                </c:pt>
                <c:pt idx="96">
                  <c:v>1.022</c:v>
                </c:pt>
                <c:pt idx="97">
                  <c:v>0.95399999999999996</c:v>
                </c:pt>
                <c:pt idx="98">
                  <c:v>0.96299999999999997</c:v>
                </c:pt>
                <c:pt idx="99">
                  <c:v>0.98199999999999998</c:v>
                </c:pt>
                <c:pt idx="100">
                  <c:v>0.95199999999999996</c:v>
                </c:pt>
                <c:pt idx="101">
                  <c:v>0.94699999999999995</c:v>
                </c:pt>
                <c:pt idx="102">
                  <c:v>0.9</c:v>
                </c:pt>
                <c:pt idx="103">
                  <c:v>0.93899999999999995</c:v>
                </c:pt>
                <c:pt idx="104">
                  <c:v>0.91200000000000003</c:v>
                </c:pt>
                <c:pt idx="105">
                  <c:v>0.93200000000000005</c:v>
                </c:pt>
                <c:pt idx="106">
                  <c:v>0.90900000000000003</c:v>
                </c:pt>
                <c:pt idx="107">
                  <c:v>0.875</c:v>
                </c:pt>
                <c:pt idx="108">
                  <c:v>0.96</c:v>
                </c:pt>
                <c:pt idx="109">
                  <c:v>0.98199999999999998</c:v>
                </c:pt>
                <c:pt idx="110">
                  <c:v>0.94</c:v>
                </c:pt>
                <c:pt idx="111">
                  <c:v>0.79800000000000004</c:v>
                </c:pt>
                <c:pt idx="112">
                  <c:v>0.83699999999999997</c:v>
                </c:pt>
                <c:pt idx="113">
                  <c:v>0.78</c:v>
                </c:pt>
                <c:pt idx="114">
                  <c:v>0.77600000000000002</c:v>
                </c:pt>
                <c:pt idx="115">
                  <c:v>0.84199999999999997</c:v>
                </c:pt>
                <c:pt idx="116">
                  <c:v>0.88500000000000001</c:v>
                </c:pt>
                <c:pt idx="117">
                  <c:v>0.76</c:v>
                </c:pt>
                <c:pt idx="118">
                  <c:v>0.70499999999999996</c:v>
                </c:pt>
                <c:pt idx="119">
                  <c:v>0.69899999999999995</c:v>
                </c:pt>
                <c:pt idx="120">
                  <c:v>0.73799999999999999</c:v>
                </c:pt>
                <c:pt idx="121">
                  <c:v>0.74299999999999999</c:v>
                </c:pt>
                <c:pt idx="122">
                  <c:v>0.77600000000000002</c:v>
                </c:pt>
                <c:pt idx="123">
                  <c:v>0.82799999999999996</c:v>
                </c:pt>
                <c:pt idx="124">
                  <c:v>0.89600000000000002</c:v>
                </c:pt>
                <c:pt idx="125">
                  <c:v>0.80800000000000005</c:v>
                </c:pt>
                <c:pt idx="126">
                  <c:v>0.84299999999999997</c:v>
                </c:pt>
                <c:pt idx="127">
                  <c:v>0.82299999999999995</c:v>
                </c:pt>
                <c:pt idx="128">
                  <c:v>0.83699999999999997</c:v>
                </c:pt>
                <c:pt idx="129">
                  <c:v>0.88300000000000001</c:v>
                </c:pt>
                <c:pt idx="130">
                  <c:v>0.85199999999999998</c:v>
                </c:pt>
                <c:pt idx="131">
                  <c:v>0.83</c:v>
                </c:pt>
                <c:pt idx="132">
                  <c:v>0.83299999999999996</c:v>
                </c:pt>
                <c:pt idx="133">
                  <c:v>0.84699999999999998</c:v>
                </c:pt>
                <c:pt idx="134">
                  <c:v>0.84</c:v>
                </c:pt>
                <c:pt idx="135">
                  <c:v>0.82399999999999995</c:v>
                </c:pt>
                <c:pt idx="136">
                  <c:v>0.82899999999999996</c:v>
                </c:pt>
                <c:pt idx="137">
                  <c:v>0.86599999999999999</c:v>
                </c:pt>
                <c:pt idx="138">
                  <c:v>0.84199999999999997</c:v>
                </c:pt>
                <c:pt idx="139">
                  <c:v>0.86599999999999999</c:v>
                </c:pt>
                <c:pt idx="140">
                  <c:v>0.82799999999999996</c:v>
                </c:pt>
                <c:pt idx="141">
                  <c:v>0.90700000000000003</c:v>
                </c:pt>
                <c:pt idx="142">
                  <c:v>0.81599999999999995</c:v>
                </c:pt>
                <c:pt idx="143">
                  <c:v>0.95499999999999996</c:v>
                </c:pt>
                <c:pt idx="144">
                  <c:v>0.86</c:v>
                </c:pt>
                <c:pt idx="145">
                  <c:v>0.875</c:v>
                </c:pt>
                <c:pt idx="146">
                  <c:v>0.73599999999999999</c:v>
                </c:pt>
                <c:pt idx="147">
                  <c:v>0.69</c:v>
                </c:pt>
                <c:pt idx="148">
                  <c:v>0.72299999999999998</c:v>
                </c:pt>
                <c:pt idx="149">
                  <c:v>0.67500000000000004</c:v>
                </c:pt>
                <c:pt idx="150">
                  <c:v>0.71099999999999997</c:v>
                </c:pt>
                <c:pt idx="151">
                  <c:v>0.78800000000000003</c:v>
                </c:pt>
                <c:pt idx="152">
                  <c:v>0.79300000000000004</c:v>
                </c:pt>
                <c:pt idx="153">
                  <c:v>0.69699999999999995</c:v>
                </c:pt>
                <c:pt idx="154">
                  <c:v>0.76500000000000001</c:v>
                </c:pt>
                <c:pt idx="155">
                  <c:v>0.74</c:v>
                </c:pt>
                <c:pt idx="156">
                  <c:v>0.751</c:v>
                </c:pt>
                <c:pt idx="157">
                  <c:v>0.73699999999999999</c:v>
                </c:pt>
                <c:pt idx="158">
                  <c:v>0.81</c:v>
                </c:pt>
                <c:pt idx="159">
                  <c:v>0.78900000000000003</c:v>
                </c:pt>
                <c:pt idx="160">
                  <c:v>0.80200000000000005</c:v>
                </c:pt>
                <c:pt idx="161">
                  <c:v>0.82099999999999995</c:v>
                </c:pt>
                <c:pt idx="162">
                  <c:v>0.80500000000000005</c:v>
                </c:pt>
                <c:pt idx="163">
                  <c:v>0.77700000000000002</c:v>
                </c:pt>
                <c:pt idx="164">
                  <c:v>0.755</c:v>
                </c:pt>
                <c:pt idx="165">
                  <c:v>0.78400000000000003</c:v>
                </c:pt>
                <c:pt idx="166">
                  <c:v>0.72499999999999998</c:v>
                </c:pt>
                <c:pt idx="167">
                  <c:v>0.72199999999999998</c:v>
                </c:pt>
                <c:pt idx="168">
                  <c:v>0.80300000000000005</c:v>
                </c:pt>
                <c:pt idx="169">
                  <c:v>0.80800000000000005</c:v>
                </c:pt>
                <c:pt idx="170">
                  <c:v>0.80900000000000005</c:v>
                </c:pt>
                <c:pt idx="171">
                  <c:v>0.79800000000000004</c:v>
                </c:pt>
                <c:pt idx="172">
                  <c:v>0.80200000000000005</c:v>
                </c:pt>
                <c:pt idx="173">
                  <c:v>0.80900000000000005</c:v>
                </c:pt>
                <c:pt idx="174">
                  <c:v>0.80400000000000005</c:v>
                </c:pt>
                <c:pt idx="175">
                  <c:v>0.82499999999999996</c:v>
                </c:pt>
                <c:pt idx="176">
                  <c:v>0.78800000000000003</c:v>
                </c:pt>
                <c:pt idx="177">
                  <c:v>0.80500000000000005</c:v>
                </c:pt>
                <c:pt idx="178">
                  <c:v>0.79400000000000004</c:v>
                </c:pt>
                <c:pt idx="179">
                  <c:v>0.82099999999999995</c:v>
                </c:pt>
                <c:pt idx="180">
                  <c:v>0.72599999999999998</c:v>
                </c:pt>
                <c:pt idx="181">
                  <c:v>0.71699999999999997</c:v>
                </c:pt>
                <c:pt idx="182">
                  <c:v>0.73399999999999999</c:v>
                </c:pt>
                <c:pt idx="183">
                  <c:v>0.69799999999999995</c:v>
                </c:pt>
                <c:pt idx="184">
                  <c:v>0.78400000000000003</c:v>
                </c:pt>
                <c:pt idx="185">
                  <c:v>0.67600000000000005</c:v>
                </c:pt>
                <c:pt idx="186">
                  <c:v>0.69699999999999995</c:v>
                </c:pt>
                <c:pt idx="187">
                  <c:v>0.7</c:v>
                </c:pt>
                <c:pt idx="188">
                  <c:v>0.75</c:v>
                </c:pt>
                <c:pt idx="189">
                  <c:v>0.76400000000000001</c:v>
                </c:pt>
                <c:pt idx="190">
                  <c:v>0.74099999999999999</c:v>
                </c:pt>
                <c:pt idx="191">
                  <c:v>0.746</c:v>
                </c:pt>
                <c:pt idx="192">
                  <c:v>0.70699999999999996</c:v>
                </c:pt>
                <c:pt idx="193">
                  <c:v>0.70799999999999996</c:v>
                </c:pt>
                <c:pt idx="194">
                  <c:v>0.73199999999999998</c:v>
                </c:pt>
                <c:pt idx="195">
                  <c:v>0.61799999999999999</c:v>
                </c:pt>
                <c:pt idx="196">
                  <c:v>0.64800000000000002</c:v>
                </c:pt>
                <c:pt idx="197">
                  <c:v>0.64400000000000002</c:v>
                </c:pt>
                <c:pt idx="198">
                  <c:v>0.59499999999999997</c:v>
                </c:pt>
                <c:pt idx="199">
                  <c:v>0.78300000000000003</c:v>
                </c:pt>
                <c:pt idx="200">
                  <c:v>0.78</c:v>
                </c:pt>
                <c:pt idx="201">
                  <c:v>0.79900000000000004</c:v>
                </c:pt>
                <c:pt idx="202">
                  <c:v>0.78800000000000003</c:v>
                </c:pt>
                <c:pt idx="203">
                  <c:v>0.78600000000000003</c:v>
                </c:pt>
                <c:pt idx="204">
                  <c:v>0.83</c:v>
                </c:pt>
                <c:pt idx="205">
                  <c:v>0.82199999999999995</c:v>
                </c:pt>
                <c:pt idx="206">
                  <c:v>0.90400000000000003</c:v>
                </c:pt>
                <c:pt idx="207">
                  <c:v>0.85</c:v>
                </c:pt>
                <c:pt idx="208">
                  <c:v>0.85899999999999999</c:v>
                </c:pt>
                <c:pt idx="209">
                  <c:v>0.82499999999999996</c:v>
                </c:pt>
                <c:pt idx="210">
                  <c:v>0.86799999999999999</c:v>
                </c:pt>
                <c:pt idx="211">
                  <c:v>0.84899999999999998</c:v>
                </c:pt>
                <c:pt idx="212">
                  <c:v>0.82299999999999995</c:v>
                </c:pt>
                <c:pt idx="213">
                  <c:v>0.85599999999999998</c:v>
                </c:pt>
                <c:pt idx="214">
                  <c:v>0.86299999999999999</c:v>
                </c:pt>
                <c:pt idx="215">
                  <c:v>0.89400000000000002</c:v>
                </c:pt>
                <c:pt idx="216">
                  <c:v>0.82599999999999996</c:v>
                </c:pt>
                <c:pt idx="217">
                  <c:v>0.877</c:v>
                </c:pt>
                <c:pt idx="218">
                  <c:v>0.85599999999999998</c:v>
                </c:pt>
                <c:pt idx="219">
                  <c:v>0.84899999999999998</c:v>
                </c:pt>
                <c:pt idx="220">
                  <c:v>0.86099999999999999</c:v>
                </c:pt>
                <c:pt idx="221">
                  <c:v>0.876</c:v>
                </c:pt>
                <c:pt idx="222">
                  <c:v>0.83099999999999996</c:v>
                </c:pt>
                <c:pt idx="223">
                  <c:v>0.80800000000000005</c:v>
                </c:pt>
                <c:pt idx="224">
                  <c:v>0.84699999999999998</c:v>
                </c:pt>
                <c:pt idx="225">
                  <c:v>0.86699999999999999</c:v>
                </c:pt>
                <c:pt idx="226">
                  <c:v>0.82399999999999995</c:v>
                </c:pt>
                <c:pt idx="227">
                  <c:v>0.77700000000000002</c:v>
                </c:pt>
                <c:pt idx="228">
                  <c:v>0.70099999999999996</c:v>
                </c:pt>
                <c:pt idx="229">
                  <c:v>0.75800000000000001</c:v>
                </c:pt>
                <c:pt idx="230">
                  <c:v>0.77100000000000002</c:v>
                </c:pt>
                <c:pt idx="231">
                  <c:v>0.79100000000000004</c:v>
                </c:pt>
                <c:pt idx="232">
                  <c:v>0.75900000000000001</c:v>
                </c:pt>
                <c:pt idx="233">
                  <c:v>0.78</c:v>
                </c:pt>
                <c:pt idx="234">
                  <c:v>0.77100000000000002</c:v>
                </c:pt>
                <c:pt idx="235">
                  <c:v>0.79900000000000004</c:v>
                </c:pt>
                <c:pt idx="236">
                  <c:v>0.78500000000000003</c:v>
                </c:pt>
                <c:pt idx="237">
                  <c:v>0.72199999999999998</c:v>
                </c:pt>
                <c:pt idx="238">
                  <c:v>0.76300000000000001</c:v>
                </c:pt>
                <c:pt idx="239">
                  <c:v>0.71599999999999997</c:v>
                </c:pt>
                <c:pt idx="240">
                  <c:v>0.79700000000000004</c:v>
                </c:pt>
                <c:pt idx="241">
                  <c:v>0.72799999999999998</c:v>
                </c:pt>
                <c:pt idx="242">
                  <c:v>0.76900000000000002</c:v>
                </c:pt>
                <c:pt idx="243">
                  <c:v>0.77</c:v>
                </c:pt>
                <c:pt idx="244">
                  <c:v>0.75700000000000001</c:v>
                </c:pt>
                <c:pt idx="245">
                  <c:v>0.82</c:v>
                </c:pt>
                <c:pt idx="246">
                  <c:v>0.72299999999999998</c:v>
                </c:pt>
                <c:pt idx="247">
                  <c:v>0.81200000000000006</c:v>
                </c:pt>
                <c:pt idx="248">
                  <c:v>0.76200000000000001</c:v>
                </c:pt>
                <c:pt idx="249">
                  <c:v>0.78900000000000003</c:v>
                </c:pt>
                <c:pt idx="250">
                  <c:v>0.81599999999999995</c:v>
                </c:pt>
                <c:pt idx="251">
                  <c:v>0.78300000000000003</c:v>
                </c:pt>
                <c:pt idx="252">
                  <c:v>0.72399999999999998</c:v>
                </c:pt>
                <c:pt idx="253">
                  <c:v>0.70399999999999996</c:v>
                </c:pt>
                <c:pt idx="254">
                  <c:v>0.72799999999999998</c:v>
                </c:pt>
                <c:pt idx="255">
                  <c:v>0.68300000000000005</c:v>
                </c:pt>
                <c:pt idx="256">
                  <c:v>0.76300000000000001</c:v>
                </c:pt>
                <c:pt idx="257">
                  <c:v>0.67100000000000004</c:v>
                </c:pt>
                <c:pt idx="258">
                  <c:v>0.71799999999999997</c:v>
                </c:pt>
                <c:pt idx="259">
                  <c:v>0.58299999999999996</c:v>
                </c:pt>
                <c:pt idx="260">
                  <c:v>0.64300000000000002</c:v>
                </c:pt>
                <c:pt idx="261">
                  <c:v>0.56699999999999995</c:v>
                </c:pt>
                <c:pt idx="262">
                  <c:v>0.61399999999999999</c:v>
                </c:pt>
                <c:pt idx="263">
                  <c:v>0.67600000000000005</c:v>
                </c:pt>
                <c:pt idx="264">
                  <c:v>0.53900000000000003</c:v>
                </c:pt>
                <c:pt idx="265">
                  <c:v>0.63800000000000001</c:v>
                </c:pt>
                <c:pt idx="266">
                  <c:v>0.60199999999999998</c:v>
                </c:pt>
                <c:pt idx="267">
                  <c:v>0.61899999999999999</c:v>
                </c:pt>
                <c:pt idx="268">
                  <c:v>0.63700000000000001</c:v>
                </c:pt>
                <c:pt idx="269">
                  <c:v>0.67400000000000004</c:v>
                </c:pt>
                <c:pt idx="270">
                  <c:v>0.61499999999999999</c:v>
                </c:pt>
                <c:pt idx="271">
                  <c:v>0.61199999999999999</c:v>
                </c:pt>
                <c:pt idx="272">
                  <c:v>0.63</c:v>
                </c:pt>
                <c:pt idx="273">
                  <c:v>0.64800000000000002</c:v>
                </c:pt>
                <c:pt idx="274">
                  <c:v>0.58699999999999997</c:v>
                </c:pt>
                <c:pt idx="275">
                  <c:v>0.64700000000000002</c:v>
                </c:pt>
                <c:pt idx="276">
                  <c:v>0.622</c:v>
                </c:pt>
                <c:pt idx="277">
                  <c:v>0.68</c:v>
                </c:pt>
                <c:pt idx="278">
                  <c:v>0.69299999999999995</c:v>
                </c:pt>
                <c:pt idx="279">
                  <c:v>0.66700000000000004</c:v>
                </c:pt>
                <c:pt idx="280">
                  <c:v>0.74199999999999999</c:v>
                </c:pt>
                <c:pt idx="281">
                  <c:v>0.74099999999999999</c:v>
                </c:pt>
                <c:pt idx="282">
                  <c:v>0.78100000000000003</c:v>
                </c:pt>
                <c:pt idx="283">
                  <c:v>0.66800000000000004</c:v>
                </c:pt>
                <c:pt idx="284">
                  <c:v>0.72699999999999998</c:v>
                </c:pt>
                <c:pt idx="285">
                  <c:v>0.68100000000000005</c:v>
                </c:pt>
                <c:pt idx="286">
                  <c:v>0.63800000000000001</c:v>
                </c:pt>
                <c:pt idx="287">
                  <c:v>0.58699999999999997</c:v>
                </c:pt>
                <c:pt idx="288">
                  <c:v>0.64900000000000002</c:v>
                </c:pt>
                <c:pt idx="289">
                  <c:v>0.61099999999999999</c:v>
                </c:pt>
                <c:pt idx="290">
                  <c:v>0.628</c:v>
                </c:pt>
                <c:pt idx="291">
                  <c:v>0.68700000000000006</c:v>
                </c:pt>
                <c:pt idx="292">
                  <c:v>0.65500000000000003</c:v>
                </c:pt>
                <c:pt idx="293">
                  <c:v>0.66700000000000004</c:v>
                </c:pt>
                <c:pt idx="294">
                  <c:v>0.66200000000000003</c:v>
                </c:pt>
                <c:pt idx="295">
                  <c:v>0.63800000000000001</c:v>
                </c:pt>
                <c:pt idx="296">
                  <c:v>0.66600000000000004</c:v>
                </c:pt>
                <c:pt idx="297">
                  <c:v>0.61299999999999999</c:v>
                </c:pt>
                <c:pt idx="298">
                  <c:v>0.68500000000000005</c:v>
                </c:pt>
                <c:pt idx="299">
                  <c:v>0.58299999999999996</c:v>
                </c:pt>
                <c:pt idx="300">
                  <c:v>0.63300000000000001</c:v>
                </c:pt>
                <c:pt idx="301">
                  <c:v>0.63700000000000001</c:v>
                </c:pt>
                <c:pt idx="302">
                  <c:v>0.65</c:v>
                </c:pt>
                <c:pt idx="303">
                  <c:v>0.61699999999999999</c:v>
                </c:pt>
                <c:pt idx="304">
                  <c:v>0.64900000000000002</c:v>
                </c:pt>
                <c:pt idx="305">
                  <c:v>0.65400000000000003</c:v>
                </c:pt>
                <c:pt idx="306">
                  <c:v>0.64700000000000002</c:v>
                </c:pt>
                <c:pt idx="307">
                  <c:v>0.64600000000000002</c:v>
                </c:pt>
                <c:pt idx="308">
                  <c:v>0.626</c:v>
                </c:pt>
                <c:pt idx="309">
                  <c:v>0.64600000000000002</c:v>
                </c:pt>
                <c:pt idx="310">
                  <c:v>0.65700000000000003</c:v>
                </c:pt>
                <c:pt idx="311">
                  <c:v>0.626</c:v>
                </c:pt>
                <c:pt idx="312">
                  <c:v>0.66400000000000003</c:v>
                </c:pt>
                <c:pt idx="313">
                  <c:v>0.746</c:v>
                </c:pt>
                <c:pt idx="314">
                  <c:v>0.68</c:v>
                </c:pt>
                <c:pt idx="315">
                  <c:v>0.73599999999999999</c:v>
                </c:pt>
                <c:pt idx="316">
                  <c:v>0.69199999999999995</c:v>
                </c:pt>
                <c:pt idx="317">
                  <c:v>0.625</c:v>
                </c:pt>
                <c:pt idx="318">
                  <c:v>0.628</c:v>
                </c:pt>
                <c:pt idx="319">
                  <c:v>0.66700000000000004</c:v>
                </c:pt>
                <c:pt idx="320">
                  <c:v>0.61199999999999999</c:v>
                </c:pt>
                <c:pt idx="321">
                  <c:v>0.58299999999999996</c:v>
                </c:pt>
                <c:pt idx="322">
                  <c:v>0.67900000000000005</c:v>
                </c:pt>
                <c:pt idx="323">
                  <c:v>0.63900000000000001</c:v>
                </c:pt>
                <c:pt idx="324">
                  <c:v>0.72599999999999998</c:v>
                </c:pt>
                <c:pt idx="325">
                  <c:v>0.60399999999999998</c:v>
                </c:pt>
                <c:pt idx="326">
                  <c:v>0.69399999999999995</c:v>
                </c:pt>
                <c:pt idx="327">
                  <c:v>0.61899999999999999</c:v>
                </c:pt>
                <c:pt idx="328">
                  <c:v>0.66100000000000003</c:v>
                </c:pt>
                <c:pt idx="329">
                  <c:v>0.57099999999999995</c:v>
                </c:pt>
                <c:pt idx="330">
                  <c:v>0.58599999999999997</c:v>
                </c:pt>
                <c:pt idx="331">
                  <c:v>0.66800000000000004</c:v>
                </c:pt>
                <c:pt idx="332">
                  <c:v>0.63200000000000001</c:v>
                </c:pt>
                <c:pt idx="333">
                  <c:v>0.67600000000000005</c:v>
                </c:pt>
                <c:pt idx="334">
                  <c:v>0.70099999999999996</c:v>
                </c:pt>
                <c:pt idx="335">
                  <c:v>0.67500000000000004</c:v>
                </c:pt>
                <c:pt idx="336">
                  <c:v>0.65400000000000003</c:v>
                </c:pt>
                <c:pt idx="337">
                  <c:v>0.65400000000000003</c:v>
                </c:pt>
                <c:pt idx="338">
                  <c:v>0.67200000000000004</c:v>
                </c:pt>
                <c:pt idx="339">
                  <c:v>0.63100000000000001</c:v>
                </c:pt>
                <c:pt idx="340">
                  <c:v>0.73599999999999999</c:v>
                </c:pt>
                <c:pt idx="341">
                  <c:v>0.71499999999999997</c:v>
                </c:pt>
                <c:pt idx="342">
                  <c:v>0.745</c:v>
                </c:pt>
                <c:pt idx="343">
                  <c:v>0.72199999999999998</c:v>
                </c:pt>
                <c:pt idx="344">
                  <c:v>0.64100000000000001</c:v>
                </c:pt>
                <c:pt idx="345">
                  <c:v>0.70799999999999996</c:v>
                </c:pt>
                <c:pt idx="346">
                  <c:v>0.69299999999999995</c:v>
                </c:pt>
                <c:pt idx="347">
                  <c:v>0.66200000000000003</c:v>
                </c:pt>
                <c:pt idx="348">
                  <c:v>0.69199999999999995</c:v>
                </c:pt>
                <c:pt idx="349">
                  <c:v>0.68</c:v>
                </c:pt>
                <c:pt idx="350">
                  <c:v>0.67300000000000004</c:v>
                </c:pt>
                <c:pt idx="351">
                  <c:v>0.67300000000000004</c:v>
                </c:pt>
                <c:pt idx="352">
                  <c:v>0.70199999999999996</c:v>
                </c:pt>
                <c:pt idx="353">
                  <c:v>0.65500000000000003</c:v>
                </c:pt>
                <c:pt idx="354">
                  <c:v>0.64800000000000002</c:v>
                </c:pt>
                <c:pt idx="355">
                  <c:v>0.65</c:v>
                </c:pt>
                <c:pt idx="356">
                  <c:v>0.624</c:v>
                </c:pt>
                <c:pt idx="357">
                  <c:v>0.58199999999999996</c:v>
                </c:pt>
                <c:pt idx="358">
                  <c:v>0.65</c:v>
                </c:pt>
                <c:pt idx="359">
                  <c:v>0.69799999999999995</c:v>
                </c:pt>
                <c:pt idx="360">
                  <c:v>0.68400000000000005</c:v>
                </c:pt>
                <c:pt idx="361">
                  <c:v>0.68500000000000005</c:v>
                </c:pt>
                <c:pt idx="362">
                  <c:v>0.73599999999999999</c:v>
                </c:pt>
                <c:pt idx="363">
                  <c:v>0.72799999999999998</c:v>
                </c:pt>
                <c:pt idx="364">
                  <c:v>0.71699999999999997</c:v>
                </c:pt>
                <c:pt idx="365">
                  <c:v>0.74399999999999999</c:v>
                </c:pt>
                <c:pt idx="366">
                  <c:v>0.74399999999999999</c:v>
                </c:pt>
                <c:pt idx="367">
                  <c:v>0.753</c:v>
                </c:pt>
                <c:pt idx="368">
                  <c:v>0.73499999999999999</c:v>
                </c:pt>
                <c:pt idx="369">
                  <c:v>0.73899999999999999</c:v>
                </c:pt>
                <c:pt idx="370">
                  <c:v>0.73199999999999998</c:v>
                </c:pt>
                <c:pt idx="371">
                  <c:v>0.73199999999999998</c:v>
                </c:pt>
                <c:pt idx="372">
                  <c:v>0.65300000000000002</c:v>
                </c:pt>
                <c:pt idx="373">
                  <c:v>0.67200000000000004</c:v>
                </c:pt>
                <c:pt idx="374">
                  <c:v>0.66200000000000003</c:v>
                </c:pt>
                <c:pt idx="375">
                  <c:v>0.64500000000000002</c:v>
                </c:pt>
                <c:pt idx="376">
                  <c:v>0.65900000000000003</c:v>
                </c:pt>
                <c:pt idx="377">
                  <c:v>0.66200000000000003</c:v>
                </c:pt>
                <c:pt idx="378">
                  <c:v>0.68600000000000005</c:v>
                </c:pt>
                <c:pt idx="379">
                  <c:v>0.66300000000000003</c:v>
                </c:pt>
                <c:pt idx="380">
                  <c:v>0.65200000000000002</c:v>
                </c:pt>
                <c:pt idx="381">
                  <c:v>0.64200000000000002</c:v>
                </c:pt>
                <c:pt idx="382">
                  <c:v>0.67200000000000004</c:v>
                </c:pt>
                <c:pt idx="383">
                  <c:v>0.66900000000000004</c:v>
                </c:pt>
                <c:pt idx="384">
                  <c:v>0.65900000000000003</c:v>
                </c:pt>
                <c:pt idx="385">
                  <c:v>0.69799999999999995</c:v>
                </c:pt>
                <c:pt idx="386">
                  <c:v>0.63200000000000001</c:v>
                </c:pt>
                <c:pt idx="387">
                  <c:v>0.63500000000000001</c:v>
                </c:pt>
                <c:pt idx="388">
                  <c:v>0.63400000000000001</c:v>
                </c:pt>
                <c:pt idx="389">
                  <c:v>0.67200000000000004</c:v>
                </c:pt>
                <c:pt idx="390">
                  <c:v>0.64700000000000002</c:v>
                </c:pt>
                <c:pt idx="391">
                  <c:v>0.61399999999999999</c:v>
                </c:pt>
                <c:pt idx="392">
                  <c:v>0.628</c:v>
                </c:pt>
                <c:pt idx="393">
                  <c:v>0.63</c:v>
                </c:pt>
                <c:pt idx="394">
                  <c:v>0.63500000000000001</c:v>
                </c:pt>
                <c:pt idx="395">
                  <c:v>0.72199999999999998</c:v>
                </c:pt>
                <c:pt idx="396">
                  <c:v>0.67400000000000004</c:v>
                </c:pt>
                <c:pt idx="397">
                  <c:v>0.65500000000000003</c:v>
                </c:pt>
                <c:pt idx="398">
                  <c:v>0.63900000000000001</c:v>
                </c:pt>
                <c:pt idx="399">
                  <c:v>0.67</c:v>
                </c:pt>
                <c:pt idx="400">
                  <c:v>0.67500000000000004</c:v>
                </c:pt>
                <c:pt idx="401">
                  <c:v>0.65600000000000003</c:v>
                </c:pt>
                <c:pt idx="402">
                  <c:v>0.61299999999999999</c:v>
                </c:pt>
                <c:pt idx="403">
                  <c:v>0.58099999999999996</c:v>
                </c:pt>
                <c:pt idx="404">
                  <c:v>0.59699999999999998</c:v>
                </c:pt>
                <c:pt idx="405">
                  <c:v>0.57199999999999995</c:v>
                </c:pt>
                <c:pt idx="406">
                  <c:v>0.54500000000000004</c:v>
                </c:pt>
                <c:pt idx="407">
                  <c:v>0.53700000000000003</c:v>
                </c:pt>
                <c:pt idx="408">
                  <c:v>0.56599999999999995</c:v>
                </c:pt>
                <c:pt idx="409">
                  <c:v>0.63200000000000001</c:v>
                </c:pt>
                <c:pt idx="410">
                  <c:v>0.58399999999999996</c:v>
                </c:pt>
                <c:pt idx="411">
                  <c:v>0.58599999999999997</c:v>
                </c:pt>
                <c:pt idx="412">
                  <c:v>0.57199999999999995</c:v>
                </c:pt>
                <c:pt idx="413">
                  <c:v>0.54900000000000004</c:v>
                </c:pt>
                <c:pt idx="414">
                  <c:v>0.63900000000000001</c:v>
                </c:pt>
                <c:pt idx="415">
                  <c:v>0.58299999999999996</c:v>
                </c:pt>
                <c:pt idx="416">
                  <c:v>0.59099999999999997</c:v>
                </c:pt>
                <c:pt idx="417">
                  <c:v>0.68200000000000005</c:v>
                </c:pt>
                <c:pt idx="418">
                  <c:v>0.64700000000000002</c:v>
                </c:pt>
                <c:pt idx="419">
                  <c:v>0.61199999999999999</c:v>
                </c:pt>
                <c:pt idx="420">
                  <c:v>0.61</c:v>
                </c:pt>
                <c:pt idx="421">
                  <c:v>0.58099999999999996</c:v>
                </c:pt>
                <c:pt idx="422">
                  <c:v>0.56799999999999995</c:v>
                </c:pt>
                <c:pt idx="423">
                  <c:v>0.64200000000000002</c:v>
                </c:pt>
                <c:pt idx="424">
                  <c:v>0.61</c:v>
                </c:pt>
                <c:pt idx="425">
                  <c:v>0.61699999999999999</c:v>
                </c:pt>
                <c:pt idx="426">
                  <c:v>0.60899999999999999</c:v>
                </c:pt>
                <c:pt idx="427">
                  <c:v>0.56899999999999995</c:v>
                </c:pt>
                <c:pt idx="428">
                  <c:v>0.60699999999999998</c:v>
                </c:pt>
                <c:pt idx="429">
                  <c:v>0.60699999999999998</c:v>
                </c:pt>
                <c:pt idx="430">
                  <c:v>0.61299999999999999</c:v>
                </c:pt>
                <c:pt idx="431">
                  <c:v>0.60099999999999998</c:v>
                </c:pt>
                <c:pt idx="432">
                  <c:v>0.63400000000000001</c:v>
                </c:pt>
                <c:pt idx="433">
                  <c:v>0.56000000000000005</c:v>
                </c:pt>
                <c:pt idx="434">
                  <c:v>0.60299999999999998</c:v>
                </c:pt>
                <c:pt idx="435">
                  <c:v>0.52300000000000002</c:v>
                </c:pt>
                <c:pt idx="436">
                  <c:v>0.57899999999999996</c:v>
                </c:pt>
                <c:pt idx="437">
                  <c:v>0.57799999999999996</c:v>
                </c:pt>
                <c:pt idx="438">
                  <c:v>0.57399999999999995</c:v>
                </c:pt>
                <c:pt idx="439">
                  <c:v>0.58499999999999996</c:v>
                </c:pt>
                <c:pt idx="440">
                  <c:v>0.59599999999999997</c:v>
                </c:pt>
                <c:pt idx="441">
                  <c:v>0.59599999999999997</c:v>
                </c:pt>
                <c:pt idx="442">
                  <c:v>0.71199999999999997</c:v>
                </c:pt>
                <c:pt idx="443">
                  <c:v>0.67300000000000004</c:v>
                </c:pt>
                <c:pt idx="444">
                  <c:v>0.68400000000000005</c:v>
                </c:pt>
                <c:pt idx="445">
                  <c:v>0.67200000000000004</c:v>
                </c:pt>
                <c:pt idx="446">
                  <c:v>0.69599999999999995</c:v>
                </c:pt>
                <c:pt idx="447">
                  <c:v>0.70099999999999996</c:v>
                </c:pt>
                <c:pt idx="448">
                  <c:v>0.67900000000000005</c:v>
                </c:pt>
                <c:pt idx="449">
                  <c:v>0.63</c:v>
                </c:pt>
                <c:pt idx="450">
                  <c:v>0.65</c:v>
                </c:pt>
                <c:pt idx="451">
                  <c:v>0.72799999999999998</c:v>
                </c:pt>
                <c:pt idx="452">
                  <c:v>0.70199999999999996</c:v>
                </c:pt>
                <c:pt idx="453">
                  <c:v>0.63500000000000001</c:v>
                </c:pt>
                <c:pt idx="454">
                  <c:v>0.65600000000000003</c:v>
                </c:pt>
                <c:pt idx="455">
                  <c:v>0.66700000000000004</c:v>
                </c:pt>
                <c:pt idx="456">
                  <c:v>0.63800000000000001</c:v>
                </c:pt>
                <c:pt idx="457">
                  <c:v>0.61499999999999999</c:v>
                </c:pt>
                <c:pt idx="458">
                  <c:v>0.60799999999999998</c:v>
                </c:pt>
                <c:pt idx="459">
                  <c:v>0.64500000000000002</c:v>
                </c:pt>
                <c:pt idx="460">
                  <c:v>0.68100000000000005</c:v>
                </c:pt>
                <c:pt idx="461">
                  <c:v>0.65700000000000003</c:v>
                </c:pt>
                <c:pt idx="462">
                  <c:v>0.65</c:v>
                </c:pt>
                <c:pt idx="463">
                  <c:v>0.627</c:v>
                </c:pt>
                <c:pt idx="464">
                  <c:v>0.59599999999999997</c:v>
                </c:pt>
                <c:pt idx="465">
                  <c:v>0.60599999999999998</c:v>
                </c:pt>
                <c:pt idx="466">
                  <c:v>0.68200000000000005</c:v>
                </c:pt>
                <c:pt idx="467">
                  <c:v>0.66900000000000004</c:v>
                </c:pt>
                <c:pt idx="468">
                  <c:v>0.66200000000000003</c:v>
                </c:pt>
                <c:pt idx="469">
                  <c:v>0.67700000000000005</c:v>
                </c:pt>
                <c:pt idx="470">
                  <c:v>0.67500000000000004</c:v>
                </c:pt>
                <c:pt idx="471">
                  <c:v>0.623</c:v>
                </c:pt>
                <c:pt idx="472">
                  <c:v>0.71799999999999997</c:v>
                </c:pt>
                <c:pt idx="473">
                  <c:v>0.66</c:v>
                </c:pt>
                <c:pt idx="474">
                  <c:v>0.65600000000000003</c:v>
                </c:pt>
                <c:pt idx="475">
                  <c:v>0.59899999999999998</c:v>
                </c:pt>
                <c:pt idx="476">
                  <c:v>0.66400000000000003</c:v>
                </c:pt>
                <c:pt idx="477">
                  <c:v>0.68200000000000005</c:v>
                </c:pt>
                <c:pt idx="478">
                  <c:v>0.70599999999999996</c:v>
                </c:pt>
                <c:pt idx="479">
                  <c:v>0.71499999999999997</c:v>
                </c:pt>
                <c:pt idx="480">
                  <c:v>0.66500000000000004</c:v>
                </c:pt>
                <c:pt idx="481">
                  <c:v>0.65300000000000002</c:v>
                </c:pt>
                <c:pt idx="482">
                  <c:v>0.66300000000000003</c:v>
                </c:pt>
                <c:pt idx="483">
                  <c:v>0.68700000000000006</c:v>
                </c:pt>
                <c:pt idx="484">
                  <c:v>0.67300000000000004</c:v>
                </c:pt>
                <c:pt idx="485">
                  <c:v>0.67400000000000004</c:v>
                </c:pt>
                <c:pt idx="486">
                  <c:v>0.67900000000000005</c:v>
                </c:pt>
                <c:pt idx="487">
                  <c:v>0.66</c:v>
                </c:pt>
                <c:pt idx="488">
                  <c:v>0.67300000000000004</c:v>
                </c:pt>
                <c:pt idx="489">
                  <c:v>0.64</c:v>
                </c:pt>
                <c:pt idx="490">
                  <c:v>0.65700000000000003</c:v>
                </c:pt>
                <c:pt idx="491">
                  <c:v>0.65</c:v>
                </c:pt>
                <c:pt idx="492">
                  <c:v>0.65700000000000003</c:v>
                </c:pt>
                <c:pt idx="493">
                  <c:v>0.58399999999999996</c:v>
                </c:pt>
                <c:pt idx="494">
                  <c:v>0.64800000000000002</c:v>
                </c:pt>
                <c:pt idx="495">
                  <c:v>0.623</c:v>
                </c:pt>
                <c:pt idx="496">
                  <c:v>0.61699999999999999</c:v>
                </c:pt>
                <c:pt idx="497">
                  <c:v>0.61299999999999999</c:v>
                </c:pt>
                <c:pt idx="498">
                  <c:v>0.59599999999999997</c:v>
                </c:pt>
                <c:pt idx="499">
                  <c:v>0.64200000000000002</c:v>
                </c:pt>
                <c:pt idx="500">
                  <c:v>0.68899999999999995</c:v>
                </c:pt>
                <c:pt idx="501">
                  <c:v>0.68300000000000005</c:v>
                </c:pt>
                <c:pt idx="502">
                  <c:v>0.70799999999999996</c:v>
                </c:pt>
                <c:pt idx="503">
                  <c:v>0.61699999999999999</c:v>
                </c:pt>
                <c:pt idx="504">
                  <c:v>0.63200000000000001</c:v>
                </c:pt>
                <c:pt idx="505">
                  <c:v>0.64400000000000002</c:v>
                </c:pt>
                <c:pt idx="506">
                  <c:v>0.61099999999999999</c:v>
                </c:pt>
                <c:pt idx="507">
                  <c:v>0.65300000000000002</c:v>
                </c:pt>
                <c:pt idx="508">
                  <c:v>0.66600000000000004</c:v>
                </c:pt>
                <c:pt idx="509">
                  <c:v>0.67200000000000004</c:v>
                </c:pt>
                <c:pt idx="510">
                  <c:v>0.622</c:v>
                </c:pt>
                <c:pt idx="511">
                  <c:v>0.65700000000000003</c:v>
                </c:pt>
                <c:pt idx="512">
                  <c:v>0.66200000000000003</c:v>
                </c:pt>
                <c:pt idx="513">
                  <c:v>0.66600000000000004</c:v>
                </c:pt>
                <c:pt idx="514">
                  <c:v>0.67400000000000004</c:v>
                </c:pt>
                <c:pt idx="515">
                  <c:v>0.65400000000000003</c:v>
                </c:pt>
                <c:pt idx="516">
                  <c:v>0.67600000000000005</c:v>
                </c:pt>
                <c:pt idx="517">
                  <c:v>0.627</c:v>
                </c:pt>
                <c:pt idx="518">
                  <c:v>0.63100000000000001</c:v>
                </c:pt>
                <c:pt idx="519">
                  <c:v>0.68500000000000005</c:v>
                </c:pt>
                <c:pt idx="520">
                  <c:v>0.65</c:v>
                </c:pt>
                <c:pt idx="521">
                  <c:v>0.69099999999999995</c:v>
                </c:pt>
                <c:pt idx="522">
                  <c:v>0.65400000000000003</c:v>
                </c:pt>
                <c:pt idx="523">
                  <c:v>0.69399999999999995</c:v>
                </c:pt>
                <c:pt idx="524">
                  <c:v>0.61199999999999999</c:v>
                </c:pt>
                <c:pt idx="525">
                  <c:v>0.69099999999999995</c:v>
                </c:pt>
                <c:pt idx="526">
                  <c:v>0.64500000000000002</c:v>
                </c:pt>
                <c:pt idx="527">
                  <c:v>0.68899999999999995</c:v>
                </c:pt>
                <c:pt idx="528">
                  <c:v>0.67900000000000005</c:v>
                </c:pt>
                <c:pt idx="529">
                  <c:v>0.69099999999999995</c:v>
                </c:pt>
                <c:pt idx="530">
                  <c:v>0.65800000000000003</c:v>
                </c:pt>
                <c:pt idx="531">
                  <c:v>0.68899999999999995</c:v>
                </c:pt>
                <c:pt idx="532">
                  <c:v>0.63200000000000001</c:v>
                </c:pt>
                <c:pt idx="533">
                  <c:v>0.68500000000000005</c:v>
                </c:pt>
                <c:pt idx="534">
                  <c:v>0.64300000000000002</c:v>
                </c:pt>
                <c:pt idx="535">
                  <c:v>0.64200000000000002</c:v>
                </c:pt>
                <c:pt idx="536">
                  <c:v>0.66700000000000004</c:v>
                </c:pt>
                <c:pt idx="537">
                  <c:v>0.68799999999999994</c:v>
                </c:pt>
                <c:pt idx="538">
                  <c:v>0.64700000000000002</c:v>
                </c:pt>
                <c:pt idx="539">
                  <c:v>0.66200000000000003</c:v>
                </c:pt>
                <c:pt idx="540">
                  <c:v>0.67400000000000004</c:v>
                </c:pt>
                <c:pt idx="541">
                  <c:v>0.64400000000000002</c:v>
                </c:pt>
                <c:pt idx="542">
                  <c:v>0.65500000000000003</c:v>
                </c:pt>
                <c:pt idx="543">
                  <c:v>0.61</c:v>
                </c:pt>
                <c:pt idx="544">
                  <c:v>0.63400000000000001</c:v>
                </c:pt>
                <c:pt idx="545">
                  <c:v>0.65400000000000003</c:v>
                </c:pt>
                <c:pt idx="546">
                  <c:v>0.64800000000000002</c:v>
                </c:pt>
                <c:pt idx="547">
                  <c:v>0.67</c:v>
                </c:pt>
                <c:pt idx="548">
                  <c:v>0.65700000000000003</c:v>
                </c:pt>
                <c:pt idx="549">
                  <c:v>0.69599999999999995</c:v>
                </c:pt>
                <c:pt idx="550">
                  <c:v>0.67500000000000004</c:v>
                </c:pt>
                <c:pt idx="551">
                  <c:v>0.58599999999999997</c:v>
                </c:pt>
                <c:pt idx="552">
                  <c:v>0.67800000000000005</c:v>
                </c:pt>
                <c:pt idx="553">
                  <c:v>0.64700000000000002</c:v>
                </c:pt>
                <c:pt idx="554">
                  <c:v>0.69599999999999995</c:v>
                </c:pt>
                <c:pt idx="555">
                  <c:v>0.70099999999999996</c:v>
                </c:pt>
                <c:pt idx="556">
                  <c:v>0.65</c:v>
                </c:pt>
                <c:pt idx="557">
                  <c:v>0.65500000000000003</c:v>
                </c:pt>
                <c:pt idx="558">
                  <c:v>0.59699999999999998</c:v>
                </c:pt>
                <c:pt idx="559">
                  <c:v>0.66300000000000003</c:v>
                </c:pt>
                <c:pt idx="560">
                  <c:v>0.64600000000000002</c:v>
                </c:pt>
                <c:pt idx="561">
                  <c:v>0.66800000000000004</c:v>
                </c:pt>
                <c:pt idx="562">
                  <c:v>0.68400000000000005</c:v>
                </c:pt>
                <c:pt idx="563">
                  <c:v>0.621</c:v>
                </c:pt>
                <c:pt idx="564">
                  <c:v>0.61499999999999999</c:v>
                </c:pt>
                <c:pt idx="565">
                  <c:v>0.627</c:v>
                </c:pt>
                <c:pt idx="566">
                  <c:v>0.63</c:v>
                </c:pt>
                <c:pt idx="567">
                  <c:v>0.63100000000000001</c:v>
                </c:pt>
                <c:pt idx="568">
                  <c:v>0.58599999999999997</c:v>
                </c:pt>
                <c:pt idx="569">
                  <c:v>0.64600000000000002</c:v>
                </c:pt>
                <c:pt idx="570">
                  <c:v>0.64400000000000002</c:v>
                </c:pt>
                <c:pt idx="571">
                  <c:v>0.65300000000000002</c:v>
                </c:pt>
                <c:pt idx="572">
                  <c:v>0.63200000000000001</c:v>
                </c:pt>
                <c:pt idx="573">
                  <c:v>0.66</c:v>
                </c:pt>
                <c:pt idx="574">
                  <c:v>0.66</c:v>
                </c:pt>
                <c:pt idx="575">
                  <c:v>0.64100000000000001</c:v>
                </c:pt>
                <c:pt idx="576">
                  <c:v>0.65100000000000002</c:v>
                </c:pt>
                <c:pt idx="577">
                  <c:v>0.68899999999999995</c:v>
                </c:pt>
                <c:pt idx="578">
                  <c:v>0.68</c:v>
                </c:pt>
                <c:pt idx="579">
                  <c:v>0.64500000000000002</c:v>
                </c:pt>
                <c:pt idx="580">
                  <c:v>0.58799999999999997</c:v>
                </c:pt>
                <c:pt idx="581">
                  <c:v>0.61099999999999999</c:v>
                </c:pt>
                <c:pt idx="582">
                  <c:v>0.66500000000000004</c:v>
                </c:pt>
                <c:pt idx="583">
                  <c:v>0.65500000000000003</c:v>
                </c:pt>
                <c:pt idx="584">
                  <c:v>0.63700000000000001</c:v>
                </c:pt>
                <c:pt idx="585">
                  <c:v>0.63500000000000001</c:v>
                </c:pt>
                <c:pt idx="586">
                  <c:v>0.65200000000000002</c:v>
                </c:pt>
                <c:pt idx="587">
                  <c:v>0.68500000000000005</c:v>
                </c:pt>
                <c:pt idx="588">
                  <c:v>0.65</c:v>
                </c:pt>
                <c:pt idx="589">
                  <c:v>0.65100000000000002</c:v>
                </c:pt>
                <c:pt idx="590">
                  <c:v>0.65800000000000003</c:v>
                </c:pt>
                <c:pt idx="591">
                  <c:v>0.59699999999999998</c:v>
                </c:pt>
                <c:pt idx="592">
                  <c:v>0.69299999999999995</c:v>
                </c:pt>
                <c:pt idx="593">
                  <c:v>0.67100000000000004</c:v>
                </c:pt>
                <c:pt idx="594">
                  <c:v>0.65400000000000003</c:v>
                </c:pt>
                <c:pt idx="595">
                  <c:v>0.63800000000000001</c:v>
                </c:pt>
                <c:pt idx="596">
                  <c:v>0.65800000000000003</c:v>
                </c:pt>
                <c:pt idx="597">
                  <c:v>0.625</c:v>
                </c:pt>
                <c:pt idx="598">
                  <c:v>0.65500000000000003</c:v>
                </c:pt>
                <c:pt idx="599">
                  <c:v>0.64800000000000002</c:v>
                </c:pt>
                <c:pt idx="600">
                  <c:v>0.59899999999999998</c:v>
                </c:pt>
                <c:pt idx="601">
                  <c:v>0.65</c:v>
                </c:pt>
                <c:pt idx="602">
                  <c:v>0.63300000000000001</c:v>
                </c:pt>
                <c:pt idx="603">
                  <c:v>0.64100000000000001</c:v>
                </c:pt>
                <c:pt idx="604">
                  <c:v>0.65</c:v>
                </c:pt>
                <c:pt idx="605">
                  <c:v>0.67200000000000004</c:v>
                </c:pt>
                <c:pt idx="606">
                  <c:v>0.58399999999999996</c:v>
                </c:pt>
                <c:pt idx="607">
                  <c:v>0.64900000000000002</c:v>
                </c:pt>
                <c:pt idx="608">
                  <c:v>0.64900000000000002</c:v>
                </c:pt>
                <c:pt idx="609">
                  <c:v>0.69199999999999995</c:v>
                </c:pt>
                <c:pt idx="610">
                  <c:v>0.67900000000000005</c:v>
                </c:pt>
                <c:pt idx="611">
                  <c:v>0.64800000000000002</c:v>
                </c:pt>
                <c:pt idx="612">
                  <c:v>0.69799999999999995</c:v>
                </c:pt>
                <c:pt idx="613">
                  <c:v>0.67700000000000005</c:v>
                </c:pt>
                <c:pt idx="614">
                  <c:v>0.73699999999999999</c:v>
                </c:pt>
                <c:pt idx="615">
                  <c:v>0.68500000000000005</c:v>
                </c:pt>
                <c:pt idx="616">
                  <c:v>0.65700000000000003</c:v>
                </c:pt>
                <c:pt idx="617">
                  <c:v>0.67900000000000005</c:v>
                </c:pt>
                <c:pt idx="618">
                  <c:v>0.70199999999999996</c:v>
                </c:pt>
                <c:pt idx="619">
                  <c:v>0.69099999999999995</c:v>
                </c:pt>
                <c:pt idx="620">
                  <c:v>0.67100000000000004</c:v>
                </c:pt>
                <c:pt idx="621">
                  <c:v>0.64500000000000002</c:v>
                </c:pt>
                <c:pt idx="622">
                  <c:v>0.64300000000000002</c:v>
                </c:pt>
                <c:pt idx="623">
                  <c:v>0.60399999999999998</c:v>
                </c:pt>
                <c:pt idx="624">
                  <c:v>0.63500000000000001</c:v>
                </c:pt>
                <c:pt idx="625">
                  <c:v>0.57299999999999995</c:v>
                </c:pt>
                <c:pt idx="626">
                  <c:v>0.69199999999999995</c:v>
                </c:pt>
                <c:pt idx="627">
                  <c:v>0.64500000000000002</c:v>
                </c:pt>
                <c:pt idx="628">
                  <c:v>0.65500000000000003</c:v>
                </c:pt>
                <c:pt idx="629">
                  <c:v>0.61799999999999999</c:v>
                </c:pt>
                <c:pt idx="630">
                  <c:v>0.66500000000000004</c:v>
                </c:pt>
                <c:pt idx="631">
                  <c:v>0.61699999999999999</c:v>
                </c:pt>
                <c:pt idx="632">
                  <c:v>0.65500000000000003</c:v>
                </c:pt>
                <c:pt idx="633">
                  <c:v>0.65600000000000003</c:v>
                </c:pt>
                <c:pt idx="634">
                  <c:v>0.627</c:v>
                </c:pt>
                <c:pt idx="635">
                  <c:v>0.58299999999999996</c:v>
                </c:pt>
                <c:pt idx="636">
                  <c:v>0.65100000000000002</c:v>
                </c:pt>
                <c:pt idx="637">
                  <c:v>0.65500000000000003</c:v>
                </c:pt>
                <c:pt idx="638">
                  <c:v>0.68200000000000005</c:v>
                </c:pt>
                <c:pt idx="639">
                  <c:v>0.65200000000000002</c:v>
                </c:pt>
                <c:pt idx="640">
                  <c:v>0.64700000000000002</c:v>
                </c:pt>
                <c:pt idx="641">
                  <c:v>0.64600000000000002</c:v>
                </c:pt>
                <c:pt idx="642">
                  <c:v>0.66300000000000003</c:v>
                </c:pt>
                <c:pt idx="643">
                  <c:v>0.66900000000000004</c:v>
                </c:pt>
                <c:pt idx="644">
                  <c:v>0.66200000000000003</c:v>
                </c:pt>
                <c:pt idx="645">
                  <c:v>0.65600000000000003</c:v>
                </c:pt>
                <c:pt idx="646">
                  <c:v>0.64800000000000002</c:v>
                </c:pt>
                <c:pt idx="647">
                  <c:v>0.64300000000000002</c:v>
                </c:pt>
                <c:pt idx="648">
                  <c:v>0.66400000000000003</c:v>
                </c:pt>
                <c:pt idx="649">
                  <c:v>0.627</c:v>
                </c:pt>
                <c:pt idx="650">
                  <c:v>0.65</c:v>
                </c:pt>
                <c:pt idx="651">
                  <c:v>0.66800000000000004</c:v>
                </c:pt>
                <c:pt idx="652">
                  <c:v>0.67600000000000005</c:v>
                </c:pt>
                <c:pt idx="653">
                  <c:v>0.65200000000000002</c:v>
                </c:pt>
                <c:pt idx="654">
                  <c:v>0.68600000000000005</c:v>
                </c:pt>
                <c:pt idx="655">
                  <c:v>0.63100000000000001</c:v>
                </c:pt>
                <c:pt idx="656">
                  <c:v>0.65400000000000003</c:v>
                </c:pt>
                <c:pt idx="657">
                  <c:v>0.59399999999999997</c:v>
                </c:pt>
                <c:pt idx="658">
                  <c:v>0.63</c:v>
                </c:pt>
                <c:pt idx="659">
                  <c:v>0.59299999999999997</c:v>
                </c:pt>
                <c:pt idx="660">
                  <c:v>0.65200000000000002</c:v>
                </c:pt>
                <c:pt idx="661">
                  <c:v>0.627</c:v>
                </c:pt>
                <c:pt idx="662">
                  <c:v>0.624</c:v>
                </c:pt>
                <c:pt idx="663">
                  <c:v>0.60799999999999998</c:v>
                </c:pt>
                <c:pt idx="664">
                  <c:v>0.61199999999999999</c:v>
                </c:pt>
                <c:pt idx="665">
                  <c:v>0.67200000000000004</c:v>
                </c:pt>
                <c:pt idx="666">
                  <c:v>0.64400000000000002</c:v>
                </c:pt>
                <c:pt idx="667">
                  <c:v>0.67700000000000005</c:v>
                </c:pt>
                <c:pt idx="668">
                  <c:v>0.63600000000000001</c:v>
                </c:pt>
                <c:pt idx="669">
                  <c:v>0.61499999999999999</c:v>
                </c:pt>
                <c:pt idx="670">
                  <c:v>0.60499999999999998</c:v>
                </c:pt>
                <c:pt idx="671">
                  <c:v>0.624</c:v>
                </c:pt>
                <c:pt idx="672">
                  <c:v>0.61499999999999999</c:v>
                </c:pt>
                <c:pt idx="673">
                  <c:v>0.69399999999999995</c:v>
                </c:pt>
                <c:pt idx="674">
                  <c:v>0.626</c:v>
                </c:pt>
                <c:pt idx="675">
                  <c:v>0.64</c:v>
                </c:pt>
                <c:pt idx="676">
                  <c:v>0.66600000000000004</c:v>
                </c:pt>
                <c:pt idx="677">
                  <c:v>0.65500000000000003</c:v>
                </c:pt>
                <c:pt idx="678">
                  <c:v>0.70399999999999996</c:v>
                </c:pt>
                <c:pt idx="679">
                  <c:v>0.67700000000000005</c:v>
                </c:pt>
                <c:pt idx="680">
                  <c:v>0.66100000000000003</c:v>
                </c:pt>
                <c:pt idx="681">
                  <c:v>0.68400000000000005</c:v>
                </c:pt>
                <c:pt idx="682">
                  <c:v>0.69</c:v>
                </c:pt>
                <c:pt idx="683">
                  <c:v>0.64700000000000002</c:v>
                </c:pt>
                <c:pt idx="684">
                  <c:v>0.66</c:v>
                </c:pt>
                <c:pt idx="685">
                  <c:v>0.64300000000000002</c:v>
                </c:pt>
                <c:pt idx="686">
                  <c:v>0.67900000000000005</c:v>
                </c:pt>
                <c:pt idx="687">
                  <c:v>0.63200000000000001</c:v>
                </c:pt>
                <c:pt idx="688">
                  <c:v>0.65</c:v>
                </c:pt>
                <c:pt idx="689">
                  <c:v>0.629</c:v>
                </c:pt>
                <c:pt idx="690">
                  <c:v>0.61199999999999999</c:v>
                </c:pt>
                <c:pt idx="691">
                  <c:v>0.69899999999999995</c:v>
                </c:pt>
                <c:pt idx="692">
                  <c:v>0.66800000000000004</c:v>
                </c:pt>
                <c:pt idx="693">
                  <c:v>0.67</c:v>
                </c:pt>
                <c:pt idx="694">
                  <c:v>0.66</c:v>
                </c:pt>
                <c:pt idx="695">
                  <c:v>0.74199999999999999</c:v>
                </c:pt>
                <c:pt idx="696">
                  <c:v>0.63300000000000001</c:v>
                </c:pt>
                <c:pt idx="697">
                  <c:v>0.69299999999999995</c:v>
                </c:pt>
                <c:pt idx="698">
                  <c:v>0.72</c:v>
                </c:pt>
                <c:pt idx="699">
                  <c:v>0.72199999999999998</c:v>
                </c:pt>
                <c:pt idx="700">
                  <c:v>0.71899999999999997</c:v>
                </c:pt>
                <c:pt idx="701">
                  <c:v>0.621</c:v>
                </c:pt>
                <c:pt idx="702">
                  <c:v>0.69899999999999995</c:v>
                </c:pt>
                <c:pt idx="703">
                  <c:v>0.72799999999999998</c:v>
                </c:pt>
                <c:pt idx="704">
                  <c:v>0.70499999999999996</c:v>
                </c:pt>
                <c:pt idx="705">
                  <c:v>0.69899999999999995</c:v>
                </c:pt>
                <c:pt idx="706">
                  <c:v>0.69099999999999995</c:v>
                </c:pt>
                <c:pt idx="707">
                  <c:v>0.7</c:v>
                </c:pt>
                <c:pt idx="708">
                  <c:v>0.68400000000000005</c:v>
                </c:pt>
                <c:pt idx="709">
                  <c:v>0.69499999999999995</c:v>
                </c:pt>
                <c:pt idx="710">
                  <c:v>0.67100000000000004</c:v>
                </c:pt>
                <c:pt idx="711">
                  <c:v>0.7</c:v>
                </c:pt>
                <c:pt idx="712">
                  <c:v>0.72</c:v>
                </c:pt>
                <c:pt idx="713">
                  <c:v>0.67400000000000004</c:v>
                </c:pt>
                <c:pt idx="714">
                  <c:v>0.73699999999999999</c:v>
                </c:pt>
                <c:pt idx="715">
                  <c:v>0.67500000000000004</c:v>
                </c:pt>
                <c:pt idx="716">
                  <c:v>0.67900000000000005</c:v>
                </c:pt>
                <c:pt idx="717">
                  <c:v>0.747</c:v>
                </c:pt>
                <c:pt idx="718">
                  <c:v>0.67800000000000005</c:v>
                </c:pt>
                <c:pt idx="719">
                  <c:v>0.73199999999999998</c:v>
                </c:pt>
                <c:pt idx="720">
                  <c:v>0.71799999999999997</c:v>
                </c:pt>
                <c:pt idx="721">
                  <c:v>0.754</c:v>
                </c:pt>
                <c:pt idx="722">
                  <c:v>0.68300000000000005</c:v>
                </c:pt>
                <c:pt idx="723">
                  <c:v>0.64600000000000002</c:v>
                </c:pt>
                <c:pt idx="724">
                  <c:v>0.67400000000000004</c:v>
                </c:pt>
                <c:pt idx="725">
                  <c:v>0.64700000000000002</c:v>
                </c:pt>
                <c:pt idx="726">
                  <c:v>0.65500000000000003</c:v>
                </c:pt>
                <c:pt idx="727">
                  <c:v>0.67</c:v>
                </c:pt>
                <c:pt idx="728">
                  <c:v>0.66100000000000003</c:v>
                </c:pt>
                <c:pt idx="729">
                  <c:v>0.66200000000000003</c:v>
                </c:pt>
                <c:pt idx="730">
                  <c:v>0.63500000000000001</c:v>
                </c:pt>
                <c:pt idx="731">
                  <c:v>0.61799999999999999</c:v>
                </c:pt>
                <c:pt idx="732">
                  <c:v>0.68400000000000005</c:v>
                </c:pt>
                <c:pt idx="733">
                  <c:v>0.67500000000000004</c:v>
                </c:pt>
                <c:pt idx="734">
                  <c:v>0.68</c:v>
                </c:pt>
                <c:pt idx="735">
                  <c:v>0.64500000000000002</c:v>
                </c:pt>
                <c:pt idx="736">
                  <c:v>0.66100000000000003</c:v>
                </c:pt>
                <c:pt idx="737">
                  <c:v>0.62</c:v>
                </c:pt>
                <c:pt idx="738">
                  <c:v>0.68400000000000005</c:v>
                </c:pt>
                <c:pt idx="739">
                  <c:v>0.65200000000000002</c:v>
                </c:pt>
                <c:pt idx="740">
                  <c:v>0.64300000000000002</c:v>
                </c:pt>
                <c:pt idx="741">
                  <c:v>0.69599999999999995</c:v>
                </c:pt>
                <c:pt idx="742">
                  <c:v>0.63600000000000001</c:v>
                </c:pt>
                <c:pt idx="743">
                  <c:v>0.77800000000000002</c:v>
                </c:pt>
                <c:pt idx="744">
                  <c:v>0.71699999999999997</c:v>
                </c:pt>
                <c:pt idx="745">
                  <c:v>0.75</c:v>
                </c:pt>
                <c:pt idx="746">
                  <c:v>0.73499999999999999</c:v>
                </c:pt>
                <c:pt idx="747">
                  <c:v>0.71299999999999997</c:v>
                </c:pt>
                <c:pt idx="748">
                  <c:v>0.73299999999999998</c:v>
                </c:pt>
                <c:pt idx="749">
                  <c:v>0.7</c:v>
                </c:pt>
                <c:pt idx="750">
                  <c:v>0.68899999999999995</c:v>
                </c:pt>
                <c:pt idx="751">
                  <c:v>0.69499999999999995</c:v>
                </c:pt>
                <c:pt idx="752">
                  <c:v>0.65800000000000003</c:v>
                </c:pt>
                <c:pt idx="753">
                  <c:v>0.75900000000000001</c:v>
                </c:pt>
                <c:pt idx="754">
                  <c:v>0.65700000000000003</c:v>
                </c:pt>
                <c:pt idx="755">
                  <c:v>0.68200000000000005</c:v>
                </c:pt>
                <c:pt idx="756">
                  <c:v>0.64</c:v>
                </c:pt>
                <c:pt idx="757">
                  <c:v>0.76800000000000002</c:v>
                </c:pt>
                <c:pt idx="758">
                  <c:v>0.67100000000000004</c:v>
                </c:pt>
                <c:pt idx="759">
                  <c:v>0.72699999999999998</c:v>
                </c:pt>
                <c:pt idx="760">
                  <c:v>0.76100000000000001</c:v>
                </c:pt>
                <c:pt idx="761">
                  <c:v>0.75900000000000001</c:v>
                </c:pt>
                <c:pt idx="762">
                  <c:v>0.74</c:v>
                </c:pt>
                <c:pt idx="763">
                  <c:v>0.71099999999999997</c:v>
                </c:pt>
                <c:pt idx="764">
                  <c:v>0.68799999999999994</c:v>
                </c:pt>
                <c:pt idx="765">
                  <c:v>0.72699999999999998</c:v>
                </c:pt>
                <c:pt idx="766">
                  <c:v>0.81399999999999995</c:v>
                </c:pt>
                <c:pt idx="767">
                  <c:v>0.73899999999999999</c:v>
                </c:pt>
                <c:pt idx="768">
                  <c:v>0.66200000000000003</c:v>
                </c:pt>
                <c:pt idx="769">
                  <c:v>0.67800000000000005</c:v>
                </c:pt>
                <c:pt idx="770">
                  <c:v>0.64400000000000002</c:v>
                </c:pt>
                <c:pt idx="771">
                  <c:v>0.64600000000000002</c:v>
                </c:pt>
                <c:pt idx="772">
                  <c:v>0.627</c:v>
                </c:pt>
                <c:pt idx="773">
                  <c:v>0.65700000000000003</c:v>
                </c:pt>
                <c:pt idx="774">
                  <c:v>0.63100000000000001</c:v>
                </c:pt>
                <c:pt idx="775">
                  <c:v>0.64200000000000002</c:v>
                </c:pt>
                <c:pt idx="776">
                  <c:v>0.63500000000000001</c:v>
                </c:pt>
                <c:pt idx="777">
                  <c:v>0.64800000000000002</c:v>
                </c:pt>
                <c:pt idx="778">
                  <c:v>0.68300000000000005</c:v>
                </c:pt>
                <c:pt idx="779">
                  <c:v>0.66100000000000003</c:v>
                </c:pt>
                <c:pt idx="780">
                  <c:v>0.61699999999999999</c:v>
                </c:pt>
                <c:pt idx="781">
                  <c:v>0.63700000000000001</c:v>
                </c:pt>
                <c:pt idx="782">
                  <c:v>0.65100000000000002</c:v>
                </c:pt>
                <c:pt idx="783">
                  <c:v>0.621</c:v>
                </c:pt>
                <c:pt idx="784">
                  <c:v>0.65900000000000003</c:v>
                </c:pt>
                <c:pt idx="785">
                  <c:v>0.64800000000000002</c:v>
                </c:pt>
                <c:pt idx="786">
                  <c:v>0.66600000000000004</c:v>
                </c:pt>
                <c:pt idx="787">
                  <c:v>0.70499999999999996</c:v>
                </c:pt>
                <c:pt idx="788">
                  <c:v>0.67200000000000004</c:v>
                </c:pt>
                <c:pt idx="789">
                  <c:v>0.68400000000000005</c:v>
                </c:pt>
                <c:pt idx="790">
                  <c:v>0.623</c:v>
                </c:pt>
                <c:pt idx="791">
                  <c:v>0.64800000000000002</c:v>
                </c:pt>
                <c:pt idx="792">
                  <c:v>0.61499999999999999</c:v>
                </c:pt>
                <c:pt idx="793">
                  <c:v>0.67500000000000004</c:v>
                </c:pt>
                <c:pt idx="794">
                  <c:v>0.67800000000000005</c:v>
                </c:pt>
                <c:pt idx="795">
                  <c:v>0.65400000000000003</c:v>
                </c:pt>
                <c:pt idx="796">
                  <c:v>0.68400000000000005</c:v>
                </c:pt>
                <c:pt idx="797">
                  <c:v>0.66500000000000004</c:v>
                </c:pt>
                <c:pt idx="798">
                  <c:v>0.68600000000000005</c:v>
                </c:pt>
                <c:pt idx="799">
                  <c:v>0.66200000000000003</c:v>
                </c:pt>
                <c:pt idx="800">
                  <c:v>0.70099999999999996</c:v>
                </c:pt>
                <c:pt idx="801">
                  <c:v>0.627</c:v>
                </c:pt>
                <c:pt idx="802">
                  <c:v>0.624</c:v>
                </c:pt>
                <c:pt idx="803">
                  <c:v>0.67600000000000005</c:v>
                </c:pt>
                <c:pt idx="804">
                  <c:v>0.65600000000000003</c:v>
                </c:pt>
                <c:pt idx="805">
                  <c:v>0.66900000000000004</c:v>
                </c:pt>
                <c:pt idx="806">
                  <c:v>0.70199999999999996</c:v>
                </c:pt>
                <c:pt idx="807">
                  <c:v>0.67800000000000005</c:v>
                </c:pt>
                <c:pt idx="808">
                  <c:v>0.65</c:v>
                </c:pt>
                <c:pt idx="809">
                  <c:v>0.64500000000000002</c:v>
                </c:pt>
                <c:pt idx="810">
                  <c:v>0.66800000000000004</c:v>
                </c:pt>
                <c:pt idx="811">
                  <c:v>0.70199999999999996</c:v>
                </c:pt>
                <c:pt idx="812">
                  <c:v>0.63700000000000001</c:v>
                </c:pt>
                <c:pt idx="813">
                  <c:v>0.65200000000000002</c:v>
                </c:pt>
                <c:pt idx="814">
                  <c:v>0.65300000000000002</c:v>
                </c:pt>
                <c:pt idx="815">
                  <c:v>0.67500000000000004</c:v>
                </c:pt>
                <c:pt idx="816">
                  <c:v>0.68700000000000006</c:v>
                </c:pt>
                <c:pt idx="817">
                  <c:v>0.64300000000000002</c:v>
                </c:pt>
                <c:pt idx="818">
                  <c:v>0.61499999999999999</c:v>
                </c:pt>
                <c:pt idx="819">
                  <c:v>0.59899999999999998</c:v>
                </c:pt>
                <c:pt idx="820">
                  <c:v>0.624</c:v>
                </c:pt>
                <c:pt idx="821">
                  <c:v>0.625</c:v>
                </c:pt>
                <c:pt idx="822">
                  <c:v>0.64</c:v>
                </c:pt>
                <c:pt idx="823">
                  <c:v>0.65</c:v>
                </c:pt>
                <c:pt idx="824">
                  <c:v>0.73199999999999998</c:v>
                </c:pt>
                <c:pt idx="825">
                  <c:v>0.63400000000000001</c:v>
                </c:pt>
                <c:pt idx="826">
                  <c:v>0.60699999999999998</c:v>
                </c:pt>
                <c:pt idx="827">
                  <c:v>0.65200000000000002</c:v>
                </c:pt>
                <c:pt idx="828">
                  <c:v>0.65300000000000002</c:v>
                </c:pt>
                <c:pt idx="829">
                  <c:v>0.65900000000000003</c:v>
                </c:pt>
                <c:pt idx="830">
                  <c:v>0.67</c:v>
                </c:pt>
                <c:pt idx="831">
                  <c:v>0.70099999999999996</c:v>
                </c:pt>
                <c:pt idx="832">
                  <c:v>0.68100000000000005</c:v>
                </c:pt>
                <c:pt idx="833">
                  <c:v>0.66800000000000004</c:v>
                </c:pt>
                <c:pt idx="834">
                  <c:v>0.66400000000000003</c:v>
                </c:pt>
                <c:pt idx="835">
                  <c:v>0.73499999999999999</c:v>
                </c:pt>
                <c:pt idx="836">
                  <c:v>0.77600000000000002</c:v>
                </c:pt>
                <c:pt idx="837">
                  <c:v>0.80100000000000005</c:v>
                </c:pt>
                <c:pt idx="838">
                  <c:v>0.745</c:v>
                </c:pt>
                <c:pt idx="839">
                  <c:v>0.70199999999999996</c:v>
                </c:pt>
                <c:pt idx="840">
                  <c:v>0.80100000000000005</c:v>
                </c:pt>
                <c:pt idx="841">
                  <c:v>0.748</c:v>
                </c:pt>
                <c:pt idx="842">
                  <c:v>0.73399999999999999</c:v>
                </c:pt>
                <c:pt idx="843">
                  <c:v>0.82699999999999996</c:v>
                </c:pt>
                <c:pt idx="844">
                  <c:v>0.77900000000000003</c:v>
                </c:pt>
                <c:pt idx="845">
                  <c:v>0.79600000000000004</c:v>
                </c:pt>
                <c:pt idx="846">
                  <c:v>0.72899999999999998</c:v>
                </c:pt>
                <c:pt idx="847">
                  <c:v>0.76100000000000001</c:v>
                </c:pt>
                <c:pt idx="848">
                  <c:v>0.67</c:v>
                </c:pt>
                <c:pt idx="849">
                  <c:v>0.78800000000000003</c:v>
                </c:pt>
                <c:pt idx="850">
                  <c:v>0.754</c:v>
                </c:pt>
                <c:pt idx="851">
                  <c:v>0.77600000000000002</c:v>
                </c:pt>
                <c:pt idx="852">
                  <c:v>0.77</c:v>
                </c:pt>
                <c:pt idx="853">
                  <c:v>0.69899999999999995</c:v>
                </c:pt>
                <c:pt idx="854">
                  <c:v>0.751</c:v>
                </c:pt>
                <c:pt idx="855">
                  <c:v>0.76400000000000001</c:v>
                </c:pt>
                <c:pt idx="856">
                  <c:v>0.76600000000000001</c:v>
                </c:pt>
                <c:pt idx="857">
                  <c:v>0.76800000000000002</c:v>
                </c:pt>
                <c:pt idx="858">
                  <c:v>0.75800000000000001</c:v>
                </c:pt>
                <c:pt idx="859">
                  <c:v>0.80100000000000005</c:v>
                </c:pt>
                <c:pt idx="860">
                  <c:v>0.754</c:v>
                </c:pt>
                <c:pt idx="861">
                  <c:v>0.77100000000000002</c:v>
                </c:pt>
                <c:pt idx="862">
                  <c:v>0.69699999999999995</c:v>
                </c:pt>
                <c:pt idx="863">
                  <c:v>0.70799999999999996</c:v>
                </c:pt>
                <c:pt idx="864">
                  <c:v>0.755</c:v>
                </c:pt>
                <c:pt idx="865">
                  <c:v>0.70799999999999996</c:v>
                </c:pt>
                <c:pt idx="866">
                  <c:v>0.76800000000000002</c:v>
                </c:pt>
                <c:pt idx="867">
                  <c:v>0.621</c:v>
                </c:pt>
                <c:pt idx="868">
                  <c:v>0.71899999999999997</c:v>
                </c:pt>
                <c:pt idx="869">
                  <c:v>0.70599999999999996</c:v>
                </c:pt>
                <c:pt idx="870">
                  <c:v>0.70599999999999996</c:v>
                </c:pt>
                <c:pt idx="871">
                  <c:v>0.69</c:v>
                </c:pt>
                <c:pt idx="872">
                  <c:v>0.72299999999999998</c:v>
                </c:pt>
                <c:pt idx="873">
                  <c:v>0.71399999999999997</c:v>
                </c:pt>
                <c:pt idx="874">
                  <c:v>0.71</c:v>
                </c:pt>
                <c:pt idx="875">
                  <c:v>0.68400000000000005</c:v>
                </c:pt>
                <c:pt idx="876">
                  <c:v>0.68700000000000006</c:v>
                </c:pt>
                <c:pt idx="877">
                  <c:v>0.71</c:v>
                </c:pt>
                <c:pt idx="878">
                  <c:v>0.68899999999999995</c:v>
                </c:pt>
                <c:pt idx="879">
                  <c:v>0.69099999999999995</c:v>
                </c:pt>
                <c:pt idx="880">
                  <c:v>0.72499999999999998</c:v>
                </c:pt>
                <c:pt idx="881">
                  <c:v>0.67500000000000004</c:v>
                </c:pt>
                <c:pt idx="882">
                  <c:v>0.73299999999999998</c:v>
                </c:pt>
                <c:pt idx="883">
                  <c:v>0.71099999999999997</c:v>
                </c:pt>
                <c:pt idx="884">
                  <c:v>0.77</c:v>
                </c:pt>
                <c:pt idx="885">
                  <c:v>0.72299999999999998</c:v>
                </c:pt>
                <c:pt idx="886">
                  <c:v>0.755</c:v>
                </c:pt>
                <c:pt idx="887">
                  <c:v>0.68</c:v>
                </c:pt>
                <c:pt idx="888">
                  <c:v>0.72499999999999998</c:v>
                </c:pt>
                <c:pt idx="889">
                  <c:v>0.74099999999999999</c:v>
                </c:pt>
                <c:pt idx="890">
                  <c:v>0.81499999999999995</c:v>
                </c:pt>
                <c:pt idx="891">
                  <c:v>0.73399999999999999</c:v>
                </c:pt>
                <c:pt idx="892">
                  <c:v>0.70899999999999996</c:v>
                </c:pt>
                <c:pt idx="893">
                  <c:v>0.68899999999999995</c:v>
                </c:pt>
                <c:pt idx="894">
                  <c:v>0.71599999999999997</c:v>
                </c:pt>
                <c:pt idx="895">
                  <c:v>0.67300000000000004</c:v>
                </c:pt>
                <c:pt idx="896">
                  <c:v>0.73599999999999999</c:v>
                </c:pt>
                <c:pt idx="897">
                  <c:v>0.70299999999999996</c:v>
                </c:pt>
                <c:pt idx="898">
                  <c:v>0.73799999999999999</c:v>
                </c:pt>
                <c:pt idx="899">
                  <c:v>0.68700000000000006</c:v>
                </c:pt>
                <c:pt idx="900">
                  <c:v>0.69499999999999995</c:v>
                </c:pt>
                <c:pt idx="901">
                  <c:v>0.65500000000000003</c:v>
                </c:pt>
                <c:pt idx="902">
                  <c:v>0.71799999999999997</c:v>
                </c:pt>
                <c:pt idx="903">
                  <c:v>0.68</c:v>
                </c:pt>
                <c:pt idx="904">
                  <c:v>0.64900000000000002</c:v>
                </c:pt>
                <c:pt idx="905">
                  <c:v>0.76</c:v>
                </c:pt>
                <c:pt idx="906">
                  <c:v>0.71799999999999997</c:v>
                </c:pt>
                <c:pt idx="907">
                  <c:v>0.71699999999999997</c:v>
                </c:pt>
                <c:pt idx="908">
                  <c:v>0.68700000000000006</c:v>
                </c:pt>
                <c:pt idx="909">
                  <c:v>0.75600000000000001</c:v>
                </c:pt>
                <c:pt idx="910">
                  <c:v>0.65600000000000003</c:v>
                </c:pt>
                <c:pt idx="911">
                  <c:v>0.73899999999999999</c:v>
                </c:pt>
                <c:pt idx="912">
                  <c:v>0.77400000000000002</c:v>
                </c:pt>
                <c:pt idx="913">
                  <c:v>0.74</c:v>
                </c:pt>
                <c:pt idx="914">
                  <c:v>0.76500000000000001</c:v>
                </c:pt>
                <c:pt idx="915">
                  <c:v>0.78300000000000003</c:v>
                </c:pt>
                <c:pt idx="916">
                  <c:v>0.78500000000000003</c:v>
                </c:pt>
                <c:pt idx="917">
                  <c:v>0.86499999999999999</c:v>
                </c:pt>
                <c:pt idx="918">
                  <c:v>0.87</c:v>
                </c:pt>
                <c:pt idx="919">
                  <c:v>0.88600000000000001</c:v>
                </c:pt>
                <c:pt idx="920">
                  <c:v>0.879</c:v>
                </c:pt>
                <c:pt idx="921">
                  <c:v>0.84599999999999997</c:v>
                </c:pt>
                <c:pt idx="922">
                  <c:v>0.84799999999999998</c:v>
                </c:pt>
                <c:pt idx="923">
                  <c:v>0.85</c:v>
                </c:pt>
                <c:pt idx="924">
                  <c:v>0.85299999999999998</c:v>
                </c:pt>
                <c:pt idx="925">
                  <c:v>0.874</c:v>
                </c:pt>
                <c:pt idx="926">
                  <c:v>0.83699999999999997</c:v>
                </c:pt>
                <c:pt idx="927">
                  <c:v>0.82699999999999996</c:v>
                </c:pt>
                <c:pt idx="928">
                  <c:v>0.85399999999999998</c:v>
                </c:pt>
                <c:pt idx="929">
                  <c:v>0.85499999999999998</c:v>
                </c:pt>
                <c:pt idx="930">
                  <c:v>0.86399999999999999</c:v>
                </c:pt>
                <c:pt idx="931">
                  <c:v>0.874</c:v>
                </c:pt>
                <c:pt idx="932">
                  <c:v>0.873</c:v>
                </c:pt>
                <c:pt idx="933">
                  <c:v>0.88600000000000001</c:v>
                </c:pt>
                <c:pt idx="934">
                  <c:v>0.86499999999999999</c:v>
                </c:pt>
                <c:pt idx="935">
                  <c:v>0.85</c:v>
                </c:pt>
                <c:pt idx="936">
                  <c:v>0.83199999999999996</c:v>
                </c:pt>
                <c:pt idx="937">
                  <c:v>0.86199999999999999</c:v>
                </c:pt>
                <c:pt idx="938">
                  <c:v>0.84299999999999997</c:v>
                </c:pt>
                <c:pt idx="939">
                  <c:v>0.81899999999999995</c:v>
                </c:pt>
                <c:pt idx="940">
                  <c:v>0.82099999999999995</c:v>
                </c:pt>
                <c:pt idx="941">
                  <c:v>0.81899999999999995</c:v>
                </c:pt>
                <c:pt idx="942">
                  <c:v>0.84099999999999997</c:v>
                </c:pt>
                <c:pt idx="943">
                  <c:v>0.86199999999999999</c:v>
                </c:pt>
                <c:pt idx="944">
                  <c:v>0.86</c:v>
                </c:pt>
                <c:pt idx="945">
                  <c:v>0.86499999999999999</c:v>
                </c:pt>
                <c:pt idx="946">
                  <c:v>0.80600000000000005</c:v>
                </c:pt>
                <c:pt idx="947">
                  <c:v>0.83899999999999997</c:v>
                </c:pt>
                <c:pt idx="948">
                  <c:v>0.85499999999999998</c:v>
                </c:pt>
                <c:pt idx="949">
                  <c:v>0.84299999999999997</c:v>
                </c:pt>
                <c:pt idx="950">
                  <c:v>0.83699999999999997</c:v>
                </c:pt>
                <c:pt idx="951">
                  <c:v>0.83699999999999997</c:v>
                </c:pt>
                <c:pt idx="952">
                  <c:v>0.82899999999999996</c:v>
                </c:pt>
                <c:pt idx="953">
                  <c:v>0.83899999999999997</c:v>
                </c:pt>
                <c:pt idx="954">
                  <c:v>0.86099999999999999</c:v>
                </c:pt>
                <c:pt idx="955">
                  <c:v>0.84899999999999998</c:v>
                </c:pt>
                <c:pt idx="956">
                  <c:v>0.86299999999999999</c:v>
                </c:pt>
                <c:pt idx="957">
                  <c:v>0.84599999999999997</c:v>
                </c:pt>
                <c:pt idx="958">
                  <c:v>0.84699999999999998</c:v>
                </c:pt>
                <c:pt idx="959">
                  <c:v>0.85399999999999998</c:v>
                </c:pt>
                <c:pt idx="960">
                  <c:v>0.85399999999999998</c:v>
                </c:pt>
                <c:pt idx="961">
                  <c:v>0.85599999999999998</c:v>
                </c:pt>
                <c:pt idx="962">
                  <c:v>0.86799999999999999</c:v>
                </c:pt>
                <c:pt idx="963">
                  <c:v>0.86299999999999999</c:v>
                </c:pt>
                <c:pt idx="964">
                  <c:v>0.84799999999999998</c:v>
                </c:pt>
                <c:pt idx="965">
                  <c:v>0.86699999999999999</c:v>
                </c:pt>
                <c:pt idx="966">
                  <c:v>0.86599999999999999</c:v>
                </c:pt>
                <c:pt idx="967">
                  <c:v>0.83499999999999996</c:v>
                </c:pt>
                <c:pt idx="968">
                  <c:v>0.84599999999999997</c:v>
                </c:pt>
                <c:pt idx="969">
                  <c:v>0.84399999999999997</c:v>
                </c:pt>
                <c:pt idx="970">
                  <c:v>0.85799999999999998</c:v>
                </c:pt>
                <c:pt idx="971">
                  <c:v>0.876</c:v>
                </c:pt>
                <c:pt idx="972">
                  <c:v>0.86</c:v>
                </c:pt>
                <c:pt idx="973">
                  <c:v>0.87</c:v>
                </c:pt>
                <c:pt idx="974">
                  <c:v>0.84799999999999998</c:v>
                </c:pt>
                <c:pt idx="975">
                  <c:v>0.83899999999999997</c:v>
                </c:pt>
                <c:pt idx="976">
                  <c:v>0.86099999999999999</c:v>
                </c:pt>
                <c:pt idx="977">
                  <c:v>0.85099999999999998</c:v>
                </c:pt>
                <c:pt idx="978">
                  <c:v>0.84299999999999997</c:v>
                </c:pt>
                <c:pt idx="979">
                  <c:v>0.85199999999999998</c:v>
                </c:pt>
                <c:pt idx="980">
                  <c:v>0.84799999999999998</c:v>
                </c:pt>
                <c:pt idx="981">
                  <c:v>0.85299999999999998</c:v>
                </c:pt>
                <c:pt idx="982">
                  <c:v>0.874</c:v>
                </c:pt>
                <c:pt idx="983">
                  <c:v>0.81399999999999995</c:v>
                </c:pt>
                <c:pt idx="984">
                  <c:v>0.77200000000000002</c:v>
                </c:pt>
                <c:pt idx="985">
                  <c:v>0.75</c:v>
                </c:pt>
                <c:pt idx="986">
                  <c:v>0.83199999999999996</c:v>
                </c:pt>
                <c:pt idx="987">
                  <c:v>0.83499999999999996</c:v>
                </c:pt>
                <c:pt idx="988">
                  <c:v>0.80900000000000005</c:v>
                </c:pt>
                <c:pt idx="989">
                  <c:v>0.84299999999999997</c:v>
                </c:pt>
                <c:pt idx="990">
                  <c:v>0.82199999999999995</c:v>
                </c:pt>
                <c:pt idx="991">
                  <c:v>0.77600000000000002</c:v>
                </c:pt>
                <c:pt idx="992">
                  <c:v>0.60799999999999998</c:v>
                </c:pt>
                <c:pt idx="993">
                  <c:v>0.70499999999999996</c:v>
                </c:pt>
                <c:pt idx="994">
                  <c:v>0.72</c:v>
                </c:pt>
                <c:pt idx="995">
                  <c:v>0.66600000000000004</c:v>
                </c:pt>
                <c:pt idx="996">
                  <c:v>0.72</c:v>
                </c:pt>
                <c:pt idx="997">
                  <c:v>0.755</c:v>
                </c:pt>
                <c:pt idx="998">
                  <c:v>0.70899999999999996</c:v>
                </c:pt>
                <c:pt idx="999">
                  <c:v>0.626</c:v>
                </c:pt>
                <c:pt idx="1000">
                  <c:v>0.69</c:v>
                </c:pt>
                <c:pt idx="1001">
                  <c:v>0.68400000000000005</c:v>
                </c:pt>
                <c:pt idx="1002">
                  <c:v>0.69699999999999995</c:v>
                </c:pt>
                <c:pt idx="1003">
                  <c:v>0.71199999999999997</c:v>
                </c:pt>
                <c:pt idx="1004">
                  <c:v>0.63800000000000001</c:v>
                </c:pt>
                <c:pt idx="1006">
                  <c:v>5.48</c:v>
                </c:pt>
                <c:pt idx="1007">
                  <c:v>1.8109999999999999</c:v>
                </c:pt>
                <c:pt idx="1008">
                  <c:v>1.31</c:v>
                </c:pt>
                <c:pt idx="1009">
                  <c:v>1.1519999999999999</c:v>
                </c:pt>
                <c:pt idx="1010">
                  <c:v>1.016</c:v>
                </c:pt>
                <c:pt idx="1011">
                  <c:v>0.92100000000000004</c:v>
                </c:pt>
                <c:pt idx="1012">
                  <c:v>0.77800000000000002</c:v>
                </c:pt>
                <c:pt idx="1013">
                  <c:v>0.71499999999999997</c:v>
                </c:pt>
                <c:pt idx="1014">
                  <c:v>0.64200000000000002</c:v>
                </c:pt>
                <c:pt idx="1015">
                  <c:v>0.75900000000000001</c:v>
                </c:pt>
                <c:pt idx="1016">
                  <c:v>0.64300000000000002</c:v>
                </c:pt>
                <c:pt idx="1017">
                  <c:v>0.65700000000000003</c:v>
                </c:pt>
                <c:pt idx="1018">
                  <c:v>0.55400000000000005</c:v>
                </c:pt>
                <c:pt idx="1019">
                  <c:v>0.53100000000000003</c:v>
                </c:pt>
                <c:pt idx="1020">
                  <c:v>0.56699999999999995</c:v>
                </c:pt>
                <c:pt idx="1021">
                  <c:v>0.501</c:v>
                </c:pt>
                <c:pt idx="1022">
                  <c:v>0.59199999999999997</c:v>
                </c:pt>
                <c:pt idx="1023">
                  <c:v>0.45100000000000001</c:v>
                </c:pt>
                <c:pt idx="1024">
                  <c:v>0.432</c:v>
                </c:pt>
                <c:pt idx="1025">
                  <c:v>0.39300000000000002</c:v>
                </c:pt>
                <c:pt idx="1027">
                  <c:v>18.364000000000001</c:v>
                </c:pt>
                <c:pt idx="1028">
                  <c:v>14.962999999999999</c:v>
                </c:pt>
                <c:pt idx="1029">
                  <c:v>25.387</c:v>
                </c:pt>
                <c:pt idx="1030">
                  <c:v>23.303000000000001</c:v>
                </c:pt>
                <c:pt idx="1031">
                  <c:v>20.405000000000001</c:v>
                </c:pt>
                <c:pt idx="1032">
                  <c:v>19.733000000000001</c:v>
                </c:pt>
                <c:pt idx="1034">
                  <c:v>15.525</c:v>
                </c:pt>
                <c:pt idx="1035">
                  <c:v>5.7629999999999999</c:v>
                </c:pt>
                <c:pt idx="1036">
                  <c:v>8.34</c:v>
                </c:pt>
                <c:pt idx="1037">
                  <c:v>9.9450000000000003</c:v>
                </c:pt>
                <c:pt idx="1038">
                  <c:v>9.8979999999999997</c:v>
                </c:pt>
                <c:pt idx="1039">
                  <c:v>7.8010000000000002</c:v>
                </c:pt>
                <c:pt idx="1040">
                  <c:v>8.6110000000000007</c:v>
                </c:pt>
                <c:pt idx="1041">
                  <c:v>4.226</c:v>
                </c:pt>
                <c:pt idx="1042">
                  <c:v>3.3069999999999999</c:v>
                </c:pt>
                <c:pt idx="1043">
                  <c:v>2.8140000000000001</c:v>
                </c:pt>
                <c:pt idx="1044">
                  <c:v>2.496</c:v>
                </c:pt>
                <c:pt idx="1045">
                  <c:v>2.302</c:v>
                </c:pt>
                <c:pt idx="1046">
                  <c:v>1.9870000000000001</c:v>
                </c:pt>
                <c:pt idx="1047">
                  <c:v>1.8360000000000001</c:v>
                </c:pt>
                <c:pt idx="1048">
                  <c:v>1.675</c:v>
                </c:pt>
                <c:pt idx="1049">
                  <c:v>1.569</c:v>
                </c:pt>
                <c:pt idx="1050">
                  <c:v>1.48</c:v>
                </c:pt>
                <c:pt idx="1051">
                  <c:v>1.3779999999999999</c:v>
                </c:pt>
                <c:pt idx="1052">
                  <c:v>1.2609999999999999</c:v>
                </c:pt>
                <c:pt idx="1053">
                  <c:v>1.179</c:v>
                </c:pt>
                <c:pt idx="1054">
                  <c:v>1.141</c:v>
                </c:pt>
                <c:pt idx="1055">
                  <c:v>1.151</c:v>
                </c:pt>
                <c:pt idx="1056">
                  <c:v>1.071</c:v>
                </c:pt>
                <c:pt idx="1057">
                  <c:v>1.153</c:v>
                </c:pt>
                <c:pt idx="1058">
                  <c:v>1.1200000000000001</c:v>
                </c:pt>
                <c:pt idx="1059">
                  <c:v>1.091</c:v>
                </c:pt>
                <c:pt idx="1060">
                  <c:v>1.113</c:v>
                </c:pt>
                <c:pt idx="1061">
                  <c:v>1.032</c:v>
                </c:pt>
                <c:pt idx="1062">
                  <c:v>1.0880000000000001</c:v>
                </c:pt>
                <c:pt idx="1063">
                  <c:v>1.03</c:v>
                </c:pt>
                <c:pt idx="1064">
                  <c:v>0.995</c:v>
                </c:pt>
                <c:pt idx="1065">
                  <c:v>0.96199999999999997</c:v>
                </c:pt>
                <c:pt idx="1066">
                  <c:v>0.94899999999999995</c:v>
                </c:pt>
                <c:pt idx="1067">
                  <c:v>0.99099999999999999</c:v>
                </c:pt>
                <c:pt idx="1068">
                  <c:v>0.92800000000000005</c:v>
                </c:pt>
                <c:pt idx="1069">
                  <c:v>0.91400000000000003</c:v>
                </c:pt>
                <c:pt idx="1070">
                  <c:v>0.90600000000000003</c:v>
                </c:pt>
                <c:pt idx="1071">
                  <c:v>0.84699999999999998</c:v>
                </c:pt>
                <c:pt idx="1072">
                  <c:v>0.83399999999999996</c:v>
                </c:pt>
                <c:pt idx="1073">
                  <c:v>0.82799999999999996</c:v>
                </c:pt>
                <c:pt idx="1074">
                  <c:v>0.83499999999999996</c:v>
                </c:pt>
                <c:pt idx="1075">
                  <c:v>0.76500000000000001</c:v>
                </c:pt>
                <c:pt idx="1076">
                  <c:v>0.78900000000000003</c:v>
                </c:pt>
                <c:pt idx="1077">
                  <c:v>0.74099999999999999</c:v>
                </c:pt>
                <c:pt idx="1078">
                  <c:v>0.745</c:v>
                </c:pt>
                <c:pt idx="1079">
                  <c:v>0.77800000000000002</c:v>
                </c:pt>
                <c:pt idx="1080">
                  <c:v>0.72899999999999998</c:v>
                </c:pt>
                <c:pt idx="1081">
                  <c:v>0.76300000000000001</c:v>
                </c:pt>
                <c:pt idx="1082">
                  <c:v>0.80100000000000005</c:v>
                </c:pt>
                <c:pt idx="1083">
                  <c:v>0.77300000000000002</c:v>
                </c:pt>
                <c:pt idx="1084">
                  <c:v>0.76800000000000002</c:v>
                </c:pt>
                <c:pt idx="1085">
                  <c:v>0.70699999999999996</c:v>
                </c:pt>
                <c:pt idx="1086">
                  <c:v>0.73299999999999998</c:v>
                </c:pt>
                <c:pt idx="1087">
                  <c:v>0.68</c:v>
                </c:pt>
                <c:pt idx="1088">
                  <c:v>0.68</c:v>
                </c:pt>
                <c:pt idx="1089">
                  <c:v>0.627</c:v>
                </c:pt>
                <c:pt idx="1090">
                  <c:v>0.63900000000000001</c:v>
                </c:pt>
                <c:pt idx="1091">
                  <c:v>0.67100000000000004</c:v>
                </c:pt>
                <c:pt idx="1092">
                  <c:v>0.66500000000000004</c:v>
                </c:pt>
                <c:pt idx="1093">
                  <c:v>0.56799999999999995</c:v>
                </c:pt>
                <c:pt idx="1094">
                  <c:v>0.53600000000000003</c:v>
                </c:pt>
                <c:pt idx="1095">
                  <c:v>0.54200000000000004</c:v>
                </c:pt>
                <c:pt idx="1096">
                  <c:v>0.52900000000000003</c:v>
                </c:pt>
                <c:pt idx="1097">
                  <c:v>0.59699999999999998</c:v>
                </c:pt>
                <c:pt idx="1098">
                  <c:v>0.60899999999999999</c:v>
                </c:pt>
                <c:pt idx="1099">
                  <c:v>0.57099999999999995</c:v>
                </c:pt>
                <c:pt idx="1100">
                  <c:v>0.59199999999999997</c:v>
                </c:pt>
                <c:pt idx="1101">
                  <c:v>0.53700000000000003</c:v>
                </c:pt>
                <c:pt idx="1102">
                  <c:v>0.52</c:v>
                </c:pt>
                <c:pt idx="1103">
                  <c:v>0.55400000000000005</c:v>
                </c:pt>
                <c:pt idx="1104">
                  <c:v>0.57599999999999996</c:v>
                </c:pt>
                <c:pt idx="1105">
                  <c:v>0.52</c:v>
                </c:pt>
                <c:pt idx="1106">
                  <c:v>0.57199999999999995</c:v>
                </c:pt>
                <c:pt idx="1107">
                  <c:v>0.58499999999999996</c:v>
                </c:pt>
                <c:pt idx="1108">
                  <c:v>0.53700000000000003</c:v>
                </c:pt>
                <c:pt idx="1109">
                  <c:v>0.49</c:v>
                </c:pt>
                <c:pt idx="1110">
                  <c:v>0.39700000000000002</c:v>
                </c:pt>
                <c:pt idx="1111">
                  <c:v>0.39800000000000002</c:v>
                </c:pt>
                <c:pt idx="1112">
                  <c:v>0.435</c:v>
                </c:pt>
                <c:pt idx="1113">
                  <c:v>0.42</c:v>
                </c:pt>
                <c:pt idx="1114">
                  <c:v>0.42199999999999999</c:v>
                </c:pt>
                <c:pt idx="1115">
                  <c:v>0.39200000000000002</c:v>
                </c:pt>
                <c:pt idx="1116">
                  <c:v>0.42199999999999999</c:v>
                </c:pt>
                <c:pt idx="1117">
                  <c:v>0.42899999999999999</c:v>
                </c:pt>
                <c:pt idx="1118">
                  <c:v>0.435</c:v>
                </c:pt>
                <c:pt idx="1119">
                  <c:v>0.38200000000000001</c:v>
                </c:pt>
                <c:pt idx="1120">
                  <c:v>0.38300000000000001</c:v>
                </c:pt>
                <c:pt idx="1121">
                  <c:v>0.34699999999999998</c:v>
                </c:pt>
                <c:pt idx="1122">
                  <c:v>0.34599999999999997</c:v>
                </c:pt>
                <c:pt idx="1123">
                  <c:v>0.36399999999999999</c:v>
                </c:pt>
                <c:pt idx="1124">
                  <c:v>0.33100000000000002</c:v>
                </c:pt>
                <c:pt idx="1125">
                  <c:v>0.33500000000000002</c:v>
                </c:pt>
                <c:pt idx="1126">
                  <c:v>0.33400000000000002</c:v>
                </c:pt>
                <c:pt idx="1127">
                  <c:v>0.317</c:v>
                </c:pt>
                <c:pt idx="1128">
                  <c:v>0.36199999999999999</c:v>
                </c:pt>
                <c:pt idx="1129">
                  <c:v>0.34300000000000003</c:v>
                </c:pt>
                <c:pt idx="1130">
                  <c:v>0.311</c:v>
                </c:pt>
                <c:pt idx="1131">
                  <c:v>0.32800000000000001</c:v>
                </c:pt>
                <c:pt idx="1132">
                  <c:v>0.36499999999999999</c:v>
                </c:pt>
                <c:pt idx="1133">
                  <c:v>0.35899999999999999</c:v>
                </c:pt>
                <c:pt idx="1134">
                  <c:v>0.31900000000000001</c:v>
                </c:pt>
                <c:pt idx="1135">
                  <c:v>0.33900000000000002</c:v>
                </c:pt>
                <c:pt idx="1136">
                  <c:v>0.32400000000000001</c:v>
                </c:pt>
                <c:pt idx="1137">
                  <c:v>0.36899999999999999</c:v>
                </c:pt>
                <c:pt idx="1138">
                  <c:v>0.35099999999999998</c:v>
                </c:pt>
                <c:pt idx="1139">
                  <c:v>0.28999999999999998</c:v>
                </c:pt>
                <c:pt idx="1140">
                  <c:v>0.32900000000000001</c:v>
                </c:pt>
                <c:pt idx="1141">
                  <c:v>0.32200000000000001</c:v>
                </c:pt>
                <c:pt idx="1142">
                  <c:v>0.35</c:v>
                </c:pt>
                <c:pt idx="1143">
                  <c:v>0.33400000000000002</c:v>
                </c:pt>
                <c:pt idx="1144">
                  <c:v>0.31900000000000001</c:v>
                </c:pt>
                <c:pt idx="1145">
                  <c:v>0.312</c:v>
                </c:pt>
                <c:pt idx="1146">
                  <c:v>0.35599999999999998</c:v>
                </c:pt>
                <c:pt idx="1147">
                  <c:v>0.35699999999999998</c:v>
                </c:pt>
                <c:pt idx="1148">
                  <c:v>0.34599999999999997</c:v>
                </c:pt>
                <c:pt idx="1149">
                  <c:v>0.378</c:v>
                </c:pt>
                <c:pt idx="1150">
                  <c:v>0.373</c:v>
                </c:pt>
                <c:pt idx="1151">
                  <c:v>0.35399999999999998</c:v>
                </c:pt>
                <c:pt idx="1152">
                  <c:v>0.39900000000000002</c:v>
                </c:pt>
                <c:pt idx="1153">
                  <c:v>0.24399999999999999</c:v>
                </c:pt>
                <c:pt idx="1154">
                  <c:v>0.28999999999999998</c:v>
                </c:pt>
                <c:pt idx="1155">
                  <c:v>0.316</c:v>
                </c:pt>
                <c:pt idx="1156">
                  <c:v>0.28399999999999997</c:v>
                </c:pt>
                <c:pt idx="1157">
                  <c:v>0.29899999999999999</c:v>
                </c:pt>
                <c:pt idx="1158">
                  <c:v>0.27400000000000002</c:v>
                </c:pt>
                <c:pt idx="1159">
                  <c:v>0.253</c:v>
                </c:pt>
                <c:pt idx="1160">
                  <c:v>0.21199999999999999</c:v>
                </c:pt>
                <c:pt idx="1161">
                  <c:v>0.24299999999999999</c:v>
                </c:pt>
                <c:pt idx="1162">
                  <c:v>0.23300000000000001</c:v>
                </c:pt>
                <c:pt idx="1163">
                  <c:v>0.26700000000000002</c:v>
                </c:pt>
                <c:pt idx="1164">
                  <c:v>0.31</c:v>
                </c:pt>
                <c:pt idx="1165">
                  <c:v>0.29699999999999999</c:v>
                </c:pt>
                <c:pt idx="1166">
                  <c:v>0.28100000000000003</c:v>
                </c:pt>
                <c:pt idx="1167">
                  <c:v>0.23499999999999999</c:v>
                </c:pt>
                <c:pt idx="1168">
                  <c:v>0.25</c:v>
                </c:pt>
                <c:pt idx="1169">
                  <c:v>0.249</c:v>
                </c:pt>
                <c:pt idx="1170">
                  <c:v>0.23499999999999999</c:v>
                </c:pt>
                <c:pt idx="1171">
                  <c:v>0.25700000000000001</c:v>
                </c:pt>
                <c:pt idx="1172">
                  <c:v>0.24</c:v>
                </c:pt>
                <c:pt idx="1173">
                  <c:v>0.251</c:v>
                </c:pt>
                <c:pt idx="1174">
                  <c:v>0.22500000000000001</c:v>
                </c:pt>
                <c:pt idx="1175">
                  <c:v>0.23200000000000001</c:v>
                </c:pt>
                <c:pt idx="1176">
                  <c:v>0.25800000000000001</c:v>
                </c:pt>
                <c:pt idx="1177">
                  <c:v>0.25700000000000001</c:v>
                </c:pt>
                <c:pt idx="1178">
                  <c:v>0.27200000000000002</c:v>
                </c:pt>
                <c:pt idx="1179">
                  <c:v>0.28999999999999998</c:v>
                </c:pt>
                <c:pt idx="1180">
                  <c:v>0.217</c:v>
                </c:pt>
                <c:pt idx="1181">
                  <c:v>0.214</c:v>
                </c:pt>
                <c:pt idx="1182">
                  <c:v>0.20799999999999999</c:v>
                </c:pt>
                <c:pt idx="1183">
                  <c:v>0.224</c:v>
                </c:pt>
                <c:pt idx="1184">
                  <c:v>0.193</c:v>
                </c:pt>
                <c:pt idx="1185">
                  <c:v>0.193</c:v>
                </c:pt>
                <c:pt idx="1186">
                  <c:v>0.188</c:v>
                </c:pt>
                <c:pt idx="1187">
                  <c:v>0.184</c:v>
                </c:pt>
                <c:pt idx="1188">
                  <c:v>0.16300000000000001</c:v>
                </c:pt>
                <c:pt idx="1189">
                  <c:v>0.184</c:v>
                </c:pt>
                <c:pt idx="1190">
                  <c:v>0.17799999999999999</c:v>
                </c:pt>
                <c:pt idx="1191">
                  <c:v>0.19600000000000001</c:v>
                </c:pt>
                <c:pt idx="1192">
                  <c:v>0.20200000000000001</c:v>
                </c:pt>
                <c:pt idx="1193">
                  <c:v>0.24299999999999999</c:v>
                </c:pt>
                <c:pt idx="1194">
                  <c:v>0.182</c:v>
                </c:pt>
                <c:pt idx="1195">
                  <c:v>0.19700000000000001</c:v>
                </c:pt>
                <c:pt idx="1196">
                  <c:v>0.152</c:v>
                </c:pt>
                <c:pt idx="1197">
                  <c:v>0.154</c:v>
                </c:pt>
                <c:pt idx="1198">
                  <c:v>0.15</c:v>
                </c:pt>
                <c:pt idx="1199">
                  <c:v>0.14799999999999999</c:v>
                </c:pt>
                <c:pt idx="1200">
                  <c:v>0.17799999999999999</c:v>
                </c:pt>
                <c:pt idx="1201">
                  <c:v>0.16400000000000001</c:v>
                </c:pt>
                <c:pt idx="1202">
                  <c:v>0.20499999999999999</c:v>
                </c:pt>
                <c:pt idx="1203">
                  <c:v>0.19600000000000001</c:v>
                </c:pt>
                <c:pt idx="1204">
                  <c:v>0.17399999999999999</c:v>
                </c:pt>
                <c:pt idx="1205">
                  <c:v>0.154</c:v>
                </c:pt>
                <c:pt idx="1206">
                  <c:v>0.17899999999999999</c:v>
                </c:pt>
                <c:pt idx="1207">
                  <c:v>0.16500000000000001</c:v>
                </c:pt>
                <c:pt idx="1208">
                  <c:v>0.16300000000000001</c:v>
                </c:pt>
                <c:pt idx="1209">
                  <c:v>0.18</c:v>
                </c:pt>
                <c:pt idx="1210">
                  <c:v>0.19</c:v>
                </c:pt>
                <c:pt idx="1211">
                  <c:v>0.19500000000000001</c:v>
                </c:pt>
                <c:pt idx="1212">
                  <c:v>0.16700000000000001</c:v>
                </c:pt>
                <c:pt idx="1213">
                  <c:v>0.16</c:v>
                </c:pt>
                <c:pt idx="1214">
                  <c:v>0.16</c:v>
                </c:pt>
                <c:pt idx="1215">
                  <c:v>0.16400000000000001</c:v>
                </c:pt>
                <c:pt idx="1216">
                  <c:v>0.189</c:v>
                </c:pt>
                <c:pt idx="1217">
                  <c:v>0.185</c:v>
                </c:pt>
                <c:pt idx="1218">
                  <c:v>0.192</c:v>
                </c:pt>
                <c:pt idx="1219">
                  <c:v>0.20799999999999999</c:v>
                </c:pt>
                <c:pt idx="1220">
                  <c:v>0.153</c:v>
                </c:pt>
                <c:pt idx="1221">
                  <c:v>0.17199999999999999</c:v>
                </c:pt>
                <c:pt idx="1222">
                  <c:v>0.187</c:v>
                </c:pt>
                <c:pt idx="1223">
                  <c:v>0.20699999999999999</c:v>
                </c:pt>
                <c:pt idx="1224">
                  <c:v>0.224</c:v>
                </c:pt>
                <c:pt idx="1225">
                  <c:v>0.20499999999999999</c:v>
                </c:pt>
                <c:pt idx="1226">
                  <c:v>0.20399999999999999</c:v>
                </c:pt>
                <c:pt idx="1227">
                  <c:v>0.184</c:v>
                </c:pt>
                <c:pt idx="1228">
                  <c:v>0.185</c:v>
                </c:pt>
                <c:pt idx="1229">
                  <c:v>0.17199999999999999</c:v>
                </c:pt>
                <c:pt idx="1230">
                  <c:v>0.183</c:v>
                </c:pt>
                <c:pt idx="1231">
                  <c:v>0.186</c:v>
                </c:pt>
                <c:pt idx="1232">
                  <c:v>0.17299999999999999</c:v>
                </c:pt>
                <c:pt idx="1233">
                  <c:v>0.20200000000000001</c:v>
                </c:pt>
                <c:pt idx="1234">
                  <c:v>0.17499999999999999</c:v>
                </c:pt>
                <c:pt idx="1235">
                  <c:v>0.20799999999999999</c:v>
                </c:pt>
                <c:pt idx="1236">
                  <c:v>0.188</c:v>
                </c:pt>
                <c:pt idx="1237">
                  <c:v>0.17499999999999999</c:v>
                </c:pt>
                <c:pt idx="1238">
                  <c:v>0.224</c:v>
                </c:pt>
                <c:pt idx="1239">
                  <c:v>0.2</c:v>
                </c:pt>
                <c:pt idx="1240">
                  <c:v>0.19</c:v>
                </c:pt>
                <c:pt idx="1241">
                  <c:v>0.20899999999999999</c:v>
                </c:pt>
                <c:pt idx="1242">
                  <c:v>0.16400000000000001</c:v>
                </c:pt>
                <c:pt idx="1243">
                  <c:v>0.189</c:v>
                </c:pt>
                <c:pt idx="1244">
                  <c:v>0.14199999999999999</c:v>
                </c:pt>
                <c:pt idx="1245">
                  <c:v>0.14699999999999999</c:v>
                </c:pt>
                <c:pt idx="1246">
                  <c:v>0.17199999999999999</c:v>
                </c:pt>
                <c:pt idx="1247">
                  <c:v>0.128</c:v>
                </c:pt>
                <c:pt idx="1248">
                  <c:v>0.13200000000000001</c:v>
                </c:pt>
                <c:pt idx="1249">
                  <c:v>0.10299999999999999</c:v>
                </c:pt>
                <c:pt idx="1250">
                  <c:v>0.108</c:v>
                </c:pt>
                <c:pt idx="1251">
                  <c:v>0.1</c:v>
                </c:pt>
                <c:pt idx="1252">
                  <c:v>0.108</c:v>
                </c:pt>
                <c:pt idx="1253">
                  <c:v>0.111</c:v>
                </c:pt>
                <c:pt idx="1254">
                  <c:v>9.9000000000000005E-2</c:v>
                </c:pt>
                <c:pt idx="1255">
                  <c:v>0.128</c:v>
                </c:pt>
                <c:pt idx="1256">
                  <c:v>9.5000000000000001E-2</c:v>
                </c:pt>
                <c:pt idx="1257">
                  <c:v>0.14699999999999999</c:v>
                </c:pt>
                <c:pt idx="1258">
                  <c:v>0.109</c:v>
                </c:pt>
                <c:pt idx="1259">
                  <c:v>0.115</c:v>
                </c:pt>
                <c:pt idx="1260">
                  <c:v>8.7999999999999995E-2</c:v>
                </c:pt>
                <c:pt idx="1261">
                  <c:v>0.112</c:v>
                </c:pt>
                <c:pt idx="1262">
                  <c:v>0.106</c:v>
                </c:pt>
                <c:pt idx="1263">
                  <c:v>0.126</c:v>
                </c:pt>
                <c:pt idx="1264">
                  <c:v>0.11</c:v>
                </c:pt>
                <c:pt idx="1265">
                  <c:v>0.124</c:v>
                </c:pt>
                <c:pt idx="1266">
                  <c:v>0.13200000000000001</c:v>
                </c:pt>
                <c:pt idx="1267">
                  <c:v>9.5000000000000001E-2</c:v>
                </c:pt>
                <c:pt idx="1268">
                  <c:v>0.11700000000000001</c:v>
                </c:pt>
                <c:pt idx="1269">
                  <c:v>0.105</c:v>
                </c:pt>
                <c:pt idx="1270">
                  <c:v>0.115</c:v>
                </c:pt>
                <c:pt idx="1271">
                  <c:v>0.115</c:v>
                </c:pt>
                <c:pt idx="1272">
                  <c:v>0.10199999999999999</c:v>
                </c:pt>
                <c:pt idx="1273">
                  <c:v>0.11700000000000001</c:v>
                </c:pt>
                <c:pt idx="1274">
                  <c:v>0.17399999999999999</c:v>
                </c:pt>
                <c:pt idx="1275">
                  <c:v>0.12</c:v>
                </c:pt>
                <c:pt idx="1276">
                  <c:v>0.121</c:v>
                </c:pt>
                <c:pt idx="1277">
                  <c:v>0.11700000000000001</c:v>
                </c:pt>
                <c:pt idx="1278">
                  <c:v>0.11600000000000001</c:v>
                </c:pt>
                <c:pt idx="1279">
                  <c:v>0.107</c:v>
                </c:pt>
                <c:pt idx="1280">
                  <c:v>0.113</c:v>
                </c:pt>
                <c:pt idx="1281">
                  <c:v>0.122</c:v>
                </c:pt>
                <c:pt idx="1282">
                  <c:v>0.11</c:v>
                </c:pt>
                <c:pt idx="1283">
                  <c:v>0.124</c:v>
                </c:pt>
                <c:pt idx="1284">
                  <c:v>9.6000000000000002E-2</c:v>
                </c:pt>
                <c:pt idx="1285">
                  <c:v>0.1</c:v>
                </c:pt>
                <c:pt idx="1286">
                  <c:v>0.11799999999999999</c:v>
                </c:pt>
                <c:pt idx="1287">
                  <c:v>0.128</c:v>
                </c:pt>
                <c:pt idx="1288">
                  <c:v>0.13500000000000001</c:v>
                </c:pt>
                <c:pt idx="1289">
                  <c:v>0.123</c:v>
                </c:pt>
                <c:pt idx="1290">
                  <c:v>0.16200000000000001</c:v>
                </c:pt>
                <c:pt idx="1291">
                  <c:v>0.14699999999999999</c:v>
                </c:pt>
                <c:pt idx="1292">
                  <c:v>0.13500000000000001</c:v>
                </c:pt>
                <c:pt idx="1293">
                  <c:v>0.114</c:v>
                </c:pt>
                <c:pt idx="1294">
                  <c:v>0.14399999999999999</c:v>
                </c:pt>
                <c:pt idx="1295">
                  <c:v>0.127</c:v>
                </c:pt>
                <c:pt idx="1296">
                  <c:v>0.113</c:v>
                </c:pt>
                <c:pt idx="1297">
                  <c:v>0.11700000000000001</c:v>
                </c:pt>
                <c:pt idx="1298">
                  <c:v>0.10299999999999999</c:v>
                </c:pt>
                <c:pt idx="1299">
                  <c:v>9.9000000000000005E-2</c:v>
                </c:pt>
                <c:pt idx="1300">
                  <c:v>0.125</c:v>
                </c:pt>
                <c:pt idx="1301">
                  <c:v>0.11799999999999999</c:v>
                </c:pt>
                <c:pt idx="1302">
                  <c:v>0.13300000000000001</c:v>
                </c:pt>
                <c:pt idx="1303">
                  <c:v>0.108</c:v>
                </c:pt>
                <c:pt idx="1304">
                  <c:v>0.111</c:v>
                </c:pt>
                <c:pt idx="1305">
                  <c:v>0.11700000000000001</c:v>
                </c:pt>
                <c:pt idx="1306">
                  <c:v>0.11700000000000001</c:v>
                </c:pt>
                <c:pt idx="1307">
                  <c:v>0.124</c:v>
                </c:pt>
                <c:pt idx="1308">
                  <c:v>0.11700000000000001</c:v>
                </c:pt>
                <c:pt idx="1309">
                  <c:v>0.13300000000000001</c:v>
                </c:pt>
                <c:pt idx="1310">
                  <c:v>0.109</c:v>
                </c:pt>
                <c:pt idx="1311">
                  <c:v>0.13</c:v>
                </c:pt>
                <c:pt idx="1312">
                  <c:v>0.14799999999999999</c:v>
                </c:pt>
                <c:pt idx="1313">
                  <c:v>0.13200000000000001</c:v>
                </c:pt>
                <c:pt idx="1314">
                  <c:v>0.11600000000000001</c:v>
                </c:pt>
                <c:pt idx="1315">
                  <c:v>0.154</c:v>
                </c:pt>
                <c:pt idx="1316">
                  <c:v>0.125</c:v>
                </c:pt>
                <c:pt idx="1317">
                  <c:v>0.109</c:v>
                </c:pt>
                <c:pt idx="1318">
                  <c:v>0.14099999999999999</c:v>
                </c:pt>
                <c:pt idx="1319">
                  <c:v>0.17</c:v>
                </c:pt>
                <c:pt idx="1320">
                  <c:v>0.13500000000000001</c:v>
                </c:pt>
                <c:pt idx="1321">
                  <c:v>0.13800000000000001</c:v>
                </c:pt>
                <c:pt idx="1322">
                  <c:v>0.13200000000000001</c:v>
                </c:pt>
                <c:pt idx="1323">
                  <c:v>0.14399999999999999</c:v>
                </c:pt>
                <c:pt idx="1324">
                  <c:v>0.155</c:v>
                </c:pt>
                <c:pt idx="1325">
                  <c:v>0.13700000000000001</c:v>
                </c:pt>
                <c:pt idx="1326">
                  <c:v>0.185</c:v>
                </c:pt>
                <c:pt idx="1327">
                  <c:v>0.126</c:v>
                </c:pt>
                <c:pt idx="1328">
                  <c:v>0.11700000000000001</c:v>
                </c:pt>
                <c:pt idx="1329">
                  <c:v>0.121</c:v>
                </c:pt>
                <c:pt idx="1330">
                  <c:v>0.13800000000000001</c:v>
                </c:pt>
                <c:pt idx="1331">
                  <c:v>0.125</c:v>
                </c:pt>
                <c:pt idx="1332">
                  <c:v>0.14899999999999999</c:v>
                </c:pt>
                <c:pt idx="1333">
                  <c:v>0.126</c:v>
                </c:pt>
                <c:pt idx="1334">
                  <c:v>0.11700000000000001</c:v>
                </c:pt>
                <c:pt idx="1335">
                  <c:v>0.13300000000000001</c:v>
                </c:pt>
                <c:pt idx="1336">
                  <c:v>0.129</c:v>
                </c:pt>
                <c:pt idx="1337">
                  <c:v>0.112</c:v>
                </c:pt>
                <c:pt idx="1338">
                  <c:v>0.121</c:v>
                </c:pt>
                <c:pt idx="1339">
                  <c:v>0.123</c:v>
                </c:pt>
                <c:pt idx="1340">
                  <c:v>0.113</c:v>
                </c:pt>
                <c:pt idx="1341">
                  <c:v>9.1999999999999998E-2</c:v>
                </c:pt>
                <c:pt idx="1342">
                  <c:v>0.10199999999999999</c:v>
                </c:pt>
                <c:pt idx="1343">
                  <c:v>0.129</c:v>
                </c:pt>
                <c:pt idx="1344">
                  <c:v>0.14199999999999999</c:v>
                </c:pt>
                <c:pt idx="1345">
                  <c:v>0.108</c:v>
                </c:pt>
                <c:pt idx="1346">
                  <c:v>0.11600000000000001</c:v>
                </c:pt>
                <c:pt idx="1347">
                  <c:v>0.106</c:v>
                </c:pt>
                <c:pt idx="1348">
                  <c:v>0.13100000000000001</c:v>
                </c:pt>
                <c:pt idx="1349">
                  <c:v>9.0999999999999998E-2</c:v>
                </c:pt>
                <c:pt idx="1350">
                  <c:v>0.11700000000000001</c:v>
                </c:pt>
                <c:pt idx="1351">
                  <c:v>0.11700000000000001</c:v>
                </c:pt>
                <c:pt idx="1352">
                  <c:v>0.14000000000000001</c:v>
                </c:pt>
                <c:pt idx="1353">
                  <c:v>0.10299999999999999</c:v>
                </c:pt>
                <c:pt idx="1354">
                  <c:v>0.13600000000000001</c:v>
                </c:pt>
                <c:pt idx="1355">
                  <c:v>0.124</c:v>
                </c:pt>
                <c:pt idx="1356">
                  <c:v>0.11</c:v>
                </c:pt>
                <c:pt idx="1357">
                  <c:v>0.11</c:v>
                </c:pt>
                <c:pt idx="1358">
                  <c:v>0.1</c:v>
                </c:pt>
                <c:pt idx="1359">
                  <c:v>8.5999999999999993E-2</c:v>
                </c:pt>
                <c:pt idx="1360">
                  <c:v>0.113</c:v>
                </c:pt>
                <c:pt idx="1361">
                  <c:v>0.113</c:v>
                </c:pt>
                <c:pt idx="1362">
                  <c:v>0.122</c:v>
                </c:pt>
                <c:pt idx="1363">
                  <c:v>0.13500000000000001</c:v>
                </c:pt>
                <c:pt idx="1364">
                  <c:v>0.107</c:v>
                </c:pt>
                <c:pt idx="1365">
                  <c:v>0.11</c:v>
                </c:pt>
                <c:pt idx="1366">
                  <c:v>0.107</c:v>
                </c:pt>
                <c:pt idx="1367">
                  <c:v>0.108</c:v>
                </c:pt>
                <c:pt idx="1368">
                  <c:v>0.10299999999999999</c:v>
                </c:pt>
                <c:pt idx="1369">
                  <c:v>0.113</c:v>
                </c:pt>
                <c:pt idx="1370">
                  <c:v>0.11799999999999999</c:v>
                </c:pt>
                <c:pt idx="1371">
                  <c:v>0.108</c:v>
                </c:pt>
                <c:pt idx="1372">
                  <c:v>0.114</c:v>
                </c:pt>
                <c:pt idx="1373">
                  <c:v>0.09</c:v>
                </c:pt>
                <c:pt idx="1374">
                  <c:v>0.105</c:v>
                </c:pt>
                <c:pt idx="1375">
                  <c:v>0.11600000000000001</c:v>
                </c:pt>
                <c:pt idx="1376">
                  <c:v>0.112</c:v>
                </c:pt>
                <c:pt idx="1377">
                  <c:v>0.106</c:v>
                </c:pt>
                <c:pt idx="1378">
                  <c:v>0.156</c:v>
                </c:pt>
                <c:pt idx="1379">
                  <c:v>0.16500000000000001</c:v>
                </c:pt>
                <c:pt idx="1380">
                  <c:v>0.13700000000000001</c:v>
                </c:pt>
                <c:pt idx="1381">
                  <c:v>0.13700000000000001</c:v>
                </c:pt>
                <c:pt idx="1382">
                  <c:v>0.13100000000000001</c:v>
                </c:pt>
                <c:pt idx="1383">
                  <c:v>0.122</c:v>
                </c:pt>
                <c:pt idx="1384">
                  <c:v>0.114</c:v>
                </c:pt>
                <c:pt idx="1385">
                  <c:v>0.106</c:v>
                </c:pt>
                <c:pt idx="1386">
                  <c:v>0.11899999999999999</c:v>
                </c:pt>
                <c:pt idx="1387">
                  <c:v>9.5000000000000001E-2</c:v>
                </c:pt>
                <c:pt idx="1388">
                  <c:v>0.105</c:v>
                </c:pt>
                <c:pt idx="1389">
                  <c:v>0.112</c:v>
                </c:pt>
                <c:pt idx="1390">
                  <c:v>0.123</c:v>
                </c:pt>
                <c:pt idx="1391">
                  <c:v>9.0999999999999998E-2</c:v>
                </c:pt>
                <c:pt idx="1392">
                  <c:v>0.11600000000000001</c:v>
                </c:pt>
                <c:pt idx="1393">
                  <c:v>0.13600000000000001</c:v>
                </c:pt>
                <c:pt idx="1394">
                  <c:v>0.112</c:v>
                </c:pt>
                <c:pt idx="1395">
                  <c:v>0.14099999999999999</c:v>
                </c:pt>
                <c:pt idx="1396">
                  <c:v>0.13900000000000001</c:v>
                </c:pt>
                <c:pt idx="1397">
                  <c:v>0.106</c:v>
                </c:pt>
                <c:pt idx="1398">
                  <c:v>0.107</c:v>
                </c:pt>
                <c:pt idx="1399">
                  <c:v>0.127</c:v>
                </c:pt>
                <c:pt idx="1400">
                  <c:v>0.123</c:v>
                </c:pt>
                <c:pt idx="1401">
                  <c:v>0.124</c:v>
                </c:pt>
                <c:pt idx="1402">
                  <c:v>0.13100000000000001</c:v>
                </c:pt>
                <c:pt idx="1403">
                  <c:v>0.13900000000000001</c:v>
                </c:pt>
                <c:pt idx="1404">
                  <c:v>0.11</c:v>
                </c:pt>
                <c:pt idx="1405">
                  <c:v>0.11</c:v>
                </c:pt>
                <c:pt idx="1406">
                  <c:v>0.13700000000000001</c:v>
                </c:pt>
                <c:pt idx="1407">
                  <c:v>0.10100000000000001</c:v>
                </c:pt>
                <c:pt idx="1408">
                  <c:v>0.14599999999999999</c:v>
                </c:pt>
                <c:pt idx="1409">
                  <c:v>0.11899999999999999</c:v>
                </c:pt>
                <c:pt idx="1410">
                  <c:v>0.125</c:v>
                </c:pt>
                <c:pt idx="1411">
                  <c:v>0.11600000000000001</c:v>
                </c:pt>
                <c:pt idx="1412">
                  <c:v>0.107</c:v>
                </c:pt>
                <c:pt idx="1413">
                  <c:v>0.104</c:v>
                </c:pt>
                <c:pt idx="1414">
                  <c:v>0.122</c:v>
                </c:pt>
                <c:pt idx="1415">
                  <c:v>0.13</c:v>
                </c:pt>
                <c:pt idx="1416">
                  <c:v>0.127</c:v>
                </c:pt>
                <c:pt idx="1417">
                  <c:v>0.129</c:v>
                </c:pt>
                <c:pt idx="1418">
                  <c:v>0.12</c:v>
                </c:pt>
                <c:pt idx="1419">
                  <c:v>0.111</c:v>
                </c:pt>
                <c:pt idx="1420">
                  <c:v>8.8999999999999996E-2</c:v>
                </c:pt>
                <c:pt idx="1421">
                  <c:v>0.13400000000000001</c:v>
                </c:pt>
                <c:pt idx="1422">
                  <c:v>0.13500000000000001</c:v>
                </c:pt>
                <c:pt idx="1423">
                  <c:v>0.16600000000000001</c:v>
                </c:pt>
                <c:pt idx="1424">
                  <c:v>0.156</c:v>
                </c:pt>
                <c:pt idx="1425">
                  <c:v>0.13300000000000001</c:v>
                </c:pt>
                <c:pt idx="1426">
                  <c:v>0.13300000000000001</c:v>
                </c:pt>
                <c:pt idx="1427">
                  <c:v>0.14799999999999999</c:v>
                </c:pt>
                <c:pt idx="1428">
                  <c:v>9.7000000000000003E-2</c:v>
                </c:pt>
                <c:pt idx="1429">
                  <c:v>0.16900000000000001</c:v>
                </c:pt>
                <c:pt idx="1430">
                  <c:v>0.161</c:v>
                </c:pt>
                <c:pt idx="1431">
                  <c:v>0.155</c:v>
                </c:pt>
                <c:pt idx="1432">
                  <c:v>0.122</c:v>
                </c:pt>
                <c:pt idx="1433">
                  <c:v>0.112</c:v>
                </c:pt>
                <c:pt idx="1434">
                  <c:v>0.14000000000000001</c:v>
                </c:pt>
                <c:pt idx="1435">
                  <c:v>0.13900000000000001</c:v>
                </c:pt>
                <c:pt idx="1436">
                  <c:v>0.158</c:v>
                </c:pt>
                <c:pt idx="1437">
                  <c:v>0.13300000000000001</c:v>
                </c:pt>
                <c:pt idx="1438">
                  <c:v>0.14399999999999999</c:v>
                </c:pt>
                <c:pt idx="1439">
                  <c:v>0.13200000000000001</c:v>
                </c:pt>
                <c:pt idx="1440">
                  <c:v>0.14399999999999999</c:v>
                </c:pt>
                <c:pt idx="1441">
                  <c:v>0.106</c:v>
                </c:pt>
                <c:pt idx="1442">
                  <c:v>0.113</c:v>
                </c:pt>
                <c:pt idx="1443">
                  <c:v>0.126</c:v>
                </c:pt>
                <c:pt idx="1444">
                  <c:v>0.14299999999999999</c:v>
                </c:pt>
                <c:pt idx="1445">
                  <c:v>0.13600000000000001</c:v>
                </c:pt>
                <c:pt idx="1446">
                  <c:v>0.157</c:v>
                </c:pt>
                <c:pt idx="1447">
                  <c:v>0.129</c:v>
                </c:pt>
                <c:pt idx="1448">
                  <c:v>0.105</c:v>
                </c:pt>
                <c:pt idx="1449">
                  <c:v>0.11700000000000001</c:v>
                </c:pt>
                <c:pt idx="1450">
                  <c:v>0.112</c:v>
                </c:pt>
                <c:pt idx="1451">
                  <c:v>0.121</c:v>
                </c:pt>
                <c:pt idx="1452">
                  <c:v>0.113</c:v>
                </c:pt>
                <c:pt idx="1453">
                  <c:v>0.11899999999999999</c:v>
                </c:pt>
                <c:pt idx="1454">
                  <c:v>0.129</c:v>
                </c:pt>
                <c:pt idx="1455">
                  <c:v>0.11799999999999999</c:v>
                </c:pt>
                <c:pt idx="1456">
                  <c:v>0.121</c:v>
                </c:pt>
                <c:pt idx="1457">
                  <c:v>0.129</c:v>
                </c:pt>
                <c:pt idx="1458">
                  <c:v>0.13700000000000001</c:v>
                </c:pt>
                <c:pt idx="1459">
                  <c:v>0.10299999999999999</c:v>
                </c:pt>
                <c:pt idx="1460">
                  <c:v>0.10299999999999999</c:v>
                </c:pt>
                <c:pt idx="1461">
                  <c:v>0.112</c:v>
                </c:pt>
                <c:pt idx="1462">
                  <c:v>0.1</c:v>
                </c:pt>
                <c:pt idx="1463">
                  <c:v>0.125</c:v>
                </c:pt>
                <c:pt idx="1464">
                  <c:v>0.113</c:v>
                </c:pt>
                <c:pt idx="1465">
                  <c:v>0.11600000000000001</c:v>
                </c:pt>
                <c:pt idx="1466">
                  <c:v>0.11799999999999999</c:v>
                </c:pt>
                <c:pt idx="1467">
                  <c:v>0.124</c:v>
                </c:pt>
                <c:pt idx="1468">
                  <c:v>0.105</c:v>
                </c:pt>
                <c:pt idx="1469">
                  <c:v>0.113</c:v>
                </c:pt>
                <c:pt idx="1470">
                  <c:v>9.6000000000000002E-2</c:v>
                </c:pt>
                <c:pt idx="1471">
                  <c:v>0.11</c:v>
                </c:pt>
                <c:pt idx="1472">
                  <c:v>0.11700000000000001</c:v>
                </c:pt>
                <c:pt idx="1473">
                  <c:v>0.11</c:v>
                </c:pt>
                <c:pt idx="1474">
                  <c:v>0.129</c:v>
                </c:pt>
                <c:pt idx="1475">
                  <c:v>0.14299999999999999</c:v>
                </c:pt>
                <c:pt idx="1476">
                  <c:v>0.17499999999999999</c:v>
                </c:pt>
                <c:pt idx="1477">
                  <c:v>0.13</c:v>
                </c:pt>
                <c:pt idx="1478">
                  <c:v>0.128</c:v>
                </c:pt>
                <c:pt idx="1479">
                  <c:v>0.121</c:v>
                </c:pt>
                <c:pt idx="1480">
                  <c:v>0.123</c:v>
                </c:pt>
                <c:pt idx="1481">
                  <c:v>0.11700000000000001</c:v>
                </c:pt>
                <c:pt idx="1482">
                  <c:v>0.122</c:v>
                </c:pt>
                <c:pt idx="1483">
                  <c:v>0.109</c:v>
                </c:pt>
                <c:pt idx="1484">
                  <c:v>0.11799999999999999</c:v>
                </c:pt>
                <c:pt idx="1485">
                  <c:v>0.14000000000000001</c:v>
                </c:pt>
                <c:pt idx="1486">
                  <c:v>0.12</c:v>
                </c:pt>
                <c:pt idx="1487">
                  <c:v>0.113</c:v>
                </c:pt>
                <c:pt idx="1488">
                  <c:v>0.11899999999999999</c:v>
                </c:pt>
                <c:pt idx="1489">
                  <c:v>0.14000000000000001</c:v>
                </c:pt>
                <c:pt idx="1490">
                  <c:v>0.16900000000000001</c:v>
                </c:pt>
                <c:pt idx="1491">
                  <c:v>0.112</c:v>
                </c:pt>
                <c:pt idx="1492">
                  <c:v>0.13200000000000001</c:v>
                </c:pt>
                <c:pt idx="1493">
                  <c:v>0.1</c:v>
                </c:pt>
                <c:pt idx="1494">
                  <c:v>0.11899999999999999</c:v>
                </c:pt>
                <c:pt idx="1495">
                  <c:v>0.11899999999999999</c:v>
                </c:pt>
                <c:pt idx="1496">
                  <c:v>0.13400000000000001</c:v>
                </c:pt>
                <c:pt idx="1497">
                  <c:v>0.17399999999999999</c:v>
                </c:pt>
                <c:pt idx="1498">
                  <c:v>0.108</c:v>
                </c:pt>
                <c:pt idx="1499">
                  <c:v>0.114</c:v>
                </c:pt>
                <c:pt idx="1500">
                  <c:v>0.112</c:v>
                </c:pt>
                <c:pt idx="1501">
                  <c:v>0.113</c:v>
                </c:pt>
                <c:pt idx="1502">
                  <c:v>0.12</c:v>
                </c:pt>
                <c:pt idx="1503">
                  <c:v>0.128</c:v>
                </c:pt>
                <c:pt idx="1504">
                  <c:v>0.11700000000000001</c:v>
                </c:pt>
                <c:pt idx="1505">
                  <c:v>0.109</c:v>
                </c:pt>
                <c:pt idx="1506">
                  <c:v>0.14899999999999999</c:v>
                </c:pt>
                <c:pt idx="1507">
                  <c:v>0.121</c:v>
                </c:pt>
                <c:pt idx="1508">
                  <c:v>0.12</c:v>
                </c:pt>
                <c:pt idx="1509">
                  <c:v>0.125</c:v>
                </c:pt>
                <c:pt idx="1510">
                  <c:v>0.123</c:v>
                </c:pt>
                <c:pt idx="1511">
                  <c:v>0.127</c:v>
                </c:pt>
                <c:pt idx="1512">
                  <c:v>0.14599999999999999</c:v>
                </c:pt>
                <c:pt idx="1513">
                  <c:v>0.14399999999999999</c:v>
                </c:pt>
                <c:pt idx="1514">
                  <c:v>8.6999999999999994E-2</c:v>
                </c:pt>
                <c:pt idx="1515">
                  <c:v>0.13400000000000001</c:v>
                </c:pt>
                <c:pt idx="1516">
                  <c:v>0.151</c:v>
                </c:pt>
                <c:pt idx="1517">
                  <c:v>0.11600000000000001</c:v>
                </c:pt>
                <c:pt idx="1518">
                  <c:v>0.121</c:v>
                </c:pt>
                <c:pt idx="1519">
                  <c:v>0.13500000000000001</c:v>
                </c:pt>
                <c:pt idx="1520">
                  <c:v>0.13800000000000001</c:v>
                </c:pt>
                <c:pt idx="1521">
                  <c:v>0.124</c:v>
                </c:pt>
                <c:pt idx="1522">
                  <c:v>0.11600000000000001</c:v>
                </c:pt>
                <c:pt idx="1523">
                  <c:v>0.128</c:v>
                </c:pt>
                <c:pt idx="1524">
                  <c:v>0.13400000000000001</c:v>
                </c:pt>
                <c:pt idx="1525">
                  <c:v>0.13700000000000001</c:v>
                </c:pt>
                <c:pt idx="1526">
                  <c:v>0.115</c:v>
                </c:pt>
                <c:pt idx="1527">
                  <c:v>0.13600000000000001</c:v>
                </c:pt>
                <c:pt idx="1528">
                  <c:v>0.161</c:v>
                </c:pt>
                <c:pt idx="1529">
                  <c:v>0.13400000000000001</c:v>
                </c:pt>
                <c:pt idx="1530">
                  <c:v>0.123</c:v>
                </c:pt>
                <c:pt idx="1531">
                  <c:v>0.13300000000000001</c:v>
                </c:pt>
                <c:pt idx="1532">
                  <c:v>0.14299999999999999</c:v>
                </c:pt>
                <c:pt idx="1533">
                  <c:v>0.13400000000000001</c:v>
                </c:pt>
                <c:pt idx="1534">
                  <c:v>0.14199999999999999</c:v>
                </c:pt>
                <c:pt idx="1535">
                  <c:v>0.128</c:v>
                </c:pt>
                <c:pt idx="1536">
                  <c:v>0.111</c:v>
                </c:pt>
                <c:pt idx="1537">
                  <c:v>0.104</c:v>
                </c:pt>
                <c:pt idx="1538">
                  <c:v>0.13</c:v>
                </c:pt>
                <c:pt idx="1539">
                  <c:v>9.7000000000000003E-2</c:v>
                </c:pt>
                <c:pt idx="1540">
                  <c:v>0.111</c:v>
                </c:pt>
                <c:pt idx="1541">
                  <c:v>0.13100000000000001</c:v>
                </c:pt>
                <c:pt idx="1542">
                  <c:v>0.23799999999999999</c:v>
                </c:pt>
                <c:pt idx="1543">
                  <c:v>0.17599999999999999</c:v>
                </c:pt>
                <c:pt idx="1544">
                  <c:v>0.22900000000000001</c:v>
                </c:pt>
                <c:pt idx="1545">
                  <c:v>0.187</c:v>
                </c:pt>
                <c:pt idx="1546">
                  <c:v>0.17899999999999999</c:v>
                </c:pt>
                <c:pt idx="1547">
                  <c:v>0.159</c:v>
                </c:pt>
                <c:pt idx="1548">
                  <c:v>0.21099999999999999</c:v>
                </c:pt>
                <c:pt idx="1549">
                  <c:v>0.182</c:v>
                </c:pt>
                <c:pt idx="1550">
                  <c:v>0.20799999999999999</c:v>
                </c:pt>
                <c:pt idx="1551">
                  <c:v>0.17399999999999999</c:v>
                </c:pt>
                <c:pt idx="1552">
                  <c:v>0.193</c:v>
                </c:pt>
                <c:pt idx="1553">
                  <c:v>0.19800000000000001</c:v>
                </c:pt>
                <c:pt idx="1554">
                  <c:v>0.16500000000000001</c:v>
                </c:pt>
                <c:pt idx="1555">
                  <c:v>0.16600000000000001</c:v>
                </c:pt>
                <c:pt idx="1556">
                  <c:v>0.158</c:v>
                </c:pt>
                <c:pt idx="1557">
                  <c:v>0.16700000000000001</c:v>
                </c:pt>
                <c:pt idx="1558">
                  <c:v>0.18</c:v>
                </c:pt>
                <c:pt idx="1559">
                  <c:v>0.25600000000000001</c:v>
                </c:pt>
                <c:pt idx="1560">
                  <c:v>0.20399999999999999</c:v>
                </c:pt>
                <c:pt idx="1561">
                  <c:v>0.16800000000000001</c:v>
                </c:pt>
                <c:pt idx="1562">
                  <c:v>0.16600000000000001</c:v>
                </c:pt>
                <c:pt idx="1563">
                  <c:v>0.16500000000000001</c:v>
                </c:pt>
                <c:pt idx="1564">
                  <c:v>0.16300000000000001</c:v>
                </c:pt>
                <c:pt idx="1565">
                  <c:v>0.20899999999999999</c:v>
                </c:pt>
                <c:pt idx="1566">
                  <c:v>0.14299999999999999</c:v>
                </c:pt>
                <c:pt idx="1567">
                  <c:v>0.16300000000000001</c:v>
                </c:pt>
                <c:pt idx="1568">
                  <c:v>0.153</c:v>
                </c:pt>
                <c:pt idx="1569">
                  <c:v>0.20399999999999999</c:v>
                </c:pt>
                <c:pt idx="1570">
                  <c:v>0.17100000000000001</c:v>
                </c:pt>
                <c:pt idx="1571">
                  <c:v>0.17599999999999999</c:v>
                </c:pt>
                <c:pt idx="1572">
                  <c:v>0.188</c:v>
                </c:pt>
                <c:pt idx="1573">
                  <c:v>0.16900000000000001</c:v>
                </c:pt>
                <c:pt idx="1574">
                  <c:v>0.15</c:v>
                </c:pt>
                <c:pt idx="1575">
                  <c:v>0.16300000000000001</c:v>
                </c:pt>
                <c:pt idx="1576">
                  <c:v>0.188</c:v>
                </c:pt>
                <c:pt idx="1577">
                  <c:v>0.17599999999999999</c:v>
                </c:pt>
                <c:pt idx="1578">
                  <c:v>0.19600000000000001</c:v>
                </c:pt>
                <c:pt idx="1579">
                  <c:v>0.16600000000000001</c:v>
                </c:pt>
                <c:pt idx="1580">
                  <c:v>0.187</c:v>
                </c:pt>
                <c:pt idx="1581">
                  <c:v>0.16300000000000001</c:v>
                </c:pt>
                <c:pt idx="1582">
                  <c:v>0.17699999999999999</c:v>
                </c:pt>
                <c:pt idx="1583">
                  <c:v>0.17299999999999999</c:v>
                </c:pt>
                <c:pt idx="1584">
                  <c:v>0.20200000000000001</c:v>
                </c:pt>
                <c:pt idx="1585">
                  <c:v>0.20200000000000001</c:v>
                </c:pt>
                <c:pt idx="1586">
                  <c:v>0.17</c:v>
                </c:pt>
                <c:pt idx="1587">
                  <c:v>0.219</c:v>
                </c:pt>
                <c:pt idx="1588">
                  <c:v>0.21299999999999999</c:v>
                </c:pt>
                <c:pt idx="1589">
                  <c:v>0.18099999999999999</c:v>
                </c:pt>
                <c:pt idx="1590">
                  <c:v>0.191</c:v>
                </c:pt>
                <c:pt idx="1591">
                  <c:v>0.17699999999999999</c:v>
                </c:pt>
                <c:pt idx="1592">
                  <c:v>0.16200000000000001</c:v>
                </c:pt>
                <c:pt idx="1593">
                  <c:v>0.17199999999999999</c:v>
                </c:pt>
                <c:pt idx="1594">
                  <c:v>0.19700000000000001</c:v>
                </c:pt>
                <c:pt idx="1595">
                  <c:v>0.20699999999999999</c:v>
                </c:pt>
                <c:pt idx="1596">
                  <c:v>0.19400000000000001</c:v>
                </c:pt>
                <c:pt idx="1597">
                  <c:v>0.19700000000000001</c:v>
                </c:pt>
                <c:pt idx="1598">
                  <c:v>0.20200000000000001</c:v>
                </c:pt>
                <c:pt idx="1599">
                  <c:v>0.183</c:v>
                </c:pt>
                <c:pt idx="1600">
                  <c:v>0.19600000000000001</c:v>
                </c:pt>
                <c:pt idx="1601">
                  <c:v>0.17599999999999999</c:v>
                </c:pt>
                <c:pt idx="1602">
                  <c:v>0.17399999999999999</c:v>
                </c:pt>
                <c:pt idx="1603">
                  <c:v>0.182</c:v>
                </c:pt>
                <c:pt idx="1604">
                  <c:v>0.21</c:v>
                </c:pt>
                <c:pt idx="1605">
                  <c:v>0.17599999999999999</c:v>
                </c:pt>
                <c:pt idx="1606">
                  <c:v>0.16</c:v>
                </c:pt>
                <c:pt idx="1607">
                  <c:v>0.19800000000000001</c:v>
                </c:pt>
                <c:pt idx="1608">
                  <c:v>0.158</c:v>
                </c:pt>
                <c:pt idx="1609">
                  <c:v>0.18099999999999999</c:v>
                </c:pt>
                <c:pt idx="1610">
                  <c:v>0.218</c:v>
                </c:pt>
                <c:pt idx="1611">
                  <c:v>0.221</c:v>
                </c:pt>
                <c:pt idx="1612">
                  <c:v>0.22500000000000001</c:v>
                </c:pt>
                <c:pt idx="1613">
                  <c:v>0.21199999999999999</c:v>
                </c:pt>
                <c:pt idx="1614">
                  <c:v>0.186</c:v>
                </c:pt>
                <c:pt idx="1615">
                  <c:v>0.20599999999999999</c:v>
                </c:pt>
                <c:pt idx="1616">
                  <c:v>0.19400000000000001</c:v>
                </c:pt>
                <c:pt idx="1617">
                  <c:v>0.16400000000000001</c:v>
                </c:pt>
                <c:pt idx="1618">
                  <c:v>0.24399999999999999</c:v>
                </c:pt>
                <c:pt idx="1619">
                  <c:v>0.247</c:v>
                </c:pt>
                <c:pt idx="1620">
                  <c:v>0.20699999999999999</c:v>
                </c:pt>
                <c:pt idx="1621">
                  <c:v>0.22800000000000001</c:v>
                </c:pt>
                <c:pt idx="1622">
                  <c:v>0.19400000000000001</c:v>
                </c:pt>
                <c:pt idx="1623">
                  <c:v>0.17599999999999999</c:v>
                </c:pt>
                <c:pt idx="1624">
                  <c:v>0.21</c:v>
                </c:pt>
                <c:pt idx="1625">
                  <c:v>0.155</c:v>
                </c:pt>
                <c:pt idx="1626">
                  <c:v>0.158</c:v>
                </c:pt>
                <c:pt idx="1627">
                  <c:v>0.16400000000000001</c:v>
                </c:pt>
                <c:pt idx="1628">
                  <c:v>0.17399999999999999</c:v>
                </c:pt>
                <c:pt idx="1629">
                  <c:v>0.23300000000000001</c:v>
                </c:pt>
                <c:pt idx="1630">
                  <c:v>0.222</c:v>
                </c:pt>
                <c:pt idx="1631">
                  <c:v>0.192</c:v>
                </c:pt>
                <c:pt idx="1632">
                  <c:v>0.17799999999999999</c:v>
                </c:pt>
                <c:pt idx="1633">
                  <c:v>0.19900000000000001</c:v>
                </c:pt>
                <c:pt idx="1634">
                  <c:v>0.17799999999999999</c:v>
                </c:pt>
                <c:pt idx="1635">
                  <c:v>0.159</c:v>
                </c:pt>
                <c:pt idx="1636">
                  <c:v>0.16400000000000001</c:v>
                </c:pt>
                <c:pt idx="1637">
                  <c:v>0.17699999999999999</c:v>
                </c:pt>
                <c:pt idx="1638">
                  <c:v>0.17899999999999999</c:v>
                </c:pt>
                <c:pt idx="1639">
                  <c:v>0.191</c:v>
                </c:pt>
                <c:pt idx="1640">
                  <c:v>0.214</c:v>
                </c:pt>
                <c:pt idx="1641">
                  <c:v>0.17699999999999999</c:v>
                </c:pt>
                <c:pt idx="1642">
                  <c:v>0.188</c:v>
                </c:pt>
                <c:pt idx="1643">
                  <c:v>0.20200000000000001</c:v>
                </c:pt>
                <c:pt idx="1644">
                  <c:v>0.19</c:v>
                </c:pt>
                <c:pt idx="1645">
                  <c:v>0.17100000000000001</c:v>
                </c:pt>
                <c:pt idx="1646">
                  <c:v>0.17599999999999999</c:v>
                </c:pt>
                <c:pt idx="1647">
                  <c:v>0.20200000000000001</c:v>
                </c:pt>
                <c:pt idx="1648">
                  <c:v>0.219</c:v>
                </c:pt>
                <c:pt idx="1649">
                  <c:v>0.217</c:v>
                </c:pt>
                <c:pt idx="1650">
                  <c:v>0.19</c:v>
                </c:pt>
                <c:pt idx="1651">
                  <c:v>0.184</c:v>
                </c:pt>
                <c:pt idx="1652">
                  <c:v>0.152</c:v>
                </c:pt>
                <c:pt idx="1653">
                  <c:v>0.22</c:v>
                </c:pt>
                <c:pt idx="1654">
                  <c:v>0.20799999999999999</c:v>
                </c:pt>
                <c:pt idx="1655">
                  <c:v>0.16400000000000001</c:v>
                </c:pt>
                <c:pt idx="1656">
                  <c:v>0.189</c:v>
                </c:pt>
                <c:pt idx="1657">
                  <c:v>0.19900000000000001</c:v>
                </c:pt>
                <c:pt idx="1658">
                  <c:v>0.214</c:v>
                </c:pt>
                <c:pt idx="1659">
                  <c:v>0.20899999999999999</c:v>
                </c:pt>
                <c:pt idx="1660">
                  <c:v>0.17399999999999999</c:v>
                </c:pt>
                <c:pt idx="1661">
                  <c:v>0.185</c:v>
                </c:pt>
                <c:pt idx="1662">
                  <c:v>0.17799999999999999</c:v>
                </c:pt>
                <c:pt idx="1663">
                  <c:v>0.16500000000000001</c:v>
                </c:pt>
                <c:pt idx="1664">
                  <c:v>0.186</c:v>
                </c:pt>
                <c:pt idx="1665">
                  <c:v>0.20799999999999999</c:v>
                </c:pt>
                <c:pt idx="1666">
                  <c:v>0.20799999999999999</c:v>
                </c:pt>
                <c:pt idx="1667">
                  <c:v>0.16600000000000001</c:v>
                </c:pt>
                <c:pt idx="1668">
                  <c:v>0.17799999999999999</c:v>
                </c:pt>
                <c:pt idx="1669">
                  <c:v>0.19500000000000001</c:v>
                </c:pt>
                <c:pt idx="1670">
                  <c:v>0.20399999999999999</c:v>
                </c:pt>
                <c:pt idx="1671">
                  <c:v>0.19700000000000001</c:v>
                </c:pt>
                <c:pt idx="1672">
                  <c:v>0.17599999999999999</c:v>
                </c:pt>
                <c:pt idx="1673">
                  <c:v>0.18099999999999999</c:v>
                </c:pt>
                <c:pt idx="1674">
                  <c:v>0.188</c:v>
                </c:pt>
                <c:pt idx="1675">
                  <c:v>0.19</c:v>
                </c:pt>
                <c:pt idx="1676">
                  <c:v>0.20100000000000001</c:v>
                </c:pt>
                <c:pt idx="1677">
                  <c:v>0.17399999999999999</c:v>
                </c:pt>
                <c:pt idx="1678">
                  <c:v>0.159</c:v>
                </c:pt>
                <c:pt idx="1679">
                  <c:v>0.16300000000000001</c:v>
                </c:pt>
                <c:pt idx="1680">
                  <c:v>0.16400000000000001</c:v>
                </c:pt>
                <c:pt idx="1681">
                  <c:v>0.17299999999999999</c:v>
                </c:pt>
                <c:pt idx="1682">
                  <c:v>0.222</c:v>
                </c:pt>
                <c:pt idx="1683">
                  <c:v>0.16900000000000001</c:v>
                </c:pt>
                <c:pt idx="1684">
                  <c:v>0.187</c:v>
                </c:pt>
                <c:pt idx="1685">
                  <c:v>0.19500000000000001</c:v>
                </c:pt>
                <c:pt idx="1686">
                  <c:v>0.17599999999999999</c:v>
                </c:pt>
                <c:pt idx="1687">
                  <c:v>0.191</c:v>
                </c:pt>
                <c:pt idx="1688">
                  <c:v>0.16200000000000001</c:v>
                </c:pt>
                <c:pt idx="1689">
                  <c:v>0.183</c:v>
                </c:pt>
                <c:pt idx="1690">
                  <c:v>0.16500000000000001</c:v>
                </c:pt>
                <c:pt idx="1691">
                  <c:v>0.17100000000000001</c:v>
                </c:pt>
                <c:pt idx="1692">
                  <c:v>0.191</c:v>
                </c:pt>
                <c:pt idx="1693">
                  <c:v>0.188</c:v>
                </c:pt>
                <c:pt idx="1694">
                  <c:v>0.17399999999999999</c:v>
                </c:pt>
                <c:pt idx="1695">
                  <c:v>0.216</c:v>
                </c:pt>
                <c:pt idx="1696">
                  <c:v>0.19600000000000001</c:v>
                </c:pt>
                <c:pt idx="1697">
                  <c:v>0.193</c:v>
                </c:pt>
                <c:pt idx="1698">
                  <c:v>0.151</c:v>
                </c:pt>
                <c:pt idx="1699">
                  <c:v>0.17199999999999999</c:v>
                </c:pt>
                <c:pt idx="1700">
                  <c:v>0.17699999999999999</c:v>
                </c:pt>
                <c:pt idx="1701">
                  <c:v>0.18</c:v>
                </c:pt>
                <c:pt idx="1702">
                  <c:v>0.154</c:v>
                </c:pt>
                <c:pt idx="1703">
                  <c:v>0.182</c:v>
                </c:pt>
                <c:pt idx="1704">
                  <c:v>0.20399999999999999</c:v>
                </c:pt>
                <c:pt idx="1705">
                  <c:v>0.214</c:v>
                </c:pt>
                <c:pt idx="1706">
                  <c:v>0.17499999999999999</c:v>
                </c:pt>
                <c:pt idx="1707">
                  <c:v>0.183</c:v>
                </c:pt>
                <c:pt idx="1708">
                  <c:v>0.17599999999999999</c:v>
                </c:pt>
                <c:pt idx="1709">
                  <c:v>0.17799999999999999</c:v>
                </c:pt>
                <c:pt idx="1710">
                  <c:v>0.19500000000000001</c:v>
                </c:pt>
                <c:pt idx="1711">
                  <c:v>0.23100000000000001</c:v>
                </c:pt>
                <c:pt idx="1712">
                  <c:v>0.186</c:v>
                </c:pt>
                <c:pt idx="1713">
                  <c:v>0.223</c:v>
                </c:pt>
                <c:pt idx="1714">
                  <c:v>0.19800000000000001</c:v>
                </c:pt>
                <c:pt idx="1715">
                  <c:v>0.25700000000000001</c:v>
                </c:pt>
                <c:pt idx="1716">
                  <c:v>0.214</c:v>
                </c:pt>
                <c:pt idx="1717">
                  <c:v>0.251</c:v>
                </c:pt>
                <c:pt idx="1718">
                  <c:v>0.22800000000000001</c:v>
                </c:pt>
                <c:pt idx="1719">
                  <c:v>0.253</c:v>
                </c:pt>
                <c:pt idx="1720">
                  <c:v>0.23499999999999999</c:v>
                </c:pt>
                <c:pt idx="1721">
                  <c:v>0.193</c:v>
                </c:pt>
                <c:pt idx="1722">
                  <c:v>0.247</c:v>
                </c:pt>
                <c:pt idx="1723">
                  <c:v>0.501</c:v>
                </c:pt>
                <c:pt idx="1724">
                  <c:v>0.44900000000000001</c:v>
                </c:pt>
                <c:pt idx="1725">
                  <c:v>0.44700000000000001</c:v>
                </c:pt>
                <c:pt idx="1726">
                  <c:v>0.45</c:v>
                </c:pt>
                <c:pt idx="1727">
                  <c:v>0.39300000000000002</c:v>
                </c:pt>
                <c:pt idx="1728">
                  <c:v>0.44700000000000001</c:v>
                </c:pt>
                <c:pt idx="1729">
                  <c:v>0.46</c:v>
                </c:pt>
                <c:pt idx="1730">
                  <c:v>0.45500000000000002</c:v>
                </c:pt>
                <c:pt idx="1731">
                  <c:v>0.45700000000000002</c:v>
                </c:pt>
                <c:pt idx="1732">
                  <c:v>0.48899999999999999</c:v>
                </c:pt>
                <c:pt idx="1733">
                  <c:v>0.44500000000000001</c:v>
                </c:pt>
                <c:pt idx="1734">
                  <c:v>0.55500000000000005</c:v>
                </c:pt>
                <c:pt idx="1735">
                  <c:v>0.496</c:v>
                </c:pt>
                <c:pt idx="1736">
                  <c:v>0.432</c:v>
                </c:pt>
                <c:pt idx="1737">
                  <c:v>0.45200000000000001</c:v>
                </c:pt>
                <c:pt idx="1738">
                  <c:v>0.48099999999999998</c:v>
                </c:pt>
                <c:pt idx="1739">
                  <c:v>0.55200000000000005</c:v>
                </c:pt>
                <c:pt idx="1740">
                  <c:v>0.45700000000000002</c:v>
                </c:pt>
                <c:pt idx="1741">
                  <c:v>0.502</c:v>
                </c:pt>
                <c:pt idx="1742">
                  <c:v>0.443</c:v>
                </c:pt>
                <c:pt idx="1743">
                  <c:v>0.48099999999999998</c:v>
                </c:pt>
                <c:pt idx="1744">
                  <c:v>0.51400000000000001</c:v>
                </c:pt>
                <c:pt idx="1745">
                  <c:v>0.44500000000000001</c:v>
                </c:pt>
                <c:pt idx="1746">
                  <c:v>0.25800000000000001</c:v>
                </c:pt>
                <c:pt idx="1747">
                  <c:v>0.249</c:v>
                </c:pt>
                <c:pt idx="1748">
                  <c:v>0.27100000000000002</c:v>
                </c:pt>
                <c:pt idx="1749">
                  <c:v>0.45600000000000002</c:v>
                </c:pt>
                <c:pt idx="1750">
                  <c:v>0.46899999999999997</c:v>
                </c:pt>
                <c:pt idx="1751">
                  <c:v>0.45300000000000001</c:v>
                </c:pt>
                <c:pt idx="1752">
                  <c:v>0.48</c:v>
                </c:pt>
                <c:pt idx="1753">
                  <c:v>0.443</c:v>
                </c:pt>
                <c:pt idx="1754">
                  <c:v>0.48399999999999999</c:v>
                </c:pt>
                <c:pt idx="1755">
                  <c:v>0.48399999999999999</c:v>
                </c:pt>
                <c:pt idx="1756">
                  <c:v>0.5</c:v>
                </c:pt>
                <c:pt idx="1757">
                  <c:v>0.54600000000000004</c:v>
                </c:pt>
                <c:pt idx="1758">
                  <c:v>0.56599999999999995</c:v>
                </c:pt>
                <c:pt idx="1759">
                  <c:v>0.55000000000000004</c:v>
                </c:pt>
                <c:pt idx="1760">
                  <c:v>0.50800000000000001</c:v>
                </c:pt>
                <c:pt idx="1761">
                  <c:v>0.55800000000000005</c:v>
                </c:pt>
                <c:pt idx="1762">
                  <c:v>0.53900000000000003</c:v>
                </c:pt>
                <c:pt idx="1763">
                  <c:v>0.54100000000000004</c:v>
                </c:pt>
                <c:pt idx="1764">
                  <c:v>0.55000000000000004</c:v>
                </c:pt>
                <c:pt idx="1765">
                  <c:v>0.53700000000000003</c:v>
                </c:pt>
                <c:pt idx="1766">
                  <c:v>0.432</c:v>
                </c:pt>
                <c:pt idx="1767">
                  <c:v>0.41599999999999998</c:v>
                </c:pt>
                <c:pt idx="1768">
                  <c:v>0.46500000000000002</c:v>
                </c:pt>
                <c:pt idx="1769">
                  <c:v>0.49199999999999999</c:v>
                </c:pt>
                <c:pt idx="1770">
                  <c:v>0.45100000000000001</c:v>
                </c:pt>
                <c:pt idx="1771">
                  <c:v>0.495</c:v>
                </c:pt>
                <c:pt idx="1772">
                  <c:v>0.51800000000000002</c:v>
                </c:pt>
                <c:pt idx="1773">
                  <c:v>0.56599999999999995</c:v>
                </c:pt>
                <c:pt idx="1774">
                  <c:v>0.58699999999999997</c:v>
                </c:pt>
                <c:pt idx="1775">
                  <c:v>0.55800000000000005</c:v>
                </c:pt>
                <c:pt idx="1776">
                  <c:v>0.55700000000000005</c:v>
                </c:pt>
                <c:pt idx="1777">
                  <c:v>0.56999999999999995</c:v>
                </c:pt>
                <c:pt idx="1778">
                  <c:v>0.48199999999999998</c:v>
                </c:pt>
                <c:pt idx="1779">
                  <c:v>0.49</c:v>
                </c:pt>
                <c:pt idx="1780">
                  <c:v>0.54500000000000004</c:v>
                </c:pt>
                <c:pt idx="1781">
                  <c:v>0.48399999999999999</c:v>
                </c:pt>
                <c:pt idx="1782">
                  <c:v>0.55500000000000005</c:v>
                </c:pt>
                <c:pt idx="1783">
                  <c:v>0.52700000000000002</c:v>
                </c:pt>
                <c:pt idx="1784">
                  <c:v>0.58799999999999997</c:v>
                </c:pt>
                <c:pt idx="1785">
                  <c:v>0.58499999999999996</c:v>
                </c:pt>
                <c:pt idx="1786">
                  <c:v>0.54600000000000004</c:v>
                </c:pt>
                <c:pt idx="1787">
                  <c:v>0.47799999999999998</c:v>
                </c:pt>
                <c:pt idx="1788">
                  <c:v>0.48099999999999998</c:v>
                </c:pt>
                <c:pt idx="1789">
                  <c:v>0.44900000000000001</c:v>
                </c:pt>
                <c:pt idx="1790">
                  <c:v>0.61099999999999999</c:v>
                </c:pt>
                <c:pt idx="1791">
                  <c:v>0.56200000000000006</c:v>
                </c:pt>
                <c:pt idx="1792">
                  <c:v>0.56000000000000005</c:v>
                </c:pt>
                <c:pt idx="1793">
                  <c:v>0.57699999999999996</c:v>
                </c:pt>
                <c:pt idx="1794">
                  <c:v>0.53300000000000003</c:v>
                </c:pt>
                <c:pt idx="1795">
                  <c:v>0.59499999999999997</c:v>
                </c:pt>
                <c:pt idx="1796">
                  <c:v>0.57499999999999996</c:v>
                </c:pt>
                <c:pt idx="1797">
                  <c:v>0.51400000000000001</c:v>
                </c:pt>
                <c:pt idx="1798">
                  <c:v>0.54400000000000004</c:v>
                </c:pt>
                <c:pt idx="1799">
                  <c:v>0.52300000000000002</c:v>
                </c:pt>
                <c:pt idx="1800">
                  <c:v>0.54900000000000004</c:v>
                </c:pt>
                <c:pt idx="1801">
                  <c:v>0.496</c:v>
                </c:pt>
                <c:pt idx="1802">
                  <c:v>0.52800000000000002</c:v>
                </c:pt>
                <c:pt idx="1803">
                  <c:v>0.52700000000000002</c:v>
                </c:pt>
                <c:pt idx="1804">
                  <c:v>0.51200000000000001</c:v>
                </c:pt>
                <c:pt idx="1805">
                  <c:v>0.52800000000000002</c:v>
                </c:pt>
                <c:pt idx="1806">
                  <c:v>0.55700000000000005</c:v>
                </c:pt>
                <c:pt idx="1807">
                  <c:v>0.52500000000000002</c:v>
                </c:pt>
                <c:pt idx="1808">
                  <c:v>0.54700000000000004</c:v>
                </c:pt>
                <c:pt idx="1809">
                  <c:v>0.58499999999999996</c:v>
                </c:pt>
                <c:pt idx="1810">
                  <c:v>0.58099999999999996</c:v>
                </c:pt>
                <c:pt idx="1811">
                  <c:v>0.57599999999999996</c:v>
                </c:pt>
                <c:pt idx="1812">
                  <c:v>0.56799999999999995</c:v>
                </c:pt>
                <c:pt idx="1813">
                  <c:v>0.56999999999999995</c:v>
                </c:pt>
                <c:pt idx="1814">
                  <c:v>0.66100000000000003</c:v>
                </c:pt>
                <c:pt idx="1815">
                  <c:v>0.59</c:v>
                </c:pt>
                <c:pt idx="1816">
                  <c:v>0.60299999999999998</c:v>
                </c:pt>
                <c:pt idx="1817">
                  <c:v>0.58399999999999996</c:v>
                </c:pt>
                <c:pt idx="1818">
                  <c:v>0.626</c:v>
                </c:pt>
                <c:pt idx="1819">
                  <c:v>0.63200000000000001</c:v>
                </c:pt>
                <c:pt idx="1820">
                  <c:v>0.61899999999999999</c:v>
                </c:pt>
                <c:pt idx="1821">
                  <c:v>0.58499999999999996</c:v>
                </c:pt>
                <c:pt idx="1822">
                  <c:v>0.61899999999999999</c:v>
                </c:pt>
                <c:pt idx="1823">
                  <c:v>0.59399999999999997</c:v>
                </c:pt>
                <c:pt idx="1824">
                  <c:v>0.63</c:v>
                </c:pt>
                <c:pt idx="1825">
                  <c:v>0.629</c:v>
                </c:pt>
                <c:pt idx="1826">
                  <c:v>0.621</c:v>
                </c:pt>
                <c:pt idx="1827">
                  <c:v>0.60499999999999998</c:v>
                </c:pt>
                <c:pt idx="1828">
                  <c:v>0.66500000000000004</c:v>
                </c:pt>
                <c:pt idx="1829">
                  <c:v>0.63300000000000001</c:v>
                </c:pt>
                <c:pt idx="1830">
                  <c:v>0.64600000000000002</c:v>
                </c:pt>
                <c:pt idx="1831">
                  <c:v>0.69399999999999995</c:v>
                </c:pt>
                <c:pt idx="1832">
                  <c:v>0.67200000000000004</c:v>
                </c:pt>
                <c:pt idx="1833">
                  <c:v>0.63300000000000001</c:v>
                </c:pt>
                <c:pt idx="1834">
                  <c:v>0.65600000000000003</c:v>
                </c:pt>
                <c:pt idx="1835">
                  <c:v>0.64200000000000002</c:v>
                </c:pt>
                <c:pt idx="1836">
                  <c:v>0.61</c:v>
                </c:pt>
                <c:pt idx="1837">
                  <c:v>0.63800000000000001</c:v>
                </c:pt>
                <c:pt idx="1838">
                  <c:v>0.71699999999999997</c:v>
                </c:pt>
                <c:pt idx="1839">
                  <c:v>0.624</c:v>
                </c:pt>
                <c:pt idx="1840">
                  <c:v>0.65400000000000003</c:v>
                </c:pt>
                <c:pt idx="1841">
                  <c:v>0.65700000000000003</c:v>
                </c:pt>
                <c:pt idx="1842">
                  <c:v>0.63800000000000001</c:v>
                </c:pt>
                <c:pt idx="1843">
                  <c:v>0.64300000000000002</c:v>
                </c:pt>
                <c:pt idx="1844">
                  <c:v>0.65100000000000002</c:v>
                </c:pt>
                <c:pt idx="1845">
                  <c:v>0.627</c:v>
                </c:pt>
                <c:pt idx="1846">
                  <c:v>0.60299999999999998</c:v>
                </c:pt>
                <c:pt idx="1847">
                  <c:v>0.57899999999999996</c:v>
                </c:pt>
                <c:pt idx="1848">
                  <c:v>0.59</c:v>
                </c:pt>
                <c:pt idx="1849">
                  <c:v>0.54</c:v>
                </c:pt>
                <c:pt idx="1850">
                  <c:v>0.53700000000000003</c:v>
                </c:pt>
                <c:pt idx="1851">
                  <c:v>0.59199999999999997</c:v>
                </c:pt>
                <c:pt idx="1852">
                  <c:v>0.71099999999999997</c:v>
                </c:pt>
                <c:pt idx="1853">
                  <c:v>0.69599999999999995</c:v>
                </c:pt>
                <c:pt idx="1854">
                  <c:v>0.74399999999999999</c:v>
                </c:pt>
                <c:pt idx="1855">
                  <c:v>0.78500000000000003</c:v>
                </c:pt>
                <c:pt idx="1856">
                  <c:v>0.80200000000000005</c:v>
                </c:pt>
                <c:pt idx="1857">
                  <c:v>0.83499999999999996</c:v>
                </c:pt>
                <c:pt idx="1858">
                  <c:v>0.88</c:v>
                </c:pt>
                <c:pt idx="1859">
                  <c:v>0.91</c:v>
                </c:pt>
                <c:pt idx="1860">
                  <c:v>0.97199999999999998</c:v>
                </c:pt>
                <c:pt idx="1861">
                  <c:v>0.85799999999999998</c:v>
                </c:pt>
                <c:pt idx="1862">
                  <c:v>0.86</c:v>
                </c:pt>
                <c:pt idx="1863">
                  <c:v>0.872</c:v>
                </c:pt>
                <c:pt idx="1864">
                  <c:v>0.92</c:v>
                </c:pt>
                <c:pt idx="1865">
                  <c:v>0.93200000000000005</c:v>
                </c:pt>
                <c:pt idx="1866">
                  <c:v>0.875</c:v>
                </c:pt>
                <c:pt idx="1867">
                  <c:v>0.85799999999999998</c:v>
                </c:pt>
                <c:pt idx="1868">
                  <c:v>0.9</c:v>
                </c:pt>
                <c:pt idx="1869">
                  <c:v>0.96399999999999997</c:v>
                </c:pt>
                <c:pt idx="1870">
                  <c:v>0.88400000000000001</c:v>
                </c:pt>
                <c:pt idx="1871">
                  <c:v>0.876</c:v>
                </c:pt>
                <c:pt idx="1872">
                  <c:v>0.92300000000000004</c:v>
                </c:pt>
                <c:pt idx="1873">
                  <c:v>0.90800000000000003</c:v>
                </c:pt>
                <c:pt idx="1874">
                  <c:v>0.92200000000000004</c:v>
                </c:pt>
                <c:pt idx="1875">
                  <c:v>0.873</c:v>
                </c:pt>
                <c:pt idx="1876">
                  <c:v>0.89200000000000002</c:v>
                </c:pt>
                <c:pt idx="1877">
                  <c:v>0.88100000000000001</c:v>
                </c:pt>
                <c:pt idx="1878">
                  <c:v>0.86</c:v>
                </c:pt>
                <c:pt idx="1879">
                  <c:v>0.878</c:v>
                </c:pt>
                <c:pt idx="1880">
                  <c:v>0.874</c:v>
                </c:pt>
                <c:pt idx="1881">
                  <c:v>0.88400000000000001</c:v>
                </c:pt>
                <c:pt idx="1882">
                  <c:v>0.83</c:v>
                </c:pt>
                <c:pt idx="1883">
                  <c:v>0.90200000000000002</c:v>
                </c:pt>
                <c:pt idx="1884">
                  <c:v>1.0569999999999999</c:v>
                </c:pt>
                <c:pt idx="1885">
                  <c:v>1.103</c:v>
                </c:pt>
                <c:pt idx="1886">
                  <c:v>1.0389999999999999</c:v>
                </c:pt>
                <c:pt idx="1887">
                  <c:v>1.056</c:v>
                </c:pt>
                <c:pt idx="1888">
                  <c:v>1.2549999999999999</c:v>
                </c:pt>
                <c:pt idx="1889">
                  <c:v>1.1779999999999999</c:v>
                </c:pt>
                <c:pt idx="1890">
                  <c:v>1.1200000000000001</c:v>
                </c:pt>
                <c:pt idx="1891">
                  <c:v>1.085</c:v>
                </c:pt>
                <c:pt idx="1892">
                  <c:v>1.1539999999999999</c:v>
                </c:pt>
                <c:pt idx="1893">
                  <c:v>1.1559999999999999</c:v>
                </c:pt>
                <c:pt idx="1894">
                  <c:v>1.2110000000000001</c:v>
                </c:pt>
                <c:pt idx="1895">
                  <c:v>1.218</c:v>
                </c:pt>
                <c:pt idx="1896">
                  <c:v>1.121</c:v>
                </c:pt>
                <c:pt idx="1897">
                  <c:v>1.222</c:v>
                </c:pt>
                <c:pt idx="1898">
                  <c:v>1.206</c:v>
                </c:pt>
                <c:pt idx="1899">
                  <c:v>1.21</c:v>
                </c:pt>
                <c:pt idx="1900">
                  <c:v>0.83899999999999997</c:v>
                </c:pt>
                <c:pt idx="1901">
                  <c:v>0.84599999999999997</c:v>
                </c:pt>
                <c:pt idx="1902">
                  <c:v>0.83699999999999997</c:v>
                </c:pt>
                <c:pt idx="1903">
                  <c:v>0.87</c:v>
                </c:pt>
                <c:pt idx="1904">
                  <c:v>0.80100000000000005</c:v>
                </c:pt>
                <c:pt idx="1905">
                  <c:v>0.84199999999999997</c:v>
                </c:pt>
                <c:pt idx="1906">
                  <c:v>0.82699999999999996</c:v>
                </c:pt>
                <c:pt idx="1907">
                  <c:v>0.84199999999999997</c:v>
                </c:pt>
                <c:pt idx="1908">
                  <c:v>0.84599999999999997</c:v>
                </c:pt>
                <c:pt idx="1909">
                  <c:v>0.86899999999999999</c:v>
                </c:pt>
                <c:pt idx="1910">
                  <c:v>0.86599999999999999</c:v>
                </c:pt>
                <c:pt idx="1911">
                  <c:v>0.85199999999999998</c:v>
                </c:pt>
                <c:pt idx="1912">
                  <c:v>0.84899999999999998</c:v>
                </c:pt>
                <c:pt idx="1913">
                  <c:v>0.84799999999999998</c:v>
                </c:pt>
                <c:pt idx="1914">
                  <c:v>0.873</c:v>
                </c:pt>
                <c:pt idx="1915">
                  <c:v>0.86699999999999999</c:v>
                </c:pt>
                <c:pt idx="1916">
                  <c:v>0.83499999999999996</c:v>
                </c:pt>
                <c:pt idx="1917">
                  <c:v>0.82599999999999996</c:v>
                </c:pt>
                <c:pt idx="1918">
                  <c:v>0.86399999999999999</c:v>
                </c:pt>
                <c:pt idx="1919">
                  <c:v>0.84299999999999997</c:v>
                </c:pt>
                <c:pt idx="1920">
                  <c:v>0.83499999999999996</c:v>
                </c:pt>
                <c:pt idx="1921">
                  <c:v>0.79700000000000004</c:v>
                </c:pt>
                <c:pt idx="1922">
                  <c:v>0.84199999999999997</c:v>
                </c:pt>
                <c:pt idx="1923">
                  <c:v>0.85899999999999999</c:v>
                </c:pt>
                <c:pt idx="1924">
                  <c:v>0.86</c:v>
                </c:pt>
                <c:pt idx="1925">
                  <c:v>0.85099999999999998</c:v>
                </c:pt>
                <c:pt idx="1926">
                  <c:v>0.86799999999999999</c:v>
                </c:pt>
                <c:pt idx="1927">
                  <c:v>0.85499999999999998</c:v>
                </c:pt>
                <c:pt idx="1929">
                  <c:v>5.5949999999999998</c:v>
                </c:pt>
                <c:pt idx="1930">
                  <c:v>3.5569999999999999</c:v>
                </c:pt>
                <c:pt idx="1931">
                  <c:v>3.1749999999999998</c:v>
                </c:pt>
                <c:pt idx="1932">
                  <c:v>2.83</c:v>
                </c:pt>
                <c:pt idx="1933">
                  <c:v>2.6989999999999998</c:v>
                </c:pt>
                <c:pt idx="1934">
                  <c:v>2.6989999999999998</c:v>
                </c:pt>
                <c:pt idx="1935">
                  <c:v>2.6339999999999999</c:v>
                </c:pt>
                <c:pt idx="1936">
                  <c:v>2.5110000000000001</c:v>
                </c:pt>
                <c:pt idx="1937">
                  <c:v>1.885</c:v>
                </c:pt>
                <c:pt idx="1938">
                  <c:v>1.4339999999999999</c:v>
                </c:pt>
                <c:pt idx="1939">
                  <c:v>1.2350000000000001</c:v>
                </c:pt>
                <c:pt idx="1940">
                  <c:v>1.1459999999999999</c:v>
                </c:pt>
                <c:pt idx="1941">
                  <c:v>1.0669999999999999</c:v>
                </c:pt>
                <c:pt idx="1942">
                  <c:v>1</c:v>
                </c:pt>
                <c:pt idx="1943">
                  <c:v>1</c:v>
                </c:pt>
                <c:pt idx="1944">
                  <c:v>0.94799999999999995</c:v>
                </c:pt>
                <c:pt idx="1945">
                  <c:v>0.86899999999999999</c:v>
                </c:pt>
                <c:pt idx="1946">
                  <c:v>0.85599999999999998</c:v>
                </c:pt>
                <c:pt idx="1947">
                  <c:v>0.871</c:v>
                </c:pt>
                <c:pt idx="1948">
                  <c:v>0.88700000000000001</c:v>
                </c:pt>
                <c:pt idx="1949">
                  <c:v>0.85799999999999998</c:v>
                </c:pt>
                <c:pt idx="1950">
                  <c:v>0.72299999999999998</c:v>
                </c:pt>
                <c:pt idx="1951">
                  <c:v>0.64400000000000002</c:v>
                </c:pt>
                <c:pt idx="1952">
                  <c:v>0.64200000000000002</c:v>
                </c:pt>
                <c:pt idx="1953">
                  <c:v>0.58899999999999997</c:v>
                </c:pt>
                <c:pt idx="1954">
                  <c:v>0.57099999999999995</c:v>
                </c:pt>
                <c:pt idx="1955">
                  <c:v>0.58099999999999996</c:v>
                </c:pt>
                <c:pt idx="1956">
                  <c:v>0.59699999999999998</c:v>
                </c:pt>
                <c:pt idx="1957">
                  <c:v>0.60599999999999998</c:v>
                </c:pt>
                <c:pt idx="1958">
                  <c:v>0.61899999999999999</c:v>
                </c:pt>
                <c:pt idx="1959">
                  <c:v>0.61099999999999999</c:v>
                </c:pt>
                <c:pt idx="1960">
                  <c:v>0.59599999999999997</c:v>
                </c:pt>
                <c:pt idx="1961">
                  <c:v>0.61299999999999999</c:v>
                </c:pt>
                <c:pt idx="1962">
                  <c:v>0.59299999999999997</c:v>
                </c:pt>
                <c:pt idx="1963">
                  <c:v>0.54200000000000004</c:v>
                </c:pt>
                <c:pt idx="1964">
                  <c:v>0.50600000000000001</c:v>
                </c:pt>
                <c:pt idx="1965">
                  <c:v>0.55500000000000005</c:v>
                </c:pt>
                <c:pt idx="1966">
                  <c:v>0.51</c:v>
                </c:pt>
                <c:pt idx="1967">
                  <c:v>0.56899999999999995</c:v>
                </c:pt>
                <c:pt idx="1968">
                  <c:v>0.65300000000000002</c:v>
                </c:pt>
                <c:pt idx="1969">
                  <c:v>0.749</c:v>
                </c:pt>
                <c:pt idx="1970">
                  <c:v>0.86</c:v>
                </c:pt>
                <c:pt idx="1971">
                  <c:v>0.88700000000000001</c:v>
                </c:pt>
                <c:pt idx="1972">
                  <c:v>0.871</c:v>
                </c:pt>
                <c:pt idx="1973">
                  <c:v>0.84699999999999998</c:v>
                </c:pt>
                <c:pt idx="1974">
                  <c:v>0.753</c:v>
                </c:pt>
                <c:pt idx="1975">
                  <c:v>1</c:v>
                </c:pt>
                <c:pt idx="1976">
                  <c:v>1</c:v>
                </c:pt>
                <c:pt idx="1977">
                  <c:v>1</c:v>
                </c:pt>
                <c:pt idx="1978">
                  <c:v>1</c:v>
                </c:pt>
                <c:pt idx="1980">
                  <c:v>8.9740000000000002</c:v>
                </c:pt>
                <c:pt idx="1981">
                  <c:v>2.0990000000000002</c:v>
                </c:pt>
                <c:pt idx="1982">
                  <c:v>1.032</c:v>
                </c:pt>
                <c:pt idx="1983">
                  <c:v>0.77800000000000002</c:v>
                </c:pt>
                <c:pt idx="1984">
                  <c:v>0.79200000000000004</c:v>
                </c:pt>
                <c:pt idx="1985">
                  <c:v>0.77800000000000002</c:v>
                </c:pt>
                <c:pt idx="1986">
                  <c:v>0.68400000000000005</c:v>
                </c:pt>
                <c:pt idx="1987">
                  <c:v>0.57499999999999996</c:v>
                </c:pt>
                <c:pt idx="1988">
                  <c:v>0.61399999999999999</c:v>
                </c:pt>
                <c:pt idx="1989">
                  <c:v>0.56100000000000005</c:v>
                </c:pt>
                <c:pt idx="1990">
                  <c:v>0.59499999999999997</c:v>
                </c:pt>
                <c:pt idx="1991">
                  <c:v>0.622</c:v>
                </c:pt>
                <c:pt idx="1992">
                  <c:v>0.63</c:v>
                </c:pt>
                <c:pt idx="1993">
                  <c:v>0.60799999999999998</c:v>
                </c:pt>
                <c:pt idx="1994">
                  <c:v>0.58399999999999996</c:v>
                </c:pt>
                <c:pt idx="1995">
                  <c:v>0.59599999999999997</c:v>
                </c:pt>
                <c:pt idx="1996">
                  <c:v>0.626</c:v>
                </c:pt>
                <c:pt idx="1997">
                  <c:v>0.64800000000000002</c:v>
                </c:pt>
                <c:pt idx="1998">
                  <c:v>0.67400000000000004</c:v>
                </c:pt>
                <c:pt idx="1999">
                  <c:v>0.56899999999999995</c:v>
                </c:pt>
                <c:pt idx="2000">
                  <c:v>0.497</c:v>
                </c:pt>
                <c:pt idx="2001">
                  <c:v>0.498</c:v>
                </c:pt>
                <c:pt idx="2002">
                  <c:v>0.50800000000000001</c:v>
                </c:pt>
                <c:pt idx="2003">
                  <c:v>0.53100000000000003</c:v>
                </c:pt>
                <c:pt idx="2004">
                  <c:v>0.51100000000000001</c:v>
                </c:pt>
                <c:pt idx="2005">
                  <c:v>0.5</c:v>
                </c:pt>
                <c:pt idx="2006">
                  <c:v>0.57999999999999996</c:v>
                </c:pt>
                <c:pt idx="2007">
                  <c:v>0.55200000000000005</c:v>
                </c:pt>
                <c:pt idx="2008">
                  <c:v>0.49</c:v>
                </c:pt>
                <c:pt idx="2009">
                  <c:v>0.45800000000000002</c:v>
                </c:pt>
                <c:pt idx="2010">
                  <c:v>0.44500000000000001</c:v>
                </c:pt>
                <c:pt idx="2011">
                  <c:v>0.46800000000000003</c:v>
                </c:pt>
                <c:pt idx="2012">
                  <c:v>0.50800000000000001</c:v>
                </c:pt>
                <c:pt idx="2013">
                  <c:v>0.41899999999999998</c:v>
                </c:pt>
                <c:pt idx="2014">
                  <c:v>0.38700000000000001</c:v>
                </c:pt>
                <c:pt idx="2015">
                  <c:v>0.39300000000000002</c:v>
                </c:pt>
                <c:pt idx="2016">
                  <c:v>0.442</c:v>
                </c:pt>
                <c:pt idx="2017">
                  <c:v>0.35099999999999998</c:v>
                </c:pt>
                <c:pt idx="2018">
                  <c:v>0.34399999999999997</c:v>
                </c:pt>
                <c:pt idx="2019">
                  <c:v>0.22600000000000001</c:v>
                </c:pt>
                <c:pt idx="2020">
                  <c:v>0.23799999999999999</c:v>
                </c:pt>
                <c:pt idx="2021">
                  <c:v>0.215</c:v>
                </c:pt>
                <c:pt idx="2022">
                  <c:v>0.246</c:v>
                </c:pt>
                <c:pt idx="2023">
                  <c:v>0.255</c:v>
                </c:pt>
                <c:pt idx="2024">
                  <c:v>0.24099999999999999</c:v>
                </c:pt>
                <c:pt idx="2025">
                  <c:v>0.20200000000000001</c:v>
                </c:pt>
                <c:pt idx="2026">
                  <c:v>0.2</c:v>
                </c:pt>
                <c:pt idx="2027">
                  <c:v>0.22600000000000001</c:v>
                </c:pt>
                <c:pt idx="2028">
                  <c:v>0.222</c:v>
                </c:pt>
                <c:pt idx="2029">
                  <c:v>0.23100000000000001</c:v>
                </c:pt>
                <c:pt idx="2030">
                  <c:v>0.20399999999999999</c:v>
                </c:pt>
                <c:pt idx="2031">
                  <c:v>0.19800000000000001</c:v>
                </c:pt>
                <c:pt idx="2032">
                  <c:v>0.21299999999999999</c:v>
                </c:pt>
                <c:pt idx="2033">
                  <c:v>0.22600000000000001</c:v>
                </c:pt>
                <c:pt idx="2034">
                  <c:v>0.224</c:v>
                </c:pt>
                <c:pt idx="2035">
                  <c:v>0.20799999999999999</c:v>
                </c:pt>
                <c:pt idx="2036">
                  <c:v>0.17199999999999999</c:v>
                </c:pt>
                <c:pt idx="2037">
                  <c:v>0.125</c:v>
                </c:pt>
                <c:pt idx="2038">
                  <c:v>9.0999999999999998E-2</c:v>
                </c:pt>
                <c:pt idx="2039">
                  <c:v>4.7E-2</c:v>
                </c:pt>
                <c:pt idx="2040">
                  <c:v>5.5E-2</c:v>
                </c:pt>
                <c:pt idx="2041">
                  <c:v>4.2999999999999997E-2</c:v>
                </c:pt>
                <c:pt idx="2042">
                  <c:v>4.8000000000000001E-2</c:v>
                </c:pt>
                <c:pt idx="2043">
                  <c:v>7.5999999999999998E-2</c:v>
                </c:pt>
                <c:pt idx="2044">
                  <c:v>4.5999999999999999E-2</c:v>
                </c:pt>
                <c:pt idx="2045">
                  <c:v>6.0999999999999999E-2</c:v>
                </c:pt>
                <c:pt idx="2046">
                  <c:v>8.0000000000000002E-3</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3.2000000000000001E-2</c:v>
                </c:pt>
                <c:pt idx="2144">
                  <c:v>0.06</c:v>
                </c:pt>
                <c:pt idx="2145">
                  <c:v>5.6000000000000001E-2</c:v>
                </c:pt>
                <c:pt idx="2146">
                  <c:v>0.03</c:v>
                </c:pt>
                <c:pt idx="2147">
                  <c:v>4.2999999999999997E-2</c:v>
                </c:pt>
                <c:pt idx="2148">
                  <c:v>4.8000000000000001E-2</c:v>
                </c:pt>
                <c:pt idx="2149">
                  <c:v>5.2999999999999999E-2</c:v>
                </c:pt>
                <c:pt idx="2150">
                  <c:v>4.7E-2</c:v>
                </c:pt>
                <c:pt idx="2151">
                  <c:v>5.5E-2</c:v>
                </c:pt>
                <c:pt idx="2152">
                  <c:v>5.7000000000000002E-2</c:v>
                </c:pt>
                <c:pt idx="2153">
                  <c:v>6.5000000000000002E-2</c:v>
                </c:pt>
                <c:pt idx="2154">
                  <c:v>5.6000000000000001E-2</c:v>
                </c:pt>
                <c:pt idx="2155">
                  <c:v>4.5999999999999999E-2</c:v>
                </c:pt>
                <c:pt idx="2156">
                  <c:v>0.05</c:v>
                </c:pt>
                <c:pt idx="2157">
                  <c:v>4.8000000000000001E-2</c:v>
                </c:pt>
                <c:pt idx="2158">
                  <c:v>5.3999999999999999E-2</c:v>
                </c:pt>
                <c:pt idx="2159">
                  <c:v>5.0999999999999997E-2</c:v>
                </c:pt>
                <c:pt idx="2160">
                  <c:v>0.05</c:v>
                </c:pt>
                <c:pt idx="2161">
                  <c:v>0.05</c:v>
                </c:pt>
                <c:pt idx="2162">
                  <c:v>5.8000000000000003E-2</c:v>
                </c:pt>
                <c:pt idx="2163">
                  <c:v>5.1999999999999998E-2</c:v>
                </c:pt>
                <c:pt idx="2164">
                  <c:v>5.0999999999999997E-2</c:v>
                </c:pt>
                <c:pt idx="2165">
                  <c:v>4.8000000000000001E-2</c:v>
                </c:pt>
                <c:pt idx="2166">
                  <c:v>4.9000000000000002E-2</c:v>
                </c:pt>
                <c:pt idx="2167">
                  <c:v>4.3999999999999997E-2</c:v>
                </c:pt>
                <c:pt idx="2168">
                  <c:v>5.7000000000000002E-2</c:v>
                </c:pt>
                <c:pt idx="2169">
                  <c:v>5.5E-2</c:v>
                </c:pt>
                <c:pt idx="2170">
                  <c:v>5.3999999999999999E-2</c:v>
                </c:pt>
                <c:pt idx="2171">
                  <c:v>5.5E-2</c:v>
                </c:pt>
                <c:pt idx="2172">
                  <c:v>6.0999999999999999E-2</c:v>
                </c:pt>
                <c:pt idx="2173">
                  <c:v>5.5E-2</c:v>
                </c:pt>
                <c:pt idx="2174">
                  <c:v>5.5E-2</c:v>
                </c:pt>
                <c:pt idx="2175">
                  <c:v>6.7000000000000004E-2</c:v>
                </c:pt>
                <c:pt idx="2176">
                  <c:v>5.8999999999999997E-2</c:v>
                </c:pt>
                <c:pt idx="2177">
                  <c:v>7.3999999999999996E-2</c:v>
                </c:pt>
                <c:pt idx="2178">
                  <c:v>4.7E-2</c:v>
                </c:pt>
                <c:pt idx="2179">
                  <c:v>5.1999999999999998E-2</c:v>
                </c:pt>
                <c:pt idx="2180">
                  <c:v>5.1999999999999998E-2</c:v>
                </c:pt>
                <c:pt idx="2181">
                  <c:v>5.1999999999999998E-2</c:v>
                </c:pt>
                <c:pt idx="2182">
                  <c:v>4.7E-2</c:v>
                </c:pt>
                <c:pt idx="2183">
                  <c:v>5.8000000000000003E-2</c:v>
                </c:pt>
                <c:pt idx="2184">
                  <c:v>6.8000000000000005E-2</c:v>
                </c:pt>
                <c:pt idx="2185">
                  <c:v>5.1999999999999998E-2</c:v>
                </c:pt>
                <c:pt idx="2186">
                  <c:v>5.2999999999999999E-2</c:v>
                </c:pt>
                <c:pt idx="2187">
                  <c:v>4.5999999999999999E-2</c:v>
                </c:pt>
                <c:pt idx="2188">
                  <c:v>5.1999999999999998E-2</c:v>
                </c:pt>
                <c:pt idx="2189">
                  <c:v>6.5000000000000002E-2</c:v>
                </c:pt>
                <c:pt idx="2190">
                  <c:v>9.1999999999999998E-2</c:v>
                </c:pt>
                <c:pt idx="2191">
                  <c:v>9.6000000000000002E-2</c:v>
                </c:pt>
                <c:pt idx="2192">
                  <c:v>0.107</c:v>
                </c:pt>
                <c:pt idx="2193">
                  <c:v>0.11600000000000001</c:v>
                </c:pt>
                <c:pt idx="2194">
                  <c:v>0.108</c:v>
                </c:pt>
                <c:pt idx="2195">
                  <c:v>0.1</c:v>
                </c:pt>
                <c:pt idx="2196">
                  <c:v>0.104</c:v>
                </c:pt>
                <c:pt idx="2197">
                  <c:v>0.13700000000000001</c:v>
                </c:pt>
                <c:pt idx="2198">
                  <c:v>0.123</c:v>
                </c:pt>
                <c:pt idx="2199">
                  <c:v>9.0999999999999998E-2</c:v>
                </c:pt>
                <c:pt idx="2200">
                  <c:v>0.10199999999999999</c:v>
                </c:pt>
                <c:pt idx="2201">
                  <c:v>0.1</c:v>
                </c:pt>
                <c:pt idx="2202">
                  <c:v>9.7000000000000003E-2</c:v>
                </c:pt>
                <c:pt idx="2203">
                  <c:v>0.10199999999999999</c:v>
                </c:pt>
                <c:pt idx="2204">
                  <c:v>9.9000000000000005E-2</c:v>
                </c:pt>
                <c:pt idx="2205">
                  <c:v>9.5000000000000001E-2</c:v>
                </c:pt>
                <c:pt idx="2206">
                  <c:v>0.108</c:v>
                </c:pt>
                <c:pt idx="2207">
                  <c:v>0.12</c:v>
                </c:pt>
                <c:pt idx="2208">
                  <c:v>0.1</c:v>
                </c:pt>
                <c:pt idx="2209">
                  <c:v>0.10299999999999999</c:v>
                </c:pt>
                <c:pt idx="2210">
                  <c:v>0.14599999999999999</c:v>
                </c:pt>
                <c:pt idx="2211">
                  <c:v>0.13400000000000001</c:v>
                </c:pt>
                <c:pt idx="2212">
                  <c:v>0.13</c:v>
                </c:pt>
                <c:pt idx="2213">
                  <c:v>0.126</c:v>
                </c:pt>
                <c:pt idx="2214">
                  <c:v>0.11</c:v>
                </c:pt>
                <c:pt idx="2215">
                  <c:v>9.4E-2</c:v>
                </c:pt>
                <c:pt idx="2216">
                  <c:v>0.124</c:v>
                </c:pt>
                <c:pt idx="2217">
                  <c:v>0.13800000000000001</c:v>
                </c:pt>
                <c:pt idx="2218">
                  <c:v>0.107</c:v>
                </c:pt>
                <c:pt idx="2219">
                  <c:v>9.9000000000000005E-2</c:v>
                </c:pt>
                <c:pt idx="2220">
                  <c:v>0.121</c:v>
                </c:pt>
                <c:pt idx="2221">
                  <c:v>0.11700000000000001</c:v>
                </c:pt>
                <c:pt idx="2222">
                  <c:v>0.1</c:v>
                </c:pt>
                <c:pt idx="2223">
                  <c:v>0.11</c:v>
                </c:pt>
                <c:pt idx="2224">
                  <c:v>0.126</c:v>
                </c:pt>
                <c:pt idx="2225">
                  <c:v>0.10299999999999999</c:v>
                </c:pt>
                <c:pt idx="2226">
                  <c:v>0.13</c:v>
                </c:pt>
                <c:pt idx="2227">
                  <c:v>0.13200000000000001</c:v>
                </c:pt>
                <c:pt idx="2228">
                  <c:v>0.109</c:v>
                </c:pt>
                <c:pt idx="2229">
                  <c:v>0.11799999999999999</c:v>
                </c:pt>
                <c:pt idx="2230">
                  <c:v>0.113</c:v>
                </c:pt>
                <c:pt idx="2231">
                  <c:v>0.113</c:v>
                </c:pt>
                <c:pt idx="2232">
                  <c:v>0.11700000000000001</c:v>
                </c:pt>
                <c:pt idx="2233">
                  <c:v>0.104</c:v>
                </c:pt>
                <c:pt idx="2234">
                  <c:v>0.11899999999999999</c:v>
                </c:pt>
                <c:pt idx="2235">
                  <c:v>0.11899999999999999</c:v>
                </c:pt>
                <c:pt idx="2236">
                  <c:v>0.16400000000000001</c:v>
                </c:pt>
                <c:pt idx="2237">
                  <c:v>0.12</c:v>
                </c:pt>
                <c:pt idx="2238">
                  <c:v>9.5000000000000001E-2</c:v>
                </c:pt>
                <c:pt idx="2239">
                  <c:v>0.14599999999999999</c:v>
                </c:pt>
                <c:pt idx="2240">
                  <c:v>0.12</c:v>
                </c:pt>
                <c:pt idx="2241">
                  <c:v>0.106</c:v>
                </c:pt>
                <c:pt idx="2242">
                  <c:v>0.13200000000000001</c:v>
                </c:pt>
                <c:pt idx="2243">
                  <c:v>0.13800000000000001</c:v>
                </c:pt>
                <c:pt idx="2244">
                  <c:v>0.108</c:v>
                </c:pt>
                <c:pt idx="2245">
                  <c:v>9.8000000000000004E-2</c:v>
                </c:pt>
                <c:pt idx="2246">
                  <c:v>0.127</c:v>
                </c:pt>
                <c:pt idx="2247">
                  <c:v>0.113</c:v>
                </c:pt>
                <c:pt idx="2248">
                  <c:v>0.10199999999999999</c:v>
                </c:pt>
                <c:pt idx="2249">
                  <c:v>0.10199999999999999</c:v>
                </c:pt>
                <c:pt idx="2250">
                  <c:v>0.106</c:v>
                </c:pt>
                <c:pt idx="2251">
                  <c:v>0.11600000000000001</c:v>
                </c:pt>
                <c:pt idx="2252">
                  <c:v>0.11</c:v>
                </c:pt>
                <c:pt idx="2253">
                  <c:v>0.108</c:v>
                </c:pt>
                <c:pt idx="2254">
                  <c:v>0.111</c:v>
                </c:pt>
                <c:pt idx="2255">
                  <c:v>0.11700000000000001</c:v>
                </c:pt>
                <c:pt idx="2256">
                  <c:v>0.115</c:v>
                </c:pt>
                <c:pt idx="2257">
                  <c:v>0.114</c:v>
                </c:pt>
                <c:pt idx="2258">
                  <c:v>0.128</c:v>
                </c:pt>
                <c:pt idx="2259">
                  <c:v>0.11899999999999999</c:v>
                </c:pt>
                <c:pt idx="2260">
                  <c:v>0.10100000000000001</c:v>
                </c:pt>
                <c:pt idx="2261">
                  <c:v>0.123</c:v>
                </c:pt>
                <c:pt idx="2262">
                  <c:v>9.8000000000000004E-2</c:v>
                </c:pt>
                <c:pt idx="2263">
                  <c:v>8.5999999999999993E-2</c:v>
                </c:pt>
                <c:pt idx="2264">
                  <c:v>7.4999999999999997E-2</c:v>
                </c:pt>
                <c:pt idx="2265">
                  <c:v>0.11799999999999999</c:v>
                </c:pt>
                <c:pt idx="2266">
                  <c:v>0.123</c:v>
                </c:pt>
                <c:pt idx="2267">
                  <c:v>0.124</c:v>
                </c:pt>
                <c:pt idx="2268">
                  <c:v>9.2999999999999999E-2</c:v>
                </c:pt>
                <c:pt idx="2269">
                  <c:v>4.9000000000000002E-2</c:v>
                </c:pt>
                <c:pt idx="2270">
                  <c:v>9.5000000000000001E-2</c:v>
                </c:pt>
                <c:pt idx="2271">
                  <c:v>0.109</c:v>
                </c:pt>
                <c:pt idx="2272">
                  <c:v>9.7000000000000003E-2</c:v>
                </c:pt>
                <c:pt idx="2273">
                  <c:v>5.0999999999999997E-2</c:v>
                </c:pt>
                <c:pt idx="2274">
                  <c:v>0.11</c:v>
                </c:pt>
                <c:pt idx="2275">
                  <c:v>5.3999999999999999E-2</c:v>
                </c:pt>
                <c:pt idx="2276">
                  <c:v>5.6000000000000001E-2</c:v>
                </c:pt>
                <c:pt idx="2277">
                  <c:v>5.8999999999999997E-2</c:v>
                </c:pt>
                <c:pt idx="2278">
                  <c:v>5.3999999999999999E-2</c:v>
                </c:pt>
                <c:pt idx="2279">
                  <c:v>3.7999999999999999E-2</c:v>
                </c:pt>
                <c:pt idx="2280">
                  <c:v>8.7999999999999995E-2</c:v>
                </c:pt>
                <c:pt idx="2281">
                  <c:v>6.0999999999999999E-2</c:v>
                </c:pt>
                <c:pt idx="2282">
                  <c:v>5.0999999999999997E-2</c:v>
                </c:pt>
                <c:pt idx="2283">
                  <c:v>4.8000000000000001E-2</c:v>
                </c:pt>
                <c:pt idx="2284">
                  <c:v>0.05</c:v>
                </c:pt>
                <c:pt idx="2285">
                  <c:v>3.9E-2</c:v>
                </c:pt>
                <c:pt idx="2286">
                  <c:v>7.1999999999999995E-2</c:v>
                </c:pt>
                <c:pt idx="2287">
                  <c:v>4.7E-2</c:v>
                </c:pt>
                <c:pt idx="2288">
                  <c:v>5.3999999999999999E-2</c:v>
                </c:pt>
                <c:pt idx="2289">
                  <c:v>5.6000000000000001E-2</c:v>
                </c:pt>
                <c:pt idx="2290">
                  <c:v>5.2999999999999999E-2</c:v>
                </c:pt>
                <c:pt idx="2291">
                  <c:v>0.06</c:v>
                </c:pt>
                <c:pt idx="2292">
                  <c:v>7.2999999999999995E-2</c:v>
                </c:pt>
                <c:pt idx="2293">
                  <c:v>6.0999999999999999E-2</c:v>
                </c:pt>
                <c:pt idx="2294">
                  <c:v>6.6000000000000003E-2</c:v>
                </c:pt>
                <c:pt idx="2295">
                  <c:v>0.112</c:v>
                </c:pt>
                <c:pt idx="2296">
                  <c:v>0.115</c:v>
                </c:pt>
                <c:pt idx="2297">
                  <c:v>6.2E-2</c:v>
                </c:pt>
                <c:pt idx="2298">
                  <c:v>4.9000000000000002E-2</c:v>
                </c:pt>
                <c:pt idx="2299">
                  <c:v>4.3999999999999997E-2</c:v>
                </c:pt>
                <c:pt idx="2300">
                  <c:v>5.2999999999999999E-2</c:v>
                </c:pt>
                <c:pt idx="2301">
                  <c:v>5.7000000000000002E-2</c:v>
                </c:pt>
                <c:pt idx="2302">
                  <c:v>6.9000000000000006E-2</c:v>
                </c:pt>
                <c:pt idx="2303">
                  <c:v>7.0000000000000007E-2</c:v>
                </c:pt>
                <c:pt idx="2304">
                  <c:v>5.5E-2</c:v>
                </c:pt>
                <c:pt idx="2305">
                  <c:v>8.5000000000000006E-2</c:v>
                </c:pt>
                <c:pt idx="2306">
                  <c:v>5.3999999999999999E-2</c:v>
                </c:pt>
                <c:pt idx="2307">
                  <c:v>5.5E-2</c:v>
                </c:pt>
                <c:pt idx="2308">
                  <c:v>0.05</c:v>
                </c:pt>
                <c:pt idx="2309">
                  <c:v>5.1999999999999998E-2</c:v>
                </c:pt>
                <c:pt idx="2310">
                  <c:v>4.9000000000000002E-2</c:v>
                </c:pt>
                <c:pt idx="2311">
                  <c:v>0.05</c:v>
                </c:pt>
                <c:pt idx="2312">
                  <c:v>7.1999999999999995E-2</c:v>
                </c:pt>
                <c:pt idx="2313">
                  <c:v>7.0000000000000007E-2</c:v>
                </c:pt>
                <c:pt idx="2314">
                  <c:v>4.9000000000000002E-2</c:v>
                </c:pt>
                <c:pt idx="2315">
                  <c:v>5.2999999999999999E-2</c:v>
                </c:pt>
                <c:pt idx="2316">
                  <c:v>0.129</c:v>
                </c:pt>
                <c:pt idx="2317">
                  <c:v>0.10199999999999999</c:v>
                </c:pt>
                <c:pt idx="2318">
                  <c:v>9.7000000000000003E-2</c:v>
                </c:pt>
                <c:pt idx="2319">
                  <c:v>0.112</c:v>
                </c:pt>
                <c:pt idx="2320">
                  <c:v>0.10100000000000001</c:v>
                </c:pt>
                <c:pt idx="2321">
                  <c:v>0.112</c:v>
                </c:pt>
                <c:pt idx="2322">
                  <c:v>9.0999999999999998E-2</c:v>
                </c:pt>
                <c:pt idx="2323">
                  <c:v>0.10299999999999999</c:v>
                </c:pt>
                <c:pt idx="2324">
                  <c:v>0.122</c:v>
                </c:pt>
                <c:pt idx="2325">
                  <c:v>0.18</c:v>
                </c:pt>
                <c:pt idx="2326">
                  <c:v>0.20799999999999999</c:v>
                </c:pt>
                <c:pt idx="2327">
                  <c:v>0.193</c:v>
                </c:pt>
                <c:pt idx="2328">
                  <c:v>0.17299999999999999</c:v>
                </c:pt>
                <c:pt idx="2329">
                  <c:v>0.186</c:v>
                </c:pt>
                <c:pt idx="2330">
                  <c:v>0.193</c:v>
                </c:pt>
                <c:pt idx="2331">
                  <c:v>0.157</c:v>
                </c:pt>
                <c:pt idx="2332">
                  <c:v>0.158</c:v>
                </c:pt>
                <c:pt idx="2333">
                  <c:v>0.155</c:v>
                </c:pt>
                <c:pt idx="2334">
                  <c:v>0.16200000000000001</c:v>
                </c:pt>
                <c:pt idx="2335">
                  <c:v>0.185</c:v>
                </c:pt>
                <c:pt idx="2336">
                  <c:v>0.14599999999999999</c:v>
                </c:pt>
                <c:pt idx="2337">
                  <c:v>0.159</c:v>
                </c:pt>
                <c:pt idx="2338">
                  <c:v>0.156</c:v>
                </c:pt>
                <c:pt idx="2339">
                  <c:v>0.157</c:v>
                </c:pt>
                <c:pt idx="2340">
                  <c:v>0.124</c:v>
                </c:pt>
                <c:pt idx="2341">
                  <c:v>0.154</c:v>
                </c:pt>
                <c:pt idx="2342">
                  <c:v>0.16900000000000001</c:v>
                </c:pt>
                <c:pt idx="2343">
                  <c:v>0.161</c:v>
                </c:pt>
                <c:pt idx="2344">
                  <c:v>0.17</c:v>
                </c:pt>
                <c:pt idx="2345">
                  <c:v>0.182</c:v>
                </c:pt>
                <c:pt idx="2346">
                  <c:v>0.157</c:v>
                </c:pt>
                <c:pt idx="2347">
                  <c:v>0.16</c:v>
                </c:pt>
                <c:pt idx="2348">
                  <c:v>0.185</c:v>
                </c:pt>
                <c:pt idx="2349">
                  <c:v>0.17699999999999999</c:v>
                </c:pt>
                <c:pt idx="2350">
                  <c:v>0.16</c:v>
                </c:pt>
                <c:pt idx="2351">
                  <c:v>0.14899999999999999</c:v>
                </c:pt>
                <c:pt idx="2352">
                  <c:v>0.17499999999999999</c:v>
                </c:pt>
                <c:pt idx="2353">
                  <c:v>0.16</c:v>
                </c:pt>
                <c:pt idx="2354">
                  <c:v>0.183</c:v>
                </c:pt>
                <c:pt idx="2355">
                  <c:v>0.16300000000000001</c:v>
                </c:pt>
                <c:pt idx="2356">
                  <c:v>0.155</c:v>
                </c:pt>
                <c:pt idx="2357">
                  <c:v>0.161</c:v>
                </c:pt>
                <c:pt idx="2358">
                  <c:v>0.17599999999999999</c:v>
                </c:pt>
                <c:pt idx="2359">
                  <c:v>0.16500000000000001</c:v>
                </c:pt>
                <c:pt idx="2360">
                  <c:v>0.19500000000000001</c:v>
                </c:pt>
                <c:pt idx="2361">
                  <c:v>0.17100000000000001</c:v>
                </c:pt>
                <c:pt idx="2362">
                  <c:v>0.158</c:v>
                </c:pt>
                <c:pt idx="2363">
                  <c:v>0.16400000000000001</c:v>
                </c:pt>
                <c:pt idx="2364">
                  <c:v>0.16500000000000001</c:v>
                </c:pt>
                <c:pt idx="2365">
                  <c:v>0.18099999999999999</c:v>
                </c:pt>
                <c:pt idx="2366">
                  <c:v>0.187</c:v>
                </c:pt>
                <c:pt idx="2367">
                  <c:v>0.19900000000000001</c:v>
                </c:pt>
                <c:pt idx="2368">
                  <c:v>0.186</c:v>
                </c:pt>
                <c:pt idx="2369">
                  <c:v>0.16800000000000001</c:v>
                </c:pt>
                <c:pt idx="2370">
                  <c:v>0.16300000000000001</c:v>
                </c:pt>
                <c:pt idx="2371">
                  <c:v>0.15</c:v>
                </c:pt>
                <c:pt idx="2372">
                  <c:v>0.14899999999999999</c:v>
                </c:pt>
                <c:pt idx="2373">
                  <c:v>0.17599999999999999</c:v>
                </c:pt>
                <c:pt idx="2374">
                  <c:v>0.17499999999999999</c:v>
                </c:pt>
                <c:pt idx="2375">
                  <c:v>0.14599999999999999</c:v>
                </c:pt>
                <c:pt idx="2376">
                  <c:v>0.153</c:v>
                </c:pt>
                <c:pt idx="2377">
                  <c:v>0.17199999999999999</c:v>
                </c:pt>
                <c:pt idx="2378">
                  <c:v>0.191</c:v>
                </c:pt>
                <c:pt idx="2379">
                  <c:v>0.17799999999999999</c:v>
                </c:pt>
                <c:pt idx="2380">
                  <c:v>0.16</c:v>
                </c:pt>
                <c:pt idx="2381">
                  <c:v>0.158</c:v>
                </c:pt>
                <c:pt idx="2382">
                  <c:v>0.15</c:v>
                </c:pt>
                <c:pt idx="2383">
                  <c:v>0.14099999999999999</c:v>
                </c:pt>
                <c:pt idx="2384">
                  <c:v>0.17</c:v>
                </c:pt>
                <c:pt idx="2385">
                  <c:v>0.19500000000000001</c:v>
                </c:pt>
                <c:pt idx="2386">
                  <c:v>0.16600000000000001</c:v>
                </c:pt>
                <c:pt idx="2387">
                  <c:v>0.159</c:v>
                </c:pt>
                <c:pt idx="2388">
                  <c:v>0.17899999999999999</c:v>
                </c:pt>
                <c:pt idx="2389">
                  <c:v>0.154</c:v>
                </c:pt>
                <c:pt idx="2390">
                  <c:v>0.182</c:v>
                </c:pt>
                <c:pt idx="2391">
                  <c:v>0.17299999999999999</c:v>
                </c:pt>
                <c:pt idx="2392">
                  <c:v>0.157</c:v>
                </c:pt>
                <c:pt idx="2393">
                  <c:v>0.16700000000000001</c:v>
                </c:pt>
                <c:pt idx="2394">
                  <c:v>0.182</c:v>
                </c:pt>
                <c:pt idx="2395">
                  <c:v>0.14699999999999999</c:v>
                </c:pt>
                <c:pt idx="2396">
                  <c:v>0.159</c:v>
                </c:pt>
                <c:pt idx="2397">
                  <c:v>0.13200000000000001</c:v>
                </c:pt>
                <c:pt idx="2398">
                  <c:v>0.17199999999999999</c:v>
                </c:pt>
                <c:pt idx="2399">
                  <c:v>0.14799999999999999</c:v>
                </c:pt>
                <c:pt idx="2400">
                  <c:v>0.14799999999999999</c:v>
                </c:pt>
                <c:pt idx="2401">
                  <c:v>0.17899999999999999</c:v>
                </c:pt>
                <c:pt idx="2402">
                  <c:v>0.16900000000000001</c:v>
                </c:pt>
                <c:pt idx="2403">
                  <c:v>0.16200000000000001</c:v>
                </c:pt>
                <c:pt idx="2404">
                  <c:v>0.20599999999999999</c:v>
                </c:pt>
                <c:pt idx="2405">
                  <c:v>0.157</c:v>
                </c:pt>
                <c:pt idx="2406">
                  <c:v>0.158</c:v>
                </c:pt>
                <c:pt idx="2407">
                  <c:v>0.161</c:v>
                </c:pt>
                <c:pt idx="2408">
                  <c:v>0.122</c:v>
                </c:pt>
                <c:pt idx="2409">
                  <c:v>0.16800000000000001</c:v>
                </c:pt>
                <c:pt idx="2410">
                  <c:v>0.17399999999999999</c:v>
                </c:pt>
                <c:pt idx="2411">
                  <c:v>0.17899999999999999</c:v>
                </c:pt>
                <c:pt idx="2412">
                  <c:v>0.16500000000000001</c:v>
                </c:pt>
                <c:pt idx="2413">
                  <c:v>0.155</c:v>
                </c:pt>
                <c:pt idx="2414">
                  <c:v>0.192</c:v>
                </c:pt>
                <c:pt idx="2415">
                  <c:v>0.18</c:v>
                </c:pt>
                <c:pt idx="2416">
                  <c:v>0.16700000000000001</c:v>
                </c:pt>
                <c:pt idx="2417">
                  <c:v>0.152</c:v>
                </c:pt>
                <c:pt idx="2418">
                  <c:v>0.16700000000000001</c:v>
                </c:pt>
                <c:pt idx="2419">
                  <c:v>0.151</c:v>
                </c:pt>
                <c:pt idx="2420">
                  <c:v>0.18</c:v>
                </c:pt>
                <c:pt idx="2421">
                  <c:v>0.16700000000000001</c:v>
                </c:pt>
                <c:pt idx="2422">
                  <c:v>0.16900000000000001</c:v>
                </c:pt>
                <c:pt idx="2423">
                  <c:v>0.158</c:v>
                </c:pt>
                <c:pt idx="2424">
                  <c:v>0.19400000000000001</c:v>
                </c:pt>
                <c:pt idx="2425">
                  <c:v>0.155</c:v>
                </c:pt>
                <c:pt idx="2426">
                  <c:v>0.161</c:v>
                </c:pt>
                <c:pt idx="2427">
                  <c:v>0.17699999999999999</c:v>
                </c:pt>
                <c:pt idx="2428">
                  <c:v>0.183</c:v>
                </c:pt>
                <c:pt idx="2429">
                  <c:v>0.16600000000000001</c:v>
                </c:pt>
                <c:pt idx="2430">
                  <c:v>0.14699999999999999</c:v>
                </c:pt>
                <c:pt idx="2431">
                  <c:v>0.13300000000000001</c:v>
                </c:pt>
                <c:pt idx="2432">
                  <c:v>0.14599999999999999</c:v>
                </c:pt>
                <c:pt idx="2433">
                  <c:v>0.154</c:v>
                </c:pt>
                <c:pt idx="2434">
                  <c:v>0.17799999999999999</c:v>
                </c:pt>
                <c:pt idx="2435">
                  <c:v>0.16500000000000001</c:v>
                </c:pt>
                <c:pt idx="2436">
                  <c:v>0.154</c:v>
                </c:pt>
                <c:pt idx="2437">
                  <c:v>0.18099999999999999</c:v>
                </c:pt>
                <c:pt idx="2438">
                  <c:v>0.14199999999999999</c:v>
                </c:pt>
                <c:pt idx="2439">
                  <c:v>0.20300000000000001</c:v>
                </c:pt>
                <c:pt idx="2440">
                  <c:v>0.155</c:v>
                </c:pt>
                <c:pt idx="2441">
                  <c:v>0.16200000000000001</c:v>
                </c:pt>
                <c:pt idx="2442">
                  <c:v>0.17499999999999999</c:v>
                </c:pt>
                <c:pt idx="2443">
                  <c:v>0.159</c:v>
                </c:pt>
                <c:pt idx="2444">
                  <c:v>0.19900000000000001</c:v>
                </c:pt>
                <c:pt idx="2445">
                  <c:v>0.192</c:v>
                </c:pt>
                <c:pt idx="2446">
                  <c:v>0.156</c:v>
                </c:pt>
                <c:pt idx="2447">
                  <c:v>0.17</c:v>
                </c:pt>
                <c:pt idx="2448">
                  <c:v>0.153</c:v>
                </c:pt>
                <c:pt idx="2449">
                  <c:v>0.16</c:v>
                </c:pt>
                <c:pt idx="2450">
                  <c:v>0.152</c:v>
                </c:pt>
                <c:pt idx="2451">
                  <c:v>0.17799999999999999</c:v>
                </c:pt>
                <c:pt idx="2452">
                  <c:v>0.191</c:v>
                </c:pt>
                <c:pt idx="2453">
                  <c:v>0.154</c:v>
                </c:pt>
                <c:pt idx="2454">
                  <c:v>0.184</c:v>
                </c:pt>
                <c:pt idx="2455">
                  <c:v>0.155</c:v>
                </c:pt>
                <c:pt idx="2456">
                  <c:v>0.16700000000000001</c:v>
                </c:pt>
                <c:pt idx="2457">
                  <c:v>0.14799999999999999</c:v>
                </c:pt>
                <c:pt idx="2458">
                  <c:v>0.20499999999999999</c:v>
                </c:pt>
                <c:pt idx="2459">
                  <c:v>0.18099999999999999</c:v>
                </c:pt>
                <c:pt idx="2460">
                  <c:v>0.155</c:v>
                </c:pt>
                <c:pt idx="2461">
                  <c:v>0.16200000000000001</c:v>
                </c:pt>
                <c:pt idx="2462">
                  <c:v>0.17</c:v>
                </c:pt>
                <c:pt idx="2463">
                  <c:v>0.17599999999999999</c:v>
                </c:pt>
                <c:pt idx="2464">
                  <c:v>0.16400000000000001</c:v>
                </c:pt>
                <c:pt idx="2465">
                  <c:v>0.159</c:v>
                </c:pt>
                <c:pt idx="2466">
                  <c:v>0.156</c:v>
                </c:pt>
                <c:pt idx="2467">
                  <c:v>0.18099999999999999</c:v>
                </c:pt>
                <c:pt idx="2468">
                  <c:v>0.17599999999999999</c:v>
                </c:pt>
                <c:pt idx="2469">
                  <c:v>0.14299999999999999</c:v>
                </c:pt>
                <c:pt idx="2470">
                  <c:v>0.16500000000000001</c:v>
                </c:pt>
                <c:pt idx="2471">
                  <c:v>0.155</c:v>
                </c:pt>
                <c:pt idx="2472">
                  <c:v>0.14899999999999999</c:v>
                </c:pt>
                <c:pt idx="2473">
                  <c:v>0.17599999999999999</c:v>
                </c:pt>
                <c:pt idx="2474">
                  <c:v>0.184</c:v>
                </c:pt>
                <c:pt idx="2475">
                  <c:v>0.14699999999999999</c:v>
                </c:pt>
                <c:pt idx="2476">
                  <c:v>0.161</c:v>
                </c:pt>
                <c:pt idx="2477">
                  <c:v>0.14399999999999999</c:v>
                </c:pt>
                <c:pt idx="2478">
                  <c:v>0.14499999999999999</c:v>
                </c:pt>
                <c:pt idx="2479">
                  <c:v>0.152</c:v>
                </c:pt>
                <c:pt idx="2480">
                  <c:v>0.16800000000000001</c:v>
                </c:pt>
                <c:pt idx="2481">
                  <c:v>0.161</c:v>
                </c:pt>
                <c:pt idx="2482">
                  <c:v>0.17699999999999999</c:v>
                </c:pt>
                <c:pt idx="2483">
                  <c:v>0.16300000000000001</c:v>
                </c:pt>
                <c:pt idx="2484">
                  <c:v>0.151</c:v>
                </c:pt>
                <c:pt idx="2485">
                  <c:v>0.17199999999999999</c:v>
                </c:pt>
                <c:pt idx="2486">
                  <c:v>0.16900000000000001</c:v>
                </c:pt>
                <c:pt idx="2487">
                  <c:v>0.16500000000000001</c:v>
                </c:pt>
                <c:pt idx="2488">
                  <c:v>0.19400000000000001</c:v>
                </c:pt>
                <c:pt idx="2489">
                  <c:v>0.159</c:v>
                </c:pt>
                <c:pt idx="2490">
                  <c:v>0.186</c:v>
                </c:pt>
                <c:pt idx="2491">
                  <c:v>0.16500000000000001</c:v>
                </c:pt>
                <c:pt idx="2492">
                  <c:v>0.187</c:v>
                </c:pt>
                <c:pt idx="2493">
                  <c:v>0.17599999999999999</c:v>
                </c:pt>
                <c:pt idx="2494">
                  <c:v>0.16200000000000001</c:v>
                </c:pt>
                <c:pt idx="2495">
                  <c:v>0.156</c:v>
                </c:pt>
                <c:pt idx="2496">
                  <c:v>0.18</c:v>
                </c:pt>
                <c:pt idx="2497">
                  <c:v>0.16900000000000001</c:v>
                </c:pt>
                <c:pt idx="2498">
                  <c:v>0.17399999999999999</c:v>
                </c:pt>
                <c:pt idx="2499">
                  <c:v>0.161</c:v>
                </c:pt>
                <c:pt idx="2500">
                  <c:v>0.151</c:v>
                </c:pt>
                <c:pt idx="2501">
                  <c:v>0.16500000000000001</c:v>
                </c:pt>
                <c:pt idx="2502">
                  <c:v>0.189</c:v>
                </c:pt>
                <c:pt idx="2503">
                  <c:v>0.182</c:v>
                </c:pt>
                <c:pt idx="2504">
                  <c:v>0.13900000000000001</c:v>
                </c:pt>
                <c:pt idx="2505">
                  <c:v>0.158</c:v>
                </c:pt>
                <c:pt idx="2506">
                  <c:v>0.16300000000000001</c:v>
                </c:pt>
                <c:pt idx="2507">
                  <c:v>0.159</c:v>
                </c:pt>
                <c:pt idx="2508">
                  <c:v>0.16500000000000001</c:v>
                </c:pt>
                <c:pt idx="2509">
                  <c:v>0.186</c:v>
                </c:pt>
                <c:pt idx="2510">
                  <c:v>0.159</c:v>
                </c:pt>
                <c:pt idx="2511">
                  <c:v>0.189</c:v>
                </c:pt>
                <c:pt idx="2512">
                  <c:v>0.159</c:v>
                </c:pt>
                <c:pt idx="2513">
                  <c:v>0.157</c:v>
                </c:pt>
                <c:pt idx="2514">
                  <c:v>0.157</c:v>
                </c:pt>
                <c:pt idx="2515">
                  <c:v>0.16600000000000001</c:v>
                </c:pt>
                <c:pt idx="2516">
                  <c:v>0.21199999999999999</c:v>
                </c:pt>
                <c:pt idx="2517">
                  <c:v>0.17100000000000001</c:v>
                </c:pt>
                <c:pt idx="2518">
                  <c:v>0.151</c:v>
                </c:pt>
                <c:pt idx="2519">
                  <c:v>0.20799999999999999</c:v>
                </c:pt>
                <c:pt idx="2520">
                  <c:v>0.193</c:v>
                </c:pt>
                <c:pt idx="2521">
                  <c:v>0.20599999999999999</c:v>
                </c:pt>
                <c:pt idx="2522">
                  <c:v>0.191</c:v>
                </c:pt>
                <c:pt idx="2523">
                  <c:v>0.192</c:v>
                </c:pt>
                <c:pt idx="2524">
                  <c:v>0.16400000000000001</c:v>
                </c:pt>
                <c:pt idx="2525">
                  <c:v>0.19700000000000001</c:v>
                </c:pt>
                <c:pt idx="2526">
                  <c:v>0.14499999999999999</c:v>
                </c:pt>
                <c:pt idx="2527">
                  <c:v>0.158</c:v>
                </c:pt>
                <c:pt idx="2528">
                  <c:v>0.19</c:v>
                </c:pt>
                <c:pt idx="2529">
                  <c:v>0.20300000000000001</c:v>
                </c:pt>
                <c:pt idx="2530">
                  <c:v>0.182</c:v>
                </c:pt>
                <c:pt idx="2531">
                  <c:v>0.20799999999999999</c:v>
                </c:pt>
                <c:pt idx="2532">
                  <c:v>0.16700000000000001</c:v>
                </c:pt>
                <c:pt idx="2533">
                  <c:v>0.17899999999999999</c:v>
                </c:pt>
                <c:pt idx="2534">
                  <c:v>0.154</c:v>
                </c:pt>
                <c:pt idx="2535">
                  <c:v>0.156</c:v>
                </c:pt>
                <c:pt idx="2536">
                  <c:v>0.159</c:v>
                </c:pt>
                <c:pt idx="2537">
                  <c:v>0.19700000000000001</c:v>
                </c:pt>
                <c:pt idx="2538">
                  <c:v>0.21099999999999999</c:v>
                </c:pt>
                <c:pt idx="2539">
                  <c:v>0.20899999999999999</c:v>
                </c:pt>
                <c:pt idx="2540">
                  <c:v>0.193</c:v>
                </c:pt>
                <c:pt idx="2541">
                  <c:v>0.22</c:v>
                </c:pt>
                <c:pt idx="2542">
                  <c:v>0.21099999999999999</c:v>
                </c:pt>
                <c:pt idx="2543">
                  <c:v>0.21099999999999999</c:v>
                </c:pt>
                <c:pt idx="2544">
                  <c:v>0.25700000000000001</c:v>
                </c:pt>
                <c:pt idx="2545">
                  <c:v>0.22900000000000001</c:v>
                </c:pt>
                <c:pt idx="2546">
                  <c:v>0.25600000000000001</c:v>
                </c:pt>
                <c:pt idx="2547">
                  <c:v>0.20599999999999999</c:v>
                </c:pt>
                <c:pt idx="2548">
                  <c:v>0.217</c:v>
                </c:pt>
                <c:pt idx="2549">
                  <c:v>0.26500000000000001</c:v>
                </c:pt>
                <c:pt idx="2550">
                  <c:v>0.22700000000000001</c:v>
                </c:pt>
                <c:pt idx="2551">
                  <c:v>0.20399999999999999</c:v>
                </c:pt>
                <c:pt idx="2552">
                  <c:v>0.20399999999999999</c:v>
                </c:pt>
                <c:pt idx="2553">
                  <c:v>0.21099999999999999</c:v>
                </c:pt>
                <c:pt idx="2554">
                  <c:v>0.19600000000000001</c:v>
                </c:pt>
                <c:pt idx="2555">
                  <c:v>0.189</c:v>
                </c:pt>
                <c:pt idx="2556">
                  <c:v>0.2</c:v>
                </c:pt>
                <c:pt idx="2557">
                  <c:v>0.22800000000000001</c:v>
                </c:pt>
                <c:pt idx="2558">
                  <c:v>0.26700000000000002</c:v>
                </c:pt>
                <c:pt idx="2559">
                  <c:v>0.248</c:v>
                </c:pt>
                <c:pt idx="2560">
                  <c:v>0.24199999999999999</c:v>
                </c:pt>
                <c:pt idx="2561">
                  <c:v>0.21299999999999999</c:v>
                </c:pt>
                <c:pt idx="2562">
                  <c:v>0.22800000000000001</c:v>
                </c:pt>
                <c:pt idx="2563">
                  <c:v>0.23</c:v>
                </c:pt>
                <c:pt idx="2564">
                  <c:v>0.20599999999999999</c:v>
                </c:pt>
                <c:pt idx="2565">
                  <c:v>0.17899999999999999</c:v>
                </c:pt>
                <c:pt idx="2566">
                  <c:v>0.24</c:v>
                </c:pt>
                <c:pt idx="2567">
                  <c:v>0.20300000000000001</c:v>
                </c:pt>
                <c:pt idx="2568">
                  <c:v>0.192</c:v>
                </c:pt>
                <c:pt idx="2569">
                  <c:v>0.20499999999999999</c:v>
                </c:pt>
                <c:pt idx="2570">
                  <c:v>0.23</c:v>
                </c:pt>
                <c:pt idx="2571">
                  <c:v>0.22700000000000001</c:v>
                </c:pt>
                <c:pt idx="2572">
                  <c:v>0.21199999999999999</c:v>
                </c:pt>
                <c:pt idx="2573">
                  <c:v>0.26800000000000002</c:v>
                </c:pt>
                <c:pt idx="2574">
                  <c:v>0.22800000000000001</c:v>
                </c:pt>
                <c:pt idx="2575">
                  <c:v>0.23300000000000001</c:v>
                </c:pt>
                <c:pt idx="2576">
                  <c:v>0.221</c:v>
                </c:pt>
                <c:pt idx="2577">
                  <c:v>0.24</c:v>
                </c:pt>
                <c:pt idx="2578">
                  <c:v>0.215</c:v>
                </c:pt>
                <c:pt idx="2579">
                  <c:v>0.23799999999999999</c:v>
                </c:pt>
                <c:pt idx="2580">
                  <c:v>0.25600000000000001</c:v>
                </c:pt>
                <c:pt idx="2581">
                  <c:v>0.25800000000000001</c:v>
                </c:pt>
                <c:pt idx="2582">
                  <c:v>0.223</c:v>
                </c:pt>
                <c:pt idx="2583">
                  <c:v>0.21199999999999999</c:v>
                </c:pt>
                <c:pt idx="2584">
                  <c:v>0.20699999999999999</c:v>
                </c:pt>
                <c:pt idx="2585">
                  <c:v>0.214</c:v>
                </c:pt>
                <c:pt idx="2586">
                  <c:v>0.23699999999999999</c:v>
                </c:pt>
                <c:pt idx="2587">
                  <c:v>0.22</c:v>
                </c:pt>
                <c:pt idx="2588">
                  <c:v>0.21299999999999999</c:v>
                </c:pt>
                <c:pt idx="2589">
                  <c:v>0.22900000000000001</c:v>
                </c:pt>
                <c:pt idx="2590">
                  <c:v>0.28799999999999998</c:v>
                </c:pt>
                <c:pt idx="2591">
                  <c:v>0.215</c:v>
                </c:pt>
                <c:pt idx="2592">
                  <c:v>0.214</c:v>
                </c:pt>
                <c:pt idx="2593">
                  <c:v>0.24</c:v>
                </c:pt>
                <c:pt idx="2594">
                  <c:v>0.23699999999999999</c:v>
                </c:pt>
                <c:pt idx="2595">
                  <c:v>0.19400000000000001</c:v>
                </c:pt>
                <c:pt idx="2596">
                  <c:v>0.21199999999999999</c:v>
                </c:pt>
                <c:pt idx="2597">
                  <c:v>0.21</c:v>
                </c:pt>
                <c:pt idx="2598">
                  <c:v>0.20100000000000001</c:v>
                </c:pt>
                <c:pt idx="2599">
                  <c:v>0.2</c:v>
                </c:pt>
                <c:pt idx="2600">
                  <c:v>0.221</c:v>
                </c:pt>
                <c:pt idx="2601">
                  <c:v>0.22800000000000001</c:v>
                </c:pt>
                <c:pt idx="2602">
                  <c:v>0.217</c:v>
                </c:pt>
                <c:pt idx="2603">
                  <c:v>0.20399999999999999</c:v>
                </c:pt>
                <c:pt idx="2604">
                  <c:v>0.19500000000000001</c:v>
                </c:pt>
                <c:pt idx="2605">
                  <c:v>0.192</c:v>
                </c:pt>
                <c:pt idx="2606">
                  <c:v>0.20599999999999999</c:v>
                </c:pt>
                <c:pt idx="2607">
                  <c:v>0.20699999999999999</c:v>
                </c:pt>
                <c:pt idx="2608">
                  <c:v>0.25</c:v>
                </c:pt>
                <c:pt idx="2609">
                  <c:v>0.217</c:v>
                </c:pt>
                <c:pt idx="2610">
                  <c:v>0.24199999999999999</c:v>
                </c:pt>
                <c:pt idx="2611">
                  <c:v>0.219</c:v>
                </c:pt>
                <c:pt idx="2612">
                  <c:v>0.222</c:v>
                </c:pt>
                <c:pt idx="2613">
                  <c:v>0.218</c:v>
                </c:pt>
                <c:pt idx="2614">
                  <c:v>0.24299999999999999</c:v>
                </c:pt>
                <c:pt idx="2615">
                  <c:v>0.222</c:v>
                </c:pt>
                <c:pt idx="2616">
                  <c:v>0.217</c:v>
                </c:pt>
                <c:pt idx="2617">
                  <c:v>0.18</c:v>
                </c:pt>
                <c:pt idx="2618">
                  <c:v>0.191</c:v>
                </c:pt>
                <c:pt idx="2619">
                  <c:v>0.22</c:v>
                </c:pt>
                <c:pt idx="2620">
                  <c:v>0.221</c:v>
                </c:pt>
                <c:pt idx="2621">
                  <c:v>0.253</c:v>
                </c:pt>
                <c:pt idx="2622">
                  <c:v>0.218</c:v>
                </c:pt>
                <c:pt idx="2623">
                  <c:v>0.22500000000000001</c:v>
                </c:pt>
                <c:pt idx="2624">
                  <c:v>0.21099999999999999</c:v>
                </c:pt>
                <c:pt idx="2625">
                  <c:v>0.185</c:v>
                </c:pt>
                <c:pt idx="2626">
                  <c:v>0.22800000000000001</c:v>
                </c:pt>
                <c:pt idx="2627">
                  <c:v>0.20300000000000001</c:v>
                </c:pt>
                <c:pt idx="2628">
                  <c:v>0.24399999999999999</c:v>
                </c:pt>
                <c:pt idx="2629">
                  <c:v>0.249</c:v>
                </c:pt>
                <c:pt idx="2630">
                  <c:v>0.216</c:v>
                </c:pt>
                <c:pt idx="2631">
                  <c:v>0.24</c:v>
                </c:pt>
                <c:pt idx="2632">
                  <c:v>0.186</c:v>
                </c:pt>
                <c:pt idx="2633">
                  <c:v>0.19400000000000001</c:v>
                </c:pt>
                <c:pt idx="2634">
                  <c:v>0.23</c:v>
                </c:pt>
                <c:pt idx="2635">
                  <c:v>0.22700000000000001</c:v>
                </c:pt>
                <c:pt idx="2636">
                  <c:v>0.22500000000000001</c:v>
                </c:pt>
                <c:pt idx="2637">
                  <c:v>0.22500000000000001</c:v>
                </c:pt>
                <c:pt idx="2638">
                  <c:v>0.24299999999999999</c:v>
                </c:pt>
                <c:pt idx="2639">
                  <c:v>0.20699999999999999</c:v>
                </c:pt>
                <c:pt idx="2640">
                  <c:v>0.23200000000000001</c:v>
                </c:pt>
                <c:pt idx="2641">
                  <c:v>0.217</c:v>
                </c:pt>
                <c:pt idx="2642">
                  <c:v>0.25800000000000001</c:v>
                </c:pt>
                <c:pt idx="2643">
                  <c:v>0.25900000000000001</c:v>
                </c:pt>
                <c:pt idx="2644">
                  <c:v>0.20699999999999999</c:v>
                </c:pt>
                <c:pt idx="2645">
                  <c:v>0.20200000000000001</c:v>
                </c:pt>
                <c:pt idx="2646">
                  <c:v>0.21199999999999999</c:v>
                </c:pt>
                <c:pt idx="2647">
                  <c:v>0.22700000000000001</c:v>
                </c:pt>
                <c:pt idx="2648">
                  <c:v>0.216</c:v>
                </c:pt>
                <c:pt idx="2649">
                  <c:v>0.22700000000000001</c:v>
                </c:pt>
                <c:pt idx="2650">
                  <c:v>0.218</c:v>
                </c:pt>
                <c:pt idx="2651">
                  <c:v>0.23200000000000001</c:v>
                </c:pt>
                <c:pt idx="2652">
                  <c:v>0.248</c:v>
                </c:pt>
                <c:pt idx="2653">
                  <c:v>0.27300000000000002</c:v>
                </c:pt>
                <c:pt idx="2654">
                  <c:v>0.22700000000000001</c:v>
                </c:pt>
                <c:pt idx="2655">
                  <c:v>0.248</c:v>
                </c:pt>
                <c:pt idx="2656">
                  <c:v>0.21299999999999999</c:v>
                </c:pt>
                <c:pt idx="2657">
                  <c:v>0.248</c:v>
                </c:pt>
                <c:pt idx="2658">
                  <c:v>0.23699999999999999</c:v>
                </c:pt>
                <c:pt idx="2659">
                  <c:v>0.22600000000000001</c:v>
                </c:pt>
                <c:pt idx="2660">
                  <c:v>0.21299999999999999</c:v>
                </c:pt>
                <c:pt idx="2661">
                  <c:v>0.23</c:v>
                </c:pt>
                <c:pt idx="2662">
                  <c:v>0.247</c:v>
                </c:pt>
                <c:pt idx="2663">
                  <c:v>0.23200000000000001</c:v>
                </c:pt>
                <c:pt idx="2664">
                  <c:v>0.221</c:v>
                </c:pt>
                <c:pt idx="2665">
                  <c:v>0.20799999999999999</c:v>
                </c:pt>
                <c:pt idx="2666">
                  <c:v>0.222</c:v>
                </c:pt>
                <c:pt idx="2667">
                  <c:v>0.28599999999999998</c:v>
                </c:pt>
                <c:pt idx="2668">
                  <c:v>0.24199999999999999</c:v>
                </c:pt>
                <c:pt idx="2669">
                  <c:v>0.20399999999999999</c:v>
                </c:pt>
                <c:pt idx="2670">
                  <c:v>0.20300000000000001</c:v>
                </c:pt>
                <c:pt idx="2671">
                  <c:v>0.23799999999999999</c:v>
                </c:pt>
                <c:pt idx="2672">
                  <c:v>0.23200000000000001</c:v>
                </c:pt>
                <c:pt idx="2673">
                  <c:v>0.26500000000000001</c:v>
                </c:pt>
                <c:pt idx="2674">
                  <c:v>0.22600000000000001</c:v>
                </c:pt>
                <c:pt idx="2675">
                  <c:v>0.22600000000000001</c:v>
                </c:pt>
                <c:pt idx="2676">
                  <c:v>0.23699999999999999</c:v>
                </c:pt>
                <c:pt idx="2677">
                  <c:v>0.218</c:v>
                </c:pt>
                <c:pt idx="2678">
                  <c:v>0.19800000000000001</c:v>
                </c:pt>
                <c:pt idx="2679">
                  <c:v>0.23400000000000001</c:v>
                </c:pt>
                <c:pt idx="2680">
                  <c:v>0.23799999999999999</c:v>
                </c:pt>
                <c:pt idx="2681">
                  <c:v>0.247</c:v>
                </c:pt>
                <c:pt idx="2682">
                  <c:v>0.23</c:v>
                </c:pt>
                <c:pt idx="2683">
                  <c:v>0.19800000000000001</c:v>
                </c:pt>
                <c:pt idx="2684">
                  <c:v>0.2</c:v>
                </c:pt>
                <c:pt idx="2685">
                  <c:v>0.214</c:v>
                </c:pt>
                <c:pt idx="2686">
                  <c:v>0.247</c:v>
                </c:pt>
                <c:pt idx="2687">
                  <c:v>0.20599999999999999</c:v>
                </c:pt>
                <c:pt idx="2688">
                  <c:v>0.22800000000000001</c:v>
                </c:pt>
                <c:pt idx="2689">
                  <c:v>0.247</c:v>
                </c:pt>
                <c:pt idx="2690">
                  <c:v>0.23499999999999999</c:v>
                </c:pt>
                <c:pt idx="2691">
                  <c:v>0.26</c:v>
                </c:pt>
                <c:pt idx="2692">
                  <c:v>0.193</c:v>
                </c:pt>
                <c:pt idx="2693">
                  <c:v>0.19900000000000001</c:v>
                </c:pt>
                <c:pt idx="2694">
                  <c:v>0.2</c:v>
                </c:pt>
                <c:pt idx="2695">
                  <c:v>0.23599999999999999</c:v>
                </c:pt>
                <c:pt idx="2696">
                  <c:v>0.255</c:v>
                </c:pt>
                <c:pt idx="2697">
                  <c:v>0.222</c:v>
                </c:pt>
                <c:pt idx="2698">
                  <c:v>0.20899999999999999</c:v>
                </c:pt>
                <c:pt idx="2699">
                  <c:v>0.21</c:v>
                </c:pt>
                <c:pt idx="2700">
                  <c:v>0.216</c:v>
                </c:pt>
                <c:pt idx="2701">
                  <c:v>0.23400000000000001</c:v>
                </c:pt>
                <c:pt idx="2702">
                  <c:v>0.20799999999999999</c:v>
                </c:pt>
                <c:pt idx="2703">
                  <c:v>0.216</c:v>
                </c:pt>
                <c:pt idx="2704">
                  <c:v>0.222</c:v>
                </c:pt>
                <c:pt idx="2705">
                  <c:v>0.19500000000000001</c:v>
                </c:pt>
                <c:pt idx="2706">
                  <c:v>0.215</c:v>
                </c:pt>
                <c:pt idx="2707">
                  <c:v>0.215</c:v>
                </c:pt>
                <c:pt idx="2708">
                  <c:v>0.26100000000000001</c:v>
                </c:pt>
                <c:pt idx="2709">
                  <c:v>0.23699999999999999</c:v>
                </c:pt>
                <c:pt idx="2710">
                  <c:v>0.23699999999999999</c:v>
                </c:pt>
                <c:pt idx="2711">
                  <c:v>0.23300000000000001</c:v>
                </c:pt>
                <c:pt idx="2712">
                  <c:v>0.20899999999999999</c:v>
                </c:pt>
                <c:pt idx="2713">
                  <c:v>0.22900000000000001</c:v>
                </c:pt>
                <c:pt idx="2714">
                  <c:v>0.22900000000000001</c:v>
                </c:pt>
                <c:pt idx="2715">
                  <c:v>0.26800000000000002</c:v>
                </c:pt>
                <c:pt idx="2716">
                  <c:v>0.24099999999999999</c:v>
                </c:pt>
                <c:pt idx="2717">
                  <c:v>0.216</c:v>
                </c:pt>
                <c:pt idx="2718">
                  <c:v>0.21099999999999999</c:v>
                </c:pt>
                <c:pt idx="2719">
                  <c:v>0.214</c:v>
                </c:pt>
                <c:pt idx="2720">
                  <c:v>0.22600000000000001</c:v>
                </c:pt>
                <c:pt idx="2721">
                  <c:v>0.252</c:v>
                </c:pt>
                <c:pt idx="2722">
                  <c:v>0.25</c:v>
                </c:pt>
                <c:pt idx="2723">
                  <c:v>0.216</c:v>
                </c:pt>
                <c:pt idx="2724">
                  <c:v>0.20799999999999999</c:v>
                </c:pt>
                <c:pt idx="2725">
                  <c:v>0.215</c:v>
                </c:pt>
                <c:pt idx="2726">
                  <c:v>0.255</c:v>
                </c:pt>
                <c:pt idx="2727">
                  <c:v>0.26</c:v>
                </c:pt>
                <c:pt idx="2728">
                  <c:v>0.22600000000000001</c:v>
                </c:pt>
                <c:pt idx="2729">
                  <c:v>0.27</c:v>
                </c:pt>
                <c:pt idx="2730">
                  <c:v>0.29799999999999999</c:v>
                </c:pt>
                <c:pt idx="2731">
                  <c:v>0.314</c:v>
                </c:pt>
                <c:pt idx="2732">
                  <c:v>0.28299999999999997</c:v>
                </c:pt>
                <c:pt idx="2733">
                  <c:v>0.27100000000000002</c:v>
                </c:pt>
                <c:pt idx="2734">
                  <c:v>0.251</c:v>
                </c:pt>
                <c:pt idx="2735">
                  <c:v>0.247</c:v>
                </c:pt>
                <c:pt idx="2736">
                  <c:v>0.217</c:v>
                </c:pt>
                <c:pt idx="2737">
                  <c:v>0.25</c:v>
                </c:pt>
                <c:pt idx="2738">
                  <c:v>0.253</c:v>
                </c:pt>
                <c:pt idx="2739">
                  <c:v>0.26900000000000002</c:v>
                </c:pt>
                <c:pt idx="2740">
                  <c:v>0.28000000000000003</c:v>
                </c:pt>
                <c:pt idx="2741">
                  <c:v>0.23200000000000001</c:v>
                </c:pt>
                <c:pt idx="2742">
                  <c:v>0.215</c:v>
                </c:pt>
                <c:pt idx="2743">
                  <c:v>0.24299999999999999</c:v>
                </c:pt>
                <c:pt idx="2744">
                  <c:v>0.23499999999999999</c:v>
                </c:pt>
                <c:pt idx="2745">
                  <c:v>0.26200000000000001</c:v>
                </c:pt>
                <c:pt idx="2746">
                  <c:v>0.27</c:v>
                </c:pt>
                <c:pt idx="2747">
                  <c:v>0.24</c:v>
                </c:pt>
                <c:pt idx="2748">
                  <c:v>0.29899999999999999</c:v>
                </c:pt>
                <c:pt idx="2749">
                  <c:v>0.25800000000000001</c:v>
                </c:pt>
                <c:pt idx="2750">
                  <c:v>0.27500000000000002</c:v>
                </c:pt>
                <c:pt idx="2751">
                  <c:v>0.29199999999999998</c:v>
                </c:pt>
                <c:pt idx="2752">
                  <c:v>0.30199999999999999</c:v>
                </c:pt>
                <c:pt idx="2753">
                  <c:v>0.23499999999999999</c:v>
                </c:pt>
                <c:pt idx="2754">
                  <c:v>0.23200000000000001</c:v>
                </c:pt>
                <c:pt idx="2755">
                  <c:v>0.245</c:v>
                </c:pt>
                <c:pt idx="2756">
                  <c:v>0.223</c:v>
                </c:pt>
                <c:pt idx="2757">
                  <c:v>0.22800000000000001</c:v>
                </c:pt>
                <c:pt idx="2758">
                  <c:v>0.21299999999999999</c:v>
                </c:pt>
                <c:pt idx="2759">
                  <c:v>0.18</c:v>
                </c:pt>
                <c:pt idx="2760">
                  <c:v>0.24</c:v>
                </c:pt>
                <c:pt idx="2761">
                  <c:v>0.248</c:v>
                </c:pt>
                <c:pt idx="2762">
                  <c:v>0.23899999999999999</c:v>
                </c:pt>
                <c:pt idx="2763">
                  <c:v>0.22900000000000001</c:v>
                </c:pt>
                <c:pt idx="2764">
                  <c:v>0.23200000000000001</c:v>
                </c:pt>
                <c:pt idx="2765">
                  <c:v>0.23499999999999999</c:v>
                </c:pt>
                <c:pt idx="2766">
                  <c:v>0.26300000000000001</c:v>
                </c:pt>
                <c:pt idx="2767">
                  <c:v>0.21299999999999999</c:v>
                </c:pt>
                <c:pt idx="2768">
                  <c:v>0.22800000000000001</c:v>
                </c:pt>
                <c:pt idx="2769">
                  <c:v>0.223</c:v>
                </c:pt>
                <c:pt idx="2770">
                  <c:v>0.25700000000000001</c:v>
                </c:pt>
                <c:pt idx="2771">
                  <c:v>0.25</c:v>
                </c:pt>
                <c:pt idx="2772">
                  <c:v>0.26800000000000002</c:v>
                </c:pt>
                <c:pt idx="2773">
                  <c:v>0.25700000000000001</c:v>
                </c:pt>
                <c:pt idx="2774">
                  <c:v>0.223</c:v>
                </c:pt>
                <c:pt idx="2775">
                  <c:v>0.219</c:v>
                </c:pt>
                <c:pt idx="2776">
                  <c:v>0.221</c:v>
                </c:pt>
                <c:pt idx="2777">
                  <c:v>0.21299999999999999</c:v>
                </c:pt>
                <c:pt idx="2778">
                  <c:v>0.23100000000000001</c:v>
                </c:pt>
                <c:pt idx="2779">
                  <c:v>0.253</c:v>
                </c:pt>
                <c:pt idx="2780">
                  <c:v>0.216</c:v>
                </c:pt>
                <c:pt idx="2781">
                  <c:v>0.19600000000000001</c:v>
                </c:pt>
                <c:pt idx="2782">
                  <c:v>0.20799999999999999</c:v>
                </c:pt>
                <c:pt idx="2783">
                  <c:v>0.23499999999999999</c:v>
                </c:pt>
                <c:pt idx="2784">
                  <c:v>0.27100000000000002</c:v>
                </c:pt>
                <c:pt idx="2785">
                  <c:v>0.255</c:v>
                </c:pt>
                <c:pt idx="2786">
                  <c:v>0.28699999999999998</c:v>
                </c:pt>
                <c:pt idx="2787">
                  <c:v>0.31</c:v>
                </c:pt>
                <c:pt idx="2788">
                  <c:v>0.252</c:v>
                </c:pt>
                <c:pt idx="2789">
                  <c:v>0.28799999999999998</c:v>
                </c:pt>
                <c:pt idx="2790">
                  <c:v>0.26300000000000001</c:v>
                </c:pt>
                <c:pt idx="2791">
                  <c:v>0.28399999999999997</c:v>
                </c:pt>
                <c:pt idx="2792">
                  <c:v>0.23499999999999999</c:v>
                </c:pt>
                <c:pt idx="2793">
                  <c:v>0.28299999999999997</c:v>
                </c:pt>
                <c:pt idx="2794">
                  <c:v>0.28899999999999998</c:v>
                </c:pt>
                <c:pt idx="2795">
                  <c:v>0.25900000000000001</c:v>
                </c:pt>
                <c:pt idx="2796">
                  <c:v>0.247</c:v>
                </c:pt>
                <c:pt idx="2797">
                  <c:v>0.24</c:v>
                </c:pt>
                <c:pt idx="2798">
                  <c:v>0.252</c:v>
                </c:pt>
                <c:pt idx="2799">
                  <c:v>0.248</c:v>
                </c:pt>
                <c:pt idx="2800">
                  <c:v>0.23400000000000001</c:v>
                </c:pt>
                <c:pt idx="2801">
                  <c:v>0.28000000000000003</c:v>
                </c:pt>
                <c:pt idx="2802">
                  <c:v>0.27</c:v>
                </c:pt>
                <c:pt idx="2803">
                  <c:v>0.30199999999999999</c:v>
                </c:pt>
                <c:pt idx="2804">
                  <c:v>0.29199999999999998</c:v>
                </c:pt>
                <c:pt idx="2805">
                  <c:v>0.28100000000000003</c:v>
                </c:pt>
                <c:pt idx="2806">
                  <c:v>0.29499999999999998</c:v>
                </c:pt>
                <c:pt idx="2807">
                  <c:v>0.32100000000000001</c:v>
                </c:pt>
                <c:pt idx="2808">
                  <c:v>0.311</c:v>
                </c:pt>
                <c:pt idx="2809">
                  <c:v>0.29399999999999998</c:v>
                </c:pt>
                <c:pt idx="2810">
                  <c:v>0.29299999999999998</c:v>
                </c:pt>
                <c:pt idx="2811">
                  <c:v>0.30099999999999999</c:v>
                </c:pt>
                <c:pt idx="2812">
                  <c:v>0.27400000000000002</c:v>
                </c:pt>
                <c:pt idx="2813">
                  <c:v>0.29799999999999999</c:v>
                </c:pt>
                <c:pt idx="2814">
                  <c:v>0.29599999999999999</c:v>
                </c:pt>
                <c:pt idx="2815">
                  <c:v>0.29399999999999998</c:v>
                </c:pt>
                <c:pt idx="2816">
                  <c:v>0.26400000000000001</c:v>
                </c:pt>
                <c:pt idx="2817">
                  <c:v>0.253</c:v>
                </c:pt>
                <c:pt idx="2818">
                  <c:v>0.28299999999999997</c:v>
                </c:pt>
                <c:pt idx="2819">
                  <c:v>0.245</c:v>
                </c:pt>
                <c:pt idx="2820">
                  <c:v>0.28599999999999998</c:v>
                </c:pt>
                <c:pt idx="2821">
                  <c:v>0.24099999999999999</c:v>
                </c:pt>
                <c:pt idx="2822">
                  <c:v>0.29899999999999999</c:v>
                </c:pt>
                <c:pt idx="2823">
                  <c:v>0.38600000000000001</c:v>
                </c:pt>
                <c:pt idx="2824">
                  <c:v>0.317</c:v>
                </c:pt>
                <c:pt idx="2825">
                  <c:v>0.24299999999999999</c:v>
                </c:pt>
                <c:pt idx="2826">
                  <c:v>0.26500000000000001</c:v>
                </c:pt>
                <c:pt idx="2827">
                  <c:v>0.28499999999999998</c:v>
                </c:pt>
                <c:pt idx="2828">
                  <c:v>0.38100000000000001</c:v>
                </c:pt>
                <c:pt idx="2829">
                  <c:v>0.33700000000000002</c:v>
                </c:pt>
                <c:pt idx="2830">
                  <c:v>0.29099999999999998</c:v>
                </c:pt>
                <c:pt idx="2831">
                  <c:v>0.24399999999999999</c:v>
                </c:pt>
                <c:pt idx="2832">
                  <c:v>0.26600000000000001</c:v>
                </c:pt>
                <c:pt idx="2833">
                  <c:v>0.30599999999999999</c:v>
                </c:pt>
                <c:pt idx="2834">
                  <c:v>0.35199999999999998</c:v>
                </c:pt>
                <c:pt idx="2835">
                  <c:v>0.26400000000000001</c:v>
                </c:pt>
                <c:pt idx="2836">
                  <c:v>0.311</c:v>
                </c:pt>
                <c:pt idx="2837">
                  <c:v>0.28999999999999998</c:v>
                </c:pt>
                <c:pt idx="2838">
                  <c:v>0.22900000000000001</c:v>
                </c:pt>
                <c:pt idx="2839">
                  <c:v>0.24</c:v>
                </c:pt>
                <c:pt idx="2840">
                  <c:v>0.248</c:v>
                </c:pt>
                <c:pt idx="2841">
                  <c:v>0.27900000000000003</c:v>
                </c:pt>
                <c:pt idx="2842">
                  <c:v>0.28999999999999998</c:v>
                </c:pt>
                <c:pt idx="2843">
                  <c:v>0.29099999999999998</c:v>
                </c:pt>
                <c:pt idx="2844">
                  <c:v>0.28599999999999998</c:v>
                </c:pt>
                <c:pt idx="2845">
                  <c:v>0.28199999999999997</c:v>
                </c:pt>
                <c:pt idx="2846">
                  <c:v>0.27800000000000002</c:v>
                </c:pt>
                <c:pt idx="2847">
                  <c:v>0.27</c:v>
                </c:pt>
                <c:pt idx="2848">
                  <c:v>0.26300000000000001</c:v>
                </c:pt>
                <c:pt idx="2849">
                  <c:v>0.27100000000000002</c:v>
                </c:pt>
                <c:pt idx="2850">
                  <c:v>0.26400000000000001</c:v>
                </c:pt>
                <c:pt idx="2851">
                  <c:v>0.27900000000000003</c:v>
                </c:pt>
                <c:pt idx="2852">
                  <c:v>0.28999999999999998</c:v>
                </c:pt>
                <c:pt idx="2853">
                  <c:v>0.30399999999999999</c:v>
                </c:pt>
                <c:pt idx="2854">
                  <c:v>0.3</c:v>
                </c:pt>
                <c:pt idx="2855">
                  <c:v>0.30199999999999999</c:v>
                </c:pt>
                <c:pt idx="2856">
                  <c:v>0.30299999999999999</c:v>
                </c:pt>
                <c:pt idx="2857">
                  <c:v>0.28499999999999998</c:v>
                </c:pt>
                <c:pt idx="2858">
                  <c:v>0.28199999999999997</c:v>
                </c:pt>
                <c:pt idx="2859">
                  <c:v>0.26700000000000002</c:v>
                </c:pt>
                <c:pt idx="2860">
                  <c:v>0.255</c:v>
                </c:pt>
                <c:pt idx="2861">
                  <c:v>0.26700000000000002</c:v>
                </c:pt>
                <c:pt idx="2862">
                  <c:v>0.27</c:v>
                </c:pt>
                <c:pt idx="2863">
                  <c:v>0.27200000000000002</c:v>
                </c:pt>
                <c:pt idx="2864">
                  <c:v>0.27200000000000002</c:v>
                </c:pt>
                <c:pt idx="2865">
                  <c:v>0.311</c:v>
                </c:pt>
                <c:pt idx="2866">
                  <c:v>0.29799999999999999</c:v>
                </c:pt>
                <c:pt idx="2867">
                  <c:v>0.29599999999999999</c:v>
                </c:pt>
                <c:pt idx="2868">
                  <c:v>0.28899999999999998</c:v>
                </c:pt>
                <c:pt idx="2869">
                  <c:v>0.29599999999999999</c:v>
                </c:pt>
                <c:pt idx="2870">
                  <c:v>0.30399999999999999</c:v>
                </c:pt>
                <c:pt idx="2871">
                  <c:v>0.25800000000000001</c:v>
                </c:pt>
                <c:pt idx="2872">
                  <c:v>0.28799999999999998</c:v>
                </c:pt>
                <c:pt idx="2873">
                  <c:v>0.38300000000000001</c:v>
                </c:pt>
                <c:pt idx="2874">
                  <c:v>0.26200000000000001</c:v>
                </c:pt>
                <c:pt idx="2875">
                  <c:v>0.24</c:v>
                </c:pt>
                <c:pt idx="2876">
                  <c:v>0.248</c:v>
                </c:pt>
                <c:pt idx="2877">
                  <c:v>0.30099999999999999</c:v>
                </c:pt>
                <c:pt idx="2878">
                  <c:v>0.32800000000000001</c:v>
                </c:pt>
                <c:pt idx="2879">
                  <c:v>0.32600000000000001</c:v>
                </c:pt>
                <c:pt idx="2880">
                  <c:v>0.28100000000000003</c:v>
                </c:pt>
                <c:pt idx="2881">
                  <c:v>0.27</c:v>
                </c:pt>
                <c:pt idx="2882">
                  <c:v>0.27700000000000002</c:v>
                </c:pt>
                <c:pt idx="2883">
                  <c:v>0.27100000000000002</c:v>
                </c:pt>
                <c:pt idx="2884">
                  <c:v>0.28000000000000003</c:v>
                </c:pt>
                <c:pt idx="2885">
                  <c:v>0.314</c:v>
                </c:pt>
                <c:pt idx="2886">
                  <c:v>0.28899999999999998</c:v>
                </c:pt>
                <c:pt idx="2887">
                  <c:v>0.28899999999999998</c:v>
                </c:pt>
                <c:pt idx="2888">
                  <c:v>0.254</c:v>
                </c:pt>
                <c:pt idx="2889">
                  <c:v>0.245</c:v>
                </c:pt>
                <c:pt idx="2890">
                  <c:v>0.28199999999999997</c:v>
                </c:pt>
                <c:pt idx="2891">
                  <c:v>0.28899999999999998</c:v>
                </c:pt>
                <c:pt idx="2892">
                  <c:v>0.33300000000000002</c:v>
                </c:pt>
                <c:pt idx="2893">
                  <c:v>0.27500000000000002</c:v>
                </c:pt>
                <c:pt idx="2894">
                  <c:v>0.27600000000000002</c:v>
                </c:pt>
                <c:pt idx="2895">
                  <c:v>0.26500000000000001</c:v>
                </c:pt>
                <c:pt idx="2896">
                  <c:v>0.26300000000000001</c:v>
                </c:pt>
                <c:pt idx="2897">
                  <c:v>0.26800000000000002</c:v>
                </c:pt>
                <c:pt idx="2898">
                  <c:v>0.33700000000000002</c:v>
                </c:pt>
                <c:pt idx="2899">
                  <c:v>0.35699999999999998</c:v>
                </c:pt>
                <c:pt idx="2900">
                  <c:v>0.308</c:v>
                </c:pt>
                <c:pt idx="2901">
                  <c:v>0.27500000000000002</c:v>
                </c:pt>
                <c:pt idx="2902">
                  <c:v>0.27</c:v>
                </c:pt>
                <c:pt idx="2903">
                  <c:v>0.24199999999999999</c:v>
                </c:pt>
                <c:pt idx="2904">
                  <c:v>0.23799999999999999</c:v>
                </c:pt>
                <c:pt idx="2905">
                  <c:v>0.24399999999999999</c:v>
                </c:pt>
                <c:pt idx="2906">
                  <c:v>0.31900000000000001</c:v>
                </c:pt>
                <c:pt idx="2907">
                  <c:v>0.255</c:v>
                </c:pt>
                <c:pt idx="2908">
                  <c:v>0.26400000000000001</c:v>
                </c:pt>
                <c:pt idx="2909">
                  <c:v>0.28100000000000003</c:v>
                </c:pt>
                <c:pt idx="2910">
                  <c:v>0.26100000000000001</c:v>
                </c:pt>
                <c:pt idx="2911">
                  <c:v>0.25600000000000001</c:v>
                </c:pt>
                <c:pt idx="2912">
                  <c:v>0.28100000000000003</c:v>
                </c:pt>
                <c:pt idx="2913">
                  <c:v>0.27300000000000002</c:v>
                </c:pt>
                <c:pt idx="2914">
                  <c:v>0.22500000000000001</c:v>
                </c:pt>
                <c:pt idx="2915">
                  <c:v>0.25800000000000001</c:v>
                </c:pt>
                <c:pt idx="2916">
                  <c:v>0.29599999999999999</c:v>
                </c:pt>
                <c:pt idx="2917">
                  <c:v>0.307</c:v>
                </c:pt>
                <c:pt idx="2918">
                  <c:v>0.376</c:v>
                </c:pt>
                <c:pt idx="2919">
                  <c:v>0.373</c:v>
                </c:pt>
                <c:pt idx="2920">
                  <c:v>0.25800000000000001</c:v>
                </c:pt>
                <c:pt idx="2921">
                  <c:v>0.26800000000000002</c:v>
                </c:pt>
                <c:pt idx="2922">
                  <c:v>0.30499999999999999</c:v>
                </c:pt>
                <c:pt idx="2923">
                  <c:v>0.318</c:v>
                </c:pt>
                <c:pt idx="2924">
                  <c:v>0.29799999999999999</c:v>
                </c:pt>
                <c:pt idx="2925">
                  <c:v>0.29899999999999999</c:v>
                </c:pt>
                <c:pt idx="2926">
                  <c:v>0.318</c:v>
                </c:pt>
                <c:pt idx="2927">
                  <c:v>0.33300000000000002</c:v>
                </c:pt>
                <c:pt idx="2928">
                  <c:v>0.29899999999999999</c:v>
                </c:pt>
                <c:pt idx="2929">
                  <c:v>0.35199999999999998</c:v>
                </c:pt>
                <c:pt idx="2930">
                  <c:v>0.34300000000000003</c:v>
                </c:pt>
                <c:pt idx="2931">
                  <c:v>0.35099999999999998</c:v>
                </c:pt>
                <c:pt idx="2932">
                  <c:v>0.33200000000000002</c:v>
                </c:pt>
                <c:pt idx="2933">
                  <c:v>0.32600000000000001</c:v>
                </c:pt>
                <c:pt idx="2934">
                  <c:v>0.43099999999999999</c:v>
                </c:pt>
                <c:pt idx="2935">
                  <c:v>0.40500000000000003</c:v>
                </c:pt>
                <c:pt idx="2936">
                  <c:v>0.34100000000000003</c:v>
                </c:pt>
                <c:pt idx="2937">
                  <c:v>0.36099999999999999</c:v>
                </c:pt>
                <c:pt idx="2938">
                  <c:v>0.30299999999999999</c:v>
                </c:pt>
                <c:pt idx="2939">
                  <c:v>0.35299999999999998</c:v>
                </c:pt>
                <c:pt idx="2940">
                  <c:v>0.34599999999999997</c:v>
                </c:pt>
                <c:pt idx="2941">
                  <c:v>0.39900000000000002</c:v>
                </c:pt>
                <c:pt idx="2942">
                  <c:v>0.38300000000000001</c:v>
                </c:pt>
                <c:pt idx="2943">
                  <c:v>0.36099999999999999</c:v>
                </c:pt>
                <c:pt idx="2944">
                  <c:v>0.442</c:v>
                </c:pt>
                <c:pt idx="2945">
                  <c:v>0.46500000000000002</c:v>
                </c:pt>
                <c:pt idx="2946">
                  <c:v>0.46300000000000002</c:v>
                </c:pt>
                <c:pt idx="2947">
                  <c:v>0.53500000000000003</c:v>
                </c:pt>
                <c:pt idx="2948">
                  <c:v>0.39400000000000002</c:v>
                </c:pt>
                <c:pt idx="2949">
                  <c:v>0.38200000000000001</c:v>
                </c:pt>
                <c:pt idx="2950">
                  <c:v>0.36399999999999999</c:v>
                </c:pt>
                <c:pt idx="2951">
                  <c:v>0.33300000000000002</c:v>
                </c:pt>
                <c:pt idx="2952">
                  <c:v>0.309</c:v>
                </c:pt>
                <c:pt idx="2953">
                  <c:v>0.182</c:v>
                </c:pt>
                <c:pt idx="2954">
                  <c:v>0.161</c:v>
                </c:pt>
                <c:pt idx="2955">
                  <c:v>0.14000000000000001</c:v>
                </c:pt>
                <c:pt idx="2956">
                  <c:v>0.16400000000000001</c:v>
                </c:pt>
                <c:pt idx="2957">
                  <c:v>0.17299999999999999</c:v>
                </c:pt>
                <c:pt idx="2958">
                  <c:v>0.156</c:v>
                </c:pt>
                <c:pt idx="2959">
                  <c:v>0.16800000000000001</c:v>
                </c:pt>
                <c:pt idx="2960">
                  <c:v>0.155</c:v>
                </c:pt>
                <c:pt idx="2961">
                  <c:v>0.16500000000000001</c:v>
                </c:pt>
                <c:pt idx="2962">
                  <c:v>0.22500000000000001</c:v>
                </c:pt>
                <c:pt idx="2963">
                  <c:v>0.315</c:v>
                </c:pt>
                <c:pt idx="2964">
                  <c:v>0.27300000000000002</c:v>
                </c:pt>
                <c:pt idx="2965">
                  <c:v>0.31</c:v>
                </c:pt>
                <c:pt idx="2966">
                  <c:v>0.317</c:v>
                </c:pt>
                <c:pt idx="2967">
                  <c:v>0.28799999999999998</c:v>
                </c:pt>
                <c:pt idx="2968">
                  <c:v>0.32100000000000001</c:v>
                </c:pt>
                <c:pt idx="2969">
                  <c:v>0.32</c:v>
                </c:pt>
                <c:pt idx="2970">
                  <c:v>0.32100000000000001</c:v>
                </c:pt>
                <c:pt idx="2971">
                  <c:v>0.26700000000000002</c:v>
                </c:pt>
                <c:pt idx="2972">
                  <c:v>0.29399999999999998</c:v>
                </c:pt>
                <c:pt idx="2973">
                  <c:v>0.40699999999999997</c:v>
                </c:pt>
                <c:pt idx="2974">
                  <c:v>0.50800000000000001</c:v>
                </c:pt>
                <c:pt idx="2975">
                  <c:v>0.50600000000000001</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6">
                  <c:v>11.757999999999999</c:v>
                </c:pt>
                <c:pt idx="3027">
                  <c:v>2.6779999999999999</c:v>
                </c:pt>
                <c:pt idx="3028">
                  <c:v>1.2190000000000001</c:v>
                </c:pt>
                <c:pt idx="3029">
                  <c:v>0.85499999999999998</c:v>
                </c:pt>
                <c:pt idx="3030">
                  <c:v>0.66300000000000003</c:v>
                </c:pt>
                <c:pt idx="3031">
                  <c:v>0.64100000000000001</c:v>
                </c:pt>
                <c:pt idx="3032">
                  <c:v>0.58299999999999996</c:v>
                </c:pt>
                <c:pt idx="3033">
                  <c:v>0.58199999999999996</c:v>
                </c:pt>
                <c:pt idx="3034">
                  <c:v>0.58699999999999997</c:v>
                </c:pt>
                <c:pt idx="3035">
                  <c:v>0.58599999999999997</c:v>
                </c:pt>
                <c:pt idx="3036">
                  <c:v>0.57799999999999996</c:v>
                </c:pt>
                <c:pt idx="3037">
                  <c:v>0.47799999999999998</c:v>
                </c:pt>
                <c:pt idx="3038">
                  <c:v>0.44500000000000001</c:v>
                </c:pt>
                <c:pt idx="3039">
                  <c:v>0.41099999999999998</c:v>
                </c:pt>
                <c:pt idx="3040">
                  <c:v>0.45</c:v>
                </c:pt>
                <c:pt idx="3041">
                  <c:v>0.49199999999999999</c:v>
                </c:pt>
                <c:pt idx="3042">
                  <c:v>0.51100000000000001</c:v>
                </c:pt>
                <c:pt idx="3043">
                  <c:v>0.50900000000000001</c:v>
                </c:pt>
                <c:pt idx="3044">
                  <c:v>0.55400000000000005</c:v>
                </c:pt>
                <c:pt idx="3045">
                  <c:v>0.56699999999999995</c:v>
                </c:pt>
                <c:pt idx="3046">
                  <c:v>0.60499999999999998</c:v>
                </c:pt>
                <c:pt idx="3047">
                  <c:v>0.56899999999999995</c:v>
                </c:pt>
                <c:pt idx="3048">
                  <c:v>0.57999999999999996</c:v>
                </c:pt>
                <c:pt idx="3049">
                  <c:v>0.57799999999999996</c:v>
                </c:pt>
                <c:pt idx="3050">
                  <c:v>0.54600000000000004</c:v>
                </c:pt>
                <c:pt idx="3051">
                  <c:v>0.52100000000000002</c:v>
                </c:pt>
                <c:pt idx="3052">
                  <c:v>0.55000000000000004</c:v>
                </c:pt>
                <c:pt idx="3053">
                  <c:v>0.53</c:v>
                </c:pt>
                <c:pt idx="3054">
                  <c:v>0.43099999999999999</c:v>
                </c:pt>
                <c:pt idx="3055">
                  <c:v>0.45</c:v>
                </c:pt>
                <c:pt idx="3056">
                  <c:v>0.432</c:v>
                </c:pt>
                <c:pt idx="3057">
                  <c:v>0.46</c:v>
                </c:pt>
                <c:pt idx="3058">
                  <c:v>0.45700000000000002</c:v>
                </c:pt>
                <c:pt idx="3059">
                  <c:v>0.48899999999999999</c:v>
                </c:pt>
                <c:pt idx="3060">
                  <c:v>0.40899999999999997</c:v>
                </c:pt>
                <c:pt idx="3061">
                  <c:v>0.497</c:v>
                </c:pt>
                <c:pt idx="3062">
                  <c:v>0.41299999999999998</c:v>
                </c:pt>
                <c:pt idx="3063">
                  <c:v>0.38100000000000001</c:v>
                </c:pt>
                <c:pt idx="3064">
                  <c:v>0.375</c:v>
                </c:pt>
                <c:pt idx="3065">
                  <c:v>0.40500000000000003</c:v>
                </c:pt>
                <c:pt idx="3066">
                  <c:v>0.40100000000000002</c:v>
                </c:pt>
                <c:pt idx="3067">
                  <c:v>0.39300000000000002</c:v>
                </c:pt>
                <c:pt idx="3068">
                  <c:v>0.39600000000000002</c:v>
                </c:pt>
                <c:pt idx="3069">
                  <c:v>0.38600000000000001</c:v>
                </c:pt>
                <c:pt idx="3070">
                  <c:v>0.4</c:v>
                </c:pt>
                <c:pt idx="3071">
                  <c:v>0.41799999999999998</c:v>
                </c:pt>
                <c:pt idx="3072">
                  <c:v>0.41699999999999998</c:v>
                </c:pt>
                <c:pt idx="3073">
                  <c:v>0.4</c:v>
                </c:pt>
                <c:pt idx="3074">
                  <c:v>0.40600000000000003</c:v>
                </c:pt>
                <c:pt idx="3075">
                  <c:v>0.38500000000000001</c:v>
                </c:pt>
                <c:pt idx="3076">
                  <c:v>0.39700000000000002</c:v>
                </c:pt>
                <c:pt idx="3077">
                  <c:v>0.34200000000000003</c:v>
                </c:pt>
                <c:pt idx="3078">
                  <c:v>0.35199999999999998</c:v>
                </c:pt>
                <c:pt idx="3079">
                  <c:v>0.311</c:v>
                </c:pt>
                <c:pt idx="3080">
                  <c:v>0.33</c:v>
                </c:pt>
                <c:pt idx="3081">
                  <c:v>0.309</c:v>
                </c:pt>
                <c:pt idx="3082">
                  <c:v>0.35199999999999998</c:v>
                </c:pt>
                <c:pt idx="3083">
                  <c:v>0.34899999999999998</c:v>
                </c:pt>
                <c:pt idx="3084">
                  <c:v>0.313</c:v>
                </c:pt>
                <c:pt idx="3085">
                  <c:v>0.28499999999999998</c:v>
                </c:pt>
                <c:pt idx="3086">
                  <c:v>0.27500000000000002</c:v>
                </c:pt>
                <c:pt idx="3087">
                  <c:v>0.30199999999999999</c:v>
                </c:pt>
                <c:pt idx="3088">
                  <c:v>0.32100000000000001</c:v>
                </c:pt>
                <c:pt idx="3089">
                  <c:v>0.30599999999999999</c:v>
                </c:pt>
                <c:pt idx="3090">
                  <c:v>0.29699999999999999</c:v>
                </c:pt>
                <c:pt idx="3091">
                  <c:v>0.33100000000000002</c:v>
                </c:pt>
                <c:pt idx="3092">
                  <c:v>0.40200000000000002</c:v>
                </c:pt>
                <c:pt idx="3093">
                  <c:v>0.39400000000000002</c:v>
                </c:pt>
                <c:pt idx="3094">
                  <c:v>0.41399999999999998</c:v>
                </c:pt>
                <c:pt idx="3095">
                  <c:v>0.44700000000000001</c:v>
                </c:pt>
                <c:pt idx="3096">
                  <c:v>0.42299999999999999</c:v>
                </c:pt>
                <c:pt idx="3097">
                  <c:v>0.38700000000000001</c:v>
                </c:pt>
                <c:pt idx="3098">
                  <c:v>0.35499999999999998</c:v>
                </c:pt>
                <c:pt idx="3099">
                  <c:v>0.36399999999999999</c:v>
                </c:pt>
                <c:pt idx="3100">
                  <c:v>0.35499999999999998</c:v>
                </c:pt>
                <c:pt idx="3101">
                  <c:v>0.33300000000000002</c:v>
                </c:pt>
                <c:pt idx="3102">
                  <c:v>0.39600000000000002</c:v>
                </c:pt>
                <c:pt idx="3103">
                  <c:v>0.33900000000000002</c:v>
                </c:pt>
                <c:pt idx="3104">
                  <c:v>0.42799999999999999</c:v>
                </c:pt>
                <c:pt idx="3105">
                  <c:v>0.46100000000000002</c:v>
                </c:pt>
                <c:pt idx="3106">
                  <c:v>0.48</c:v>
                </c:pt>
                <c:pt idx="3107">
                  <c:v>0.4</c:v>
                </c:pt>
                <c:pt idx="3108">
                  <c:v>0.35399999999999998</c:v>
                </c:pt>
                <c:pt idx="3109">
                  <c:v>0.37</c:v>
                </c:pt>
                <c:pt idx="3110">
                  <c:v>0.39100000000000001</c:v>
                </c:pt>
                <c:pt idx="3111">
                  <c:v>0.33800000000000002</c:v>
                </c:pt>
                <c:pt idx="3112">
                  <c:v>0.36</c:v>
                </c:pt>
                <c:pt idx="3113">
                  <c:v>0.35799999999999998</c:v>
                </c:pt>
                <c:pt idx="3114">
                  <c:v>0.38800000000000001</c:v>
                </c:pt>
                <c:pt idx="3115">
                  <c:v>0.439</c:v>
                </c:pt>
                <c:pt idx="3116">
                  <c:v>0.39300000000000002</c:v>
                </c:pt>
                <c:pt idx="3117">
                  <c:v>0.42299999999999999</c:v>
                </c:pt>
                <c:pt idx="3118">
                  <c:v>0.41299999999999998</c:v>
                </c:pt>
                <c:pt idx="3119">
                  <c:v>0.41599999999999998</c:v>
                </c:pt>
                <c:pt idx="3120">
                  <c:v>0.377</c:v>
                </c:pt>
                <c:pt idx="3121">
                  <c:v>0.38400000000000001</c:v>
                </c:pt>
                <c:pt idx="3122">
                  <c:v>0.40699999999999997</c:v>
                </c:pt>
                <c:pt idx="3123">
                  <c:v>0.41499999999999998</c:v>
                </c:pt>
                <c:pt idx="3124">
                  <c:v>0.378</c:v>
                </c:pt>
                <c:pt idx="3125">
                  <c:v>0.378</c:v>
                </c:pt>
                <c:pt idx="3126">
                  <c:v>0.41899999999999998</c:v>
                </c:pt>
                <c:pt idx="3127">
                  <c:v>0.41299999999999998</c:v>
                </c:pt>
                <c:pt idx="3128">
                  <c:v>0.37</c:v>
                </c:pt>
                <c:pt idx="3129">
                  <c:v>0.36</c:v>
                </c:pt>
                <c:pt idx="3130">
                  <c:v>0.33900000000000002</c:v>
                </c:pt>
                <c:pt idx="3131">
                  <c:v>0.33700000000000002</c:v>
                </c:pt>
                <c:pt idx="3132">
                  <c:v>0.35599999999999998</c:v>
                </c:pt>
                <c:pt idx="3133">
                  <c:v>0.33900000000000002</c:v>
                </c:pt>
                <c:pt idx="3134">
                  <c:v>0.33400000000000002</c:v>
                </c:pt>
                <c:pt idx="3135">
                  <c:v>0.35099999999999998</c:v>
                </c:pt>
                <c:pt idx="3136">
                  <c:v>0.34200000000000003</c:v>
                </c:pt>
                <c:pt idx="3137">
                  <c:v>0.33</c:v>
                </c:pt>
                <c:pt idx="3138">
                  <c:v>0.317</c:v>
                </c:pt>
                <c:pt idx="3139">
                  <c:v>0.32300000000000001</c:v>
                </c:pt>
                <c:pt idx="3140">
                  <c:v>0.32700000000000001</c:v>
                </c:pt>
                <c:pt idx="3141">
                  <c:v>0.32400000000000001</c:v>
                </c:pt>
                <c:pt idx="3142">
                  <c:v>0.36299999999999999</c:v>
                </c:pt>
                <c:pt idx="3143">
                  <c:v>0.32100000000000001</c:v>
                </c:pt>
                <c:pt idx="3144">
                  <c:v>0.317</c:v>
                </c:pt>
                <c:pt idx="3145">
                  <c:v>0.30599999999999999</c:v>
                </c:pt>
                <c:pt idx="3146">
                  <c:v>0.28699999999999998</c:v>
                </c:pt>
                <c:pt idx="3147">
                  <c:v>0.32600000000000001</c:v>
                </c:pt>
                <c:pt idx="3148">
                  <c:v>0.33300000000000002</c:v>
                </c:pt>
                <c:pt idx="3149">
                  <c:v>0.314</c:v>
                </c:pt>
                <c:pt idx="3150">
                  <c:v>0.32800000000000001</c:v>
                </c:pt>
                <c:pt idx="3151">
                  <c:v>0.35699999999999998</c:v>
                </c:pt>
                <c:pt idx="3152">
                  <c:v>0.46800000000000003</c:v>
                </c:pt>
                <c:pt idx="3153">
                  <c:v>0.42399999999999999</c:v>
                </c:pt>
                <c:pt idx="3154">
                  <c:v>0.39100000000000001</c:v>
                </c:pt>
                <c:pt idx="3155">
                  <c:v>0.44800000000000001</c:v>
                </c:pt>
                <c:pt idx="3156">
                  <c:v>0.45600000000000002</c:v>
                </c:pt>
                <c:pt idx="3157">
                  <c:v>0.46600000000000003</c:v>
                </c:pt>
                <c:pt idx="3158">
                  <c:v>0.41299999999999998</c:v>
                </c:pt>
                <c:pt idx="3159">
                  <c:v>0.503</c:v>
                </c:pt>
                <c:pt idx="3160">
                  <c:v>0.46300000000000002</c:v>
                </c:pt>
                <c:pt idx="3161">
                  <c:v>0.442</c:v>
                </c:pt>
                <c:pt idx="3162">
                  <c:v>0.436</c:v>
                </c:pt>
                <c:pt idx="3163">
                  <c:v>0.47099999999999997</c:v>
                </c:pt>
                <c:pt idx="3164">
                  <c:v>0.46</c:v>
                </c:pt>
                <c:pt idx="3165">
                  <c:v>0.48899999999999999</c:v>
                </c:pt>
                <c:pt idx="3166">
                  <c:v>0.47599999999999998</c:v>
                </c:pt>
                <c:pt idx="3167">
                  <c:v>0.46899999999999997</c:v>
                </c:pt>
                <c:pt idx="3168">
                  <c:v>0.45300000000000001</c:v>
                </c:pt>
                <c:pt idx="3169">
                  <c:v>0.50700000000000001</c:v>
                </c:pt>
                <c:pt idx="3170">
                  <c:v>0.46300000000000002</c:v>
                </c:pt>
                <c:pt idx="3171">
                  <c:v>0.443</c:v>
                </c:pt>
                <c:pt idx="3172">
                  <c:v>0.45</c:v>
                </c:pt>
                <c:pt idx="3173">
                  <c:v>0.51500000000000001</c:v>
                </c:pt>
                <c:pt idx="3174">
                  <c:v>0.48799999999999999</c:v>
                </c:pt>
                <c:pt idx="3175">
                  <c:v>0.496</c:v>
                </c:pt>
                <c:pt idx="3176">
                  <c:v>0.437</c:v>
                </c:pt>
                <c:pt idx="3177">
                  <c:v>0.438</c:v>
                </c:pt>
                <c:pt idx="3178">
                  <c:v>0.46</c:v>
                </c:pt>
                <c:pt idx="3179">
                  <c:v>0.44800000000000001</c:v>
                </c:pt>
                <c:pt idx="3180">
                  <c:v>0.436</c:v>
                </c:pt>
                <c:pt idx="3181">
                  <c:v>0.51700000000000002</c:v>
                </c:pt>
                <c:pt idx="3182">
                  <c:v>0.44800000000000001</c:v>
                </c:pt>
                <c:pt idx="3183">
                  <c:v>0.499</c:v>
                </c:pt>
                <c:pt idx="3184">
                  <c:v>0.45600000000000002</c:v>
                </c:pt>
                <c:pt idx="3185">
                  <c:v>0.46600000000000003</c:v>
                </c:pt>
                <c:pt idx="3186">
                  <c:v>0.48199999999999998</c:v>
                </c:pt>
                <c:pt idx="3187">
                  <c:v>0.51900000000000002</c:v>
                </c:pt>
                <c:pt idx="3188">
                  <c:v>0.45600000000000002</c:v>
                </c:pt>
                <c:pt idx="3189">
                  <c:v>0.45400000000000001</c:v>
                </c:pt>
                <c:pt idx="3190">
                  <c:v>0.442</c:v>
                </c:pt>
                <c:pt idx="3191">
                  <c:v>0.441</c:v>
                </c:pt>
                <c:pt idx="3192">
                  <c:v>0.41</c:v>
                </c:pt>
                <c:pt idx="3193">
                  <c:v>0.45</c:v>
                </c:pt>
                <c:pt idx="3194">
                  <c:v>0.46100000000000002</c:v>
                </c:pt>
                <c:pt idx="3195">
                  <c:v>0.45700000000000002</c:v>
                </c:pt>
                <c:pt idx="3196">
                  <c:v>0.42599999999999999</c:v>
                </c:pt>
                <c:pt idx="3197">
                  <c:v>0.435</c:v>
                </c:pt>
                <c:pt idx="3198">
                  <c:v>0.42299999999999999</c:v>
                </c:pt>
                <c:pt idx="3199">
                  <c:v>0.40799999999999997</c:v>
                </c:pt>
                <c:pt idx="3200">
                  <c:v>0.34699999999999998</c:v>
                </c:pt>
                <c:pt idx="3201">
                  <c:v>0.437</c:v>
                </c:pt>
                <c:pt idx="3202">
                  <c:v>0.40400000000000003</c:v>
                </c:pt>
                <c:pt idx="3203">
                  <c:v>0.441</c:v>
                </c:pt>
                <c:pt idx="3204">
                  <c:v>0.48</c:v>
                </c:pt>
                <c:pt idx="3205">
                  <c:v>0.49399999999999999</c:v>
                </c:pt>
                <c:pt idx="3206">
                  <c:v>0.41099999999999998</c:v>
                </c:pt>
                <c:pt idx="3207">
                  <c:v>0.40100000000000002</c:v>
                </c:pt>
                <c:pt idx="3208">
                  <c:v>0.38900000000000001</c:v>
                </c:pt>
                <c:pt idx="3209">
                  <c:v>0.371</c:v>
                </c:pt>
                <c:pt idx="3210">
                  <c:v>0.377</c:v>
                </c:pt>
                <c:pt idx="3211">
                  <c:v>0.40699999999999997</c:v>
                </c:pt>
                <c:pt idx="3212">
                  <c:v>0.36199999999999999</c:v>
                </c:pt>
                <c:pt idx="3213">
                  <c:v>0.46</c:v>
                </c:pt>
                <c:pt idx="3214">
                  <c:v>0.4</c:v>
                </c:pt>
                <c:pt idx="3215">
                  <c:v>0.40100000000000002</c:v>
                </c:pt>
                <c:pt idx="3216">
                  <c:v>0.40500000000000003</c:v>
                </c:pt>
                <c:pt idx="3217">
                  <c:v>0.434</c:v>
                </c:pt>
                <c:pt idx="3218">
                  <c:v>0.44900000000000001</c:v>
                </c:pt>
                <c:pt idx="3219">
                  <c:v>0.46700000000000003</c:v>
                </c:pt>
                <c:pt idx="3220">
                  <c:v>0.46200000000000002</c:v>
                </c:pt>
                <c:pt idx="3221">
                  <c:v>0.46899999999999997</c:v>
                </c:pt>
                <c:pt idx="3222">
                  <c:v>0.45200000000000001</c:v>
                </c:pt>
                <c:pt idx="3223">
                  <c:v>0.42099999999999999</c:v>
                </c:pt>
                <c:pt idx="3224">
                  <c:v>0.434</c:v>
                </c:pt>
                <c:pt idx="3225">
                  <c:v>0.42599999999999999</c:v>
                </c:pt>
                <c:pt idx="3226">
                  <c:v>0.39800000000000002</c:v>
                </c:pt>
                <c:pt idx="3227">
                  <c:v>0.46899999999999997</c:v>
                </c:pt>
                <c:pt idx="3228">
                  <c:v>0.41299999999999998</c:v>
                </c:pt>
                <c:pt idx="3229">
                  <c:v>0.42599999999999999</c:v>
                </c:pt>
                <c:pt idx="3230">
                  <c:v>0.46100000000000002</c:v>
                </c:pt>
                <c:pt idx="3231">
                  <c:v>0.46100000000000002</c:v>
                </c:pt>
                <c:pt idx="3232">
                  <c:v>0.439</c:v>
                </c:pt>
                <c:pt idx="3233">
                  <c:v>0.39300000000000002</c:v>
                </c:pt>
                <c:pt idx="3234">
                  <c:v>0.47699999999999998</c:v>
                </c:pt>
                <c:pt idx="3235">
                  <c:v>0.441</c:v>
                </c:pt>
                <c:pt idx="3236">
                  <c:v>0.44600000000000001</c:v>
                </c:pt>
                <c:pt idx="3237">
                  <c:v>0.433</c:v>
                </c:pt>
                <c:pt idx="3238">
                  <c:v>0.46899999999999997</c:v>
                </c:pt>
                <c:pt idx="3239">
                  <c:v>0.39</c:v>
                </c:pt>
                <c:pt idx="3240">
                  <c:v>0.36499999999999999</c:v>
                </c:pt>
                <c:pt idx="3241">
                  <c:v>0.38700000000000001</c:v>
                </c:pt>
                <c:pt idx="3242">
                  <c:v>0.36</c:v>
                </c:pt>
                <c:pt idx="3243">
                  <c:v>0.39600000000000002</c:v>
                </c:pt>
                <c:pt idx="3244">
                  <c:v>0.4</c:v>
                </c:pt>
                <c:pt idx="3245">
                  <c:v>0.41199999999999998</c:v>
                </c:pt>
                <c:pt idx="3246">
                  <c:v>0.371</c:v>
                </c:pt>
                <c:pt idx="3247">
                  <c:v>0.36599999999999999</c:v>
                </c:pt>
                <c:pt idx="3248">
                  <c:v>0.4</c:v>
                </c:pt>
                <c:pt idx="3249">
                  <c:v>0.36599999999999999</c:v>
                </c:pt>
                <c:pt idx="3250">
                  <c:v>0.35899999999999999</c:v>
                </c:pt>
                <c:pt idx="3251">
                  <c:v>0.38900000000000001</c:v>
                </c:pt>
                <c:pt idx="3252">
                  <c:v>0.38100000000000001</c:v>
                </c:pt>
                <c:pt idx="3253">
                  <c:v>0.39800000000000002</c:v>
                </c:pt>
                <c:pt idx="3254">
                  <c:v>0.35699999999999998</c:v>
                </c:pt>
                <c:pt idx="3255">
                  <c:v>0.38900000000000001</c:v>
                </c:pt>
                <c:pt idx="3256">
                  <c:v>0.35599999999999998</c:v>
                </c:pt>
                <c:pt idx="3257">
                  <c:v>0.39700000000000002</c:v>
                </c:pt>
                <c:pt idx="3258">
                  <c:v>0.36699999999999999</c:v>
                </c:pt>
                <c:pt idx="3259">
                  <c:v>0.374</c:v>
                </c:pt>
                <c:pt idx="3260">
                  <c:v>0.376</c:v>
                </c:pt>
                <c:pt idx="3261">
                  <c:v>0.39900000000000002</c:v>
                </c:pt>
                <c:pt idx="3262">
                  <c:v>0.41099999999999998</c:v>
                </c:pt>
                <c:pt idx="3263">
                  <c:v>0.38900000000000001</c:v>
                </c:pt>
                <c:pt idx="3264">
                  <c:v>0.36499999999999999</c:v>
                </c:pt>
                <c:pt idx="3265">
                  <c:v>0.376</c:v>
                </c:pt>
                <c:pt idx="3266">
                  <c:v>0.39200000000000002</c:v>
                </c:pt>
                <c:pt idx="3267">
                  <c:v>0.35699999999999998</c:v>
                </c:pt>
                <c:pt idx="3268">
                  <c:v>0.33700000000000002</c:v>
                </c:pt>
                <c:pt idx="3269">
                  <c:v>0.35299999999999998</c:v>
                </c:pt>
                <c:pt idx="3270">
                  <c:v>0.34899999999999998</c:v>
                </c:pt>
                <c:pt idx="3271">
                  <c:v>0.34499999999999997</c:v>
                </c:pt>
                <c:pt idx="3272">
                  <c:v>0.33900000000000002</c:v>
                </c:pt>
                <c:pt idx="3273">
                  <c:v>0.34</c:v>
                </c:pt>
                <c:pt idx="3274">
                  <c:v>0.32800000000000001</c:v>
                </c:pt>
                <c:pt idx="3275">
                  <c:v>0.33500000000000002</c:v>
                </c:pt>
                <c:pt idx="3276">
                  <c:v>0.33700000000000002</c:v>
                </c:pt>
                <c:pt idx="3277">
                  <c:v>0.28799999999999998</c:v>
                </c:pt>
                <c:pt idx="3278">
                  <c:v>0.31900000000000001</c:v>
                </c:pt>
                <c:pt idx="3279">
                  <c:v>0.373</c:v>
                </c:pt>
                <c:pt idx="3280">
                  <c:v>0.36</c:v>
                </c:pt>
                <c:pt idx="3281">
                  <c:v>0.308</c:v>
                </c:pt>
                <c:pt idx="3282">
                  <c:v>0.309</c:v>
                </c:pt>
                <c:pt idx="3283">
                  <c:v>0.35299999999999998</c:v>
                </c:pt>
                <c:pt idx="3284">
                  <c:v>0.29599999999999999</c:v>
                </c:pt>
                <c:pt idx="3285">
                  <c:v>0.311</c:v>
                </c:pt>
                <c:pt idx="3286">
                  <c:v>0.29299999999999998</c:v>
                </c:pt>
                <c:pt idx="3287">
                  <c:v>0.25700000000000001</c:v>
                </c:pt>
                <c:pt idx="3288">
                  <c:v>0.311</c:v>
                </c:pt>
                <c:pt idx="3289">
                  <c:v>0.32800000000000001</c:v>
                </c:pt>
                <c:pt idx="3290">
                  <c:v>0.34899999999999998</c:v>
                </c:pt>
                <c:pt idx="3291">
                  <c:v>0.31900000000000001</c:v>
                </c:pt>
                <c:pt idx="3292">
                  <c:v>0.30599999999999999</c:v>
                </c:pt>
                <c:pt idx="3293">
                  <c:v>0.32300000000000001</c:v>
                </c:pt>
                <c:pt idx="3294">
                  <c:v>0.317</c:v>
                </c:pt>
                <c:pt idx="3295">
                  <c:v>0.315</c:v>
                </c:pt>
                <c:pt idx="3296">
                  <c:v>0.36399999999999999</c:v>
                </c:pt>
                <c:pt idx="3297">
                  <c:v>0.36499999999999999</c:v>
                </c:pt>
                <c:pt idx="3298">
                  <c:v>0.33</c:v>
                </c:pt>
                <c:pt idx="3299">
                  <c:v>0.34699999999999998</c:v>
                </c:pt>
                <c:pt idx="3300">
                  <c:v>0.37</c:v>
                </c:pt>
                <c:pt idx="3301">
                  <c:v>0.35599999999999998</c:v>
                </c:pt>
                <c:pt idx="3302">
                  <c:v>0.307</c:v>
                </c:pt>
                <c:pt idx="3303">
                  <c:v>0.34699999999999998</c:v>
                </c:pt>
                <c:pt idx="3304">
                  <c:v>0.29799999999999999</c:v>
                </c:pt>
                <c:pt idx="3305">
                  <c:v>0.318</c:v>
                </c:pt>
                <c:pt idx="3306">
                  <c:v>0.35599999999999998</c:v>
                </c:pt>
                <c:pt idx="3307">
                  <c:v>0.32500000000000001</c:v>
                </c:pt>
                <c:pt idx="3308">
                  <c:v>0.34399999999999997</c:v>
                </c:pt>
                <c:pt idx="3309">
                  <c:v>0.34699999999999998</c:v>
                </c:pt>
                <c:pt idx="3310">
                  <c:v>0.33600000000000002</c:v>
                </c:pt>
                <c:pt idx="3311">
                  <c:v>0.29199999999999998</c:v>
                </c:pt>
                <c:pt idx="3312">
                  <c:v>0.34300000000000003</c:v>
                </c:pt>
                <c:pt idx="3313">
                  <c:v>0.317</c:v>
                </c:pt>
                <c:pt idx="3314">
                  <c:v>0.32600000000000001</c:v>
                </c:pt>
                <c:pt idx="3315">
                  <c:v>0.28899999999999998</c:v>
                </c:pt>
                <c:pt idx="3316">
                  <c:v>0.30299999999999999</c:v>
                </c:pt>
                <c:pt idx="3317">
                  <c:v>0.313</c:v>
                </c:pt>
                <c:pt idx="3318">
                  <c:v>0.33</c:v>
                </c:pt>
                <c:pt idx="3319">
                  <c:v>0.35799999999999998</c:v>
                </c:pt>
                <c:pt idx="3320">
                  <c:v>0.32200000000000001</c:v>
                </c:pt>
                <c:pt idx="3321">
                  <c:v>0.373</c:v>
                </c:pt>
                <c:pt idx="3322">
                  <c:v>0.36499999999999999</c:v>
                </c:pt>
                <c:pt idx="3323">
                  <c:v>0.318</c:v>
                </c:pt>
                <c:pt idx="3324">
                  <c:v>0.372</c:v>
                </c:pt>
                <c:pt idx="3325">
                  <c:v>0.34799999999999998</c:v>
                </c:pt>
                <c:pt idx="3326">
                  <c:v>0.33900000000000002</c:v>
                </c:pt>
                <c:pt idx="3327">
                  <c:v>0.314</c:v>
                </c:pt>
                <c:pt idx="3328">
                  <c:v>0.311</c:v>
                </c:pt>
                <c:pt idx="3329">
                  <c:v>0.32700000000000001</c:v>
                </c:pt>
                <c:pt idx="3330">
                  <c:v>0.34799999999999998</c:v>
                </c:pt>
                <c:pt idx="3331">
                  <c:v>0.33100000000000002</c:v>
                </c:pt>
                <c:pt idx="3332">
                  <c:v>0.31900000000000001</c:v>
                </c:pt>
                <c:pt idx="3333">
                  <c:v>0.379</c:v>
                </c:pt>
                <c:pt idx="3334">
                  <c:v>0.34200000000000003</c:v>
                </c:pt>
                <c:pt idx="3335">
                  <c:v>0.33700000000000002</c:v>
                </c:pt>
                <c:pt idx="3336">
                  <c:v>0.32</c:v>
                </c:pt>
                <c:pt idx="3337">
                  <c:v>0.34799999999999998</c:v>
                </c:pt>
                <c:pt idx="3338">
                  <c:v>0.32800000000000001</c:v>
                </c:pt>
                <c:pt idx="3339">
                  <c:v>0.32800000000000001</c:v>
                </c:pt>
                <c:pt idx="3340">
                  <c:v>0.379</c:v>
                </c:pt>
                <c:pt idx="3341">
                  <c:v>0.34399999999999997</c:v>
                </c:pt>
                <c:pt idx="3342">
                  <c:v>0.33400000000000002</c:v>
                </c:pt>
                <c:pt idx="3343">
                  <c:v>0.33100000000000002</c:v>
                </c:pt>
                <c:pt idx="3344">
                  <c:v>0.33300000000000002</c:v>
                </c:pt>
                <c:pt idx="3345">
                  <c:v>0.34300000000000003</c:v>
                </c:pt>
                <c:pt idx="3346">
                  <c:v>0.32400000000000001</c:v>
                </c:pt>
                <c:pt idx="3347">
                  <c:v>0.373</c:v>
                </c:pt>
                <c:pt idx="3348">
                  <c:v>0.32400000000000001</c:v>
                </c:pt>
                <c:pt idx="3349">
                  <c:v>0.314</c:v>
                </c:pt>
                <c:pt idx="3350">
                  <c:v>0.32600000000000001</c:v>
                </c:pt>
                <c:pt idx="3351">
                  <c:v>0.316</c:v>
                </c:pt>
                <c:pt idx="3352">
                  <c:v>0.33900000000000002</c:v>
                </c:pt>
                <c:pt idx="3353">
                  <c:v>0.33500000000000002</c:v>
                </c:pt>
                <c:pt idx="3354">
                  <c:v>0.39</c:v>
                </c:pt>
                <c:pt idx="3355">
                  <c:v>0.32200000000000001</c:v>
                </c:pt>
                <c:pt idx="3356">
                  <c:v>0.38200000000000001</c:v>
                </c:pt>
                <c:pt idx="3357">
                  <c:v>0.32700000000000001</c:v>
                </c:pt>
                <c:pt idx="3358">
                  <c:v>0.33800000000000002</c:v>
                </c:pt>
                <c:pt idx="3359">
                  <c:v>0.34399999999999997</c:v>
                </c:pt>
                <c:pt idx="3360">
                  <c:v>0.372</c:v>
                </c:pt>
                <c:pt idx="3361">
                  <c:v>0.36299999999999999</c:v>
                </c:pt>
                <c:pt idx="3362">
                  <c:v>0.33</c:v>
                </c:pt>
                <c:pt idx="3363">
                  <c:v>0.34399999999999997</c:v>
                </c:pt>
                <c:pt idx="3364">
                  <c:v>0.33500000000000002</c:v>
                </c:pt>
                <c:pt idx="3365">
                  <c:v>0.374</c:v>
                </c:pt>
                <c:pt idx="3366">
                  <c:v>0.33800000000000002</c:v>
                </c:pt>
                <c:pt idx="3367">
                  <c:v>0.34200000000000003</c:v>
                </c:pt>
                <c:pt idx="3368">
                  <c:v>0.35</c:v>
                </c:pt>
                <c:pt idx="3369">
                  <c:v>0.34200000000000003</c:v>
                </c:pt>
                <c:pt idx="3370">
                  <c:v>0.33300000000000002</c:v>
                </c:pt>
                <c:pt idx="3371">
                  <c:v>0.34200000000000003</c:v>
                </c:pt>
                <c:pt idx="3372">
                  <c:v>0.35699999999999998</c:v>
                </c:pt>
                <c:pt idx="3373">
                  <c:v>0.316</c:v>
                </c:pt>
                <c:pt idx="3374">
                  <c:v>0.32600000000000001</c:v>
                </c:pt>
                <c:pt idx="3375">
                  <c:v>0.30399999999999999</c:v>
                </c:pt>
                <c:pt idx="3376">
                  <c:v>0.35799999999999998</c:v>
                </c:pt>
                <c:pt idx="3377">
                  <c:v>0.35199999999999998</c:v>
                </c:pt>
                <c:pt idx="3378">
                  <c:v>0.32900000000000001</c:v>
                </c:pt>
                <c:pt idx="3379">
                  <c:v>0.36499999999999999</c:v>
                </c:pt>
                <c:pt idx="3380">
                  <c:v>0.35</c:v>
                </c:pt>
                <c:pt idx="3381">
                  <c:v>0.36199999999999999</c:v>
                </c:pt>
                <c:pt idx="3382">
                  <c:v>0.36899999999999999</c:v>
                </c:pt>
                <c:pt idx="3383">
                  <c:v>0.32100000000000001</c:v>
                </c:pt>
                <c:pt idx="3384">
                  <c:v>0.32900000000000001</c:v>
                </c:pt>
                <c:pt idx="3385">
                  <c:v>0.3</c:v>
                </c:pt>
                <c:pt idx="3386">
                  <c:v>0.377</c:v>
                </c:pt>
                <c:pt idx="3387">
                  <c:v>0.36199999999999999</c:v>
                </c:pt>
                <c:pt idx="3388">
                  <c:v>0.35099999999999998</c:v>
                </c:pt>
                <c:pt idx="3389">
                  <c:v>0.38</c:v>
                </c:pt>
                <c:pt idx="3390">
                  <c:v>0.38800000000000001</c:v>
                </c:pt>
                <c:pt idx="3391">
                  <c:v>0.314</c:v>
                </c:pt>
                <c:pt idx="3392">
                  <c:v>0.38400000000000001</c:v>
                </c:pt>
                <c:pt idx="3393">
                  <c:v>0.35099999999999998</c:v>
                </c:pt>
                <c:pt idx="3394">
                  <c:v>0.32600000000000001</c:v>
                </c:pt>
                <c:pt idx="3395">
                  <c:v>0.32400000000000001</c:v>
                </c:pt>
                <c:pt idx="3396">
                  <c:v>0.33300000000000002</c:v>
                </c:pt>
                <c:pt idx="3397">
                  <c:v>0.34599999999999997</c:v>
                </c:pt>
                <c:pt idx="3398">
                  <c:v>0.33500000000000002</c:v>
                </c:pt>
                <c:pt idx="3399">
                  <c:v>0.34499999999999997</c:v>
                </c:pt>
                <c:pt idx="3400">
                  <c:v>0.35099999999999998</c:v>
                </c:pt>
                <c:pt idx="3401">
                  <c:v>0.307</c:v>
                </c:pt>
                <c:pt idx="3402">
                  <c:v>0.317</c:v>
                </c:pt>
                <c:pt idx="3403">
                  <c:v>0.317</c:v>
                </c:pt>
                <c:pt idx="3404">
                  <c:v>0.33100000000000002</c:v>
                </c:pt>
                <c:pt idx="3405">
                  <c:v>0.33700000000000002</c:v>
                </c:pt>
                <c:pt idx="3406">
                  <c:v>0.35299999999999998</c:v>
                </c:pt>
                <c:pt idx="3407">
                  <c:v>0.33300000000000002</c:v>
                </c:pt>
                <c:pt idx="3408">
                  <c:v>0.34</c:v>
                </c:pt>
                <c:pt idx="3409">
                  <c:v>0.29599999999999999</c:v>
                </c:pt>
                <c:pt idx="3410">
                  <c:v>0.316</c:v>
                </c:pt>
                <c:pt idx="3411">
                  <c:v>0.34899999999999998</c:v>
                </c:pt>
                <c:pt idx="3412">
                  <c:v>0.33</c:v>
                </c:pt>
                <c:pt idx="3413">
                  <c:v>0.34799999999999998</c:v>
                </c:pt>
                <c:pt idx="3414">
                  <c:v>0.34499999999999997</c:v>
                </c:pt>
                <c:pt idx="3415">
                  <c:v>0.36899999999999999</c:v>
                </c:pt>
                <c:pt idx="3416">
                  <c:v>0.33700000000000002</c:v>
                </c:pt>
                <c:pt idx="3417">
                  <c:v>0.33500000000000002</c:v>
                </c:pt>
                <c:pt idx="3418">
                  <c:v>0.34399999999999997</c:v>
                </c:pt>
                <c:pt idx="3419">
                  <c:v>0.33400000000000002</c:v>
                </c:pt>
                <c:pt idx="3420">
                  <c:v>0.316</c:v>
                </c:pt>
                <c:pt idx="3421">
                  <c:v>0.34899999999999998</c:v>
                </c:pt>
                <c:pt idx="3422">
                  <c:v>0.32800000000000001</c:v>
                </c:pt>
                <c:pt idx="3423">
                  <c:v>0.308</c:v>
                </c:pt>
                <c:pt idx="3424">
                  <c:v>0.312</c:v>
                </c:pt>
                <c:pt idx="3425">
                  <c:v>0.32500000000000001</c:v>
                </c:pt>
                <c:pt idx="3426">
                  <c:v>0.39600000000000002</c:v>
                </c:pt>
                <c:pt idx="3427">
                  <c:v>0.35699999999999998</c:v>
                </c:pt>
                <c:pt idx="3428">
                  <c:v>0.378</c:v>
                </c:pt>
                <c:pt idx="3429">
                  <c:v>0.379</c:v>
                </c:pt>
                <c:pt idx="3430">
                  <c:v>0.33600000000000002</c:v>
                </c:pt>
                <c:pt idx="3431">
                  <c:v>0.35599999999999998</c:v>
                </c:pt>
                <c:pt idx="3432">
                  <c:v>0.309</c:v>
                </c:pt>
                <c:pt idx="3433">
                  <c:v>0.34799999999999998</c:v>
                </c:pt>
                <c:pt idx="3434">
                  <c:v>0.32700000000000001</c:v>
                </c:pt>
                <c:pt idx="3435">
                  <c:v>0.35199999999999998</c:v>
                </c:pt>
                <c:pt idx="3436">
                  <c:v>0.32300000000000001</c:v>
                </c:pt>
                <c:pt idx="3437">
                  <c:v>0.32100000000000001</c:v>
                </c:pt>
                <c:pt idx="3438">
                  <c:v>0.317</c:v>
                </c:pt>
                <c:pt idx="3439">
                  <c:v>0.30099999999999999</c:v>
                </c:pt>
                <c:pt idx="3440">
                  <c:v>0.34300000000000003</c:v>
                </c:pt>
                <c:pt idx="3441">
                  <c:v>0.33300000000000002</c:v>
                </c:pt>
                <c:pt idx="3442">
                  <c:v>0.32</c:v>
                </c:pt>
                <c:pt idx="3443">
                  <c:v>0.30099999999999999</c:v>
                </c:pt>
                <c:pt idx="3444">
                  <c:v>0.32800000000000001</c:v>
                </c:pt>
                <c:pt idx="3445">
                  <c:v>0.33</c:v>
                </c:pt>
                <c:pt idx="3446">
                  <c:v>0.33700000000000002</c:v>
                </c:pt>
                <c:pt idx="3447">
                  <c:v>0.33700000000000002</c:v>
                </c:pt>
                <c:pt idx="3448">
                  <c:v>0.33400000000000002</c:v>
                </c:pt>
                <c:pt idx="3449">
                  <c:v>0.35199999999999998</c:v>
                </c:pt>
                <c:pt idx="3450">
                  <c:v>0.30199999999999999</c:v>
                </c:pt>
                <c:pt idx="3451">
                  <c:v>0.307</c:v>
                </c:pt>
                <c:pt idx="3452">
                  <c:v>0.39900000000000002</c:v>
                </c:pt>
                <c:pt idx="3453">
                  <c:v>0.32600000000000001</c:v>
                </c:pt>
                <c:pt idx="3454">
                  <c:v>0.32700000000000001</c:v>
                </c:pt>
                <c:pt idx="3455">
                  <c:v>0.34</c:v>
                </c:pt>
                <c:pt idx="3456">
                  <c:v>0.32800000000000001</c:v>
                </c:pt>
                <c:pt idx="3457">
                  <c:v>0.34</c:v>
                </c:pt>
                <c:pt idx="3458">
                  <c:v>0.33</c:v>
                </c:pt>
                <c:pt idx="3459">
                  <c:v>0.32300000000000001</c:v>
                </c:pt>
                <c:pt idx="3460">
                  <c:v>0.34399999999999997</c:v>
                </c:pt>
                <c:pt idx="3461">
                  <c:v>0.31</c:v>
                </c:pt>
                <c:pt idx="3462">
                  <c:v>0.33900000000000002</c:v>
                </c:pt>
                <c:pt idx="3463">
                  <c:v>0.34799999999999998</c:v>
                </c:pt>
                <c:pt idx="3464">
                  <c:v>0.39200000000000002</c:v>
                </c:pt>
                <c:pt idx="3465">
                  <c:v>0.378</c:v>
                </c:pt>
                <c:pt idx="3466">
                  <c:v>0.35899999999999999</c:v>
                </c:pt>
                <c:pt idx="3467">
                  <c:v>0.317</c:v>
                </c:pt>
                <c:pt idx="3468">
                  <c:v>0.32500000000000001</c:v>
                </c:pt>
                <c:pt idx="3469">
                  <c:v>0.29199999999999998</c:v>
                </c:pt>
                <c:pt idx="3470">
                  <c:v>0.35699999999999998</c:v>
                </c:pt>
                <c:pt idx="3471">
                  <c:v>0.33900000000000002</c:v>
                </c:pt>
                <c:pt idx="3472">
                  <c:v>0.37</c:v>
                </c:pt>
                <c:pt idx="3473">
                  <c:v>0.34899999999999998</c:v>
                </c:pt>
                <c:pt idx="3474">
                  <c:v>0.33300000000000002</c:v>
                </c:pt>
                <c:pt idx="3475">
                  <c:v>0.376</c:v>
                </c:pt>
                <c:pt idx="3476">
                  <c:v>0.318</c:v>
                </c:pt>
                <c:pt idx="3477">
                  <c:v>0.34200000000000003</c:v>
                </c:pt>
                <c:pt idx="3478">
                  <c:v>0.30199999999999999</c:v>
                </c:pt>
                <c:pt idx="3479">
                  <c:v>0.313</c:v>
                </c:pt>
                <c:pt idx="3480">
                  <c:v>0.35299999999999998</c:v>
                </c:pt>
                <c:pt idx="3481">
                  <c:v>0.33300000000000002</c:v>
                </c:pt>
                <c:pt idx="3482">
                  <c:v>0.32200000000000001</c:v>
                </c:pt>
                <c:pt idx="3483">
                  <c:v>0.29199999999999998</c:v>
                </c:pt>
                <c:pt idx="3484">
                  <c:v>0.32800000000000001</c:v>
                </c:pt>
                <c:pt idx="3485">
                  <c:v>0.36</c:v>
                </c:pt>
                <c:pt idx="3486">
                  <c:v>0.34</c:v>
                </c:pt>
                <c:pt idx="3487">
                  <c:v>0.33</c:v>
                </c:pt>
                <c:pt idx="3488">
                  <c:v>0.372</c:v>
                </c:pt>
                <c:pt idx="3489">
                  <c:v>0.35699999999999998</c:v>
                </c:pt>
                <c:pt idx="3490">
                  <c:v>0.35699999999999998</c:v>
                </c:pt>
                <c:pt idx="3491">
                  <c:v>0.33800000000000002</c:v>
                </c:pt>
                <c:pt idx="3492">
                  <c:v>0.35899999999999999</c:v>
                </c:pt>
                <c:pt idx="3493">
                  <c:v>0.38100000000000001</c:v>
                </c:pt>
                <c:pt idx="3494">
                  <c:v>0.35399999999999998</c:v>
                </c:pt>
                <c:pt idx="3495">
                  <c:v>0.36</c:v>
                </c:pt>
                <c:pt idx="3496">
                  <c:v>0.34799999999999998</c:v>
                </c:pt>
                <c:pt idx="3497">
                  <c:v>0.376</c:v>
                </c:pt>
                <c:pt idx="3498">
                  <c:v>0.35699999999999998</c:v>
                </c:pt>
                <c:pt idx="3499">
                  <c:v>0.35499999999999998</c:v>
                </c:pt>
                <c:pt idx="3500">
                  <c:v>0.315</c:v>
                </c:pt>
                <c:pt idx="3501">
                  <c:v>0.36899999999999999</c:v>
                </c:pt>
                <c:pt idx="3502">
                  <c:v>0.34</c:v>
                </c:pt>
                <c:pt idx="3503">
                  <c:v>0.37</c:v>
                </c:pt>
                <c:pt idx="3504">
                  <c:v>0.40899999999999997</c:v>
                </c:pt>
                <c:pt idx="3505">
                  <c:v>0.36</c:v>
                </c:pt>
                <c:pt idx="3506">
                  <c:v>0.36099999999999999</c:v>
                </c:pt>
                <c:pt idx="3507">
                  <c:v>0.318</c:v>
                </c:pt>
                <c:pt idx="3508">
                  <c:v>0.34</c:v>
                </c:pt>
                <c:pt idx="3509">
                  <c:v>0.34699999999999998</c:v>
                </c:pt>
                <c:pt idx="3510">
                  <c:v>0.32700000000000001</c:v>
                </c:pt>
                <c:pt idx="3511">
                  <c:v>0.29299999999999998</c:v>
                </c:pt>
                <c:pt idx="3512">
                  <c:v>0.32500000000000001</c:v>
                </c:pt>
                <c:pt idx="3513">
                  <c:v>0.313</c:v>
                </c:pt>
                <c:pt idx="3514">
                  <c:v>0.33600000000000002</c:v>
                </c:pt>
                <c:pt idx="3515">
                  <c:v>0.33600000000000002</c:v>
                </c:pt>
                <c:pt idx="3516">
                  <c:v>0.36699999999999999</c:v>
                </c:pt>
                <c:pt idx="3517">
                  <c:v>0.374</c:v>
                </c:pt>
                <c:pt idx="3518">
                  <c:v>0.34799999999999998</c:v>
                </c:pt>
                <c:pt idx="3519">
                  <c:v>0.34799999999999998</c:v>
                </c:pt>
                <c:pt idx="3520">
                  <c:v>0.312</c:v>
                </c:pt>
                <c:pt idx="3521">
                  <c:v>0.38500000000000001</c:v>
                </c:pt>
                <c:pt idx="3522">
                  <c:v>0.35199999999999998</c:v>
                </c:pt>
                <c:pt idx="3523">
                  <c:v>0.36899999999999999</c:v>
                </c:pt>
                <c:pt idx="3524">
                  <c:v>0.34799999999999998</c:v>
                </c:pt>
                <c:pt idx="3525">
                  <c:v>0.34399999999999997</c:v>
                </c:pt>
                <c:pt idx="3526">
                  <c:v>0.32800000000000001</c:v>
                </c:pt>
                <c:pt idx="3527">
                  <c:v>0.33600000000000002</c:v>
                </c:pt>
                <c:pt idx="3528">
                  <c:v>0.32500000000000001</c:v>
                </c:pt>
                <c:pt idx="3529">
                  <c:v>0.34699999999999998</c:v>
                </c:pt>
                <c:pt idx="3530">
                  <c:v>0.36099999999999999</c:v>
                </c:pt>
                <c:pt idx="3531">
                  <c:v>0.34499999999999997</c:v>
                </c:pt>
                <c:pt idx="3532">
                  <c:v>0.33200000000000002</c:v>
                </c:pt>
                <c:pt idx="3533">
                  <c:v>0.40500000000000003</c:v>
                </c:pt>
                <c:pt idx="3534">
                  <c:v>0.373</c:v>
                </c:pt>
                <c:pt idx="3535">
                  <c:v>0.308</c:v>
                </c:pt>
                <c:pt idx="3536">
                  <c:v>0.36799999999999999</c:v>
                </c:pt>
                <c:pt idx="3537">
                  <c:v>0.34399999999999997</c:v>
                </c:pt>
                <c:pt idx="3538">
                  <c:v>0.41599999999999998</c:v>
                </c:pt>
                <c:pt idx="3539">
                  <c:v>0.34200000000000003</c:v>
                </c:pt>
                <c:pt idx="3540">
                  <c:v>0.34699999999999998</c:v>
                </c:pt>
                <c:pt idx="3541">
                  <c:v>0.32500000000000001</c:v>
                </c:pt>
                <c:pt idx="3542">
                  <c:v>0.32100000000000001</c:v>
                </c:pt>
                <c:pt idx="3543">
                  <c:v>0.32100000000000001</c:v>
                </c:pt>
                <c:pt idx="3544">
                  <c:v>0.30599999999999999</c:v>
                </c:pt>
                <c:pt idx="3545">
                  <c:v>0.38800000000000001</c:v>
                </c:pt>
                <c:pt idx="3546">
                  <c:v>0.33</c:v>
                </c:pt>
                <c:pt idx="3547">
                  <c:v>0.34499999999999997</c:v>
                </c:pt>
                <c:pt idx="3548">
                  <c:v>0.34599999999999997</c:v>
                </c:pt>
                <c:pt idx="3549">
                  <c:v>0.34100000000000003</c:v>
                </c:pt>
                <c:pt idx="3550">
                  <c:v>0.35399999999999998</c:v>
                </c:pt>
                <c:pt idx="3551">
                  <c:v>0.374</c:v>
                </c:pt>
                <c:pt idx="3552">
                  <c:v>0.32700000000000001</c:v>
                </c:pt>
                <c:pt idx="3553">
                  <c:v>0.33900000000000002</c:v>
                </c:pt>
                <c:pt idx="3554">
                  <c:v>0.33800000000000002</c:v>
                </c:pt>
                <c:pt idx="3555">
                  <c:v>0.36499999999999999</c:v>
                </c:pt>
                <c:pt idx="3556">
                  <c:v>0.33200000000000002</c:v>
                </c:pt>
                <c:pt idx="3557">
                  <c:v>0.34399999999999997</c:v>
                </c:pt>
                <c:pt idx="3558">
                  <c:v>0.32</c:v>
                </c:pt>
                <c:pt idx="3559">
                  <c:v>0.33600000000000002</c:v>
                </c:pt>
                <c:pt idx="3560">
                  <c:v>0.34300000000000003</c:v>
                </c:pt>
                <c:pt idx="3561">
                  <c:v>0.35099999999999998</c:v>
                </c:pt>
                <c:pt idx="3562">
                  <c:v>0.30399999999999999</c:v>
                </c:pt>
                <c:pt idx="3563">
                  <c:v>0.32400000000000001</c:v>
                </c:pt>
                <c:pt idx="3564">
                  <c:v>0.35199999999999998</c:v>
                </c:pt>
                <c:pt idx="3565">
                  <c:v>0.34</c:v>
                </c:pt>
                <c:pt idx="3566">
                  <c:v>0.32100000000000001</c:v>
                </c:pt>
                <c:pt idx="3567">
                  <c:v>0.34799999999999998</c:v>
                </c:pt>
                <c:pt idx="3568">
                  <c:v>0.32500000000000001</c:v>
                </c:pt>
                <c:pt idx="3569">
                  <c:v>0.32900000000000001</c:v>
                </c:pt>
                <c:pt idx="3570">
                  <c:v>0.34599999999999997</c:v>
                </c:pt>
                <c:pt idx="3571">
                  <c:v>0.372</c:v>
                </c:pt>
                <c:pt idx="3572">
                  <c:v>0.371</c:v>
                </c:pt>
                <c:pt idx="3573">
                  <c:v>0.35099999999999998</c:v>
                </c:pt>
                <c:pt idx="3574">
                  <c:v>0.35299999999999998</c:v>
                </c:pt>
                <c:pt idx="3575">
                  <c:v>0.38600000000000001</c:v>
                </c:pt>
                <c:pt idx="3576">
                  <c:v>0.33200000000000002</c:v>
                </c:pt>
                <c:pt idx="3577">
                  <c:v>0.35399999999999998</c:v>
                </c:pt>
                <c:pt idx="3578">
                  <c:v>0.34599999999999997</c:v>
                </c:pt>
                <c:pt idx="3579">
                  <c:v>0.32500000000000001</c:v>
                </c:pt>
                <c:pt idx="3580">
                  <c:v>0.34799999999999998</c:v>
                </c:pt>
                <c:pt idx="3581">
                  <c:v>0.34799999999999998</c:v>
                </c:pt>
                <c:pt idx="3582">
                  <c:v>0.29699999999999999</c:v>
                </c:pt>
                <c:pt idx="3583">
                  <c:v>0.307</c:v>
                </c:pt>
                <c:pt idx="3584">
                  <c:v>0.37</c:v>
                </c:pt>
                <c:pt idx="3585">
                  <c:v>0.36699999999999999</c:v>
                </c:pt>
                <c:pt idx="3586">
                  <c:v>0.42499999999999999</c:v>
                </c:pt>
                <c:pt idx="3587">
                  <c:v>0.44400000000000001</c:v>
                </c:pt>
                <c:pt idx="3588">
                  <c:v>0.441</c:v>
                </c:pt>
                <c:pt idx="3589">
                  <c:v>0.375</c:v>
                </c:pt>
                <c:pt idx="3590">
                  <c:v>0.35099999999999998</c:v>
                </c:pt>
                <c:pt idx="3591">
                  <c:v>0.38900000000000001</c:v>
                </c:pt>
                <c:pt idx="3592">
                  <c:v>0.375</c:v>
                </c:pt>
                <c:pt idx="3593">
                  <c:v>0.40600000000000003</c:v>
                </c:pt>
                <c:pt idx="3594">
                  <c:v>0.40799999999999997</c:v>
                </c:pt>
                <c:pt idx="3595">
                  <c:v>0.35399999999999998</c:v>
                </c:pt>
                <c:pt idx="3596">
                  <c:v>0.39200000000000002</c:v>
                </c:pt>
                <c:pt idx="3597">
                  <c:v>0.38800000000000001</c:v>
                </c:pt>
                <c:pt idx="3598">
                  <c:v>0.375</c:v>
                </c:pt>
                <c:pt idx="3599">
                  <c:v>0.371</c:v>
                </c:pt>
                <c:pt idx="3600">
                  <c:v>0.4</c:v>
                </c:pt>
                <c:pt idx="3601">
                  <c:v>0.38700000000000001</c:v>
                </c:pt>
                <c:pt idx="3602">
                  <c:v>0.38600000000000001</c:v>
                </c:pt>
                <c:pt idx="3603">
                  <c:v>0.38</c:v>
                </c:pt>
                <c:pt idx="3604">
                  <c:v>0.38200000000000001</c:v>
                </c:pt>
                <c:pt idx="3605">
                  <c:v>0.39</c:v>
                </c:pt>
                <c:pt idx="3606">
                  <c:v>0.435</c:v>
                </c:pt>
                <c:pt idx="3607">
                  <c:v>0.44500000000000001</c:v>
                </c:pt>
                <c:pt idx="3608">
                  <c:v>0.441</c:v>
                </c:pt>
                <c:pt idx="3609">
                  <c:v>0.41899999999999998</c:v>
                </c:pt>
                <c:pt idx="3610">
                  <c:v>0.39300000000000002</c:v>
                </c:pt>
                <c:pt idx="3611">
                  <c:v>0.36499999999999999</c:v>
                </c:pt>
                <c:pt idx="3612">
                  <c:v>0.39400000000000002</c:v>
                </c:pt>
                <c:pt idx="3613">
                  <c:v>0.41799999999999998</c:v>
                </c:pt>
                <c:pt idx="3614">
                  <c:v>0.35799999999999998</c:v>
                </c:pt>
                <c:pt idx="3615">
                  <c:v>0.33500000000000002</c:v>
                </c:pt>
                <c:pt idx="3616">
                  <c:v>0.35299999999999998</c:v>
                </c:pt>
                <c:pt idx="3617">
                  <c:v>0.33400000000000002</c:v>
                </c:pt>
                <c:pt idx="3618">
                  <c:v>0.38300000000000001</c:v>
                </c:pt>
                <c:pt idx="3619">
                  <c:v>0.41399999999999998</c:v>
                </c:pt>
                <c:pt idx="3620">
                  <c:v>0.34300000000000003</c:v>
                </c:pt>
                <c:pt idx="3621">
                  <c:v>0.34399999999999997</c:v>
                </c:pt>
                <c:pt idx="3622">
                  <c:v>0.29899999999999999</c:v>
                </c:pt>
                <c:pt idx="3623">
                  <c:v>0.32500000000000001</c:v>
                </c:pt>
                <c:pt idx="3624">
                  <c:v>0.33500000000000002</c:v>
                </c:pt>
                <c:pt idx="3625">
                  <c:v>0.35</c:v>
                </c:pt>
                <c:pt idx="3626">
                  <c:v>0.33200000000000002</c:v>
                </c:pt>
                <c:pt idx="3627">
                  <c:v>0.30499999999999999</c:v>
                </c:pt>
                <c:pt idx="3628">
                  <c:v>0.32400000000000001</c:v>
                </c:pt>
                <c:pt idx="3629">
                  <c:v>0.29199999999999998</c:v>
                </c:pt>
                <c:pt idx="3630">
                  <c:v>0.34599999999999997</c:v>
                </c:pt>
                <c:pt idx="3631">
                  <c:v>0.35099999999999998</c:v>
                </c:pt>
                <c:pt idx="3632">
                  <c:v>0.309</c:v>
                </c:pt>
                <c:pt idx="3633">
                  <c:v>0.33300000000000002</c:v>
                </c:pt>
                <c:pt idx="3634">
                  <c:v>0.35</c:v>
                </c:pt>
                <c:pt idx="3635">
                  <c:v>0.33800000000000002</c:v>
                </c:pt>
                <c:pt idx="3636">
                  <c:v>0.34799999999999998</c:v>
                </c:pt>
                <c:pt idx="3637">
                  <c:v>0.33700000000000002</c:v>
                </c:pt>
                <c:pt idx="3638">
                  <c:v>0.314</c:v>
                </c:pt>
                <c:pt idx="3639">
                  <c:v>0.29799999999999999</c:v>
                </c:pt>
                <c:pt idx="3640">
                  <c:v>0.34499999999999997</c:v>
                </c:pt>
                <c:pt idx="3641">
                  <c:v>0.33600000000000002</c:v>
                </c:pt>
                <c:pt idx="3642">
                  <c:v>0.35299999999999998</c:v>
                </c:pt>
                <c:pt idx="3643">
                  <c:v>0.28999999999999998</c:v>
                </c:pt>
                <c:pt idx="3644">
                  <c:v>0.317</c:v>
                </c:pt>
                <c:pt idx="3645">
                  <c:v>0.29499999999999998</c:v>
                </c:pt>
                <c:pt idx="3646">
                  <c:v>0.311</c:v>
                </c:pt>
                <c:pt idx="3647">
                  <c:v>0.313</c:v>
                </c:pt>
                <c:pt idx="3648">
                  <c:v>0.33400000000000002</c:v>
                </c:pt>
                <c:pt idx="3649">
                  <c:v>0.34599999999999997</c:v>
                </c:pt>
                <c:pt idx="3650">
                  <c:v>0.34</c:v>
                </c:pt>
                <c:pt idx="3651">
                  <c:v>0.36599999999999999</c:v>
                </c:pt>
                <c:pt idx="3652">
                  <c:v>0.30199999999999999</c:v>
                </c:pt>
                <c:pt idx="3653">
                  <c:v>0.32500000000000001</c:v>
                </c:pt>
                <c:pt idx="3654">
                  <c:v>0.34599999999999997</c:v>
                </c:pt>
                <c:pt idx="3655">
                  <c:v>0.36899999999999999</c:v>
                </c:pt>
                <c:pt idx="3656">
                  <c:v>0.32900000000000001</c:v>
                </c:pt>
                <c:pt idx="3657">
                  <c:v>0.36199999999999999</c:v>
                </c:pt>
                <c:pt idx="3658">
                  <c:v>0.35899999999999999</c:v>
                </c:pt>
                <c:pt idx="3659">
                  <c:v>0.34499999999999997</c:v>
                </c:pt>
                <c:pt idx="3660">
                  <c:v>0.35299999999999998</c:v>
                </c:pt>
                <c:pt idx="3661">
                  <c:v>0.34499999999999997</c:v>
                </c:pt>
                <c:pt idx="3662">
                  <c:v>0.32300000000000001</c:v>
                </c:pt>
                <c:pt idx="3663">
                  <c:v>0.31900000000000001</c:v>
                </c:pt>
                <c:pt idx="3664">
                  <c:v>0.34499999999999997</c:v>
                </c:pt>
                <c:pt idx="3665">
                  <c:v>0.309</c:v>
                </c:pt>
                <c:pt idx="3666">
                  <c:v>0.33800000000000002</c:v>
                </c:pt>
                <c:pt idx="3667">
                  <c:v>0.38800000000000001</c:v>
                </c:pt>
                <c:pt idx="3668">
                  <c:v>0.34399999999999997</c:v>
                </c:pt>
                <c:pt idx="3669">
                  <c:v>0.32900000000000001</c:v>
                </c:pt>
                <c:pt idx="3670">
                  <c:v>0.32800000000000001</c:v>
                </c:pt>
                <c:pt idx="3671">
                  <c:v>0.33400000000000002</c:v>
                </c:pt>
                <c:pt idx="3672">
                  <c:v>0.32900000000000001</c:v>
                </c:pt>
                <c:pt idx="3673">
                  <c:v>0.34100000000000003</c:v>
                </c:pt>
                <c:pt idx="3674">
                  <c:v>0.32800000000000001</c:v>
                </c:pt>
                <c:pt idx="3675">
                  <c:v>0.30599999999999999</c:v>
                </c:pt>
                <c:pt idx="3676">
                  <c:v>0.32300000000000001</c:v>
                </c:pt>
                <c:pt idx="3677">
                  <c:v>0.34100000000000003</c:v>
                </c:pt>
                <c:pt idx="3678">
                  <c:v>0.315</c:v>
                </c:pt>
                <c:pt idx="3679">
                  <c:v>0.35099999999999998</c:v>
                </c:pt>
                <c:pt idx="3680">
                  <c:v>0.33400000000000002</c:v>
                </c:pt>
                <c:pt idx="3681">
                  <c:v>0.33600000000000002</c:v>
                </c:pt>
                <c:pt idx="3682">
                  <c:v>0.29599999999999999</c:v>
                </c:pt>
                <c:pt idx="3683">
                  <c:v>0.35599999999999998</c:v>
                </c:pt>
                <c:pt idx="3684">
                  <c:v>0.31900000000000001</c:v>
                </c:pt>
                <c:pt idx="3685">
                  <c:v>0.35499999999999998</c:v>
                </c:pt>
                <c:pt idx="3686">
                  <c:v>0.33100000000000002</c:v>
                </c:pt>
                <c:pt idx="3687">
                  <c:v>0.317</c:v>
                </c:pt>
                <c:pt idx="3688">
                  <c:v>0.31</c:v>
                </c:pt>
                <c:pt idx="3689">
                  <c:v>0.33700000000000002</c:v>
                </c:pt>
                <c:pt idx="3690">
                  <c:v>0.32600000000000001</c:v>
                </c:pt>
                <c:pt idx="3691">
                  <c:v>0.32100000000000001</c:v>
                </c:pt>
                <c:pt idx="3692">
                  <c:v>0.36899999999999999</c:v>
                </c:pt>
                <c:pt idx="3693">
                  <c:v>0.35099999999999998</c:v>
                </c:pt>
                <c:pt idx="3694">
                  <c:v>0.34200000000000003</c:v>
                </c:pt>
                <c:pt idx="3695">
                  <c:v>0.33400000000000002</c:v>
                </c:pt>
                <c:pt idx="3696">
                  <c:v>0.33900000000000002</c:v>
                </c:pt>
                <c:pt idx="3697">
                  <c:v>0.33100000000000002</c:v>
                </c:pt>
                <c:pt idx="3698">
                  <c:v>0.34799999999999998</c:v>
                </c:pt>
                <c:pt idx="3699">
                  <c:v>0.34200000000000003</c:v>
                </c:pt>
                <c:pt idx="3700">
                  <c:v>0.33900000000000002</c:v>
                </c:pt>
                <c:pt idx="3701">
                  <c:v>0.33700000000000002</c:v>
                </c:pt>
                <c:pt idx="3702">
                  <c:v>0.34699999999999998</c:v>
                </c:pt>
                <c:pt idx="3703">
                  <c:v>0.34200000000000003</c:v>
                </c:pt>
                <c:pt idx="3704">
                  <c:v>0.36399999999999999</c:v>
                </c:pt>
                <c:pt idx="3705">
                  <c:v>0.32</c:v>
                </c:pt>
                <c:pt idx="3706">
                  <c:v>0.35899999999999999</c:v>
                </c:pt>
                <c:pt idx="3707">
                  <c:v>0.31</c:v>
                </c:pt>
                <c:pt idx="3708">
                  <c:v>0.317</c:v>
                </c:pt>
                <c:pt idx="3709">
                  <c:v>0.317</c:v>
                </c:pt>
                <c:pt idx="3710">
                  <c:v>0.31</c:v>
                </c:pt>
                <c:pt idx="3711">
                  <c:v>0.33500000000000002</c:v>
                </c:pt>
                <c:pt idx="3712">
                  <c:v>0.307</c:v>
                </c:pt>
                <c:pt idx="3713">
                  <c:v>0.33100000000000002</c:v>
                </c:pt>
                <c:pt idx="3714">
                  <c:v>0.31</c:v>
                </c:pt>
                <c:pt idx="3715">
                  <c:v>0.32600000000000001</c:v>
                </c:pt>
                <c:pt idx="3716">
                  <c:v>0.28100000000000003</c:v>
                </c:pt>
                <c:pt idx="3717">
                  <c:v>0.308</c:v>
                </c:pt>
                <c:pt idx="3718">
                  <c:v>0.318</c:v>
                </c:pt>
                <c:pt idx="3719">
                  <c:v>0.33</c:v>
                </c:pt>
                <c:pt idx="3720">
                  <c:v>0.34899999999999998</c:v>
                </c:pt>
                <c:pt idx="3721">
                  <c:v>0.33</c:v>
                </c:pt>
                <c:pt idx="3722">
                  <c:v>0.35799999999999998</c:v>
                </c:pt>
                <c:pt idx="3723">
                  <c:v>0.33600000000000002</c:v>
                </c:pt>
                <c:pt idx="3724">
                  <c:v>0.35399999999999998</c:v>
                </c:pt>
                <c:pt idx="3725">
                  <c:v>0.32500000000000001</c:v>
                </c:pt>
                <c:pt idx="3726">
                  <c:v>0.3</c:v>
                </c:pt>
                <c:pt idx="3727">
                  <c:v>0.307</c:v>
                </c:pt>
                <c:pt idx="3728">
                  <c:v>0.35099999999999998</c:v>
                </c:pt>
                <c:pt idx="3729">
                  <c:v>0.32100000000000001</c:v>
                </c:pt>
                <c:pt idx="3730">
                  <c:v>0.34100000000000003</c:v>
                </c:pt>
                <c:pt idx="3731">
                  <c:v>0.32300000000000001</c:v>
                </c:pt>
                <c:pt idx="3732">
                  <c:v>0.36899999999999999</c:v>
                </c:pt>
                <c:pt idx="3733">
                  <c:v>0.32800000000000001</c:v>
                </c:pt>
                <c:pt idx="3734">
                  <c:v>0.32300000000000001</c:v>
                </c:pt>
                <c:pt idx="3735">
                  <c:v>0.33900000000000002</c:v>
                </c:pt>
                <c:pt idx="3736">
                  <c:v>0.35199999999999998</c:v>
                </c:pt>
                <c:pt idx="3737">
                  <c:v>0.33100000000000002</c:v>
                </c:pt>
                <c:pt idx="3738">
                  <c:v>0.312</c:v>
                </c:pt>
                <c:pt idx="3739">
                  <c:v>0.35499999999999998</c:v>
                </c:pt>
                <c:pt idx="3740">
                  <c:v>0.36399999999999999</c:v>
                </c:pt>
                <c:pt idx="3741">
                  <c:v>0.35099999999999998</c:v>
                </c:pt>
                <c:pt idx="3742">
                  <c:v>0.35299999999999998</c:v>
                </c:pt>
                <c:pt idx="3743">
                  <c:v>0.372</c:v>
                </c:pt>
                <c:pt idx="3744">
                  <c:v>0.35599999999999998</c:v>
                </c:pt>
                <c:pt idx="3745">
                  <c:v>0.34200000000000003</c:v>
                </c:pt>
                <c:pt idx="3746">
                  <c:v>0.34899999999999998</c:v>
                </c:pt>
                <c:pt idx="3747">
                  <c:v>0.34499999999999997</c:v>
                </c:pt>
                <c:pt idx="3748">
                  <c:v>0.38</c:v>
                </c:pt>
                <c:pt idx="3749">
                  <c:v>0.35199999999999998</c:v>
                </c:pt>
                <c:pt idx="3750">
                  <c:v>0.35799999999999998</c:v>
                </c:pt>
                <c:pt idx="3751">
                  <c:v>0.35199999999999998</c:v>
                </c:pt>
                <c:pt idx="3752">
                  <c:v>0.36</c:v>
                </c:pt>
                <c:pt idx="3753">
                  <c:v>0.35699999999999998</c:v>
                </c:pt>
                <c:pt idx="3754">
                  <c:v>0.35099999999999998</c:v>
                </c:pt>
                <c:pt idx="3755">
                  <c:v>0.30099999999999999</c:v>
                </c:pt>
                <c:pt idx="3756">
                  <c:v>0.35799999999999998</c:v>
                </c:pt>
                <c:pt idx="3757">
                  <c:v>0.34899999999999998</c:v>
                </c:pt>
                <c:pt idx="3758">
                  <c:v>0.38400000000000001</c:v>
                </c:pt>
                <c:pt idx="3759">
                  <c:v>0.375</c:v>
                </c:pt>
                <c:pt idx="3760">
                  <c:v>0.39200000000000002</c:v>
                </c:pt>
                <c:pt idx="3761">
                  <c:v>0.36299999999999999</c:v>
                </c:pt>
                <c:pt idx="3762">
                  <c:v>0.39700000000000002</c:v>
                </c:pt>
                <c:pt idx="3763">
                  <c:v>0.36099999999999999</c:v>
                </c:pt>
                <c:pt idx="3764">
                  <c:v>0.33400000000000002</c:v>
                </c:pt>
                <c:pt idx="3765">
                  <c:v>0.35899999999999999</c:v>
                </c:pt>
                <c:pt idx="3766">
                  <c:v>0.36799999999999999</c:v>
                </c:pt>
                <c:pt idx="3767">
                  <c:v>0.47299999999999998</c:v>
                </c:pt>
                <c:pt idx="3768">
                  <c:v>0.436</c:v>
                </c:pt>
                <c:pt idx="3769">
                  <c:v>0.44800000000000001</c:v>
                </c:pt>
                <c:pt idx="3770">
                  <c:v>0.44400000000000001</c:v>
                </c:pt>
                <c:pt idx="3771">
                  <c:v>0.44500000000000001</c:v>
                </c:pt>
                <c:pt idx="3772">
                  <c:v>0.51</c:v>
                </c:pt>
                <c:pt idx="3773">
                  <c:v>0.45900000000000002</c:v>
                </c:pt>
                <c:pt idx="3774">
                  <c:v>0.42599999999999999</c:v>
                </c:pt>
                <c:pt idx="3775">
                  <c:v>0.41899999999999998</c:v>
                </c:pt>
                <c:pt idx="3776">
                  <c:v>0.40500000000000003</c:v>
                </c:pt>
                <c:pt idx="3777">
                  <c:v>0.48599999999999999</c:v>
                </c:pt>
                <c:pt idx="3778">
                  <c:v>0.504</c:v>
                </c:pt>
                <c:pt idx="3779">
                  <c:v>0.42199999999999999</c:v>
                </c:pt>
                <c:pt idx="3780">
                  <c:v>0.43</c:v>
                </c:pt>
                <c:pt idx="3781">
                  <c:v>0.42499999999999999</c:v>
                </c:pt>
                <c:pt idx="3782">
                  <c:v>0.45500000000000002</c:v>
                </c:pt>
                <c:pt idx="3783">
                  <c:v>0.496</c:v>
                </c:pt>
                <c:pt idx="3784">
                  <c:v>0.434</c:v>
                </c:pt>
                <c:pt idx="3785">
                  <c:v>0.442</c:v>
                </c:pt>
                <c:pt idx="3786">
                  <c:v>0.438</c:v>
                </c:pt>
                <c:pt idx="3787">
                  <c:v>0.39100000000000001</c:v>
                </c:pt>
                <c:pt idx="3788">
                  <c:v>0.42699999999999999</c:v>
                </c:pt>
                <c:pt idx="3789">
                  <c:v>0.439</c:v>
                </c:pt>
                <c:pt idx="3790">
                  <c:v>0.39400000000000002</c:v>
                </c:pt>
                <c:pt idx="3791">
                  <c:v>0.39600000000000002</c:v>
                </c:pt>
                <c:pt idx="3792">
                  <c:v>0.47599999999999998</c:v>
                </c:pt>
                <c:pt idx="3793">
                  <c:v>0.496</c:v>
                </c:pt>
                <c:pt idx="3794">
                  <c:v>0.46100000000000002</c:v>
                </c:pt>
                <c:pt idx="3795">
                  <c:v>0.50900000000000001</c:v>
                </c:pt>
                <c:pt idx="3796">
                  <c:v>0.42499999999999999</c:v>
                </c:pt>
                <c:pt idx="3797">
                  <c:v>0.38100000000000001</c:v>
                </c:pt>
                <c:pt idx="3798">
                  <c:v>0.46</c:v>
                </c:pt>
                <c:pt idx="3799">
                  <c:v>0.45</c:v>
                </c:pt>
                <c:pt idx="3800">
                  <c:v>0.40899999999999997</c:v>
                </c:pt>
                <c:pt idx="3801">
                  <c:v>0.40799999999999997</c:v>
                </c:pt>
                <c:pt idx="3802">
                  <c:v>0.501</c:v>
                </c:pt>
                <c:pt idx="3803">
                  <c:v>0.48099999999999998</c:v>
                </c:pt>
                <c:pt idx="3804">
                  <c:v>0.39800000000000002</c:v>
                </c:pt>
                <c:pt idx="3805">
                  <c:v>0.39500000000000002</c:v>
                </c:pt>
                <c:pt idx="3806">
                  <c:v>0.46300000000000002</c:v>
                </c:pt>
                <c:pt idx="3807">
                  <c:v>0.41699999999999998</c:v>
                </c:pt>
                <c:pt idx="3808">
                  <c:v>0.44600000000000001</c:v>
                </c:pt>
                <c:pt idx="3809">
                  <c:v>0.435</c:v>
                </c:pt>
                <c:pt idx="3810">
                  <c:v>0.44</c:v>
                </c:pt>
                <c:pt idx="3811">
                  <c:v>0.377</c:v>
                </c:pt>
                <c:pt idx="3812">
                  <c:v>0.44900000000000001</c:v>
                </c:pt>
                <c:pt idx="3813">
                  <c:v>0.46899999999999997</c:v>
                </c:pt>
                <c:pt idx="3814">
                  <c:v>0.38100000000000001</c:v>
                </c:pt>
                <c:pt idx="3815">
                  <c:v>0.433</c:v>
                </c:pt>
                <c:pt idx="3816">
                  <c:v>0.42899999999999999</c:v>
                </c:pt>
                <c:pt idx="3817">
                  <c:v>0.434</c:v>
                </c:pt>
                <c:pt idx="3818">
                  <c:v>0.433</c:v>
                </c:pt>
                <c:pt idx="3819">
                  <c:v>0.5</c:v>
                </c:pt>
                <c:pt idx="3820">
                  <c:v>0.39</c:v>
                </c:pt>
                <c:pt idx="3821">
                  <c:v>0.45700000000000002</c:v>
                </c:pt>
                <c:pt idx="3822">
                  <c:v>0.437</c:v>
                </c:pt>
                <c:pt idx="3823">
                  <c:v>0.47</c:v>
                </c:pt>
                <c:pt idx="3824">
                  <c:v>0.41299999999999998</c:v>
                </c:pt>
                <c:pt idx="3825">
                  <c:v>0.35499999999999998</c:v>
                </c:pt>
                <c:pt idx="3826">
                  <c:v>0.41899999999999998</c:v>
                </c:pt>
                <c:pt idx="3827">
                  <c:v>0.53300000000000003</c:v>
                </c:pt>
                <c:pt idx="3828">
                  <c:v>0.48699999999999999</c:v>
                </c:pt>
                <c:pt idx="3829">
                  <c:v>0.46100000000000002</c:v>
                </c:pt>
                <c:pt idx="3830">
                  <c:v>0.41499999999999998</c:v>
                </c:pt>
                <c:pt idx="3831">
                  <c:v>0.39600000000000002</c:v>
                </c:pt>
                <c:pt idx="3832">
                  <c:v>0.47599999999999998</c:v>
                </c:pt>
                <c:pt idx="3833">
                  <c:v>0.48899999999999999</c:v>
                </c:pt>
                <c:pt idx="3834">
                  <c:v>0.48</c:v>
                </c:pt>
                <c:pt idx="3835">
                  <c:v>0.41099999999999998</c:v>
                </c:pt>
                <c:pt idx="3836">
                  <c:v>0.50600000000000001</c:v>
                </c:pt>
                <c:pt idx="3837">
                  <c:v>0.49199999999999999</c:v>
                </c:pt>
                <c:pt idx="3838">
                  <c:v>0.47599999999999998</c:v>
                </c:pt>
                <c:pt idx="3839">
                  <c:v>0.52300000000000002</c:v>
                </c:pt>
                <c:pt idx="3840">
                  <c:v>0.504</c:v>
                </c:pt>
                <c:pt idx="3841">
                  <c:v>0.499</c:v>
                </c:pt>
                <c:pt idx="3842">
                  <c:v>0.47399999999999998</c:v>
                </c:pt>
                <c:pt idx="3843">
                  <c:v>0.52</c:v>
                </c:pt>
                <c:pt idx="3844">
                  <c:v>0.52700000000000002</c:v>
                </c:pt>
                <c:pt idx="3845">
                  <c:v>0.51100000000000001</c:v>
                </c:pt>
                <c:pt idx="3846">
                  <c:v>0.5</c:v>
                </c:pt>
                <c:pt idx="3847">
                  <c:v>0.53600000000000003</c:v>
                </c:pt>
                <c:pt idx="3848">
                  <c:v>0.47</c:v>
                </c:pt>
                <c:pt idx="3849">
                  <c:v>0.57099999999999995</c:v>
                </c:pt>
                <c:pt idx="3850">
                  <c:v>0.55000000000000004</c:v>
                </c:pt>
                <c:pt idx="3851">
                  <c:v>0.625</c:v>
                </c:pt>
                <c:pt idx="3852">
                  <c:v>0.53900000000000003</c:v>
                </c:pt>
                <c:pt idx="3853">
                  <c:v>0.52100000000000002</c:v>
                </c:pt>
                <c:pt idx="3854">
                  <c:v>0.56899999999999995</c:v>
                </c:pt>
                <c:pt idx="3855">
                  <c:v>0.52100000000000002</c:v>
                </c:pt>
                <c:pt idx="3856">
                  <c:v>0.56499999999999995</c:v>
                </c:pt>
                <c:pt idx="3857">
                  <c:v>0.60399999999999998</c:v>
                </c:pt>
                <c:pt idx="3858">
                  <c:v>0.55300000000000005</c:v>
                </c:pt>
                <c:pt idx="3859">
                  <c:v>0.57999999999999996</c:v>
                </c:pt>
                <c:pt idx="3860">
                  <c:v>0.56299999999999994</c:v>
                </c:pt>
                <c:pt idx="3861">
                  <c:v>0.57799999999999996</c:v>
                </c:pt>
                <c:pt idx="3862">
                  <c:v>0.55800000000000005</c:v>
                </c:pt>
                <c:pt idx="3863">
                  <c:v>0.55300000000000005</c:v>
                </c:pt>
                <c:pt idx="3864">
                  <c:v>0.53100000000000003</c:v>
                </c:pt>
                <c:pt idx="3865">
                  <c:v>0.53800000000000003</c:v>
                </c:pt>
                <c:pt idx="3866">
                  <c:v>0.46600000000000003</c:v>
                </c:pt>
                <c:pt idx="3867">
                  <c:v>0.46899999999999997</c:v>
                </c:pt>
                <c:pt idx="3868">
                  <c:v>0.48299999999999998</c:v>
                </c:pt>
                <c:pt idx="3869">
                  <c:v>0.56000000000000005</c:v>
                </c:pt>
                <c:pt idx="3870">
                  <c:v>0.53600000000000003</c:v>
                </c:pt>
                <c:pt idx="3871">
                  <c:v>0.497</c:v>
                </c:pt>
                <c:pt idx="3872">
                  <c:v>0.55000000000000004</c:v>
                </c:pt>
                <c:pt idx="3873">
                  <c:v>0.621</c:v>
                </c:pt>
                <c:pt idx="3874">
                  <c:v>0.60099999999999998</c:v>
                </c:pt>
                <c:pt idx="3875">
                  <c:v>0.60199999999999998</c:v>
                </c:pt>
                <c:pt idx="3876">
                  <c:v>0.58299999999999996</c:v>
                </c:pt>
                <c:pt idx="3877">
                  <c:v>0.626</c:v>
                </c:pt>
                <c:pt idx="3878">
                  <c:v>0.63600000000000001</c:v>
                </c:pt>
                <c:pt idx="3879">
                  <c:v>0.61</c:v>
                </c:pt>
                <c:pt idx="3880">
                  <c:v>0.622</c:v>
                </c:pt>
                <c:pt idx="3881">
                  <c:v>0.61699999999999999</c:v>
                </c:pt>
                <c:pt idx="3882">
                  <c:v>0.61599999999999999</c:v>
                </c:pt>
                <c:pt idx="3883">
                  <c:v>0.623</c:v>
                </c:pt>
                <c:pt idx="3884">
                  <c:v>0.67700000000000005</c:v>
                </c:pt>
                <c:pt idx="3885">
                  <c:v>0.65400000000000003</c:v>
                </c:pt>
                <c:pt idx="3886">
                  <c:v>0.59599999999999997</c:v>
                </c:pt>
                <c:pt idx="3887">
                  <c:v>0.59</c:v>
                </c:pt>
                <c:pt idx="3888">
                  <c:v>0.57499999999999996</c:v>
                </c:pt>
                <c:pt idx="3889">
                  <c:v>0.58199999999999996</c:v>
                </c:pt>
                <c:pt idx="3890">
                  <c:v>0.53</c:v>
                </c:pt>
                <c:pt idx="3891">
                  <c:v>0.57799999999999996</c:v>
                </c:pt>
                <c:pt idx="3892">
                  <c:v>0.60099999999999998</c:v>
                </c:pt>
                <c:pt idx="3893">
                  <c:v>0.55000000000000004</c:v>
                </c:pt>
                <c:pt idx="3894">
                  <c:v>0.57399999999999995</c:v>
                </c:pt>
                <c:pt idx="3895">
                  <c:v>0.58699999999999997</c:v>
                </c:pt>
                <c:pt idx="3896">
                  <c:v>0.66700000000000004</c:v>
                </c:pt>
                <c:pt idx="3897">
                  <c:v>0.61699999999999999</c:v>
                </c:pt>
                <c:pt idx="3898">
                  <c:v>0.61599999999999999</c:v>
                </c:pt>
                <c:pt idx="3899">
                  <c:v>0.59299999999999997</c:v>
                </c:pt>
                <c:pt idx="3900">
                  <c:v>0.59899999999999998</c:v>
                </c:pt>
                <c:pt idx="3901">
                  <c:v>0.59</c:v>
                </c:pt>
                <c:pt idx="3902">
                  <c:v>0.65200000000000002</c:v>
                </c:pt>
                <c:pt idx="3903">
                  <c:v>0.61399999999999999</c:v>
                </c:pt>
                <c:pt idx="3904">
                  <c:v>0.58099999999999996</c:v>
                </c:pt>
                <c:pt idx="3905">
                  <c:v>0.622</c:v>
                </c:pt>
                <c:pt idx="3906">
                  <c:v>0.64500000000000002</c:v>
                </c:pt>
                <c:pt idx="3907">
                  <c:v>0.59</c:v>
                </c:pt>
                <c:pt idx="3908">
                  <c:v>0.55700000000000005</c:v>
                </c:pt>
                <c:pt idx="3909">
                  <c:v>0.6</c:v>
                </c:pt>
                <c:pt idx="3910">
                  <c:v>0.56200000000000006</c:v>
                </c:pt>
                <c:pt idx="3911">
                  <c:v>0.59699999999999998</c:v>
                </c:pt>
                <c:pt idx="3912">
                  <c:v>0.65100000000000002</c:v>
                </c:pt>
                <c:pt idx="3913">
                  <c:v>0.60499999999999998</c:v>
                </c:pt>
                <c:pt idx="3914">
                  <c:v>0.55400000000000005</c:v>
                </c:pt>
                <c:pt idx="3915">
                  <c:v>0.56100000000000005</c:v>
                </c:pt>
                <c:pt idx="3916">
                  <c:v>0.58699999999999997</c:v>
                </c:pt>
                <c:pt idx="3917">
                  <c:v>0.55900000000000005</c:v>
                </c:pt>
                <c:pt idx="3918">
                  <c:v>0.56399999999999995</c:v>
                </c:pt>
                <c:pt idx="3919">
                  <c:v>0.54300000000000004</c:v>
                </c:pt>
                <c:pt idx="3920">
                  <c:v>0.57299999999999995</c:v>
                </c:pt>
                <c:pt idx="3921">
                  <c:v>0.63100000000000001</c:v>
                </c:pt>
                <c:pt idx="3922">
                  <c:v>0.59899999999999998</c:v>
                </c:pt>
                <c:pt idx="3923">
                  <c:v>0.61199999999999999</c:v>
                </c:pt>
                <c:pt idx="3924">
                  <c:v>0.56200000000000006</c:v>
                </c:pt>
                <c:pt idx="3925">
                  <c:v>0.55200000000000005</c:v>
                </c:pt>
                <c:pt idx="3926">
                  <c:v>0.52700000000000002</c:v>
                </c:pt>
                <c:pt idx="3927">
                  <c:v>0.61499999999999999</c:v>
                </c:pt>
                <c:pt idx="3928">
                  <c:v>0.61399999999999999</c:v>
                </c:pt>
                <c:pt idx="3929">
                  <c:v>0.57799999999999996</c:v>
                </c:pt>
                <c:pt idx="3930">
                  <c:v>0.56200000000000006</c:v>
                </c:pt>
                <c:pt idx="3931">
                  <c:v>0.57799999999999996</c:v>
                </c:pt>
                <c:pt idx="3932">
                  <c:v>0.60599999999999998</c:v>
                </c:pt>
                <c:pt idx="3933">
                  <c:v>0.55700000000000005</c:v>
                </c:pt>
                <c:pt idx="3934">
                  <c:v>0.58599999999999997</c:v>
                </c:pt>
                <c:pt idx="3935">
                  <c:v>0.53500000000000003</c:v>
                </c:pt>
                <c:pt idx="3936">
                  <c:v>0.499</c:v>
                </c:pt>
                <c:pt idx="3937">
                  <c:v>0.47</c:v>
                </c:pt>
                <c:pt idx="3938">
                  <c:v>0.46200000000000002</c:v>
                </c:pt>
                <c:pt idx="3939">
                  <c:v>0.51300000000000001</c:v>
                </c:pt>
                <c:pt idx="3940">
                  <c:v>0.51</c:v>
                </c:pt>
                <c:pt idx="3941">
                  <c:v>0.44700000000000001</c:v>
                </c:pt>
                <c:pt idx="3942">
                  <c:v>0.50900000000000001</c:v>
                </c:pt>
                <c:pt idx="3943">
                  <c:v>0.52</c:v>
                </c:pt>
                <c:pt idx="3944">
                  <c:v>0.56699999999999995</c:v>
                </c:pt>
                <c:pt idx="3945">
                  <c:v>0.47699999999999998</c:v>
                </c:pt>
                <c:pt idx="3946">
                  <c:v>0.45800000000000002</c:v>
                </c:pt>
                <c:pt idx="3947">
                  <c:v>0.49099999999999999</c:v>
                </c:pt>
                <c:pt idx="3948">
                  <c:v>0.50600000000000001</c:v>
                </c:pt>
                <c:pt idx="3949">
                  <c:v>0.47599999999999998</c:v>
                </c:pt>
                <c:pt idx="3950">
                  <c:v>0.48799999999999999</c:v>
                </c:pt>
                <c:pt idx="3951">
                  <c:v>0.503</c:v>
                </c:pt>
                <c:pt idx="3952">
                  <c:v>0.47399999999999998</c:v>
                </c:pt>
                <c:pt idx="3953">
                  <c:v>0.52400000000000002</c:v>
                </c:pt>
                <c:pt idx="3954">
                  <c:v>0.48299999999999998</c:v>
                </c:pt>
                <c:pt idx="3955">
                  <c:v>0.42299999999999999</c:v>
                </c:pt>
                <c:pt idx="3956">
                  <c:v>0.41099999999999998</c:v>
                </c:pt>
                <c:pt idx="3957">
                  <c:v>0.38200000000000001</c:v>
                </c:pt>
                <c:pt idx="3958">
                  <c:v>0.46600000000000003</c:v>
                </c:pt>
                <c:pt idx="3959">
                  <c:v>0.434</c:v>
                </c:pt>
                <c:pt idx="3960">
                  <c:v>0.39100000000000001</c:v>
                </c:pt>
                <c:pt idx="3961">
                  <c:v>0.42599999999999999</c:v>
                </c:pt>
                <c:pt idx="3962">
                  <c:v>0.36899999999999999</c:v>
                </c:pt>
                <c:pt idx="3963">
                  <c:v>0.36299999999999999</c:v>
                </c:pt>
                <c:pt idx="3964">
                  <c:v>0.32400000000000001</c:v>
                </c:pt>
                <c:pt idx="3965">
                  <c:v>0.36099999999999999</c:v>
                </c:pt>
                <c:pt idx="3966">
                  <c:v>0.4</c:v>
                </c:pt>
                <c:pt idx="3967">
                  <c:v>0.39100000000000001</c:v>
                </c:pt>
                <c:pt idx="3968">
                  <c:v>0.34100000000000003</c:v>
                </c:pt>
                <c:pt idx="3969">
                  <c:v>0.35599999999999998</c:v>
                </c:pt>
                <c:pt idx="3970">
                  <c:v>0.438</c:v>
                </c:pt>
                <c:pt idx="3971">
                  <c:v>0.43</c:v>
                </c:pt>
                <c:pt idx="3972">
                  <c:v>0.46800000000000003</c:v>
                </c:pt>
                <c:pt idx="3973">
                  <c:v>0.39</c:v>
                </c:pt>
                <c:pt idx="3974">
                  <c:v>0.36499999999999999</c:v>
                </c:pt>
                <c:pt idx="3975">
                  <c:v>0.379</c:v>
                </c:pt>
                <c:pt idx="3976">
                  <c:v>0.40300000000000002</c:v>
                </c:pt>
                <c:pt idx="3977">
                  <c:v>0.39100000000000001</c:v>
                </c:pt>
                <c:pt idx="3978">
                  <c:v>0.432</c:v>
                </c:pt>
                <c:pt idx="3979">
                  <c:v>0.433</c:v>
                </c:pt>
                <c:pt idx="3980">
                  <c:v>0.42799999999999999</c:v>
                </c:pt>
                <c:pt idx="3981">
                  <c:v>0.441</c:v>
                </c:pt>
                <c:pt idx="3982">
                  <c:v>0.44400000000000001</c:v>
                </c:pt>
                <c:pt idx="3983">
                  <c:v>0.41699999999999998</c:v>
                </c:pt>
                <c:pt idx="3984">
                  <c:v>0.441</c:v>
                </c:pt>
                <c:pt idx="3985">
                  <c:v>0.45200000000000001</c:v>
                </c:pt>
                <c:pt idx="3986">
                  <c:v>0.40300000000000002</c:v>
                </c:pt>
                <c:pt idx="3987">
                  <c:v>0.47</c:v>
                </c:pt>
                <c:pt idx="3988">
                  <c:v>0.502</c:v>
                </c:pt>
                <c:pt idx="3989">
                  <c:v>0.51100000000000001</c:v>
                </c:pt>
                <c:pt idx="3990">
                  <c:v>0.495</c:v>
                </c:pt>
                <c:pt idx="3991">
                  <c:v>0.503</c:v>
                </c:pt>
                <c:pt idx="3992">
                  <c:v>0.39500000000000002</c:v>
                </c:pt>
                <c:pt idx="3993">
                  <c:v>0.46100000000000002</c:v>
                </c:pt>
                <c:pt idx="3994">
                  <c:v>0.504</c:v>
                </c:pt>
                <c:pt idx="3995">
                  <c:v>0.435</c:v>
                </c:pt>
                <c:pt idx="3996">
                  <c:v>0.44500000000000001</c:v>
                </c:pt>
                <c:pt idx="3997">
                  <c:v>0.47799999999999998</c:v>
                </c:pt>
                <c:pt idx="3998">
                  <c:v>0.57099999999999995</c:v>
                </c:pt>
                <c:pt idx="3999">
                  <c:v>0.58399999999999996</c:v>
                </c:pt>
                <c:pt idx="4000">
                  <c:v>0.53900000000000003</c:v>
                </c:pt>
                <c:pt idx="4001">
                  <c:v>0.622</c:v>
                </c:pt>
                <c:pt idx="4002">
                  <c:v>0.65700000000000003</c:v>
                </c:pt>
                <c:pt idx="4003">
                  <c:v>0.57899999999999996</c:v>
                </c:pt>
                <c:pt idx="4004">
                  <c:v>0.621</c:v>
                </c:pt>
                <c:pt idx="4005">
                  <c:v>0.74299999999999999</c:v>
                </c:pt>
                <c:pt idx="4006">
                  <c:v>0.80400000000000005</c:v>
                </c:pt>
                <c:pt idx="4007">
                  <c:v>0.78100000000000003</c:v>
                </c:pt>
                <c:pt idx="4008">
                  <c:v>0.73299999999999998</c:v>
                </c:pt>
                <c:pt idx="4009">
                  <c:v>0.67100000000000004</c:v>
                </c:pt>
                <c:pt idx="4010">
                  <c:v>0.72399999999999998</c:v>
                </c:pt>
                <c:pt idx="4011">
                  <c:v>0.67800000000000005</c:v>
                </c:pt>
                <c:pt idx="4012">
                  <c:v>0.62</c:v>
                </c:pt>
                <c:pt idx="4013">
                  <c:v>0.66900000000000004</c:v>
                </c:pt>
                <c:pt idx="4014">
                  <c:v>0.58799999999999997</c:v>
                </c:pt>
                <c:pt idx="4015">
                  <c:v>0.61899999999999999</c:v>
                </c:pt>
                <c:pt idx="4016">
                  <c:v>0.57299999999999995</c:v>
                </c:pt>
                <c:pt idx="4017">
                  <c:v>0.86399999999999999</c:v>
                </c:pt>
                <c:pt idx="4018">
                  <c:v>1</c:v>
                </c:pt>
                <c:pt idx="4019">
                  <c:v>1</c:v>
                </c:pt>
                <c:pt idx="4020">
                  <c:v>1</c:v>
                </c:pt>
                <c:pt idx="4021">
                  <c:v>1</c:v>
                </c:pt>
                <c:pt idx="4022">
                  <c:v>1</c:v>
                </c:pt>
                <c:pt idx="4023">
                  <c:v>1</c:v>
                </c:pt>
                <c:pt idx="4024">
                  <c:v>1</c:v>
                </c:pt>
                <c:pt idx="4025">
                  <c:v>1</c:v>
                </c:pt>
                <c:pt idx="4026">
                  <c:v>1</c:v>
                </c:pt>
                <c:pt idx="4027">
                  <c:v>1</c:v>
                </c:pt>
                <c:pt idx="4028">
                  <c:v>1</c:v>
                </c:pt>
                <c:pt idx="4029">
                  <c:v>1</c:v>
                </c:pt>
                <c:pt idx="4030">
                  <c:v>1</c:v>
                </c:pt>
                <c:pt idx="4031">
                  <c:v>1</c:v>
                </c:pt>
                <c:pt idx="4032">
                  <c:v>1</c:v>
                </c:pt>
                <c:pt idx="4033">
                  <c:v>1</c:v>
                </c:pt>
                <c:pt idx="4034">
                  <c:v>1</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1</c:v>
                </c:pt>
                <c:pt idx="4062">
                  <c:v>1</c:v>
                </c:pt>
                <c:pt idx="4063">
                  <c:v>1</c:v>
                </c:pt>
                <c:pt idx="4064">
                  <c:v>1</c:v>
                </c:pt>
                <c:pt idx="4065">
                  <c:v>1</c:v>
                </c:pt>
                <c:pt idx="4066">
                  <c:v>1</c:v>
                </c:pt>
                <c:pt idx="4067">
                  <c:v>1</c:v>
                </c:pt>
                <c:pt idx="4068">
                  <c:v>1</c:v>
                </c:pt>
                <c:pt idx="4069">
                  <c:v>1</c:v>
                </c:pt>
                <c:pt idx="4070">
                  <c:v>1</c:v>
                </c:pt>
                <c:pt idx="4071">
                  <c:v>1</c:v>
                </c:pt>
                <c:pt idx="4072">
                  <c:v>1</c:v>
                </c:pt>
                <c:pt idx="4074">
                  <c:v>8.89</c:v>
                </c:pt>
                <c:pt idx="4075">
                  <c:v>4.3250000000000002</c:v>
                </c:pt>
                <c:pt idx="4076">
                  <c:v>1.5329999999999999</c:v>
                </c:pt>
                <c:pt idx="4077">
                  <c:v>1.101</c:v>
                </c:pt>
                <c:pt idx="4078">
                  <c:v>1.014</c:v>
                </c:pt>
                <c:pt idx="4079">
                  <c:v>0.93</c:v>
                </c:pt>
                <c:pt idx="4080">
                  <c:v>0.94</c:v>
                </c:pt>
                <c:pt idx="4081">
                  <c:v>0.81200000000000006</c:v>
                </c:pt>
                <c:pt idx="4082">
                  <c:v>0.74099999999999999</c:v>
                </c:pt>
                <c:pt idx="4083">
                  <c:v>0.70899999999999996</c:v>
                </c:pt>
                <c:pt idx="4084">
                  <c:v>0.69199999999999995</c:v>
                </c:pt>
                <c:pt idx="4085">
                  <c:v>0.69699999999999995</c:v>
                </c:pt>
                <c:pt idx="4086">
                  <c:v>0.73499999999999999</c:v>
                </c:pt>
                <c:pt idx="4087">
                  <c:v>0.67900000000000005</c:v>
                </c:pt>
                <c:pt idx="4088">
                  <c:v>0.63200000000000001</c:v>
                </c:pt>
                <c:pt idx="4089">
                  <c:v>0.63100000000000001</c:v>
                </c:pt>
                <c:pt idx="4090">
                  <c:v>0.628</c:v>
                </c:pt>
                <c:pt idx="4091">
                  <c:v>0.64100000000000001</c:v>
                </c:pt>
                <c:pt idx="4092">
                  <c:v>0.60199999999999998</c:v>
                </c:pt>
                <c:pt idx="4093">
                  <c:v>0.59199999999999997</c:v>
                </c:pt>
                <c:pt idx="4094">
                  <c:v>0.58899999999999997</c:v>
                </c:pt>
                <c:pt idx="4095">
                  <c:v>0.56100000000000005</c:v>
                </c:pt>
                <c:pt idx="4096">
                  <c:v>0.52300000000000002</c:v>
                </c:pt>
                <c:pt idx="4097">
                  <c:v>0.54600000000000004</c:v>
                </c:pt>
                <c:pt idx="4098">
                  <c:v>0.58099999999999996</c:v>
                </c:pt>
                <c:pt idx="4099">
                  <c:v>0.56599999999999995</c:v>
                </c:pt>
                <c:pt idx="4100">
                  <c:v>0.53900000000000003</c:v>
                </c:pt>
                <c:pt idx="4101">
                  <c:v>0.60699999999999998</c:v>
                </c:pt>
                <c:pt idx="4102">
                  <c:v>0.59199999999999997</c:v>
                </c:pt>
                <c:pt idx="4103">
                  <c:v>0.57099999999999995</c:v>
                </c:pt>
                <c:pt idx="4104">
                  <c:v>0.59699999999999998</c:v>
                </c:pt>
                <c:pt idx="4105">
                  <c:v>0.57499999999999996</c:v>
                </c:pt>
                <c:pt idx="4106">
                  <c:v>0.58699999999999997</c:v>
                </c:pt>
                <c:pt idx="4107">
                  <c:v>0.61299999999999999</c:v>
                </c:pt>
                <c:pt idx="4108">
                  <c:v>0.57099999999999995</c:v>
                </c:pt>
                <c:pt idx="4109">
                  <c:v>0.53100000000000003</c:v>
                </c:pt>
                <c:pt idx="4110">
                  <c:v>0.57499999999999996</c:v>
                </c:pt>
                <c:pt idx="4111">
                  <c:v>0.54</c:v>
                </c:pt>
                <c:pt idx="4112">
                  <c:v>0.57199999999999995</c:v>
                </c:pt>
                <c:pt idx="4113">
                  <c:v>0.57199999999999995</c:v>
                </c:pt>
                <c:pt idx="4114">
                  <c:v>0.58199999999999996</c:v>
                </c:pt>
                <c:pt idx="4115">
                  <c:v>0.54100000000000004</c:v>
                </c:pt>
                <c:pt idx="4116">
                  <c:v>0.54900000000000004</c:v>
                </c:pt>
                <c:pt idx="4117">
                  <c:v>0.57599999999999996</c:v>
                </c:pt>
                <c:pt idx="4118">
                  <c:v>0.57499999999999996</c:v>
                </c:pt>
                <c:pt idx="4119">
                  <c:v>0.59799999999999998</c:v>
                </c:pt>
                <c:pt idx="4120">
                  <c:v>0.58199999999999996</c:v>
                </c:pt>
                <c:pt idx="4121">
                  <c:v>0.55400000000000005</c:v>
                </c:pt>
                <c:pt idx="4122">
                  <c:v>0.59099999999999997</c:v>
                </c:pt>
                <c:pt idx="4123">
                  <c:v>0.57599999999999996</c:v>
                </c:pt>
                <c:pt idx="4124">
                  <c:v>0.53600000000000003</c:v>
                </c:pt>
                <c:pt idx="4125">
                  <c:v>0.58199999999999996</c:v>
                </c:pt>
                <c:pt idx="4126">
                  <c:v>0.57699999999999996</c:v>
                </c:pt>
                <c:pt idx="4127">
                  <c:v>0.59299999999999997</c:v>
                </c:pt>
                <c:pt idx="4128">
                  <c:v>0.56399999999999995</c:v>
                </c:pt>
                <c:pt idx="4129">
                  <c:v>0.59499999999999997</c:v>
                </c:pt>
                <c:pt idx="4130">
                  <c:v>0.56200000000000006</c:v>
                </c:pt>
                <c:pt idx="4131">
                  <c:v>0.49299999999999999</c:v>
                </c:pt>
                <c:pt idx="4132">
                  <c:v>0.54700000000000004</c:v>
                </c:pt>
                <c:pt idx="4133">
                  <c:v>0.55000000000000004</c:v>
                </c:pt>
                <c:pt idx="4134">
                  <c:v>0.54700000000000004</c:v>
                </c:pt>
                <c:pt idx="4135">
                  <c:v>0.56299999999999994</c:v>
                </c:pt>
                <c:pt idx="4136">
                  <c:v>0.58599999999999997</c:v>
                </c:pt>
                <c:pt idx="4137">
                  <c:v>0.57799999999999996</c:v>
                </c:pt>
                <c:pt idx="4138">
                  <c:v>0.54900000000000004</c:v>
                </c:pt>
                <c:pt idx="4139">
                  <c:v>0.59899999999999998</c:v>
                </c:pt>
                <c:pt idx="4140">
                  <c:v>0.625</c:v>
                </c:pt>
                <c:pt idx="4141">
                  <c:v>0.56699999999999995</c:v>
                </c:pt>
                <c:pt idx="4142">
                  <c:v>0.56200000000000006</c:v>
                </c:pt>
                <c:pt idx="4143">
                  <c:v>0.56799999999999995</c:v>
                </c:pt>
                <c:pt idx="4144">
                  <c:v>0.60299999999999998</c:v>
                </c:pt>
                <c:pt idx="4145">
                  <c:v>0.55200000000000005</c:v>
                </c:pt>
                <c:pt idx="4146">
                  <c:v>0.52100000000000002</c:v>
                </c:pt>
                <c:pt idx="4147">
                  <c:v>0.56799999999999995</c:v>
                </c:pt>
                <c:pt idx="4148">
                  <c:v>0.59199999999999997</c:v>
                </c:pt>
                <c:pt idx="4149">
                  <c:v>0.60199999999999998</c:v>
                </c:pt>
                <c:pt idx="4150">
                  <c:v>0.59799999999999998</c:v>
                </c:pt>
                <c:pt idx="4151">
                  <c:v>0.56799999999999995</c:v>
                </c:pt>
                <c:pt idx="4152">
                  <c:v>0.55700000000000005</c:v>
                </c:pt>
                <c:pt idx="4153">
                  <c:v>0.52800000000000002</c:v>
                </c:pt>
                <c:pt idx="4154">
                  <c:v>0.54900000000000004</c:v>
                </c:pt>
                <c:pt idx="4155">
                  <c:v>0.56799999999999995</c:v>
                </c:pt>
                <c:pt idx="4156">
                  <c:v>0.54200000000000004</c:v>
                </c:pt>
                <c:pt idx="4157">
                  <c:v>0.55100000000000005</c:v>
                </c:pt>
                <c:pt idx="4158">
                  <c:v>0.57399999999999995</c:v>
                </c:pt>
                <c:pt idx="4159">
                  <c:v>0.56399999999999995</c:v>
                </c:pt>
                <c:pt idx="4160">
                  <c:v>0.57599999999999996</c:v>
                </c:pt>
                <c:pt idx="4161">
                  <c:v>0.55200000000000005</c:v>
                </c:pt>
                <c:pt idx="4162">
                  <c:v>0.55600000000000005</c:v>
                </c:pt>
                <c:pt idx="4163">
                  <c:v>0.54600000000000004</c:v>
                </c:pt>
                <c:pt idx="4164">
                  <c:v>0.56699999999999995</c:v>
                </c:pt>
                <c:pt idx="4165">
                  <c:v>0.59499999999999997</c:v>
                </c:pt>
                <c:pt idx="4166">
                  <c:v>0.56299999999999994</c:v>
                </c:pt>
                <c:pt idx="4167">
                  <c:v>0.56299999999999994</c:v>
                </c:pt>
                <c:pt idx="4168">
                  <c:v>0.60299999999999998</c:v>
                </c:pt>
                <c:pt idx="4169">
                  <c:v>0.59799999999999998</c:v>
                </c:pt>
                <c:pt idx="4170">
                  <c:v>0.623</c:v>
                </c:pt>
                <c:pt idx="4171">
                  <c:v>0.57699999999999996</c:v>
                </c:pt>
                <c:pt idx="4172">
                  <c:v>0.61</c:v>
                </c:pt>
                <c:pt idx="4173">
                  <c:v>0.59199999999999997</c:v>
                </c:pt>
                <c:pt idx="4174">
                  <c:v>0.52900000000000003</c:v>
                </c:pt>
                <c:pt idx="4175">
                  <c:v>0.51500000000000001</c:v>
                </c:pt>
                <c:pt idx="4176">
                  <c:v>0.48899999999999999</c:v>
                </c:pt>
                <c:pt idx="4177">
                  <c:v>0.54100000000000004</c:v>
                </c:pt>
                <c:pt idx="4178">
                  <c:v>0.54400000000000004</c:v>
                </c:pt>
                <c:pt idx="4179">
                  <c:v>0.50700000000000001</c:v>
                </c:pt>
                <c:pt idx="4180">
                  <c:v>0.47799999999999998</c:v>
                </c:pt>
                <c:pt idx="4181">
                  <c:v>0.55800000000000005</c:v>
                </c:pt>
                <c:pt idx="4182">
                  <c:v>0.501</c:v>
                </c:pt>
                <c:pt idx="4183">
                  <c:v>0.48199999999999998</c:v>
                </c:pt>
                <c:pt idx="4184">
                  <c:v>0.51</c:v>
                </c:pt>
                <c:pt idx="4185">
                  <c:v>0.505</c:v>
                </c:pt>
                <c:pt idx="4186">
                  <c:v>0.52700000000000002</c:v>
                </c:pt>
                <c:pt idx="4187">
                  <c:v>0.51300000000000001</c:v>
                </c:pt>
                <c:pt idx="4188">
                  <c:v>0.49399999999999999</c:v>
                </c:pt>
                <c:pt idx="4189">
                  <c:v>0.48799999999999999</c:v>
                </c:pt>
                <c:pt idx="4190">
                  <c:v>0.51300000000000001</c:v>
                </c:pt>
                <c:pt idx="4191">
                  <c:v>0.49399999999999999</c:v>
                </c:pt>
                <c:pt idx="4192">
                  <c:v>0.499</c:v>
                </c:pt>
                <c:pt idx="4193">
                  <c:v>0.48299999999999998</c:v>
                </c:pt>
                <c:pt idx="4194">
                  <c:v>0.52900000000000003</c:v>
                </c:pt>
                <c:pt idx="4195">
                  <c:v>0.52100000000000002</c:v>
                </c:pt>
                <c:pt idx="4196">
                  <c:v>0.52500000000000002</c:v>
                </c:pt>
                <c:pt idx="4197">
                  <c:v>0.505</c:v>
                </c:pt>
                <c:pt idx="4198">
                  <c:v>0.53200000000000003</c:v>
                </c:pt>
                <c:pt idx="4199">
                  <c:v>0.51</c:v>
                </c:pt>
                <c:pt idx="4200">
                  <c:v>0.501</c:v>
                </c:pt>
                <c:pt idx="4201">
                  <c:v>0.50600000000000001</c:v>
                </c:pt>
                <c:pt idx="4202">
                  <c:v>0.502</c:v>
                </c:pt>
                <c:pt idx="4203">
                  <c:v>0.54500000000000004</c:v>
                </c:pt>
                <c:pt idx="4204">
                  <c:v>0.52400000000000002</c:v>
                </c:pt>
                <c:pt idx="4205">
                  <c:v>0.52200000000000002</c:v>
                </c:pt>
                <c:pt idx="4206">
                  <c:v>0.48899999999999999</c:v>
                </c:pt>
                <c:pt idx="4207">
                  <c:v>0.51100000000000001</c:v>
                </c:pt>
                <c:pt idx="4208">
                  <c:v>0.495</c:v>
                </c:pt>
                <c:pt idx="4209">
                  <c:v>0.47399999999999998</c:v>
                </c:pt>
                <c:pt idx="4210">
                  <c:v>0.53</c:v>
                </c:pt>
                <c:pt idx="4211">
                  <c:v>0.54400000000000004</c:v>
                </c:pt>
                <c:pt idx="4212">
                  <c:v>0.50600000000000001</c:v>
                </c:pt>
                <c:pt idx="4213">
                  <c:v>0.51100000000000001</c:v>
                </c:pt>
                <c:pt idx="4214">
                  <c:v>0.53</c:v>
                </c:pt>
                <c:pt idx="4215">
                  <c:v>0.51</c:v>
                </c:pt>
                <c:pt idx="4216">
                  <c:v>0.51600000000000001</c:v>
                </c:pt>
                <c:pt idx="4217">
                  <c:v>0.52500000000000002</c:v>
                </c:pt>
                <c:pt idx="4218">
                  <c:v>0.47699999999999998</c:v>
                </c:pt>
                <c:pt idx="4219">
                  <c:v>0.504</c:v>
                </c:pt>
                <c:pt idx="4220">
                  <c:v>0.49</c:v>
                </c:pt>
                <c:pt idx="4221">
                  <c:v>0.53900000000000003</c:v>
                </c:pt>
                <c:pt idx="4222">
                  <c:v>0.52800000000000002</c:v>
                </c:pt>
                <c:pt idx="4223">
                  <c:v>0.52800000000000002</c:v>
                </c:pt>
                <c:pt idx="4224">
                  <c:v>0.51</c:v>
                </c:pt>
                <c:pt idx="4225">
                  <c:v>0.52300000000000002</c:v>
                </c:pt>
                <c:pt idx="4226">
                  <c:v>0.497</c:v>
                </c:pt>
                <c:pt idx="4227">
                  <c:v>0.48599999999999999</c:v>
                </c:pt>
                <c:pt idx="4228">
                  <c:v>0.49099999999999999</c:v>
                </c:pt>
                <c:pt idx="4229">
                  <c:v>0.499</c:v>
                </c:pt>
                <c:pt idx="4230">
                  <c:v>0.501</c:v>
                </c:pt>
                <c:pt idx="4231">
                  <c:v>0.50900000000000001</c:v>
                </c:pt>
                <c:pt idx="4232">
                  <c:v>0.54100000000000004</c:v>
                </c:pt>
                <c:pt idx="4233">
                  <c:v>0.53900000000000003</c:v>
                </c:pt>
                <c:pt idx="4234">
                  <c:v>0.51100000000000001</c:v>
                </c:pt>
                <c:pt idx="4235">
                  <c:v>0.501</c:v>
                </c:pt>
                <c:pt idx="4236">
                  <c:v>0.56100000000000005</c:v>
                </c:pt>
                <c:pt idx="4237">
                  <c:v>0.48799999999999999</c:v>
                </c:pt>
                <c:pt idx="4238">
                  <c:v>0.48399999999999999</c:v>
                </c:pt>
                <c:pt idx="4239">
                  <c:v>0.47699999999999998</c:v>
                </c:pt>
                <c:pt idx="4240">
                  <c:v>0.501</c:v>
                </c:pt>
                <c:pt idx="4241">
                  <c:v>0.504</c:v>
                </c:pt>
                <c:pt idx="4242">
                  <c:v>0.54900000000000004</c:v>
                </c:pt>
                <c:pt idx="4243">
                  <c:v>0.54900000000000004</c:v>
                </c:pt>
                <c:pt idx="4244">
                  <c:v>0.49299999999999999</c:v>
                </c:pt>
                <c:pt idx="4245">
                  <c:v>0.51500000000000001</c:v>
                </c:pt>
                <c:pt idx="4246">
                  <c:v>0.53400000000000003</c:v>
                </c:pt>
                <c:pt idx="4247">
                  <c:v>0.501</c:v>
                </c:pt>
                <c:pt idx="4248">
                  <c:v>0.50900000000000001</c:v>
                </c:pt>
                <c:pt idx="4249">
                  <c:v>0.51300000000000001</c:v>
                </c:pt>
                <c:pt idx="4250">
                  <c:v>0.498</c:v>
                </c:pt>
                <c:pt idx="4251">
                  <c:v>0.54800000000000004</c:v>
                </c:pt>
                <c:pt idx="4252">
                  <c:v>0.504</c:v>
                </c:pt>
                <c:pt idx="4253">
                  <c:v>0.53400000000000003</c:v>
                </c:pt>
                <c:pt idx="4254">
                  <c:v>0.50600000000000001</c:v>
                </c:pt>
                <c:pt idx="4255">
                  <c:v>0.48899999999999999</c:v>
                </c:pt>
                <c:pt idx="4256">
                  <c:v>0.502</c:v>
                </c:pt>
                <c:pt idx="4257">
                  <c:v>0.48699999999999999</c:v>
                </c:pt>
                <c:pt idx="4258">
                  <c:v>0.49199999999999999</c:v>
                </c:pt>
                <c:pt idx="4259">
                  <c:v>0.53600000000000003</c:v>
                </c:pt>
                <c:pt idx="4260">
                  <c:v>0.498</c:v>
                </c:pt>
                <c:pt idx="4261">
                  <c:v>0.53400000000000003</c:v>
                </c:pt>
                <c:pt idx="4262">
                  <c:v>0.50800000000000001</c:v>
                </c:pt>
                <c:pt idx="4263">
                  <c:v>0.504</c:v>
                </c:pt>
                <c:pt idx="4264">
                  <c:v>0.55200000000000005</c:v>
                </c:pt>
                <c:pt idx="4265">
                  <c:v>0.52300000000000002</c:v>
                </c:pt>
                <c:pt idx="4266">
                  <c:v>0.48</c:v>
                </c:pt>
                <c:pt idx="4267">
                  <c:v>0.51100000000000001</c:v>
                </c:pt>
                <c:pt idx="4268">
                  <c:v>0.49099999999999999</c:v>
                </c:pt>
                <c:pt idx="4269">
                  <c:v>0.48299999999999998</c:v>
                </c:pt>
                <c:pt idx="4270">
                  <c:v>0.45800000000000002</c:v>
                </c:pt>
                <c:pt idx="4271">
                  <c:v>0.52100000000000002</c:v>
                </c:pt>
                <c:pt idx="4272">
                  <c:v>0.55100000000000005</c:v>
                </c:pt>
                <c:pt idx="4273">
                  <c:v>0.52400000000000002</c:v>
                </c:pt>
                <c:pt idx="4274">
                  <c:v>0.497</c:v>
                </c:pt>
                <c:pt idx="4275">
                  <c:v>0.57999999999999996</c:v>
                </c:pt>
                <c:pt idx="4276">
                  <c:v>0.51400000000000001</c:v>
                </c:pt>
                <c:pt idx="4277">
                  <c:v>0.51200000000000001</c:v>
                </c:pt>
                <c:pt idx="4278">
                  <c:v>0.503</c:v>
                </c:pt>
                <c:pt idx="4279">
                  <c:v>0.52400000000000002</c:v>
                </c:pt>
                <c:pt idx="4280">
                  <c:v>0.498</c:v>
                </c:pt>
                <c:pt idx="4281">
                  <c:v>0.54500000000000004</c:v>
                </c:pt>
                <c:pt idx="4282">
                  <c:v>0.50800000000000001</c:v>
                </c:pt>
                <c:pt idx="4283">
                  <c:v>0.50900000000000001</c:v>
                </c:pt>
                <c:pt idx="4284">
                  <c:v>0.49</c:v>
                </c:pt>
                <c:pt idx="4285">
                  <c:v>0.50600000000000001</c:v>
                </c:pt>
                <c:pt idx="4286">
                  <c:v>0.51400000000000001</c:v>
                </c:pt>
                <c:pt idx="4287">
                  <c:v>0.51400000000000001</c:v>
                </c:pt>
                <c:pt idx="4288">
                  <c:v>0.51400000000000001</c:v>
                </c:pt>
                <c:pt idx="4289">
                  <c:v>0.499</c:v>
                </c:pt>
                <c:pt idx="4290">
                  <c:v>0.53500000000000003</c:v>
                </c:pt>
                <c:pt idx="4291">
                  <c:v>0.49199999999999999</c:v>
                </c:pt>
                <c:pt idx="4292">
                  <c:v>0.48799999999999999</c:v>
                </c:pt>
                <c:pt idx="4293">
                  <c:v>0.52</c:v>
                </c:pt>
                <c:pt idx="4294">
                  <c:v>0.48299999999999998</c:v>
                </c:pt>
                <c:pt idx="4295">
                  <c:v>0.50800000000000001</c:v>
                </c:pt>
                <c:pt idx="4296">
                  <c:v>0.54500000000000004</c:v>
                </c:pt>
                <c:pt idx="4297">
                  <c:v>0.54500000000000004</c:v>
                </c:pt>
                <c:pt idx="4298">
                  <c:v>0.48</c:v>
                </c:pt>
                <c:pt idx="4299">
                  <c:v>0.46800000000000003</c:v>
                </c:pt>
                <c:pt idx="4300">
                  <c:v>0.48399999999999999</c:v>
                </c:pt>
                <c:pt idx="4301">
                  <c:v>0.48799999999999999</c:v>
                </c:pt>
                <c:pt idx="4302">
                  <c:v>0.52800000000000002</c:v>
                </c:pt>
                <c:pt idx="4303">
                  <c:v>0.504</c:v>
                </c:pt>
                <c:pt idx="4304">
                  <c:v>0.503</c:v>
                </c:pt>
                <c:pt idx="4305">
                  <c:v>0.503</c:v>
                </c:pt>
                <c:pt idx="4306">
                  <c:v>0.55100000000000005</c:v>
                </c:pt>
                <c:pt idx="4307">
                  <c:v>0.48699999999999999</c:v>
                </c:pt>
                <c:pt idx="4308">
                  <c:v>0.502</c:v>
                </c:pt>
                <c:pt idx="4309">
                  <c:v>0.505</c:v>
                </c:pt>
                <c:pt idx="4310">
                  <c:v>0.51400000000000001</c:v>
                </c:pt>
                <c:pt idx="4311">
                  <c:v>0.52600000000000002</c:v>
                </c:pt>
                <c:pt idx="4312">
                  <c:v>0.53600000000000003</c:v>
                </c:pt>
                <c:pt idx="4313">
                  <c:v>0.52</c:v>
                </c:pt>
                <c:pt idx="4314">
                  <c:v>0.49399999999999999</c:v>
                </c:pt>
                <c:pt idx="4315">
                  <c:v>0.48499999999999999</c:v>
                </c:pt>
                <c:pt idx="4316">
                  <c:v>0.54</c:v>
                </c:pt>
                <c:pt idx="4317">
                  <c:v>0.53400000000000003</c:v>
                </c:pt>
                <c:pt idx="4318">
                  <c:v>0.52800000000000002</c:v>
                </c:pt>
                <c:pt idx="4319">
                  <c:v>0.51100000000000001</c:v>
                </c:pt>
                <c:pt idx="4320">
                  <c:v>0.51200000000000001</c:v>
                </c:pt>
                <c:pt idx="4321">
                  <c:v>0.49099999999999999</c:v>
                </c:pt>
                <c:pt idx="4322">
                  <c:v>0.501</c:v>
                </c:pt>
                <c:pt idx="4323">
                  <c:v>0.52</c:v>
                </c:pt>
                <c:pt idx="4324">
                  <c:v>0.48299999999999998</c:v>
                </c:pt>
                <c:pt idx="4325">
                  <c:v>0.52200000000000002</c:v>
                </c:pt>
                <c:pt idx="4326">
                  <c:v>0.48799999999999999</c:v>
                </c:pt>
                <c:pt idx="4327">
                  <c:v>0.47799999999999998</c:v>
                </c:pt>
                <c:pt idx="4328">
                  <c:v>0.48099999999999998</c:v>
                </c:pt>
                <c:pt idx="4329">
                  <c:v>0.53</c:v>
                </c:pt>
                <c:pt idx="4330">
                  <c:v>0.51500000000000001</c:v>
                </c:pt>
                <c:pt idx="4331">
                  <c:v>0.47599999999999998</c:v>
                </c:pt>
                <c:pt idx="4332">
                  <c:v>0.499</c:v>
                </c:pt>
                <c:pt idx="4333">
                  <c:v>0.5</c:v>
                </c:pt>
                <c:pt idx="4334">
                  <c:v>0.45900000000000002</c:v>
                </c:pt>
                <c:pt idx="4335">
                  <c:v>0.52200000000000002</c:v>
                </c:pt>
                <c:pt idx="4336">
                  <c:v>0.51300000000000001</c:v>
                </c:pt>
                <c:pt idx="4337">
                  <c:v>0.48299999999999998</c:v>
                </c:pt>
                <c:pt idx="4338">
                  <c:v>0.499</c:v>
                </c:pt>
                <c:pt idx="4339">
                  <c:v>0.52</c:v>
                </c:pt>
                <c:pt idx="4340">
                  <c:v>0.48699999999999999</c:v>
                </c:pt>
                <c:pt idx="4341">
                  <c:v>0.50900000000000001</c:v>
                </c:pt>
                <c:pt idx="4342">
                  <c:v>0.46700000000000003</c:v>
                </c:pt>
                <c:pt idx="4343">
                  <c:v>0.48899999999999999</c:v>
                </c:pt>
                <c:pt idx="4344">
                  <c:v>0.53400000000000003</c:v>
                </c:pt>
                <c:pt idx="4345">
                  <c:v>0.54100000000000004</c:v>
                </c:pt>
                <c:pt idx="4346">
                  <c:v>0.52500000000000002</c:v>
                </c:pt>
                <c:pt idx="4347">
                  <c:v>0.49399999999999999</c:v>
                </c:pt>
                <c:pt idx="4348">
                  <c:v>0.502</c:v>
                </c:pt>
                <c:pt idx="4349">
                  <c:v>0.53900000000000003</c:v>
                </c:pt>
                <c:pt idx="4350">
                  <c:v>0.50800000000000001</c:v>
                </c:pt>
                <c:pt idx="4351">
                  <c:v>0.52800000000000002</c:v>
                </c:pt>
                <c:pt idx="4352">
                  <c:v>0.48099999999999998</c:v>
                </c:pt>
                <c:pt idx="4353">
                  <c:v>0.48699999999999999</c:v>
                </c:pt>
                <c:pt idx="4354">
                  <c:v>0.497</c:v>
                </c:pt>
                <c:pt idx="4355">
                  <c:v>0.52200000000000002</c:v>
                </c:pt>
                <c:pt idx="4356">
                  <c:v>0.55100000000000005</c:v>
                </c:pt>
                <c:pt idx="4357">
                  <c:v>0.54</c:v>
                </c:pt>
                <c:pt idx="4358">
                  <c:v>0.52500000000000002</c:v>
                </c:pt>
                <c:pt idx="4359">
                  <c:v>0.55600000000000005</c:v>
                </c:pt>
                <c:pt idx="4360">
                  <c:v>0.49099999999999999</c:v>
                </c:pt>
                <c:pt idx="4361">
                  <c:v>0.53200000000000003</c:v>
                </c:pt>
                <c:pt idx="4362">
                  <c:v>0.51800000000000002</c:v>
                </c:pt>
                <c:pt idx="4363">
                  <c:v>0.48399999999999999</c:v>
                </c:pt>
                <c:pt idx="4364">
                  <c:v>0.50700000000000001</c:v>
                </c:pt>
                <c:pt idx="4365">
                  <c:v>0.48</c:v>
                </c:pt>
                <c:pt idx="4366">
                  <c:v>0.46</c:v>
                </c:pt>
                <c:pt idx="4367">
                  <c:v>0.49</c:v>
                </c:pt>
                <c:pt idx="4368">
                  <c:v>0.48899999999999999</c:v>
                </c:pt>
                <c:pt idx="4369">
                  <c:v>0.504</c:v>
                </c:pt>
                <c:pt idx="4370">
                  <c:v>0.52800000000000002</c:v>
                </c:pt>
                <c:pt idx="4371">
                  <c:v>0.55700000000000005</c:v>
                </c:pt>
                <c:pt idx="4372">
                  <c:v>0.52600000000000002</c:v>
                </c:pt>
                <c:pt idx="4373">
                  <c:v>0.53400000000000003</c:v>
                </c:pt>
                <c:pt idx="4374">
                  <c:v>0.52400000000000002</c:v>
                </c:pt>
                <c:pt idx="4375">
                  <c:v>0.54100000000000004</c:v>
                </c:pt>
                <c:pt idx="4376">
                  <c:v>0.52900000000000003</c:v>
                </c:pt>
                <c:pt idx="4377">
                  <c:v>0.53400000000000003</c:v>
                </c:pt>
                <c:pt idx="4378">
                  <c:v>0.50800000000000001</c:v>
                </c:pt>
                <c:pt idx="4379">
                  <c:v>0.52300000000000002</c:v>
                </c:pt>
                <c:pt idx="4380">
                  <c:v>0.52900000000000003</c:v>
                </c:pt>
                <c:pt idx="4381">
                  <c:v>0.50600000000000001</c:v>
                </c:pt>
                <c:pt idx="4382">
                  <c:v>0.48899999999999999</c:v>
                </c:pt>
                <c:pt idx="4383">
                  <c:v>0.49099999999999999</c:v>
                </c:pt>
                <c:pt idx="4384">
                  <c:v>0.49399999999999999</c:v>
                </c:pt>
                <c:pt idx="4385">
                  <c:v>0.50600000000000001</c:v>
                </c:pt>
                <c:pt idx="4386">
                  <c:v>0.50800000000000001</c:v>
                </c:pt>
                <c:pt idx="4387">
                  <c:v>0.497</c:v>
                </c:pt>
                <c:pt idx="4388">
                  <c:v>0.49</c:v>
                </c:pt>
                <c:pt idx="4389">
                  <c:v>0.495</c:v>
                </c:pt>
                <c:pt idx="4390">
                  <c:v>0.55200000000000005</c:v>
                </c:pt>
                <c:pt idx="4391">
                  <c:v>0.51</c:v>
                </c:pt>
                <c:pt idx="4392">
                  <c:v>0.47799999999999998</c:v>
                </c:pt>
                <c:pt idx="4393">
                  <c:v>0.495</c:v>
                </c:pt>
                <c:pt idx="4394">
                  <c:v>0.49199999999999999</c:v>
                </c:pt>
                <c:pt idx="4395">
                  <c:v>0.47599999999999998</c:v>
                </c:pt>
                <c:pt idx="4396">
                  <c:v>0.48799999999999999</c:v>
                </c:pt>
                <c:pt idx="4397">
                  <c:v>0.51500000000000001</c:v>
                </c:pt>
                <c:pt idx="4398">
                  <c:v>0.47399999999999998</c:v>
                </c:pt>
                <c:pt idx="4399">
                  <c:v>0.51100000000000001</c:v>
                </c:pt>
                <c:pt idx="4400">
                  <c:v>0.503</c:v>
                </c:pt>
                <c:pt idx="4401">
                  <c:v>0.52100000000000002</c:v>
                </c:pt>
                <c:pt idx="4402">
                  <c:v>0.53700000000000003</c:v>
                </c:pt>
                <c:pt idx="4403">
                  <c:v>0.54900000000000004</c:v>
                </c:pt>
                <c:pt idx="4404">
                  <c:v>0.51100000000000001</c:v>
                </c:pt>
                <c:pt idx="4405">
                  <c:v>0.48099999999999998</c:v>
                </c:pt>
                <c:pt idx="4406">
                  <c:v>0.54700000000000004</c:v>
                </c:pt>
                <c:pt idx="4407">
                  <c:v>0.48499999999999999</c:v>
                </c:pt>
                <c:pt idx="4408">
                  <c:v>0.53700000000000003</c:v>
                </c:pt>
                <c:pt idx="4409">
                  <c:v>0.51500000000000001</c:v>
                </c:pt>
                <c:pt idx="4410">
                  <c:v>0.51</c:v>
                </c:pt>
                <c:pt idx="4411">
                  <c:v>0.51</c:v>
                </c:pt>
                <c:pt idx="4412">
                  <c:v>0.49199999999999999</c:v>
                </c:pt>
                <c:pt idx="4413">
                  <c:v>0.51600000000000001</c:v>
                </c:pt>
                <c:pt idx="4414">
                  <c:v>0.52200000000000002</c:v>
                </c:pt>
                <c:pt idx="4415">
                  <c:v>0.52500000000000002</c:v>
                </c:pt>
                <c:pt idx="4416">
                  <c:v>0.51300000000000001</c:v>
                </c:pt>
                <c:pt idx="4417">
                  <c:v>0.51700000000000002</c:v>
                </c:pt>
                <c:pt idx="4418">
                  <c:v>0.53900000000000003</c:v>
                </c:pt>
                <c:pt idx="4419">
                  <c:v>0.48</c:v>
                </c:pt>
                <c:pt idx="4420">
                  <c:v>0.502</c:v>
                </c:pt>
                <c:pt idx="4421">
                  <c:v>0.51500000000000001</c:v>
                </c:pt>
                <c:pt idx="4422">
                  <c:v>0.47899999999999998</c:v>
                </c:pt>
                <c:pt idx="4423">
                  <c:v>0.53</c:v>
                </c:pt>
                <c:pt idx="4424">
                  <c:v>0.53400000000000003</c:v>
                </c:pt>
                <c:pt idx="4425">
                  <c:v>0.53600000000000003</c:v>
                </c:pt>
                <c:pt idx="4426">
                  <c:v>0.504</c:v>
                </c:pt>
                <c:pt idx="4427">
                  <c:v>0.53700000000000003</c:v>
                </c:pt>
                <c:pt idx="4428">
                  <c:v>0.52100000000000002</c:v>
                </c:pt>
                <c:pt idx="4429">
                  <c:v>0.51500000000000001</c:v>
                </c:pt>
                <c:pt idx="4430">
                  <c:v>0.55300000000000005</c:v>
                </c:pt>
                <c:pt idx="4431">
                  <c:v>0.52700000000000002</c:v>
                </c:pt>
                <c:pt idx="4432">
                  <c:v>0.53300000000000003</c:v>
                </c:pt>
                <c:pt idx="4433">
                  <c:v>0.497</c:v>
                </c:pt>
                <c:pt idx="4434">
                  <c:v>0.495</c:v>
                </c:pt>
                <c:pt idx="4435">
                  <c:v>0.503</c:v>
                </c:pt>
                <c:pt idx="4436">
                  <c:v>0.54500000000000004</c:v>
                </c:pt>
                <c:pt idx="4437">
                  <c:v>0.54100000000000004</c:v>
                </c:pt>
                <c:pt idx="4438">
                  <c:v>0.51600000000000001</c:v>
                </c:pt>
                <c:pt idx="4439">
                  <c:v>0.54600000000000004</c:v>
                </c:pt>
                <c:pt idx="4440">
                  <c:v>0.47699999999999998</c:v>
                </c:pt>
                <c:pt idx="4441">
                  <c:v>0.49399999999999999</c:v>
                </c:pt>
                <c:pt idx="4442">
                  <c:v>0.502</c:v>
                </c:pt>
                <c:pt idx="4443">
                  <c:v>0.504</c:v>
                </c:pt>
                <c:pt idx="4444">
                  <c:v>0.51900000000000002</c:v>
                </c:pt>
                <c:pt idx="4445">
                  <c:v>0.55600000000000005</c:v>
                </c:pt>
                <c:pt idx="4446">
                  <c:v>0.502</c:v>
                </c:pt>
                <c:pt idx="4447">
                  <c:v>0.49</c:v>
                </c:pt>
                <c:pt idx="4448">
                  <c:v>0.50700000000000001</c:v>
                </c:pt>
                <c:pt idx="4449">
                  <c:v>0.52200000000000002</c:v>
                </c:pt>
                <c:pt idx="4450">
                  <c:v>0.53300000000000003</c:v>
                </c:pt>
                <c:pt idx="4451">
                  <c:v>0.46</c:v>
                </c:pt>
                <c:pt idx="4452">
                  <c:v>0.504</c:v>
                </c:pt>
                <c:pt idx="4453">
                  <c:v>0.53800000000000003</c:v>
                </c:pt>
                <c:pt idx="4454">
                  <c:v>0.53200000000000003</c:v>
                </c:pt>
                <c:pt idx="4455">
                  <c:v>0.54800000000000004</c:v>
                </c:pt>
                <c:pt idx="4456">
                  <c:v>0.52400000000000002</c:v>
                </c:pt>
                <c:pt idx="4457">
                  <c:v>0.48</c:v>
                </c:pt>
                <c:pt idx="4458">
                  <c:v>0.48699999999999999</c:v>
                </c:pt>
                <c:pt idx="4459">
                  <c:v>0.48199999999999998</c:v>
                </c:pt>
                <c:pt idx="4460">
                  <c:v>0.48099999999999998</c:v>
                </c:pt>
                <c:pt idx="4461">
                  <c:v>0.53</c:v>
                </c:pt>
                <c:pt idx="4462">
                  <c:v>0.48299999999999998</c:v>
                </c:pt>
                <c:pt idx="4463">
                  <c:v>0.46899999999999997</c:v>
                </c:pt>
                <c:pt idx="4464">
                  <c:v>0.48599999999999999</c:v>
                </c:pt>
                <c:pt idx="4465">
                  <c:v>0.51</c:v>
                </c:pt>
                <c:pt idx="4466">
                  <c:v>0.44900000000000001</c:v>
                </c:pt>
                <c:pt idx="4467">
                  <c:v>0.53900000000000003</c:v>
                </c:pt>
                <c:pt idx="4468">
                  <c:v>0.49099999999999999</c:v>
                </c:pt>
                <c:pt idx="4469">
                  <c:v>0.504</c:v>
                </c:pt>
                <c:pt idx="4470">
                  <c:v>0.505</c:v>
                </c:pt>
                <c:pt idx="4471">
                  <c:v>0.54300000000000004</c:v>
                </c:pt>
                <c:pt idx="4472">
                  <c:v>0.55100000000000005</c:v>
                </c:pt>
                <c:pt idx="4473">
                  <c:v>0.53400000000000003</c:v>
                </c:pt>
                <c:pt idx="4474">
                  <c:v>0.54</c:v>
                </c:pt>
                <c:pt idx="4475">
                  <c:v>0.49</c:v>
                </c:pt>
                <c:pt idx="4476">
                  <c:v>0.497</c:v>
                </c:pt>
                <c:pt idx="4477">
                  <c:v>0.48899999999999999</c:v>
                </c:pt>
                <c:pt idx="4478">
                  <c:v>0.52</c:v>
                </c:pt>
                <c:pt idx="4479">
                  <c:v>0.53500000000000003</c:v>
                </c:pt>
                <c:pt idx="4480">
                  <c:v>0.53</c:v>
                </c:pt>
                <c:pt idx="4481">
                  <c:v>0.55000000000000004</c:v>
                </c:pt>
                <c:pt idx="4482">
                  <c:v>0.52300000000000002</c:v>
                </c:pt>
                <c:pt idx="4483">
                  <c:v>0.51800000000000002</c:v>
                </c:pt>
                <c:pt idx="4484">
                  <c:v>0.52400000000000002</c:v>
                </c:pt>
                <c:pt idx="4485">
                  <c:v>0.50800000000000001</c:v>
                </c:pt>
                <c:pt idx="4486">
                  <c:v>0.48799999999999999</c:v>
                </c:pt>
                <c:pt idx="4487">
                  <c:v>0.52100000000000002</c:v>
                </c:pt>
                <c:pt idx="4488">
                  <c:v>0.54700000000000004</c:v>
                </c:pt>
                <c:pt idx="4489">
                  <c:v>0.51700000000000002</c:v>
                </c:pt>
                <c:pt idx="4490">
                  <c:v>0.49</c:v>
                </c:pt>
                <c:pt idx="4491">
                  <c:v>0.50700000000000001</c:v>
                </c:pt>
                <c:pt idx="4492">
                  <c:v>0.47499999999999998</c:v>
                </c:pt>
                <c:pt idx="4493">
                  <c:v>0.51600000000000001</c:v>
                </c:pt>
                <c:pt idx="4494">
                  <c:v>0.52900000000000003</c:v>
                </c:pt>
                <c:pt idx="4495">
                  <c:v>0.54800000000000004</c:v>
                </c:pt>
                <c:pt idx="4496">
                  <c:v>0.52600000000000002</c:v>
                </c:pt>
                <c:pt idx="4497">
                  <c:v>0.52200000000000002</c:v>
                </c:pt>
                <c:pt idx="4498">
                  <c:v>0.54500000000000004</c:v>
                </c:pt>
                <c:pt idx="4499">
                  <c:v>0.53600000000000003</c:v>
                </c:pt>
                <c:pt idx="4500">
                  <c:v>0.51800000000000002</c:v>
                </c:pt>
                <c:pt idx="4501">
                  <c:v>0.56399999999999995</c:v>
                </c:pt>
                <c:pt idx="4502">
                  <c:v>0.53100000000000003</c:v>
                </c:pt>
                <c:pt idx="4503">
                  <c:v>0.48399999999999999</c:v>
                </c:pt>
                <c:pt idx="4504">
                  <c:v>0.55200000000000005</c:v>
                </c:pt>
                <c:pt idx="4505">
                  <c:v>0.57699999999999996</c:v>
                </c:pt>
                <c:pt idx="4506">
                  <c:v>0.51400000000000001</c:v>
                </c:pt>
                <c:pt idx="4507">
                  <c:v>0.51400000000000001</c:v>
                </c:pt>
                <c:pt idx="4508">
                  <c:v>0.55000000000000004</c:v>
                </c:pt>
                <c:pt idx="4509">
                  <c:v>0.53800000000000003</c:v>
                </c:pt>
                <c:pt idx="4510">
                  <c:v>0.501</c:v>
                </c:pt>
                <c:pt idx="4511">
                  <c:v>0.501</c:v>
                </c:pt>
                <c:pt idx="4512">
                  <c:v>0.49</c:v>
                </c:pt>
                <c:pt idx="4513">
                  <c:v>0.53700000000000003</c:v>
                </c:pt>
                <c:pt idx="4514">
                  <c:v>0.54500000000000004</c:v>
                </c:pt>
                <c:pt idx="4515">
                  <c:v>0.53</c:v>
                </c:pt>
                <c:pt idx="4516">
                  <c:v>0.54200000000000004</c:v>
                </c:pt>
                <c:pt idx="4517">
                  <c:v>0.496</c:v>
                </c:pt>
                <c:pt idx="4518">
                  <c:v>0.497</c:v>
                </c:pt>
                <c:pt idx="4519">
                  <c:v>0.48099999999999998</c:v>
                </c:pt>
                <c:pt idx="4520">
                  <c:v>0.52300000000000002</c:v>
                </c:pt>
                <c:pt idx="4521">
                  <c:v>0.53600000000000003</c:v>
                </c:pt>
                <c:pt idx="4522">
                  <c:v>0.46</c:v>
                </c:pt>
                <c:pt idx="4523">
                  <c:v>0.52800000000000002</c:v>
                </c:pt>
                <c:pt idx="4524">
                  <c:v>0.495</c:v>
                </c:pt>
                <c:pt idx="4525">
                  <c:v>0.52800000000000002</c:v>
                </c:pt>
                <c:pt idx="4526">
                  <c:v>0.48599999999999999</c:v>
                </c:pt>
                <c:pt idx="4527">
                  <c:v>0.497</c:v>
                </c:pt>
                <c:pt idx="4528">
                  <c:v>0.55100000000000005</c:v>
                </c:pt>
                <c:pt idx="4529">
                  <c:v>0.46400000000000002</c:v>
                </c:pt>
                <c:pt idx="4530">
                  <c:v>0.52800000000000002</c:v>
                </c:pt>
                <c:pt idx="4531">
                  <c:v>0.48699999999999999</c:v>
                </c:pt>
                <c:pt idx="4532">
                  <c:v>0.50900000000000001</c:v>
                </c:pt>
                <c:pt idx="4533">
                  <c:v>0.5</c:v>
                </c:pt>
                <c:pt idx="4534">
                  <c:v>0.5</c:v>
                </c:pt>
                <c:pt idx="4535">
                  <c:v>0.50600000000000001</c:v>
                </c:pt>
                <c:pt idx="4536">
                  <c:v>0.51700000000000002</c:v>
                </c:pt>
                <c:pt idx="4537">
                  <c:v>0.52</c:v>
                </c:pt>
                <c:pt idx="4538">
                  <c:v>0.54700000000000004</c:v>
                </c:pt>
                <c:pt idx="4539">
                  <c:v>0.57299999999999995</c:v>
                </c:pt>
                <c:pt idx="4540">
                  <c:v>0.54800000000000004</c:v>
                </c:pt>
                <c:pt idx="4541">
                  <c:v>0.56200000000000006</c:v>
                </c:pt>
                <c:pt idx="4542">
                  <c:v>0.54100000000000004</c:v>
                </c:pt>
                <c:pt idx="4543">
                  <c:v>0.55000000000000004</c:v>
                </c:pt>
                <c:pt idx="4544">
                  <c:v>0.55500000000000005</c:v>
                </c:pt>
                <c:pt idx="4545">
                  <c:v>0.5</c:v>
                </c:pt>
                <c:pt idx="4546">
                  <c:v>0.504</c:v>
                </c:pt>
                <c:pt idx="4547">
                  <c:v>0.499</c:v>
                </c:pt>
                <c:pt idx="4548">
                  <c:v>0.50800000000000001</c:v>
                </c:pt>
                <c:pt idx="4549">
                  <c:v>0.49099999999999999</c:v>
                </c:pt>
                <c:pt idx="4550">
                  <c:v>0.499</c:v>
                </c:pt>
                <c:pt idx="4551">
                  <c:v>0.505</c:v>
                </c:pt>
                <c:pt idx="4552">
                  <c:v>0.502</c:v>
                </c:pt>
                <c:pt idx="4553">
                  <c:v>0.498</c:v>
                </c:pt>
                <c:pt idx="4554">
                  <c:v>0.54500000000000004</c:v>
                </c:pt>
                <c:pt idx="4555">
                  <c:v>0.52400000000000002</c:v>
                </c:pt>
                <c:pt idx="4556">
                  <c:v>0.46500000000000002</c:v>
                </c:pt>
                <c:pt idx="4557">
                  <c:v>0.46700000000000003</c:v>
                </c:pt>
                <c:pt idx="4558">
                  <c:v>0.52700000000000002</c:v>
                </c:pt>
                <c:pt idx="4559">
                  <c:v>0.51400000000000001</c:v>
                </c:pt>
                <c:pt idx="4560">
                  <c:v>0.51200000000000001</c:v>
                </c:pt>
                <c:pt idx="4561">
                  <c:v>0.48699999999999999</c:v>
                </c:pt>
                <c:pt idx="4562">
                  <c:v>0.50800000000000001</c:v>
                </c:pt>
                <c:pt idx="4563">
                  <c:v>0.49399999999999999</c:v>
                </c:pt>
                <c:pt idx="4564">
                  <c:v>0.52900000000000003</c:v>
                </c:pt>
                <c:pt idx="4565">
                  <c:v>0.51600000000000001</c:v>
                </c:pt>
                <c:pt idx="4566">
                  <c:v>0.47599999999999998</c:v>
                </c:pt>
                <c:pt idx="4567">
                  <c:v>0.48899999999999999</c:v>
                </c:pt>
                <c:pt idx="4568">
                  <c:v>0.52300000000000002</c:v>
                </c:pt>
                <c:pt idx="4569">
                  <c:v>0.504</c:v>
                </c:pt>
                <c:pt idx="4570">
                  <c:v>0.54600000000000004</c:v>
                </c:pt>
                <c:pt idx="4571">
                  <c:v>0.55800000000000005</c:v>
                </c:pt>
                <c:pt idx="4572">
                  <c:v>0.53900000000000003</c:v>
                </c:pt>
                <c:pt idx="4573">
                  <c:v>0.58499999999999996</c:v>
                </c:pt>
                <c:pt idx="4574">
                  <c:v>0.53500000000000003</c:v>
                </c:pt>
                <c:pt idx="4575">
                  <c:v>0.49</c:v>
                </c:pt>
                <c:pt idx="4576">
                  <c:v>0.51700000000000002</c:v>
                </c:pt>
                <c:pt idx="4577">
                  <c:v>0.50600000000000001</c:v>
                </c:pt>
                <c:pt idx="4578">
                  <c:v>0.53700000000000003</c:v>
                </c:pt>
                <c:pt idx="4579">
                  <c:v>0.51300000000000001</c:v>
                </c:pt>
                <c:pt idx="4580">
                  <c:v>0.48099999999999998</c:v>
                </c:pt>
                <c:pt idx="4581">
                  <c:v>0.50700000000000001</c:v>
                </c:pt>
                <c:pt idx="4582">
                  <c:v>0.48399999999999999</c:v>
                </c:pt>
                <c:pt idx="4583">
                  <c:v>0.49</c:v>
                </c:pt>
                <c:pt idx="4584">
                  <c:v>0.48399999999999999</c:v>
                </c:pt>
                <c:pt idx="4585">
                  <c:v>0.52300000000000002</c:v>
                </c:pt>
                <c:pt idx="4586">
                  <c:v>0.51200000000000001</c:v>
                </c:pt>
                <c:pt idx="4587">
                  <c:v>0.51900000000000002</c:v>
                </c:pt>
                <c:pt idx="4588">
                  <c:v>0.495</c:v>
                </c:pt>
                <c:pt idx="4589">
                  <c:v>0.50900000000000001</c:v>
                </c:pt>
                <c:pt idx="4590">
                  <c:v>0.50700000000000001</c:v>
                </c:pt>
                <c:pt idx="4591">
                  <c:v>0.52400000000000002</c:v>
                </c:pt>
                <c:pt idx="4592">
                  <c:v>0.53600000000000003</c:v>
                </c:pt>
                <c:pt idx="4593">
                  <c:v>0.49199999999999999</c:v>
                </c:pt>
                <c:pt idx="4594">
                  <c:v>0.51300000000000001</c:v>
                </c:pt>
                <c:pt idx="4595">
                  <c:v>0.55200000000000005</c:v>
                </c:pt>
                <c:pt idx="4596">
                  <c:v>0.51300000000000001</c:v>
                </c:pt>
                <c:pt idx="4597">
                  <c:v>0.53500000000000003</c:v>
                </c:pt>
                <c:pt idx="4598">
                  <c:v>0.52500000000000002</c:v>
                </c:pt>
                <c:pt idx="4599">
                  <c:v>0.53400000000000003</c:v>
                </c:pt>
                <c:pt idx="4600">
                  <c:v>0.50900000000000001</c:v>
                </c:pt>
                <c:pt idx="4601">
                  <c:v>0.52100000000000002</c:v>
                </c:pt>
                <c:pt idx="4602">
                  <c:v>0.46899999999999997</c:v>
                </c:pt>
                <c:pt idx="4603">
                  <c:v>0.495</c:v>
                </c:pt>
                <c:pt idx="4604">
                  <c:v>0.48399999999999999</c:v>
                </c:pt>
                <c:pt idx="4605">
                  <c:v>0.495</c:v>
                </c:pt>
                <c:pt idx="4606">
                  <c:v>0.51500000000000001</c:v>
                </c:pt>
                <c:pt idx="4607">
                  <c:v>0.53100000000000003</c:v>
                </c:pt>
                <c:pt idx="4608">
                  <c:v>0.53200000000000003</c:v>
                </c:pt>
                <c:pt idx="4609">
                  <c:v>0.52600000000000002</c:v>
                </c:pt>
                <c:pt idx="4610">
                  <c:v>0.53400000000000003</c:v>
                </c:pt>
                <c:pt idx="4611">
                  <c:v>0.48099999999999998</c:v>
                </c:pt>
                <c:pt idx="4612">
                  <c:v>0.499</c:v>
                </c:pt>
                <c:pt idx="4613">
                  <c:v>0.495</c:v>
                </c:pt>
                <c:pt idx="4614">
                  <c:v>0.53200000000000003</c:v>
                </c:pt>
                <c:pt idx="4615">
                  <c:v>0.52100000000000002</c:v>
                </c:pt>
                <c:pt idx="4616">
                  <c:v>0.47299999999999998</c:v>
                </c:pt>
                <c:pt idx="4617">
                  <c:v>0.47899999999999998</c:v>
                </c:pt>
                <c:pt idx="4618">
                  <c:v>0.52800000000000002</c:v>
                </c:pt>
                <c:pt idx="4619">
                  <c:v>0.52300000000000002</c:v>
                </c:pt>
                <c:pt idx="4620">
                  <c:v>0.50700000000000001</c:v>
                </c:pt>
                <c:pt idx="4621">
                  <c:v>0.51200000000000001</c:v>
                </c:pt>
                <c:pt idx="4622">
                  <c:v>0.55100000000000005</c:v>
                </c:pt>
                <c:pt idx="4623">
                  <c:v>0.495</c:v>
                </c:pt>
                <c:pt idx="4624">
                  <c:v>0.51600000000000001</c:v>
                </c:pt>
                <c:pt idx="4625">
                  <c:v>0.49399999999999999</c:v>
                </c:pt>
                <c:pt idx="4626">
                  <c:v>0.54700000000000004</c:v>
                </c:pt>
                <c:pt idx="4627">
                  <c:v>0.52400000000000002</c:v>
                </c:pt>
                <c:pt idx="4628">
                  <c:v>0.51500000000000001</c:v>
                </c:pt>
                <c:pt idx="4629">
                  <c:v>0.52300000000000002</c:v>
                </c:pt>
                <c:pt idx="4630">
                  <c:v>0.52200000000000002</c:v>
                </c:pt>
                <c:pt idx="4631">
                  <c:v>0.52</c:v>
                </c:pt>
                <c:pt idx="4632">
                  <c:v>0.49199999999999999</c:v>
                </c:pt>
                <c:pt idx="4633">
                  <c:v>0.51</c:v>
                </c:pt>
                <c:pt idx="4634">
                  <c:v>0.52</c:v>
                </c:pt>
                <c:pt idx="4635">
                  <c:v>0.53100000000000003</c:v>
                </c:pt>
                <c:pt idx="4636">
                  <c:v>0.53200000000000003</c:v>
                </c:pt>
                <c:pt idx="4637">
                  <c:v>0.49099999999999999</c:v>
                </c:pt>
                <c:pt idx="4638">
                  <c:v>0.53400000000000003</c:v>
                </c:pt>
                <c:pt idx="4639">
                  <c:v>0.51700000000000002</c:v>
                </c:pt>
                <c:pt idx="4640">
                  <c:v>0.53700000000000003</c:v>
                </c:pt>
                <c:pt idx="4641">
                  <c:v>0.52500000000000002</c:v>
                </c:pt>
                <c:pt idx="4642">
                  <c:v>0.56699999999999995</c:v>
                </c:pt>
                <c:pt idx="4643">
                  <c:v>0.50700000000000001</c:v>
                </c:pt>
                <c:pt idx="4644">
                  <c:v>0.51700000000000002</c:v>
                </c:pt>
                <c:pt idx="4645">
                  <c:v>0.55200000000000005</c:v>
                </c:pt>
                <c:pt idx="4646">
                  <c:v>0.55900000000000005</c:v>
                </c:pt>
                <c:pt idx="4647">
                  <c:v>0.50700000000000001</c:v>
                </c:pt>
                <c:pt idx="4648">
                  <c:v>0.48</c:v>
                </c:pt>
                <c:pt idx="4649">
                  <c:v>0.51</c:v>
                </c:pt>
                <c:pt idx="4650">
                  <c:v>0.5</c:v>
                </c:pt>
                <c:pt idx="4651">
                  <c:v>0.51300000000000001</c:v>
                </c:pt>
                <c:pt idx="4652">
                  <c:v>0.52900000000000003</c:v>
                </c:pt>
                <c:pt idx="4653">
                  <c:v>0.51600000000000001</c:v>
                </c:pt>
                <c:pt idx="4654">
                  <c:v>0.52400000000000002</c:v>
                </c:pt>
                <c:pt idx="4655">
                  <c:v>0.498</c:v>
                </c:pt>
                <c:pt idx="4656">
                  <c:v>0.495</c:v>
                </c:pt>
                <c:pt idx="4657">
                  <c:v>0.51800000000000002</c:v>
                </c:pt>
                <c:pt idx="4658">
                  <c:v>0.54700000000000004</c:v>
                </c:pt>
                <c:pt idx="4659">
                  <c:v>0.54300000000000004</c:v>
                </c:pt>
                <c:pt idx="4660">
                  <c:v>0.51300000000000001</c:v>
                </c:pt>
                <c:pt idx="4661">
                  <c:v>0.51</c:v>
                </c:pt>
                <c:pt idx="4662">
                  <c:v>0.48599999999999999</c:v>
                </c:pt>
                <c:pt idx="4663">
                  <c:v>0.47799999999999998</c:v>
                </c:pt>
                <c:pt idx="4664">
                  <c:v>0.505</c:v>
                </c:pt>
                <c:pt idx="4665">
                  <c:v>0.53300000000000003</c:v>
                </c:pt>
                <c:pt idx="4666">
                  <c:v>0.52600000000000002</c:v>
                </c:pt>
                <c:pt idx="4667">
                  <c:v>0.55100000000000005</c:v>
                </c:pt>
                <c:pt idx="4668">
                  <c:v>0.54300000000000004</c:v>
                </c:pt>
                <c:pt idx="4669">
                  <c:v>0.505</c:v>
                </c:pt>
                <c:pt idx="4670">
                  <c:v>0.44800000000000001</c:v>
                </c:pt>
                <c:pt idx="4671">
                  <c:v>0.47599999999999998</c:v>
                </c:pt>
                <c:pt idx="4672">
                  <c:v>0.48499999999999999</c:v>
                </c:pt>
                <c:pt idx="4673">
                  <c:v>0.50900000000000001</c:v>
                </c:pt>
                <c:pt idx="4674">
                  <c:v>0.49399999999999999</c:v>
                </c:pt>
                <c:pt idx="4675">
                  <c:v>0.497</c:v>
                </c:pt>
                <c:pt idx="4676">
                  <c:v>0.51500000000000001</c:v>
                </c:pt>
                <c:pt idx="4677">
                  <c:v>0.501</c:v>
                </c:pt>
                <c:pt idx="4678">
                  <c:v>0.52100000000000002</c:v>
                </c:pt>
                <c:pt idx="4679">
                  <c:v>0.53700000000000003</c:v>
                </c:pt>
                <c:pt idx="4680">
                  <c:v>0.48499999999999999</c:v>
                </c:pt>
                <c:pt idx="4681">
                  <c:v>0.52900000000000003</c:v>
                </c:pt>
                <c:pt idx="4682">
                  <c:v>0.55900000000000005</c:v>
                </c:pt>
                <c:pt idx="4683">
                  <c:v>0.56399999999999995</c:v>
                </c:pt>
                <c:pt idx="4684">
                  <c:v>0.47899999999999998</c:v>
                </c:pt>
                <c:pt idx="4685">
                  <c:v>0.496</c:v>
                </c:pt>
                <c:pt idx="4686">
                  <c:v>0.51200000000000001</c:v>
                </c:pt>
                <c:pt idx="4687">
                  <c:v>0.46700000000000003</c:v>
                </c:pt>
                <c:pt idx="4688">
                  <c:v>0.51600000000000001</c:v>
                </c:pt>
                <c:pt idx="4689">
                  <c:v>0.54900000000000004</c:v>
                </c:pt>
                <c:pt idx="4690">
                  <c:v>0.53600000000000003</c:v>
                </c:pt>
                <c:pt idx="4691">
                  <c:v>0.52600000000000002</c:v>
                </c:pt>
                <c:pt idx="4692">
                  <c:v>0.48199999999999998</c:v>
                </c:pt>
                <c:pt idx="4693">
                  <c:v>0.51900000000000002</c:v>
                </c:pt>
                <c:pt idx="4694">
                  <c:v>0.48799999999999999</c:v>
                </c:pt>
                <c:pt idx="4695">
                  <c:v>0.53100000000000003</c:v>
                </c:pt>
                <c:pt idx="4696">
                  <c:v>0.502</c:v>
                </c:pt>
                <c:pt idx="4697">
                  <c:v>0.50600000000000001</c:v>
                </c:pt>
                <c:pt idx="4698">
                  <c:v>0.51</c:v>
                </c:pt>
                <c:pt idx="4699">
                  <c:v>0.53100000000000003</c:v>
                </c:pt>
                <c:pt idx="4700">
                  <c:v>0.496</c:v>
                </c:pt>
                <c:pt idx="4701">
                  <c:v>0.51200000000000001</c:v>
                </c:pt>
                <c:pt idx="4702">
                  <c:v>0.501</c:v>
                </c:pt>
                <c:pt idx="4703">
                  <c:v>0.51500000000000001</c:v>
                </c:pt>
                <c:pt idx="4704">
                  <c:v>0.53400000000000003</c:v>
                </c:pt>
                <c:pt idx="4705">
                  <c:v>0.56899999999999995</c:v>
                </c:pt>
                <c:pt idx="4706">
                  <c:v>0.52100000000000002</c:v>
                </c:pt>
                <c:pt idx="4707">
                  <c:v>0.52100000000000002</c:v>
                </c:pt>
                <c:pt idx="4708">
                  <c:v>0.499</c:v>
                </c:pt>
                <c:pt idx="4709">
                  <c:v>0.47699999999999998</c:v>
                </c:pt>
                <c:pt idx="4710">
                  <c:v>0.53400000000000003</c:v>
                </c:pt>
                <c:pt idx="4711">
                  <c:v>0.505</c:v>
                </c:pt>
                <c:pt idx="4712">
                  <c:v>0.55800000000000005</c:v>
                </c:pt>
                <c:pt idx="4713">
                  <c:v>0.54300000000000004</c:v>
                </c:pt>
                <c:pt idx="4714">
                  <c:v>0.51100000000000001</c:v>
                </c:pt>
                <c:pt idx="4715">
                  <c:v>0.54600000000000004</c:v>
                </c:pt>
                <c:pt idx="4716">
                  <c:v>0.55100000000000005</c:v>
                </c:pt>
                <c:pt idx="4717">
                  <c:v>0.55100000000000005</c:v>
                </c:pt>
                <c:pt idx="4718">
                  <c:v>0.501</c:v>
                </c:pt>
                <c:pt idx="4719">
                  <c:v>0.499</c:v>
                </c:pt>
                <c:pt idx="4720">
                  <c:v>0.47799999999999998</c:v>
                </c:pt>
                <c:pt idx="4721">
                  <c:v>0.497</c:v>
                </c:pt>
                <c:pt idx="4722">
                  <c:v>0.5</c:v>
                </c:pt>
                <c:pt idx="4723">
                  <c:v>0.49</c:v>
                </c:pt>
                <c:pt idx="4724">
                  <c:v>0.45</c:v>
                </c:pt>
                <c:pt idx="4725">
                  <c:v>0.51400000000000001</c:v>
                </c:pt>
                <c:pt idx="4726">
                  <c:v>0.53200000000000003</c:v>
                </c:pt>
                <c:pt idx="4727">
                  <c:v>0.48699999999999999</c:v>
                </c:pt>
                <c:pt idx="4728">
                  <c:v>0.502</c:v>
                </c:pt>
                <c:pt idx="4729">
                  <c:v>0.51500000000000001</c:v>
                </c:pt>
                <c:pt idx="4730">
                  <c:v>0.46800000000000003</c:v>
                </c:pt>
                <c:pt idx="4731">
                  <c:v>0.51</c:v>
                </c:pt>
                <c:pt idx="4732">
                  <c:v>0.55800000000000005</c:v>
                </c:pt>
                <c:pt idx="4733">
                  <c:v>0.50900000000000001</c:v>
                </c:pt>
                <c:pt idx="4734">
                  <c:v>0.52500000000000002</c:v>
                </c:pt>
                <c:pt idx="4735">
                  <c:v>0.56599999999999995</c:v>
                </c:pt>
                <c:pt idx="4736">
                  <c:v>0.56999999999999995</c:v>
                </c:pt>
                <c:pt idx="4737">
                  <c:v>0.56999999999999995</c:v>
                </c:pt>
                <c:pt idx="4738">
                  <c:v>0.59099999999999997</c:v>
                </c:pt>
                <c:pt idx="4739">
                  <c:v>0.60099999999999998</c:v>
                </c:pt>
                <c:pt idx="4740">
                  <c:v>0.61099999999999999</c:v>
                </c:pt>
                <c:pt idx="4741">
                  <c:v>0.61899999999999999</c:v>
                </c:pt>
                <c:pt idx="4742">
                  <c:v>0.58799999999999997</c:v>
                </c:pt>
                <c:pt idx="4743">
                  <c:v>0.60199999999999998</c:v>
                </c:pt>
                <c:pt idx="4744">
                  <c:v>0.61899999999999999</c:v>
                </c:pt>
                <c:pt idx="4745">
                  <c:v>0.59899999999999998</c:v>
                </c:pt>
                <c:pt idx="4746">
                  <c:v>0.61299999999999999</c:v>
                </c:pt>
                <c:pt idx="4747">
                  <c:v>0.64400000000000002</c:v>
                </c:pt>
                <c:pt idx="4748">
                  <c:v>0.621</c:v>
                </c:pt>
                <c:pt idx="4749">
                  <c:v>0.63300000000000001</c:v>
                </c:pt>
                <c:pt idx="4750">
                  <c:v>0.65600000000000003</c:v>
                </c:pt>
                <c:pt idx="4751">
                  <c:v>0.56999999999999995</c:v>
                </c:pt>
                <c:pt idx="4752">
                  <c:v>0.60099999999999998</c:v>
                </c:pt>
                <c:pt idx="4753">
                  <c:v>0.59399999999999997</c:v>
                </c:pt>
                <c:pt idx="4754">
                  <c:v>0.61799999999999999</c:v>
                </c:pt>
                <c:pt idx="4755">
                  <c:v>0.61199999999999999</c:v>
                </c:pt>
                <c:pt idx="4756">
                  <c:v>0.59699999999999998</c:v>
                </c:pt>
                <c:pt idx="4757">
                  <c:v>0.52700000000000002</c:v>
                </c:pt>
                <c:pt idx="4758">
                  <c:v>0.59199999999999997</c:v>
                </c:pt>
                <c:pt idx="4759">
                  <c:v>0.59399999999999997</c:v>
                </c:pt>
                <c:pt idx="4760">
                  <c:v>0.62</c:v>
                </c:pt>
                <c:pt idx="4761">
                  <c:v>0.61399999999999999</c:v>
                </c:pt>
                <c:pt idx="4762">
                  <c:v>0.59899999999999998</c:v>
                </c:pt>
                <c:pt idx="4763">
                  <c:v>0.61699999999999999</c:v>
                </c:pt>
                <c:pt idx="4764">
                  <c:v>0.61699999999999999</c:v>
                </c:pt>
                <c:pt idx="4765">
                  <c:v>0.59699999999999998</c:v>
                </c:pt>
                <c:pt idx="4766">
                  <c:v>0.58899999999999997</c:v>
                </c:pt>
                <c:pt idx="4767">
                  <c:v>0.58699999999999997</c:v>
                </c:pt>
                <c:pt idx="4768">
                  <c:v>0.56699999999999995</c:v>
                </c:pt>
                <c:pt idx="4769">
                  <c:v>0.60899999999999999</c:v>
                </c:pt>
                <c:pt idx="4770">
                  <c:v>0.59699999999999998</c:v>
                </c:pt>
                <c:pt idx="4771">
                  <c:v>0.58799999999999997</c:v>
                </c:pt>
                <c:pt idx="4772">
                  <c:v>0.60099999999999998</c:v>
                </c:pt>
                <c:pt idx="4773">
                  <c:v>0.59099999999999997</c:v>
                </c:pt>
                <c:pt idx="4774">
                  <c:v>0.627</c:v>
                </c:pt>
                <c:pt idx="4775">
                  <c:v>0.63800000000000001</c:v>
                </c:pt>
                <c:pt idx="4776">
                  <c:v>0.627</c:v>
                </c:pt>
                <c:pt idx="4777">
                  <c:v>0.60199999999999998</c:v>
                </c:pt>
                <c:pt idx="4778">
                  <c:v>0.58799999999999997</c:v>
                </c:pt>
                <c:pt idx="4779">
                  <c:v>0.61299999999999999</c:v>
                </c:pt>
                <c:pt idx="4780">
                  <c:v>0.61</c:v>
                </c:pt>
                <c:pt idx="4781">
                  <c:v>0.58699999999999997</c:v>
                </c:pt>
                <c:pt idx="4782">
                  <c:v>0.623</c:v>
                </c:pt>
                <c:pt idx="4783">
                  <c:v>0.59299999999999997</c:v>
                </c:pt>
                <c:pt idx="4784">
                  <c:v>0.54900000000000004</c:v>
                </c:pt>
                <c:pt idx="4785">
                  <c:v>0.57399999999999995</c:v>
                </c:pt>
                <c:pt idx="4786">
                  <c:v>0.57999999999999996</c:v>
                </c:pt>
                <c:pt idx="4787">
                  <c:v>0.59699999999999998</c:v>
                </c:pt>
                <c:pt idx="4788">
                  <c:v>0.58899999999999997</c:v>
                </c:pt>
                <c:pt idx="4789">
                  <c:v>0.57999999999999996</c:v>
                </c:pt>
                <c:pt idx="4790">
                  <c:v>0.59499999999999997</c:v>
                </c:pt>
                <c:pt idx="4791">
                  <c:v>0.56200000000000006</c:v>
                </c:pt>
                <c:pt idx="4792">
                  <c:v>0.55900000000000005</c:v>
                </c:pt>
                <c:pt idx="4793">
                  <c:v>0.55100000000000005</c:v>
                </c:pt>
                <c:pt idx="4794">
                  <c:v>0.58199999999999996</c:v>
                </c:pt>
                <c:pt idx="4795">
                  <c:v>0.63900000000000001</c:v>
                </c:pt>
                <c:pt idx="4796">
                  <c:v>0.6</c:v>
                </c:pt>
                <c:pt idx="4797">
                  <c:v>0.59099999999999997</c:v>
                </c:pt>
                <c:pt idx="4798">
                  <c:v>0.63700000000000001</c:v>
                </c:pt>
                <c:pt idx="4799">
                  <c:v>0.63200000000000001</c:v>
                </c:pt>
                <c:pt idx="4800">
                  <c:v>0.61299999999999999</c:v>
                </c:pt>
                <c:pt idx="4801">
                  <c:v>0.64500000000000002</c:v>
                </c:pt>
                <c:pt idx="4802">
                  <c:v>0.64800000000000002</c:v>
                </c:pt>
                <c:pt idx="4803">
                  <c:v>0.71699999999999997</c:v>
                </c:pt>
                <c:pt idx="4804">
                  <c:v>0.71699999999999997</c:v>
                </c:pt>
                <c:pt idx="4805">
                  <c:v>0.73299999999999998</c:v>
                </c:pt>
                <c:pt idx="4806">
                  <c:v>0.70899999999999996</c:v>
                </c:pt>
                <c:pt idx="4807">
                  <c:v>0.69599999999999995</c:v>
                </c:pt>
                <c:pt idx="4808">
                  <c:v>0.68899999999999995</c:v>
                </c:pt>
                <c:pt idx="4809">
                  <c:v>0.68</c:v>
                </c:pt>
                <c:pt idx="4810">
                  <c:v>0.69499999999999995</c:v>
                </c:pt>
                <c:pt idx="4811">
                  <c:v>0.68899999999999995</c:v>
                </c:pt>
                <c:pt idx="4812">
                  <c:v>0.73499999999999999</c:v>
                </c:pt>
                <c:pt idx="4813">
                  <c:v>0.70699999999999996</c:v>
                </c:pt>
                <c:pt idx="4814">
                  <c:v>0.70299999999999996</c:v>
                </c:pt>
                <c:pt idx="4815">
                  <c:v>0.67200000000000004</c:v>
                </c:pt>
                <c:pt idx="4816">
                  <c:v>0.66200000000000003</c:v>
                </c:pt>
                <c:pt idx="4817">
                  <c:v>0.67700000000000005</c:v>
                </c:pt>
                <c:pt idx="4818">
                  <c:v>0.69699999999999995</c:v>
                </c:pt>
                <c:pt idx="4819">
                  <c:v>0.69099999999999995</c:v>
                </c:pt>
                <c:pt idx="4820">
                  <c:v>0.67200000000000004</c:v>
                </c:pt>
                <c:pt idx="4821">
                  <c:v>0.72099999999999997</c:v>
                </c:pt>
                <c:pt idx="4822">
                  <c:v>0.68799999999999994</c:v>
                </c:pt>
                <c:pt idx="4823">
                  <c:v>0.70199999999999996</c:v>
                </c:pt>
                <c:pt idx="4824">
                  <c:v>0.69799999999999995</c:v>
                </c:pt>
                <c:pt idx="4825">
                  <c:v>0.70599999999999996</c:v>
                </c:pt>
                <c:pt idx="4826">
                  <c:v>0.74099999999999999</c:v>
                </c:pt>
                <c:pt idx="4827">
                  <c:v>0.74399999999999999</c:v>
                </c:pt>
                <c:pt idx="4828">
                  <c:v>0.73499999999999999</c:v>
                </c:pt>
                <c:pt idx="4829">
                  <c:v>0.71699999999999997</c:v>
                </c:pt>
                <c:pt idx="4830">
                  <c:v>0.66900000000000004</c:v>
                </c:pt>
                <c:pt idx="4831">
                  <c:v>0.61599999999999999</c:v>
                </c:pt>
                <c:pt idx="4832">
                  <c:v>0.57699999999999996</c:v>
                </c:pt>
                <c:pt idx="4833">
                  <c:v>0.58799999999999997</c:v>
                </c:pt>
                <c:pt idx="4834">
                  <c:v>0.57599999999999996</c:v>
                </c:pt>
                <c:pt idx="4835">
                  <c:v>0.60199999999999998</c:v>
                </c:pt>
                <c:pt idx="4836">
                  <c:v>0.62</c:v>
                </c:pt>
                <c:pt idx="4837">
                  <c:v>0.61299999999999999</c:v>
                </c:pt>
                <c:pt idx="4838">
                  <c:v>0.629</c:v>
                </c:pt>
                <c:pt idx="4839">
                  <c:v>0.60499999999999998</c:v>
                </c:pt>
                <c:pt idx="4840">
                  <c:v>0.61099999999999999</c:v>
                </c:pt>
                <c:pt idx="4841">
                  <c:v>0.71199999999999997</c:v>
                </c:pt>
                <c:pt idx="4842">
                  <c:v>0.66400000000000003</c:v>
                </c:pt>
                <c:pt idx="4843">
                  <c:v>0.64</c:v>
                </c:pt>
                <c:pt idx="4844">
                  <c:v>0.66700000000000004</c:v>
                </c:pt>
                <c:pt idx="4845">
                  <c:v>0.72199999999999998</c:v>
                </c:pt>
                <c:pt idx="4846">
                  <c:v>0.60599999999999998</c:v>
                </c:pt>
                <c:pt idx="4847">
                  <c:v>0.71499999999999997</c:v>
                </c:pt>
                <c:pt idx="4848">
                  <c:v>0.71</c:v>
                </c:pt>
                <c:pt idx="4849">
                  <c:v>0.58699999999999997</c:v>
                </c:pt>
                <c:pt idx="4850">
                  <c:v>0.625</c:v>
                </c:pt>
                <c:pt idx="4851">
                  <c:v>0.67100000000000004</c:v>
                </c:pt>
                <c:pt idx="4852">
                  <c:v>0.63400000000000001</c:v>
                </c:pt>
                <c:pt idx="4853">
                  <c:v>0.64300000000000002</c:v>
                </c:pt>
                <c:pt idx="4854">
                  <c:v>0.7</c:v>
                </c:pt>
                <c:pt idx="4855">
                  <c:v>0.68</c:v>
                </c:pt>
                <c:pt idx="4856">
                  <c:v>0.61799999999999999</c:v>
                </c:pt>
                <c:pt idx="4857">
                  <c:v>0.59799999999999998</c:v>
                </c:pt>
                <c:pt idx="4858">
                  <c:v>0.60199999999999998</c:v>
                </c:pt>
                <c:pt idx="4859">
                  <c:v>0.59199999999999997</c:v>
                </c:pt>
                <c:pt idx="4860">
                  <c:v>0.59299999999999997</c:v>
                </c:pt>
                <c:pt idx="4861">
                  <c:v>0.59</c:v>
                </c:pt>
                <c:pt idx="4862">
                  <c:v>0.60699999999999998</c:v>
                </c:pt>
                <c:pt idx="4863">
                  <c:v>0.61799999999999999</c:v>
                </c:pt>
                <c:pt idx="4864">
                  <c:v>0.59199999999999997</c:v>
                </c:pt>
                <c:pt idx="4865">
                  <c:v>0.59899999999999998</c:v>
                </c:pt>
                <c:pt idx="4866">
                  <c:v>0.59599999999999997</c:v>
                </c:pt>
                <c:pt idx="4867">
                  <c:v>0.60499999999999998</c:v>
                </c:pt>
                <c:pt idx="4868">
                  <c:v>0.61699999999999999</c:v>
                </c:pt>
                <c:pt idx="4869">
                  <c:v>0.64</c:v>
                </c:pt>
                <c:pt idx="4870">
                  <c:v>0.63300000000000001</c:v>
                </c:pt>
                <c:pt idx="4871">
                  <c:v>0.61799999999999999</c:v>
                </c:pt>
                <c:pt idx="4872">
                  <c:v>0.627</c:v>
                </c:pt>
                <c:pt idx="4873">
                  <c:v>0.64100000000000001</c:v>
                </c:pt>
                <c:pt idx="4874">
                  <c:v>0.65300000000000002</c:v>
                </c:pt>
                <c:pt idx="4875">
                  <c:v>0.65700000000000003</c:v>
                </c:pt>
                <c:pt idx="4876">
                  <c:v>0.64700000000000002</c:v>
                </c:pt>
                <c:pt idx="4877">
                  <c:v>0.64600000000000002</c:v>
                </c:pt>
                <c:pt idx="4878">
                  <c:v>0.65900000000000003</c:v>
                </c:pt>
                <c:pt idx="4879">
                  <c:v>0.69799999999999995</c:v>
                </c:pt>
                <c:pt idx="4880">
                  <c:v>0.63700000000000001</c:v>
                </c:pt>
                <c:pt idx="4881">
                  <c:v>0.70699999999999996</c:v>
                </c:pt>
                <c:pt idx="4882">
                  <c:v>0.67700000000000005</c:v>
                </c:pt>
                <c:pt idx="4883">
                  <c:v>0.66700000000000004</c:v>
                </c:pt>
                <c:pt idx="4884">
                  <c:v>0.65900000000000003</c:v>
                </c:pt>
                <c:pt idx="4885">
                  <c:v>0.71699999999999997</c:v>
                </c:pt>
                <c:pt idx="4886">
                  <c:v>0.76700000000000002</c:v>
                </c:pt>
                <c:pt idx="4887">
                  <c:v>0.71799999999999997</c:v>
                </c:pt>
                <c:pt idx="4888">
                  <c:v>0.74199999999999999</c:v>
                </c:pt>
                <c:pt idx="4889">
                  <c:v>0.76700000000000002</c:v>
                </c:pt>
                <c:pt idx="4890">
                  <c:v>0.75700000000000001</c:v>
                </c:pt>
                <c:pt idx="4891">
                  <c:v>0.72099999999999997</c:v>
                </c:pt>
                <c:pt idx="4892">
                  <c:v>0.72199999999999998</c:v>
                </c:pt>
                <c:pt idx="4893">
                  <c:v>0.78700000000000003</c:v>
                </c:pt>
                <c:pt idx="4894">
                  <c:v>0.749</c:v>
                </c:pt>
                <c:pt idx="4895">
                  <c:v>0.74299999999999999</c:v>
                </c:pt>
                <c:pt idx="4896">
                  <c:v>0.69199999999999995</c:v>
                </c:pt>
                <c:pt idx="4897">
                  <c:v>0.67900000000000005</c:v>
                </c:pt>
                <c:pt idx="4898">
                  <c:v>0.71799999999999997</c:v>
                </c:pt>
                <c:pt idx="4899">
                  <c:v>0.77100000000000002</c:v>
                </c:pt>
                <c:pt idx="4900">
                  <c:v>0.77900000000000003</c:v>
                </c:pt>
                <c:pt idx="4901">
                  <c:v>0.77500000000000002</c:v>
                </c:pt>
                <c:pt idx="4902">
                  <c:v>0.76200000000000001</c:v>
                </c:pt>
                <c:pt idx="4903">
                  <c:v>0.7</c:v>
                </c:pt>
                <c:pt idx="4904">
                  <c:v>0.73299999999999998</c:v>
                </c:pt>
                <c:pt idx="4905">
                  <c:v>0.71899999999999997</c:v>
                </c:pt>
                <c:pt idx="4906">
                  <c:v>0.73599999999999999</c:v>
                </c:pt>
                <c:pt idx="4907">
                  <c:v>0.72299999999999998</c:v>
                </c:pt>
                <c:pt idx="4908">
                  <c:v>0.73</c:v>
                </c:pt>
                <c:pt idx="4909">
                  <c:v>0.76600000000000001</c:v>
                </c:pt>
                <c:pt idx="4910">
                  <c:v>0.78800000000000003</c:v>
                </c:pt>
                <c:pt idx="4911">
                  <c:v>0.79300000000000004</c:v>
                </c:pt>
                <c:pt idx="4912">
                  <c:v>0.745</c:v>
                </c:pt>
                <c:pt idx="4913">
                  <c:v>0.8</c:v>
                </c:pt>
                <c:pt idx="4914">
                  <c:v>0.83</c:v>
                </c:pt>
                <c:pt idx="4915">
                  <c:v>0.86699999999999999</c:v>
                </c:pt>
                <c:pt idx="4916">
                  <c:v>0.83599999999999997</c:v>
                </c:pt>
                <c:pt idx="4917">
                  <c:v>0.80600000000000005</c:v>
                </c:pt>
                <c:pt idx="4918">
                  <c:v>0.85</c:v>
                </c:pt>
                <c:pt idx="4919">
                  <c:v>0.84899999999999998</c:v>
                </c:pt>
                <c:pt idx="4920">
                  <c:v>0.84899999999999998</c:v>
                </c:pt>
                <c:pt idx="4921">
                  <c:v>0.80900000000000005</c:v>
                </c:pt>
                <c:pt idx="4922">
                  <c:v>0.83799999999999997</c:v>
                </c:pt>
                <c:pt idx="4923">
                  <c:v>0.83599999999999997</c:v>
                </c:pt>
                <c:pt idx="4924">
                  <c:v>0.83899999999999997</c:v>
                </c:pt>
                <c:pt idx="4925">
                  <c:v>0.83599999999999997</c:v>
                </c:pt>
                <c:pt idx="4926">
                  <c:v>0.84599999999999997</c:v>
                </c:pt>
                <c:pt idx="4927">
                  <c:v>0.83799999999999997</c:v>
                </c:pt>
                <c:pt idx="4928">
                  <c:v>0.83199999999999996</c:v>
                </c:pt>
                <c:pt idx="4929">
                  <c:v>0.82199999999999995</c:v>
                </c:pt>
                <c:pt idx="4930">
                  <c:v>0.83799999999999997</c:v>
                </c:pt>
                <c:pt idx="4931">
                  <c:v>0.84199999999999997</c:v>
                </c:pt>
                <c:pt idx="4932">
                  <c:v>0.83199999999999996</c:v>
                </c:pt>
                <c:pt idx="4933">
                  <c:v>0.79500000000000004</c:v>
                </c:pt>
                <c:pt idx="4934">
                  <c:v>0.84499999999999997</c:v>
                </c:pt>
                <c:pt idx="4935">
                  <c:v>0.85599999999999998</c:v>
                </c:pt>
                <c:pt idx="4936">
                  <c:v>0.82099999999999995</c:v>
                </c:pt>
                <c:pt idx="4937">
                  <c:v>0.81699999999999995</c:v>
                </c:pt>
                <c:pt idx="4938">
                  <c:v>0.82499999999999996</c:v>
                </c:pt>
                <c:pt idx="4939">
                  <c:v>0.83499999999999996</c:v>
                </c:pt>
                <c:pt idx="4940">
                  <c:v>0.83299999999999996</c:v>
                </c:pt>
                <c:pt idx="4941">
                  <c:v>0.80600000000000005</c:v>
                </c:pt>
                <c:pt idx="4942">
                  <c:v>0.83899999999999997</c:v>
                </c:pt>
                <c:pt idx="4943">
                  <c:v>0.83299999999999996</c:v>
                </c:pt>
                <c:pt idx="4944">
                  <c:v>0.76300000000000001</c:v>
                </c:pt>
                <c:pt idx="4945">
                  <c:v>0.73499999999999999</c:v>
                </c:pt>
                <c:pt idx="4946">
                  <c:v>0.78300000000000003</c:v>
                </c:pt>
                <c:pt idx="4947">
                  <c:v>0.82299999999999995</c:v>
                </c:pt>
                <c:pt idx="4948">
                  <c:v>0.86399999999999999</c:v>
                </c:pt>
                <c:pt idx="4949">
                  <c:v>0.85899999999999999</c:v>
                </c:pt>
                <c:pt idx="4950">
                  <c:v>0.82499999999999996</c:v>
                </c:pt>
                <c:pt idx="4951">
                  <c:v>0.80300000000000005</c:v>
                </c:pt>
                <c:pt idx="4952">
                  <c:v>0.77600000000000002</c:v>
                </c:pt>
                <c:pt idx="4953">
                  <c:v>0.81699999999999995</c:v>
                </c:pt>
                <c:pt idx="4954">
                  <c:v>0.84599999999999997</c:v>
                </c:pt>
                <c:pt idx="4955">
                  <c:v>0.84699999999999998</c:v>
                </c:pt>
                <c:pt idx="4956">
                  <c:v>0.84599999999999997</c:v>
                </c:pt>
                <c:pt idx="4957">
                  <c:v>0.85499999999999998</c:v>
                </c:pt>
                <c:pt idx="4958">
                  <c:v>0.80200000000000005</c:v>
                </c:pt>
                <c:pt idx="4959">
                  <c:v>0.84699999999999998</c:v>
                </c:pt>
                <c:pt idx="4960">
                  <c:v>0.82</c:v>
                </c:pt>
                <c:pt idx="4961">
                  <c:v>0.81699999999999995</c:v>
                </c:pt>
                <c:pt idx="4962">
                  <c:v>0.85799999999999998</c:v>
                </c:pt>
                <c:pt idx="4963">
                  <c:v>0.84399999999999997</c:v>
                </c:pt>
                <c:pt idx="4964">
                  <c:v>0.85</c:v>
                </c:pt>
                <c:pt idx="4965">
                  <c:v>0.81799999999999995</c:v>
                </c:pt>
                <c:pt idx="4966">
                  <c:v>0.81399999999999995</c:v>
                </c:pt>
                <c:pt idx="4967">
                  <c:v>0.81699999999999995</c:v>
                </c:pt>
                <c:pt idx="4968">
                  <c:v>0.82499999999999996</c:v>
                </c:pt>
                <c:pt idx="4969">
                  <c:v>0.81799999999999995</c:v>
                </c:pt>
                <c:pt idx="4970">
                  <c:v>0.80500000000000005</c:v>
                </c:pt>
                <c:pt idx="4971">
                  <c:v>0.80300000000000005</c:v>
                </c:pt>
                <c:pt idx="4972">
                  <c:v>0.83399999999999996</c:v>
                </c:pt>
                <c:pt idx="4973">
                  <c:v>0.82099999999999995</c:v>
                </c:pt>
                <c:pt idx="4974">
                  <c:v>0.81200000000000006</c:v>
                </c:pt>
                <c:pt idx="4975">
                  <c:v>0.85699999999999998</c:v>
                </c:pt>
                <c:pt idx="4976">
                  <c:v>0.85</c:v>
                </c:pt>
                <c:pt idx="4977">
                  <c:v>0.83699999999999997</c:v>
                </c:pt>
                <c:pt idx="4978">
                  <c:v>0.78900000000000003</c:v>
                </c:pt>
                <c:pt idx="4979">
                  <c:v>0.752</c:v>
                </c:pt>
                <c:pt idx="4980">
                  <c:v>0.83899999999999997</c:v>
                </c:pt>
                <c:pt idx="4981">
                  <c:v>0.83399999999999996</c:v>
                </c:pt>
                <c:pt idx="4982">
                  <c:v>0.80100000000000005</c:v>
                </c:pt>
                <c:pt idx="4983">
                  <c:v>0.82599999999999996</c:v>
                </c:pt>
                <c:pt idx="4984">
                  <c:v>0.84</c:v>
                </c:pt>
                <c:pt idx="4985">
                  <c:v>0.76300000000000001</c:v>
                </c:pt>
                <c:pt idx="4986">
                  <c:v>0.76600000000000001</c:v>
                </c:pt>
                <c:pt idx="4987">
                  <c:v>0.755</c:v>
                </c:pt>
                <c:pt idx="4988">
                  <c:v>0.81</c:v>
                </c:pt>
                <c:pt idx="4989">
                  <c:v>0.77600000000000002</c:v>
                </c:pt>
                <c:pt idx="4990">
                  <c:v>0.77900000000000003</c:v>
                </c:pt>
                <c:pt idx="4991">
                  <c:v>0.76200000000000001</c:v>
                </c:pt>
                <c:pt idx="4992">
                  <c:v>0.75700000000000001</c:v>
                </c:pt>
                <c:pt idx="4993">
                  <c:v>0.72799999999999998</c:v>
                </c:pt>
                <c:pt idx="4994">
                  <c:v>0.74399999999999999</c:v>
                </c:pt>
                <c:pt idx="4995">
                  <c:v>0.73599999999999999</c:v>
                </c:pt>
                <c:pt idx="4996">
                  <c:v>0.72099999999999997</c:v>
                </c:pt>
                <c:pt idx="4997">
                  <c:v>0.77300000000000002</c:v>
                </c:pt>
                <c:pt idx="4998">
                  <c:v>0.754</c:v>
                </c:pt>
                <c:pt idx="4999">
                  <c:v>0.74199999999999999</c:v>
                </c:pt>
                <c:pt idx="5000">
                  <c:v>0.77300000000000002</c:v>
                </c:pt>
                <c:pt idx="5001">
                  <c:v>0.74399999999999999</c:v>
                </c:pt>
                <c:pt idx="5002">
                  <c:v>0.749</c:v>
                </c:pt>
                <c:pt idx="5003">
                  <c:v>0.747</c:v>
                </c:pt>
                <c:pt idx="5004">
                  <c:v>0.80200000000000005</c:v>
                </c:pt>
                <c:pt idx="5005">
                  <c:v>0.76300000000000001</c:v>
                </c:pt>
                <c:pt idx="5006">
                  <c:v>0.71599999999999997</c:v>
                </c:pt>
                <c:pt idx="5007">
                  <c:v>0.752</c:v>
                </c:pt>
                <c:pt idx="5008">
                  <c:v>0.78700000000000003</c:v>
                </c:pt>
                <c:pt idx="5009">
                  <c:v>0.76900000000000002</c:v>
                </c:pt>
                <c:pt idx="5010">
                  <c:v>0.81299999999999994</c:v>
                </c:pt>
                <c:pt idx="5011">
                  <c:v>0.77300000000000002</c:v>
                </c:pt>
                <c:pt idx="5012">
                  <c:v>0.754</c:v>
                </c:pt>
                <c:pt idx="5013">
                  <c:v>0.76</c:v>
                </c:pt>
                <c:pt idx="5014">
                  <c:v>0.75800000000000001</c:v>
                </c:pt>
                <c:pt idx="5015">
                  <c:v>0.746</c:v>
                </c:pt>
                <c:pt idx="5016">
                  <c:v>0.71399999999999997</c:v>
                </c:pt>
                <c:pt idx="5017">
                  <c:v>0.69399999999999995</c:v>
                </c:pt>
                <c:pt idx="5018">
                  <c:v>0.71699999999999997</c:v>
                </c:pt>
                <c:pt idx="5019">
                  <c:v>0.71599999999999997</c:v>
                </c:pt>
                <c:pt idx="5020">
                  <c:v>0.72799999999999998</c:v>
                </c:pt>
                <c:pt idx="5021">
                  <c:v>0.752</c:v>
                </c:pt>
                <c:pt idx="5022">
                  <c:v>0.72899999999999998</c:v>
                </c:pt>
                <c:pt idx="5023">
                  <c:v>0.68700000000000006</c:v>
                </c:pt>
                <c:pt idx="5024">
                  <c:v>0.74399999999999999</c:v>
                </c:pt>
                <c:pt idx="5025">
                  <c:v>0.68500000000000005</c:v>
                </c:pt>
                <c:pt idx="5026">
                  <c:v>0.77500000000000002</c:v>
                </c:pt>
                <c:pt idx="5027">
                  <c:v>0.78100000000000003</c:v>
                </c:pt>
                <c:pt idx="5028">
                  <c:v>0.73199999999999998</c:v>
                </c:pt>
                <c:pt idx="5029">
                  <c:v>0.747</c:v>
                </c:pt>
                <c:pt idx="5030">
                  <c:v>0.77200000000000002</c:v>
                </c:pt>
                <c:pt idx="5031">
                  <c:v>0.77800000000000002</c:v>
                </c:pt>
                <c:pt idx="5032">
                  <c:v>0.75</c:v>
                </c:pt>
                <c:pt idx="5033">
                  <c:v>0.77900000000000003</c:v>
                </c:pt>
                <c:pt idx="5034">
                  <c:v>0.77100000000000002</c:v>
                </c:pt>
                <c:pt idx="5035">
                  <c:v>0.752</c:v>
                </c:pt>
                <c:pt idx="5036">
                  <c:v>0.753</c:v>
                </c:pt>
                <c:pt idx="5037">
                  <c:v>0.73699999999999999</c:v>
                </c:pt>
                <c:pt idx="5038">
                  <c:v>0.73899999999999999</c:v>
                </c:pt>
                <c:pt idx="5039">
                  <c:v>0.72499999999999998</c:v>
                </c:pt>
                <c:pt idx="5040">
                  <c:v>0.748</c:v>
                </c:pt>
                <c:pt idx="5041">
                  <c:v>0.70699999999999996</c:v>
                </c:pt>
                <c:pt idx="5042">
                  <c:v>0.73299999999999998</c:v>
                </c:pt>
                <c:pt idx="5043">
                  <c:v>0.73299999999999998</c:v>
                </c:pt>
                <c:pt idx="5044">
                  <c:v>0.73</c:v>
                </c:pt>
                <c:pt idx="5045">
                  <c:v>0.753</c:v>
                </c:pt>
                <c:pt idx="5046">
                  <c:v>0.72599999999999998</c:v>
                </c:pt>
                <c:pt idx="5047">
                  <c:v>0.73099999999999998</c:v>
                </c:pt>
                <c:pt idx="5048">
                  <c:v>0.75800000000000001</c:v>
                </c:pt>
                <c:pt idx="5049">
                  <c:v>0.70499999999999996</c:v>
                </c:pt>
                <c:pt idx="5050">
                  <c:v>0.68</c:v>
                </c:pt>
                <c:pt idx="5051">
                  <c:v>0.73499999999999999</c:v>
                </c:pt>
                <c:pt idx="5052">
                  <c:v>0.74299999999999999</c:v>
                </c:pt>
                <c:pt idx="5053">
                  <c:v>0.75800000000000001</c:v>
                </c:pt>
                <c:pt idx="5054">
                  <c:v>0.71799999999999997</c:v>
                </c:pt>
                <c:pt idx="5055">
                  <c:v>0.76500000000000001</c:v>
                </c:pt>
                <c:pt idx="5056">
                  <c:v>0.71499999999999997</c:v>
                </c:pt>
                <c:pt idx="5057">
                  <c:v>0.69399999999999995</c:v>
                </c:pt>
                <c:pt idx="5058">
                  <c:v>0.68899999999999995</c:v>
                </c:pt>
                <c:pt idx="5059">
                  <c:v>0.66800000000000004</c:v>
                </c:pt>
                <c:pt idx="5060">
                  <c:v>0.68</c:v>
                </c:pt>
                <c:pt idx="5061">
                  <c:v>0.65100000000000002</c:v>
                </c:pt>
                <c:pt idx="5062">
                  <c:v>0.65300000000000002</c:v>
                </c:pt>
                <c:pt idx="5063">
                  <c:v>0.69499999999999995</c:v>
                </c:pt>
                <c:pt idx="5064">
                  <c:v>0.73699999999999999</c:v>
                </c:pt>
                <c:pt idx="5065">
                  <c:v>0.68799999999999994</c:v>
                </c:pt>
                <c:pt idx="5066">
                  <c:v>0.69199999999999995</c:v>
                </c:pt>
                <c:pt idx="5067">
                  <c:v>0.71799999999999997</c:v>
                </c:pt>
                <c:pt idx="5068">
                  <c:v>0.69099999999999995</c:v>
                </c:pt>
                <c:pt idx="5069">
                  <c:v>0.68</c:v>
                </c:pt>
                <c:pt idx="5070">
                  <c:v>0.64800000000000002</c:v>
                </c:pt>
                <c:pt idx="5071">
                  <c:v>0.69299999999999995</c:v>
                </c:pt>
                <c:pt idx="5072">
                  <c:v>0.63</c:v>
                </c:pt>
                <c:pt idx="5073">
                  <c:v>0.66300000000000003</c:v>
                </c:pt>
                <c:pt idx="5074">
                  <c:v>0.625</c:v>
                </c:pt>
                <c:pt idx="5075">
                  <c:v>0.64200000000000002</c:v>
                </c:pt>
                <c:pt idx="5076">
                  <c:v>0.624</c:v>
                </c:pt>
                <c:pt idx="5077">
                  <c:v>0.64300000000000002</c:v>
                </c:pt>
                <c:pt idx="5078">
                  <c:v>0.64600000000000002</c:v>
                </c:pt>
                <c:pt idx="5079">
                  <c:v>0.65</c:v>
                </c:pt>
                <c:pt idx="5080">
                  <c:v>0.57799999999999996</c:v>
                </c:pt>
                <c:pt idx="5081">
                  <c:v>0.49199999999999999</c:v>
                </c:pt>
                <c:pt idx="5082">
                  <c:v>0.253</c:v>
                </c:pt>
                <c:pt idx="5083">
                  <c:v>0</c:v>
                </c:pt>
                <c:pt idx="5084">
                  <c:v>0</c:v>
                </c:pt>
                <c:pt idx="5085">
                  <c:v>0</c:v>
                </c:pt>
                <c:pt idx="5086">
                  <c:v>0</c:v>
                </c:pt>
                <c:pt idx="5087">
                  <c:v>0</c:v>
                </c:pt>
                <c:pt idx="5088">
                  <c:v>0</c:v>
                </c:pt>
                <c:pt idx="5089">
                  <c:v>0</c:v>
                </c:pt>
                <c:pt idx="5090">
                  <c:v>0</c:v>
                </c:pt>
                <c:pt idx="5091">
                  <c:v>0</c:v>
                </c:pt>
                <c:pt idx="5092">
                  <c:v>0.16700000000000001</c:v>
                </c:pt>
                <c:pt idx="5093">
                  <c:v>0.51200000000000001</c:v>
                </c:pt>
                <c:pt idx="5094">
                  <c:v>0.48199999999999998</c:v>
                </c:pt>
                <c:pt idx="5095">
                  <c:v>0.66</c:v>
                </c:pt>
                <c:pt idx="5096">
                  <c:v>0.50700000000000001</c:v>
                </c:pt>
                <c:pt idx="5097">
                  <c:v>0.52</c:v>
                </c:pt>
                <c:pt idx="5098">
                  <c:v>0.57299999999999995</c:v>
                </c:pt>
                <c:pt idx="5099">
                  <c:v>0.58899999999999997</c:v>
                </c:pt>
                <c:pt idx="5100">
                  <c:v>0.53200000000000003</c:v>
                </c:pt>
                <c:pt idx="5101">
                  <c:v>0.51100000000000001</c:v>
                </c:pt>
                <c:pt idx="5102">
                  <c:v>0.48599999999999999</c:v>
                </c:pt>
                <c:pt idx="5103">
                  <c:v>0.51700000000000002</c:v>
                </c:pt>
                <c:pt idx="5104">
                  <c:v>0.504</c:v>
                </c:pt>
                <c:pt idx="5105">
                  <c:v>0.49299999999999999</c:v>
                </c:pt>
                <c:pt idx="5106">
                  <c:v>0.51500000000000001</c:v>
                </c:pt>
                <c:pt idx="5107">
                  <c:v>0.48599999999999999</c:v>
                </c:pt>
                <c:pt idx="5108">
                  <c:v>0.51</c:v>
                </c:pt>
                <c:pt idx="5109">
                  <c:v>0.49299999999999999</c:v>
                </c:pt>
                <c:pt idx="5110">
                  <c:v>0.49199999999999999</c:v>
                </c:pt>
                <c:pt idx="5111">
                  <c:v>0.50900000000000001</c:v>
                </c:pt>
                <c:pt idx="5112">
                  <c:v>0.48399999999999999</c:v>
                </c:pt>
                <c:pt idx="5113">
                  <c:v>0.52</c:v>
                </c:pt>
                <c:pt idx="5114">
                  <c:v>0.51</c:v>
                </c:pt>
                <c:pt idx="5115">
                  <c:v>0.51100000000000001</c:v>
                </c:pt>
                <c:pt idx="5116">
                  <c:v>0.51500000000000001</c:v>
                </c:pt>
                <c:pt idx="5117">
                  <c:v>0.48299999999999998</c:v>
                </c:pt>
                <c:pt idx="5118">
                  <c:v>0.51600000000000001</c:v>
                </c:pt>
                <c:pt idx="5119">
                  <c:v>0.48099999999999998</c:v>
                </c:pt>
                <c:pt idx="5120">
                  <c:v>0.51100000000000001</c:v>
                </c:pt>
                <c:pt idx="5121">
                  <c:v>0.502</c:v>
                </c:pt>
                <c:pt idx="5122">
                  <c:v>0.48699999999999999</c:v>
                </c:pt>
                <c:pt idx="5123">
                  <c:v>0.502</c:v>
                </c:pt>
                <c:pt idx="5124">
                  <c:v>0.47199999999999998</c:v>
                </c:pt>
                <c:pt idx="5125">
                  <c:v>0.92800000000000005</c:v>
                </c:pt>
                <c:pt idx="5126">
                  <c:v>1</c:v>
                </c:pt>
                <c:pt idx="5127">
                  <c:v>1</c:v>
                </c:pt>
                <c:pt idx="5128">
                  <c:v>1</c:v>
                </c:pt>
                <c:pt idx="5129">
                  <c:v>1</c:v>
                </c:pt>
                <c:pt idx="5131">
                  <c:v>75</c:v>
                </c:pt>
                <c:pt idx="5132">
                  <c:v>75</c:v>
                </c:pt>
                <c:pt idx="5133">
                  <c:v>75</c:v>
                </c:pt>
                <c:pt idx="5134">
                  <c:v>75</c:v>
                </c:pt>
                <c:pt idx="5135">
                  <c:v>75</c:v>
                </c:pt>
                <c:pt idx="5136">
                  <c:v>75</c:v>
                </c:pt>
                <c:pt idx="5137">
                  <c:v>75</c:v>
                </c:pt>
                <c:pt idx="5138">
                  <c:v>75</c:v>
                </c:pt>
                <c:pt idx="5139">
                  <c:v>75</c:v>
                </c:pt>
                <c:pt idx="5140">
                  <c:v>75</c:v>
                </c:pt>
                <c:pt idx="5141">
                  <c:v>75</c:v>
                </c:pt>
                <c:pt idx="5142">
                  <c:v>75</c:v>
                </c:pt>
                <c:pt idx="5143">
                  <c:v>75</c:v>
                </c:pt>
                <c:pt idx="5144">
                  <c:v>75</c:v>
                </c:pt>
                <c:pt idx="5145">
                  <c:v>75</c:v>
                </c:pt>
                <c:pt idx="5146">
                  <c:v>75</c:v>
                </c:pt>
                <c:pt idx="5147">
                  <c:v>75</c:v>
                </c:pt>
                <c:pt idx="5148">
                  <c:v>75</c:v>
                </c:pt>
                <c:pt idx="5149">
                  <c:v>75</c:v>
                </c:pt>
                <c:pt idx="5150">
                  <c:v>75</c:v>
                </c:pt>
                <c:pt idx="5151">
                  <c:v>75</c:v>
                </c:pt>
                <c:pt idx="5152">
                  <c:v>75</c:v>
                </c:pt>
                <c:pt idx="5153">
                  <c:v>75</c:v>
                </c:pt>
                <c:pt idx="5154">
                  <c:v>75</c:v>
                </c:pt>
                <c:pt idx="5155">
                  <c:v>75</c:v>
                </c:pt>
                <c:pt idx="5156">
                  <c:v>75</c:v>
                </c:pt>
                <c:pt idx="5157">
                  <c:v>75</c:v>
                </c:pt>
                <c:pt idx="5158">
                  <c:v>75</c:v>
                </c:pt>
                <c:pt idx="5159">
                  <c:v>75</c:v>
                </c:pt>
                <c:pt idx="5160">
                  <c:v>74.923000000000002</c:v>
                </c:pt>
                <c:pt idx="5161">
                  <c:v>74</c:v>
                </c:pt>
                <c:pt idx="5162">
                  <c:v>74</c:v>
                </c:pt>
                <c:pt idx="5163">
                  <c:v>74</c:v>
                </c:pt>
                <c:pt idx="5164">
                  <c:v>74</c:v>
                </c:pt>
                <c:pt idx="5165">
                  <c:v>74</c:v>
                </c:pt>
                <c:pt idx="5166">
                  <c:v>74</c:v>
                </c:pt>
                <c:pt idx="5167">
                  <c:v>74</c:v>
                </c:pt>
                <c:pt idx="5168">
                  <c:v>74</c:v>
                </c:pt>
                <c:pt idx="5169">
                  <c:v>74</c:v>
                </c:pt>
                <c:pt idx="5170">
                  <c:v>74</c:v>
                </c:pt>
                <c:pt idx="5171">
                  <c:v>74</c:v>
                </c:pt>
                <c:pt idx="5172">
                  <c:v>74</c:v>
                </c:pt>
                <c:pt idx="5173">
                  <c:v>74</c:v>
                </c:pt>
                <c:pt idx="5174">
                  <c:v>74</c:v>
                </c:pt>
                <c:pt idx="5175">
                  <c:v>74</c:v>
                </c:pt>
                <c:pt idx="5176">
                  <c:v>74</c:v>
                </c:pt>
                <c:pt idx="5177">
                  <c:v>74</c:v>
                </c:pt>
                <c:pt idx="5178">
                  <c:v>74</c:v>
                </c:pt>
                <c:pt idx="5179">
                  <c:v>74</c:v>
                </c:pt>
                <c:pt idx="5180">
                  <c:v>74</c:v>
                </c:pt>
                <c:pt idx="5181">
                  <c:v>74</c:v>
                </c:pt>
                <c:pt idx="5182">
                  <c:v>74</c:v>
                </c:pt>
                <c:pt idx="5183">
                  <c:v>74</c:v>
                </c:pt>
                <c:pt idx="5184">
                  <c:v>74</c:v>
                </c:pt>
                <c:pt idx="5185">
                  <c:v>74</c:v>
                </c:pt>
                <c:pt idx="5186">
                  <c:v>74</c:v>
                </c:pt>
                <c:pt idx="5187">
                  <c:v>74</c:v>
                </c:pt>
                <c:pt idx="5188">
                  <c:v>74</c:v>
                </c:pt>
                <c:pt idx="5189">
                  <c:v>74</c:v>
                </c:pt>
                <c:pt idx="5190">
                  <c:v>74</c:v>
                </c:pt>
                <c:pt idx="5191">
                  <c:v>74</c:v>
                </c:pt>
                <c:pt idx="5192">
                  <c:v>74</c:v>
                </c:pt>
                <c:pt idx="5193">
                  <c:v>74</c:v>
                </c:pt>
                <c:pt idx="5194">
                  <c:v>74</c:v>
                </c:pt>
                <c:pt idx="5195">
                  <c:v>74</c:v>
                </c:pt>
                <c:pt idx="5196">
                  <c:v>74</c:v>
                </c:pt>
                <c:pt idx="5197">
                  <c:v>74</c:v>
                </c:pt>
                <c:pt idx="5198">
                  <c:v>74</c:v>
                </c:pt>
                <c:pt idx="5199">
                  <c:v>74</c:v>
                </c:pt>
                <c:pt idx="5200">
                  <c:v>74</c:v>
                </c:pt>
                <c:pt idx="5201">
                  <c:v>74</c:v>
                </c:pt>
                <c:pt idx="5202">
                  <c:v>74</c:v>
                </c:pt>
                <c:pt idx="5203">
                  <c:v>74</c:v>
                </c:pt>
                <c:pt idx="5204">
                  <c:v>74</c:v>
                </c:pt>
                <c:pt idx="5205">
                  <c:v>74</c:v>
                </c:pt>
                <c:pt idx="5206">
                  <c:v>74</c:v>
                </c:pt>
                <c:pt idx="5207">
                  <c:v>74</c:v>
                </c:pt>
                <c:pt idx="5208">
                  <c:v>74</c:v>
                </c:pt>
                <c:pt idx="5209">
                  <c:v>74</c:v>
                </c:pt>
                <c:pt idx="5210">
                  <c:v>74</c:v>
                </c:pt>
                <c:pt idx="5211">
                  <c:v>74</c:v>
                </c:pt>
                <c:pt idx="5212">
                  <c:v>74</c:v>
                </c:pt>
                <c:pt idx="5213">
                  <c:v>74</c:v>
                </c:pt>
                <c:pt idx="5214">
                  <c:v>74</c:v>
                </c:pt>
                <c:pt idx="5215">
                  <c:v>74</c:v>
                </c:pt>
                <c:pt idx="5216">
                  <c:v>74</c:v>
                </c:pt>
                <c:pt idx="5217">
                  <c:v>74</c:v>
                </c:pt>
                <c:pt idx="5218">
                  <c:v>74</c:v>
                </c:pt>
                <c:pt idx="5219">
                  <c:v>74</c:v>
                </c:pt>
                <c:pt idx="5220">
                  <c:v>74</c:v>
                </c:pt>
                <c:pt idx="5221">
                  <c:v>74</c:v>
                </c:pt>
                <c:pt idx="5222">
                  <c:v>74</c:v>
                </c:pt>
                <c:pt idx="5223">
                  <c:v>74</c:v>
                </c:pt>
                <c:pt idx="5224">
                  <c:v>74</c:v>
                </c:pt>
                <c:pt idx="5225">
                  <c:v>74</c:v>
                </c:pt>
                <c:pt idx="5226">
                  <c:v>74</c:v>
                </c:pt>
                <c:pt idx="5227">
                  <c:v>74</c:v>
                </c:pt>
                <c:pt idx="5228">
                  <c:v>74</c:v>
                </c:pt>
                <c:pt idx="5229">
                  <c:v>74</c:v>
                </c:pt>
                <c:pt idx="5230">
                  <c:v>74</c:v>
                </c:pt>
                <c:pt idx="5231">
                  <c:v>74</c:v>
                </c:pt>
                <c:pt idx="5232">
                  <c:v>73.462000000000003</c:v>
                </c:pt>
                <c:pt idx="5233">
                  <c:v>73</c:v>
                </c:pt>
                <c:pt idx="5234">
                  <c:v>73</c:v>
                </c:pt>
                <c:pt idx="5235">
                  <c:v>73</c:v>
                </c:pt>
                <c:pt idx="5236">
                  <c:v>73</c:v>
                </c:pt>
                <c:pt idx="5237">
                  <c:v>73</c:v>
                </c:pt>
                <c:pt idx="5238">
                  <c:v>73</c:v>
                </c:pt>
                <c:pt idx="5239">
                  <c:v>73</c:v>
                </c:pt>
                <c:pt idx="5240">
                  <c:v>73</c:v>
                </c:pt>
                <c:pt idx="5241">
                  <c:v>73</c:v>
                </c:pt>
                <c:pt idx="5242">
                  <c:v>73</c:v>
                </c:pt>
                <c:pt idx="5243">
                  <c:v>73</c:v>
                </c:pt>
                <c:pt idx="5244">
                  <c:v>73</c:v>
                </c:pt>
                <c:pt idx="5245">
                  <c:v>73</c:v>
                </c:pt>
                <c:pt idx="5246">
                  <c:v>73</c:v>
                </c:pt>
                <c:pt idx="5247">
                  <c:v>73</c:v>
                </c:pt>
                <c:pt idx="5248">
                  <c:v>73</c:v>
                </c:pt>
                <c:pt idx="5249">
                  <c:v>73</c:v>
                </c:pt>
                <c:pt idx="5250">
                  <c:v>73</c:v>
                </c:pt>
                <c:pt idx="5251">
                  <c:v>73</c:v>
                </c:pt>
                <c:pt idx="5252">
                  <c:v>73</c:v>
                </c:pt>
                <c:pt idx="5253">
                  <c:v>73</c:v>
                </c:pt>
                <c:pt idx="5254">
                  <c:v>73</c:v>
                </c:pt>
                <c:pt idx="5255">
                  <c:v>73</c:v>
                </c:pt>
                <c:pt idx="5256">
                  <c:v>73</c:v>
                </c:pt>
                <c:pt idx="5257">
                  <c:v>73</c:v>
                </c:pt>
                <c:pt idx="5258">
                  <c:v>73</c:v>
                </c:pt>
                <c:pt idx="5259">
                  <c:v>73</c:v>
                </c:pt>
                <c:pt idx="5260">
                  <c:v>73</c:v>
                </c:pt>
                <c:pt idx="5261">
                  <c:v>73</c:v>
                </c:pt>
                <c:pt idx="5262">
                  <c:v>73</c:v>
                </c:pt>
                <c:pt idx="5263">
                  <c:v>73</c:v>
                </c:pt>
                <c:pt idx="5264">
                  <c:v>73</c:v>
                </c:pt>
                <c:pt idx="5265">
                  <c:v>73</c:v>
                </c:pt>
                <c:pt idx="5266">
                  <c:v>73</c:v>
                </c:pt>
                <c:pt idx="5267">
                  <c:v>73</c:v>
                </c:pt>
                <c:pt idx="5268">
                  <c:v>73</c:v>
                </c:pt>
                <c:pt idx="5269">
                  <c:v>73</c:v>
                </c:pt>
                <c:pt idx="5270">
                  <c:v>73</c:v>
                </c:pt>
                <c:pt idx="5271">
                  <c:v>73</c:v>
                </c:pt>
                <c:pt idx="5272">
                  <c:v>73</c:v>
                </c:pt>
                <c:pt idx="5273">
                  <c:v>73</c:v>
                </c:pt>
                <c:pt idx="5274">
                  <c:v>73</c:v>
                </c:pt>
                <c:pt idx="5275">
                  <c:v>73</c:v>
                </c:pt>
                <c:pt idx="5276">
                  <c:v>73</c:v>
                </c:pt>
                <c:pt idx="5277">
                  <c:v>73</c:v>
                </c:pt>
                <c:pt idx="5278">
                  <c:v>73</c:v>
                </c:pt>
                <c:pt idx="5279">
                  <c:v>73</c:v>
                </c:pt>
                <c:pt idx="5280">
                  <c:v>73</c:v>
                </c:pt>
                <c:pt idx="5281">
                  <c:v>73</c:v>
                </c:pt>
                <c:pt idx="5282">
                  <c:v>73</c:v>
                </c:pt>
                <c:pt idx="5283">
                  <c:v>73</c:v>
                </c:pt>
                <c:pt idx="5284">
                  <c:v>73</c:v>
                </c:pt>
                <c:pt idx="5285">
                  <c:v>73</c:v>
                </c:pt>
                <c:pt idx="5286">
                  <c:v>73</c:v>
                </c:pt>
                <c:pt idx="5287">
                  <c:v>73</c:v>
                </c:pt>
                <c:pt idx="5288">
                  <c:v>73</c:v>
                </c:pt>
                <c:pt idx="5289">
                  <c:v>73</c:v>
                </c:pt>
                <c:pt idx="5290">
                  <c:v>73</c:v>
                </c:pt>
                <c:pt idx="5292">
                  <c:v>71</c:v>
                </c:pt>
                <c:pt idx="5293">
                  <c:v>71</c:v>
                </c:pt>
                <c:pt idx="5294">
                  <c:v>71</c:v>
                </c:pt>
                <c:pt idx="5295">
                  <c:v>71</c:v>
                </c:pt>
                <c:pt idx="5296">
                  <c:v>71</c:v>
                </c:pt>
                <c:pt idx="5297">
                  <c:v>71</c:v>
                </c:pt>
                <c:pt idx="5298">
                  <c:v>71</c:v>
                </c:pt>
                <c:pt idx="5299">
                  <c:v>71</c:v>
                </c:pt>
                <c:pt idx="5300">
                  <c:v>71</c:v>
                </c:pt>
                <c:pt idx="5301">
                  <c:v>71</c:v>
                </c:pt>
                <c:pt idx="5302">
                  <c:v>71</c:v>
                </c:pt>
                <c:pt idx="5303">
                  <c:v>71</c:v>
                </c:pt>
                <c:pt idx="5304">
                  <c:v>71</c:v>
                </c:pt>
                <c:pt idx="5305">
                  <c:v>71</c:v>
                </c:pt>
                <c:pt idx="5306">
                  <c:v>71</c:v>
                </c:pt>
                <c:pt idx="5307">
                  <c:v>71</c:v>
                </c:pt>
                <c:pt idx="5308">
                  <c:v>71</c:v>
                </c:pt>
                <c:pt idx="5309">
                  <c:v>71</c:v>
                </c:pt>
                <c:pt idx="5310">
                  <c:v>71</c:v>
                </c:pt>
                <c:pt idx="5311">
                  <c:v>71</c:v>
                </c:pt>
                <c:pt idx="5312">
                  <c:v>71</c:v>
                </c:pt>
                <c:pt idx="5313">
                  <c:v>71</c:v>
                </c:pt>
                <c:pt idx="5314">
                  <c:v>71</c:v>
                </c:pt>
                <c:pt idx="5315">
                  <c:v>71</c:v>
                </c:pt>
                <c:pt idx="5316">
                  <c:v>71</c:v>
                </c:pt>
                <c:pt idx="5317">
                  <c:v>71</c:v>
                </c:pt>
                <c:pt idx="5318">
                  <c:v>71</c:v>
                </c:pt>
                <c:pt idx="5319">
                  <c:v>71</c:v>
                </c:pt>
                <c:pt idx="5320">
                  <c:v>71</c:v>
                </c:pt>
                <c:pt idx="5321">
                  <c:v>71</c:v>
                </c:pt>
                <c:pt idx="5322">
                  <c:v>71</c:v>
                </c:pt>
                <c:pt idx="5323">
                  <c:v>71</c:v>
                </c:pt>
                <c:pt idx="5324">
                  <c:v>71</c:v>
                </c:pt>
                <c:pt idx="5325">
                  <c:v>71</c:v>
                </c:pt>
                <c:pt idx="5326">
                  <c:v>71</c:v>
                </c:pt>
                <c:pt idx="5327">
                  <c:v>71</c:v>
                </c:pt>
                <c:pt idx="5328">
                  <c:v>71</c:v>
                </c:pt>
                <c:pt idx="5329">
                  <c:v>71</c:v>
                </c:pt>
                <c:pt idx="5330">
                  <c:v>71</c:v>
                </c:pt>
                <c:pt idx="5331">
                  <c:v>71</c:v>
                </c:pt>
                <c:pt idx="5332">
                  <c:v>71</c:v>
                </c:pt>
                <c:pt idx="5333">
                  <c:v>71</c:v>
                </c:pt>
                <c:pt idx="5334">
                  <c:v>71</c:v>
                </c:pt>
                <c:pt idx="5335">
                  <c:v>71</c:v>
                </c:pt>
                <c:pt idx="5336">
                  <c:v>71</c:v>
                </c:pt>
                <c:pt idx="5337">
                  <c:v>71</c:v>
                </c:pt>
                <c:pt idx="5338">
                  <c:v>71</c:v>
                </c:pt>
                <c:pt idx="5339">
                  <c:v>71</c:v>
                </c:pt>
                <c:pt idx="5340">
                  <c:v>71</c:v>
                </c:pt>
                <c:pt idx="5341">
                  <c:v>71</c:v>
                </c:pt>
                <c:pt idx="5342">
                  <c:v>71</c:v>
                </c:pt>
                <c:pt idx="5343">
                  <c:v>71</c:v>
                </c:pt>
                <c:pt idx="5344">
                  <c:v>71</c:v>
                </c:pt>
                <c:pt idx="5345">
                  <c:v>71</c:v>
                </c:pt>
                <c:pt idx="5346">
                  <c:v>71</c:v>
                </c:pt>
                <c:pt idx="5347">
                  <c:v>71</c:v>
                </c:pt>
                <c:pt idx="5348">
                  <c:v>71</c:v>
                </c:pt>
                <c:pt idx="5349">
                  <c:v>71</c:v>
                </c:pt>
                <c:pt idx="5350">
                  <c:v>71</c:v>
                </c:pt>
                <c:pt idx="5351">
                  <c:v>71</c:v>
                </c:pt>
                <c:pt idx="5352">
                  <c:v>71</c:v>
                </c:pt>
                <c:pt idx="5353">
                  <c:v>71</c:v>
                </c:pt>
                <c:pt idx="5354">
                  <c:v>71</c:v>
                </c:pt>
                <c:pt idx="5355">
                  <c:v>71</c:v>
                </c:pt>
                <c:pt idx="5356">
                  <c:v>71</c:v>
                </c:pt>
                <c:pt idx="5357">
                  <c:v>71</c:v>
                </c:pt>
                <c:pt idx="5358">
                  <c:v>71</c:v>
                </c:pt>
                <c:pt idx="5359">
                  <c:v>71</c:v>
                </c:pt>
                <c:pt idx="5360">
                  <c:v>71</c:v>
                </c:pt>
                <c:pt idx="5361">
                  <c:v>71</c:v>
                </c:pt>
                <c:pt idx="5362">
                  <c:v>71</c:v>
                </c:pt>
                <c:pt idx="5363">
                  <c:v>71</c:v>
                </c:pt>
                <c:pt idx="5364">
                  <c:v>71</c:v>
                </c:pt>
                <c:pt idx="5365">
                  <c:v>71</c:v>
                </c:pt>
                <c:pt idx="5366">
                  <c:v>71</c:v>
                </c:pt>
                <c:pt idx="5367">
                  <c:v>71</c:v>
                </c:pt>
                <c:pt idx="5368">
                  <c:v>71</c:v>
                </c:pt>
                <c:pt idx="5369">
                  <c:v>71</c:v>
                </c:pt>
                <c:pt idx="5370">
                  <c:v>71</c:v>
                </c:pt>
                <c:pt idx="5371">
                  <c:v>71</c:v>
                </c:pt>
                <c:pt idx="5372">
                  <c:v>71</c:v>
                </c:pt>
                <c:pt idx="5373">
                  <c:v>71</c:v>
                </c:pt>
                <c:pt idx="5374">
                  <c:v>71</c:v>
                </c:pt>
                <c:pt idx="5375">
                  <c:v>71</c:v>
                </c:pt>
                <c:pt idx="5376">
                  <c:v>71</c:v>
                </c:pt>
                <c:pt idx="5377">
                  <c:v>71</c:v>
                </c:pt>
                <c:pt idx="5378">
                  <c:v>71</c:v>
                </c:pt>
                <c:pt idx="5379">
                  <c:v>71</c:v>
                </c:pt>
                <c:pt idx="5380">
                  <c:v>71</c:v>
                </c:pt>
                <c:pt idx="5381">
                  <c:v>71</c:v>
                </c:pt>
                <c:pt idx="5382">
                  <c:v>71</c:v>
                </c:pt>
                <c:pt idx="5383">
                  <c:v>71</c:v>
                </c:pt>
                <c:pt idx="5384">
                  <c:v>71</c:v>
                </c:pt>
                <c:pt idx="5385">
                  <c:v>71</c:v>
                </c:pt>
                <c:pt idx="5386">
                  <c:v>71</c:v>
                </c:pt>
                <c:pt idx="5387">
                  <c:v>71</c:v>
                </c:pt>
                <c:pt idx="5388">
                  <c:v>71</c:v>
                </c:pt>
                <c:pt idx="5389">
                  <c:v>71</c:v>
                </c:pt>
                <c:pt idx="5390">
                  <c:v>71</c:v>
                </c:pt>
                <c:pt idx="5391">
                  <c:v>71</c:v>
                </c:pt>
                <c:pt idx="5392">
                  <c:v>71</c:v>
                </c:pt>
                <c:pt idx="5393">
                  <c:v>71</c:v>
                </c:pt>
                <c:pt idx="5394">
                  <c:v>71</c:v>
                </c:pt>
                <c:pt idx="5395">
                  <c:v>71</c:v>
                </c:pt>
                <c:pt idx="5396">
                  <c:v>71</c:v>
                </c:pt>
                <c:pt idx="5397">
                  <c:v>71</c:v>
                </c:pt>
                <c:pt idx="5398">
                  <c:v>71</c:v>
                </c:pt>
                <c:pt idx="5399">
                  <c:v>71</c:v>
                </c:pt>
                <c:pt idx="5400">
                  <c:v>71</c:v>
                </c:pt>
                <c:pt idx="5401">
                  <c:v>71</c:v>
                </c:pt>
                <c:pt idx="5402">
                  <c:v>71</c:v>
                </c:pt>
                <c:pt idx="5403">
                  <c:v>71</c:v>
                </c:pt>
                <c:pt idx="5404">
                  <c:v>71</c:v>
                </c:pt>
                <c:pt idx="5405">
                  <c:v>71</c:v>
                </c:pt>
                <c:pt idx="5406">
                  <c:v>71</c:v>
                </c:pt>
                <c:pt idx="5407">
                  <c:v>71</c:v>
                </c:pt>
                <c:pt idx="5408">
                  <c:v>71</c:v>
                </c:pt>
                <c:pt idx="5409">
                  <c:v>71</c:v>
                </c:pt>
                <c:pt idx="5410">
                  <c:v>71</c:v>
                </c:pt>
                <c:pt idx="5411">
                  <c:v>71</c:v>
                </c:pt>
                <c:pt idx="5412">
                  <c:v>71</c:v>
                </c:pt>
                <c:pt idx="5413">
                  <c:v>71</c:v>
                </c:pt>
                <c:pt idx="5414">
                  <c:v>71</c:v>
                </c:pt>
                <c:pt idx="5415">
                  <c:v>71</c:v>
                </c:pt>
                <c:pt idx="5416">
                  <c:v>71</c:v>
                </c:pt>
                <c:pt idx="5417">
                  <c:v>71</c:v>
                </c:pt>
                <c:pt idx="5418">
                  <c:v>71</c:v>
                </c:pt>
                <c:pt idx="5419">
                  <c:v>71</c:v>
                </c:pt>
                <c:pt idx="5420">
                  <c:v>71</c:v>
                </c:pt>
                <c:pt idx="5421">
                  <c:v>71</c:v>
                </c:pt>
                <c:pt idx="5422">
                  <c:v>71.463999999999999</c:v>
                </c:pt>
                <c:pt idx="5423">
                  <c:v>73</c:v>
                </c:pt>
                <c:pt idx="5424">
                  <c:v>71</c:v>
                </c:pt>
                <c:pt idx="5425">
                  <c:v>81.644000000000005</c:v>
                </c:pt>
                <c:pt idx="5426">
                  <c:v>78</c:v>
                </c:pt>
                <c:pt idx="5427">
                  <c:v>77.356999999999999</c:v>
                </c:pt>
                <c:pt idx="5428">
                  <c:v>77.278999999999996</c:v>
                </c:pt>
                <c:pt idx="5429">
                  <c:v>76.628</c:v>
                </c:pt>
                <c:pt idx="5430">
                  <c:v>76.766999999999996</c:v>
                </c:pt>
                <c:pt idx="5431">
                  <c:v>76.221999999999994</c:v>
                </c:pt>
                <c:pt idx="5432">
                  <c:v>76.022000000000006</c:v>
                </c:pt>
                <c:pt idx="5433">
                  <c:v>76.063999999999993</c:v>
                </c:pt>
                <c:pt idx="5434">
                  <c:v>75.382999999999996</c:v>
                </c:pt>
                <c:pt idx="5435">
                  <c:v>75.468000000000004</c:v>
                </c:pt>
                <c:pt idx="5436">
                  <c:v>75.375</c:v>
                </c:pt>
                <c:pt idx="5437">
                  <c:v>75.08</c:v>
                </c:pt>
                <c:pt idx="5438">
                  <c:v>74.7</c:v>
                </c:pt>
                <c:pt idx="5439">
                  <c:v>74.8</c:v>
                </c:pt>
                <c:pt idx="5440">
                  <c:v>74.75</c:v>
                </c:pt>
                <c:pt idx="5441">
                  <c:v>74.691999999999993</c:v>
                </c:pt>
                <c:pt idx="5442">
                  <c:v>74.019000000000005</c:v>
                </c:pt>
                <c:pt idx="5443">
                  <c:v>74.037000000000006</c:v>
                </c:pt>
                <c:pt idx="5444">
                  <c:v>74.111000000000004</c:v>
                </c:pt>
                <c:pt idx="5445">
                  <c:v>74.055000000000007</c:v>
                </c:pt>
                <c:pt idx="5446">
                  <c:v>74.070999999999998</c:v>
                </c:pt>
                <c:pt idx="5447">
                  <c:v>74.069999999999993</c:v>
                </c:pt>
                <c:pt idx="5448">
                  <c:v>73.367999999999995</c:v>
                </c:pt>
                <c:pt idx="5449">
                  <c:v>73.328000000000003</c:v>
                </c:pt>
                <c:pt idx="5450">
                  <c:v>73.338999999999999</c:v>
                </c:pt>
                <c:pt idx="5451">
                  <c:v>73.349999999999994</c:v>
                </c:pt>
                <c:pt idx="5452">
                  <c:v>73.483000000000004</c:v>
                </c:pt>
                <c:pt idx="5453">
                  <c:v>74</c:v>
                </c:pt>
                <c:pt idx="5454">
                  <c:v>74</c:v>
                </c:pt>
                <c:pt idx="5455">
                  <c:v>74</c:v>
                </c:pt>
                <c:pt idx="5456">
                  <c:v>73.863</c:v>
                </c:pt>
                <c:pt idx="5457">
                  <c:v>73</c:v>
                </c:pt>
                <c:pt idx="5458">
                  <c:v>73</c:v>
                </c:pt>
                <c:pt idx="5459">
                  <c:v>73</c:v>
                </c:pt>
                <c:pt idx="5460">
                  <c:v>73</c:v>
                </c:pt>
                <c:pt idx="5461">
                  <c:v>73</c:v>
                </c:pt>
                <c:pt idx="5462">
                  <c:v>73</c:v>
                </c:pt>
                <c:pt idx="5464">
                  <c:v>1.7709999999999999</c:v>
                </c:pt>
                <c:pt idx="5465">
                  <c:v>1</c:v>
                </c:pt>
                <c:pt idx="5466">
                  <c:v>1</c:v>
                </c:pt>
                <c:pt idx="5468">
                  <c:v>2.0329999999999999</c:v>
                </c:pt>
                <c:pt idx="5469">
                  <c:v>1.1870000000000001</c:v>
                </c:pt>
                <c:pt idx="5470">
                  <c:v>1</c:v>
                </c:pt>
                <c:pt idx="5472">
                  <c:v>73.656000000000006</c:v>
                </c:pt>
                <c:pt idx="5473">
                  <c:v>79.974999999999994</c:v>
                </c:pt>
                <c:pt idx="5474">
                  <c:v>79.91</c:v>
                </c:pt>
                <c:pt idx="5475">
                  <c:v>72.7</c:v>
                </c:pt>
                <c:pt idx="5476">
                  <c:v>67.128</c:v>
                </c:pt>
                <c:pt idx="5477">
                  <c:v>64.290999999999997</c:v>
                </c:pt>
                <c:pt idx="5478">
                  <c:v>59.594999999999999</c:v>
                </c:pt>
                <c:pt idx="5479">
                  <c:v>44.277999999999999</c:v>
                </c:pt>
                <c:pt idx="5480">
                  <c:v>34.954000000000001</c:v>
                </c:pt>
                <c:pt idx="5481">
                  <c:v>28.253</c:v>
                </c:pt>
                <c:pt idx="5482">
                  <c:v>23.585999999999999</c:v>
                </c:pt>
                <c:pt idx="5483">
                  <c:v>20.512</c:v>
                </c:pt>
                <c:pt idx="5484">
                  <c:v>18.135000000000002</c:v>
                </c:pt>
                <c:pt idx="5485">
                  <c:v>16.507000000000001</c:v>
                </c:pt>
                <c:pt idx="5486">
                  <c:v>14.706</c:v>
                </c:pt>
                <c:pt idx="5487">
                  <c:v>13.371</c:v>
                </c:pt>
                <c:pt idx="5488">
                  <c:v>12.154</c:v>
                </c:pt>
                <c:pt idx="5489">
                  <c:v>11.494999999999999</c:v>
                </c:pt>
                <c:pt idx="5490">
                  <c:v>10.724</c:v>
                </c:pt>
                <c:pt idx="5491">
                  <c:v>9.9280000000000008</c:v>
                </c:pt>
                <c:pt idx="5492">
                  <c:v>9.516</c:v>
                </c:pt>
                <c:pt idx="5493">
                  <c:v>9.157</c:v>
                </c:pt>
                <c:pt idx="5494">
                  <c:v>8.5470000000000006</c:v>
                </c:pt>
                <c:pt idx="5495">
                  <c:v>8.5090000000000003</c:v>
                </c:pt>
                <c:pt idx="5496">
                  <c:v>8.0950000000000006</c:v>
                </c:pt>
                <c:pt idx="5497">
                  <c:v>7.6909999999999998</c:v>
                </c:pt>
                <c:pt idx="5498">
                  <c:v>7.52</c:v>
                </c:pt>
                <c:pt idx="5499">
                  <c:v>7</c:v>
                </c:pt>
                <c:pt idx="5500">
                  <c:v>6.7359999999999998</c:v>
                </c:pt>
                <c:pt idx="5501">
                  <c:v>6.5179999999999998</c:v>
                </c:pt>
                <c:pt idx="5502">
                  <c:v>6.4390000000000001</c:v>
                </c:pt>
                <c:pt idx="5503">
                  <c:v>6</c:v>
                </c:pt>
                <c:pt idx="5504">
                  <c:v>6</c:v>
                </c:pt>
                <c:pt idx="5505">
                  <c:v>5.702</c:v>
                </c:pt>
                <c:pt idx="5506">
                  <c:v>5.5529999999999999</c:v>
                </c:pt>
                <c:pt idx="5507">
                  <c:v>5.423</c:v>
                </c:pt>
                <c:pt idx="5508">
                  <c:v>5</c:v>
                </c:pt>
                <c:pt idx="5509">
                  <c:v>5</c:v>
                </c:pt>
                <c:pt idx="5510">
                  <c:v>5</c:v>
                </c:pt>
                <c:pt idx="5511">
                  <c:v>4.3890000000000002</c:v>
                </c:pt>
                <c:pt idx="5512">
                  <c:v>4.4989999999999997</c:v>
                </c:pt>
                <c:pt idx="5513">
                  <c:v>4.3479999999999999</c:v>
                </c:pt>
                <c:pt idx="5514">
                  <c:v>4.5129999999999999</c:v>
                </c:pt>
                <c:pt idx="5515">
                  <c:v>4.0279999999999996</c:v>
                </c:pt>
                <c:pt idx="5516">
                  <c:v>4</c:v>
                </c:pt>
                <c:pt idx="5517">
                  <c:v>4</c:v>
                </c:pt>
                <c:pt idx="5518">
                  <c:v>4</c:v>
                </c:pt>
                <c:pt idx="5519">
                  <c:v>4</c:v>
                </c:pt>
                <c:pt idx="5520">
                  <c:v>4</c:v>
                </c:pt>
                <c:pt idx="5521">
                  <c:v>4</c:v>
                </c:pt>
                <c:pt idx="5522">
                  <c:v>4</c:v>
                </c:pt>
                <c:pt idx="5523">
                  <c:v>3.7719999999999998</c:v>
                </c:pt>
                <c:pt idx="5524">
                  <c:v>3.5859999999999999</c:v>
                </c:pt>
                <c:pt idx="5525">
                  <c:v>3.4980000000000002</c:v>
                </c:pt>
                <c:pt idx="5526">
                  <c:v>3.472</c:v>
                </c:pt>
                <c:pt idx="5527">
                  <c:v>3.206</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2.7210000000000001</c:v>
                </c:pt>
                <c:pt idx="5546">
                  <c:v>2.5270000000000001</c:v>
                </c:pt>
                <c:pt idx="5547">
                  <c:v>2.5489999999999999</c:v>
                </c:pt>
                <c:pt idx="5548">
                  <c:v>2.4489999999999998</c:v>
                </c:pt>
                <c:pt idx="5549">
                  <c:v>2.5179999999999998</c:v>
                </c:pt>
                <c:pt idx="5550">
                  <c:v>2.4529999999999998</c:v>
                </c:pt>
                <c:pt idx="5551">
                  <c:v>2.274</c:v>
                </c:pt>
                <c:pt idx="5552">
                  <c:v>2</c:v>
                </c:pt>
                <c:pt idx="5553">
                  <c:v>2</c:v>
                </c:pt>
                <c:pt idx="5554">
                  <c:v>2</c:v>
                </c:pt>
                <c:pt idx="5555">
                  <c:v>2</c:v>
                </c:pt>
                <c:pt idx="5556">
                  <c:v>2</c:v>
                </c:pt>
                <c:pt idx="5557">
                  <c:v>2</c:v>
                </c:pt>
                <c:pt idx="5558">
                  <c:v>2</c:v>
                </c:pt>
                <c:pt idx="5559">
                  <c:v>2</c:v>
                </c:pt>
                <c:pt idx="5560">
                  <c:v>2</c:v>
                </c:pt>
                <c:pt idx="5561">
                  <c:v>2</c:v>
                </c:pt>
                <c:pt idx="5562">
                  <c:v>2</c:v>
                </c:pt>
                <c:pt idx="5563">
                  <c:v>2</c:v>
                </c:pt>
                <c:pt idx="5564">
                  <c:v>2</c:v>
                </c:pt>
                <c:pt idx="5565">
                  <c:v>2</c:v>
                </c:pt>
                <c:pt idx="5566">
                  <c:v>2</c:v>
                </c:pt>
                <c:pt idx="5567">
                  <c:v>2</c:v>
                </c:pt>
                <c:pt idx="5568">
                  <c:v>2</c:v>
                </c:pt>
                <c:pt idx="5569">
                  <c:v>2</c:v>
                </c:pt>
                <c:pt idx="5570">
                  <c:v>2</c:v>
                </c:pt>
                <c:pt idx="5571">
                  <c:v>2</c:v>
                </c:pt>
                <c:pt idx="5572">
                  <c:v>2</c:v>
                </c:pt>
                <c:pt idx="5573">
                  <c:v>2</c:v>
                </c:pt>
                <c:pt idx="5574">
                  <c:v>2</c:v>
                </c:pt>
                <c:pt idx="5575">
                  <c:v>2</c:v>
                </c:pt>
                <c:pt idx="5576">
                  <c:v>2</c:v>
                </c:pt>
                <c:pt idx="5577">
                  <c:v>2</c:v>
                </c:pt>
                <c:pt idx="5578">
                  <c:v>2</c:v>
                </c:pt>
                <c:pt idx="5579">
                  <c:v>2</c:v>
                </c:pt>
                <c:pt idx="5580">
                  <c:v>2</c:v>
                </c:pt>
                <c:pt idx="5581">
                  <c:v>2</c:v>
                </c:pt>
                <c:pt idx="5582">
                  <c:v>2</c:v>
                </c:pt>
                <c:pt idx="5583">
                  <c:v>2</c:v>
                </c:pt>
                <c:pt idx="5584">
                  <c:v>2</c:v>
                </c:pt>
                <c:pt idx="5585">
                  <c:v>2</c:v>
                </c:pt>
                <c:pt idx="5586">
                  <c:v>2</c:v>
                </c:pt>
                <c:pt idx="5587">
                  <c:v>2</c:v>
                </c:pt>
                <c:pt idx="5588">
                  <c:v>2</c:v>
                </c:pt>
                <c:pt idx="5589">
                  <c:v>25.5</c:v>
                </c:pt>
                <c:pt idx="5590">
                  <c:v>21.181999999999999</c:v>
                </c:pt>
                <c:pt idx="5591">
                  <c:v>17.202000000000002</c:v>
                </c:pt>
                <c:pt idx="5592">
                  <c:v>13.063000000000001</c:v>
                </c:pt>
                <c:pt idx="5593">
                  <c:v>11.249000000000001</c:v>
                </c:pt>
                <c:pt idx="5594">
                  <c:v>11.137</c:v>
                </c:pt>
                <c:pt idx="5595">
                  <c:v>10.551</c:v>
                </c:pt>
                <c:pt idx="5596">
                  <c:v>11.919</c:v>
                </c:pt>
                <c:pt idx="5597">
                  <c:v>12.641</c:v>
                </c:pt>
                <c:pt idx="5598">
                  <c:v>12.364000000000001</c:v>
                </c:pt>
                <c:pt idx="5599">
                  <c:v>14.821999999999999</c:v>
                </c:pt>
                <c:pt idx="5600">
                  <c:v>15.452999999999999</c:v>
                </c:pt>
                <c:pt idx="5601">
                  <c:v>14.493</c:v>
                </c:pt>
                <c:pt idx="5602">
                  <c:v>14.215</c:v>
                </c:pt>
                <c:pt idx="5603">
                  <c:v>14.343999999999999</c:v>
                </c:pt>
                <c:pt idx="5604">
                  <c:v>12.872999999999999</c:v>
                </c:pt>
                <c:pt idx="5605">
                  <c:v>11.189</c:v>
                </c:pt>
                <c:pt idx="5606">
                  <c:v>11.766999999999999</c:v>
                </c:pt>
                <c:pt idx="5607">
                  <c:v>11.257</c:v>
                </c:pt>
                <c:pt idx="5608">
                  <c:v>10.189</c:v>
                </c:pt>
                <c:pt idx="5609">
                  <c:v>10.201000000000001</c:v>
                </c:pt>
                <c:pt idx="5610">
                  <c:v>9.7870000000000008</c:v>
                </c:pt>
                <c:pt idx="5611">
                  <c:v>8.5570000000000004</c:v>
                </c:pt>
                <c:pt idx="5612">
                  <c:v>8.8629999999999995</c:v>
                </c:pt>
                <c:pt idx="5613">
                  <c:v>5.15</c:v>
                </c:pt>
                <c:pt idx="5614">
                  <c:v>3.7829999999999999</c:v>
                </c:pt>
                <c:pt idx="5615">
                  <c:v>3.827</c:v>
                </c:pt>
                <c:pt idx="5616">
                  <c:v>3.4780000000000002</c:v>
                </c:pt>
                <c:pt idx="5617">
                  <c:v>3.5129999999999999</c:v>
                </c:pt>
                <c:pt idx="5618">
                  <c:v>3.5169999999999999</c:v>
                </c:pt>
                <c:pt idx="5619">
                  <c:v>3.887</c:v>
                </c:pt>
                <c:pt idx="5620">
                  <c:v>4.1230000000000002</c:v>
                </c:pt>
                <c:pt idx="5621">
                  <c:v>3.5030000000000001</c:v>
                </c:pt>
                <c:pt idx="5622">
                  <c:v>3.8610000000000002</c:v>
                </c:pt>
                <c:pt idx="5623">
                  <c:v>3.468</c:v>
                </c:pt>
                <c:pt idx="5624">
                  <c:v>3.5369999999999999</c:v>
                </c:pt>
                <c:pt idx="5625">
                  <c:v>3.4660000000000002</c:v>
                </c:pt>
                <c:pt idx="5626">
                  <c:v>3.5190000000000001</c:v>
                </c:pt>
                <c:pt idx="5627">
                  <c:v>3.4870000000000001</c:v>
                </c:pt>
                <c:pt idx="5628">
                  <c:v>3.4249999999999998</c:v>
                </c:pt>
                <c:pt idx="5629">
                  <c:v>3.5019999999999998</c:v>
                </c:pt>
                <c:pt idx="5630">
                  <c:v>3.5129999999999999</c:v>
                </c:pt>
                <c:pt idx="5631">
                  <c:v>3.4140000000000001</c:v>
                </c:pt>
                <c:pt idx="5632">
                  <c:v>3.4350000000000001</c:v>
                </c:pt>
                <c:pt idx="5633">
                  <c:v>3.601</c:v>
                </c:pt>
                <c:pt idx="5634">
                  <c:v>3.4169999999999998</c:v>
                </c:pt>
                <c:pt idx="5635">
                  <c:v>3.448</c:v>
                </c:pt>
                <c:pt idx="5636">
                  <c:v>3.4670000000000001</c:v>
                </c:pt>
                <c:pt idx="5637">
                  <c:v>3.4380000000000002</c:v>
                </c:pt>
                <c:pt idx="5638">
                  <c:v>3.5089999999999999</c:v>
                </c:pt>
                <c:pt idx="5639">
                  <c:v>3.46</c:v>
                </c:pt>
                <c:pt idx="5640">
                  <c:v>3.48</c:v>
                </c:pt>
                <c:pt idx="5641">
                  <c:v>3.492</c:v>
                </c:pt>
                <c:pt idx="5642">
                  <c:v>3.5760000000000001</c:v>
                </c:pt>
                <c:pt idx="5643">
                  <c:v>3.512</c:v>
                </c:pt>
                <c:pt idx="5644">
                  <c:v>3.5339999999999998</c:v>
                </c:pt>
                <c:pt idx="5645">
                  <c:v>3.544</c:v>
                </c:pt>
                <c:pt idx="5646">
                  <c:v>3.4870000000000001</c:v>
                </c:pt>
                <c:pt idx="5647">
                  <c:v>3.0760000000000001</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2.996</c:v>
                </c:pt>
                <c:pt idx="5667">
                  <c:v>2.4870000000000001</c:v>
                </c:pt>
                <c:pt idx="5668">
                  <c:v>2.5030000000000001</c:v>
                </c:pt>
                <c:pt idx="5669">
                  <c:v>2.5129999999999999</c:v>
                </c:pt>
                <c:pt idx="5670">
                  <c:v>2.5030000000000001</c:v>
                </c:pt>
                <c:pt idx="5671">
                  <c:v>2.5230000000000001</c:v>
                </c:pt>
                <c:pt idx="5672">
                  <c:v>2.5289999999999999</c:v>
                </c:pt>
                <c:pt idx="5673">
                  <c:v>2.5750000000000002</c:v>
                </c:pt>
                <c:pt idx="5674">
                  <c:v>2.5790000000000002</c:v>
                </c:pt>
                <c:pt idx="5675">
                  <c:v>2.5510000000000002</c:v>
                </c:pt>
                <c:pt idx="5676">
                  <c:v>2.5230000000000001</c:v>
                </c:pt>
                <c:pt idx="5677">
                  <c:v>2.4929999999999999</c:v>
                </c:pt>
                <c:pt idx="5678">
                  <c:v>2.4750000000000001</c:v>
                </c:pt>
                <c:pt idx="5679">
                  <c:v>2.5459999999999998</c:v>
                </c:pt>
                <c:pt idx="5680">
                  <c:v>2.4830000000000001</c:v>
                </c:pt>
                <c:pt idx="5681">
                  <c:v>2.4790000000000001</c:v>
                </c:pt>
                <c:pt idx="5682">
                  <c:v>2.516</c:v>
                </c:pt>
                <c:pt idx="5683">
                  <c:v>2.5299999999999998</c:v>
                </c:pt>
                <c:pt idx="5684">
                  <c:v>2.4769999999999999</c:v>
                </c:pt>
                <c:pt idx="5685">
                  <c:v>2.5070000000000001</c:v>
                </c:pt>
                <c:pt idx="5686">
                  <c:v>2.4510000000000001</c:v>
                </c:pt>
                <c:pt idx="5687">
                  <c:v>2.5019999999999998</c:v>
                </c:pt>
                <c:pt idx="5688">
                  <c:v>2.5230000000000001</c:v>
                </c:pt>
                <c:pt idx="5689">
                  <c:v>2.4359999999999999</c:v>
                </c:pt>
                <c:pt idx="5690">
                  <c:v>2.4729999999999999</c:v>
                </c:pt>
                <c:pt idx="5691">
                  <c:v>2.4319999999999999</c:v>
                </c:pt>
                <c:pt idx="5692">
                  <c:v>2.5409999999999999</c:v>
                </c:pt>
                <c:pt idx="5693">
                  <c:v>2.4510000000000001</c:v>
                </c:pt>
                <c:pt idx="5694">
                  <c:v>2.4849999999999999</c:v>
                </c:pt>
                <c:pt idx="5695">
                  <c:v>2.4900000000000002</c:v>
                </c:pt>
                <c:pt idx="5696">
                  <c:v>2.5169999999999999</c:v>
                </c:pt>
                <c:pt idx="5697">
                  <c:v>2.5449999999999999</c:v>
                </c:pt>
                <c:pt idx="5698">
                  <c:v>2.508</c:v>
                </c:pt>
                <c:pt idx="5699">
                  <c:v>2.4870000000000001</c:v>
                </c:pt>
                <c:pt idx="5700">
                  <c:v>2.4849999999999999</c:v>
                </c:pt>
                <c:pt idx="5701">
                  <c:v>2.4689999999999999</c:v>
                </c:pt>
                <c:pt idx="5702">
                  <c:v>2.5190000000000001</c:v>
                </c:pt>
                <c:pt idx="5703">
                  <c:v>2.5329999999999999</c:v>
                </c:pt>
                <c:pt idx="5704">
                  <c:v>2.4580000000000002</c:v>
                </c:pt>
                <c:pt idx="5705">
                  <c:v>2.5049999999999999</c:v>
                </c:pt>
                <c:pt idx="5706">
                  <c:v>2.46</c:v>
                </c:pt>
                <c:pt idx="5707">
                  <c:v>2.4809999999999999</c:v>
                </c:pt>
                <c:pt idx="5708">
                  <c:v>2.4700000000000002</c:v>
                </c:pt>
                <c:pt idx="5709">
                  <c:v>2.4380000000000002</c:v>
                </c:pt>
                <c:pt idx="5710">
                  <c:v>2.4500000000000002</c:v>
                </c:pt>
                <c:pt idx="5711">
                  <c:v>2.1579999999999999</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1.929</c:v>
                </c:pt>
                <c:pt idx="5772">
                  <c:v>1.53</c:v>
                </c:pt>
                <c:pt idx="5773">
                  <c:v>1.4710000000000001</c:v>
                </c:pt>
                <c:pt idx="5774">
                  <c:v>1.4770000000000001</c:v>
                </c:pt>
                <c:pt idx="5775">
                  <c:v>1.444</c:v>
                </c:pt>
                <c:pt idx="5776">
                  <c:v>1.544</c:v>
                </c:pt>
                <c:pt idx="5777">
                  <c:v>1.452</c:v>
                </c:pt>
                <c:pt idx="5778">
                  <c:v>1.4990000000000001</c:v>
                </c:pt>
                <c:pt idx="5779">
                  <c:v>1.474</c:v>
                </c:pt>
                <c:pt idx="5780">
                  <c:v>1.444</c:v>
                </c:pt>
                <c:pt idx="5781">
                  <c:v>1.4550000000000001</c:v>
                </c:pt>
                <c:pt idx="5782">
                  <c:v>1.512</c:v>
                </c:pt>
                <c:pt idx="5783">
                  <c:v>1.476</c:v>
                </c:pt>
                <c:pt idx="5784">
                  <c:v>1.4259999999999999</c:v>
                </c:pt>
                <c:pt idx="5785">
                  <c:v>1.454</c:v>
                </c:pt>
                <c:pt idx="5786">
                  <c:v>1.4410000000000001</c:v>
                </c:pt>
                <c:pt idx="5787">
                  <c:v>1.528</c:v>
                </c:pt>
                <c:pt idx="5788">
                  <c:v>1.462</c:v>
                </c:pt>
                <c:pt idx="5789">
                  <c:v>1.488</c:v>
                </c:pt>
                <c:pt idx="5790">
                  <c:v>1.476</c:v>
                </c:pt>
                <c:pt idx="5791">
                  <c:v>1.4670000000000001</c:v>
                </c:pt>
                <c:pt idx="5792">
                  <c:v>1.462</c:v>
                </c:pt>
                <c:pt idx="5793">
                  <c:v>1.4950000000000001</c:v>
                </c:pt>
                <c:pt idx="5794">
                  <c:v>1.506</c:v>
                </c:pt>
                <c:pt idx="5795">
                  <c:v>1.4590000000000001</c:v>
                </c:pt>
                <c:pt idx="5796">
                  <c:v>1.4710000000000001</c:v>
                </c:pt>
                <c:pt idx="5797">
                  <c:v>1.492</c:v>
                </c:pt>
                <c:pt idx="5798">
                  <c:v>1.4379999999999999</c:v>
                </c:pt>
                <c:pt idx="5799">
                  <c:v>1.423</c:v>
                </c:pt>
                <c:pt idx="5800">
                  <c:v>1.415</c:v>
                </c:pt>
                <c:pt idx="5801">
                  <c:v>1.43</c:v>
                </c:pt>
                <c:pt idx="5802">
                  <c:v>1.444</c:v>
                </c:pt>
                <c:pt idx="5803">
                  <c:v>1.524</c:v>
                </c:pt>
                <c:pt idx="5804">
                  <c:v>1.4750000000000001</c:v>
                </c:pt>
                <c:pt idx="5805">
                  <c:v>1.5029999999999999</c:v>
                </c:pt>
                <c:pt idx="5806">
                  <c:v>1.4179999999999999</c:v>
                </c:pt>
                <c:pt idx="5807">
                  <c:v>1.488</c:v>
                </c:pt>
                <c:pt idx="5808">
                  <c:v>1.4910000000000001</c:v>
                </c:pt>
                <c:pt idx="5809">
                  <c:v>1.446</c:v>
                </c:pt>
                <c:pt idx="5810">
                  <c:v>1.3520000000000001</c:v>
                </c:pt>
                <c:pt idx="5811">
                  <c:v>1.474</c:v>
                </c:pt>
                <c:pt idx="5812">
                  <c:v>1.401</c:v>
                </c:pt>
                <c:pt idx="5813">
                  <c:v>1.5109999999999999</c:v>
                </c:pt>
                <c:pt idx="5814">
                  <c:v>1.512</c:v>
                </c:pt>
                <c:pt idx="5815">
                  <c:v>1.429</c:v>
                </c:pt>
                <c:pt idx="5816">
                  <c:v>1.4419999999999999</c:v>
                </c:pt>
                <c:pt idx="5817">
                  <c:v>1.4690000000000001</c:v>
                </c:pt>
                <c:pt idx="5818">
                  <c:v>1.579</c:v>
                </c:pt>
                <c:pt idx="5819">
                  <c:v>1.488</c:v>
                </c:pt>
                <c:pt idx="5820">
                  <c:v>1.4910000000000001</c:v>
                </c:pt>
                <c:pt idx="5821">
                  <c:v>1.5229999999999999</c:v>
                </c:pt>
                <c:pt idx="5822">
                  <c:v>1.4590000000000001</c:v>
                </c:pt>
                <c:pt idx="5823">
                  <c:v>1.506</c:v>
                </c:pt>
                <c:pt idx="5824">
                  <c:v>1.484</c:v>
                </c:pt>
                <c:pt idx="5825">
                  <c:v>1.5209999999999999</c:v>
                </c:pt>
                <c:pt idx="5826">
                  <c:v>1.458</c:v>
                </c:pt>
                <c:pt idx="5827">
                  <c:v>1.5309999999999999</c:v>
                </c:pt>
                <c:pt idx="5828">
                  <c:v>1.4810000000000001</c:v>
                </c:pt>
                <c:pt idx="5829">
                  <c:v>1.4259999999999999</c:v>
                </c:pt>
                <c:pt idx="5830">
                  <c:v>1.4710000000000001</c:v>
                </c:pt>
                <c:pt idx="5831">
                  <c:v>1.472</c:v>
                </c:pt>
                <c:pt idx="5832">
                  <c:v>1.496</c:v>
                </c:pt>
                <c:pt idx="5833">
                  <c:v>1.4750000000000001</c:v>
                </c:pt>
                <c:pt idx="5834">
                  <c:v>1.4770000000000001</c:v>
                </c:pt>
                <c:pt idx="5835">
                  <c:v>1.4830000000000001</c:v>
                </c:pt>
                <c:pt idx="5836">
                  <c:v>1.4550000000000001</c:v>
                </c:pt>
                <c:pt idx="5837">
                  <c:v>1.5249999999999999</c:v>
                </c:pt>
                <c:pt idx="5838">
                  <c:v>1.4870000000000001</c:v>
                </c:pt>
                <c:pt idx="5839">
                  <c:v>1.5189999999999999</c:v>
                </c:pt>
                <c:pt idx="5840">
                  <c:v>1.446</c:v>
                </c:pt>
                <c:pt idx="5841">
                  <c:v>1.5209999999999999</c:v>
                </c:pt>
                <c:pt idx="5842">
                  <c:v>1.4550000000000001</c:v>
                </c:pt>
                <c:pt idx="5843">
                  <c:v>1.4630000000000001</c:v>
                </c:pt>
                <c:pt idx="5844">
                  <c:v>1.448</c:v>
                </c:pt>
                <c:pt idx="5845">
                  <c:v>1.5229999999999999</c:v>
                </c:pt>
                <c:pt idx="5846">
                  <c:v>1.4870000000000001</c:v>
                </c:pt>
                <c:pt idx="5847">
                  <c:v>1.458</c:v>
                </c:pt>
                <c:pt idx="5848">
                  <c:v>1.524</c:v>
                </c:pt>
                <c:pt idx="5849">
                  <c:v>1.5049999999999999</c:v>
                </c:pt>
                <c:pt idx="5850">
                  <c:v>1.4970000000000001</c:v>
                </c:pt>
                <c:pt idx="5851">
                  <c:v>1.474</c:v>
                </c:pt>
                <c:pt idx="5852">
                  <c:v>1.5249999999999999</c:v>
                </c:pt>
                <c:pt idx="5853">
                  <c:v>1.5369999999999999</c:v>
                </c:pt>
                <c:pt idx="5854">
                  <c:v>1.54</c:v>
                </c:pt>
                <c:pt idx="5855">
                  <c:v>1.494</c:v>
                </c:pt>
                <c:pt idx="5856">
                  <c:v>1.397</c:v>
                </c:pt>
                <c:pt idx="5857">
                  <c:v>1.4490000000000001</c:v>
                </c:pt>
                <c:pt idx="5858">
                  <c:v>1.4279999999999999</c:v>
                </c:pt>
                <c:pt idx="5859">
                  <c:v>1.347</c:v>
                </c:pt>
                <c:pt idx="5860">
                  <c:v>1.4159999999999999</c:v>
                </c:pt>
                <c:pt idx="5861">
                  <c:v>1.454</c:v>
                </c:pt>
                <c:pt idx="5862">
                  <c:v>1.4530000000000001</c:v>
                </c:pt>
                <c:pt idx="5863">
                  <c:v>1.4870000000000001</c:v>
                </c:pt>
                <c:pt idx="5864">
                  <c:v>1.454</c:v>
                </c:pt>
                <c:pt idx="5865">
                  <c:v>1.4339999999999999</c:v>
                </c:pt>
                <c:pt idx="5866">
                  <c:v>1.3480000000000001</c:v>
                </c:pt>
                <c:pt idx="5867">
                  <c:v>1.1830000000000001</c:v>
                </c:pt>
                <c:pt idx="5868">
                  <c:v>1</c:v>
                </c:pt>
                <c:pt idx="5869">
                  <c:v>1</c:v>
                </c:pt>
                <c:pt idx="5870">
                  <c:v>1</c:v>
                </c:pt>
                <c:pt idx="5871">
                  <c:v>1</c:v>
                </c:pt>
                <c:pt idx="5872">
                  <c:v>1</c:v>
                </c:pt>
                <c:pt idx="5873">
                  <c:v>1</c:v>
                </c:pt>
                <c:pt idx="5874">
                  <c:v>1</c:v>
                </c:pt>
                <c:pt idx="5875">
                  <c:v>1</c:v>
                </c:pt>
                <c:pt idx="5876">
                  <c:v>1</c:v>
                </c:pt>
                <c:pt idx="5877">
                  <c:v>1</c:v>
                </c:pt>
                <c:pt idx="5878">
                  <c:v>1</c:v>
                </c:pt>
                <c:pt idx="5879">
                  <c:v>1</c:v>
                </c:pt>
                <c:pt idx="5880">
                  <c:v>1</c:v>
                </c:pt>
                <c:pt idx="5881">
                  <c:v>1</c:v>
                </c:pt>
                <c:pt idx="5882">
                  <c:v>1</c:v>
                </c:pt>
                <c:pt idx="5883">
                  <c:v>1</c:v>
                </c:pt>
                <c:pt idx="5884">
                  <c:v>1</c:v>
                </c:pt>
                <c:pt idx="5885">
                  <c:v>1</c:v>
                </c:pt>
                <c:pt idx="5886">
                  <c:v>1</c:v>
                </c:pt>
                <c:pt idx="5887">
                  <c:v>1</c:v>
                </c:pt>
                <c:pt idx="5888">
                  <c:v>1</c:v>
                </c:pt>
                <c:pt idx="5889">
                  <c:v>1</c:v>
                </c:pt>
                <c:pt idx="5890">
                  <c:v>1</c:v>
                </c:pt>
                <c:pt idx="5891">
                  <c:v>1</c:v>
                </c:pt>
                <c:pt idx="5892">
                  <c:v>1</c:v>
                </c:pt>
                <c:pt idx="5893">
                  <c:v>1</c:v>
                </c:pt>
                <c:pt idx="5894">
                  <c:v>1</c:v>
                </c:pt>
                <c:pt idx="5895">
                  <c:v>1</c:v>
                </c:pt>
                <c:pt idx="5896">
                  <c:v>1</c:v>
                </c:pt>
                <c:pt idx="5897">
                  <c:v>1</c:v>
                </c:pt>
                <c:pt idx="5898">
                  <c:v>1</c:v>
                </c:pt>
                <c:pt idx="5899">
                  <c:v>1</c:v>
                </c:pt>
                <c:pt idx="5900">
                  <c:v>1</c:v>
                </c:pt>
                <c:pt idx="5901">
                  <c:v>1</c:v>
                </c:pt>
                <c:pt idx="5902">
                  <c:v>1</c:v>
                </c:pt>
                <c:pt idx="5903">
                  <c:v>1</c:v>
                </c:pt>
                <c:pt idx="5904">
                  <c:v>1</c:v>
                </c:pt>
                <c:pt idx="5905">
                  <c:v>1</c:v>
                </c:pt>
                <c:pt idx="5906">
                  <c:v>1</c:v>
                </c:pt>
                <c:pt idx="5907">
                  <c:v>1</c:v>
                </c:pt>
                <c:pt idx="5908">
                  <c:v>1</c:v>
                </c:pt>
                <c:pt idx="5909">
                  <c:v>1</c:v>
                </c:pt>
                <c:pt idx="5910">
                  <c:v>1</c:v>
                </c:pt>
                <c:pt idx="5911">
                  <c:v>1</c:v>
                </c:pt>
                <c:pt idx="5912">
                  <c:v>1</c:v>
                </c:pt>
                <c:pt idx="5913">
                  <c:v>1</c:v>
                </c:pt>
                <c:pt idx="5914">
                  <c:v>1</c:v>
                </c:pt>
                <c:pt idx="5915">
                  <c:v>1</c:v>
                </c:pt>
                <c:pt idx="5916">
                  <c:v>1</c:v>
                </c:pt>
                <c:pt idx="5917">
                  <c:v>1</c:v>
                </c:pt>
                <c:pt idx="5918">
                  <c:v>1</c:v>
                </c:pt>
                <c:pt idx="5919">
                  <c:v>1</c:v>
                </c:pt>
                <c:pt idx="5920">
                  <c:v>1</c:v>
                </c:pt>
                <c:pt idx="5921">
                  <c:v>1</c:v>
                </c:pt>
                <c:pt idx="5922">
                  <c:v>1</c:v>
                </c:pt>
                <c:pt idx="5923">
                  <c:v>1</c:v>
                </c:pt>
                <c:pt idx="5924">
                  <c:v>1</c:v>
                </c:pt>
                <c:pt idx="5925">
                  <c:v>1</c:v>
                </c:pt>
                <c:pt idx="5926">
                  <c:v>1</c:v>
                </c:pt>
                <c:pt idx="5927">
                  <c:v>1</c:v>
                </c:pt>
                <c:pt idx="5928">
                  <c:v>1</c:v>
                </c:pt>
                <c:pt idx="5929">
                  <c:v>1</c:v>
                </c:pt>
                <c:pt idx="5930">
                  <c:v>1</c:v>
                </c:pt>
                <c:pt idx="5931">
                  <c:v>1</c:v>
                </c:pt>
                <c:pt idx="5932">
                  <c:v>1</c:v>
                </c:pt>
                <c:pt idx="5933">
                  <c:v>1</c:v>
                </c:pt>
                <c:pt idx="5934">
                  <c:v>1</c:v>
                </c:pt>
                <c:pt idx="5935">
                  <c:v>1</c:v>
                </c:pt>
                <c:pt idx="5936">
                  <c:v>1</c:v>
                </c:pt>
                <c:pt idx="5937">
                  <c:v>1</c:v>
                </c:pt>
                <c:pt idx="5938">
                  <c:v>1</c:v>
                </c:pt>
                <c:pt idx="5939">
                  <c:v>1</c:v>
                </c:pt>
                <c:pt idx="5940">
                  <c:v>1</c:v>
                </c:pt>
                <c:pt idx="5941">
                  <c:v>1</c:v>
                </c:pt>
                <c:pt idx="5942">
                  <c:v>1</c:v>
                </c:pt>
                <c:pt idx="5943">
                  <c:v>1</c:v>
                </c:pt>
                <c:pt idx="5944">
                  <c:v>1</c:v>
                </c:pt>
                <c:pt idx="5945">
                  <c:v>1</c:v>
                </c:pt>
                <c:pt idx="5946">
                  <c:v>1</c:v>
                </c:pt>
                <c:pt idx="5947">
                  <c:v>1</c:v>
                </c:pt>
                <c:pt idx="5948">
                  <c:v>1</c:v>
                </c:pt>
                <c:pt idx="5949">
                  <c:v>1</c:v>
                </c:pt>
                <c:pt idx="5950">
                  <c:v>1</c:v>
                </c:pt>
                <c:pt idx="5951">
                  <c:v>1</c:v>
                </c:pt>
                <c:pt idx="5952">
                  <c:v>1</c:v>
                </c:pt>
                <c:pt idx="5953">
                  <c:v>1</c:v>
                </c:pt>
                <c:pt idx="5954">
                  <c:v>1</c:v>
                </c:pt>
                <c:pt idx="5955">
                  <c:v>1</c:v>
                </c:pt>
                <c:pt idx="5956">
                  <c:v>1</c:v>
                </c:pt>
                <c:pt idx="5957">
                  <c:v>1</c:v>
                </c:pt>
                <c:pt idx="5958">
                  <c:v>1</c:v>
                </c:pt>
                <c:pt idx="5959">
                  <c:v>1</c:v>
                </c:pt>
                <c:pt idx="5960">
                  <c:v>1</c:v>
                </c:pt>
                <c:pt idx="5961">
                  <c:v>1</c:v>
                </c:pt>
                <c:pt idx="5962">
                  <c:v>1</c:v>
                </c:pt>
                <c:pt idx="5963">
                  <c:v>1</c:v>
                </c:pt>
                <c:pt idx="5964">
                  <c:v>1</c:v>
                </c:pt>
                <c:pt idx="5965">
                  <c:v>1</c:v>
                </c:pt>
                <c:pt idx="5966">
                  <c:v>1</c:v>
                </c:pt>
                <c:pt idx="5967">
                  <c:v>1</c:v>
                </c:pt>
                <c:pt idx="5968">
                  <c:v>1</c:v>
                </c:pt>
                <c:pt idx="5969">
                  <c:v>1</c:v>
                </c:pt>
                <c:pt idx="5970">
                  <c:v>1</c:v>
                </c:pt>
                <c:pt idx="5971">
                  <c:v>1</c:v>
                </c:pt>
                <c:pt idx="5972">
                  <c:v>1</c:v>
                </c:pt>
                <c:pt idx="5973">
                  <c:v>1</c:v>
                </c:pt>
                <c:pt idx="5974">
                  <c:v>1</c:v>
                </c:pt>
                <c:pt idx="5975">
                  <c:v>1</c:v>
                </c:pt>
                <c:pt idx="5976">
                  <c:v>1</c:v>
                </c:pt>
                <c:pt idx="5977">
                  <c:v>1</c:v>
                </c:pt>
                <c:pt idx="5978">
                  <c:v>1</c:v>
                </c:pt>
                <c:pt idx="5979">
                  <c:v>1</c:v>
                </c:pt>
                <c:pt idx="5980">
                  <c:v>1</c:v>
                </c:pt>
                <c:pt idx="5981">
                  <c:v>1</c:v>
                </c:pt>
                <c:pt idx="5982">
                  <c:v>1</c:v>
                </c:pt>
                <c:pt idx="5983">
                  <c:v>1</c:v>
                </c:pt>
                <c:pt idx="5984">
                  <c:v>1</c:v>
                </c:pt>
                <c:pt idx="5985">
                  <c:v>1</c:v>
                </c:pt>
                <c:pt idx="5986">
                  <c:v>1</c:v>
                </c:pt>
                <c:pt idx="5987">
                  <c:v>1</c:v>
                </c:pt>
                <c:pt idx="5988">
                  <c:v>1</c:v>
                </c:pt>
                <c:pt idx="5989">
                  <c:v>1</c:v>
                </c:pt>
                <c:pt idx="5990">
                  <c:v>1</c:v>
                </c:pt>
                <c:pt idx="5991">
                  <c:v>1</c:v>
                </c:pt>
                <c:pt idx="5992">
                  <c:v>1</c:v>
                </c:pt>
                <c:pt idx="5993">
                  <c:v>1</c:v>
                </c:pt>
                <c:pt idx="5994">
                  <c:v>1</c:v>
                </c:pt>
                <c:pt idx="5995">
                  <c:v>1</c:v>
                </c:pt>
                <c:pt idx="5996">
                  <c:v>1</c:v>
                </c:pt>
                <c:pt idx="5997">
                  <c:v>1</c:v>
                </c:pt>
                <c:pt idx="5998">
                  <c:v>1</c:v>
                </c:pt>
                <c:pt idx="5999">
                  <c:v>1</c:v>
                </c:pt>
                <c:pt idx="6000">
                  <c:v>1</c:v>
                </c:pt>
                <c:pt idx="6001">
                  <c:v>1</c:v>
                </c:pt>
                <c:pt idx="6002">
                  <c:v>1</c:v>
                </c:pt>
                <c:pt idx="6003">
                  <c:v>1</c:v>
                </c:pt>
                <c:pt idx="6004">
                  <c:v>1</c:v>
                </c:pt>
                <c:pt idx="6005">
                  <c:v>1</c:v>
                </c:pt>
                <c:pt idx="6006">
                  <c:v>1</c:v>
                </c:pt>
                <c:pt idx="6007">
                  <c:v>1</c:v>
                </c:pt>
                <c:pt idx="6008">
                  <c:v>1</c:v>
                </c:pt>
                <c:pt idx="6009">
                  <c:v>1</c:v>
                </c:pt>
                <c:pt idx="6010">
                  <c:v>1</c:v>
                </c:pt>
                <c:pt idx="6011">
                  <c:v>1</c:v>
                </c:pt>
                <c:pt idx="6012">
                  <c:v>1</c:v>
                </c:pt>
                <c:pt idx="6013">
                  <c:v>1</c:v>
                </c:pt>
                <c:pt idx="6014">
                  <c:v>1</c:v>
                </c:pt>
                <c:pt idx="6015">
                  <c:v>1</c:v>
                </c:pt>
                <c:pt idx="6016">
                  <c:v>1</c:v>
                </c:pt>
                <c:pt idx="6017">
                  <c:v>1</c:v>
                </c:pt>
                <c:pt idx="6018">
                  <c:v>1</c:v>
                </c:pt>
                <c:pt idx="6019">
                  <c:v>1</c:v>
                </c:pt>
                <c:pt idx="6020">
                  <c:v>1</c:v>
                </c:pt>
                <c:pt idx="6021">
                  <c:v>1</c:v>
                </c:pt>
                <c:pt idx="6022">
                  <c:v>1</c:v>
                </c:pt>
                <c:pt idx="6023">
                  <c:v>1</c:v>
                </c:pt>
                <c:pt idx="6024">
                  <c:v>1</c:v>
                </c:pt>
                <c:pt idx="6025">
                  <c:v>1</c:v>
                </c:pt>
                <c:pt idx="6026">
                  <c:v>1</c:v>
                </c:pt>
                <c:pt idx="6027">
                  <c:v>1</c:v>
                </c:pt>
                <c:pt idx="6028">
                  <c:v>1</c:v>
                </c:pt>
                <c:pt idx="6029">
                  <c:v>1</c:v>
                </c:pt>
                <c:pt idx="6030">
                  <c:v>1</c:v>
                </c:pt>
                <c:pt idx="6031">
                  <c:v>1</c:v>
                </c:pt>
                <c:pt idx="6032">
                  <c:v>1</c:v>
                </c:pt>
                <c:pt idx="6033">
                  <c:v>1</c:v>
                </c:pt>
                <c:pt idx="6034">
                  <c:v>1</c:v>
                </c:pt>
                <c:pt idx="6035">
                  <c:v>1</c:v>
                </c:pt>
                <c:pt idx="6036">
                  <c:v>1</c:v>
                </c:pt>
                <c:pt idx="6037">
                  <c:v>1</c:v>
                </c:pt>
                <c:pt idx="6038">
                  <c:v>1</c:v>
                </c:pt>
                <c:pt idx="6039">
                  <c:v>1</c:v>
                </c:pt>
                <c:pt idx="6040">
                  <c:v>1</c:v>
                </c:pt>
                <c:pt idx="6041">
                  <c:v>1</c:v>
                </c:pt>
                <c:pt idx="6042">
                  <c:v>1</c:v>
                </c:pt>
                <c:pt idx="6043">
                  <c:v>1</c:v>
                </c:pt>
                <c:pt idx="6044">
                  <c:v>1</c:v>
                </c:pt>
                <c:pt idx="6045">
                  <c:v>1</c:v>
                </c:pt>
                <c:pt idx="6046">
                  <c:v>1</c:v>
                </c:pt>
                <c:pt idx="6047">
                  <c:v>1</c:v>
                </c:pt>
                <c:pt idx="6048">
                  <c:v>1</c:v>
                </c:pt>
                <c:pt idx="6049">
                  <c:v>1</c:v>
                </c:pt>
                <c:pt idx="6050">
                  <c:v>1</c:v>
                </c:pt>
                <c:pt idx="6051">
                  <c:v>1</c:v>
                </c:pt>
                <c:pt idx="6052">
                  <c:v>1</c:v>
                </c:pt>
                <c:pt idx="6053">
                  <c:v>1</c:v>
                </c:pt>
                <c:pt idx="6054">
                  <c:v>1</c:v>
                </c:pt>
                <c:pt idx="6055">
                  <c:v>1</c:v>
                </c:pt>
                <c:pt idx="6056">
                  <c:v>1</c:v>
                </c:pt>
                <c:pt idx="6057">
                  <c:v>1</c:v>
                </c:pt>
                <c:pt idx="6058">
                  <c:v>1</c:v>
                </c:pt>
                <c:pt idx="6059">
                  <c:v>1</c:v>
                </c:pt>
                <c:pt idx="6060">
                  <c:v>1</c:v>
                </c:pt>
                <c:pt idx="6061">
                  <c:v>1</c:v>
                </c:pt>
                <c:pt idx="6062">
                  <c:v>1</c:v>
                </c:pt>
                <c:pt idx="6063">
                  <c:v>1</c:v>
                </c:pt>
                <c:pt idx="6064">
                  <c:v>1</c:v>
                </c:pt>
                <c:pt idx="6065">
                  <c:v>1</c:v>
                </c:pt>
                <c:pt idx="6066">
                  <c:v>1</c:v>
                </c:pt>
                <c:pt idx="6067">
                  <c:v>1</c:v>
                </c:pt>
                <c:pt idx="6068">
                  <c:v>1</c:v>
                </c:pt>
                <c:pt idx="6069">
                  <c:v>1</c:v>
                </c:pt>
                <c:pt idx="6070">
                  <c:v>1</c:v>
                </c:pt>
                <c:pt idx="6071">
                  <c:v>1</c:v>
                </c:pt>
                <c:pt idx="6072">
                  <c:v>1</c:v>
                </c:pt>
                <c:pt idx="6073">
                  <c:v>1</c:v>
                </c:pt>
                <c:pt idx="6074">
                  <c:v>1</c:v>
                </c:pt>
                <c:pt idx="6075">
                  <c:v>1</c:v>
                </c:pt>
                <c:pt idx="6076">
                  <c:v>1</c:v>
                </c:pt>
                <c:pt idx="6077">
                  <c:v>1</c:v>
                </c:pt>
                <c:pt idx="6078">
                  <c:v>1</c:v>
                </c:pt>
                <c:pt idx="6079">
                  <c:v>1</c:v>
                </c:pt>
                <c:pt idx="6080">
                  <c:v>1</c:v>
                </c:pt>
                <c:pt idx="6081">
                  <c:v>1</c:v>
                </c:pt>
                <c:pt idx="6082">
                  <c:v>1</c:v>
                </c:pt>
                <c:pt idx="6083">
                  <c:v>1</c:v>
                </c:pt>
                <c:pt idx="6084">
                  <c:v>1</c:v>
                </c:pt>
                <c:pt idx="6085">
                  <c:v>1</c:v>
                </c:pt>
                <c:pt idx="6086">
                  <c:v>1</c:v>
                </c:pt>
                <c:pt idx="6087">
                  <c:v>1</c:v>
                </c:pt>
                <c:pt idx="6088">
                  <c:v>1</c:v>
                </c:pt>
                <c:pt idx="6089">
                  <c:v>1</c:v>
                </c:pt>
                <c:pt idx="6090">
                  <c:v>1</c:v>
                </c:pt>
                <c:pt idx="6091">
                  <c:v>1</c:v>
                </c:pt>
                <c:pt idx="6092">
                  <c:v>1</c:v>
                </c:pt>
                <c:pt idx="6093">
                  <c:v>1</c:v>
                </c:pt>
                <c:pt idx="6094">
                  <c:v>1</c:v>
                </c:pt>
                <c:pt idx="6095">
                  <c:v>1</c:v>
                </c:pt>
                <c:pt idx="6096">
                  <c:v>1</c:v>
                </c:pt>
                <c:pt idx="6097">
                  <c:v>1</c:v>
                </c:pt>
                <c:pt idx="6098">
                  <c:v>1</c:v>
                </c:pt>
                <c:pt idx="6099">
                  <c:v>1</c:v>
                </c:pt>
                <c:pt idx="6100">
                  <c:v>1</c:v>
                </c:pt>
                <c:pt idx="6101">
                  <c:v>1</c:v>
                </c:pt>
                <c:pt idx="6102">
                  <c:v>1</c:v>
                </c:pt>
                <c:pt idx="6103">
                  <c:v>1</c:v>
                </c:pt>
                <c:pt idx="6104">
                  <c:v>1</c:v>
                </c:pt>
                <c:pt idx="6105">
                  <c:v>1</c:v>
                </c:pt>
                <c:pt idx="6106">
                  <c:v>1</c:v>
                </c:pt>
                <c:pt idx="6107">
                  <c:v>1</c:v>
                </c:pt>
                <c:pt idx="6108">
                  <c:v>1</c:v>
                </c:pt>
                <c:pt idx="6109">
                  <c:v>1</c:v>
                </c:pt>
                <c:pt idx="6110">
                  <c:v>1</c:v>
                </c:pt>
                <c:pt idx="6111">
                  <c:v>1</c:v>
                </c:pt>
                <c:pt idx="6112">
                  <c:v>1</c:v>
                </c:pt>
                <c:pt idx="6113">
                  <c:v>1</c:v>
                </c:pt>
                <c:pt idx="6114">
                  <c:v>1</c:v>
                </c:pt>
                <c:pt idx="6115">
                  <c:v>1</c:v>
                </c:pt>
                <c:pt idx="6116">
                  <c:v>1</c:v>
                </c:pt>
                <c:pt idx="6117">
                  <c:v>1</c:v>
                </c:pt>
                <c:pt idx="6118">
                  <c:v>1</c:v>
                </c:pt>
                <c:pt idx="6119">
                  <c:v>1</c:v>
                </c:pt>
                <c:pt idx="6120">
                  <c:v>1</c:v>
                </c:pt>
                <c:pt idx="6121">
                  <c:v>1</c:v>
                </c:pt>
                <c:pt idx="6122">
                  <c:v>1</c:v>
                </c:pt>
                <c:pt idx="6123">
                  <c:v>1</c:v>
                </c:pt>
                <c:pt idx="6124">
                  <c:v>1</c:v>
                </c:pt>
                <c:pt idx="6125">
                  <c:v>1</c:v>
                </c:pt>
                <c:pt idx="6126">
                  <c:v>1</c:v>
                </c:pt>
                <c:pt idx="6127">
                  <c:v>1</c:v>
                </c:pt>
                <c:pt idx="6128">
                  <c:v>1</c:v>
                </c:pt>
                <c:pt idx="6129">
                  <c:v>1</c:v>
                </c:pt>
                <c:pt idx="6130">
                  <c:v>1</c:v>
                </c:pt>
                <c:pt idx="6131">
                  <c:v>1</c:v>
                </c:pt>
                <c:pt idx="6132">
                  <c:v>1</c:v>
                </c:pt>
                <c:pt idx="6133">
                  <c:v>1</c:v>
                </c:pt>
                <c:pt idx="6134">
                  <c:v>1</c:v>
                </c:pt>
                <c:pt idx="6135">
                  <c:v>1</c:v>
                </c:pt>
                <c:pt idx="6136">
                  <c:v>1</c:v>
                </c:pt>
                <c:pt idx="6137">
                  <c:v>1</c:v>
                </c:pt>
                <c:pt idx="6138">
                  <c:v>1</c:v>
                </c:pt>
                <c:pt idx="6139">
                  <c:v>1</c:v>
                </c:pt>
                <c:pt idx="6140">
                  <c:v>1</c:v>
                </c:pt>
                <c:pt idx="6141">
                  <c:v>1</c:v>
                </c:pt>
                <c:pt idx="6142">
                  <c:v>1</c:v>
                </c:pt>
                <c:pt idx="6143">
                  <c:v>1</c:v>
                </c:pt>
                <c:pt idx="6144">
                  <c:v>1</c:v>
                </c:pt>
                <c:pt idx="6145">
                  <c:v>1</c:v>
                </c:pt>
                <c:pt idx="6146">
                  <c:v>1</c:v>
                </c:pt>
                <c:pt idx="6147">
                  <c:v>1</c:v>
                </c:pt>
                <c:pt idx="6148">
                  <c:v>1</c:v>
                </c:pt>
                <c:pt idx="6149">
                  <c:v>1</c:v>
                </c:pt>
                <c:pt idx="6150">
                  <c:v>1</c:v>
                </c:pt>
                <c:pt idx="6151">
                  <c:v>1</c:v>
                </c:pt>
                <c:pt idx="6152">
                  <c:v>1</c:v>
                </c:pt>
                <c:pt idx="6153">
                  <c:v>1</c:v>
                </c:pt>
                <c:pt idx="6154">
                  <c:v>1</c:v>
                </c:pt>
                <c:pt idx="6155">
                  <c:v>1</c:v>
                </c:pt>
                <c:pt idx="6156">
                  <c:v>1</c:v>
                </c:pt>
                <c:pt idx="6157">
                  <c:v>1</c:v>
                </c:pt>
                <c:pt idx="6158">
                  <c:v>1</c:v>
                </c:pt>
                <c:pt idx="6159">
                  <c:v>1</c:v>
                </c:pt>
                <c:pt idx="6160">
                  <c:v>1</c:v>
                </c:pt>
                <c:pt idx="6161">
                  <c:v>1</c:v>
                </c:pt>
                <c:pt idx="6162">
                  <c:v>1</c:v>
                </c:pt>
                <c:pt idx="6163">
                  <c:v>1</c:v>
                </c:pt>
                <c:pt idx="6164">
                  <c:v>1</c:v>
                </c:pt>
                <c:pt idx="6165">
                  <c:v>1</c:v>
                </c:pt>
                <c:pt idx="6166">
                  <c:v>1</c:v>
                </c:pt>
                <c:pt idx="6167">
                  <c:v>1</c:v>
                </c:pt>
                <c:pt idx="6168">
                  <c:v>1</c:v>
                </c:pt>
                <c:pt idx="6169">
                  <c:v>1</c:v>
                </c:pt>
                <c:pt idx="6170">
                  <c:v>1</c:v>
                </c:pt>
                <c:pt idx="6171">
                  <c:v>1</c:v>
                </c:pt>
                <c:pt idx="6172">
                  <c:v>1</c:v>
                </c:pt>
                <c:pt idx="6173">
                  <c:v>1</c:v>
                </c:pt>
                <c:pt idx="6174">
                  <c:v>1</c:v>
                </c:pt>
                <c:pt idx="6175">
                  <c:v>1</c:v>
                </c:pt>
                <c:pt idx="6176">
                  <c:v>1</c:v>
                </c:pt>
                <c:pt idx="6177">
                  <c:v>1</c:v>
                </c:pt>
                <c:pt idx="6178">
                  <c:v>1</c:v>
                </c:pt>
                <c:pt idx="6179">
                  <c:v>1</c:v>
                </c:pt>
                <c:pt idx="6180">
                  <c:v>1</c:v>
                </c:pt>
                <c:pt idx="6181">
                  <c:v>1</c:v>
                </c:pt>
                <c:pt idx="6182">
                  <c:v>1</c:v>
                </c:pt>
                <c:pt idx="6183">
                  <c:v>1</c:v>
                </c:pt>
                <c:pt idx="6184">
                  <c:v>1</c:v>
                </c:pt>
                <c:pt idx="6185">
                  <c:v>1</c:v>
                </c:pt>
                <c:pt idx="6186">
                  <c:v>1</c:v>
                </c:pt>
                <c:pt idx="6187">
                  <c:v>1</c:v>
                </c:pt>
                <c:pt idx="6188">
                  <c:v>1</c:v>
                </c:pt>
                <c:pt idx="6189">
                  <c:v>1</c:v>
                </c:pt>
                <c:pt idx="6190">
                  <c:v>1</c:v>
                </c:pt>
                <c:pt idx="6191">
                  <c:v>1</c:v>
                </c:pt>
                <c:pt idx="6192">
                  <c:v>1</c:v>
                </c:pt>
                <c:pt idx="6193">
                  <c:v>1</c:v>
                </c:pt>
                <c:pt idx="6194">
                  <c:v>1</c:v>
                </c:pt>
                <c:pt idx="6195">
                  <c:v>1</c:v>
                </c:pt>
                <c:pt idx="6196">
                  <c:v>1</c:v>
                </c:pt>
                <c:pt idx="6197">
                  <c:v>1</c:v>
                </c:pt>
                <c:pt idx="6198">
                  <c:v>1</c:v>
                </c:pt>
                <c:pt idx="6199">
                  <c:v>1</c:v>
                </c:pt>
                <c:pt idx="6200">
                  <c:v>1</c:v>
                </c:pt>
                <c:pt idx="6201">
                  <c:v>1</c:v>
                </c:pt>
                <c:pt idx="6202">
                  <c:v>1</c:v>
                </c:pt>
                <c:pt idx="6203">
                  <c:v>1</c:v>
                </c:pt>
                <c:pt idx="6204">
                  <c:v>0.82399999999999995</c:v>
                </c:pt>
                <c:pt idx="6205">
                  <c:v>0.5</c:v>
                </c:pt>
                <c:pt idx="6206">
                  <c:v>0.436</c:v>
                </c:pt>
                <c:pt idx="6207">
                  <c:v>0.54600000000000004</c:v>
                </c:pt>
                <c:pt idx="6208">
                  <c:v>0.42299999999999999</c:v>
                </c:pt>
                <c:pt idx="6209">
                  <c:v>0.54700000000000004</c:v>
                </c:pt>
                <c:pt idx="6210">
                  <c:v>0.51600000000000001</c:v>
                </c:pt>
                <c:pt idx="6211">
                  <c:v>0.51400000000000001</c:v>
                </c:pt>
                <c:pt idx="6212">
                  <c:v>0.44800000000000001</c:v>
                </c:pt>
                <c:pt idx="6213">
                  <c:v>0.60099999999999998</c:v>
                </c:pt>
                <c:pt idx="6214">
                  <c:v>0.54800000000000004</c:v>
                </c:pt>
                <c:pt idx="6215">
                  <c:v>0.501</c:v>
                </c:pt>
                <c:pt idx="6216">
                  <c:v>0.45200000000000001</c:v>
                </c:pt>
                <c:pt idx="6217">
                  <c:v>0.51400000000000001</c:v>
                </c:pt>
                <c:pt idx="6218">
                  <c:v>0.53200000000000003</c:v>
                </c:pt>
                <c:pt idx="6219">
                  <c:v>0.53</c:v>
                </c:pt>
                <c:pt idx="6220">
                  <c:v>0.45700000000000002</c:v>
                </c:pt>
                <c:pt idx="6221">
                  <c:v>0.40200000000000002</c:v>
                </c:pt>
                <c:pt idx="6222">
                  <c:v>0.39600000000000002</c:v>
                </c:pt>
                <c:pt idx="6223">
                  <c:v>0.42799999999999999</c:v>
                </c:pt>
                <c:pt idx="6224">
                  <c:v>0.41099999999999998</c:v>
                </c:pt>
                <c:pt idx="6225">
                  <c:v>0.40600000000000003</c:v>
                </c:pt>
                <c:pt idx="6226">
                  <c:v>0.46700000000000003</c:v>
                </c:pt>
                <c:pt idx="6227">
                  <c:v>0.53500000000000003</c:v>
                </c:pt>
                <c:pt idx="6228">
                  <c:v>0.45900000000000002</c:v>
                </c:pt>
                <c:pt idx="6229">
                  <c:v>0.53</c:v>
                </c:pt>
                <c:pt idx="6230">
                  <c:v>0.58399999999999996</c:v>
                </c:pt>
                <c:pt idx="6231">
                  <c:v>0.48099999999999998</c:v>
                </c:pt>
                <c:pt idx="6232">
                  <c:v>0.52700000000000002</c:v>
                </c:pt>
                <c:pt idx="6233">
                  <c:v>0.49099999999999999</c:v>
                </c:pt>
                <c:pt idx="6234">
                  <c:v>0.42199999999999999</c:v>
                </c:pt>
                <c:pt idx="6235">
                  <c:v>0.47299999999999998</c:v>
                </c:pt>
                <c:pt idx="6236">
                  <c:v>0.45700000000000002</c:v>
                </c:pt>
                <c:pt idx="6237">
                  <c:v>0.44700000000000001</c:v>
                </c:pt>
                <c:pt idx="6238">
                  <c:v>0.51400000000000001</c:v>
                </c:pt>
                <c:pt idx="6239">
                  <c:v>0.40500000000000003</c:v>
                </c:pt>
                <c:pt idx="6240">
                  <c:v>0.43</c:v>
                </c:pt>
                <c:pt idx="6241">
                  <c:v>0.46400000000000002</c:v>
                </c:pt>
                <c:pt idx="6242">
                  <c:v>0.51800000000000002</c:v>
                </c:pt>
                <c:pt idx="6243">
                  <c:v>0.41799999999999998</c:v>
                </c:pt>
                <c:pt idx="6244">
                  <c:v>0.47599999999999998</c:v>
                </c:pt>
                <c:pt idx="6245">
                  <c:v>0.48699999999999999</c:v>
                </c:pt>
                <c:pt idx="6246">
                  <c:v>0.50800000000000001</c:v>
                </c:pt>
                <c:pt idx="6247">
                  <c:v>0.51200000000000001</c:v>
                </c:pt>
                <c:pt idx="6248">
                  <c:v>0.54200000000000004</c:v>
                </c:pt>
                <c:pt idx="6249">
                  <c:v>0.503</c:v>
                </c:pt>
                <c:pt idx="6250">
                  <c:v>0.52300000000000002</c:v>
                </c:pt>
                <c:pt idx="6251">
                  <c:v>0.48199999999999998</c:v>
                </c:pt>
                <c:pt idx="6252">
                  <c:v>0.497</c:v>
                </c:pt>
                <c:pt idx="6253">
                  <c:v>0.52300000000000002</c:v>
                </c:pt>
                <c:pt idx="6254">
                  <c:v>0.51900000000000002</c:v>
                </c:pt>
                <c:pt idx="6255">
                  <c:v>0.52</c:v>
                </c:pt>
                <c:pt idx="6256">
                  <c:v>0.46100000000000002</c:v>
                </c:pt>
                <c:pt idx="6257">
                  <c:v>0.495</c:v>
                </c:pt>
                <c:pt idx="6258">
                  <c:v>0.47199999999999998</c:v>
                </c:pt>
                <c:pt idx="6259">
                  <c:v>0.503</c:v>
                </c:pt>
                <c:pt idx="6260">
                  <c:v>0.38</c:v>
                </c:pt>
                <c:pt idx="6261">
                  <c:v>0.38500000000000001</c:v>
                </c:pt>
                <c:pt idx="6262">
                  <c:v>0.435</c:v>
                </c:pt>
                <c:pt idx="6263">
                  <c:v>0.439</c:v>
                </c:pt>
                <c:pt idx="6264">
                  <c:v>0.44500000000000001</c:v>
                </c:pt>
                <c:pt idx="6265">
                  <c:v>0.46100000000000002</c:v>
                </c:pt>
                <c:pt idx="6266">
                  <c:v>0.40799999999999997</c:v>
                </c:pt>
                <c:pt idx="6267">
                  <c:v>0.45900000000000002</c:v>
                </c:pt>
                <c:pt idx="6268">
                  <c:v>0.49399999999999999</c:v>
                </c:pt>
                <c:pt idx="6269">
                  <c:v>0.443</c:v>
                </c:pt>
                <c:pt idx="6270">
                  <c:v>0.435</c:v>
                </c:pt>
                <c:pt idx="6271">
                  <c:v>0.46200000000000002</c:v>
                </c:pt>
                <c:pt idx="6272">
                  <c:v>0.40500000000000003</c:v>
                </c:pt>
                <c:pt idx="6273">
                  <c:v>0.39100000000000001</c:v>
                </c:pt>
                <c:pt idx="6274">
                  <c:v>0.43099999999999999</c:v>
                </c:pt>
                <c:pt idx="6275">
                  <c:v>0.52500000000000002</c:v>
                </c:pt>
                <c:pt idx="6276">
                  <c:v>0.48499999999999999</c:v>
                </c:pt>
                <c:pt idx="6277">
                  <c:v>0.53100000000000003</c:v>
                </c:pt>
                <c:pt idx="6278">
                  <c:v>0.51600000000000001</c:v>
                </c:pt>
                <c:pt idx="6279">
                  <c:v>0.48499999999999999</c:v>
                </c:pt>
                <c:pt idx="6280">
                  <c:v>0.47299999999999998</c:v>
                </c:pt>
                <c:pt idx="6281">
                  <c:v>0.55000000000000004</c:v>
                </c:pt>
                <c:pt idx="6282">
                  <c:v>0.51900000000000002</c:v>
                </c:pt>
                <c:pt idx="6283">
                  <c:v>0.48699999999999999</c:v>
                </c:pt>
                <c:pt idx="6284">
                  <c:v>0.48699999999999999</c:v>
                </c:pt>
                <c:pt idx="6285">
                  <c:v>0.51300000000000001</c:v>
                </c:pt>
                <c:pt idx="6286">
                  <c:v>0.4</c:v>
                </c:pt>
                <c:pt idx="6287">
                  <c:v>0.40899999999999997</c:v>
                </c:pt>
                <c:pt idx="6288">
                  <c:v>0.46200000000000002</c:v>
                </c:pt>
                <c:pt idx="6289">
                  <c:v>0.42299999999999999</c:v>
                </c:pt>
                <c:pt idx="6290">
                  <c:v>0.42199999999999999</c:v>
                </c:pt>
                <c:pt idx="6291">
                  <c:v>0.44400000000000001</c:v>
                </c:pt>
                <c:pt idx="6292">
                  <c:v>0.52400000000000002</c:v>
                </c:pt>
                <c:pt idx="6293">
                  <c:v>0.499</c:v>
                </c:pt>
                <c:pt idx="6294">
                  <c:v>0.497</c:v>
                </c:pt>
                <c:pt idx="6295">
                  <c:v>0.48099999999999998</c:v>
                </c:pt>
                <c:pt idx="6296">
                  <c:v>0.46300000000000002</c:v>
                </c:pt>
                <c:pt idx="6297">
                  <c:v>0.55000000000000004</c:v>
                </c:pt>
                <c:pt idx="6298">
                  <c:v>0.46300000000000002</c:v>
                </c:pt>
                <c:pt idx="6299">
                  <c:v>0.42499999999999999</c:v>
                </c:pt>
                <c:pt idx="6300">
                  <c:v>0.42499999999999999</c:v>
                </c:pt>
                <c:pt idx="6301">
                  <c:v>0.46100000000000002</c:v>
                </c:pt>
                <c:pt idx="6302">
                  <c:v>0.496</c:v>
                </c:pt>
                <c:pt idx="6303">
                  <c:v>0.53500000000000003</c:v>
                </c:pt>
                <c:pt idx="6304">
                  <c:v>0.47299999999999998</c:v>
                </c:pt>
                <c:pt idx="6305">
                  <c:v>0.48</c:v>
                </c:pt>
                <c:pt idx="6306">
                  <c:v>0.46600000000000003</c:v>
                </c:pt>
                <c:pt idx="6307">
                  <c:v>0.48099999999999998</c:v>
                </c:pt>
                <c:pt idx="6308">
                  <c:v>0.55600000000000005</c:v>
                </c:pt>
                <c:pt idx="6309">
                  <c:v>0.53100000000000003</c:v>
                </c:pt>
                <c:pt idx="6310">
                  <c:v>0.54900000000000004</c:v>
                </c:pt>
                <c:pt idx="6311">
                  <c:v>0.46200000000000002</c:v>
                </c:pt>
                <c:pt idx="6312">
                  <c:v>0.44500000000000001</c:v>
                </c:pt>
                <c:pt idx="6313">
                  <c:v>0.52700000000000002</c:v>
                </c:pt>
                <c:pt idx="6314">
                  <c:v>0.439</c:v>
                </c:pt>
                <c:pt idx="6315">
                  <c:v>0.433</c:v>
                </c:pt>
                <c:pt idx="6316">
                  <c:v>0.41699999999999998</c:v>
                </c:pt>
                <c:pt idx="6317">
                  <c:v>0.52100000000000002</c:v>
                </c:pt>
                <c:pt idx="6318">
                  <c:v>0.45100000000000001</c:v>
                </c:pt>
                <c:pt idx="6319">
                  <c:v>0.52</c:v>
                </c:pt>
                <c:pt idx="6320">
                  <c:v>0.47599999999999998</c:v>
                </c:pt>
                <c:pt idx="6321">
                  <c:v>0.40400000000000003</c:v>
                </c:pt>
                <c:pt idx="6322">
                  <c:v>0.47</c:v>
                </c:pt>
                <c:pt idx="6323">
                  <c:v>0.54600000000000004</c:v>
                </c:pt>
                <c:pt idx="6324">
                  <c:v>0.45100000000000001</c:v>
                </c:pt>
                <c:pt idx="6325">
                  <c:v>0.47899999999999998</c:v>
                </c:pt>
                <c:pt idx="6326">
                  <c:v>0.40300000000000002</c:v>
                </c:pt>
                <c:pt idx="6327">
                  <c:v>0.46800000000000003</c:v>
                </c:pt>
                <c:pt idx="6328">
                  <c:v>0.45600000000000002</c:v>
                </c:pt>
                <c:pt idx="6329">
                  <c:v>0.44400000000000001</c:v>
                </c:pt>
                <c:pt idx="6330">
                  <c:v>0.39900000000000002</c:v>
                </c:pt>
                <c:pt idx="6331">
                  <c:v>0.52400000000000002</c:v>
                </c:pt>
                <c:pt idx="6332">
                  <c:v>0.49199999999999999</c:v>
                </c:pt>
                <c:pt idx="6333">
                  <c:v>0.42299999999999999</c:v>
                </c:pt>
                <c:pt idx="6334">
                  <c:v>0.42199999999999999</c:v>
                </c:pt>
                <c:pt idx="6335">
                  <c:v>0.46400000000000002</c:v>
                </c:pt>
                <c:pt idx="6336">
                  <c:v>0.52100000000000002</c:v>
                </c:pt>
                <c:pt idx="6337">
                  <c:v>0.56200000000000006</c:v>
                </c:pt>
                <c:pt idx="6338">
                  <c:v>0.46400000000000002</c:v>
                </c:pt>
                <c:pt idx="6339">
                  <c:v>0.48799999999999999</c:v>
                </c:pt>
                <c:pt idx="6340">
                  <c:v>0.50700000000000001</c:v>
                </c:pt>
                <c:pt idx="6341">
                  <c:v>0.47899999999999998</c:v>
                </c:pt>
                <c:pt idx="6342">
                  <c:v>0.50600000000000001</c:v>
                </c:pt>
                <c:pt idx="6343">
                  <c:v>0.51600000000000001</c:v>
                </c:pt>
                <c:pt idx="6344">
                  <c:v>0.502</c:v>
                </c:pt>
                <c:pt idx="6345">
                  <c:v>0.49399999999999999</c:v>
                </c:pt>
                <c:pt idx="6346">
                  <c:v>0.46899999999999997</c:v>
                </c:pt>
                <c:pt idx="6347">
                  <c:v>0.47499999999999998</c:v>
                </c:pt>
                <c:pt idx="6348">
                  <c:v>0.44</c:v>
                </c:pt>
                <c:pt idx="6349">
                  <c:v>0.52800000000000002</c:v>
                </c:pt>
                <c:pt idx="6350">
                  <c:v>0.435</c:v>
                </c:pt>
                <c:pt idx="6351">
                  <c:v>0.45100000000000001</c:v>
                </c:pt>
                <c:pt idx="6352">
                  <c:v>0.50700000000000001</c:v>
                </c:pt>
                <c:pt idx="6353">
                  <c:v>0.48399999999999999</c:v>
                </c:pt>
                <c:pt idx="6354">
                  <c:v>0.44600000000000001</c:v>
                </c:pt>
                <c:pt idx="6355">
                  <c:v>0.47199999999999998</c:v>
                </c:pt>
                <c:pt idx="6356">
                  <c:v>0.57099999999999995</c:v>
                </c:pt>
                <c:pt idx="6357">
                  <c:v>0.53700000000000003</c:v>
                </c:pt>
                <c:pt idx="6358">
                  <c:v>0.46300000000000002</c:v>
                </c:pt>
                <c:pt idx="6359">
                  <c:v>0.45600000000000002</c:v>
                </c:pt>
                <c:pt idx="6360">
                  <c:v>0.53</c:v>
                </c:pt>
                <c:pt idx="6361">
                  <c:v>0.41599999999999998</c:v>
                </c:pt>
                <c:pt idx="6362">
                  <c:v>0.48499999999999999</c:v>
                </c:pt>
                <c:pt idx="6363">
                  <c:v>0.42399999999999999</c:v>
                </c:pt>
                <c:pt idx="6364">
                  <c:v>0.51100000000000001</c:v>
                </c:pt>
                <c:pt idx="6365">
                  <c:v>0.438</c:v>
                </c:pt>
                <c:pt idx="6366">
                  <c:v>0.46200000000000002</c:v>
                </c:pt>
                <c:pt idx="6367">
                  <c:v>0.54</c:v>
                </c:pt>
                <c:pt idx="6368">
                  <c:v>0.503</c:v>
                </c:pt>
                <c:pt idx="6369">
                  <c:v>0.48199999999999998</c:v>
                </c:pt>
                <c:pt idx="6370">
                  <c:v>0.51700000000000002</c:v>
                </c:pt>
                <c:pt idx="6371">
                  <c:v>0.55500000000000005</c:v>
                </c:pt>
                <c:pt idx="6372">
                  <c:v>0.441</c:v>
                </c:pt>
                <c:pt idx="6373">
                  <c:v>0.495</c:v>
                </c:pt>
                <c:pt idx="6374">
                  <c:v>0.48099999999999998</c:v>
                </c:pt>
                <c:pt idx="6375">
                  <c:v>0.53800000000000003</c:v>
                </c:pt>
                <c:pt idx="6376">
                  <c:v>0.50700000000000001</c:v>
                </c:pt>
                <c:pt idx="6377">
                  <c:v>0.48099999999999998</c:v>
                </c:pt>
                <c:pt idx="6378">
                  <c:v>0.51100000000000001</c:v>
                </c:pt>
                <c:pt idx="6379">
                  <c:v>0.47399999999999998</c:v>
                </c:pt>
                <c:pt idx="6380">
                  <c:v>0.41599999999999998</c:v>
                </c:pt>
                <c:pt idx="6381">
                  <c:v>0.48899999999999999</c:v>
                </c:pt>
                <c:pt idx="6382">
                  <c:v>0.48699999999999999</c:v>
                </c:pt>
                <c:pt idx="6383">
                  <c:v>0.47199999999999998</c:v>
                </c:pt>
                <c:pt idx="6384">
                  <c:v>0.438</c:v>
                </c:pt>
                <c:pt idx="6385">
                  <c:v>0.47899999999999998</c:v>
                </c:pt>
                <c:pt idx="6386">
                  <c:v>0.441</c:v>
                </c:pt>
                <c:pt idx="6387">
                  <c:v>0.47899999999999998</c:v>
                </c:pt>
                <c:pt idx="6388">
                  <c:v>0.45900000000000002</c:v>
                </c:pt>
                <c:pt idx="6389">
                  <c:v>0.48099999999999998</c:v>
                </c:pt>
                <c:pt idx="6390">
                  <c:v>0.51200000000000001</c:v>
                </c:pt>
                <c:pt idx="6391">
                  <c:v>0.52900000000000003</c:v>
                </c:pt>
                <c:pt idx="6392">
                  <c:v>0.55000000000000004</c:v>
                </c:pt>
                <c:pt idx="6393">
                  <c:v>0.48899999999999999</c:v>
                </c:pt>
                <c:pt idx="6394">
                  <c:v>0.54</c:v>
                </c:pt>
                <c:pt idx="6395">
                  <c:v>0.503</c:v>
                </c:pt>
                <c:pt idx="6396">
                  <c:v>0.47</c:v>
                </c:pt>
                <c:pt idx="6397">
                  <c:v>0.53100000000000003</c:v>
                </c:pt>
                <c:pt idx="6398">
                  <c:v>0.499</c:v>
                </c:pt>
                <c:pt idx="6399">
                  <c:v>0.48799999999999999</c:v>
                </c:pt>
                <c:pt idx="6400">
                  <c:v>0.48299999999999998</c:v>
                </c:pt>
                <c:pt idx="6401">
                  <c:v>0.51100000000000001</c:v>
                </c:pt>
                <c:pt idx="6402">
                  <c:v>0.53400000000000003</c:v>
                </c:pt>
                <c:pt idx="6403">
                  <c:v>0.40699999999999997</c:v>
                </c:pt>
                <c:pt idx="6404">
                  <c:v>0.53400000000000003</c:v>
                </c:pt>
                <c:pt idx="6405">
                  <c:v>0.40799999999999997</c:v>
                </c:pt>
                <c:pt idx="6406">
                  <c:v>0.48099999999999998</c:v>
                </c:pt>
                <c:pt idx="6407">
                  <c:v>0.75600000000000001</c:v>
                </c:pt>
                <c:pt idx="6408">
                  <c:v>1</c:v>
                </c:pt>
                <c:pt idx="6409">
                  <c:v>1</c:v>
                </c:pt>
                <c:pt idx="6410">
                  <c:v>1</c:v>
                </c:pt>
                <c:pt idx="6411">
                  <c:v>1</c:v>
                </c:pt>
                <c:pt idx="6412">
                  <c:v>1</c:v>
                </c:pt>
                <c:pt idx="6413">
                  <c:v>1</c:v>
                </c:pt>
                <c:pt idx="6414">
                  <c:v>1</c:v>
                </c:pt>
                <c:pt idx="6415">
                  <c:v>1</c:v>
                </c:pt>
                <c:pt idx="6416">
                  <c:v>1</c:v>
                </c:pt>
                <c:pt idx="6417">
                  <c:v>1</c:v>
                </c:pt>
                <c:pt idx="6418">
                  <c:v>1</c:v>
                </c:pt>
                <c:pt idx="6419">
                  <c:v>1</c:v>
                </c:pt>
                <c:pt idx="6420">
                  <c:v>1</c:v>
                </c:pt>
                <c:pt idx="6421">
                  <c:v>1</c:v>
                </c:pt>
                <c:pt idx="6422">
                  <c:v>1</c:v>
                </c:pt>
                <c:pt idx="6423">
                  <c:v>1</c:v>
                </c:pt>
                <c:pt idx="6424">
                  <c:v>1</c:v>
                </c:pt>
                <c:pt idx="6425">
                  <c:v>1</c:v>
                </c:pt>
                <c:pt idx="6426">
                  <c:v>1</c:v>
                </c:pt>
                <c:pt idx="6427">
                  <c:v>1</c:v>
                </c:pt>
                <c:pt idx="6428">
                  <c:v>1</c:v>
                </c:pt>
                <c:pt idx="6429">
                  <c:v>1</c:v>
                </c:pt>
                <c:pt idx="6430">
                  <c:v>1</c:v>
                </c:pt>
                <c:pt idx="6431">
                  <c:v>1</c:v>
                </c:pt>
                <c:pt idx="6432">
                  <c:v>1</c:v>
                </c:pt>
                <c:pt idx="6433">
                  <c:v>1</c:v>
                </c:pt>
                <c:pt idx="6434">
                  <c:v>1</c:v>
                </c:pt>
                <c:pt idx="6435">
                  <c:v>1</c:v>
                </c:pt>
                <c:pt idx="6436">
                  <c:v>1</c:v>
                </c:pt>
                <c:pt idx="6437">
                  <c:v>1</c:v>
                </c:pt>
                <c:pt idx="6438">
                  <c:v>1</c:v>
                </c:pt>
                <c:pt idx="6439">
                  <c:v>1</c:v>
                </c:pt>
                <c:pt idx="6440">
                  <c:v>1</c:v>
                </c:pt>
                <c:pt idx="6441">
                  <c:v>1</c:v>
                </c:pt>
                <c:pt idx="6442">
                  <c:v>1</c:v>
                </c:pt>
                <c:pt idx="6443">
                  <c:v>1</c:v>
                </c:pt>
                <c:pt idx="6444">
                  <c:v>1</c:v>
                </c:pt>
                <c:pt idx="6445">
                  <c:v>1</c:v>
                </c:pt>
                <c:pt idx="6446">
                  <c:v>1</c:v>
                </c:pt>
                <c:pt idx="6447">
                  <c:v>1</c:v>
                </c:pt>
                <c:pt idx="6448">
                  <c:v>1</c:v>
                </c:pt>
                <c:pt idx="6449">
                  <c:v>1</c:v>
                </c:pt>
                <c:pt idx="6450">
                  <c:v>1</c:v>
                </c:pt>
                <c:pt idx="6451">
                  <c:v>1</c:v>
                </c:pt>
                <c:pt idx="6452">
                  <c:v>1</c:v>
                </c:pt>
                <c:pt idx="6453">
                  <c:v>1</c:v>
                </c:pt>
                <c:pt idx="6454">
                  <c:v>1</c:v>
                </c:pt>
                <c:pt idx="6455">
                  <c:v>1</c:v>
                </c:pt>
                <c:pt idx="6456">
                  <c:v>1</c:v>
                </c:pt>
                <c:pt idx="6457">
                  <c:v>1</c:v>
                </c:pt>
                <c:pt idx="6458">
                  <c:v>1</c:v>
                </c:pt>
                <c:pt idx="6459">
                  <c:v>1</c:v>
                </c:pt>
                <c:pt idx="6460">
                  <c:v>1</c:v>
                </c:pt>
                <c:pt idx="6461">
                  <c:v>1</c:v>
                </c:pt>
                <c:pt idx="6462">
                  <c:v>1</c:v>
                </c:pt>
                <c:pt idx="6463">
                  <c:v>1</c:v>
                </c:pt>
                <c:pt idx="6464">
                  <c:v>1</c:v>
                </c:pt>
                <c:pt idx="6465">
                  <c:v>1</c:v>
                </c:pt>
                <c:pt idx="6466">
                  <c:v>1</c:v>
                </c:pt>
                <c:pt idx="6467">
                  <c:v>1</c:v>
                </c:pt>
                <c:pt idx="6468">
                  <c:v>1</c:v>
                </c:pt>
                <c:pt idx="6470">
                  <c:v>49.188000000000002</c:v>
                </c:pt>
                <c:pt idx="6471">
                  <c:v>67.382000000000005</c:v>
                </c:pt>
                <c:pt idx="6472">
                  <c:v>59.74</c:v>
                </c:pt>
                <c:pt idx="6473">
                  <c:v>55.395000000000003</c:v>
                </c:pt>
                <c:pt idx="6475">
                  <c:v>2</c:v>
                </c:pt>
                <c:pt idx="6476">
                  <c:v>1.4239999999999999</c:v>
                </c:pt>
                <c:pt idx="6477">
                  <c:v>1</c:v>
                </c:pt>
                <c:pt idx="6478">
                  <c:v>1</c:v>
                </c:pt>
                <c:pt idx="6480">
                  <c:v>78.891999999999996</c:v>
                </c:pt>
                <c:pt idx="6481">
                  <c:v>76.412000000000006</c:v>
                </c:pt>
                <c:pt idx="6482">
                  <c:v>76</c:v>
                </c:pt>
                <c:pt idx="6483">
                  <c:v>76</c:v>
                </c:pt>
                <c:pt idx="6484">
                  <c:v>76</c:v>
                </c:pt>
                <c:pt idx="6485">
                  <c:v>76</c:v>
                </c:pt>
                <c:pt idx="6486">
                  <c:v>76</c:v>
                </c:pt>
                <c:pt idx="6488">
                  <c:v>0</c:v>
                </c:pt>
                <c:pt idx="6489">
                  <c:v>0</c:v>
                </c:pt>
                <c:pt idx="6491">
                  <c:v>6.3949999999999996</c:v>
                </c:pt>
                <c:pt idx="6492">
                  <c:v>8.0950000000000006</c:v>
                </c:pt>
                <c:pt idx="6493">
                  <c:v>4.3540000000000001</c:v>
                </c:pt>
                <c:pt idx="6494">
                  <c:v>3.87</c:v>
                </c:pt>
                <c:pt idx="6495">
                  <c:v>3.26</c:v>
                </c:pt>
                <c:pt idx="6496">
                  <c:v>2.8919999999999999</c:v>
                </c:pt>
                <c:pt idx="6497">
                  <c:v>2.3620000000000001</c:v>
                </c:pt>
                <c:pt idx="6498">
                  <c:v>1.843</c:v>
                </c:pt>
                <c:pt idx="6499">
                  <c:v>1.6339999999999999</c:v>
                </c:pt>
                <c:pt idx="6500">
                  <c:v>1.411</c:v>
                </c:pt>
                <c:pt idx="6501">
                  <c:v>1.347</c:v>
                </c:pt>
                <c:pt idx="6502">
                  <c:v>1.1970000000000001</c:v>
                </c:pt>
                <c:pt idx="6503">
                  <c:v>1.117</c:v>
                </c:pt>
                <c:pt idx="6504">
                  <c:v>1.0069999999999999</c:v>
                </c:pt>
                <c:pt idx="6505">
                  <c:v>1</c:v>
                </c:pt>
                <c:pt idx="6506">
                  <c:v>0.93799999999999994</c:v>
                </c:pt>
                <c:pt idx="6507">
                  <c:v>0.89</c:v>
                </c:pt>
                <c:pt idx="6508">
                  <c:v>0.84099999999999997</c:v>
                </c:pt>
                <c:pt idx="6509">
                  <c:v>0.879</c:v>
                </c:pt>
                <c:pt idx="6510">
                  <c:v>0.84899999999999998</c:v>
                </c:pt>
                <c:pt idx="6511">
                  <c:v>0.88</c:v>
                </c:pt>
                <c:pt idx="6512">
                  <c:v>0.82399999999999995</c:v>
                </c:pt>
                <c:pt idx="6513">
                  <c:v>0.877</c:v>
                </c:pt>
                <c:pt idx="6514">
                  <c:v>0.85299999999999998</c:v>
                </c:pt>
                <c:pt idx="6515">
                  <c:v>0.79600000000000004</c:v>
                </c:pt>
                <c:pt idx="6516">
                  <c:v>0.78500000000000003</c:v>
                </c:pt>
                <c:pt idx="6517">
                  <c:v>0.73199999999999998</c:v>
                </c:pt>
                <c:pt idx="6518">
                  <c:v>0.627</c:v>
                </c:pt>
                <c:pt idx="6519">
                  <c:v>0.71199999999999997</c:v>
                </c:pt>
                <c:pt idx="6520">
                  <c:v>0.69899999999999995</c:v>
                </c:pt>
                <c:pt idx="6521">
                  <c:v>0.63600000000000001</c:v>
                </c:pt>
                <c:pt idx="6522">
                  <c:v>0.65800000000000003</c:v>
                </c:pt>
                <c:pt idx="6523">
                  <c:v>0.64200000000000002</c:v>
                </c:pt>
                <c:pt idx="6524">
                  <c:v>0.68</c:v>
                </c:pt>
                <c:pt idx="6525">
                  <c:v>0.65700000000000003</c:v>
                </c:pt>
                <c:pt idx="6526">
                  <c:v>0.67900000000000005</c:v>
                </c:pt>
                <c:pt idx="6527">
                  <c:v>0.58099999999999996</c:v>
                </c:pt>
                <c:pt idx="6528">
                  <c:v>0.53</c:v>
                </c:pt>
                <c:pt idx="6529">
                  <c:v>0.46600000000000003</c:v>
                </c:pt>
                <c:pt idx="6530">
                  <c:v>0.48899999999999999</c:v>
                </c:pt>
                <c:pt idx="6531">
                  <c:v>0.47099999999999997</c:v>
                </c:pt>
                <c:pt idx="6532">
                  <c:v>0.47</c:v>
                </c:pt>
                <c:pt idx="6533">
                  <c:v>0.48799999999999999</c:v>
                </c:pt>
                <c:pt idx="6534">
                  <c:v>0.44800000000000001</c:v>
                </c:pt>
                <c:pt idx="6535">
                  <c:v>0.40699999999999997</c:v>
                </c:pt>
                <c:pt idx="6536">
                  <c:v>0.38300000000000001</c:v>
                </c:pt>
                <c:pt idx="6537">
                  <c:v>0.40200000000000002</c:v>
                </c:pt>
                <c:pt idx="6538">
                  <c:v>0.36099999999999999</c:v>
                </c:pt>
                <c:pt idx="6539">
                  <c:v>0.39900000000000002</c:v>
                </c:pt>
                <c:pt idx="6540">
                  <c:v>0.373</c:v>
                </c:pt>
                <c:pt idx="6541">
                  <c:v>0.38100000000000001</c:v>
                </c:pt>
                <c:pt idx="6542">
                  <c:v>0.35899999999999999</c:v>
                </c:pt>
                <c:pt idx="6543">
                  <c:v>0.41199999999999998</c:v>
                </c:pt>
                <c:pt idx="6544">
                  <c:v>0.39200000000000002</c:v>
                </c:pt>
                <c:pt idx="6545">
                  <c:v>0.39700000000000002</c:v>
                </c:pt>
                <c:pt idx="6546">
                  <c:v>0.35599999999999998</c:v>
                </c:pt>
                <c:pt idx="6547">
                  <c:v>0.39500000000000002</c:v>
                </c:pt>
                <c:pt idx="6548">
                  <c:v>0.35299999999999998</c:v>
                </c:pt>
                <c:pt idx="6549">
                  <c:v>0.38400000000000001</c:v>
                </c:pt>
                <c:pt idx="6550">
                  <c:v>0.41199999999999998</c:v>
                </c:pt>
                <c:pt idx="6551">
                  <c:v>0.38700000000000001</c:v>
                </c:pt>
                <c:pt idx="6552">
                  <c:v>0.36799999999999999</c:v>
                </c:pt>
                <c:pt idx="6553">
                  <c:v>0.34599999999999997</c:v>
                </c:pt>
                <c:pt idx="6554">
                  <c:v>0.40899999999999997</c:v>
                </c:pt>
                <c:pt idx="6555">
                  <c:v>0.38700000000000001</c:v>
                </c:pt>
                <c:pt idx="6556">
                  <c:v>0.39600000000000002</c:v>
                </c:pt>
                <c:pt idx="6557">
                  <c:v>0.42599999999999999</c:v>
                </c:pt>
                <c:pt idx="6558">
                  <c:v>0.38400000000000001</c:v>
                </c:pt>
                <c:pt idx="6559">
                  <c:v>0.36799999999999999</c:v>
                </c:pt>
                <c:pt idx="6560">
                  <c:v>0.314</c:v>
                </c:pt>
                <c:pt idx="6561">
                  <c:v>0.36099999999999999</c:v>
                </c:pt>
                <c:pt idx="6562">
                  <c:v>0.26400000000000001</c:v>
                </c:pt>
                <c:pt idx="6563">
                  <c:v>0.27500000000000002</c:v>
                </c:pt>
                <c:pt idx="6564">
                  <c:v>0.27300000000000002</c:v>
                </c:pt>
                <c:pt idx="6565">
                  <c:v>0.24199999999999999</c:v>
                </c:pt>
                <c:pt idx="6566">
                  <c:v>0.312</c:v>
                </c:pt>
                <c:pt idx="6567">
                  <c:v>0.29799999999999999</c:v>
                </c:pt>
                <c:pt idx="6568">
                  <c:v>0.29199999999999998</c:v>
                </c:pt>
                <c:pt idx="6569">
                  <c:v>0.246</c:v>
                </c:pt>
                <c:pt idx="6570">
                  <c:v>0.252</c:v>
                </c:pt>
                <c:pt idx="6571">
                  <c:v>0.249</c:v>
                </c:pt>
                <c:pt idx="6572">
                  <c:v>0.27</c:v>
                </c:pt>
                <c:pt idx="6573">
                  <c:v>0.252</c:v>
                </c:pt>
                <c:pt idx="6574">
                  <c:v>0.27100000000000002</c:v>
                </c:pt>
                <c:pt idx="6575">
                  <c:v>0.26700000000000002</c:v>
                </c:pt>
                <c:pt idx="6576">
                  <c:v>0.28000000000000003</c:v>
                </c:pt>
                <c:pt idx="6577">
                  <c:v>0.246</c:v>
                </c:pt>
                <c:pt idx="6578">
                  <c:v>0.316</c:v>
                </c:pt>
                <c:pt idx="6579">
                  <c:v>0.30399999999999999</c:v>
                </c:pt>
                <c:pt idx="6580">
                  <c:v>0.23899999999999999</c:v>
                </c:pt>
                <c:pt idx="6581">
                  <c:v>0.27500000000000002</c:v>
                </c:pt>
                <c:pt idx="6582">
                  <c:v>0.224</c:v>
                </c:pt>
                <c:pt idx="6583">
                  <c:v>0.24299999999999999</c:v>
                </c:pt>
                <c:pt idx="6584">
                  <c:v>0.218</c:v>
                </c:pt>
                <c:pt idx="6585">
                  <c:v>0.20699999999999999</c:v>
                </c:pt>
                <c:pt idx="6586">
                  <c:v>0.26300000000000001</c:v>
                </c:pt>
                <c:pt idx="6587">
                  <c:v>0.19700000000000001</c:v>
                </c:pt>
                <c:pt idx="6588">
                  <c:v>0.187</c:v>
                </c:pt>
                <c:pt idx="6589">
                  <c:v>0.186</c:v>
                </c:pt>
                <c:pt idx="6590">
                  <c:v>0.21</c:v>
                </c:pt>
                <c:pt idx="6591">
                  <c:v>0.216</c:v>
                </c:pt>
                <c:pt idx="6592">
                  <c:v>0.19</c:v>
                </c:pt>
                <c:pt idx="6593">
                  <c:v>0.22800000000000001</c:v>
                </c:pt>
                <c:pt idx="6594">
                  <c:v>0.24399999999999999</c:v>
                </c:pt>
                <c:pt idx="6595">
                  <c:v>0.23100000000000001</c:v>
                </c:pt>
                <c:pt idx="6596">
                  <c:v>0.20300000000000001</c:v>
                </c:pt>
                <c:pt idx="6597">
                  <c:v>0.2</c:v>
                </c:pt>
                <c:pt idx="6598">
                  <c:v>0.23</c:v>
                </c:pt>
                <c:pt idx="6599">
                  <c:v>0.21299999999999999</c:v>
                </c:pt>
                <c:pt idx="6600">
                  <c:v>0.21</c:v>
                </c:pt>
                <c:pt idx="6601">
                  <c:v>0.245</c:v>
                </c:pt>
                <c:pt idx="6602">
                  <c:v>0.17100000000000001</c:v>
                </c:pt>
                <c:pt idx="6603">
                  <c:v>0.10100000000000001</c:v>
                </c:pt>
                <c:pt idx="6604">
                  <c:v>8.8999999999999996E-2</c:v>
                </c:pt>
                <c:pt idx="6605">
                  <c:v>0.106</c:v>
                </c:pt>
                <c:pt idx="6606">
                  <c:v>9.9000000000000005E-2</c:v>
                </c:pt>
                <c:pt idx="6607">
                  <c:v>9.1999999999999998E-2</c:v>
                </c:pt>
                <c:pt idx="6608">
                  <c:v>8.8999999999999996E-2</c:v>
                </c:pt>
                <c:pt idx="6609">
                  <c:v>0.10199999999999999</c:v>
                </c:pt>
                <c:pt idx="6610">
                  <c:v>9.5000000000000001E-2</c:v>
                </c:pt>
                <c:pt idx="6611">
                  <c:v>9.9000000000000005E-2</c:v>
                </c:pt>
                <c:pt idx="6612">
                  <c:v>0.10100000000000001</c:v>
                </c:pt>
                <c:pt idx="6613">
                  <c:v>0.109</c:v>
                </c:pt>
                <c:pt idx="6614">
                  <c:v>9.9000000000000005E-2</c:v>
                </c:pt>
                <c:pt idx="6615">
                  <c:v>0.153</c:v>
                </c:pt>
                <c:pt idx="6616">
                  <c:v>0.152</c:v>
                </c:pt>
                <c:pt idx="6617">
                  <c:v>0.14899999999999999</c:v>
                </c:pt>
                <c:pt idx="6618">
                  <c:v>0.123</c:v>
                </c:pt>
                <c:pt idx="6619">
                  <c:v>9.8000000000000004E-2</c:v>
                </c:pt>
                <c:pt idx="6620">
                  <c:v>9.5000000000000001E-2</c:v>
                </c:pt>
                <c:pt idx="6621">
                  <c:v>0.11</c:v>
                </c:pt>
                <c:pt idx="6622">
                  <c:v>9.9000000000000005E-2</c:v>
                </c:pt>
                <c:pt idx="6623">
                  <c:v>0.109</c:v>
                </c:pt>
                <c:pt idx="6624">
                  <c:v>0.10199999999999999</c:v>
                </c:pt>
                <c:pt idx="6625">
                  <c:v>0.108</c:v>
                </c:pt>
                <c:pt idx="6626">
                  <c:v>0.10199999999999999</c:v>
                </c:pt>
                <c:pt idx="6627">
                  <c:v>0.107</c:v>
                </c:pt>
                <c:pt idx="6628">
                  <c:v>0.16400000000000001</c:v>
                </c:pt>
                <c:pt idx="6629">
                  <c:v>0.154</c:v>
                </c:pt>
                <c:pt idx="6630">
                  <c:v>0.20100000000000001</c:v>
                </c:pt>
                <c:pt idx="6631">
                  <c:v>0.14499999999999999</c:v>
                </c:pt>
                <c:pt idx="6632">
                  <c:v>0.14099999999999999</c:v>
                </c:pt>
                <c:pt idx="6633">
                  <c:v>0.16900000000000001</c:v>
                </c:pt>
                <c:pt idx="6634">
                  <c:v>0.14899999999999999</c:v>
                </c:pt>
                <c:pt idx="6635">
                  <c:v>0.152</c:v>
                </c:pt>
                <c:pt idx="6636">
                  <c:v>0.158</c:v>
                </c:pt>
                <c:pt idx="6637">
                  <c:v>0.14399999999999999</c:v>
                </c:pt>
                <c:pt idx="6638">
                  <c:v>0.18099999999999999</c:v>
                </c:pt>
                <c:pt idx="6639">
                  <c:v>0.16200000000000001</c:v>
                </c:pt>
                <c:pt idx="6640">
                  <c:v>0.16500000000000001</c:v>
                </c:pt>
                <c:pt idx="6641">
                  <c:v>0.155</c:v>
                </c:pt>
                <c:pt idx="6642">
                  <c:v>0.155</c:v>
                </c:pt>
                <c:pt idx="6643">
                  <c:v>0.161</c:v>
                </c:pt>
                <c:pt idx="6644">
                  <c:v>0.14699999999999999</c:v>
                </c:pt>
                <c:pt idx="6645">
                  <c:v>0.152</c:v>
                </c:pt>
                <c:pt idx="6646">
                  <c:v>0.152</c:v>
                </c:pt>
                <c:pt idx="6647">
                  <c:v>0.124</c:v>
                </c:pt>
                <c:pt idx="6649">
                  <c:v>96.91</c:v>
                </c:pt>
                <c:pt idx="6650">
                  <c:v>91.21</c:v>
                </c:pt>
                <c:pt idx="6651">
                  <c:v>86.921999999999997</c:v>
                </c:pt>
                <c:pt idx="6652">
                  <c:v>84.784000000000006</c:v>
                </c:pt>
                <c:pt idx="6653">
                  <c:v>83.822000000000003</c:v>
                </c:pt>
                <c:pt idx="6654">
                  <c:v>82.724999999999994</c:v>
                </c:pt>
                <c:pt idx="6655">
                  <c:v>82.153999999999996</c:v>
                </c:pt>
                <c:pt idx="6656">
                  <c:v>81.875</c:v>
                </c:pt>
                <c:pt idx="6657">
                  <c:v>81.984999999999999</c:v>
                </c:pt>
                <c:pt idx="6658">
                  <c:v>81.304000000000002</c:v>
                </c:pt>
                <c:pt idx="6659">
                  <c:v>79.356999999999999</c:v>
                </c:pt>
                <c:pt idx="6660">
                  <c:v>75.649000000000001</c:v>
                </c:pt>
                <c:pt idx="6661">
                  <c:v>71.620999999999995</c:v>
                </c:pt>
                <c:pt idx="6662">
                  <c:v>69.391999999999996</c:v>
                </c:pt>
                <c:pt idx="6663">
                  <c:v>70.159000000000006</c:v>
                </c:pt>
                <c:pt idx="6664">
                  <c:v>72.057000000000002</c:v>
                </c:pt>
                <c:pt idx="6665">
                  <c:v>66.031000000000006</c:v>
                </c:pt>
                <c:pt idx="6666">
                  <c:v>65.632000000000005</c:v>
                </c:pt>
                <c:pt idx="6667">
                  <c:v>56.417999999999999</c:v>
                </c:pt>
                <c:pt idx="6668">
                  <c:v>53.616</c:v>
                </c:pt>
                <c:pt idx="6669">
                  <c:v>52.466000000000001</c:v>
                </c:pt>
                <c:pt idx="6670">
                  <c:v>50.58</c:v>
                </c:pt>
                <c:pt idx="6671">
                  <c:v>41.093000000000004</c:v>
                </c:pt>
                <c:pt idx="6672">
                  <c:v>46.192999999999998</c:v>
                </c:pt>
                <c:pt idx="6673">
                  <c:v>44.898000000000003</c:v>
                </c:pt>
                <c:pt idx="6674">
                  <c:v>44.597999999999999</c:v>
                </c:pt>
                <c:pt idx="6675">
                  <c:v>43.743000000000002</c:v>
                </c:pt>
                <c:pt idx="6676">
                  <c:v>38.841000000000001</c:v>
                </c:pt>
                <c:pt idx="6677">
                  <c:v>41.137</c:v>
                </c:pt>
                <c:pt idx="6678">
                  <c:v>44.917999999999999</c:v>
                </c:pt>
                <c:pt idx="6679">
                  <c:v>42.195</c:v>
                </c:pt>
                <c:pt idx="6680">
                  <c:v>42.728999999999999</c:v>
                </c:pt>
                <c:pt idx="6681">
                  <c:v>33.06</c:v>
                </c:pt>
                <c:pt idx="6682">
                  <c:v>39.192</c:v>
                </c:pt>
                <c:pt idx="6683">
                  <c:v>40.512</c:v>
                </c:pt>
                <c:pt idx="6684">
                  <c:v>43.758000000000003</c:v>
                </c:pt>
                <c:pt idx="6685">
                  <c:v>40.582999999999998</c:v>
                </c:pt>
                <c:pt idx="6686">
                  <c:v>32.420999999999999</c:v>
                </c:pt>
                <c:pt idx="6687">
                  <c:v>40.237000000000002</c:v>
                </c:pt>
                <c:pt idx="6688">
                  <c:v>42.365000000000002</c:v>
                </c:pt>
                <c:pt idx="6689">
                  <c:v>42.375</c:v>
                </c:pt>
                <c:pt idx="6690">
                  <c:v>37.08</c:v>
                </c:pt>
                <c:pt idx="6691">
                  <c:v>36.460999999999999</c:v>
                </c:pt>
                <c:pt idx="6692">
                  <c:v>40.798000000000002</c:v>
                </c:pt>
                <c:pt idx="6693">
                  <c:v>36.707000000000001</c:v>
                </c:pt>
                <c:pt idx="6694">
                  <c:v>50.421999999999997</c:v>
                </c:pt>
                <c:pt idx="6695">
                  <c:v>30.625</c:v>
                </c:pt>
                <c:pt idx="6696">
                  <c:v>32.512999999999998</c:v>
                </c:pt>
                <c:pt idx="6697">
                  <c:v>36.115000000000002</c:v>
                </c:pt>
                <c:pt idx="6698">
                  <c:v>38.933999999999997</c:v>
                </c:pt>
                <c:pt idx="6699">
                  <c:v>37.936999999999998</c:v>
                </c:pt>
                <c:pt idx="6700">
                  <c:v>34.277000000000001</c:v>
                </c:pt>
                <c:pt idx="6701">
                  <c:v>35.030999999999999</c:v>
                </c:pt>
                <c:pt idx="6702">
                  <c:v>38.009</c:v>
                </c:pt>
                <c:pt idx="6703">
                  <c:v>39.182000000000002</c:v>
                </c:pt>
                <c:pt idx="6704">
                  <c:v>37.110999999999997</c:v>
                </c:pt>
                <c:pt idx="6705">
                  <c:v>33.22</c:v>
                </c:pt>
                <c:pt idx="6706">
                  <c:v>34.326000000000001</c:v>
                </c:pt>
                <c:pt idx="6707">
                  <c:v>42.417000000000002</c:v>
                </c:pt>
                <c:pt idx="6708">
                  <c:v>40.982999999999997</c:v>
                </c:pt>
                <c:pt idx="6709">
                  <c:v>35.188000000000002</c:v>
                </c:pt>
                <c:pt idx="6710">
                  <c:v>32.741</c:v>
                </c:pt>
                <c:pt idx="6711">
                  <c:v>38.332999999999998</c:v>
                </c:pt>
                <c:pt idx="6712">
                  <c:v>40.177999999999997</c:v>
                </c:pt>
                <c:pt idx="6713">
                  <c:v>41.634</c:v>
                </c:pt>
                <c:pt idx="6714">
                  <c:v>33.795999999999999</c:v>
                </c:pt>
                <c:pt idx="6715">
                  <c:v>30.440999999999999</c:v>
                </c:pt>
                <c:pt idx="6716">
                  <c:v>39.018000000000001</c:v>
                </c:pt>
                <c:pt idx="6717">
                  <c:v>36.712000000000003</c:v>
                </c:pt>
                <c:pt idx="6718">
                  <c:v>40.408999999999999</c:v>
                </c:pt>
                <c:pt idx="6719">
                  <c:v>34.960999999999999</c:v>
                </c:pt>
                <c:pt idx="6720">
                  <c:v>35.713999999999999</c:v>
                </c:pt>
                <c:pt idx="6721">
                  <c:v>36.494</c:v>
                </c:pt>
                <c:pt idx="6722">
                  <c:v>39.505000000000003</c:v>
                </c:pt>
                <c:pt idx="6723">
                  <c:v>37.295000000000002</c:v>
                </c:pt>
                <c:pt idx="6724">
                  <c:v>44.368000000000002</c:v>
                </c:pt>
                <c:pt idx="6725">
                  <c:v>34.734999999999999</c:v>
                </c:pt>
                <c:pt idx="6726">
                  <c:v>38.902000000000001</c:v>
                </c:pt>
                <c:pt idx="6727">
                  <c:v>38.116999999999997</c:v>
                </c:pt>
                <c:pt idx="6728">
                  <c:v>32.79</c:v>
                </c:pt>
                <c:pt idx="6729">
                  <c:v>30.518000000000001</c:v>
                </c:pt>
                <c:pt idx="6730">
                  <c:v>40.561999999999998</c:v>
                </c:pt>
                <c:pt idx="6731">
                  <c:v>37.414999999999999</c:v>
                </c:pt>
                <c:pt idx="6732">
                  <c:v>38.57</c:v>
                </c:pt>
                <c:pt idx="6733">
                  <c:v>31.81</c:v>
                </c:pt>
                <c:pt idx="6734">
                  <c:v>39.125</c:v>
                </c:pt>
                <c:pt idx="6735">
                  <c:v>36.448999999999998</c:v>
                </c:pt>
                <c:pt idx="6736">
                  <c:v>37.765999999999998</c:v>
                </c:pt>
                <c:pt idx="6737">
                  <c:v>36.904000000000003</c:v>
                </c:pt>
                <c:pt idx="6738">
                  <c:v>35.713999999999999</c:v>
                </c:pt>
                <c:pt idx="6739">
                  <c:v>33.091999999999999</c:v>
                </c:pt>
                <c:pt idx="6740">
                  <c:v>38.101999999999997</c:v>
                </c:pt>
                <c:pt idx="6741">
                  <c:v>35.106000000000002</c:v>
                </c:pt>
                <c:pt idx="6742">
                  <c:v>42.353000000000002</c:v>
                </c:pt>
                <c:pt idx="6743">
                  <c:v>32.606999999999999</c:v>
                </c:pt>
                <c:pt idx="6744">
                  <c:v>34.206000000000003</c:v>
                </c:pt>
                <c:pt idx="6745">
                  <c:v>35.063000000000002</c:v>
                </c:pt>
                <c:pt idx="6746">
                  <c:v>40.005000000000003</c:v>
                </c:pt>
                <c:pt idx="6747">
                  <c:v>36.942</c:v>
                </c:pt>
                <c:pt idx="6748">
                  <c:v>37.792999999999999</c:v>
                </c:pt>
                <c:pt idx="6749">
                  <c:v>30.931000000000001</c:v>
                </c:pt>
                <c:pt idx="6750">
                  <c:v>32.673999999999999</c:v>
                </c:pt>
                <c:pt idx="6751">
                  <c:v>33.380000000000003</c:v>
                </c:pt>
                <c:pt idx="6752">
                  <c:v>48.359000000000002</c:v>
                </c:pt>
                <c:pt idx="6753">
                  <c:v>79.325999999999993</c:v>
                </c:pt>
                <c:pt idx="6754">
                  <c:v>79.210999999999999</c:v>
                </c:pt>
                <c:pt idx="6755">
                  <c:v>79.106999999999999</c:v>
                </c:pt>
                <c:pt idx="6756">
                  <c:v>78.989999999999995</c:v>
                </c:pt>
                <c:pt idx="6757">
                  <c:v>78.643000000000001</c:v>
                </c:pt>
                <c:pt idx="6758">
                  <c:v>78.625</c:v>
                </c:pt>
                <c:pt idx="6759">
                  <c:v>39.698</c:v>
                </c:pt>
                <c:pt idx="6760">
                  <c:v>36.668999999999997</c:v>
                </c:pt>
                <c:pt idx="6761">
                  <c:v>30.283000000000001</c:v>
                </c:pt>
                <c:pt idx="6762">
                  <c:v>26.724</c:v>
                </c:pt>
                <c:pt idx="6763">
                  <c:v>23.434000000000001</c:v>
                </c:pt>
                <c:pt idx="6764">
                  <c:v>25.492999999999999</c:v>
                </c:pt>
                <c:pt idx="6765">
                  <c:v>29.724</c:v>
                </c:pt>
                <c:pt idx="6766">
                  <c:v>22.597000000000001</c:v>
                </c:pt>
                <c:pt idx="6767">
                  <c:v>17.986000000000001</c:v>
                </c:pt>
                <c:pt idx="6768">
                  <c:v>15.605</c:v>
                </c:pt>
                <c:pt idx="6769">
                  <c:v>14.898999999999999</c:v>
                </c:pt>
                <c:pt idx="6770">
                  <c:v>13.891</c:v>
                </c:pt>
                <c:pt idx="6771">
                  <c:v>13.318</c:v>
                </c:pt>
                <c:pt idx="6772">
                  <c:v>13.066000000000001</c:v>
                </c:pt>
                <c:pt idx="6773">
                  <c:v>12.254</c:v>
                </c:pt>
                <c:pt idx="6774">
                  <c:v>12.237</c:v>
                </c:pt>
                <c:pt idx="6775">
                  <c:v>11.670999999999999</c:v>
                </c:pt>
                <c:pt idx="6776">
                  <c:v>11.265000000000001</c:v>
                </c:pt>
                <c:pt idx="6777">
                  <c:v>10.627000000000001</c:v>
                </c:pt>
                <c:pt idx="6778">
                  <c:v>10.88</c:v>
                </c:pt>
                <c:pt idx="6779">
                  <c:v>10.492000000000001</c:v>
                </c:pt>
                <c:pt idx="6780">
                  <c:v>10.523</c:v>
                </c:pt>
                <c:pt idx="6781">
                  <c:v>9.9380000000000006</c:v>
                </c:pt>
                <c:pt idx="6782">
                  <c:v>9.9090000000000007</c:v>
                </c:pt>
                <c:pt idx="6783">
                  <c:v>9.4559999999999995</c:v>
                </c:pt>
                <c:pt idx="6784">
                  <c:v>10.128</c:v>
                </c:pt>
                <c:pt idx="6785">
                  <c:v>9.9030000000000005</c:v>
                </c:pt>
                <c:pt idx="6786">
                  <c:v>9.9870000000000001</c:v>
                </c:pt>
                <c:pt idx="6787">
                  <c:v>9.9429999999999996</c:v>
                </c:pt>
                <c:pt idx="6788">
                  <c:v>9.4649999999999999</c:v>
                </c:pt>
                <c:pt idx="6789">
                  <c:v>9.5630000000000006</c:v>
                </c:pt>
                <c:pt idx="6790">
                  <c:v>9.343</c:v>
                </c:pt>
                <c:pt idx="6791">
                  <c:v>9.35</c:v>
                </c:pt>
                <c:pt idx="6792">
                  <c:v>9.048</c:v>
                </c:pt>
                <c:pt idx="6793">
                  <c:v>9.1609999999999996</c:v>
                </c:pt>
                <c:pt idx="6794">
                  <c:v>9.09</c:v>
                </c:pt>
                <c:pt idx="6795">
                  <c:v>8.9960000000000004</c:v>
                </c:pt>
                <c:pt idx="6796">
                  <c:v>8.8409999999999993</c:v>
                </c:pt>
                <c:pt idx="6797">
                  <c:v>8.6029999999999998</c:v>
                </c:pt>
                <c:pt idx="6798">
                  <c:v>8.5969999999999995</c:v>
                </c:pt>
                <c:pt idx="6799">
                  <c:v>8.5809999999999995</c:v>
                </c:pt>
                <c:pt idx="6800">
                  <c:v>8.4250000000000007</c:v>
                </c:pt>
                <c:pt idx="6801">
                  <c:v>8.5269999999999992</c:v>
                </c:pt>
                <c:pt idx="6802">
                  <c:v>8.2829999999999995</c:v>
                </c:pt>
                <c:pt idx="6803">
                  <c:v>8.39</c:v>
                </c:pt>
                <c:pt idx="6804">
                  <c:v>8.4179999999999993</c:v>
                </c:pt>
                <c:pt idx="6805">
                  <c:v>8.3249999999999993</c:v>
                </c:pt>
                <c:pt idx="6806">
                  <c:v>8.1120000000000001</c:v>
                </c:pt>
                <c:pt idx="6807">
                  <c:v>8.09</c:v>
                </c:pt>
                <c:pt idx="6808">
                  <c:v>7.8479999999999999</c:v>
                </c:pt>
                <c:pt idx="6809">
                  <c:v>8.0030000000000001</c:v>
                </c:pt>
                <c:pt idx="6810">
                  <c:v>7.9039999999999999</c:v>
                </c:pt>
                <c:pt idx="6811">
                  <c:v>7.8550000000000004</c:v>
                </c:pt>
                <c:pt idx="6812">
                  <c:v>8.0109999999999992</c:v>
                </c:pt>
                <c:pt idx="6813">
                  <c:v>7.9470000000000001</c:v>
                </c:pt>
                <c:pt idx="6814">
                  <c:v>7.68</c:v>
                </c:pt>
                <c:pt idx="6815">
                  <c:v>7.88</c:v>
                </c:pt>
                <c:pt idx="6816">
                  <c:v>7.9370000000000003</c:v>
                </c:pt>
                <c:pt idx="6817">
                  <c:v>8.0830000000000002</c:v>
                </c:pt>
                <c:pt idx="6818">
                  <c:v>7.9889999999999999</c:v>
                </c:pt>
                <c:pt idx="6819">
                  <c:v>7.8570000000000002</c:v>
                </c:pt>
                <c:pt idx="6820">
                  <c:v>7.8449999999999998</c:v>
                </c:pt>
                <c:pt idx="6821">
                  <c:v>7.7149999999999999</c:v>
                </c:pt>
                <c:pt idx="6822">
                  <c:v>8</c:v>
                </c:pt>
                <c:pt idx="6823">
                  <c:v>7.7050000000000001</c:v>
                </c:pt>
                <c:pt idx="6824">
                  <c:v>8.0109999999999992</c:v>
                </c:pt>
                <c:pt idx="6825">
                  <c:v>7.915</c:v>
                </c:pt>
                <c:pt idx="6826">
                  <c:v>7.5860000000000003</c:v>
                </c:pt>
                <c:pt idx="6827">
                  <c:v>7.43</c:v>
                </c:pt>
                <c:pt idx="6828">
                  <c:v>7.7539999999999996</c:v>
                </c:pt>
                <c:pt idx="6829">
                  <c:v>7.57</c:v>
                </c:pt>
                <c:pt idx="6830">
                  <c:v>7.2779999999999996</c:v>
                </c:pt>
                <c:pt idx="6831">
                  <c:v>7.673</c:v>
                </c:pt>
                <c:pt idx="6832">
                  <c:v>7.34</c:v>
                </c:pt>
                <c:pt idx="6833">
                  <c:v>7.4260000000000002</c:v>
                </c:pt>
                <c:pt idx="6834">
                  <c:v>7.4640000000000004</c:v>
                </c:pt>
                <c:pt idx="6835">
                  <c:v>7.5709999999999997</c:v>
                </c:pt>
                <c:pt idx="6836">
                  <c:v>7.3739999999999997</c:v>
                </c:pt>
                <c:pt idx="6837">
                  <c:v>7.4370000000000003</c:v>
                </c:pt>
                <c:pt idx="6838">
                  <c:v>7.4660000000000002</c:v>
                </c:pt>
                <c:pt idx="6839">
                  <c:v>7.51</c:v>
                </c:pt>
                <c:pt idx="6840">
                  <c:v>7.3129999999999997</c:v>
                </c:pt>
                <c:pt idx="6841">
                  <c:v>7.4039999999999999</c:v>
                </c:pt>
                <c:pt idx="6842">
                  <c:v>7.4569999999999999</c:v>
                </c:pt>
                <c:pt idx="6843">
                  <c:v>7.0419999999999998</c:v>
                </c:pt>
                <c:pt idx="6844">
                  <c:v>7.3250000000000002</c:v>
                </c:pt>
                <c:pt idx="6845">
                  <c:v>7.3689999999999998</c:v>
                </c:pt>
                <c:pt idx="6846">
                  <c:v>7.1769999999999996</c:v>
                </c:pt>
                <c:pt idx="6847">
                  <c:v>7.1970000000000001</c:v>
                </c:pt>
                <c:pt idx="6848">
                  <c:v>7.1689999999999996</c:v>
                </c:pt>
                <c:pt idx="6849">
                  <c:v>7.1180000000000003</c:v>
                </c:pt>
                <c:pt idx="6850">
                  <c:v>7.4109999999999996</c:v>
                </c:pt>
                <c:pt idx="6851">
                  <c:v>7.0449999999999999</c:v>
                </c:pt>
                <c:pt idx="6852">
                  <c:v>7.3620000000000001</c:v>
                </c:pt>
                <c:pt idx="6853">
                  <c:v>6.8730000000000002</c:v>
                </c:pt>
                <c:pt idx="6854">
                  <c:v>7.01</c:v>
                </c:pt>
                <c:pt idx="6855">
                  <c:v>25.831</c:v>
                </c:pt>
                <c:pt idx="6856">
                  <c:v>38.741</c:v>
                </c:pt>
                <c:pt idx="6857">
                  <c:v>42.36</c:v>
                </c:pt>
                <c:pt idx="6858">
                  <c:v>38.570999999999998</c:v>
                </c:pt>
                <c:pt idx="6859">
                  <c:v>39.438000000000002</c:v>
                </c:pt>
                <c:pt idx="6860">
                  <c:v>42.241999999999997</c:v>
                </c:pt>
                <c:pt idx="6861">
                  <c:v>38.110999999999997</c:v>
                </c:pt>
                <c:pt idx="6862">
                  <c:v>28.843</c:v>
                </c:pt>
                <c:pt idx="6863">
                  <c:v>35.893000000000001</c:v>
                </c:pt>
                <c:pt idx="6864">
                  <c:v>35.86</c:v>
                </c:pt>
                <c:pt idx="6865">
                  <c:v>40.582000000000001</c:v>
                </c:pt>
                <c:pt idx="6866">
                  <c:v>37.436</c:v>
                </c:pt>
                <c:pt idx="6867">
                  <c:v>41.610999999999997</c:v>
                </c:pt>
                <c:pt idx="6868">
                  <c:v>36.131</c:v>
                </c:pt>
                <c:pt idx="6869">
                  <c:v>34.198</c:v>
                </c:pt>
                <c:pt idx="6870">
                  <c:v>36.116</c:v>
                </c:pt>
                <c:pt idx="6871">
                  <c:v>36.301000000000002</c:v>
                </c:pt>
                <c:pt idx="6872">
                  <c:v>42.055999999999997</c:v>
                </c:pt>
                <c:pt idx="6873">
                  <c:v>34.972999999999999</c:v>
                </c:pt>
                <c:pt idx="6874">
                  <c:v>43.691000000000003</c:v>
                </c:pt>
                <c:pt idx="6875">
                  <c:v>31.655000000000001</c:v>
                </c:pt>
                <c:pt idx="6876">
                  <c:v>37.048999999999999</c:v>
                </c:pt>
                <c:pt idx="6877">
                  <c:v>35.944000000000003</c:v>
                </c:pt>
                <c:pt idx="6878">
                  <c:v>33.783999999999999</c:v>
                </c:pt>
                <c:pt idx="6879">
                  <c:v>31.937000000000001</c:v>
                </c:pt>
                <c:pt idx="6880">
                  <c:v>35.012999999999998</c:v>
                </c:pt>
                <c:pt idx="6881">
                  <c:v>36.808</c:v>
                </c:pt>
                <c:pt idx="6882">
                  <c:v>35.536000000000001</c:v>
                </c:pt>
                <c:pt idx="6883">
                  <c:v>36.259</c:v>
                </c:pt>
                <c:pt idx="6884">
                  <c:v>34.536999999999999</c:v>
                </c:pt>
                <c:pt idx="6885">
                  <c:v>31.824000000000002</c:v>
                </c:pt>
                <c:pt idx="6886">
                  <c:v>35.677999999999997</c:v>
                </c:pt>
                <c:pt idx="6887">
                  <c:v>35.747</c:v>
                </c:pt>
                <c:pt idx="6888">
                  <c:v>35.508000000000003</c:v>
                </c:pt>
                <c:pt idx="6889">
                  <c:v>31.35</c:v>
                </c:pt>
                <c:pt idx="6890">
                  <c:v>32.561999999999998</c:v>
                </c:pt>
                <c:pt idx="6891">
                  <c:v>37.267000000000003</c:v>
                </c:pt>
                <c:pt idx="6892">
                  <c:v>34.07</c:v>
                </c:pt>
                <c:pt idx="6893">
                  <c:v>37.871000000000002</c:v>
                </c:pt>
                <c:pt idx="6894">
                  <c:v>33.020000000000003</c:v>
                </c:pt>
                <c:pt idx="6895">
                  <c:v>31.832000000000001</c:v>
                </c:pt>
                <c:pt idx="6896">
                  <c:v>35.277999999999999</c:v>
                </c:pt>
                <c:pt idx="6897">
                  <c:v>34.779000000000003</c:v>
                </c:pt>
                <c:pt idx="6898">
                  <c:v>35.399000000000001</c:v>
                </c:pt>
                <c:pt idx="6899">
                  <c:v>35.323</c:v>
                </c:pt>
                <c:pt idx="6900">
                  <c:v>33.155999999999999</c:v>
                </c:pt>
                <c:pt idx="6901">
                  <c:v>35.868000000000002</c:v>
                </c:pt>
                <c:pt idx="6902">
                  <c:v>35.43</c:v>
                </c:pt>
                <c:pt idx="6903">
                  <c:v>34.917000000000002</c:v>
                </c:pt>
                <c:pt idx="6904">
                  <c:v>41.304000000000002</c:v>
                </c:pt>
                <c:pt idx="6905">
                  <c:v>34.049999999999997</c:v>
                </c:pt>
                <c:pt idx="6906">
                  <c:v>35.127000000000002</c:v>
                </c:pt>
                <c:pt idx="6907">
                  <c:v>33.908000000000001</c:v>
                </c:pt>
                <c:pt idx="6908">
                  <c:v>36.328000000000003</c:v>
                </c:pt>
                <c:pt idx="6909">
                  <c:v>31.977</c:v>
                </c:pt>
                <c:pt idx="6910">
                  <c:v>32.018000000000001</c:v>
                </c:pt>
                <c:pt idx="6911">
                  <c:v>34.654000000000003</c:v>
                </c:pt>
                <c:pt idx="6912">
                  <c:v>32.137</c:v>
                </c:pt>
                <c:pt idx="6913">
                  <c:v>35.542999999999999</c:v>
                </c:pt>
                <c:pt idx="6914">
                  <c:v>33.347999999999999</c:v>
                </c:pt>
                <c:pt idx="6915">
                  <c:v>35.534999999999997</c:v>
                </c:pt>
                <c:pt idx="6916">
                  <c:v>36.808999999999997</c:v>
                </c:pt>
                <c:pt idx="6917">
                  <c:v>34.896000000000001</c:v>
                </c:pt>
                <c:pt idx="6918">
                  <c:v>36.481000000000002</c:v>
                </c:pt>
                <c:pt idx="6919">
                  <c:v>33.235999999999997</c:v>
                </c:pt>
                <c:pt idx="6920">
                  <c:v>34.929000000000002</c:v>
                </c:pt>
                <c:pt idx="6921">
                  <c:v>32.122</c:v>
                </c:pt>
                <c:pt idx="6922">
                  <c:v>33.063000000000002</c:v>
                </c:pt>
                <c:pt idx="6923">
                  <c:v>34.296999999999997</c:v>
                </c:pt>
                <c:pt idx="6924">
                  <c:v>39.755000000000003</c:v>
                </c:pt>
                <c:pt idx="6925">
                  <c:v>34.383000000000003</c:v>
                </c:pt>
                <c:pt idx="6926">
                  <c:v>32.847999999999999</c:v>
                </c:pt>
                <c:pt idx="6927">
                  <c:v>35.588999999999999</c:v>
                </c:pt>
                <c:pt idx="6928">
                  <c:v>33.098999999999997</c:v>
                </c:pt>
                <c:pt idx="6929">
                  <c:v>33.718000000000004</c:v>
                </c:pt>
                <c:pt idx="6930">
                  <c:v>33.180999999999997</c:v>
                </c:pt>
                <c:pt idx="6931">
                  <c:v>34.484000000000002</c:v>
                </c:pt>
                <c:pt idx="6932">
                  <c:v>31.434000000000001</c:v>
                </c:pt>
                <c:pt idx="6933">
                  <c:v>31.887</c:v>
                </c:pt>
                <c:pt idx="6934">
                  <c:v>41.078000000000003</c:v>
                </c:pt>
                <c:pt idx="6935">
                  <c:v>34.997999999999998</c:v>
                </c:pt>
                <c:pt idx="6936">
                  <c:v>28.745999999999999</c:v>
                </c:pt>
                <c:pt idx="6937">
                  <c:v>35.595999999999997</c:v>
                </c:pt>
                <c:pt idx="6938">
                  <c:v>32.088000000000001</c:v>
                </c:pt>
                <c:pt idx="6939">
                  <c:v>34.188000000000002</c:v>
                </c:pt>
                <c:pt idx="6940">
                  <c:v>34.936999999999998</c:v>
                </c:pt>
                <c:pt idx="6941">
                  <c:v>36.29</c:v>
                </c:pt>
                <c:pt idx="6942">
                  <c:v>33.673999999999999</c:v>
                </c:pt>
                <c:pt idx="6943">
                  <c:v>33.255000000000003</c:v>
                </c:pt>
                <c:pt idx="6944">
                  <c:v>33.43</c:v>
                </c:pt>
                <c:pt idx="6945">
                  <c:v>33.316000000000003</c:v>
                </c:pt>
                <c:pt idx="6946">
                  <c:v>35.046999999999997</c:v>
                </c:pt>
                <c:pt idx="6947">
                  <c:v>35.323999999999998</c:v>
                </c:pt>
                <c:pt idx="6948">
                  <c:v>32.475999999999999</c:v>
                </c:pt>
                <c:pt idx="6949">
                  <c:v>31.853999999999999</c:v>
                </c:pt>
                <c:pt idx="6950">
                  <c:v>33.664999999999999</c:v>
                </c:pt>
                <c:pt idx="6951">
                  <c:v>37.378999999999998</c:v>
                </c:pt>
                <c:pt idx="6952">
                  <c:v>35.622</c:v>
                </c:pt>
                <c:pt idx="6953">
                  <c:v>31.925999999999998</c:v>
                </c:pt>
                <c:pt idx="6954">
                  <c:v>36.011000000000003</c:v>
                </c:pt>
                <c:pt idx="6955">
                  <c:v>33.636000000000003</c:v>
                </c:pt>
                <c:pt idx="6956">
                  <c:v>35.033999999999999</c:v>
                </c:pt>
                <c:pt idx="6957">
                  <c:v>35.777000000000001</c:v>
                </c:pt>
                <c:pt idx="6958">
                  <c:v>32.384999999999998</c:v>
                </c:pt>
                <c:pt idx="6959">
                  <c:v>30.715</c:v>
                </c:pt>
                <c:pt idx="6960">
                  <c:v>32.917999999999999</c:v>
                </c:pt>
                <c:pt idx="6961">
                  <c:v>35.475000000000001</c:v>
                </c:pt>
                <c:pt idx="6962">
                  <c:v>37.159999999999997</c:v>
                </c:pt>
                <c:pt idx="6963">
                  <c:v>35.112000000000002</c:v>
                </c:pt>
                <c:pt idx="6964">
                  <c:v>33.313000000000002</c:v>
                </c:pt>
                <c:pt idx="6965">
                  <c:v>43.576999999999998</c:v>
                </c:pt>
                <c:pt idx="6966">
                  <c:v>37.893999999999998</c:v>
                </c:pt>
                <c:pt idx="6967">
                  <c:v>36.427</c:v>
                </c:pt>
                <c:pt idx="6968">
                  <c:v>34.883000000000003</c:v>
                </c:pt>
                <c:pt idx="6969">
                  <c:v>32.465000000000003</c:v>
                </c:pt>
                <c:pt idx="6970">
                  <c:v>29.925000000000001</c:v>
                </c:pt>
                <c:pt idx="6971">
                  <c:v>37.149000000000001</c:v>
                </c:pt>
                <c:pt idx="6972">
                  <c:v>36.335999999999999</c:v>
                </c:pt>
                <c:pt idx="6973">
                  <c:v>33.798999999999999</c:v>
                </c:pt>
                <c:pt idx="6974">
                  <c:v>30.731999999999999</c:v>
                </c:pt>
                <c:pt idx="6975">
                  <c:v>30.725999999999999</c:v>
                </c:pt>
                <c:pt idx="6976">
                  <c:v>35.405999999999999</c:v>
                </c:pt>
                <c:pt idx="6977">
                  <c:v>34.274000000000001</c:v>
                </c:pt>
                <c:pt idx="6978">
                  <c:v>38.308999999999997</c:v>
                </c:pt>
                <c:pt idx="6979">
                  <c:v>34.841000000000001</c:v>
                </c:pt>
                <c:pt idx="6980">
                  <c:v>28.055</c:v>
                </c:pt>
                <c:pt idx="6981">
                  <c:v>34.165999999999997</c:v>
                </c:pt>
                <c:pt idx="6982">
                  <c:v>34.996000000000002</c:v>
                </c:pt>
                <c:pt idx="6983">
                  <c:v>35.457999999999998</c:v>
                </c:pt>
                <c:pt idx="6984">
                  <c:v>35.161000000000001</c:v>
                </c:pt>
                <c:pt idx="6985">
                  <c:v>29.254999999999999</c:v>
                </c:pt>
                <c:pt idx="6986">
                  <c:v>33.607999999999997</c:v>
                </c:pt>
                <c:pt idx="6987">
                  <c:v>36.655999999999999</c:v>
                </c:pt>
                <c:pt idx="6988">
                  <c:v>36.835000000000001</c:v>
                </c:pt>
                <c:pt idx="6989">
                  <c:v>35.883000000000003</c:v>
                </c:pt>
                <c:pt idx="6990">
                  <c:v>30.846</c:v>
                </c:pt>
                <c:pt idx="6991">
                  <c:v>28.936</c:v>
                </c:pt>
                <c:pt idx="6992">
                  <c:v>32.652000000000001</c:v>
                </c:pt>
                <c:pt idx="6993">
                  <c:v>38.344999999999999</c:v>
                </c:pt>
                <c:pt idx="6994">
                  <c:v>36.508000000000003</c:v>
                </c:pt>
                <c:pt idx="6995">
                  <c:v>42.601999999999997</c:v>
                </c:pt>
                <c:pt idx="6996">
                  <c:v>23.344999999999999</c:v>
                </c:pt>
                <c:pt idx="6997">
                  <c:v>32</c:v>
                </c:pt>
                <c:pt idx="6998">
                  <c:v>38.256</c:v>
                </c:pt>
                <c:pt idx="6999">
                  <c:v>35.899000000000001</c:v>
                </c:pt>
                <c:pt idx="7000">
                  <c:v>37.35</c:v>
                </c:pt>
                <c:pt idx="7001">
                  <c:v>27.82</c:v>
                </c:pt>
                <c:pt idx="7002">
                  <c:v>8.5410000000000004</c:v>
                </c:pt>
                <c:pt idx="7003">
                  <c:v>7.0039999999999996</c:v>
                </c:pt>
                <c:pt idx="7004">
                  <c:v>7.0860000000000003</c:v>
                </c:pt>
                <c:pt idx="7005">
                  <c:v>7.0659999999999998</c:v>
                </c:pt>
                <c:pt idx="7006">
                  <c:v>7.0449999999999999</c:v>
                </c:pt>
                <c:pt idx="7007">
                  <c:v>7.157</c:v>
                </c:pt>
                <c:pt idx="7008">
                  <c:v>7.1239999999999997</c:v>
                </c:pt>
                <c:pt idx="7009">
                  <c:v>7.1449999999999996</c:v>
                </c:pt>
                <c:pt idx="7010">
                  <c:v>7.0650000000000004</c:v>
                </c:pt>
                <c:pt idx="7011">
                  <c:v>6.9850000000000003</c:v>
                </c:pt>
                <c:pt idx="7012">
                  <c:v>7.0839999999999996</c:v>
                </c:pt>
                <c:pt idx="7013">
                  <c:v>7.1</c:v>
                </c:pt>
                <c:pt idx="7014">
                  <c:v>7.0229999999999997</c:v>
                </c:pt>
                <c:pt idx="7015">
                  <c:v>7.1040000000000001</c:v>
                </c:pt>
                <c:pt idx="7016">
                  <c:v>6.8639999999999999</c:v>
                </c:pt>
                <c:pt idx="7017">
                  <c:v>7.1390000000000002</c:v>
                </c:pt>
                <c:pt idx="7018">
                  <c:v>7.0419999999999998</c:v>
                </c:pt>
                <c:pt idx="7019">
                  <c:v>7.2670000000000003</c:v>
                </c:pt>
                <c:pt idx="7020">
                  <c:v>7.0439999999999996</c:v>
                </c:pt>
                <c:pt idx="7021">
                  <c:v>7.1079999999999997</c:v>
                </c:pt>
                <c:pt idx="7022">
                  <c:v>7.1340000000000003</c:v>
                </c:pt>
                <c:pt idx="7023">
                  <c:v>7.1349999999999998</c:v>
                </c:pt>
                <c:pt idx="7024">
                  <c:v>7.0979999999999999</c:v>
                </c:pt>
                <c:pt idx="7025">
                  <c:v>7.0579999999999998</c:v>
                </c:pt>
                <c:pt idx="7026">
                  <c:v>6.9980000000000002</c:v>
                </c:pt>
                <c:pt idx="7027">
                  <c:v>7.226</c:v>
                </c:pt>
                <c:pt idx="7028">
                  <c:v>7.0049999999999999</c:v>
                </c:pt>
                <c:pt idx="7029">
                  <c:v>7.0039999999999996</c:v>
                </c:pt>
                <c:pt idx="7030">
                  <c:v>7.141</c:v>
                </c:pt>
                <c:pt idx="7031">
                  <c:v>6.9960000000000004</c:v>
                </c:pt>
                <c:pt idx="7032">
                  <c:v>7.1180000000000003</c:v>
                </c:pt>
                <c:pt idx="7033">
                  <c:v>7.0629999999999997</c:v>
                </c:pt>
                <c:pt idx="7034">
                  <c:v>7.1619999999999999</c:v>
                </c:pt>
                <c:pt idx="7035">
                  <c:v>6</c:v>
                </c:pt>
                <c:pt idx="7037">
                  <c:v>0</c:v>
                </c:pt>
                <c:pt idx="7038">
                  <c:v>0</c:v>
                </c:pt>
                <c:pt idx="7039">
                  <c:v>0</c:v>
                </c:pt>
                <c:pt idx="7041">
                  <c:v>77.7</c:v>
                </c:pt>
                <c:pt idx="7042">
                  <c:v>77.625</c:v>
                </c:pt>
                <c:pt idx="7043">
                  <c:v>76.828000000000003</c:v>
                </c:pt>
                <c:pt idx="7045">
                  <c:v>100.22499999999999</c:v>
                </c:pt>
                <c:pt idx="7046">
                  <c:v>92.497</c:v>
                </c:pt>
                <c:pt idx="7047">
                  <c:v>87.688000000000002</c:v>
                </c:pt>
                <c:pt idx="7048">
                  <c:v>85.709000000000003</c:v>
                </c:pt>
                <c:pt idx="7049">
                  <c:v>84.668999999999997</c:v>
                </c:pt>
                <c:pt idx="7050">
                  <c:v>84.132000000000005</c:v>
                </c:pt>
                <c:pt idx="7051">
                  <c:v>83.62</c:v>
                </c:pt>
                <c:pt idx="7052">
                  <c:v>83.492999999999995</c:v>
                </c:pt>
                <c:pt idx="7053">
                  <c:v>83.638999999999996</c:v>
                </c:pt>
                <c:pt idx="7054">
                  <c:v>83.680999999999997</c:v>
                </c:pt>
                <c:pt idx="7055">
                  <c:v>83.340999999999994</c:v>
                </c:pt>
                <c:pt idx="7056">
                  <c:v>82.781000000000006</c:v>
                </c:pt>
                <c:pt idx="7057">
                  <c:v>82.391999999999996</c:v>
                </c:pt>
                <c:pt idx="7058">
                  <c:v>82.861000000000004</c:v>
                </c:pt>
                <c:pt idx="7059">
                  <c:v>82.796000000000006</c:v>
                </c:pt>
                <c:pt idx="7060">
                  <c:v>82.245000000000005</c:v>
                </c:pt>
                <c:pt idx="7061">
                  <c:v>82.010999999999996</c:v>
                </c:pt>
                <c:pt idx="7062">
                  <c:v>82.076999999999998</c:v>
                </c:pt>
                <c:pt idx="7063">
                  <c:v>81.656999999999996</c:v>
                </c:pt>
                <c:pt idx="7064">
                  <c:v>81.623999999999995</c:v>
                </c:pt>
                <c:pt idx="7065">
                  <c:v>82.119</c:v>
                </c:pt>
                <c:pt idx="7066">
                  <c:v>82.183000000000007</c:v>
                </c:pt>
                <c:pt idx="7067">
                  <c:v>81.894999999999996</c:v>
                </c:pt>
                <c:pt idx="7068">
                  <c:v>81.665999999999997</c:v>
                </c:pt>
                <c:pt idx="7069">
                  <c:v>81.587999999999994</c:v>
                </c:pt>
                <c:pt idx="7070">
                  <c:v>81.897000000000006</c:v>
                </c:pt>
                <c:pt idx="7071">
                  <c:v>81.748000000000005</c:v>
                </c:pt>
                <c:pt idx="7072">
                  <c:v>81.552999999999997</c:v>
                </c:pt>
                <c:pt idx="7073">
                  <c:v>81.665000000000006</c:v>
                </c:pt>
                <c:pt idx="7074">
                  <c:v>81.384</c:v>
                </c:pt>
                <c:pt idx="7075">
                  <c:v>81.540999999999997</c:v>
                </c:pt>
                <c:pt idx="7076">
                  <c:v>81.632999999999996</c:v>
                </c:pt>
                <c:pt idx="7077">
                  <c:v>81.355999999999995</c:v>
                </c:pt>
                <c:pt idx="7078">
                  <c:v>81.231999999999999</c:v>
                </c:pt>
                <c:pt idx="7079">
                  <c:v>81.004000000000005</c:v>
                </c:pt>
                <c:pt idx="7080">
                  <c:v>81.093999999999994</c:v>
                </c:pt>
                <c:pt idx="7081">
                  <c:v>81.174999999999997</c:v>
                </c:pt>
                <c:pt idx="7082">
                  <c:v>81.048000000000002</c:v>
                </c:pt>
                <c:pt idx="7083">
                  <c:v>81.356999999999999</c:v>
                </c:pt>
                <c:pt idx="7084">
                  <c:v>80.959000000000003</c:v>
                </c:pt>
                <c:pt idx="7085">
                  <c:v>81.135000000000005</c:v>
                </c:pt>
                <c:pt idx="7086">
                  <c:v>81.066999999999993</c:v>
                </c:pt>
                <c:pt idx="7087">
                  <c:v>81.097999999999999</c:v>
                </c:pt>
                <c:pt idx="7088">
                  <c:v>81.123999999999995</c:v>
                </c:pt>
                <c:pt idx="7089">
                  <c:v>80.933999999999997</c:v>
                </c:pt>
                <c:pt idx="7090">
                  <c:v>81.097999999999999</c:v>
                </c:pt>
                <c:pt idx="7091">
                  <c:v>81.019000000000005</c:v>
                </c:pt>
                <c:pt idx="7092">
                  <c:v>81.206999999999994</c:v>
                </c:pt>
                <c:pt idx="7093">
                  <c:v>80.867000000000004</c:v>
                </c:pt>
                <c:pt idx="7094">
                  <c:v>80.864999999999995</c:v>
                </c:pt>
                <c:pt idx="7095">
                  <c:v>80.944000000000003</c:v>
                </c:pt>
                <c:pt idx="7096">
                  <c:v>81.171999999999997</c:v>
                </c:pt>
                <c:pt idx="7097">
                  <c:v>81.162999999999997</c:v>
                </c:pt>
                <c:pt idx="7098">
                  <c:v>80.974000000000004</c:v>
                </c:pt>
                <c:pt idx="7099">
                  <c:v>80.974000000000004</c:v>
                </c:pt>
                <c:pt idx="7100">
                  <c:v>80.896000000000001</c:v>
                </c:pt>
                <c:pt idx="7101">
                  <c:v>80.991</c:v>
                </c:pt>
                <c:pt idx="7102">
                  <c:v>80.908000000000001</c:v>
                </c:pt>
                <c:pt idx="7103">
                  <c:v>81.021000000000001</c:v>
                </c:pt>
                <c:pt idx="7104">
                  <c:v>80.799000000000007</c:v>
                </c:pt>
                <c:pt idx="7105">
                  <c:v>80.882000000000005</c:v>
                </c:pt>
                <c:pt idx="7106">
                  <c:v>80.915000000000006</c:v>
                </c:pt>
                <c:pt idx="7107">
                  <c:v>80.828000000000003</c:v>
                </c:pt>
                <c:pt idx="7108">
                  <c:v>80.953000000000003</c:v>
                </c:pt>
                <c:pt idx="7109">
                  <c:v>80.796000000000006</c:v>
                </c:pt>
                <c:pt idx="7110">
                  <c:v>80.936999999999998</c:v>
                </c:pt>
                <c:pt idx="7111">
                  <c:v>80.840999999999994</c:v>
                </c:pt>
                <c:pt idx="7112">
                  <c:v>80.835999999999999</c:v>
                </c:pt>
                <c:pt idx="7113">
                  <c:v>80.863</c:v>
                </c:pt>
                <c:pt idx="7114">
                  <c:v>80.771000000000001</c:v>
                </c:pt>
                <c:pt idx="7115">
                  <c:v>80.834000000000003</c:v>
                </c:pt>
                <c:pt idx="7116">
                  <c:v>80.819000000000003</c:v>
                </c:pt>
                <c:pt idx="7117">
                  <c:v>80.63</c:v>
                </c:pt>
                <c:pt idx="7118">
                  <c:v>80.728999999999999</c:v>
                </c:pt>
                <c:pt idx="7119">
                  <c:v>80.668000000000006</c:v>
                </c:pt>
                <c:pt idx="7120">
                  <c:v>80.594999999999999</c:v>
                </c:pt>
                <c:pt idx="7121">
                  <c:v>80.775000000000006</c:v>
                </c:pt>
                <c:pt idx="7122">
                  <c:v>80.632999999999996</c:v>
                </c:pt>
                <c:pt idx="7123">
                  <c:v>80.543999999999997</c:v>
                </c:pt>
                <c:pt idx="7124">
                  <c:v>80.557000000000002</c:v>
                </c:pt>
                <c:pt idx="7125">
                  <c:v>80.552999999999997</c:v>
                </c:pt>
                <c:pt idx="7126">
                  <c:v>80.540000000000006</c:v>
                </c:pt>
                <c:pt idx="7127">
                  <c:v>80.481999999999999</c:v>
                </c:pt>
                <c:pt idx="7128">
                  <c:v>80.415999999999997</c:v>
                </c:pt>
                <c:pt idx="7129">
                  <c:v>80.349999999999994</c:v>
                </c:pt>
                <c:pt idx="7130">
                  <c:v>80.582999999999998</c:v>
                </c:pt>
                <c:pt idx="7131">
                  <c:v>80.563999999999993</c:v>
                </c:pt>
                <c:pt idx="7132">
                  <c:v>80.45</c:v>
                </c:pt>
                <c:pt idx="7133">
                  <c:v>80.492000000000004</c:v>
                </c:pt>
                <c:pt idx="7134">
                  <c:v>80.438999999999993</c:v>
                </c:pt>
                <c:pt idx="7135">
                  <c:v>80.647999999999996</c:v>
                </c:pt>
                <c:pt idx="7136">
                  <c:v>80.59</c:v>
                </c:pt>
                <c:pt idx="7137">
                  <c:v>80.436999999999998</c:v>
                </c:pt>
                <c:pt idx="7138">
                  <c:v>80.387</c:v>
                </c:pt>
                <c:pt idx="7139">
                  <c:v>80.349999999999994</c:v>
                </c:pt>
                <c:pt idx="7140">
                  <c:v>80.58</c:v>
                </c:pt>
                <c:pt idx="7141">
                  <c:v>80.504999999999995</c:v>
                </c:pt>
                <c:pt idx="7142">
                  <c:v>80.462999999999994</c:v>
                </c:pt>
                <c:pt idx="7143">
                  <c:v>80.382000000000005</c:v>
                </c:pt>
                <c:pt idx="7144">
                  <c:v>80.301000000000002</c:v>
                </c:pt>
                <c:pt idx="7145">
                  <c:v>80.641000000000005</c:v>
                </c:pt>
                <c:pt idx="7146">
                  <c:v>80.454999999999998</c:v>
                </c:pt>
                <c:pt idx="7147">
                  <c:v>80.441000000000003</c:v>
                </c:pt>
                <c:pt idx="7148">
                  <c:v>80.337000000000003</c:v>
                </c:pt>
                <c:pt idx="7149">
                  <c:v>80.459000000000003</c:v>
                </c:pt>
                <c:pt idx="7150">
                  <c:v>80.503</c:v>
                </c:pt>
                <c:pt idx="7151">
                  <c:v>80.418999999999997</c:v>
                </c:pt>
                <c:pt idx="7152">
                  <c:v>80.36</c:v>
                </c:pt>
                <c:pt idx="7153">
                  <c:v>80.382999999999996</c:v>
                </c:pt>
                <c:pt idx="7154">
                  <c:v>80.566000000000003</c:v>
                </c:pt>
                <c:pt idx="7155">
                  <c:v>80.441000000000003</c:v>
                </c:pt>
                <c:pt idx="7156">
                  <c:v>80.350999999999999</c:v>
                </c:pt>
                <c:pt idx="7157">
                  <c:v>80.400000000000006</c:v>
                </c:pt>
                <c:pt idx="7158">
                  <c:v>80.444000000000003</c:v>
                </c:pt>
                <c:pt idx="7159">
                  <c:v>80.53</c:v>
                </c:pt>
                <c:pt idx="7160">
                  <c:v>80.308000000000007</c:v>
                </c:pt>
                <c:pt idx="7161">
                  <c:v>80.478999999999999</c:v>
                </c:pt>
                <c:pt idx="7162">
                  <c:v>80.442999999999998</c:v>
                </c:pt>
                <c:pt idx="7163">
                  <c:v>80.373000000000005</c:v>
                </c:pt>
                <c:pt idx="7164">
                  <c:v>80.426000000000002</c:v>
                </c:pt>
                <c:pt idx="7165">
                  <c:v>80.119</c:v>
                </c:pt>
                <c:pt idx="7166">
                  <c:v>80.37</c:v>
                </c:pt>
                <c:pt idx="7167">
                  <c:v>80.363</c:v>
                </c:pt>
                <c:pt idx="7168">
                  <c:v>80.311999999999998</c:v>
                </c:pt>
                <c:pt idx="7169">
                  <c:v>80.388999999999996</c:v>
                </c:pt>
                <c:pt idx="7170">
                  <c:v>80.234999999999999</c:v>
                </c:pt>
                <c:pt idx="7171">
                  <c:v>80.283000000000001</c:v>
                </c:pt>
                <c:pt idx="7172">
                  <c:v>80.233999999999995</c:v>
                </c:pt>
                <c:pt idx="7173">
                  <c:v>80.346999999999994</c:v>
                </c:pt>
                <c:pt idx="7174">
                  <c:v>80.495999999999995</c:v>
                </c:pt>
                <c:pt idx="7175">
                  <c:v>80.233000000000004</c:v>
                </c:pt>
                <c:pt idx="7176">
                  <c:v>80.241</c:v>
                </c:pt>
                <c:pt idx="7177">
                  <c:v>80.233999999999995</c:v>
                </c:pt>
                <c:pt idx="7178">
                  <c:v>80.233999999999995</c:v>
                </c:pt>
                <c:pt idx="7179">
                  <c:v>80.36</c:v>
                </c:pt>
                <c:pt idx="7180">
                  <c:v>80.210999999999999</c:v>
                </c:pt>
                <c:pt idx="7181">
                  <c:v>80.069000000000003</c:v>
                </c:pt>
                <c:pt idx="7182">
                  <c:v>79.900000000000006</c:v>
                </c:pt>
                <c:pt idx="7183">
                  <c:v>80.474000000000004</c:v>
                </c:pt>
                <c:pt idx="7184">
                  <c:v>80.325000000000003</c:v>
                </c:pt>
                <c:pt idx="7185">
                  <c:v>80.031999999999996</c:v>
                </c:pt>
                <c:pt idx="7186">
                  <c:v>80.156999999999996</c:v>
                </c:pt>
                <c:pt idx="7187">
                  <c:v>80.131</c:v>
                </c:pt>
                <c:pt idx="7188">
                  <c:v>80.174999999999997</c:v>
                </c:pt>
                <c:pt idx="7189">
                  <c:v>80.367000000000004</c:v>
                </c:pt>
                <c:pt idx="7190">
                  <c:v>79.989000000000004</c:v>
                </c:pt>
                <c:pt idx="7191">
                  <c:v>80.111000000000004</c:v>
                </c:pt>
                <c:pt idx="7192">
                  <c:v>80.116</c:v>
                </c:pt>
                <c:pt idx="7193">
                  <c:v>80.385000000000005</c:v>
                </c:pt>
                <c:pt idx="7194">
                  <c:v>80.102999999999994</c:v>
                </c:pt>
                <c:pt idx="7195">
                  <c:v>80.010999999999996</c:v>
                </c:pt>
                <c:pt idx="7196">
                  <c:v>80.003</c:v>
                </c:pt>
                <c:pt idx="7197">
                  <c:v>80.001999999999995</c:v>
                </c:pt>
                <c:pt idx="7198">
                  <c:v>80.453999999999994</c:v>
                </c:pt>
                <c:pt idx="7199">
                  <c:v>80.069000000000003</c:v>
                </c:pt>
                <c:pt idx="7200">
                  <c:v>80.103999999999999</c:v>
                </c:pt>
                <c:pt idx="7201">
                  <c:v>80.138999999999996</c:v>
                </c:pt>
                <c:pt idx="7202">
                  <c:v>80.11</c:v>
                </c:pt>
                <c:pt idx="7203">
                  <c:v>80.367000000000004</c:v>
                </c:pt>
                <c:pt idx="7204">
                  <c:v>80.274000000000001</c:v>
                </c:pt>
                <c:pt idx="7205">
                  <c:v>80.070999999999998</c:v>
                </c:pt>
                <c:pt idx="7206">
                  <c:v>80.076999999999998</c:v>
                </c:pt>
                <c:pt idx="7207">
                  <c:v>80.058000000000007</c:v>
                </c:pt>
                <c:pt idx="7208">
                  <c:v>80.236000000000004</c:v>
                </c:pt>
                <c:pt idx="7209">
                  <c:v>80.233000000000004</c:v>
                </c:pt>
                <c:pt idx="7210">
                  <c:v>80.236999999999995</c:v>
                </c:pt>
                <c:pt idx="7211">
                  <c:v>80.153000000000006</c:v>
                </c:pt>
                <c:pt idx="7212">
                  <c:v>80.108000000000004</c:v>
                </c:pt>
                <c:pt idx="7213">
                  <c:v>80.159000000000006</c:v>
                </c:pt>
                <c:pt idx="7214">
                  <c:v>80.248000000000005</c:v>
                </c:pt>
                <c:pt idx="7215">
                  <c:v>80.244</c:v>
                </c:pt>
                <c:pt idx="7216">
                  <c:v>80.084000000000003</c:v>
                </c:pt>
                <c:pt idx="7217">
                  <c:v>80.084999999999994</c:v>
                </c:pt>
                <c:pt idx="7218">
                  <c:v>80.263999999999996</c:v>
                </c:pt>
                <c:pt idx="7219">
                  <c:v>80.266999999999996</c:v>
                </c:pt>
                <c:pt idx="7220">
                  <c:v>80.224000000000004</c:v>
                </c:pt>
                <c:pt idx="7221">
                  <c:v>80.103999999999999</c:v>
                </c:pt>
                <c:pt idx="7222">
                  <c:v>79.905000000000001</c:v>
                </c:pt>
                <c:pt idx="7223">
                  <c:v>80.177000000000007</c:v>
                </c:pt>
                <c:pt idx="7224">
                  <c:v>80.088999999999999</c:v>
                </c:pt>
                <c:pt idx="7225">
                  <c:v>80.009</c:v>
                </c:pt>
                <c:pt idx="7226">
                  <c:v>79.888999999999996</c:v>
                </c:pt>
                <c:pt idx="7227">
                  <c:v>79.884</c:v>
                </c:pt>
                <c:pt idx="7228">
                  <c:v>80.364999999999995</c:v>
                </c:pt>
                <c:pt idx="7229">
                  <c:v>80.194999999999993</c:v>
                </c:pt>
                <c:pt idx="7230">
                  <c:v>80.141000000000005</c:v>
                </c:pt>
                <c:pt idx="7231">
                  <c:v>80.024000000000001</c:v>
                </c:pt>
                <c:pt idx="7232">
                  <c:v>79.796999999999997</c:v>
                </c:pt>
                <c:pt idx="7233">
                  <c:v>80.382999999999996</c:v>
                </c:pt>
                <c:pt idx="7234">
                  <c:v>80.156999999999996</c:v>
                </c:pt>
                <c:pt idx="7235">
                  <c:v>80.128</c:v>
                </c:pt>
                <c:pt idx="7236">
                  <c:v>79.971000000000004</c:v>
                </c:pt>
                <c:pt idx="7237">
                  <c:v>79.912999999999997</c:v>
                </c:pt>
                <c:pt idx="7238">
                  <c:v>80.287000000000006</c:v>
                </c:pt>
                <c:pt idx="7239">
                  <c:v>80.122</c:v>
                </c:pt>
                <c:pt idx="7240">
                  <c:v>80.025999999999996</c:v>
                </c:pt>
                <c:pt idx="7241">
                  <c:v>80.064999999999998</c:v>
                </c:pt>
                <c:pt idx="7242">
                  <c:v>79.981999999999999</c:v>
                </c:pt>
                <c:pt idx="7243">
                  <c:v>79.983000000000004</c:v>
                </c:pt>
                <c:pt idx="7244">
                  <c:v>80.02</c:v>
                </c:pt>
                <c:pt idx="7245">
                  <c:v>80.033000000000001</c:v>
                </c:pt>
                <c:pt idx="7246">
                  <c:v>79.878</c:v>
                </c:pt>
                <c:pt idx="7247">
                  <c:v>79.927000000000007</c:v>
                </c:pt>
                <c:pt idx="7248">
                  <c:v>79.984999999999999</c:v>
                </c:pt>
                <c:pt idx="7249">
                  <c:v>80.027000000000001</c:v>
                </c:pt>
                <c:pt idx="7250">
                  <c:v>80.058999999999997</c:v>
                </c:pt>
                <c:pt idx="7251">
                  <c:v>80.081000000000003</c:v>
                </c:pt>
                <c:pt idx="7252">
                  <c:v>80.138999999999996</c:v>
                </c:pt>
                <c:pt idx="7253">
                  <c:v>79.918999999999997</c:v>
                </c:pt>
                <c:pt idx="7254">
                  <c:v>79.896000000000001</c:v>
                </c:pt>
                <c:pt idx="7255">
                  <c:v>80.003</c:v>
                </c:pt>
                <c:pt idx="7256">
                  <c:v>80.165000000000006</c:v>
                </c:pt>
                <c:pt idx="7257">
                  <c:v>80.004000000000005</c:v>
                </c:pt>
                <c:pt idx="7258">
                  <c:v>79.906000000000006</c:v>
                </c:pt>
                <c:pt idx="7259">
                  <c:v>79.980999999999995</c:v>
                </c:pt>
                <c:pt idx="7260">
                  <c:v>80.055999999999997</c:v>
                </c:pt>
                <c:pt idx="7261">
                  <c:v>80.257000000000005</c:v>
                </c:pt>
                <c:pt idx="7262">
                  <c:v>80.106999999999999</c:v>
                </c:pt>
                <c:pt idx="7263">
                  <c:v>79.933000000000007</c:v>
                </c:pt>
                <c:pt idx="7264">
                  <c:v>79.876000000000005</c:v>
                </c:pt>
                <c:pt idx="7265">
                  <c:v>79.944999999999993</c:v>
                </c:pt>
                <c:pt idx="7266">
                  <c:v>80.209000000000003</c:v>
                </c:pt>
                <c:pt idx="7267">
                  <c:v>80.251000000000005</c:v>
                </c:pt>
                <c:pt idx="7268">
                  <c:v>80.081000000000003</c:v>
                </c:pt>
                <c:pt idx="7269">
                  <c:v>79.896000000000001</c:v>
                </c:pt>
                <c:pt idx="7270">
                  <c:v>80.03</c:v>
                </c:pt>
                <c:pt idx="7271">
                  <c:v>80.210999999999999</c:v>
                </c:pt>
                <c:pt idx="7272">
                  <c:v>80.388999999999996</c:v>
                </c:pt>
                <c:pt idx="7273">
                  <c:v>80.117000000000004</c:v>
                </c:pt>
                <c:pt idx="7274">
                  <c:v>79.828000000000003</c:v>
                </c:pt>
                <c:pt idx="7275">
                  <c:v>79.944000000000003</c:v>
                </c:pt>
                <c:pt idx="7276">
                  <c:v>80.096000000000004</c:v>
                </c:pt>
                <c:pt idx="7277">
                  <c:v>80.188000000000002</c:v>
                </c:pt>
                <c:pt idx="7278">
                  <c:v>79.965000000000003</c:v>
                </c:pt>
                <c:pt idx="7279">
                  <c:v>79.875</c:v>
                </c:pt>
                <c:pt idx="7280">
                  <c:v>79.891999999999996</c:v>
                </c:pt>
                <c:pt idx="7281">
                  <c:v>79.948999999999998</c:v>
                </c:pt>
                <c:pt idx="7282">
                  <c:v>80.045000000000002</c:v>
                </c:pt>
                <c:pt idx="7283">
                  <c:v>79.834000000000003</c:v>
                </c:pt>
                <c:pt idx="7284">
                  <c:v>79.771000000000001</c:v>
                </c:pt>
                <c:pt idx="7285">
                  <c:v>79.715000000000003</c:v>
                </c:pt>
                <c:pt idx="7286">
                  <c:v>79.786000000000001</c:v>
                </c:pt>
                <c:pt idx="7287">
                  <c:v>80.096000000000004</c:v>
                </c:pt>
                <c:pt idx="7288">
                  <c:v>80.167000000000002</c:v>
                </c:pt>
                <c:pt idx="7289">
                  <c:v>80.058999999999997</c:v>
                </c:pt>
                <c:pt idx="7290">
                  <c:v>79.7</c:v>
                </c:pt>
                <c:pt idx="7291">
                  <c:v>79.831000000000003</c:v>
                </c:pt>
                <c:pt idx="7292">
                  <c:v>80.052000000000007</c:v>
                </c:pt>
                <c:pt idx="7293">
                  <c:v>80.346000000000004</c:v>
                </c:pt>
                <c:pt idx="7294">
                  <c:v>80.024000000000001</c:v>
                </c:pt>
                <c:pt idx="7295">
                  <c:v>79.721999999999994</c:v>
                </c:pt>
                <c:pt idx="7296">
                  <c:v>79.733999999999995</c:v>
                </c:pt>
                <c:pt idx="7297">
                  <c:v>79.963999999999999</c:v>
                </c:pt>
                <c:pt idx="7298">
                  <c:v>79.962000000000003</c:v>
                </c:pt>
                <c:pt idx="7299">
                  <c:v>79.798000000000002</c:v>
                </c:pt>
                <c:pt idx="7300">
                  <c:v>79.759</c:v>
                </c:pt>
                <c:pt idx="7301">
                  <c:v>79.858999999999995</c:v>
                </c:pt>
                <c:pt idx="7302">
                  <c:v>80.108999999999995</c:v>
                </c:pt>
                <c:pt idx="7303">
                  <c:v>79.858999999999995</c:v>
                </c:pt>
                <c:pt idx="7304">
                  <c:v>79.837000000000003</c:v>
                </c:pt>
                <c:pt idx="7305">
                  <c:v>79.787999999999997</c:v>
                </c:pt>
                <c:pt idx="7306">
                  <c:v>79.88</c:v>
                </c:pt>
                <c:pt idx="7307">
                  <c:v>80.228999999999999</c:v>
                </c:pt>
                <c:pt idx="7308">
                  <c:v>79.902000000000001</c:v>
                </c:pt>
                <c:pt idx="7309">
                  <c:v>79.747</c:v>
                </c:pt>
                <c:pt idx="7310">
                  <c:v>79.847999999999999</c:v>
                </c:pt>
                <c:pt idx="7311">
                  <c:v>79.885999999999996</c:v>
                </c:pt>
                <c:pt idx="7312">
                  <c:v>80.19</c:v>
                </c:pt>
                <c:pt idx="7313">
                  <c:v>80.069000000000003</c:v>
                </c:pt>
                <c:pt idx="7314">
                  <c:v>79.787999999999997</c:v>
                </c:pt>
                <c:pt idx="7315">
                  <c:v>79.853999999999999</c:v>
                </c:pt>
                <c:pt idx="7316">
                  <c:v>79.847999999999999</c:v>
                </c:pt>
                <c:pt idx="7317">
                  <c:v>79.906999999999996</c:v>
                </c:pt>
                <c:pt idx="7318">
                  <c:v>80.043999999999997</c:v>
                </c:pt>
                <c:pt idx="7319">
                  <c:v>79.844999999999999</c:v>
                </c:pt>
                <c:pt idx="7320">
                  <c:v>79.88</c:v>
                </c:pt>
                <c:pt idx="7321">
                  <c:v>79.846999999999994</c:v>
                </c:pt>
                <c:pt idx="7322">
                  <c:v>79.975999999999999</c:v>
                </c:pt>
                <c:pt idx="7323">
                  <c:v>80.162000000000006</c:v>
                </c:pt>
                <c:pt idx="7324">
                  <c:v>79.831000000000003</c:v>
                </c:pt>
                <c:pt idx="7325">
                  <c:v>79.906000000000006</c:v>
                </c:pt>
                <c:pt idx="7326">
                  <c:v>79.846999999999994</c:v>
                </c:pt>
                <c:pt idx="7327">
                  <c:v>79.893000000000001</c:v>
                </c:pt>
                <c:pt idx="7328">
                  <c:v>80.028000000000006</c:v>
                </c:pt>
                <c:pt idx="7329">
                  <c:v>79.850999999999999</c:v>
                </c:pt>
                <c:pt idx="7330">
                  <c:v>79.869</c:v>
                </c:pt>
                <c:pt idx="7331">
                  <c:v>80.162999999999997</c:v>
                </c:pt>
                <c:pt idx="7333">
                  <c:v>101.114</c:v>
                </c:pt>
                <c:pt idx="7334">
                  <c:v>98.591999999999999</c:v>
                </c:pt>
                <c:pt idx="7335">
                  <c:v>88.564999999999998</c:v>
                </c:pt>
                <c:pt idx="7336">
                  <c:v>86.135999999999996</c:v>
                </c:pt>
                <c:pt idx="7337">
                  <c:v>85.326999999999998</c:v>
                </c:pt>
                <c:pt idx="7338">
                  <c:v>84.694000000000003</c:v>
                </c:pt>
                <c:pt idx="7339">
                  <c:v>84.245999999999995</c:v>
                </c:pt>
                <c:pt idx="7340">
                  <c:v>83.945999999999998</c:v>
                </c:pt>
                <c:pt idx="7341">
                  <c:v>84.102999999999994</c:v>
                </c:pt>
                <c:pt idx="7342">
                  <c:v>84.5</c:v>
                </c:pt>
                <c:pt idx="7343">
                  <c:v>83.707999999999998</c:v>
                </c:pt>
                <c:pt idx="7344">
                  <c:v>82.863</c:v>
                </c:pt>
                <c:pt idx="7345">
                  <c:v>82.269000000000005</c:v>
                </c:pt>
                <c:pt idx="7346">
                  <c:v>82.099000000000004</c:v>
                </c:pt>
                <c:pt idx="7347">
                  <c:v>82.171999999999997</c:v>
                </c:pt>
                <c:pt idx="7348">
                  <c:v>81.837000000000003</c:v>
                </c:pt>
                <c:pt idx="7349">
                  <c:v>81.698999999999998</c:v>
                </c:pt>
                <c:pt idx="7350">
                  <c:v>81.599999999999994</c:v>
                </c:pt>
                <c:pt idx="7351">
                  <c:v>81.212999999999994</c:v>
                </c:pt>
                <c:pt idx="7352">
                  <c:v>81.483000000000004</c:v>
                </c:pt>
                <c:pt idx="7353">
                  <c:v>81.441000000000003</c:v>
                </c:pt>
                <c:pt idx="7354">
                  <c:v>81.483000000000004</c:v>
                </c:pt>
                <c:pt idx="7355">
                  <c:v>81.129000000000005</c:v>
                </c:pt>
                <c:pt idx="7356">
                  <c:v>80.953999999999994</c:v>
                </c:pt>
                <c:pt idx="7357">
                  <c:v>81.132000000000005</c:v>
                </c:pt>
                <c:pt idx="7358">
                  <c:v>81.03</c:v>
                </c:pt>
                <c:pt idx="7359">
                  <c:v>81.218999999999994</c:v>
                </c:pt>
                <c:pt idx="7360">
                  <c:v>81.081000000000003</c:v>
                </c:pt>
                <c:pt idx="7361">
                  <c:v>80.84</c:v>
                </c:pt>
                <c:pt idx="7362">
                  <c:v>80.936999999999998</c:v>
                </c:pt>
                <c:pt idx="7363">
                  <c:v>80.956999999999994</c:v>
                </c:pt>
                <c:pt idx="7364">
                  <c:v>81.183000000000007</c:v>
                </c:pt>
                <c:pt idx="7365">
                  <c:v>81.045000000000002</c:v>
                </c:pt>
                <c:pt idx="7366">
                  <c:v>80.894999999999996</c:v>
                </c:pt>
                <c:pt idx="7367">
                  <c:v>80.831000000000003</c:v>
                </c:pt>
                <c:pt idx="7368">
                  <c:v>80.861000000000004</c:v>
                </c:pt>
                <c:pt idx="7369">
                  <c:v>80.905000000000001</c:v>
                </c:pt>
                <c:pt idx="7370">
                  <c:v>80.841999999999999</c:v>
                </c:pt>
                <c:pt idx="7371">
                  <c:v>80.5</c:v>
                </c:pt>
                <c:pt idx="7372">
                  <c:v>80.302000000000007</c:v>
                </c:pt>
                <c:pt idx="7373">
                  <c:v>80.563999999999993</c:v>
                </c:pt>
                <c:pt idx="7374">
                  <c:v>80.665999999999997</c:v>
                </c:pt>
                <c:pt idx="7375">
                  <c:v>80.747</c:v>
                </c:pt>
                <c:pt idx="7376">
                  <c:v>80.524000000000001</c:v>
                </c:pt>
                <c:pt idx="7377">
                  <c:v>80.558000000000007</c:v>
                </c:pt>
                <c:pt idx="7378">
                  <c:v>80.569999999999993</c:v>
                </c:pt>
                <c:pt idx="7379">
                  <c:v>80.412999999999997</c:v>
                </c:pt>
                <c:pt idx="7380">
                  <c:v>80.575000000000003</c:v>
                </c:pt>
                <c:pt idx="7381">
                  <c:v>80.516000000000005</c:v>
                </c:pt>
                <c:pt idx="7382">
                  <c:v>80.436000000000007</c:v>
                </c:pt>
                <c:pt idx="7383">
                  <c:v>80.474000000000004</c:v>
                </c:pt>
                <c:pt idx="7384">
                  <c:v>80.320999999999998</c:v>
                </c:pt>
                <c:pt idx="7385">
                  <c:v>80.451999999999998</c:v>
                </c:pt>
                <c:pt idx="7386">
                  <c:v>80.486000000000004</c:v>
                </c:pt>
                <c:pt idx="7387">
                  <c:v>80.299000000000007</c:v>
                </c:pt>
                <c:pt idx="7388">
                  <c:v>80.210999999999999</c:v>
                </c:pt>
                <c:pt idx="7389">
                  <c:v>80.137</c:v>
                </c:pt>
                <c:pt idx="7390">
                  <c:v>80.375</c:v>
                </c:pt>
                <c:pt idx="7391">
                  <c:v>80.378</c:v>
                </c:pt>
                <c:pt idx="7392">
                  <c:v>80.397000000000006</c:v>
                </c:pt>
                <c:pt idx="7393">
                  <c:v>80.281999999999996</c:v>
                </c:pt>
                <c:pt idx="7394">
                  <c:v>80.066000000000003</c:v>
                </c:pt>
                <c:pt idx="7395">
                  <c:v>80.239999999999995</c:v>
                </c:pt>
                <c:pt idx="7396">
                  <c:v>80.308000000000007</c:v>
                </c:pt>
                <c:pt idx="7397">
                  <c:v>80.462999999999994</c:v>
                </c:pt>
                <c:pt idx="7398">
                  <c:v>80.236999999999995</c:v>
                </c:pt>
                <c:pt idx="7399">
                  <c:v>80.094999999999999</c:v>
                </c:pt>
                <c:pt idx="7400">
                  <c:v>80.207999999999998</c:v>
                </c:pt>
                <c:pt idx="7401">
                  <c:v>80.317999999999998</c:v>
                </c:pt>
                <c:pt idx="7402">
                  <c:v>80.376999999999995</c:v>
                </c:pt>
                <c:pt idx="7403">
                  <c:v>80.391999999999996</c:v>
                </c:pt>
                <c:pt idx="7404">
                  <c:v>80.513000000000005</c:v>
                </c:pt>
                <c:pt idx="7405">
                  <c:v>80.266999999999996</c:v>
                </c:pt>
                <c:pt idx="7406">
                  <c:v>80.320999999999998</c:v>
                </c:pt>
                <c:pt idx="7407">
                  <c:v>80.289000000000001</c:v>
                </c:pt>
                <c:pt idx="7408">
                  <c:v>80.257999999999996</c:v>
                </c:pt>
                <c:pt idx="7409">
                  <c:v>80.3</c:v>
                </c:pt>
                <c:pt idx="7410">
                  <c:v>80.195999999999998</c:v>
                </c:pt>
                <c:pt idx="7411">
                  <c:v>80.19</c:v>
                </c:pt>
                <c:pt idx="7412">
                  <c:v>80.222999999999999</c:v>
                </c:pt>
                <c:pt idx="7413">
                  <c:v>80.150999999999996</c:v>
                </c:pt>
                <c:pt idx="7414">
                  <c:v>80.018000000000001</c:v>
                </c:pt>
                <c:pt idx="7415">
                  <c:v>80.022999999999996</c:v>
                </c:pt>
                <c:pt idx="7416">
                  <c:v>80.188999999999993</c:v>
                </c:pt>
                <c:pt idx="7417">
                  <c:v>80.228999999999999</c:v>
                </c:pt>
                <c:pt idx="7418">
                  <c:v>80.263999999999996</c:v>
                </c:pt>
                <c:pt idx="7419">
                  <c:v>80.305999999999997</c:v>
                </c:pt>
                <c:pt idx="7420">
                  <c:v>80.063000000000002</c:v>
                </c:pt>
                <c:pt idx="7421">
                  <c:v>80.138000000000005</c:v>
                </c:pt>
                <c:pt idx="7422">
                  <c:v>80.159000000000006</c:v>
                </c:pt>
                <c:pt idx="7423">
                  <c:v>80.263000000000005</c:v>
                </c:pt>
                <c:pt idx="7424">
                  <c:v>80.061000000000007</c:v>
                </c:pt>
                <c:pt idx="7425">
                  <c:v>80.058999999999997</c:v>
                </c:pt>
                <c:pt idx="7426">
                  <c:v>79.997</c:v>
                </c:pt>
                <c:pt idx="7427">
                  <c:v>80.144999999999996</c:v>
                </c:pt>
                <c:pt idx="7428">
                  <c:v>80.201999999999998</c:v>
                </c:pt>
                <c:pt idx="7429">
                  <c:v>80.099000000000004</c:v>
                </c:pt>
                <c:pt idx="7430">
                  <c:v>80.010999999999996</c:v>
                </c:pt>
                <c:pt idx="7431">
                  <c:v>80.046999999999997</c:v>
                </c:pt>
                <c:pt idx="7432">
                  <c:v>80.096000000000004</c:v>
                </c:pt>
                <c:pt idx="7433">
                  <c:v>80.177999999999997</c:v>
                </c:pt>
                <c:pt idx="7434">
                  <c:v>80.027000000000001</c:v>
                </c:pt>
                <c:pt idx="7435">
                  <c:v>80.010000000000005</c:v>
                </c:pt>
                <c:pt idx="7436">
                  <c:v>79.896000000000001</c:v>
                </c:pt>
                <c:pt idx="7437">
                  <c:v>80.067999999999998</c:v>
                </c:pt>
                <c:pt idx="7438">
                  <c:v>80.16</c:v>
                </c:pt>
                <c:pt idx="7439">
                  <c:v>80.302999999999997</c:v>
                </c:pt>
                <c:pt idx="7440">
                  <c:v>80.209999999999994</c:v>
                </c:pt>
                <c:pt idx="7441">
                  <c:v>80.055000000000007</c:v>
                </c:pt>
                <c:pt idx="7442">
                  <c:v>79.962999999999994</c:v>
                </c:pt>
                <c:pt idx="7443">
                  <c:v>80.195999999999998</c:v>
                </c:pt>
                <c:pt idx="7444">
                  <c:v>80.2</c:v>
                </c:pt>
                <c:pt idx="7445">
                  <c:v>80.141999999999996</c:v>
                </c:pt>
                <c:pt idx="7446">
                  <c:v>79.97</c:v>
                </c:pt>
                <c:pt idx="7447">
                  <c:v>79.972999999999999</c:v>
                </c:pt>
                <c:pt idx="7448">
                  <c:v>80.084999999999994</c:v>
                </c:pt>
                <c:pt idx="7449">
                  <c:v>80.152000000000001</c:v>
                </c:pt>
                <c:pt idx="7450">
                  <c:v>80.180000000000007</c:v>
                </c:pt>
                <c:pt idx="7451">
                  <c:v>80.046999999999997</c:v>
                </c:pt>
                <c:pt idx="7452">
                  <c:v>80.054000000000002</c:v>
                </c:pt>
                <c:pt idx="7453">
                  <c:v>80.064999999999998</c:v>
                </c:pt>
                <c:pt idx="7454">
                  <c:v>80.094999999999999</c:v>
                </c:pt>
                <c:pt idx="7455">
                  <c:v>80.132000000000005</c:v>
                </c:pt>
                <c:pt idx="7456">
                  <c:v>79.950999999999993</c:v>
                </c:pt>
                <c:pt idx="7457">
                  <c:v>79.963999999999999</c:v>
                </c:pt>
                <c:pt idx="7458">
                  <c:v>80.010999999999996</c:v>
                </c:pt>
                <c:pt idx="7459">
                  <c:v>80.021000000000001</c:v>
                </c:pt>
                <c:pt idx="7460">
                  <c:v>80.052000000000007</c:v>
                </c:pt>
                <c:pt idx="7461">
                  <c:v>80.004999999999995</c:v>
                </c:pt>
                <c:pt idx="7462">
                  <c:v>80.004000000000005</c:v>
                </c:pt>
                <c:pt idx="7463">
                  <c:v>79.963999999999999</c:v>
                </c:pt>
                <c:pt idx="7464">
                  <c:v>79.977000000000004</c:v>
                </c:pt>
                <c:pt idx="7465">
                  <c:v>80.051000000000002</c:v>
                </c:pt>
                <c:pt idx="7466">
                  <c:v>80.013999999999996</c:v>
                </c:pt>
                <c:pt idx="7467">
                  <c:v>79.959999999999994</c:v>
                </c:pt>
                <c:pt idx="7468">
                  <c:v>79.956000000000003</c:v>
                </c:pt>
                <c:pt idx="7469">
                  <c:v>79.992000000000004</c:v>
                </c:pt>
                <c:pt idx="7470">
                  <c:v>80.081999999999994</c:v>
                </c:pt>
                <c:pt idx="7471">
                  <c:v>80.015000000000001</c:v>
                </c:pt>
                <c:pt idx="7472">
                  <c:v>79.876999999999995</c:v>
                </c:pt>
                <c:pt idx="7473">
                  <c:v>79.933000000000007</c:v>
                </c:pt>
                <c:pt idx="7474">
                  <c:v>79.974000000000004</c:v>
                </c:pt>
                <c:pt idx="7475">
                  <c:v>80.105000000000004</c:v>
                </c:pt>
                <c:pt idx="7476">
                  <c:v>80.078000000000003</c:v>
                </c:pt>
                <c:pt idx="7477">
                  <c:v>79.831000000000003</c:v>
                </c:pt>
                <c:pt idx="7478">
                  <c:v>79.850999999999999</c:v>
                </c:pt>
                <c:pt idx="7479">
                  <c:v>79.935000000000002</c:v>
                </c:pt>
                <c:pt idx="7480">
                  <c:v>80.156000000000006</c:v>
                </c:pt>
                <c:pt idx="7481">
                  <c:v>80.180999999999997</c:v>
                </c:pt>
                <c:pt idx="7482">
                  <c:v>79.962999999999994</c:v>
                </c:pt>
                <c:pt idx="7483">
                  <c:v>79.896000000000001</c:v>
                </c:pt>
                <c:pt idx="7484">
                  <c:v>80.088999999999999</c:v>
                </c:pt>
                <c:pt idx="7485">
                  <c:v>80.114999999999995</c:v>
                </c:pt>
                <c:pt idx="7486">
                  <c:v>80.141000000000005</c:v>
                </c:pt>
                <c:pt idx="7487">
                  <c:v>80.138000000000005</c:v>
                </c:pt>
                <c:pt idx="7488">
                  <c:v>79.954999999999998</c:v>
                </c:pt>
                <c:pt idx="7489">
                  <c:v>80.040000000000006</c:v>
                </c:pt>
                <c:pt idx="7490">
                  <c:v>80.05</c:v>
                </c:pt>
                <c:pt idx="7491">
                  <c:v>80.141000000000005</c:v>
                </c:pt>
                <c:pt idx="7492">
                  <c:v>80.039000000000001</c:v>
                </c:pt>
                <c:pt idx="7493">
                  <c:v>80.072000000000003</c:v>
                </c:pt>
                <c:pt idx="7494">
                  <c:v>79.930999999999997</c:v>
                </c:pt>
                <c:pt idx="7495">
                  <c:v>79.992000000000004</c:v>
                </c:pt>
                <c:pt idx="7496">
                  <c:v>80.197999999999993</c:v>
                </c:pt>
                <c:pt idx="7497">
                  <c:v>80.361999999999995</c:v>
                </c:pt>
                <c:pt idx="7498">
                  <c:v>80.034999999999997</c:v>
                </c:pt>
                <c:pt idx="7499">
                  <c:v>79.834999999999994</c:v>
                </c:pt>
                <c:pt idx="7500">
                  <c:v>80.073999999999998</c:v>
                </c:pt>
                <c:pt idx="7501">
                  <c:v>80.090999999999994</c:v>
                </c:pt>
                <c:pt idx="7502">
                  <c:v>80.335999999999999</c:v>
                </c:pt>
                <c:pt idx="7503">
                  <c:v>80.073999999999998</c:v>
                </c:pt>
                <c:pt idx="7504">
                  <c:v>79.846000000000004</c:v>
                </c:pt>
                <c:pt idx="7505">
                  <c:v>80.03</c:v>
                </c:pt>
                <c:pt idx="7506">
                  <c:v>80.070999999999998</c:v>
                </c:pt>
                <c:pt idx="7507">
                  <c:v>80.414000000000001</c:v>
                </c:pt>
                <c:pt idx="7508">
                  <c:v>80.106999999999999</c:v>
                </c:pt>
                <c:pt idx="7509">
                  <c:v>79.933000000000007</c:v>
                </c:pt>
                <c:pt idx="7510">
                  <c:v>79.991</c:v>
                </c:pt>
                <c:pt idx="7511">
                  <c:v>80.072999999999993</c:v>
                </c:pt>
                <c:pt idx="7512">
                  <c:v>80.174000000000007</c:v>
                </c:pt>
                <c:pt idx="7513">
                  <c:v>80.049000000000007</c:v>
                </c:pt>
                <c:pt idx="7514">
                  <c:v>79.834000000000003</c:v>
                </c:pt>
                <c:pt idx="7515">
                  <c:v>79.843000000000004</c:v>
                </c:pt>
                <c:pt idx="7516">
                  <c:v>79.963999999999999</c:v>
                </c:pt>
                <c:pt idx="7517">
                  <c:v>80.218000000000004</c:v>
                </c:pt>
                <c:pt idx="7518">
                  <c:v>79.986999999999995</c:v>
                </c:pt>
                <c:pt idx="7519">
                  <c:v>79.956000000000003</c:v>
                </c:pt>
                <c:pt idx="7520">
                  <c:v>79.787000000000006</c:v>
                </c:pt>
                <c:pt idx="7521">
                  <c:v>79.995999999999995</c:v>
                </c:pt>
                <c:pt idx="7522">
                  <c:v>80.150999999999996</c:v>
                </c:pt>
                <c:pt idx="7523">
                  <c:v>79.956000000000003</c:v>
                </c:pt>
                <c:pt idx="7524">
                  <c:v>79.972999999999999</c:v>
                </c:pt>
                <c:pt idx="7525">
                  <c:v>79.885000000000005</c:v>
                </c:pt>
                <c:pt idx="7526">
                  <c:v>79.991</c:v>
                </c:pt>
                <c:pt idx="7527">
                  <c:v>80.173000000000002</c:v>
                </c:pt>
                <c:pt idx="7528">
                  <c:v>79.927000000000007</c:v>
                </c:pt>
                <c:pt idx="7529">
                  <c:v>79.888999999999996</c:v>
                </c:pt>
                <c:pt idx="7530">
                  <c:v>79.866</c:v>
                </c:pt>
                <c:pt idx="7531">
                  <c:v>79.903999999999996</c:v>
                </c:pt>
                <c:pt idx="7532">
                  <c:v>79.972999999999999</c:v>
                </c:pt>
                <c:pt idx="7533">
                  <c:v>79.903000000000006</c:v>
                </c:pt>
                <c:pt idx="7534">
                  <c:v>79.885999999999996</c:v>
                </c:pt>
                <c:pt idx="7535">
                  <c:v>79.902000000000001</c:v>
                </c:pt>
                <c:pt idx="7536">
                  <c:v>79.876999999999995</c:v>
                </c:pt>
                <c:pt idx="7538">
                  <c:v>76.162999999999997</c:v>
                </c:pt>
                <c:pt idx="7539">
                  <c:v>82.012</c:v>
                </c:pt>
                <c:pt idx="7540">
                  <c:v>79.503</c:v>
                </c:pt>
                <c:pt idx="7541">
                  <c:v>78.704999999999998</c:v>
                </c:pt>
                <c:pt idx="7542">
                  <c:v>79.108000000000004</c:v>
                </c:pt>
                <c:pt idx="7543">
                  <c:v>77.924000000000007</c:v>
                </c:pt>
                <c:pt idx="7544">
                  <c:v>77.915999999999997</c:v>
                </c:pt>
                <c:pt idx="7545">
                  <c:v>77.489999999999995</c:v>
                </c:pt>
                <c:pt idx="7546">
                  <c:v>77.355999999999995</c:v>
                </c:pt>
                <c:pt idx="7547">
                  <c:v>77.334999999999994</c:v>
                </c:pt>
                <c:pt idx="7548">
                  <c:v>77.191000000000003</c:v>
                </c:pt>
                <c:pt idx="7549">
                  <c:v>77.234999999999999</c:v>
                </c:pt>
                <c:pt idx="7550">
                  <c:v>77.234999999999999</c:v>
                </c:pt>
                <c:pt idx="7551">
                  <c:v>76.879000000000005</c:v>
                </c:pt>
                <c:pt idx="7552">
                  <c:v>76.965000000000003</c:v>
                </c:pt>
                <c:pt idx="7553">
                  <c:v>76.968000000000004</c:v>
                </c:pt>
                <c:pt idx="7554">
                  <c:v>76.978999999999999</c:v>
                </c:pt>
                <c:pt idx="7555">
                  <c:v>76.838999999999999</c:v>
                </c:pt>
                <c:pt idx="7556">
                  <c:v>76.846999999999994</c:v>
                </c:pt>
                <c:pt idx="7557">
                  <c:v>77.066000000000003</c:v>
                </c:pt>
                <c:pt idx="7558">
                  <c:v>77.234999999999999</c:v>
                </c:pt>
                <c:pt idx="7559">
                  <c:v>77.106999999999999</c:v>
                </c:pt>
                <c:pt idx="7560">
                  <c:v>77.317999999999998</c:v>
                </c:pt>
                <c:pt idx="7561">
                  <c:v>77.64</c:v>
                </c:pt>
                <c:pt idx="7562">
                  <c:v>77.543999999999997</c:v>
                </c:pt>
                <c:pt idx="7563">
                  <c:v>77.316000000000003</c:v>
                </c:pt>
                <c:pt idx="7564">
                  <c:v>77.436000000000007</c:v>
                </c:pt>
                <c:pt idx="7565">
                  <c:v>77.682000000000002</c:v>
                </c:pt>
                <c:pt idx="7566">
                  <c:v>77.460999999999999</c:v>
                </c:pt>
                <c:pt idx="7567">
                  <c:v>77.480999999999995</c:v>
                </c:pt>
                <c:pt idx="7568">
                  <c:v>77.387</c:v>
                </c:pt>
                <c:pt idx="7569">
                  <c:v>77.668000000000006</c:v>
                </c:pt>
                <c:pt idx="7570">
                  <c:v>77.451999999999998</c:v>
                </c:pt>
                <c:pt idx="7571">
                  <c:v>77.475999999999999</c:v>
                </c:pt>
                <c:pt idx="7572">
                  <c:v>77.367999999999995</c:v>
                </c:pt>
                <c:pt idx="7573">
                  <c:v>77.397999999999996</c:v>
                </c:pt>
                <c:pt idx="7574">
                  <c:v>77.537999999999997</c:v>
                </c:pt>
                <c:pt idx="7575">
                  <c:v>77.527000000000001</c:v>
                </c:pt>
                <c:pt idx="7576">
                  <c:v>77.491</c:v>
                </c:pt>
                <c:pt idx="7577">
                  <c:v>77.477999999999994</c:v>
                </c:pt>
                <c:pt idx="7578">
                  <c:v>77.346000000000004</c:v>
                </c:pt>
                <c:pt idx="7579">
                  <c:v>77.477000000000004</c:v>
                </c:pt>
                <c:pt idx="7580">
                  <c:v>77.423000000000002</c:v>
                </c:pt>
                <c:pt idx="7581">
                  <c:v>77.463999999999999</c:v>
                </c:pt>
                <c:pt idx="7582">
                  <c:v>77.382000000000005</c:v>
                </c:pt>
                <c:pt idx="7583">
                  <c:v>77.567999999999998</c:v>
                </c:pt>
                <c:pt idx="7584">
                  <c:v>77.665000000000006</c:v>
                </c:pt>
                <c:pt idx="7585">
                  <c:v>77.444000000000003</c:v>
                </c:pt>
                <c:pt idx="7586">
                  <c:v>77.421000000000006</c:v>
                </c:pt>
                <c:pt idx="7587">
                  <c:v>77.305999999999997</c:v>
                </c:pt>
                <c:pt idx="7588">
                  <c:v>77.653000000000006</c:v>
                </c:pt>
                <c:pt idx="7589">
                  <c:v>77.343999999999994</c:v>
                </c:pt>
                <c:pt idx="7590">
                  <c:v>77.430999999999997</c:v>
                </c:pt>
                <c:pt idx="7591">
                  <c:v>77.367999999999995</c:v>
                </c:pt>
                <c:pt idx="7592">
                  <c:v>77.710999999999999</c:v>
                </c:pt>
                <c:pt idx="7593">
                  <c:v>77.715999999999994</c:v>
                </c:pt>
                <c:pt idx="7595">
                  <c:v>78.271000000000001</c:v>
                </c:pt>
                <c:pt idx="7596">
                  <c:v>82.135000000000005</c:v>
                </c:pt>
                <c:pt idx="7597">
                  <c:v>83.537999999999997</c:v>
                </c:pt>
                <c:pt idx="7598">
                  <c:v>82.858999999999995</c:v>
                </c:pt>
                <c:pt idx="7599">
                  <c:v>83.165000000000006</c:v>
                </c:pt>
                <c:pt idx="7600">
                  <c:v>84.3</c:v>
                </c:pt>
                <c:pt idx="7601">
                  <c:v>84.259</c:v>
                </c:pt>
                <c:pt idx="7602">
                  <c:v>84.033000000000001</c:v>
                </c:pt>
                <c:pt idx="7603">
                  <c:v>84.03</c:v>
                </c:pt>
                <c:pt idx="7605">
                  <c:v>97.753</c:v>
                </c:pt>
                <c:pt idx="7606">
                  <c:v>91.603999999999999</c:v>
                </c:pt>
                <c:pt idx="7607">
                  <c:v>86.195999999999998</c:v>
                </c:pt>
                <c:pt idx="7608">
                  <c:v>84.257000000000005</c:v>
                </c:pt>
                <c:pt idx="7609">
                  <c:v>83.245000000000005</c:v>
                </c:pt>
                <c:pt idx="7610">
                  <c:v>82.631</c:v>
                </c:pt>
                <c:pt idx="7611">
                  <c:v>82.363</c:v>
                </c:pt>
                <c:pt idx="7612">
                  <c:v>82.32</c:v>
                </c:pt>
                <c:pt idx="7613">
                  <c:v>82.409000000000006</c:v>
                </c:pt>
                <c:pt idx="7614">
                  <c:v>82.259</c:v>
                </c:pt>
                <c:pt idx="7615">
                  <c:v>82.456000000000003</c:v>
                </c:pt>
                <c:pt idx="7616">
                  <c:v>82.531999999999996</c:v>
                </c:pt>
                <c:pt idx="7617">
                  <c:v>82.497</c:v>
                </c:pt>
                <c:pt idx="7618">
                  <c:v>82.57</c:v>
                </c:pt>
                <c:pt idx="7619">
                  <c:v>82.548000000000002</c:v>
                </c:pt>
                <c:pt idx="7620">
                  <c:v>82.438000000000002</c:v>
                </c:pt>
                <c:pt idx="7621">
                  <c:v>82.007999999999996</c:v>
                </c:pt>
                <c:pt idx="7622">
                  <c:v>81.86</c:v>
                </c:pt>
                <c:pt idx="7623">
                  <c:v>81.656999999999996</c:v>
                </c:pt>
                <c:pt idx="7624">
                  <c:v>81.468000000000004</c:v>
                </c:pt>
                <c:pt idx="7625">
                  <c:v>81.679000000000002</c:v>
                </c:pt>
                <c:pt idx="7626">
                  <c:v>81.802000000000007</c:v>
                </c:pt>
                <c:pt idx="7627">
                  <c:v>81.766999999999996</c:v>
                </c:pt>
                <c:pt idx="7628">
                  <c:v>81.596999999999994</c:v>
                </c:pt>
                <c:pt idx="7629">
                  <c:v>81.543000000000006</c:v>
                </c:pt>
                <c:pt idx="7630">
                  <c:v>81.563999999999993</c:v>
                </c:pt>
                <c:pt idx="7631">
                  <c:v>81.495000000000005</c:v>
                </c:pt>
                <c:pt idx="7632">
                  <c:v>81.468000000000004</c:v>
                </c:pt>
                <c:pt idx="7633">
                  <c:v>81.391000000000005</c:v>
                </c:pt>
                <c:pt idx="7634">
                  <c:v>81.415000000000006</c:v>
                </c:pt>
                <c:pt idx="7635">
                  <c:v>81.507999999999996</c:v>
                </c:pt>
                <c:pt idx="7636">
                  <c:v>81.546000000000006</c:v>
                </c:pt>
                <c:pt idx="7637">
                  <c:v>81.510999999999996</c:v>
                </c:pt>
                <c:pt idx="7638">
                  <c:v>81.506</c:v>
                </c:pt>
                <c:pt idx="7639">
                  <c:v>81.516000000000005</c:v>
                </c:pt>
                <c:pt idx="7640">
                  <c:v>81.534999999999997</c:v>
                </c:pt>
                <c:pt idx="7641">
                  <c:v>81.656999999999996</c:v>
                </c:pt>
                <c:pt idx="7642">
                  <c:v>81.593000000000004</c:v>
                </c:pt>
                <c:pt idx="7643">
                  <c:v>81.433999999999997</c:v>
                </c:pt>
                <c:pt idx="7644">
                  <c:v>81.704999999999998</c:v>
                </c:pt>
                <c:pt idx="7645">
                  <c:v>81.596000000000004</c:v>
                </c:pt>
                <c:pt idx="7646">
                  <c:v>81.644999999999996</c:v>
                </c:pt>
                <c:pt idx="7647">
                  <c:v>81.665000000000006</c:v>
                </c:pt>
                <c:pt idx="7648">
                  <c:v>81.679000000000002</c:v>
                </c:pt>
                <c:pt idx="7649">
                  <c:v>81.558999999999997</c:v>
                </c:pt>
                <c:pt idx="7650">
                  <c:v>81.457999999999998</c:v>
                </c:pt>
                <c:pt idx="7651">
                  <c:v>81.456999999999994</c:v>
                </c:pt>
                <c:pt idx="7652">
                  <c:v>81.349999999999994</c:v>
                </c:pt>
                <c:pt idx="7653">
                  <c:v>81.349000000000004</c:v>
                </c:pt>
                <c:pt idx="7654">
                  <c:v>81.498000000000005</c:v>
                </c:pt>
                <c:pt idx="7655">
                  <c:v>81.569000000000003</c:v>
                </c:pt>
                <c:pt idx="7656">
                  <c:v>81.576999999999998</c:v>
                </c:pt>
                <c:pt idx="7657">
                  <c:v>81.516999999999996</c:v>
                </c:pt>
                <c:pt idx="7658">
                  <c:v>81.478999999999999</c:v>
                </c:pt>
                <c:pt idx="7659">
                  <c:v>81.575999999999993</c:v>
                </c:pt>
                <c:pt idx="7660">
                  <c:v>81.5</c:v>
                </c:pt>
                <c:pt idx="7661">
                  <c:v>81.603999999999999</c:v>
                </c:pt>
                <c:pt idx="7662">
                  <c:v>81.424000000000007</c:v>
                </c:pt>
                <c:pt idx="7663">
                  <c:v>81.603999999999999</c:v>
                </c:pt>
                <c:pt idx="7664">
                  <c:v>81.637</c:v>
                </c:pt>
                <c:pt idx="7665">
                  <c:v>81.603999999999999</c:v>
                </c:pt>
                <c:pt idx="7666">
                  <c:v>81.572000000000003</c:v>
                </c:pt>
                <c:pt idx="7667">
                  <c:v>81.495000000000005</c:v>
                </c:pt>
                <c:pt idx="7668">
                  <c:v>81.394999999999996</c:v>
                </c:pt>
                <c:pt idx="7669">
                  <c:v>81.375</c:v>
                </c:pt>
                <c:pt idx="7670">
                  <c:v>81.369</c:v>
                </c:pt>
                <c:pt idx="7671">
                  <c:v>81.421000000000006</c:v>
                </c:pt>
                <c:pt idx="7672">
                  <c:v>81.3</c:v>
                </c:pt>
                <c:pt idx="7673">
                  <c:v>81.534999999999997</c:v>
                </c:pt>
                <c:pt idx="7674">
                  <c:v>81.56</c:v>
                </c:pt>
                <c:pt idx="7675">
                  <c:v>81.567999999999998</c:v>
                </c:pt>
                <c:pt idx="7676">
                  <c:v>81.575000000000003</c:v>
                </c:pt>
                <c:pt idx="7677">
                  <c:v>81.513000000000005</c:v>
                </c:pt>
                <c:pt idx="7678">
                  <c:v>81.516999999999996</c:v>
                </c:pt>
                <c:pt idx="7679">
                  <c:v>81.534999999999997</c:v>
                </c:pt>
                <c:pt idx="7680">
                  <c:v>81.613</c:v>
                </c:pt>
                <c:pt idx="7681">
                  <c:v>81.819999999999993</c:v>
                </c:pt>
                <c:pt idx="7682">
                  <c:v>81.498000000000005</c:v>
                </c:pt>
                <c:pt idx="7683">
                  <c:v>81.738</c:v>
                </c:pt>
                <c:pt idx="7684">
                  <c:v>81.736000000000004</c:v>
                </c:pt>
                <c:pt idx="7685">
                  <c:v>81.512</c:v>
                </c:pt>
                <c:pt idx="7686">
                  <c:v>81.430999999999997</c:v>
                </c:pt>
                <c:pt idx="7687">
                  <c:v>81.393000000000001</c:v>
                </c:pt>
                <c:pt idx="7688">
                  <c:v>81.358000000000004</c:v>
                </c:pt>
                <c:pt idx="7689">
                  <c:v>81.308999999999997</c:v>
                </c:pt>
                <c:pt idx="7690">
                  <c:v>81.228999999999999</c:v>
                </c:pt>
                <c:pt idx="7691">
                  <c:v>81.347999999999999</c:v>
                </c:pt>
                <c:pt idx="7692">
                  <c:v>81.343999999999994</c:v>
                </c:pt>
                <c:pt idx="7693">
                  <c:v>81.432000000000002</c:v>
                </c:pt>
                <c:pt idx="7694">
                  <c:v>81.409000000000006</c:v>
                </c:pt>
                <c:pt idx="7695">
                  <c:v>81.355000000000004</c:v>
                </c:pt>
                <c:pt idx="7696">
                  <c:v>81.373999999999995</c:v>
                </c:pt>
                <c:pt idx="7697">
                  <c:v>81.346000000000004</c:v>
                </c:pt>
                <c:pt idx="7698">
                  <c:v>81.248999999999995</c:v>
                </c:pt>
                <c:pt idx="7699">
                  <c:v>81.066999999999993</c:v>
                </c:pt>
                <c:pt idx="7700">
                  <c:v>81.036000000000001</c:v>
                </c:pt>
                <c:pt idx="7701">
                  <c:v>81.147999999999996</c:v>
                </c:pt>
                <c:pt idx="7702">
                  <c:v>81.263999999999996</c:v>
                </c:pt>
                <c:pt idx="7703">
                  <c:v>81.256</c:v>
                </c:pt>
                <c:pt idx="7704">
                  <c:v>81.215999999999994</c:v>
                </c:pt>
                <c:pt idx="7705">
                  <c:v>81.245000000000005</c:v>
                </c:pt>
                <c:pt idx="7706">
                  <c:v>81.23</c:v>
                </c:pt>
                <c:pt idx="7707">
                  <c:v>81.274000000000001</c:v>
                </c:pt>
                <c:pt idx="7708">
                  <c:v>81.200999999999993</c:v>
                </c:pt>
                <c:pt idx="7709">
                  <c:v>81.063000000000002</c:v>
                </c:pt>
                <c:pt idx="7710">
                  <c:v>81.135999999999996</c:v>
                </c:pt>
                <c:pt idx="7711">
                  <c:v>81.129000000000005</c:v>
                </c:pt>
                <c:pt idx="7712">
                  <c:v>81.168999999999997</c:v>
                </c:pt>
                <c:pt idx="7713">
                  <c:v>81.162999999999997</c:v>
                </c:pt>
                <c:pt idx="7714">
                  <c:v>81.191000000000003</c:v>
                </c:pt>
                <c:pt idx="7715">
                  <c:v>81.200999999999993</c:v>
                </c:pt>
                <c:pt idx="7716">
                  <c:v>81.281000000000006</c:v>
                </c:pt>
                <c:pt idx="7717">
                  <c:v>81.414000000000001</c:v>
                </c:pt>
                <c:pt idx="7718">
                  <c:v>81.031000000000006</c:v>
                </c:pt>
                <c:pt idx="7719">
                  <c:v>81.069000000000003</c:v>
                </c:pt>
                <c:pt idx="7720">
                  <c:v>81.171000000000006</c:v>
                </c:pt>
                <c:pt idx="7721">
                  <c:v>81.165000000000006</c:v>
                </c:pt>
                <c:pt idx="7722">
                  <c:v>81.2</c:v>
                </c:pt>
                <c:pt idx="7723">
                  <c:v>81.158000000000001</c:v>
                </c:pt>
                <c:pt idx="7724">
                  <c:v>81.123000000000005</c:v>
                </c:pt>
                <c:pt idx="7725">
                  <c:v>81.129000000000005</c:v>
                </c:pt>
                <c:pt idx="7726">
                  <c:v>81.331000000000003</c:v>
                </c:pt>
                <c:pt idx="7727">
                  <c:v>81.048000000000002</c:v>
                </c:pt>
                <c:pt idx="7728">
                  <c:v>81.006</c:v>
                </c:pt>
                <c:pt idx="7729">
                  <c:v>81.137</c:v>
                </c:pt>
                <c:pt idx="7730">
                  <c:v>81.194000000000003</c:v>
                </c:pt>
                <c:pt idx="7731">
                  <c:v>81.135000000000005</c:v>
                </c:pt>
                <c:pt idx="7732">
                  <c:v>81.144000000000005</c:v>
                </c:pt>
                <c:pt idx="7733">
                  <c:v>81.153000000000006</c:v>
                </c:pt>
                <c:pt idx="7734">
                  <c:v>81.218999999999994</c:v>
                </c:pt>
                <c:pt idx="7735">
                  <c:v>81.281999999999996</c:v>
                </c:pt>
                <c:pt idx="7736">
                  <c:v>81.013000000000005</c:v>
                </c:pt>
                <c:pt idx="7737">
                  <c:v>81.007000000000005</c:v>
                </c:pt>
                <c:pt idx="7738">
                  <c:v>81.046999999999997</c:v>
                </c:pt>
                <c:pt idx="7739">
                  <c:v>81.054000000000002</c:v>
                </c:pt>
                <c:pt idx="7740">
                  <c:v>81.096999999999994</c:v>
                </c:pt>
                <c:pt idx="7741">
                  <c:v>81.141999999999996</c:v>
                </c:pt>
                <c:pt idx="7742">
                  <c:v>81.266000000000005</c:v>
                </c:pt>
                <c:pt idx="7743">
                  <c:v>81.203000000000003</c:v>
                </c:pt>
                <c:pt idx="7744">
                  <c:v>81.182000000000002</c:v>
                </c:pt>
                <c:pt idx="7745">
                  <c:v>81.076999999999998</c:v>
                </c:pt>
                <c:pt idx="7746">
                  <c:v>81.031000000000006</c:v>
                </c:pt>
                <c:pt idx="7747">
                  <c:v>81.096999999999994</c:v>
                </c:pt>
                <c:pt idx="7748">
                  <c:v>81.111999999999995</c:v>
                </c:pt>
                <c:pt idx="7749">
                  <c:v>81.147000000000006</c:v>
                </c:pt>
                <c:pt idx="7750">
                  <c:v>81.174999999999997</c:v>
                </c:pt>
                <c:pt idx="7751">
                  <c:v>81.23</c:v>
                </c:pt>
                <c:pt idx="7752">
                  <c:v>81.113</c:v>
                </c:pt>
                <c:pt idx="7753">
                  <c:v>81.009</c:v>
                </c:pt>
                <c:pt idx="7754">
                  <c:v>81</c:v>
                </c:pt>
                <c:pt idx="7755">
                  <c:v>81</c:v>
                </c:pt>
                <c:pt idx="7756">
                  <c:v>81.058000000000007</c:v>
                </c:pt>
                <c:pt idx="7757">
                  <c:v>81.066000000000003</c:v>
                </c:pt>
                <c:pt idx="7758">
                  <c:v>81.111000000000004</c:v>
                </c:pt>
                <c:pt idx="7759">
                  <c:v>81.096000000000004</c:v>
                </c:pt>
                <c:pt idx="7760">
                  <c:v>81.061999999999998</c:v>
                </c:pt>
                <c:pt idx="7761">
                  <c:v>81.084000000000003</c:v>
                </c:pt>
                <c:pt idx="7762">
                  <c:v>81.090999999999994</c:v>
                </c:pt>
                <c:pt idx="7763">
                  <c:v>81.015000000000001</c:v>
                </c:pt>
                <c:pt idx="7764">
                  <c:v>81.006</c:v>
                </c:pt>
                <c:pt idx="7765">
                  <c:v>81.070999999999998</c:v>
                </c:pt>
                <c:pt idx="7766">
                  <c:v>81.069999999999993</c:v>
                </c:pt>
                <c:pt idx="7767">
                  <c:v>81.081999999999994</c:v>
                </c:pt>
                <c:pt idx="7768">
                  <c:v>81.100999999999999</c:v>
                </c:pt>
                <c:pt idx="7769">
                  <c:v>81.111999999999995</c:v>
                </c:pt>
                <c:pt idx="7770">
                  <c:v>81.094999999999999</c:v>
                </c:pt>
                <c:pt idx="7771">
                  <c:v>81.019000000000005</c:v>
                </c:pt>
                <c:pt idx="7772">
                  <c:v>81.048000000000002</c:v>
                </c:pt>
                <c:pt idx="7773">
                  <c:v>81.040000000000006</c:v>
                </c:pt>
                <c:pt idx="7774">
                  <c:v>81.094999999999999</c:v>
                </c:pt>
                <c:pt idx="7775">
                  <c:v>81.116</c:v>
                </c:pt>
                <c:pt idx="7776">
                  <c:v>81.085999999999999</c:v>
                </c:pt>
                <c:pt idx="7777">
                  <c:v>81.144000000000005</c:v>
                </c:pt>
                <c:pt idx="7778">
                  <c:v>81.015000000000001</c:v>
                </c:pt>
                <c:pt idx="7779">
                  <c:v>81.003</c:v>
                </c:pt>
                <c:pt idx="7780">
                  <c:v>81.027000000000001</c:v>
                </c:pt>
                <c:pt idx="7781">
                  <c:v>81.075999999999993</c:v>
                </c:pt>
                <c:pt idx="7782">
                  <c:v>81.057000000000002</c:v>
                </c:pt>
                <c:pt idx="7783">
                  <c:v>81.090999999999994</c:v>
                </c:pt>
                <c:pt idx="7784">
                  <c:v>81.084000000000003</c:v>
                </c:pt>
                <c:pt idx="7785">
                  <c:v>81.126000000000005</c:v>
                </c:pt>
                <c:pt idx="7786">
                  <c:v>81.06</c:v>
                </c:pt>
                <c:pt idx="7787">
                  <c:v>81.010999999999996</c:v>
                </c:pt>
                <c:pt idx="7788">
                  <c:v>81.001000000000005</c:v>
                </c:pt>
                <c:pt idx="7789">
                  <c:v>81.006</c:v>
                </c:pt>
                <c:pt idx="7790">
                  <c:v>81.061000000000007</c:v>
                </c:pt>
                <c:pt idx="7791">
                  <c:v>81.070999999999998</c:v>
                </c:pt>
                <c:pt idx="7792">
                  <c:v>81.075000000000003</c:v>
                </c:pt>
                <c:pt idx="7793">
                  <c:v>81.12</c:v>
                </c:pt>
                <c:pt idx="7794">
                  <c:v>81.122</c:v>
                </c:pt>
                <c:pt idx="7795">
                  <c:v>81.070999999999998</c:v>
                </c:pt>
                <c:pt idx="7796">
                  <c:v>81.022999999999996</c:v>
                </c:pt>
                <c:pt idx="7797">
                  <c:v>81</c:v>
                </c:pt>
                <c:pt idx="7798">
                  <c:v>81.058999999999997</c:v>
                </c:pt>
                <c:pt idx="7799">
                  <c:v>81.066999999999993</c:v>
                </c:pt>
                <c:pt idx="7800">
                  <c:v>81.058000000000007</c:v>
                </c:pt>
                <c:pt idx="7801">
                  <c:v>81.09</c:v>
                </c:pt>
                <c:pt idx="7802">
                  <c:v>81.09</c:v>
                </c:pt>
                <c:pt idx="7803">
                  <c:v>81.113</c:v>
                </c:pt>
                <c:pt idx="7804">
                  <c:v>81.039000000000001</c:v>
                </c:pt>
                <c:pt idx="7805">
                  <c:v>81.004999999999995</c:v>
                </c:pt>
                <c:pt idx="7806">
                  <c:v>81.058000000000007</c:v>
                </c:pt>
                <c:pt idx="7807">
                  <c:v>81.075999999999993</c:v>
                </c:pt>
                <c:pt idx="7808">
                  <c:v>81.058999999999997</c:v>
                </c:pt>
                <c:pt idx="7809">
                  <c:v>81.102999999999994</c:v>
                </c:pt>
                <c:pt idx="7810">
                  <c:v>81.046000000000006</c:v>
                </c:pt>
                <c:pt idx="7811">
                  <c:v>81</c:v>
                </c:pt>
                <c:pt idx="7812">
                  <c:v>81</c:v>
                </c:pt>
                <c:pt idx="7813">
                  <c:v>81</c:v>
                </c:pt>
                <c:pt idx="7814">
                  <c:v>81.034999999999997</c:v>
                </c:pt>
                <c:pt idx="7815">
                  <c:v>81.072000000000003</c:v>
                </c:pt>
                <c:pt idx="7816">
                  <c:v>81.043999999999997</c:v>
                </c:pt>
                <c:pt idx="7817">
                  <c:v>81</c:v>
                </c:pt>
                <c:pt idx="7818">
                  <c:v>81</c:v>
                </c:pt>
                <c:pt idx="7819">
                  <c:v>81</c:v>
                </c:pt>
                <c:pt idx="7820">
                  <c:v>80.981999999999999</c:v>
                </c:pt>
                <c:pt idx="7821">
                  <c:v>80.947999999999993</c:v>
                </c:pt>
                <c:pt idx="7822">
                  <c:v>80.954999999999998</c:v>
                </c:pt>
                <c:pt idx="7823">
                  <c:v>80.936999999999998</c:v>
                </c:pt>
                <c:pt idx="7824">
                  <c:v>80.91</c:v>
                </c:pt>
                <c:pt idx="7825">
                  <c:v>80.888999999999996</c:v>
                </c:pt>
                <c:pt idx="7826">
                  <c:v>80.932000000000002</c:v>
                </c:pt>
                <c:pt idx="7827">
                  <c:v>80.989999999999995</c:v>
                </c:pt>
                <c:pt idx="7828">
                  <c:v>80.935000000000002</c:v>
                </c:pt>
                <c:pt idx="7829">
                  <c:v>80.91</c:v>
                </c:pt>
                <c:pt idx="7830">
                  <c:v>80.936000000000007</c:v>
                </c:pt>
                <c:pt idx="7831">
                  <c:v>80.959999999999994</c:v>
                </c:pt>
                <c:pt idx="7832">
                  <c:v>80.837000000000003</c:v>
                </c:pt>
                <c:pt idx="7833">
                  <c:v>80.867999999999995</c:v>
                </c:pt>
                <c:pt idx="7834">
                  <c:v>80.98</c:v>
                </c:pt>
                <c:pt idx="7835">
                  <c:v>80.959999999999994</c:v>
                </c:pt>
                <c:pt idx="7836">
                  <c:v>80.92</c:v>
                </c:pt>
                <c:pt idx="7837">
                  <c:v>80.891000000000005</c:v>
                </c:pt>
                <c:pt idx="7838">
                  <c:v>80.918999999999997</c:v>
                </c:pt>
                <c:pt idx="7839">
                  <c:v>80.908000000000001</c:v>
                </c:pt>
                <c:pt idx="7840">
                  <c:v>80.921000000000006</c:v>
                </c:pt>
                <c:pt idx="7841">
                  <c:v>80.956999999999994</c:v>
                </c:pt>
                <c:pt idx="7842">
                  <c:v>80.992999999999995</c:v>
                </c:pt>
                <c:pt idx="7843">
                  <c:v>80.991</c:v>
                </c:pt>
                <c:pt idx="7844">
                  <c:v>80.92</c:v>
                </c:pt>
                <c:pt idx="7845">
                  <c:v>80.929000000000002</c:v>
                </c:pt>
                <c:pt idx="7846">
                  <c:v>80.912000000000006</c:v>
                </c:pt>
                <c:pt idx="7847">
                  <c:v>80.948999999999998</c:v>
                </c:pt>
                <c:pt idx="7849">
                  <c:v>93.882000000000005</c:v>
                </c:pt>
                <c:pt idx="7850">
                  <c:v>97.286000000000001</c:v>
                </c:pt>
                <c:pt idx="7851">
                  <c:v>101.29</c:v>
                </c:pt>
                <c:pt idx="7852">
                  <c:v>93.975999999999999</c:v>
                </c:pt>
                <c:pt idx="7853">
                  <c:v>90.494</c:v>
                </c:pt>
                <c:pt idx="7854">
                  <c:v>89.061000000000007</c:v>
                </c:pt>
                <c:pt idx="7855">
                  <c:v>88.055999999999997</c:v>
                </c:pt>
                <c:pt idx="7856">
                  <c:v>86.706999999999994</c:v>
                </c:pt>
                <c:pt idx="7857">
                  <c:v>86.210999999999999</c:v>
                </c:pt>
                <c:pt idx="7858">
                  <c:v>85.156999999999996</c:v>
                </c:pt>
                <c:pt idx="7859">
                  <c:v>83.974000000000004</c:v>
                </c:pt>
                <c:pt idx="7860">
                  <c:v>82.93</c:v>
                </c:pt>
                <c:pt idx="7861">
                  <c:v>82.403999999999996</c:v>
                </c:pt>
                <c:pt idx="7862">
                  <c:v>82.134</c:v>
                </c:pt>
                <c:pt idx="7863">
                  <c:v>82.037999999999997</c:v>
                </c:pt>
                <c:pt idx="7864">
                  <c:v>81.742999999999995</c:v>
                </c:pt>
                <c:pt idx="7865">
                  <c:v>81.531999999999996</c:v>
                </c:pt>
                <c:pt idx="7866">
                  <c:v>80.962000000000003</c:v>
                </c:pt>
                <c:pt idx="7867">
                  <c:v>80.945999999999998</c:v>
                </c:pt>
                <c:pt idx="7868">
                  <c:v>80.947999999999993</c:v>
                </c:pt>
                <c:pt idx="7869">
                  <c:v>80.936000000000007</c:v>
                </c:pt>
                <c:pt idx="7870">
                  <c:v>80.477999999999994</c:v>
                </c:pt>
                <c:pt idx="7871">
                  <c:v>80.415999999999997</c:v>
                </c:pt>
                <c:pt idx="7872">
                  <c:v>80.337999999999994</c:v>
                </c:pt>
                <c:pt idx="7873">
                  <c:v>80.432000000000002</c:v>
                </c:pt>
                <c:pt idx="7874">
                  <c:v>80.319999999999993</c:v>
                </c:pt>
                <c:pt idx="7875">
                  <c:v>80.183000000000007</c:v>
                </c:pt>
                <c:pt idx="7876">
                  <c:v>80.308999999999997</c:v>
                </c:pt>
                <c:pt idx="7877">
                  <c:v>80.483999999999995</c:v>
                </c:pt>
                <c:pt idx="7878">
                  <c:v>80.069999999999993</c:v>
                </c:pt>
                <c:pt idx="7879">
                  <c:v>80.168999999999997</c:v>
                </c:pt>
                <c:pt idx="7880">
                  <c:v>79.974000000000004</c:v>
                </c:pt>
                <c:pt idx="7881">
                  <c:v>79.834999999999994</c:v>
                </c:pt>
                <c:pt idx="7882">
                  <c:v>79.835999999999999</c:v>
                </c:pt>
                <c:pt idx="7883">
                  <c:v>79.924999999999997</c:v>
                </c:pt>
                <c:pt idx="7884">
                  <c:v>79.872</c:v>
                </c:pt>
                <c:pt idx="7885">
                  <c:v>79.585999999999999</c:v>
                </c:pt>
                <c:pt idx="7886">
                  <c:v>79.83</c:v>
                </c:pt>
                <c:pt idx="7887">
                  <c:v>79.772000000000006</c:v>
                </c:pt>
                <c:pt idx="7888">
                  <c:v>79.873999999999995</c:v>
                </c:pt>
                <c:pt idx="7889">
                  <c:v>79.852000000000004</c:v>
                </c:pt>
                <c:pt idx="7890">
                  <c:v>79.697999999999993</c:v>
                </c:pt>
                <c:pt idx="7891">
                  <c:v>79.855000000000004</c:v>
                </c:pt>
                <c:pt idx="7892">
                  <c:v>79.768000000000001</c:v>
                </c:pt>
                <c:pt idx="7893">
                  <c:v>79.561999999999998</c:v>
                </c:pt>
                <c:pt idx="7894">
                  <c:v>79.596999999999994</c:v>
                </c:pt>
                <c:pt idx="7895">
                  <c:v>79.516999999999996</c:v>
                </c:pt>
                <c:pt idx="7896">
                  <c:v>79.710999999999999</c:v>
                </c:pt>
                <c:pt idx="7897">
                  <c:v>79.504999999999995</c:v>
                </c:pt>
                <c:pt idx="7898">
                  <c:v>79.540000000000006</c:v>
                </c:pt>
                <c:pt idx="7899">
                  <c:v>79.444999999999993</c:v>
                </c:pt>
                <c:pt idx="7900">
                  <c:v>79.569000000000003</c:v>
                </c:pt>
                <c:pt idx="7901">
                  <c:v>79.528000000000006</c:v>
                </c:pt>
                <c:pt idx="7902">
                  <c:v>79.534999999999997</c:v>
                </c:pt>
                <c:pt idx="7903">
                  <c:v>79.352000000000004</c:v>
                </c:pt>
                <c:pt idx="7904">
                  <c:v>79.543999999999997</c:v>
                </c:pt>
                <c:pt idx="7905">
                  <c:v>79.55</c:v>
                </c:pt>
                <c:pt idx="7906">
                  <c:v>79.58</c:v>
                </c:pt>
                <c:pt idx="7907">
                  <c:v>79.435000000000002</c:v>
                </c:pt>
                <c:pt idx="7908">
                  <c:v>79.378</c:v>
                </c:pt>
                <c:pt idx="7909">
                  <c:v>79.572999999999993</c:v>
                </c:pt>
                <c:pt idx="7910">
                  <c:v>79.566000000000003</c:v>
                </c:pt>
                <c:pt idx="7911">
                  <c:v>79.52</c:v>
                </c:pt>
                <c:pt idx="7912">
                  <c:v>79.320999999999998</c:v>
                </c:pt>
                <c:pt idx="7913">
                  <c:v>79.506</c:v>
                </c:pt>
                <c:pt idx="7914">
                  <c:v>79.512</c:v>
                </c:pt>
                <c:pt idx="7915">
                  <c:v>79.585999999999999</c:v>
                </c:pt>
                <c:pt idx="7916">
                  <c:v>79.346999999999994</c:v>
                </c:pt>
                <c:pt idx="7917">
                  <c:v>79.480999999999995</c:v>
                </c:pt>
                <c:pt idx="7918">
                  <c:v>79.555000000000007</c:v>
                </c:pt>
                <c:pt idx="7919">
                  <c:v>79.569999999999993</c:v>
                </c:pt>
                <c:pt idx="7920">
                  <c:v>79.388000000000005</c:v>
                </c:pt>
                <c:pt idx="7921">
                  <c:v>79.47</c:v>
                </c:pt>
                <c:pt idx="7922">
                  <c:v>79.463999999999999</c:v>
                </c:pt>
                <c:pt idx="7923">
                  <c:v>79.366</c:v>
                </c:pt>
                <c:pt idx="7924">
                  <c:v>79.415999999999997</c:v>
                </c:pt>
                <c:pt idx="7925">
                  <c:v>79.313000000000002</c:v>
                </c:pt>
                <c:pt idx="7926">
                  <c:v>79.427999999999997</c:v>
                </c:pt>
                <c:pt idx="7927">
                  <c:v>79.406999999999996</c:v>
                </c:pt>
                <c:pt idx="7928">
                  <c:v>79.483000000000004</c:v>
                </c:pt>
                <c:pt idx="7929">
                  <c:v>79.251999999999995</c:v>
                </c:pt>
                <c:pt idx="7930">
                  <c:v>79.426000000000002</c:v>
                </c:pt>
                <c:pt idx="7931">
                  <c:v>79.296999999999997</c:v>
                </c:pt>
                <c:pt idx="7932">
                  <c:v>79.403000000000006</c:v>
                </c:pt>
                <c:pt idx="7933">
                  <c:v>79.358999999999995</c:v>
                </c:pt>
                <c:pt idx="7934">
                  <c:v>79.316000000000003</c:v>
                </c:pt>
                <c:pt idx="7935">
                  <c:v>79.373999999999995</c:v>
                </c:pt>
                <c:pt idx="7936">
                  <c:v>79.191999999999993</c:v>
                </c:pt>
                <c:pt idx="7937">
                  <c:v>79.236000000000004</c:v>
                </c:pt>
                <c:pt idx="7938">
                  <c:v>79.293999999999997</c:v>
                </c:pt>
                <c:pt idx="7939">
                  <c:v>79.171000000000006</c:v>
                </c:pt>
                <c:pt idx="7940">
                  <c:v>79.132999999999996</c:v>
                </c:pt>
                <c:pt idx="7941">
                  <c:v>79.180000000000007</c:v>
                </c:pt>
                <c:pt idx="7942">
                  <c:v>79.305999999999997</c:v>
                </c:pt>
                <c:pt idx="7943">
                  <c:v>79.305000000000007</c:v>
                </c:pt>
                <c:pt idx="7944">
                  <c:v>79.111000000000004</c:v>
                </c:pt>
                <c:pt idx="7945">
                  <c:v>79.135999999999996</c:v>
                </c:pt>
                <c:pt idx="7946">
                  <c:v>79.492999999999995</c:v>
                </c:pt>
                <c:pt idx="7947">
                  <c:v>79.174000000000007</c:v>
                </c:pt>
                <c:pt idx="7948">
                  <c:v>79.203999999999994</c:v>
                </c:pt>
                <c:pt idx="7949">
                  <c:v>79.171000000000006</c:v>
                </c:pt>
                <c:pt idx="7950">
                  <c:v>79.269000000000005</c:v>
                </c:pt>
                <c:pt idx="7951">
                  <c:v>79.299000000000007</c:v>
                </c:pt>
                <c:pt idx="7952">
                  <c:v>79.152000000000001</c:v>
                </c:pt>
                <c:pt idx="7953">
                  <c:v>79.216999999999999</c:v>
                </c:pt>
                <c:pt idx="7954">
                  <c:v>79.305000000000007</c:v>
                </c:pt>
                <c:pt idx="7955">
                  <c:v>79.459000000000003</c:v>
                </c:pt>
                <c:pt idx="7957">
                  <c:v>84.18</c:v>
                </c:pt>
                <c:pt idx="7958">
                  <c:v>79.581000000000003</c:v>
                </c:pt>
                <c:pt idx="7959">
                  <c:v>76.992999999999995</c:v>
                </c:pt>
                <c:pt idx="7960">
                  <c:v>75.757999999999996</c:v>
                </c:pt>
                <c:pt idx="7961">
                  <c:v>75.566000000000003</c:v>
                </c:pt>
                <c:pt idx="7962">
                  <c:v>75.290999999999997</c:v>
                </c:pt>
                <c:pt idx="7963">
                  <c:v>75.596000000000004</c:v>
                </c:pt>
                <c:pt idx="7964">
                  <c:v>75.757000000000005</c:v>
                </c:pt>
                <c:pt idx="7965">
                  <c:v>75.426000000000002</c:v>
                </c:pt>
                <c:pt idx="7966">
                  <c:v>75.253</c:v>
                </c:pt>
                <c:pt idx="7967">
                  <c:v>75.117000000000004</c:v>
                </c:pt>
                <c:pt idx="7968">
                  <c:v>75.037000000000006</c:v>
                </c:pt>
                <c:pt idx="7969">
                  <c:v>75.131</c:v>
                </c:pt>
                <c:pt idx="7970">
                  <c:v>75.370999999999995</c:v>
                </c:pt>
                <c:pt idx="7971">
                  <c:v>75.304000000000002</c:v>
                </c:pt>
                <c:pt idx="7972">
                  <c:v>75.27</c:v>
                </c:pt>
                <c:pt idx="7973">
                  <c:v>75.17</c:v>
                </c:pt>
                <c:pt idx="7974">
                  <c:v>75.043999999999997</c:v>
                </c:pt>
                <c:pt idx="7975">
                  <c:v>75.144000000000005</c:v>
                </c:pt>
                <c:pt idx="7976">
                  <c:v>75.128</c:v>
                </c:pt>
                <c:pt idx="7977">
                  <c:v>75.111999999999995</c:v>
                </c:pt>
                <c:pt idx="7978">
                  <c:v>75</c:v>
                </c:pt>
                <c:pt idx="7979">
                  <c:v>75</c:v>
                </c:pt>
                <c:pt idx="7980">
                  <c:v>75.102999999999994</c:v>
                </c:pt>
                <c:pt idx="7981">
                  <c:v>75.028000000000006</c:v>
                </c:pt>
                <c:pt idx="7982">
                  <c:v>75.096999999999994</c:v>
                </c:pt>
                <c:pt idx="7984">
                  <c:v>79.5</c:v>
                </c:pt>
                <c:pt idx="7985">
                  <c:v>80</c:v>
                </c:pt>
                <c:pt idx="7987">
                  <c:v>83.116</c:v>
                </c:pt>
                <c:pt idx="7988">
                  <c:v>76.887</c:v>
                </c:pt>
                <c:pt idx="7989">
                  <c:v>75.721000000000004</c:v>
                </c:pt>
                <c:pt idx="7990">
                  <c:v>75.19</c:v>
                </c:pt>
                <c:pt idx="7991">
                  <c:v>74.72</c:v>
                </c:pt>
                <c:pt idx="7992">
                  <c:v>74.986999999999995</c:v>
                </c:pt>
                <c:pt idx="7993">
                  <c:v>75.004000000000005</c:v>
                </c:pt>
                <c:pt idx="7994">
                  <c:v>75.037999999999997</c:v>
                </c:pt>
                <c:pt idx="7995">
                  <c:v>74.840999999999994</c:v>
                </c:pt>
                <c:pt idx="7996">
                  <c:v>74.912000000000006</c:v>
                </c:pt>
                <c:pt idx="7997">
                  <c:v>74.888000000000005</c:v>
                </c:pt>
                <c:pt idx="7998">
                  <c:v>75.125</c:v>
                </c:pt>
                <c:pt idx="7999">
                  <c:v>74.891000000000005</c:v>
                </c:pt>
                <c:pt idx="8000">
                  <c:v>74.622</c:v>
                </c:pt>
                <c:pt idx="8001">
                  <c:v>74.772000000000006</c:v>
                </c:pt>
                <c:pt idx="8002">
                  <c:v>74.816999999999993</c:v>
                </c:pt>
                <c:pt idx="8003">
                  <c:v>74.972999999999999</c:v>
                </c:pt>
                <c:pt idx="8004">
                  <c:v>74.933000000000007</c:v>
                </c:pt>
                <c:pt idx="8005">
                  <c:v>74.83</c:v>
                </c:pt>
                <c:pt idx="8006">
                  <c:v>74.713999999999999</c:v>
                </c:pt>
                <c:pt idx="8007">
                  <c:v>74.742000000000004</c:v>
                </c:pt>
                <c:pt idx="8008">
                  <c:v>74.927000000000007</c:v>
                </c:pt>
                <c:pt idx="8009">
                  <c:v>75.134</c:v>
                </c:pt>
                <c:pt idx="8010">
                  <c:v>74.924000000000007</c:v>
                </c:pt>
                <c:pt idx="8011">
                  <c:v>74.744</c:v>
                </c:pt>
                <c:pt idx="8012">
                  <c:v>74.718000000000004</c:v>
                </c:pt>
                <c:pt idx="8013">
                  <c:v>74.822999999999993</c:v>
                </c:pt>
                <c:pt idx="8014">
                  <c:v>75.099000000000004</c:v>
                </c:pt>
                <c:pt idx="8015">
                  <c:v>74.846999999999994</c:v>
                </c:pt>
                <c:pt idx="8017">
                  <c:v>93.847999999999999</c:v>
                </c:pt>
                <c:pt idx="8018">
                  <c:v>89.236999999999995</c:v>
                </c:pt>
                <c:pt idx="8019">
                  <c:v>84.933999999999997</c:v>
                </c:pt>
                <c:pt idx="8020">
                  <c:v>83.49</c:v>
                </c:pt>
                <c:pt idx="8021">
                  <c:v>82.671000000000006</c:v>
                </c:pt>
                <c:pt idx="8022">
                  <c:v>82.11</c:v>
                </c:pt>
                <c:pt idx="8023">
                  <c:v>82.602000000000004</c:v>
                </c:pt>
                <c:pt idx="8024">
                  <c:v>82.429000000000002</c:v>
                </c:pt>
                <c:pt idx="8025">
                  <c:v>82.028000000000006</c:v>
                </c:pt>
                <c:pt idx="8026">
                  <c:v>81.747</c:v>
                </c:pt>
                <c:pt idx="8027">
                  <c:v>81.326999999999998</c:v>
                </c:pt>
                <c:pt idx="8028">
                  <c:v>81.447000000000003</c:v>
                </c:pt>
                <c:pt idx="8029">
                  <c:v>81.281999999999996</c:v>
                </c:pt>
                <c:pt idx="8030">
                  <c:v>81.06</c:v>
                </c:pt>
                <c:pt idx="8031">
                  <c:v>80.805000000000007</c:v>
                </c:pt>
                <c:pt idx="8032">
                  <c:v>80.454999999999998</c:v>
                </c:pt>
                <c:pt idx="8033">
                  <c:v>81.016999999999996</c:v>
                </c:pt>
                <c:pt idx="8034">
                  <c:v>80.852000000000004</c:v>
                </c:pt>
                <c:pt idx="8035">
                  <c:v>81.001999999999995</c:v>
                </c:pt>
                <c:pt idx="8036">
                  <c:v>80.998999999999995</c:v>
                </c:pt>
                <c:pt idx="8037">
                  <c:v>80.626999999999995</c:v>
                </c:pt>
                <c:pt idx="8038">
                  <c:v>80.832999999999998</c:v>
                </c:pt>
                <c:pt idx="8039">
                  <c:v>81.260999999999996</c:v>
                </c:pt>
                <c:pt idx="8040">
                  <c:v>80.918999999999997</c:v>
                </c:pt>
                <c:pt idx="8041">
                  <c:v>80.811000000000007</c:v>
                </c:pt>
                <c:pt idx="8042">
                  <c:v>80.628</c:v>
                </c:pt>
                <c:pt idx="8043">
                  <c:v>80.195999999999998</c:v>
                </c:pt>
                <c:pt idx="8044">
                  <c:v>80.697000000000003</c:v>
                </c:pt>
                <c:pt idx="8045">
                  <c:v>80.64</c:v>
                </c:pt>
                <c:pt idx="8046">
                  <c:v>80.585999999999999</c:v>
                </c:pt>
                <c:pt idx="8047">
                  <c:v>80.3</c:v>
                </c:pt>
                <c:pt idx="8048">
                  <c:v>80.100999999999999</c:v>
                </c:pt>
                <c:pt idx="8049">
                  <c:v>80.167000000000002</c:v>
                </c:pt>
                <c:pt idx="8050">
                  <c:v>80.397999999999996</c:v>
                </c:pt>
                <c:pt idx="8051">
                  <c:v>80.44</c:v>
                </c:pt>
                <c:pt idx="8052">
                  <c:v>80.356999999999999</c:v>
                </c:pt>
                <c:pt idx="8053">
                  <c:v>80.48</c:v>
                </c:pt>
                <c:pt idx="8054">
                  <c:v>80.704999999999998</c:v>
                </c:pt>
                <c:pt idx="8055">
                  <c:v>80.805999999999997</c:v>
                </c:pt>
                <c:pt idx="8056">
                  <c:v>80.619</c:v>
                </c:pt>
                <c:pt idx="8057">
                  <c:v>80.478999999999999</c:v>
                </c:pt>
                <c:pt idx="8058">
                  <c:v>80.353999999999999</c:v>
                </c:pt>
                <c:pt idx="8059">
                  <c:v>80.259</c:v>
                </c:pt>
                <c:pt idx="8060">
                  <c:v>80.593999999999994</c:v>
                </c:pt>
                <c:pt idx="8061">
                  <c:v>80.787999999999997</c:v>
                </c:pt>
                <c:pt idx="8062">
                  <c:v>80.55</c:v>
                </c:pt>
                <c:pt idx="8063">
                  <c:v>80.572000000000003</c:v>
                </c:pt>
                <c:pt idx="8064">
                  <c:v>80.12</c:v>
                </c:pt>
                <c:pt idx="8065">
                  <c:v>80.263000000000005</c:v>
                </c:pt>
                <c:pt idx="8066">
                  <c:v>80</c:v>
                </c:pt>
                <c:pt idx="8068">
                  <c:v>3</c:v>
                </c:pt>
                <c:pt idx="8069">
                  <c:v>25.053999999999998</c:v>
                </c:pt>
                <c:pt idx="8070">
                  <c:v>22.451000000000001</c:v>
                </c:pt>
                <c:pt idx="8071">
                  <c:v>18.992999999999999</c:v>
                </c:pt>
                <c:pt idx="8072">
                  <c:v>15.744999999999999</c:v>
                </c:pt>
                <c:pt idx="8073">
                  <c:v>14.007999999999999</c:v>
                </c:pt>
                <c:pt idx="8074">
                  <c:v>12.835000000000001</c:v>
                </c:pt>
                <c:pt idx="8075">
                  <c:v>11.007</c:v>
                </c:pt>
                <c:pt idx="8076">
                  <c:v>12.218</c:v>
                </c:pt>
                <c:pt idx="8077">
                  <c:v>12.67</c:v>
                </c:pt>
                <c:pt idx="8078">
                  <c:v>11.457000000000001</c:v>
                </c:pt>
                <c:pt idx="8079">
                  <c:v>10.942</c:v>
                </c:pt>
                <c:pt idx="8080">
                  <c:v>11.67</c:v>
                </c:pt>
                <c:pt idx="8081">
                  <c:v>11.375999999999999</c:v>
                </c:pt>
                <c:pt idx="8082">
                  <c:v>11.737</c:v>
                </c:pt>
                <c:pt idx="8083">
                  <c:v>11.558</c:v>
                </c:pt>
                <c:pt idx="8084">
                  <c:v>11.992000000000001</c:v>
                </c:pt>
                <c:pt idx="8085">
                  <c:v>11.93</c:v>
                </c:pt>
                <c:pt idx="8086">
                  <c:v>11.509</c:v>
                </c:pt>
                <c:pt idx="8087">
                  <c:v>10.817</c:v>
                </c:pt>
                <c:pt idx="8088">
                  <c:v>10.565</c:v>
                </c:pt>
                <c:pt idx="8089">
                  <c:v>9.9139999999999997</c:v>
                </c:pt>
                <c:pt idx="8090">
                  <c:v>9.3680000000000003</c:v>
                </c:pt>
                <c:pt idx="8091">
                  <c:v>9.3699999999999992</c:v>
                </c:pt>
                <c:pt idx="8092">
                  <c:v>9.5790000000000006</c:v>
                </c:pt>
                <c:pt idx="8093">
                  <c:v>9.766</c:v>
                </c:pt>
                <c:pt idx="8094">
                  <c:v>9.6</c:v>
                </c:pt>
                <c:pt idx="8095">
                  <c:v>9.48</c:v>
                </c:pt>
                <c:pt idx="8096">
                  <c:v>9.3889999999999993</c:v>
                </c:pt>
                <c:pt idx="8097">
                  <c:v>9.8290000000000006</c:v>
                </c:pt>
                <c:pt idx="8098">
                  <c:v>9.9009999999999998</c:v>
                </c:pt>
                <c:pt idx="8099">
                  <c:v>9.9480000000000004</c:v>
                </c:pt>
                <c:pt idx="8100">
                  <c:v>10.172000000000001</c:v>
                </c:pt>
                <c:pt idx="8101">
                  <c:v>10.099</c:v>
                </c:pt>
                <c:pt idx="8102">
                  <c:v>10.367000000000001</c:v>
                </c:pt>
                <c:pt idx="8103">
                  <c:v>10.552</c:v>
                </c:pt>
                <c:pt idx="8104">
                  <c:v>10.648999999999999</c:v>
                </c:pt>
                <c:pt idx="8105">
                  <c:v>10.577</c:v>
                </c:pt>
                <c:pt idx="8106">
                  <c:v>10.542</c:v>
                </c:pt>
                <c:pt idx="8107">
                  <c:v>10.78</c:v>
                </c:pt>
                <c:pt idx="8108">
                  <c:v>10.609</c:v>
                </c:pt>
                <c:pt idx="8109">
                  <c:v>10.188000000000001</c:v>
                </c:pt>
                <c:pt idx="8110">
                  <c:v>10.204000000000001</c:v>
                </c:pt>
                <c:pt idx="8111">
                  <c:v>10.351000000000001</c:v>
                </c:pt>
                <c:pt idx="8112">
                  <c:v>10.491</c:v>
                </c:pt>
                <c:pt idx="8113">
                  <c:v>10.645</c:v>
                </c:pt>
                <c:pt idx="8114">
                  <c:v>10.497999999999999</c:v>
                </c:pt>
                <c:pt idx="8115">
                  <c:v>10.574999999999999</c:v>
                </c:pt>
                <c:pt idx="8116">
                  <c:v>10.489000000000001</c:v>
                </c:pt>
                <c:pt idx="8117">
                  <c:v>10.686</c:v>
                </c:pt>
                <c:pt idx="8118">
                  <c:v>10.782</c:v>
                </c:pt>
                <c:pt idx="8119">
                  <c:v>10.599</c:v>
                </c:pt>
                <c:pt idx="8120">
                  <c:v>10.340999999999999</c:v>
                </c:pt>
                <c:pt idx="8121">
                  <c:v>10.436</c:v>
                </c:pt>
                <c:pt idx="8122">
                  <c:v>10.621</c:v>
                </c:pt>
                <c:pt idx="8123">
                  <c:v>10.717000000000001</c:v>
                </c:pt>
                <c:pt idx="8124">
                  <c:v>10.577999999999999</c:v>
                </c:pt>
                <c:pt idx="8125">
                  <c:v>10.406000000000001</c:v>
                </c:pt>
                <c:pt idx="8126">
                  <c:v>10.446</c:v>
                </c:pt>
                <c:pt idx="8127">
                  <c:v>10.629</c:v>
                </c:pt>
                <c:pt idx="8128">
                  <c:v>10.648</c:v>
                </c:pt>
                <c:pt idx="8129">
                  <c:v>10.689</c:v>
                </c:pt>
                <c:pt idx="8130">
                  <c:v>10.669</c:v>
                </c:pt>
                <c:pt idx="8131">
                  <c:v>10.504</c:v>
                </c:pt>
                <c:pt idx="8132">
                  <c:v>10.741</c:v>
                </c:pt>
                <c:pt idx="8133">
                  <c:v>10.747</c:v>
                </c:pt>
                <c:pt idx="8134">
                  <c:v>10.525</c:v>
                </c:pt>
                <c:pt idx="8135">
                  <c:v>10.617000000000001</c:v>
                </c:pt>
                <c:pt idx="8136">
                  <c:v>10.754</c:v>
                </c:pt>
                <c:pt idx="8137">
                  <c:v>10.757999999999999</c:v>
                </c:pt>
                <c:pt idx="8138">
                  <c:v>10.791</c:v>
                </c:pt>
                <c:pt idx="8139">
                  <c:v>10.762</c:v>
                </c:pt>
                <c:pt idx="8140">
                  <c:v>10.903</c:v>
                </c:pt>
                <c:pt idx="8141">
                  <c:v>10.632999999999999</c:v>
                </c:pt>
                <c:pt idx="8142">
                  <c:v>10.456</c:v>
                </c:pt>
                <c:pt idx="8143">
                  <c:v>10.813000000000001</c:v>
                </c:pt>
                <c:pt idx="8144">
                  <c:v>10.757</c:v>
                </c:pt>
                <c:pt idx="8145">
                  <c:v>11.045999999999999</c:v>
                </c:pt>
                <c:pt idx="8146">
                  <c:v>10.97</c:v>
                </c:pt>
                <c:pt idx="8147">
                  <c:v>10.724</c:v>
                </c:pt>
                <c:pt idx="8148">
                  <c:v>10.747999999999999</c:v>
                </c:pt>
                <c:pt idx="8149">
                  <c:v>10.773999999999999</c:v>
                </c:pt>
                <c:pt idx="8150">
                  <c:v>11.010999999999999</c:v>
                </c:pt>
                <c:pt idx="8151">
                  <c:v>10.784000000000001</c:v>
                </c:pt>
                <c:pt idx="8152">
                  <c:v>10.833</c:v>
                </c:pt>
                <c:pt idx="8153">
                  <c:v>10.829000000000001</c:v>
                </c:pt>
                <c:pt idx="8154">
                  <c:v>10.807</c:v>
                </c:pt>
                <c:pt idx="8155">
                  <c:v>10.785</c:v>
                </c:pt>
                <c:pt idx="8156">
                  <c:v>10.808999999999999</c:v>
                </c:pt>
                <c:pt idx="8157">
                  <c:v>11.047000000000001</c:v>
                </c:pt>
                <c:pt idx="8158">
                  <c:v>11.231</c:v>
                </c:pt>
                <c:pt idx="8159">
                  <c:v>11.398</c:v>
                </c:pt>
                <c:pt idx="8160">
                  <c:v>10.984999999999999</c:v>
                </c:pt>
                <c:pt idx="8161">
                  <c:v>10.196999999999999</c:v>
                </c:pt>
                <c:pt idx="8162">
                  <c:v>10.571</c:v>
                </c:pt>
                <c:pt idx="8163">
                  <c:v>78.113</c:v>
                </c:pt>
                <c:pt idx="8164">
                  <c:v>79.576999999999998</c:v>
                </c:pt>
                <c:pt idx="8165">
                  <c:v>80.733000000000004</c:v>
                </c:pt>
                <c:pt idx="8166">
                  <c:v>83.233999999999995</c:v>
                </c:pt>
                <c:pt idx="8167">
                  <c:v>81.691999999999993</c:v>
                </c:pt>
                <c:pt idx="8168">
                  <c:v>83.37</c:v>
                </c:pt>
                <c:pt idx="8169">
                  <c:v>85.093000000000004</c:v>
                </c:pt>
                <c:pt idx="8170">
                  <c:v>84.456999999999994</c:v>
                </c:pt>
                <c:pt idx="8171">
                  <c:v>84.084999999999994</c:v>
                </c:pt>
                <c:pt idx="8172">
                  <c:v>84.944999999999993</c:v>
                </c:pt>
                <c:pt idx="8173">
                  <c:v>85.531000000000006</c:v>
                </c:pt>
                <c:pt idx="8174">
                  <c:v>84.369</c:v>
                </c:pt>
                <c:pt idx="8175">
                  <c:v>84.412999999999997</c:v>
                </c:pt>
                <c:pt idx="8176">
                  <c:v>85.191000000000003</c:v>
                </c:pt>
                <c:pt idx="8177">
                  <c:v>84.185000000000002</c:v>
                </c:pt>
                <c:pt idx="8178">
                  <c:v>84.206999999999994</c:v>
                </c:pt>
                <c:pt idx="8179">
                  <c:v>84.855000000000004</c:v>
                </c:pt>
                <c:pt idx="8180">
                  <c:v>84.489000000000004</c:v>
                </c:pt>
                <c:pt idx="8181">
                  <c:v>84.475999999999999</c:v>
                </c:pt>
                <c:pt idx="8182">
                  <c:v>84.350999999999999</c:v>
                </c:pt>
                <c:pt idx="8183">
                  <c:v>84.513999999999996</c:v>
                </c:pt>
                <c:pt idx="8184">
                  <c:v>85.054000000000002</c:v>
                </c:pt>
                <c:pt idx="8185">
                  <c:v>84.575000000000003</c:v>
                </c:pt>
                <c:pt idx="8186">
                  <c:v>84.831000000000003</c:v>
                </c:pt>
                <c:pt idx="8187">
                  <c:v>84.781000000000006</c:v>
                </c:pt>
                <c:pt idx="8188">
                  <c:v>84.527000000000001</c:v>
                </c:pt>
                <c:pt idx="8189">
                  <c:v>84.385999999999996</c:v>
                </c:pt>
                <c:pt idx="8190">
                  <c:v>84.515000000000001</c:v>
                </c:pt>
                <c:pt idx="8191">
                  <c:v>84.593999999999994</c:v>
                </c:pt>
                <c:pt idx="8192">
                  <c:v>84.344999999999999</c:v>
                </c:pt>
                <c:pt idx="8193">
                  <c:v>84.263000000000005</c:v>
                </c:pt>
                <c:pt idx="8194">
                  <c:v>84.257999999999996</c:v>
                </c:pt>
                <c:pt idx="8195">
                  <c:v>84.418000000000006</c:v>
                </c:pt>
                <c:pt idx="8196">
                  <c:v>83.85</c:v>
                </c:pt>
                <c:pt idx="8197">
                  <c:v>84.072000000000003</c:v>
                </c:pt>
                <c:pt idx="8198">
                  <c:v>83.83</c:v>
                </c:pt>
                <c:pt idx="8199">
                  <c:v>84.125</c:v>
                </c:pt>
                <c:pt idx="8200">
                  <c:v>84.238</c:v>
                </c:pt>
                <c:pt idx="8201">
                  <c:v>83.900999999999996</c:v>
                </c:pt>
                <c:pt idx="8202">
                  <c:v>83.974999999999994</c:v>
                </c:pt>
                <c:pt idx="8203">
                  <c:v>83.87</c:v>
                </c:pt>
                <c:pt idx="8204">
                  <c:v>83.807000000000002</c:v>
                </c:pt>
                <c:pt idx="8205">
                  <c:v>83.918999999999997</c:v>
                </c:pt>
                <c:pt idx="8206">
                  <c:v>83.873000000000005</c:v>
                </c:pt>
                <c:pt idx="8207">
                  <c:v>83.768000000000001</c:v>
                </c:pt>
                <c:pt idx="8208">
                  <c:v>83.727000000000004</c:v>
                </c:pt>
                <c:pt idx="8209">
                  <c:v>83.587000000000003</c:v>
                </c:pt>
                <c:pt idx="8210">
                  <c:v>83.822999999999993</c:v>
                </c:pt>
                <c:pt idx="8211">
                  <c:v>83.572999999999993</c:v>
                </c:pt>
                <c:pt idx="8212">
                  <c:v>83.385999999999996</c:v>
                </c:pt>
                <c:pt idx="8213">
                  <c:v>83.793999999999997</c:v>
                </c:pt>
                <c:pt idx="8214">
                  <c:v>83.763999999999996</c:v>
                </c:pt>
                <c:pt idx="8215">
                  <c:v>83.694999999999993</c:v>
                </c:pt>
                <c:pt idx="8216">
                  <c:v>84.001000000000005</c:v>
                </c:pt>
                <c:pt idx="8217">
                  <c:v>83.712999999999994</c:v>
                </c:pt>
                <c:pt idx="8218">
                  <c:v>83.748999999999995</c:v>
                </c:pt>
                <c:pt idx="8219">
                  <c:v>84.03</c:v>
                </c:pt>
                <c:pt idx="8220">
                  <c:v>84.341999999999999</c:v>
                </c:pt>
                <c:pt idx="8221">
                  <c:v>84.171999999999997</c:v>
                </c:pt>
                <c:pt idx="8222">
                  <c:v>84.108999999999995</c:v>
                </c:pt>
                <c:pt idx="8223">
                  <c:v>84.337000000000003</c:v>
                </c:pt>
                <c:pt idx="8224">
                  <c:v>84.242000000000004</c:v>
                </c:pt>
                <c:pt idx="8225">
                  <c:v>84.165000000000006</c:v>
                </c:pt>
                <c:pt idx="8226">
                  <c:v>84.372</c:v>
                </c:pt>
                <c:pt idx="8227">
                  <c:v>84.302000000000007</c:v>
                </c:pt>
                <c:pt idx="8228">
                  <c:v>84.486000000000004</c:v>
                </c:pt>
                <c:pt idx="8229">
                  <c:v>84.564999999999998</c:v>
                </c:pt>
                <c:pt idx="8230">
                  <c:v>84.460999999999999</c:v>
                </c:pt>
                <c:pt idx="8231">
                  <c:v>84.441999999999993</c:v>
                </c:pt>
                <c:pt idx="8232">
                  <c:v>84.677000000000007</c:v>
                </c:pt>
                <c:pt idx="8233">
                  <c:v>84.363</c:v>
                </c:pt>
                <c:pt idx="8234">
                  <c:v>84.352000000000004</c:v>
                </c:pt>
                <c:pt idx="8235">
                  <c:v>84.546000000000006</c:v>
                </c:pt>
                <c:pt idx="8236">
                  <c:v>84.605999999999995</c:v>
                </c:pt>
                <c:pt idx="8237">
                  <c:v>84.248000000000005</c:v>
                </c:pt>
                <c:pt idx="8238">
                  <c:v>84.33</c:v>
                </c:pt>
                <c:pt idx="8239">
                  <c:v>84.733999999999995</c:v>
                </c:pt>
                <c:pt idx="8240">
                  <c:v>84.531999999999996</c:v>
                </c:pt>
                <c:pt idx="8241">
                  <c:v>84.662999999999997</c:v>
                </c:pt>
                <c:pt idx="8242">
                  <c:v>85.076999999999998</c:v>
                </c:pt>
                <c:pt idx="8243">
                  <c:v>84.635999999999996</c:v>
                </c:pt>
                <c:pt idx="8244">
                  <c:v>84.724999999999994</c:v>
                </c:pt>
                <c:pt idx="8245">
                  <c:v>84.927000000000007</c:v>
                </c:pt>
                <c:pt idx="8246">
                  <c:v>84.641000000000005</c:v>
                </c:pt>
                <c:pt idx="8247">
                  <c:v>84.727999999999994</c:v>
                </c:pt>
                <c:pt idx="8248">
                  <c:v>85.016999999999996</c:v>
                </c:pt>
                <c:pt idx="8249">
                  <c:v>84.766000000000005</c:v>
                </c:pt>
                <c:pt idx="8250">
                  <c:v>84.844999999999999</c:v>
                </c:pt>
                <c:pt idx="8251">
                  <c:v>84.936999999999998</c:v>
                </c:pt>
                <c:pt idx="8252">
                  <c:v>84.938999999999993</c:v>
                </c:pt>
                <c:pt idx="8253">
                  <c:v>85.054000000000002</c:v>
                </c:pt>
                <c:pt idx="8254">
                  <c:v>85.106999999999999</c:v>
                </c:pt>
                <c:pt idx="8255">
                  <c:v>85.125</c:v>
                </c:pt>
                <c:pt idx="8256">
                  <c:v>84.968000000000004</c:v>
                </c:pt>
                <c:pt idx="8257">
                  <c:v>84.966999999999999</c:v>
                </c:pt>
                <c:pt idx="8258">
                  <c:v>85.471000000000004</c:v>
                </c:pt>
                <c:pt idx="8259">
                  <c:v>85.150999999999996</c:v>
                </c:pt>
                <c:pt idx="8260">
                  <c:v>84.983000000000004</c:v>
                </c:pt>
                <c:pt idx="8261">
                  <c:v>85.212999999999994</c:v>
                </c:pt>
                <c:pt idx="8262">
                  <c:v>85.394999999999996</c:v>
                </c:pt>
                <c:pt idx="8263">
                  <c:v>85.007000000000005</c:v>
                </c:pt>
                <c:pt idx="8264">
                  <c:v>85.081999999999994</c:v>
                </c:pt>
                <c:pt idx="8265">
                  <c:v>85.316999999999993</c:v>
                </c:pt>
                <c:pt idx="8266">
                  <c:v>85.236000000000004</c:v>
                </c:pt>
                <c:pt idx="8267">
                  <c:v>84.915000000000006</c:v>
                </c:pt>
                <c:pt idx="8268">
                  <c:v>85.465999999999994</c:v>
                </c:pt>
                <c:pt idx="8269">
                  <c:v>85.12</c:v>
                </c:pt>
                <c:pt idx="8270">
                  <c:v>85.102000000000004</c:v>
                </c:pt>
                <c:pt idx="8271">
                  <c:v>85.138999999999996</c:v>
                </c:pt>
                <c:pt idx="8272">
                  <c:v>85.120999999999995</c:v>
                </c:pt>
                <c:pt idx="8273">
                  <c:v>85.144999999999996</c:v>
                </c:pt>
                <c:pt idx="8274">
                  <c:v>85.289000000000001</c:v>
                </c:pt>
                <c:pt idx="8275">
                  <c:v>85.222999999999999</c:v>
                </c:pt>
                <c:pt idx="8276">
                  <c:v>85.242999999999995</c:v>
                </c:pt>
                <c:pt idx="8277">
                  <c:v>85.322999999999993</c:v>
                </c:pt>
                <c:pt idx="8278">
                  <c:v>85.331999999999994</c:v>
                </c:pt>
                <c:pt idx="8279">
                  <c:v>85.230999999999995</c:v>
                </c:pt>
                <c:pt idx="8280">
                  <c:v>85.484999999999999</c:v>
                </c:pt>
                <c:pt idx="8281">
                  <c:v>85.356999999999999</c:v>
                </c:pt>
                <c:pt idx="8282">
                  <c:v>85.254999999999995</c:v>
                </c:pt>
                <c:pt idx="8283">
                  <c:v>85.2</c:v>
                </c:pt>
                <c:pt idx="8285">
                  <c:v>74.347999999999999</c:v>
                </c:pt>
                <c:pt idx="8286">
                  <c:v>88.248999999999995</c:v>
                </c:pt>
                <c:pt idx="8287">
                  <c:v>87.968000000000004</c:v>
                </c:pt>
                <c:pt idx="8288">
                  <c:v>88.022000000000006</c:v>
                </c:pt>
                <c:pt idx="8290">
                  <c:v>69</c:v>
                </c:pt>
                <c:pt idx="8291">
                  <c:v>69</c:v>
                </c:pt>
                <c:pt idx="8292">
                  <c:v>69</c:v>
                </c:pt>
                <c:pt idx="8293">
                  <c:v>69</c:v>
                </c:pt>
                <c:pt idx="8294">
                  <c:v>69</c:v>
                </c:pt>
                <c:pt idx="8295">
                  <c:v>69</c:v>
                </c:pt>
                <c:pt idx="8296">
                  <c:v>69</c:v>
                </c:pt>
                <c:pt idx="8297">
                  <c:v>69</c:v>
                </c:pt>
                <c:pt idx="8298">
                  <c:v>69</c:v>
                </c:pt>
                <c:pt idx="8299">
                  <c:v>69</c:v>
                </c:pt>
                <c:pt idx="8300">
                  <c:v>69</c:v>
                </c:pt>
                <c:pt idx="8301">
                  <c:v>69</c:v>
                </c:pt>
                <c:pt idx="8302">
                  <c:v>69</c:v>
                </c:pt>
                <c:pt idx="8303">
                  <c:v>69</c:v>
                </c:pt>
                <c:pt idx="8304">
                  <c:v>69</c:v>
                </c:pt>
                <c:pt idx="8305">
                  <c:v>69</c:v>
                </c:pt>
                <c:pt idx="8306">
                  <c:v>69</c:v>
                </c:pt>
                <c:pt idx="8307">
                  <c:v>69</c:v>
                </c:pt>
                <c:pt idx="8308">
                  <c:v>69</c:v>
                </c:pt>
                <c:pt idx="8309">
                  <c:v>69</c:v>
                </c:pt>
                <c:pt idx="8310">
                  <c:v>69</c:v>
                </c:pt>
                <c:pt idx="8311">
                  <c:v>69</c:v>
                </c:pt>
                <c:pt idx="8312">
                  <c:v>69</c:v>
                </c:pt>
                <c:pt idx="8313">
                  <c:v>69</c:v>
                </c:pt>
                <c:pt idx="8314">
                  <c:v>69</c:v>
                </c:pt>
                <c:pt idx="8315">
                  <c:v>69</c:v>
                </c:pt>
                <c:pt idx="8316">
                  <c:v>69</c:v>
                </c:pt>
                <c:pt idx="8317">
                  <c:v>69</c:v>
                </c:pt>
                <c:pt idx="8318">
                  <c:v>69</c:v>
                </c:pt>
                <c:pt idx="8319">
                  <c:v>69</c:v>
                </c:pt>
                <c:pt idx="8320">
                  <c:v>69</c:v>
                </c:pt>
                <c:pt idx="8321">
                  <c:v>69</c:v>
                </c:pt>
                <c:pt idx="8322">
                  <c:v>69</c:v>
                </c:pt>
                <c:pt idx="8323">
                  <c:v>69</c:v>
                </c:pt>
                <c:pt idx="8324">
                  <c:v>69</c:v>
                </c:pt>
                <c:pt idx="8325">
                  <c:v>69</c:v>
                </c:pt>
                <c:pt idx="8326">
                  <c:v>69</c:v>
                </c:pt>
                <c:pt idx="8327">
                  <c:v>69</c:v>
                </c:pt>
                <c:pt idx="8328">
                  <c:v>69</c:v>
                </c:pt>
                <c:pt idx="8330">
                  <c:v>69</c:v>
                </c:pt>
                <c:pt idx="8332">
                  <c:v>88.343000000000004</c:v>
                </c:pt>
                <c:pt idx="8333">
                  <c:v>89.131</c:v>
                </c:pt>
                <c:pt idx="8334">
                  <c:v>88.09</c:v>
                </c:pt>
                <c:pt idx="8335">
                  <c:v>88</c:v>
                </c:pt>
                <c:pt idx="8337">
                  <c:v>69</c:v>
                </c:pt>
                <c:pt idx="8338">
                  <c:v>69</c:v>
                </c:pt>
                <c:pt idx="8339">
                  <c:v>69</c:v>
                </c:pt>
                <c:pt idx="8340">
                  <c:v>69</c:v>
                </c:pt>
                <c:pt idx="8341">
                  <c:v>69</c:v>
                </c:pt>
                <c:pt idx="8342">
                  <c:v>69</c:v>
                </c:pt>
                <c:pt idx="8343">
                  <c:v>69</c:v>
                </c:pt>
                <c:pt idx="8344">
                  <c:v>69</c:v>
                </c:pt>
                <c:pt idx="8345">
                  <c:v>69</c:v>
                </c:pt>
                <c:pt idx="8346">
                  <c:v>69</c:v>
                </c:pt>
                <c:pt idx="8347">
                  <c:v>69</c:v>
                </c:pt>
                <c:pt idx="8348">
                  <c:v>69</c:v>
                </c:pt>
                <c:pt idx="8349">
                  <c:v>69</c:v>
                </c:pt>
                <c:pt idx="8350">
                  <c:v>69</c:v>
                </c:pt>
                <c:pt idx="8351">
                  <c:v>69</c:v>
                </c:pt>
                <c:pt idx="8352">
                  <c:v>69</c:v>
                </c:pt>
                <c:pt idx="8353">
                  <c:v>69</c:v>
                </c:pt>
                <c:pt idx="8354">
                  <c:v>69</c:v>
                </c:pt>
                <c:pt idx="8355">
                  <c:v>69</c:v>
                </c:pt>
                <c:pt idx="8356">
                  <c:v>69</c:v>
                </c:pt>
                <c:pt idx="8357">
                  <c:v>69</c:v>
                </c:pt>
                <c:pt idx="8358">
                  <c:v>69</c:v>
                </c:pt>
                <c:pt idx="8359">
                  <c:v>69</c:v>
                </c:pt>
                <c:pt idx="8360">
                  <c:v>69</c:v>
                </c:pt>
                <c:pt idx="8361">
                  <c:v>69</c:v>
                </c:pt>
                <c:pt idx="8362">
                  <c:v>69</c:v>
                </c:pt>
                <c:pt idx="8363">
                  <c:v>69</c:v>
                </c:pt>
                <c:pt idx="8364">
                  <c:v>69</c:v>
                </c:pt>
                <c:pt idx="8365">
                  <c:v>69</c:v>
                </c:pt>
                <c:pt idx="8366">
                  <c:v>69</c:v>
                </c:pt>
                <c:pt idx="8367">
                  <c:v>69</c:v>
                </c:pt>
                <c:pt idx="8368">
                  <c:v>69</c:v>
                </c:pt>
                <c:pt idx="8369">
                  <c:v>69</c:v>
                </c:pt>
                <c:pt idx="8370">
                  <c:v>69</c:v>
                </c:pt>
                <c:pt idx="8371">
                  <c:v>69</c:v>
                </c:pt>
                <c:pt idx="8372">
                  <c:v>69</c:v>
                </c:pt>
                <c:pt idx="8373">
                  <c:v>69</c:v>
                </c:pt>
                <c:pt idx="8374">
                  <c:v>69</c:v>
                </c:pt>
                <c:pt idx="8375">
                  <c:v>69</c:v>
                </c:pt>
                <c:pt idx="8377">
                  <c:v>69</c:v>
                </c:pt>
                <c:pt idx="8378">
                  <c:v>69</c:v>
                </c:pt>
                <c:pt idx="8379">
                  <c:v>69</c:v>
                </c:pt>
                <c:pt idx="8380">
                  <c:v>69</c:v>
                </c:pt>
                <c:pt idx="8381">
                  <c:v>69</c:v>
                </c:pt>
                <c:pt idx="8382">
                  <c:v>69</c:v>
                </c:pt>
                <c:pt idx="8383">
                  <c:v>69</c:v>
                </c:pt>
                <c:pt idx="8384">
                  <c:v>69</c:v>
                </c:pt>
                <c:pt idx="8385">
                  <c:v>69</c:v>
                </c:pt>
                <c:pt idx="8386">
                  <c:v>69</c:v>
                </c:pt>
                <c:pt idx="8387">
                  <c:v>69</c:v>
                </c:pt>
                <c:pt idx="8388">
                  <c:v>69</c:v>
                </c:pt>
                <c:pt idx="8389">
                  <c:v>69</c:v>
                </c:pt>
                <c:pt idx="8390">
                  <c:v>69</c:v>
                </c:pt>
                <c:pt idx="8391">
                  <c:v>69</c:v>
                </c:pt>
                <c:pt idx="8392">
                  <c:v>69</c:v>
                </c:pt>
                <c:pt idx="8393">
                  <c:v>69</c:v>
                </c:pt>
                <c:pt idx="8394">
                  <c:v>69</c:v>
                </c:pt>
                <c:pt idx="8395">
                  <c:v>69</c:v>
                </c:pt>
                <c:pt idx="8396">
                  <c:v>69</c:v>
                </c:pt>
                <c:pt idx="8397">
                  <c:v>69</c:v>
                </c:pt>
                <c:pt idx="8398">
                  <c:v>69</c:v>
                </c:pt>
                <c:pt idx="8399">
                  <c:v>69</c:v>
                </c:pt>
                <c:pt idx="8400">
                  <c:v>69</c:v>
                </c:pt>
                <c:pt idx="8401">
                  <c:v>69</c:v>
                </c:pt>
                <c:pt idx="8402">
                  <c:v>69</c:v>
                </c:pt>
                <c:pt idx="8403">
                  <c:v>69</c:v>
                </c:pt>
                <c:pt idx="8404">
                  <c:v>69</c:v>
                </c:pt>
                <c:pt idx="8405">
                  <c:v>69</c:v>
                </c:pt>
                <c:pt idx="8406">
                  <c:v>69</c:v>
                </c:pt>
                <c:pt idx="8407">
                  <c:v>69</c:v>
                </c:pt>
                <c:pt idx="8408">
                  <c:v>69</c:v>
                </c:pt>
                <c:pt idx="8409">
                  <c:v>69</c:v>
                </c:pt>
                <c:pt idx="8410">
                  <c:v>69</c:v>
                </c:pt>
                <c:pt idx="8411">
                  <c:v>69</c:v>
                </c:pt>
                <c:pt idx="8412">
                  <c:v>69</c:v>
                </c:pt>
                <c:pt idx="8413">
                  <c:v>69</c:v>
                </c:pt>
                <c:pt idx="8414">
                  <c:v>69</c:v>
                </c:pt>
                <c:pt idx="8415">
                  <c:v>69</c:v>
                </c:pt>
                <c:pt idx="8417">
                  <c:v>69.888000000000005</c:v>
                </c:pt>
                <c:pt idx="8418">
                  <c:v>71.522000000000006</c:v>
                </c:pt>
                <c:pt idx="8419">
                  <c:v>73.061000000000007</c:v>
                </c:pt>
                <c:pt idx="8420">
                  <c:v>74.302999999999997</c:v>
                </c:pt>
                <c:pt idx="8421">
                  <c:v>75.323999999999998</c:v>
                </c:pt>
                <c:pt idx="8422">
                  <c:v>76</c:v>
                </c:pt>
                <c:pt idx="8423">
                  <c:v>76.816999999999993</c:v>
                </c:pt>
                <c:pt idx="8424">
                  <c:v>77.484999999999999</c:v>
                </c:pt>
                <c:pt idx="8425">
                  <c:v>78</c:v>
                </c:pt>
                <c:pt idx="8426">
                  <c:v>78.653999999999996</c:v>
                </c:pt>
                <c:pt idx="8427">
                  <c:v>79</c:v>
                </c:pt>
                <c:pt idx="8428">
                  <c:v>79.165000000000006</c:v>
                </c:pt>
                <c:pt idx="8429">
                  <c:v>80</c:v>
                </c:pt>
                <c:pt idx="8430">
                  <c:v>80</c:v>
                </c:pt>
                <c:pt idx="8431">
                  <c:v>80.736999999999995</c:v>
                </c:pt>
                <c:pt idx="8432">
                  <c:v>81</c:v>
                </c:pt>
                <c:pt idx="8433">
                  <c:v>81</c:v>
                </c:pt>
                <c:pt idx="8434">
                  <c:v>81</c:v>
                </c:pt>
                <c:pt idx="8435">
                  <c:v>81.545000000000002</c:v>
                </c:pt>
                <c:pt idx="8436">
                  <c:v>82</c:v>
                </c:pt>
                <c:pt idx="8437">
                  <c:v>82</c:v>
                </c:pt>
                <c:pt idx="8438">
                  <c:v>82</c:v>
                </c:pt>
                <c:pt idx="8439">
                  <c:v>82</c:v>
                </c:pt>
                <c:pt idx="8440">
                  <c:v>82</c:v>
                </c:pt>
                <c:pt idx="8441">
                  <c:v>82</c:v>
                </c:pt>
                <c:pt idx="8442">
                  <c:v>82.524000000000001</c:v>
                </c:pt>
                <c:pt idx="8443">
                  <c:v>83</c:v>
                </c:pt>
                <c:pt idx="8444">
                  <c:v>83</c:v>
                </c:pt>
                <c:pt idx="8445">
                  <c:v>83</c:v>
                </c:pt>
                <c:pt idx="8446">
                  <c:v>83</c:v>
                </c:pt>
                <c:pt idx="8447">
                  <c:v>83</c:v>
                </c:pt>
                <c:pt idx="8448">
                  <c:v>83</c:v>
                </c:pt>
                <c:pt idx="8449">
                  <c:v>83</c:v>
                </c:pt>
                <c:pt idx="8450">
                  <c:v>83</c:v>
                </c:pt>
                <c:pt idx="8451">
                  <c:v>83</c:v>
                </c:pt>
                <c:pt idx="8452">
                  <c:v>83</c:v>
                </c:pt>
                <c:pt idx="8453">
                  <c:v>83</c:v>
                </c:pt>
                <c:pt idx="8454">
                  <c:v>83</c:v>
                </c:pt>
                <c:pt idx="8455">
                  <c:v>83</c:v>
                </c:pt>
                <c:pt idx="8456">
                  <c:v>83</c:v>
                </c:pt>
                <c:pt idx="8457">
                  <c:v>83</c:v>
                </c:pt>
                <c:pt idx="8458">
                  <c:v>83</c:v>
                </c:pt>
                <c:pt idx="8459">
                  <c:v>83</c:v>
                </c:pt>
                <c:pt idx="8460">
                  <c:v>83</c:v>
                </c:pt>
                <c:pt idx="8461">
                  <c:v>83.021000000000001</c:v>
                </c:pt>
                <c:pt idx="8462">
                  <c:v>84</c:v>
                </c:pt>
                <c:pt idx="8463">
                  <c:v>84</c:v>
                </c:pt>
                <c:pt idx="8464">
                  <c:v>84</c:v>
                </c:pt>
                <c:pt idx="8465">
                  <c:v>84</c:v>
                </c:pt>
                <c:pt idx="8466">
                  <c:v>84</c:v>
                </c:pt>
                <c:pt idx="8467">
                  <c:v>84</c:v>
                </c:pt>
                <c:pt idx="8468">
                  <c:v>84</c:v>
                </c:pt>
                <c:pt idx="8469">
                  <c:v>84</c:v>
                </c:pt>
                <c:pt idx="8470">
                  <c:v>84</c:v>
                </c:pt>
                <c:pt idx="8471">
                  <c:v>84</c:v>
                </c:pt>
                <c:pt idx="8472">
                  <c:v>84</c:v>
                </c:pt>
                <c:pt idx="8473">
                  <c:v>84</c:v>
                </c:pt>
                <c:pt idx="8474">
                  <c:v>84</c:v>
                </c:pt>
                <c:pt idx="8475">
                  <c:v>84</c:v>
                </c:pt>
                <c:pt idx="8476">
                  <c:v>84</c:v>
                </c:pt>
                <c:pt idx="8477">
                  <c:v>84</c:v>
                </c:pt>
                <c:pt idx="8478">
                  <c:v>84</c:v>
                </c:pt>
                <c:pt idx="8479">
                  <c:v>84</c:v>
                </c:pt>
                <c:pt idx="8480">
                  <c:v>84</c:v>
                </c:pt>
                <c:pt idx="8481">
                  <c:v>84</c:v>
                </c:pt>
                <c:pt idx="8482">
                  <c:v>84</c:v>
                </c:pt>
                <c:pt idx="8483">
                  <c:v>84</c:v>
                </c:pt>
                <c:pt idx="8484">
                  <c:v>84</c:v>
                </c:pt>
                <c:pt idx="8485">
                  <c:v>83.626999999999995</c:v>
                </c:pt>
                <c:pt idx="8486">
                  <c:v>83</c:v>
                </c:pt>
                <c:pt idx="8487">
                  <c:v>83</c:v>
                </c:pt>
                <c:pt idx="8488">
                  <c:v>83</c:v>
                </c:pt>
                <c:pt idx="8489">
                  <c:v>83</c:v>
                </c:pt>
                <c:pt idx="8490">
                  <c:v>83</c:v>
                </c:pt>
                <c:pt idx="8491">
                  <c:v>83</c:v>
                </c:pt>
                <c:pt idx="8492">
                  <c:v>83</c:v>
                </c:pt>
                <c:pt idx="8493">
                  <c:v>83</c:v>
                </c:pt>
                <c:pt idx="8494">
                  <c:v>83</c:v>
                </c:pt>
                <c:pt idx="8495">
                  <c:v>83</c:v>
                </c:pt>
                <c:pt idx="8496">
                  <c:v>83</c:v>
                </c:pt>
                <c:pt idx="8497">
                  <c:v>83</c:v>
                </c:pt>
                <c:pt idx="8498">
                  <c:v>83</c:v>
                </c:pt>
                <c:pt idx="8499">
                  <c:v>83</c:v>
                </c:pt>
                <c:pt idx="8500">
                  <c:v>83</c:v>
                </c:pt>
                <c:pt idx="8502">
                  <c:v>30.905999999999999</c:v>
                </c:pt>
                <c:pt idx="8503">
                  <c:v>19.495000000000001</c:v>
                </c:pt>
                <c:pt idx="8504">
                  <c:v>11.494999999999999</c:v>
                </c:pt>
                <c:pt idx="8505">
                  <c:v>13.962999999999999</c:v>
                </c:pt>
                <c:pt idx="8506">
                  <c:v>10.364000000000001</c:v>
                </c:pt>
                <c:pt idx="8508">
                  <c:v>8.702</c:v>
                </c:pt>
                <c:pt idx="8509">
                  <c:v>6.0330000000000004</c:v>
                </c:pt>
                <c:pt idx="8510">
                  <c:v>4.59</c:v>
                </c:pt>
                <c:pt idx="8511">
                  <c:v>4.04</c:v>
                </c:pt>
                <c:pt idx="8512">
                  <c:v>3.8140000000000001</c:v>
                </c:pt>
                <c:pt idx="8513">
                  <c:v>2.9609999999999999</c:v>
                </c:pt>
                <c:pt idx="8514">
                  <c:v>2.5920000000000001</c:v>
                </c:pt>
                <c:pt idx="8515">
                  <c:v>2.1139999999999999</c:v>
                </c:pt>
                <c:pt idx="8516">
                  <c:v>1.8120000000000001</c:v>
                </c:pt>
                <c:pt idx="8517">
                  <c:v>1.5069999999999999</c:v>
                </c:pt>
                <c:pt idx="8518">
                  <c:v>1.3320000000000001</c:v>
                </c:pt>
                <c:pt idx="8519">
                  <c:v>1.24</c:v>
                </c:pt>
                <c:pt idx="8520">
                  <c:v>1.2090000000000001</c:v>
                </c:pt>
                <c:pt idx="8521">
                  <c:v>1.1180000000000001</c:v>
                </c:pt>
                <c:pt idx="8522">
                  <c:v>1.101</c:v>
                </c:pt>
                <c:pt idx="8523">
                  <c:v>1.117</c:v>
                </c:pt>
                <c:pt idx="8524">
                  <c:v>1.0469999999999999</c:v>
                </c:pt>
                <c:pt idx="8525">
                  <c:v>0.93200000000000005</c:v>
                </c:pt>
                <c:pt idx="8526">
                  <c:v>0.871</c:v>
                </c:pt>
                <c:pt idx="8527">
                  <c:v>0.82399999999999995</c:v>
                </c:pt>
                <c:pt idx="8528">
                  <c:v>0.875</c:v>
                </c:pt>
                <c:pt idx="8529">
                  <c:v>0.89</c:v>
                </c:pt>
                <c:pt idx="8530">
                  <c:v>0.84899999999999998</c:v>
                </c:pt>
                <c:pt idx="8531">
                  <c:v>0.82799999999999996</c:v>
                </c:pt>
                <c:pt idx="8532">
                  <c:v>0.76400000000000001</c:v>
                </c:pt>
                <c:pt idx="8533">
                  <c:v>0.81499999999999995</c:v>
                </c:pt>
                <c:pt idx="8534">
                  <c:v>0.81100000000000005</c:v>
                </c:pt>
                <c:pt idx="8535">
                  <c:v>0.80100000000000005</c:v>
                </c:pt>
                <c:pt idx="8536">
                  <c:v>0.84499999999999997</c:v>
                </c:pt>
                <c:pt idx="8537">
                  <c:v>0.81499999999999995</c:v>
                </c:pt>
                <c:pt idx="8538">
                  <c:v>0.76300000000000001</c:v>
                </c:pt>
                <c:pt idx="8539">
                  <c:v>0.76600000000000001</c:v>
                </c:pt>
                <c:pt idx="8540">
                  <c:v>0.72199999999999998</c:v>
                </c:pt>
                <c:pt idx="8541">
                  <c:v>0.67900000000000005</c:v>
                </c:pt>
                <c:pt idx="8542">
                  <c:v>0.624</c:v>
                </c:pt>
                <c:pt idx="8543">
                  <c:v>0.67900000000000005</c:v>
                </c:pt>
                <c:pt idx="8544">
                  <c:v>0.71499999999999997</c:v>
                </c:pt>
                <c:pt idx="8545">
                  <c:v>0.69299999999999995</c:v>
                </c:pt>
                <c:pt idx="8546">
                  <c:v>0.70299999999999996</c:v>
                </c:pt>
                <c:pt idx="8547">
                  <c:v>0.69099999999999995</c:v>
                </c:pt>
                <c:pt idx="8548">
                  <c:v>0.67300000000000004</c:v>
                </c:pt>
                <c:pt idx="8549">
                  <c:v>0.626</c:v>
                </c:pt>
                <c:pt idx="8550">
                  <c:v>0.66800000000000004</c:v>
                </c:pt>
                <c:pt idx="8551">
                  <c:v>0.70599999999999996</c:v>
                </c:pt>
                <c:pt idx="8552">
                  <c:v>0.70599999999999996</c:v>
                </c:pt>
                <c:pt idx="8553">
                  <c:v>0.69699999999999995</c:v>
                </c:pt>
                <c:pt idx="8554">
                  <c:v>0.629</c:v>
                </c:pt>
                <c:pt idx="8555">
                  <c:v>0.627</c:v>
                </c:pt>
                <c:pt idx="8556">
                  <c:v>0.58499999999999996</c:v>
                </c:pt>
                <c:pt idx="8557">
                  <c:v>0.57799999999999996</c:v>
                </c:pt>
                <c:pt idx="8558">
                  <c:v>0.56399999999999995</c:v>
                </c:pt>
                <c:pt idx="8559">
                  <c:v>0.56999999999999995</c:v>
                </c:pt>
                <c:pt idx="8560">
                  <c:v>0.58399999999999996</c:v>
                </c:pt>
                <c:pt idx="8561">
                  <c:v>0.60099999999999998</c:v>
                </c:pt>
                <c:pt idx="8562">
                  <c:v>0.59599999999999997</c:v>
                </c:pt>
                <c:pt idx="8563">
                  <c:v>0.54500000000000004</c:v>
                </c:pt>
                <c:pt idx="8564">
                  <c:v>0.57699999999999996</c:v>
                </c:pt>
                <c:pt idx="8565">
                  <c:v>0.54200000000000004</c:v>
                </c:pt>
                <c:pt idx="8566">
                  <c:v>0.56000000000000005</c:v>
                </c:pt>
                <c:pt idx="8567">
                  <c:v>0.57399999999999995</c:v>
                </c:pt>
                <c:pt idx="8568">
                  <c:v>0.56100000000000005</c:v>
                </c:pt>
                <c:pt idx="8569">
                  <c:v>0.55300000000000005</c:v>
                </c:pt>
                <c:pt idx="8570">
                  <c:v>0.57299999999999995</c:v>
                </c:pt>
                <c:pt idx="8571">
                  <c:v>0.56299999999999994</c:v>
                </c:pt>
                <c:pt idx="8572">
                  <c:v>0.56100000000000005</c:v>
                </c:pt>
                <c:pt idx="8573">
                  <c:v>0.55600000000000005</c:v>
                </c:pt>
                <c:pt idx="8574">
                  <c:v>0.58299999999999996</c:v>
                </c:pt>
                <c:pt idx="8575">
                  <c:v>0.58299999999999996</c:v>
                </c:pt>
                <c:pt idx="8576">
                  <c:v>0.57699999999999996</c:v>
                </c:pt>
                <c:pt idx="8577">
                  <c:v>0.56299999999999994</c:v>
                </c:pt>
                <c:pt idx="8578">
                  <c:v>0.56699999999999995</c:v>
                </c:pt>
                <c:pt idx="8579">
                  <c:v>0.55800000000000005</c:v>
                </c:pt>
                <c:pt idx="8580">
                  <c:v>0.55700000000000005</c:v>
                </c:pt>
                <c:pt idx="8581">
                  <c:v>0.58399999999999996</c:v>
                </c:pt>
                <c:pt idx="8582">
                  <c:v>0.56399999999999995</c:v>
                </c:pt>
                <c:pt idx="8583">
                  <c:v>0.57099999999999995</c:v>
                </c:pt>
                <c:pt idx="8584">
                  <c:v>0.6</c:v>
                </c:pt>
                <c:pt idx="8585">
                  <c:v>0.56000000000000005</c:v>
                </c:pt>
                <c:pt idx="8586">
                  <c:v>0.61099999999999999</c:v>
                </c:pt>
                <c:pt idx="8587">
                  <c:v>0.60799999999999998</c:v>
                </c:pt>
                <c:pt idx="8588">
                  <c:v>0.61099999999999999</c:v>
                </c:pt>
                <c:pt idx="8589">
                  <c:v>0.61899999999999999</c:v>
                </c:pt>
                <c:pt idx="8590">
                  <c:v>0.63100000000000001</c:v>
                </c:pt>
                <c:pt idx="8591">
                  <c:v>0.626</c:v>
                </c:pt>
                <c:pt idx="8592">
                  <c:v>0.63900000000000001</c:v>
                </c:pt>
                <c:pt idx="8593">
                  <c:v>0.63800000000000001</c:v>
                </c:pt>
                <c:pt idx="8594">
                  <c:v>0.63300000000000001</c:v>
                </c:pt>
                <c:pt idx="8595">
                  <c:v>0.625</c:v>
                </c:pt>
                <c:pt idx="8596">
                  <c:v>0.65900000000000003</c:v>
                </c:pt>
                <c:pt idx="8597">
                  <c:v>0.65500000000000003</c:v>
                </c:pt>
                <c:pt idx="8598">
                  <c:v>0.58399999999999996</c:v>
                </c:pt>
                <c:pt idx="8599">
                  <c:v>0.59</c:v>
                </c:pt>
                <c:pt idx="8600">
                  <c:v>0.63600000000000001</c:v>
                </c:pt>
                <c:pt idx="8601">
                  <c:v>0.59699999999999998</c:v>
                </c:pt>
                <c:pt idx="8602">
                  <c:v>0.63100000000000001</c:v>
                </c:pt>
                <c:pt idx="8603">
                  <c:v>0.625</c:v>
                </c:pt>
                <c:pt idx="8604">
                  <c:v>0.624</c:v>
                </c:pt>
                <c:pt idx="8605">
                  <c:v>0.63300000000000001</c:v>
                </c:pt>
                <c:pt idx="8606">
                  <c:v>0.59799999999999998</c:v>
                </c:pt>
                <c:pt idx="8607">
                  <c:v>0.60399999999999998</c:v>
                </c:pt>
                <c:pt idx="8608">
                  <c:v>0.63100000000000001</c:v>
                </c:pt>
                <c:pt idx="8609">
                  <c:v>0.63900000000000001</c:v>
                </c:pt>
                <c:pt idx="8610">
                  <c:v>0.62</c:v>
                </c:pt>
                <c:pt idx="8611">
                  <c:v>0.623</c:v>
                </c:pt>
                <c:pt idx="8612">
                  <c:v>0.63700000000000001</c:v>
                </c:pt>
                <c:pt idx="8613">
                  <c:v>0.61699999999999999</c:v>
                </c:pt>
                <c:pt idx="8614">
                  <c:v>0.63200000000000001</c:v>
                </c:pt>
                <c:pt idx="8615">
                  <c:v>0.59599999999999997</c:v>
                </c:pt>
                <c:pt idx="8616">
                  <c:v>0.59499999999999997</c:v>
                </c:pt>
                <c:pt idx="8617">
                  <c:v>0.61599999999999999</c:v>
                </c:pt>
                <c:pt idx="8618">
                  <c:v>0.61399999999999999</c:v>
                </c:pt>
                <c:pt idx="8619">
                  <c:v>0.63100000000000001</c:v>
                </c:pt>
                <c:pt idx="8620">
                  <c:v>0.621</c:v>
                </c:pt>
                <c:pt idx="8621">
                  <c:v>0.57199999999999995</c:v>
                </c:pt>
                <c:pt idx="8622">
                  <c:v>0.55400000000000005</c:v>
                </c:pt>
                <c:pt idx="8623">
                  <c:v>0.55200000000000005</c:v>
                </c:pt>
                <c:pt idx="8624">
                  <c:v>0.59199999999999997</c:v>
                </c:pt>
                <c:pt idx="8625">
                  <c:v>0.59899999999999998</c:v>
                </c:pt>
                <c:pt idx="8626">
                  <c:v>0.55800000000000005</c:v>
                </c:pt>
                <c:pt idx="8627">
                  <c:v>0.57199999999999995</c:v>
                </c:pt>
                <c:pt idx="8628">
                  <c:v>0.60599999999999998</c:v>
                </c:pt>
                <c:pt idx="8629">
                  <c:v>0.627</c:v>
                </c:pt>
                <c:pt idx="8630">
                  <c:v>0.67</c:v>
                </c:pt>
                <c:pt idx="8631">
                  <c:v>0.57999999999999996</c:v>
                </c:pt>
                <c:pt idx="8632">
                  <c:v>0.57299999999999995</c:v>
                </c:pt>
                <c:pt idx="8633">
                  <c:v>0.54800000000000004</c:v>
                </c:pt>
                <c:pt idx="8634">
                  <c:v>0.53300000000000003</c:v>
                </c:pt>
                <c:pt idx="8635">
                  <c:v>0.56100000000000005</c:v>
                </c:pt>
                <c:pt idx="8636">
                  <c:v>0.55300000000000005</c:v>
                </c:pt>
                <c:pt idx="8637">
                  <c:v>0.56699999999999995</c:v>
                </c:pt>
                <c:pt idx="8638">
                  <c:v>0.52500000000000002</c:v>
                </c:pt>
                <c:pt idx="8639">
                  <c:v>0.56299999999999994</c:v>
                </c:pt>
                <c:pt idx="8640">
                  <c:v>0.54600000000000004</c:v>
                </c:pt>
                <c:pt idx="8641">
                  <c:v>0.56299999999999994</c:v>
                </c:pt>
                <c:pt idx="8642">
                  <c:v>0.59599999999999997</c:v>
                </c:pt>
                <c:pt idx="8643">
                  <c:v>0.59499999999999997</c:v>
                </c:pt>
                <c:pt idx="8644">
                  <c:v>0.60399999999999998</c:v>
                </c:pt>
                <c:pt idx="8645">
                  <c:v>0.58499999999999996</c:v>
                </c:pt>
                <c:pt idx="8646">
                  <c:v>0.56699999999999995</c:v>
                </c:pt>
                <c:pt idx="8647">
                  <c:v>0.55900000000000005</c:v>
                </c:pt>
                <c:pt idx="8648">
                  <c:v>0.58699999999999997</c:v>
                </c:pt>
                <c:pt idx="8649">
                  <c:v>0.53900000000000003</c:v>
                </c:pt>
                <c:pt idx="8650">
                  <c:v>0.55900000000000005</c:v>
                </c:pt>
                <c:pt idx="8651">
                  <c:v>0.502</c:v>
                </c:pt>
                <c:pt idx="8652">
                  <c:v>0.51600000000000001</c:v>
                </c:pt>
                <c:pt idx="8653">
                  <c:v>0.48599999999999999</c:v>
                </c:pt>
                <c:pt idx="8654">
                  <c:v>0.495</c:v>
                </c:pt>
                <c:pt idx="8655">
                  <c:v>0.49199999999999999</c:v>
                </c:pt>
                <c:pt idx="8656">
                  <c:v>0.52200000000000002</c:v>
                </c:pt>
                <c:pt idx="8657">
                  <c:v>0.47899999999999998</c:v>
                </c:pt>
                <c:pt idx="8658">
                  <c:v>0.435</c:v>
                </c:pt>
                <c:pt idx="8659">
                  <c:v>0.41199999999999998</c:v>
                </c:pt>
                <c:pt idx="8660">
                  <c:v>0.443</c:v>
                </c:pt>
                <c:pt idx="8661">
                  <c:v>0.47399999999999998</c:v>
                </c:pt>
                <c:pt idx="8662">
                  <c:v>0.48199999999999998</c:v>
                </c:pt>
                <c:pt idx="8663">
                  <c:v>0.47099999999999997</c:v>
                </c:pt>
                <c:pt idx="8664">
                  <c:v>0.51100000000000001</c:v>
                </c:pt>
                <c:pt idx="8665">
                  <c:v>0.49399999999999999</c:v>
                </c:pt>
                <c:pt idx="8666">
                  <c:v>0.50900000000000001</c:v>
                </c:pt>
                <c:pt idx="8667">
                  <c:v>0.52400000000000002</c:v>
                </c:pt>
                <c:pt idx="8668">
                  <c:v>0.496</c:v>
                </c:pt>
                <c:pt idx="8669">
                  <c:v>0.48499999999999999</c:v>
                </c:pt>
                <c:pt idx="8670">
                  <c:v>0.47899999999999998</c:v>
                </c:pt>
                <c:pt idx="8671">
                  <c:v>0.52100000000000002</c:v>
                </c:pt>
                <c:pt idx="8672">
                  <c:v>0.48799999999999999</c:v>
                </c:pt>
                <c:pt idx="8673">
                  <c:v>0.51400000000000001</c:v>
                </c:pt>
                <c:pt idx="8674">
                  <c:v>0.48299999999999998</c:v>
                </c:pt>
                <c:pt idx="8675">
                  <c:v>0.53500000000000003</c:v>
                </c:pt>
                <c:pt idx="8676">
                  <c:v>0.50800000000000001</c:v>
                </c:pt>
                <c:pt idx="8677">
                  <c:v>0.53600000000000003</c:v>
                </c:pt>
                <c:pt idx="8678">
                  <c:v>0.52900000000000003</c:v>
                </c:pt>
                <c:pt idx="8679">
                  <c:v>0.499</c:v>
                </c:pt>
                <c:pt idx="8680">
                  <c:v>0.54</c:v>
                </c:pt>
                <c:pt idx="8681">
                  <c:v>0.501</c:v>
                </c:pt>
                <c:pt idx="8682">
                  <c:v>0.50900000000000001</c:v>
                </c:pt>
                <c:pt idx="8683">
                  <c:v>0.48699999999999999</c:v>
                </c:pt>
                <c:pt idx="8684">
                  <c:v>0.51400000000000001</c:v>
                </c:pt>
                <c:pt idx="8685">
                  <c:v>0.48199999999999998</c:v>
                </c:pt>
                <c:pt idx="8686">
                  <c:v>0.48599999999999999</c:v>
                </c:pt>
                <c:pt idx="8687">
                  <c:v>0.49399999999999999</c:v>
                </c:pt>
                <c:pt idx="8688">
                  <c:v>0.498</c:v>
                </c:pt>
                <c:pt idx="8689">
                  <c:v>0.45400000000000001</c:v>
                </c:pt>
                <c:pt idx="8690">
                  <c:v>0.44800000000000001</c:v>
                </c:pt>
                <c:pt idx="8691">
                  <c:v>0.442</c:v>
                </c:pt>
                <c:pt idx="8692">
                  <c:v>0.44400000000000001</c:v>
                </c:pt>
                <c:pt idx="8693">
                  <c:v>0.46400000000000002</c:v>
                </c:pt>
                <c:pt idx="8694">
                  <c:v>0.47299999999999998</c:v>
                </c:pt>
                <c:pt idx="8695">
                  <c:v>0.434</c:v>
                </c:pt>
                <c:pt idx="8696">
                  <c:v>0.44500000000000001</c:v>
                </c:pt>
                <c:pt idx="8697">
                  <c:v>0.44800000000000001</c:v>
                </c:pt>
                <c:pt idx="8698">
                  <c:v>0.442</c:v>
                </c:pt>
                <c:pt idx="8699">
                  <c:v>0.42499999999999999</c:v>
                </c:pt>
                <c:pt idx="8700">
                  <c:v>0.43099999999999999</c:v>
                </c:pt>
                <c:pt idx="8701">
                  <c:v>0.44400000000000001</c:v>
                </c:pt>
                <c:pt idx="8702">
                  <c:v>0.434</c:v>
                </c:pt>
                <c:pt idx="8703">
                  <c:v>0.47499999999999998</c:v>
                </c:pt>
                <c:pt idx="8704">
                  <c:v>0.42699999999999999</c:v>
                </c:pt>
                <c:pt idx="8705">
                  <c:v>0.40300000000000002</c:v>
                </c:pt>
                <c:pt idx="8706">
                  <c:v>0.40200000000000002</c:v>
                </c:pt>
                <c:pt idx="8707">
                  <c:v>0.39700000000000002</c:v>
                </c:pt>
                <c:pt idx="8708">
                  <c:v>0.377</c:v>
                </c:pt>
                <c:pt idx="8709">
                  <c:v>0.371</c:v>
                </c:pt>
                <c:pt idx="8710">
                  <c:v>0.39300000000000002</c:v>
                </c:pt>
                <c:pt idx="8711">
                  <c:v>0.39900000000000002</c:v>
                </c:pt>
                <c:pt idx="8712">
                  <c:v>0.41699999999999998</c:v>
                </c:pt>
                <c:pt idx="8713">
                  <c:v>0.41099999999999998</c:v>
                </c:pt>
                <c:pt idx="8714">
                  <c:v>0.39300000000000002</c:v>
                </c:pt>
                <c:pt idx="8715">
                  <c:v>0.439</c:v>
                </c:pt>
                <c:pt idx="8716">
                  <c:v>0.39400000000000002</c:v>
                </c:pt>
                <c:pt idx="8717">
                  <c:v>0.379</c:v>
                </c:pt>
                <c:pt idx="8718">
                  <c:v>0.437</c:v>
                </c:pt>
                <c:pt idx="8719">
                  <c:v>0.38300000000000001</c:v>
                </c:pt>
                <c:pt idx="8720">
                  <c:v>0.39100000000000001</c:v>
                </c:pt>
                <c:pt idx="8721">
                  <c:v>0.441</c:v>
                </c:pt>
                <c:pt idx="8722">
                  <c:v>0.42599999999999999</c:v>
                </c:pt>
                <c:pt idx="8723">
                  <c:v>0.39600000000000002</c:v>
                </c:pt>
                <c:pt idx="8724">
                  <c:v>0.39200000000000002</c:v>
                </c:pt>
                <c:pt idx="8725">
                  <c:v>0.39700000000000002</c:v>
                </c:pt>
                <c:pt idx="8726">
                  <c:v>0.4</c:v>
                </c:pt>
                <c:pt idx="8727">
                  <c:v>0.41299999999999998</c:v>
                </c:pt>
                <c:pt idx="8728">
                  <c:v>0.376</c:v>
                </c:pt>
                <c:pt idx="8729">
                  <c:v>0.38100000000000001</c:v>
                </c:pt>
                <c:pt idx="8730">
                  <c:v>0.378</c:v>
                </c:pt>
                <c:pt idx="8731">
                  <c:v>0.41</c:v>
                </c:pt>
                <c:pt idx="8732">
                  <c:v>0.41099999999999998</c:v>
                </c:pt>
                <c:pt idx="8733">
                  <c:v>0.41699999999999998</c:v>
                </c:pt>
                <c:pt idx="8734">
                  <c:v>0.38500000000000001</c:v>
                </c:pt>
                <c:pt idx="8735">
                  <c:v>0.39200000000000002</c:v>
                </c:pt>
                <c:pt idx="8736">
                  <c:v>0.41299999999999998</c:v>
                </c:pt>
                <c:pt idx="8737">
                  <c:v>0.41</c:v>
                </c:pt>
                <c:pt idx="8738">
                  <c:v>0.39400000000000002</c:v>
                </c:pt>
                <c:pt idx="8739">
                  <c:v>0.38400000000000001</c:v>
                </c:pt>
                <c:pt idx="8740">
                  <c:v>0.41299999999999998</c:v>
                </c:pt>
                <c:pt idx="8741">
                  <c:v>0.38100000000000001</c:v>
                </c:pt>
                <c:pt idx="8742">
                  <c:v>0.371</c:v>
                </c:pt>
                <c:pt idx="8743">
                  <c:v>0.45700000000000002</c:v>
                </c:pt>
                <c:pt idx="8744">
                  <c:v>0.39700000000000002</c:v>
                </c:pt>
                <c:pt idx="8745">
                  <c:v>0.39500000000000002</c:v>
                </c:pt>
                <c:pt idx="8746">
                  <c:v>0.41699999999999998</c:v>
                </c:pt>
                <c:pt idx="8747">
                  <c:v>0.40300000000000002</c:v>
                </c:pt>
                <c:pt idx="8748">
                  <c:v>0.39200000000000002</c:v>
                </c:pt>
                <c:pt idx="8749">
                  <c:v>0.39300000000000002</c:v>
                </c:pt>
                <c:pt idx="8750">
                  <c:v>0.371</c:v>
                </c:pt>
                <c:pt idx="8751">
                  <c:v>0.39</c:v>
                </c:pt>
                <c:pt idx="8752">
                  <c:v>0.40699999999999997</c:v>
                </c:pt>
                <c:pt idx="8753">
                  <c:v>0.40699999999999997</c:v>
                </c:pt>
                <c:pt idx="8754">
                  <c:v>0.40899999999999997</c:v>
                </c:pt>
                <c:pt idx="8755">
                  <c:v>0.39500000000000002</c:v>
                </c:pt>
                <c:pt idx="8756">
                  <c:v>0.38800000000000001</c:v>
                </c:pt>
                <c:pt idx="8757">
                  <c:v>0.40400000000000003</c:v>
                </c:pt>
                <c:pt idx="8758">
                  <c:v>0.39700000000000002</c:v>
                </c:pt>
                <c:pt idx="8759">
                  <c:v>0.379</c:v>
                </c:pt>
                <c:pt idx="8760">
                  <c:v>0.43</c:v>
                </c:pt>
                <c:pt idx="8761">
                  <c:v>0.39</c:v>
                </c:pt>
                <c:pt idx="8762">
                  <c:v>0.40600000000000003</c:v>
                </c:pt>
                <c:pt idx="8763">
                  <c:v>0.435</c:v>
                </c:pt>
                <c:pt idx="8764">
                  <c:v>0.39600000000000002</c:v>
                </c:pt>
                <c:pt idx="8765">
                  <c:v>0.41699999999999998</c:v>
                </c:pt>
                <c:pt idx="8766">
                  <c:v>0.373</c:v>
                </c:pt>
                <c:pt idx="8767">
                  <c:v>0.41199999999999998</c:v>
                </c:pt>
                <c:pt idx="8768">
                  <c:v>0.43</c:v>
                </c:pt>
                <c:pt idx="8769">
                  <c:v>0.40400000000000003</c:v>
                </c:pt>
                <c:pt idx="8770">
                  <c:v>0.38800000000000001</c:v>
                </c:pt>
                <c:pt idx="8771">
                  <c:v>0.41199999999999998</c:v>
                </c:pt>
                <c:pt idx="8772">
                  <c:v>0.39600000000000002</c:v>
                </c:pt>
                <c:pt idx="8773">
                  <c:v>0.40400000000000003</c:v>
                </c:pt>
                <c:pt idx="8774">
                  <c:v>0.36499999999999999</c:v>
                </c:pt>
                <c:pt idx="8775">
                  <c:v>0.38600000000000001</c:v>
                </c:pt>
                <c:pt idx="8776">
                  <c:v>0.40200000000000002</c:v>
                </c:pt>
                <c:pt idx="8777">
                  <c:v>0.38900000000000001</c:v>
                </c:pt>
                <c:pt idx="8778">
                  <c:v>0.39600000000000002</c:v>
                </c:pt>
                <c:pt idx="8779">
                  <c:v>0.41199999999999998</c:v>
                </c:pt>
                <c:pt idx="8780">
                  <c:v>0.373</c:v>
                </c:pt>
                <c:pt idx="8781">
                  <c:v>0.39200000000000002</c:v>
                </c:pt>
                <c:pt idx="8782">
                  <c:v>0.40500000000000003</c:v>
                </c:pt>
                <c:pt idx="8783">
                  <c:v>0.41799999999999998</c:v>
                </c:pt>
                <c:pt idx="8784">
                  <c:v>0.40799999999999997</c:v>
                </c:pt>
                <c:pt idx="8785">
                  <c:v>0.38700000000000001</c:v>
                </c:pt>
                <c:pt idx="8786">
                  <c:v>0.41899999999999998</c:v>
                </c:pt>
                <c:pt idx="8787">
                  <c:v>0.432</c:v>
                </c:pt>
                <c:pt idx="8788">
                  <c:v>0.39800000000000002</c:v>
                </c:pt>
                <c:pt idx="8789">
                  <c:v>0.41</c:v>
                </c:pt>
                <c:pt idx="8790">
                  <c:v>0.44500000000000001</c:v>
                </c:pt>
                <c:pt idx="8791">
                  <c:v>0.441</c:v>
                </c:pt>
                <c:pt idx="8792">
                  <c:v>0.435</c:v>
                </c:pt>
                <c:pt idx="8793">
                  <c:v>0.40200000000000002</c:v>
                </c:pt>
                <c:pt idx="8794">
                  <c:v>0.45700000000000002</c:v>
                </c:pt>
                <c:pt idx="8795">
                  <c:v>0.44700000000000001</c:v>
                </c:pt>
                <c:pt idx="8796">
                  <c:v>0.38600000000000001</c:v>
                </c:pt>
                <c:pt idx="8797">
                  <c:v>0.39300000000000002</c:v>
                </c:pt>
                <c:pt idx="8798">
                  <c:v>0.432</c:v>
                </c:pt>
                <c:pt idx="8799">
                  <c:v>0.40400000000000003</c:v>
                </c:pt>
                <c:pt idx="8800">
                  <c:v>0.435</c:v>
                </c:pt>
                <c:pt idx="8801">
                  <c:v>0.40100000000000002</c:v>
                </c:pt>
                <c:pt idx="8802">
                  <c:v>0.40699999999999997</c:v>
                </c:pt>
                <c:pt idx="8803">
                  <c:v>0.40300000000000002</c:v>
                </c:pt>
                <c:pt idx="8804">
                  <c:v>0.41299999999999998</c:v>
                </c:pt>
                <c:pt idx="8805">
                  <c:v>0.40300000000000002</c:v>
                </c:pt>
                <c:pt idx="8806">
                  <c:v>0.40400000000000003</c:v>
                </c:pt>
                <c:pt idx="8807">
                  <c:v>0.42499999999999999</c:v>
                </c:pt>
                <c:pt idx="8808">
                  <c:v>0.42299999999999999</c:v>
                </c:pt>
                <c:pt idx="8809">
                  <c:v>0.40799999999999997</c:v>
                </c:pt>
                <c:pt idx="8810">
                  <c:v>0.38800000000000001</c:v>
                </c:pt>
                <c:pt idx="8811">
                  <c:v>0.41499999999999998</c:v>
                </c:pt>
                <c:pt idx="8812">
                  <c:v>0.38200000000000001</c:v>
                </c:pt>
                <c:pt idx="8813">
                  <c:v>0.39500000000000002</c:v>
                </c:pt>
                <c:pt idx="8814">
                  <c:v>0.40400000000000003</c:v>
                </c:pt>
                <c:pt idx="8815">
                  <c:v>0.39</c:v>
                </c:pt>
                <c:pt idx="8816">
                  <c:v>0.375</c:v>
                </c:pt>
                <c:pt idx="8817">
                  <c:v>0.371</c:v>
                </c:pt>
                <c:pt idx="8818">
                  <c:v>0.4</c:v>
                </c:pt>
                <c:pt idx="8819">
                  <c:v>0.39300000000000002</c:v>
                </c:pt>
                <c:pt idx="8820">
                  <c:v>0.42799999999999999</c:v>
                </c:pt>
                <c:pt idx="8821">
                  <c:v>0.41699999999999998</c:v>
                </c:pt>
                <c:pt idx="8822">
                  <c:v>0.42699999999999999</c:v>
                </c:pt>
                <c:pt idx="8823">
                  <c:v>0.4</c:v>
                </c:pt>
                <c:pt idx="8824">
                  <c:v>0.38500000000000001</c:v>
                </c:pt>
                <c:pt idx="8825">
                  <c:v>0.374</c:v>
                </c:pt>
                <c:pt idx="8826">
                  <c:v>0.38100000000000001</c:v>
                </c:pt>
                <c:pt idx="8827">
                  <c:v>0.42099999999999999</c:v>
                </c:pt>
                <c:pt idx="8828">
                  <c:v>0.39</c:v>
                </c:pt>
                <c:pt idx="8829">
                  <c:v>0.42299999999999999</c:v>
                </c:pt>
                <c:pt idx="8830">
                  <c:v>0.39900000000000002</c:v>
                </c:pt>
                <c:pt idx="8831">
                  <c:v>0.42299999999999999</c:v>
                </c:pt>
                <c:pt idx="8832">
                  <c:v>0.44</c:v>
                </c:pt>
                <c:pt idx="8833">
                  <c:v>0.42199999999999999</c:v>
                </c:pt>
                <c:pt idx="8834">
                  <c:v>0.42599999999999999</c:v>
                </c:pt>
                <c:pt idx="8835">
                  <c:v>0.40600000000000003</c:v>
                </c:pt>
                <c:pt idx="8836">
                  <c:v>0.45200000000000001</c:v>
                </c:pt>
                <c:pt idx="8837">
                  <c:v>0.44500000000000001</c:v>
                </c:pt>
                <c:pt idx="8838">
                  <c:v>0.44800000000000001</c:v>
                </c:pt>
                <c:pt idx="8839">
                  <c:v>0.39500000000000002</c:v>
                </c:pt>
                <c:pt idx="8840">
                  <c:v>0.40899999999999997</c:v>
                </c:pt>
                <c:pt idx="8841">
                  <c:v>0.40500000000000003</c:v>
                </c:pt>
                <c:pt idx="8842">
                  <c:v>0.42099999999999999</c:v>
                </c:pt>
                <c:pt idx="8843">
                  <c:v>0.38900000000000001</c:v>
                </c:pt>
                <c:pt idx="8844">
                  <c:v>0.42399999999999999</c:v>
                </c:pt>
                <c:pt idx="8845">
                  <c:v>0.40100000000000002</c:v>
                </c:pt>
                <c:pt idx="8846">
                  <c:v>0.442</c:v>
                </c:pt>
                <c:pt idx="8847">
                  <c:v>0.41199999999999998</c:v>
                </c:pt>
                <c:pt idx="8848">
                  <c:v>0.45600000000000002</c:v>
                </c:pt>
                <c:pt idx="8849">
                  <c:v>0.41199999999999998</c:v>
                </c:pt>
                <c:pt idx="8850">
                  <c:v>0.43</c:v>
                </c:pt>
                <c:pt idx="8851">
                  <c:v>0.371</c:v>
                </c:pt>
                <c:pt idx="8852">
                  <c:v>0.41399999999999998</c:v>
                </c:pt>
                <c:pt idx="8853">
                  <c:v>0.40500000000000003</c:v>
                </c:pt>
                <c:pt idx="8854">
                  <c:v>0.39100000000000001</c:v>
                </c:pt>
                <c:pt idx="8855">
                  <c:v>0.40400000000000003</c:v>
                </c:pt>
                <c:pt idx="8856">
                  <c:v>0.41299999999999998</c:v>
                </c:pt>
                <c:pt idx="8857">
                  <c:v>0.41799999999999998</c:v>
                </c:pt>
                <c:pt idx="8858">
                  <c:v>0.41199999999999998</c:v>
                </c:pt>
                <c:pt idx="8859">
                  <c:v>0.44</c:v>
                </c:pt>
                <c:pt idx="8860">
                  <c:v>0.41099999999999998</c:v>
                </c:pt>
                <c:pt idx="8861">
                  <c:v>0.45100000000000001</c:v>
                </c:pt>
                <c:pt idx="8862">
                  <c:v>0.441</c:v>
                </c:pt>
                <c:pt idx="8863">
                  <c:v>0.45100000000000001</c:v>
                </c:pt>
                <c:pt idx="8864">
                  <c:v>0.44500000000000001</c:v>
                </c:pt>
                <c:pt idx="8865">
                  <c:v>0.45300000000000001</c:v>
                </c:pt>
                <c:pt idx="8866">
                  <c:v>0.45100000000000001</c:v>
                </c:pt>
                <c:pt idx="8867">
                  <c:v>0.46200000000000002</c:v>
                </c:pt>
                <c:pt idx="8868">
                  <c:v>0.45</c:v>
                </c:pt>
                <c:pt idx="8869">
                  <c:v>0.433</c:v>
                </c:pt>
                <c:pt idx="8870">
                  <c:v>0.442</c:v>
                </c:pt>
                <c:pt idx="8871">
                  <c:v>0.46300000000000002</c:v>
                </c:pt>
                <c:pt idx="8872">
                  <c:v>0.43099999999999999</c:v>
                </c:pt>
                <c:pt idx="8873">
                  <c:v>0.46</c:v>
                </c:pt>
                <c:pt idx="8874">
                  <c:v>0.48099999999999998</c:v>
                </c:pt>
                <c:pt idx="8875">
                  <c:v>0.45500000000000002</c:v>
                </c:pt>
                <c:pt idx="8876">
                  <c:v>0.42</c:v>
                </c:pt>
                <c:pt idx="8877">
                  <c:v>0.441</c:v>
                </c:pt>
                <c:pt idx="8878">
                  <c:v>0.432</c:v>
                </c:pt>
                <c:pt idx="8879">
                  <c:v>0.439</c:v>
                </c:pt>
                <c:pt idx="8881">
                  <c:v>0</c:v>
                </c:pt>
                <c:pt idx="8882">
                  <c:v>0</c:v>
                </c:pt>
                <c:pt idx="8883">
                  <c:v>0</c:v>
                </c:pt>
                <c:pt idx="8884">
                  <c:v>0</c:v>
                </c:pt>
                <c:pt idx="8886">
                  <c:v>0</c:v>
                </c:pt>
                <c:pt idx="8887">
                  <c:v>0</c:v>
                </c:pt>
                <c:pt idx="8888">
                  <c:v>0</c:v>
                </c:pt>
                <c:pt idx="8889">
                  <c:v>0.878</c:v>
                </c:pt>
                <c:pt idx="8890">
                  <c:v>1</c:v>
                </c:pt>
                <c:pt idx="8891">
                  <c:v>1</c:v>
                </c:pt>
                <c:pt idx="8892">
                  <c:v>1</c:v>
                </c:pt>
                <c:pt idx="8893">
                  <c:v>1</c:v>
                </c:pt>
                <c:pt idx="8894">
                  <c:v>1</c:v>
                </c:pt>
                <c:pt idx="8895">
                  <c:v>1</c:v>
                </c:pt>
                <c:pt idx="8896">
                  <c:v>1</c:v>
                </c:pt>
                <c:pt idx="8897">
                  <c:v>1</c:v>
                </c:pt>
                <c:pt idx="8898">
                  <c:v>1</c:v>
                </c:pt>
                <c:pt idx="8899">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0.60599999999999998</c:v>
                </c:pt>
                <c:pt idx="8919">
                  <c:v>0</c:v>
                </c:pt>
                <c:pt idx="8920">
                  <c:v>0</c:v>
                </c:pt>
                <c:pt idx="8921">
                  <c:v>0</c:v>
                </c:pt>
                <c:pt idx="8922">
                  <c:v>0</c:v>
                </c:pt>
                <c:pt idx="8923">
                  <c:v>0</c:v>
                </c:pt>
                <c:pt idx="8924">
                  <c:v>0</c:v>
                </c:pt>
                <c:pt idx="8925">
                  <c:v>0</c:v>
                </c:pt>
                <c:pt idx="8927">
                  <c:v>1.111</c:v>
                </c:pt>
                <c:pt idx="8928">
                  <c:v>1.4330000000000001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0</c:v>
                </c:pt>
                <c:pt idx="8953">
                  <c:v>0</c:v>
                </c:pt>
                <c:pt idx="8954">
                  <c:v>0</c:v>
                </c:pt>
                <c:pt idx="8956">
                  <c:v>8.0760000000000005</c:v>
                </c:pt>
                <c:pt idx="8957">
                  <c:v>7.141</c:v>
                </c:pt>
                <c:pt idx="8958">
                  <c:v>9.1549999999999994</c:v>
                </c:pt>
                <c:pt idx="8959">
                  <c:v>9.3119999999999994</c:v>
                </c:pt>
                <c:pt idx="8960">
                  <c:v>8.9700000000000006</c:v>
                </c:pt>
                <c:pt idx="8961">
                  <c:v>5.9509999999999996</c:v>
                </c:pt>
                <c:pt idx="8962">
                  <c:v>5.1840000000000002</c:v>
                </c:pt>
                <c:pt idx="8963">
                  <c:v>3.931</c:v>
                </c:pt>
                <c:pt idx="8964">
                  <c:v>3.2360000000000002</c:v>
                </c:pt>
                <c:pt idx="8965">
                  <c:v>2.85</c:v>
                </c:pt>
                <c:pt idx="8966">
                  <c:v>2.1629999999999998</c:v>
                </c:pt>
                <c:pt idx="8967">
                  <c:v>1.633</c:v>
                </c:pt>
                <c:pt idx="8968">
                  <c:v>1.738</c:v>
                </c:pt>
                <c:pt idx="8969">
                  <c:v>1.4770000000000001</c:v>
                </c:pt>
                <c:pt idx="8970">
                  <c:v>1.444</c:v>
                </c:pt>
                <c:pt idx="8971">
                  <c:v>1.458</c:v>
                </c:pt>
                <c:pt idx="8972">
                  <c:v>1.446</c:v>
                </c:pt>
                <c:pt idx="8973">
                  <c:v>1.371</c:v>
                </c:pt>
                <c:pt idx="8974">
                  <c:v>1.048</c:v>
                </c:pt>
                <c:pt idx="8975">
                  <c:v>1</c:v>
                </c:pt>
                <c:pt idx="8976">
                  <c:v>1</c:v>
                </c:pt>
                <c:pt idx="8977">
                  <c:v>1</c:v>
                </c:pt>
                <c:pt idx="8978">
                  <c:v>0.88</c:v>
                </c:pt>
                <c:pt idx="8979">
                  <c:v>0.50900000000000001</c:v>
                </c:pt>
                <c:pt idx="8980">
                  <c:v>0.44900000000000001</c:v>
                </c:pt>
                <c:pt idx="8981">
                  <c:v>0.38900000000000001</c:v>
                </c:pt>
                <c:pt idx="8982">
                  <c:v>0.41</c:v>
                </c:pt>
                <c:pt idx="8983">
                  <c:v>0.40899999999999997</c:v>
                </c:pt>
                <c:pt idx="8984">
                  <c:v>0.46</c:v>
                </c:pt>
                <c:pt idx="8985">
                  <c:v>0.45</c:v>
                </c:pt>
                <c:pt idx="8986">
                  <c:v>0.443</c:v>
                </c:pt>
                <c:pt idx="8987">
                  <c:v>0.40100000000000002</c:v>
                </c:pt>
                <c:pt idx="8988">
                  <c:v>0.45</c:v>
                </c:pt>
                <c:pt idx="8989">
                  <c:v>0.45900000000000002</c:v>
                </c:pt>
                <c:pt idx="8990">
                  <c:v>0.45400000000000001</c:v>
                </c:pt>
                <c:pt idx="8991">
                  <c:v>0.439</c:v>
                </c:pt>
                <c:pt idx="8992">
                  <c:v>0.38900000000000001</c:v>
                </c:pt>
                <c:pt idx="8993">
                  <c:v>0.38800000000000001</c:v>
                </c:pt>
                <c:pt idx="8994">
                  <c:v>0.40699999999999997</c:v>
                </c:pt>
                <c:pt idx="8995">
                  <c:v>0</c:v>
                </c:pt>
                <c:pt idx="8996">
                  <c:v>4.4669999999999996</c:v>
                </c:pt>
                <c:pt idx="8997">
                  <c:v>2.9849999999999999</c:v>
                </c:pt>
                <c:pt idx="8998">
                  <c:v>2.7240000000000002</c:v>
                </c:pt>
                <c:pt idx="8999">
                  <c:v>2.8719999999999999</c:v>
                </c:pt>
                <c:pt idx="9000">
                  <c:v>2.0579999999999998</c:v>
                </c:pt>
                <c:pt idx="9001">
                  <c:v>1.69</c:v>
                </c:pt>
                <c:pt idx="9002">
                  <c:v>1.2410000000000001</c:v>
                </c:pt>
                <c:pt idx="9003">
                  <c:v>1.046</c:v>
                </c:pt>
                <c:pt idx="9004">
                  <c:v>0.995</c:v>
                </c:pt>
                <c:pt idx="9005">
                  <c:v>0.89500000000000002</c:v>
                </c:pt>
                <c:pt idx="9006">
                  <c:v>0.92300000000000004</c:v>
                </c:pt>
                <c:pt idx="9007">
                  <c:v>0.82199999999999995</c:v>
                </c:pt>
                <c:pt idx="9008">
                  <c:v>0.73299999999999998</c:v>
                </c:pt>
                <c:pt idx="9009">
                  <c:v>0.68500000000000005</c:v>
                </c:pt>
                <c:pt idx="9010">
                  <c:v>0.48799999999999999</c:v>
                </c:pt>
                <c:pt idx="9011">
                  <c:v>0.46500000000000002</c:v>
                </c:pt>
                <c:pt idx="9012">
                  <c:v>0.48</c:v>
                </c:pt>
                <c:pt idx="9013">
                  <c:v>0.46500000000000002</c:v>
                </c:pt>
                <c:pt idx="9014">
                  <c:v>0.44800000000000001</c:v>
                </c:pt>
                <c:pt idx="9015">
                  <c:v>0.42</c:v>
                </c:pt>
                <c:pt idx="9016">
                  <c:v>0.36399999999999999</c:v>
                </c:pt>
                <c:pt idx="9017">
                  <c:v>0.39100000000000001</c:v>
                </c:pt>
                <c:pt idx="9018">
                  <c:v>0.35899999999999999</c:v>
                </c:pt>
                <c:pt idx="9019">
                  <c:v>0.38700000000000001</c:v>
                </c:pt>
                <c:pt idx="9020">
                  <c:v>0.44</c:v>
                </c:pt>
                <c:pt idx="9021">
                  <c:v>0.45100000000000001</c:v>
                </c:pt>
                <c:pt idx="9022">
                  <c:v>0.42499999999999999</c:v>
                </c:pt>
                <c:pt idx="9023">
                  <c:v>0.34300000000000003</c:v>
                </c:pt>
                <c:pt idx="9024">
                  <c:v>0.27700000000000002</c:v>
                </c:pt>
                <c:pt idx="9025">
                  <c:v>0.308</c:v>
                </c:pt>
                <c:pt idx="9026">
                  <c:v>0.29799999999999999</c:v>
                </c:pt>
                <c:pt idx="9027">
                  <c:v>0.318</c:v>
                </c:pt>
                <c:pt idx="9028">
                  <c:v>0.315</c:v>
                </c:pt>
                <c:pt idx="9029">
                  <c:v>0.30599999999999999</c:v>
                </c:pt>
                <c:pt idx="9030">
                  <c:v>0.28699999999999998</c:v>
                </c:pt>
                <c:pt idx="9031">
                  <c:v>0.27400000000000002</c:v>
                </c:pt>
                <c:pt idx="9032">
                  <c:v>0.33100000000000002</c:v>
                </c:pt>
                <c:pt idx="9033">
                  <c:v>0.33500000000000002</c:v>
                </c:pt>
                <c:pt idx="9034">
                  <c:v>0.314</c:v>
                </c:pt>
                <c:pt idx="9035">
                  <c:v>0.29199999999999998</c:v>
                </c:pt>
                <c:pt idx="9036">
                  <c:v>0.28499999999999998</c:v>
                </c:pt>
                <c:pt idx="9037">
                  <c:v>0.311</c:v>
                </c:pt>
                <c:pt idx="9038">
                  <c:v>0.30299999999999999</c:v>
                </c:pt>
                <c:pt idx="9039">
                  <c:v>0.318</c:v>
                </c:pt>
                <c:pt idx="9040">
                  <c:v>0.30399999999999999</c:v>
                </c:pt>
                <c:pt idx="9041">
                  <c:v>0.29699999999999999</c:v>
                </c:pt>
                <c:pt idx="9042">
                  <c:v>0.30299999999999999</c:v>
                </c:pt>
                <c:pt idx="9043">
                  <c:v>0.29799999999999999</c:v>
                </c:pt>
                <c:pt idx="9044">
                  <c:v>0.309</c:v>
                </c:pt>
                <c:pt idx="9045">
                  <c:v>0.3</c:v>
                </c:pt>
                <c:pt idx="9046">
                  <c:v>0.32200000000000001</c:v>
                </c:pt>
                <c:pt idx="9047">
                  <c:v>0.30099999999999999</c:v>
                </c:pt>
                <c:pt idx="9048">
                  <c:v>0.27800000000000002</c:v>
                </c:pt>
                <c:pt idx="9049">
                  <c:v>0.28599999999999998</c:v>
                </c:pt>
                <c:pt idx="9050">
                  <c:v>0.28100000000000003</c:v>
                </c:pt>
                <c:pt idx="9051">
                  <c:v>0.34399999999999997</c:v>
                </c:pt>
                <c:pt idx="9052">
                  <c:v>0.316</c:v>
                </c:pt>
                <c:pt idx="9053">
                  <c:v>0.29599999999999999</c:v>
                </c:pt>
                <c:pt idx="9054">
                  <c:v>0.318</c:v>
                </c:pt>
                <c:pt idx="9055">
                  <c:v>0.35399999999999998</c:v>
                </c:pt>
                <c:pt idx="9056">
                  <c:v>0.315</c:v>
                </c:pt>
                <c:pt idx="9057">
                  <c:v>0.48299999999999998</c:v>
                </c:pt>
                <c:pt idx="9059">
                  <c:v>3.6989999999999998</c:v>
                </c:pt>
                <c:pt idx="9060">
                  <c:v>0.86899999999999999</c:v>
                </c:pt>
                <c:pt idx="9061">
                  <c:v>0.53600000000000003</c:v>
                </c:pt>
                <c:pt idx="9062">
                  <c:v>0.372</c:v>
                </c:pt>
                <c:pt idx="9063">
                  <c:v>0.27500000000000002</c:v>
                </c:pt>
                <c:pt idx="9064">
                  <c:v>0.27700000000000002</c:v>
                </c:pt>
                <c:pt idx="9065">
                  <c:v>0.185</c:v>
                </c:pt>
                <c:pt idx="9066">
                  <c:v>0.218</c:v>
                </c:pt>
                <c:pt idx="9067">
                  <c:v>0.183</c:v>
                </c:pt>
                <c:pt idx="9068">
                  <c:v>0.125</c:v>
                </c:pt>
                <c:pt idx="9069">
                  <c:v>0.13100000000000001</c:v>
                </c:pt>
                <c:pt idx="9070">
                  <c:v>0</c:v>
                </c:pt>
                <c:pt idx="9071">
                  <c:v>0</c:v>
                </c:pt>
                <c:pt idx="9072">
                  <c:v>0</c:v>
                </c:pt>
                <c:pt idx="9073">
                  <c:v>0</c:v>
                </c:pt>
                <c:pt idx="9074">
                  <c:v>1.4999999999999999E-2</c:v>
                </c:pt>
                <c:pt idx="9075">
                  <c:v>0.17100000000000001</c:v>
                </c:pt>
                <c:pt idx="9076">
                  <c:v>0.20499999999999999</c:v>
                </c:pt>
                <c:pt idx="9077">
                  <c:v>0.26</c:v>
                </c:pt>
                <c:pt idx="9078">
                  <c:v>0.32100000000000001</c:v>
                </c:pt>
                <c:pt idx="9079">
                  <c:v>0.28199999999999997</c:v>
                </c:pt>
                <c:pt idx="9080">
                  <c:v>0.29399999999999998</c:v>
                </c:pt>
                <c:pt idx="9081">
                  <c:v>0.193</c:v>
                </c:pt>
                <c:pt idx="9082">
                  <c:v>0.443</c:v>
                </c:pt>
                <c:pt idx="9083">
                  <c:v>0.49099999999999999</c:v>
                </c:pt>
                <c:pt idx="9084">
                  <c:v>0.40799999999999997</c:v>
                </c:pt>
                <c:pt idx="9085">
                  <c:v>0.378</c:v>
                </c:pt>
                <c:pt idx="9086">
                  <c:v>0.34300000000000003</c:v>
                </c:pt>
                <c:pt idx="9087">
                  <c:v>0.495</c:v>
                </c:pt>
                <c:pt idx="9088">
                  <c:v>0.41499999999999998</c:v>
                </c:pt>
                <c:pt idx="9089">
                  <c:v>0.48299999999999998</c:v>
                </c:pt>
                <c:pt idx="9090">
                  <c:v>0.46400000000000002</c:v>
                </c:pt>
                <c:pt idx="9091">
                  <c:v>0.47</c:v>
                </c:pt>
                <c:pt idx="9092">
                  <c:v>0.502</c:v>
                </c:pt>
                <c:pt idx="9093">
                  <c:v>0.47399999999999998</c:v>
                </c:pt>
                <c:pt idx="9094">
                  <c:v>0.502</c:v>
                </c:pt>
                <c:pt idx="9095">
                  <c:v>0.52400000000000002</c:v>
                </c:pt>
                <c:pt idx="9096">
                  <c:v>0.41599999999999998</c:v>
                </c:pt>
                <c:pt idx="9097">
                  <c:v>0.49099999999999999</c:v>
                </c:pt>
                <c:pt idx="9098">
                  <c:v>0.49299999999999999</c:v>
                </c:pt>
                <c:pt idx="9099">
                  <c:v>0.374</c:v>
                </c:pt>
                <c:pt idx="9100">
                  <c:v>0.34100000000000003</c:v>
                </c:pt>
                <c:pt idx="9101">
                  <c:v>0.36</c:v>
                </c:pt>
                <c:pt idx="9102">
                  <c:v>0.4</c:v>
                </c:pt>
                <c:pt idx="9103">
                  <c:v>0.36699999999999999</c:v>
                </c:pt>
                <c:pt idx="9104">
                  <c:v>0.42</c:v>
                </c:pt>
                <c:pt idx="9105">
                  <c:v>0.378</c:v>
                </c:pt>
                <c:pt idx="9106">
                  <c:v>0.39400000000000002</c:v>
                </c:pt>
                <c:pt idx="9107">
                  <c:v>0.42499999999999999</c:v>
                </c:pt>
                <c:pt idx="9108">
                  <c:v>0.435</c:v>
                </c:pt>
                <c:pt idx="9109">
                  <c:v>0.40500000000000003</c:v>
                </c:pt>
                <c:pt idx="9110">
                  <c:v>0.39100000000000001</c:v>
                </c:pt>
                <c:pt idx="9111">
                  <c:v>0.36699999999999999</c:v>
                </c:pt>
                <c:pt idx="9112">
                  <c:v>0.40100000000000002</c:v>
                </c:pt>
                <c:pt idx="9113">
                  <c:v>0.376</c:v>
                </c:pt>
                <c:pt idx="9114">
                  <c:v>0.39800000000000002</c:v>
                </c:pt>
                <c:pt idx="9115">
                  <c:v>0.46</c:v>
                </c:pt>
                <c:pt idx="9116">
                  <c:v>0.46600000000000003</c:v>
                </c:pt>
                <c:pt idx="9117">
                  <c:v>0.435</c:v>
                </c:pt>
                <c:pt idx="9118">
                  <c:v>0.47599999999999998</c:v>
                </c:pt>
                <c:pt idx="9119">
                  <c:v>0.46300000000000002</c:v>
                </c:pt>
                <c:pt idx="9120">
                  <c:v>0.35499999999999998</c:v>
                </c:pt>
                <c:pt idx="9121">
                  <c:v>0.41499999999999998</c:v>
                </c:pt>
                <c:pt idx="9122">
                  <c:v>0.38900000000000001</c:v>
                </c:pt>
                <c:pt idx="9123">
                  <c:v>0.376</c:v>
                </c:pt>
                <c:pt idx="9124">
                  <c:v>0.39200000000000002</c:v>
                </c:pt>
                <c:pt idx="9125">
                  <c:v>0.38500000000000001</c:v>
                </c:pt>
                <c:pt idx="9126">
                  <c:v>0.371</c:v>
                </c:pt>
                <c:pt idx="9127">
                  <c:v>0.35799999999999998</c:v>
                </c:pt>
                <c:pt idx="9128">
                  <c:v>0.378</c:v>
                </c:pt>
                <c:pt idx="9129">
                  <c:v>0.36899999999999999</c:v>
                </c:pt>
                <c:pt idx="9130">
                  <c:v>0.51100000000000001</c:v>
                </c:pt>
                <c:pt idx="9131">
                  <c:v>0.51400000000000001</c:v>
                </c:pt>
                <c:pt idx="9132">
                  <c:v>0.65900000000000003</c:v>
                </c:pt>
                <c:pt idx="9133">
                  <c:v>0.84199999999999997</c:v>
                </c:pt>
                <c:pt idx="9134">
                  <c:v>0.96799999999999997</c:v>
                </c:pt>
                <c:pt idx="9135">
                  <c:v>0.96799999999999997</c:v>
                </c:pt>
                <c:pt idx="9136">
                  <c:v>0.99199999999999999</c:v>
                </c:pt>
                <c:pt idx="9137">
                  <c:v>1.0349999999999999</c:v>
                </c:pt>
                <c:pt idx="9138">
                  <c:v>1.085</c:v>
                </c:pt>
                <c:pt idx="9139">
                  <c:v>1.034</c:v>
                </c:pt>
                <c:pt idx="9140">
                  <c:v>0.95899999999999996</c:v>
                </c:pt>
                <c:pt idx="9141">
                  <c:v>1.0660000000000001</c:v>
                </c:pt>
                <c:pt idx="9142">
                  <c:v>1.0129999999999999</c:v>
                </c:pt>
                <c:pt idx="9143">
                  <c:v>1.0189999999999999</c:v>
                </c:pt>
                <c:pt idx="9144">
                  <c:v>1.026</c:v>
                </c:pt>
                <c:pt idx="9145">
                  <c:v>0.91300000000000003</c:v>
                </c:pt>
                <c:pt idx="9146">
                  <c:v>0.92900000000000005</c:v>
                </c:pt>
                <c:pt idx="9147">
                  <c:v>0.879</c:v>
                </c:pt>
                <c:pt idx="9148">
                  <c:v>0.88200000000000001</c:v>
                </c:pt>
                <c:pt idx="9149">
                  <c:v>0.97899999999999998</c:v>
                </c:pt>
                <c:pt idx="9150">
                  <c:v>0.96299999999999997</c:v>
                </c:pt>
                <c:pt idx="9151">
                  <c:v>1.1020000000000001</c:v>
                </c:pt>
                <c:pt idx="9152">
                  <c:v>1.121</c:v>
                </c:pt>
                <c:pt idx="9153">
                  <c:v>1.1259999999999999</c:v>
                </c:pt>
                <c:pt idx="9154">
                  <c:v>1.103</c:v>
                </c:pt>
                <c:pt idx="9155">
                  <c:v>1.129</c:v>
                </c:pt>
                <c:pt idx="9156">
                  <c:v>1.1339999999999999</c:v>
                </c:pt>
                <c:pt idx="9157">
                  <c:v>1.0609999999999999</c:v>
                </c:pt>
                <c:pt idx="9158">
                  <c:v>1.0449999999999999</c:v>
                </c:pt>
                <c:pt idx="9159">
                  <c:v>1.0249999999999999</c:v>
                </c:pt>
                <c:pt idx="9160">
                  <c:v>1.081</c:v>
                </c:pt>
                <c:pt idx="9161">
                  <c:v>1.0860000000000001</c:v>
                </c:pt>
                <c:pt idx="9162">
                  <c:v>13.269</c:v>
                </c:pt>
                <c:pt idx="9163">
                  <c:v>13.563000000000001</c:v>
                </c:pt>
                <c:pt idx="9164">
                  <c:v>7.819</c:v>
                </c:pt>
                <c:pt idx="9165">
                  <c:v>5.7530000000000001</c:v>
                </c:pt>
                <c:pt idx="9166">
                  <c:v>4.1539999999999999</c:v>
                </c:pt>
                <c:pt idx="9167">
                  <c:v>2.9830000000000001</c:v>
                </c:pt>
                <c:pt idx="9168">
                  <c:v>2.46</c:v>
                </c:pt>
                <c:pt idx="9169">
                  <c:v>1.847</c:v>
                </c:pt>
                <c:pt idx="9170">
                  <c:v>1.5569999999999999</c:v>
                </c:pt>
                <c:pt idx="9171">
                  <c:v>1.4350000000000001</c:v>
                </c:pt>
                <c:pt idx="9172">
                  <c:v>1.3480000000000001</c:v>
                </c:pt>
                <c:pt idx="9173">
                  <c:v>1.27</c:v>
                </c:pt>
                <c:pt idx="9174">
                  <c:v>1.1719999999999999</c:v>
                </c:pt>
                <c:pt idx="9175">
                  <c:v>1.169</c:v>
                </c:pt>
                <c:pt idx="9176">
                  <c:v>1.1870000000000001</c:v>
                </c:pt>
                <c:pt idx="9177">
                  <c:v>1.121</c:v>
                </c:pt>
                <c:pt idx="9178">
                  <c:v>1.0760000000000001</c:v>
                </c:pt>
                <c:pt idx="9179">
                  <c:v>0.995</c:v>
                </c:pt>
                <c:pt idx="9180">
                  <c:v>0.96799999999999997</c:v>
                </c:pt>
                <c:pt idx="9181">
                  <c:v>0.96099999999999997</c:v>
                </c:pt>
                <c:pt idx="9182">
                  <c:v>0.89300000000000002</c:v>
                </c:pt>
                <c:pt idx="9183">
                  <c:v>0.95099999999999996</c:v>
                </c:pt>
                <c:pt idx="9184">
                  <c:v>6.1239999999999997</c:v>
                </c:pt>
                <c:pt idx="9185">
                  <c:v>4.508</c:v>
                </c:pt>
                <c:pt idx="9186">
                  <c:v>4.0369999999999999</c:v>
                </c:pt>
                <c:pt idx="9187">
                  <c:v>3.7360000000000002</c:v>
                </c:pt>
                <c:pt idx="9188">
                  <c:v>3.1960000000000002</c:v>
                </c:pt>
                <c:pt idx="9189">
                  <c:v>2.6709999999999998</c:v>
                </c:pt>
                <c:pt idx="9190">
                  <c:v>2.411</c:v>
                </c:pt>
                <c:pt idx="9191">
                  <c:v>2.1320000000000001</c:v>
                </c:pt>
                <c:pt idx="9192">
                  <c:v>1.89</c:v>
                </c:pt>
                <c:pt idx="9193">
                  <c:v>1.794</c:v>
                </c:pt>
                <c:pt idx="9194">
                  <c:v>1.7649999999999999</c:v>
                </c:pt>
                <c:pt idx="9195">
                  <c:v>1.74</c:v>
                </c:pt>
                <c:pt idx="9196">
                  <c:v>1.6839999999999999</c:v>
                </c:pt>
                <c:pt idx="9197">
                  <c:v>1.62</c:v>
                </c:pt>
                <c:pt idx="9198">
                  <c:v>1.6559999999999999</c:v>
                </c:pt>
                <c:pt idx="9199">
                  <c:v>1.546</c:v>
                </c:pt>
                <c:pt idx="9200">
                  <c:v>1.5960000000000001</c:v>
                </c:pt>
                <c:pt idx="9201">
                  <c:v>1.607</c:v>
                </c:pt>
                <c:pt idx="9202">
                  <c:v>1.5880000000000001</c:v>
                </c:pt>
                <c:pt idx="9203">
                  <c:v>1.5269999999999999</c:v>
                </c:pt>
                <c:pt idx="9204">
                  <c:v>1.4930000000000001</c:v>
                </c:pt>
                <c:pt idx="9205">
                  <c:v>1.4339999999999999</c:v>
                </c:pt>
                <c:pt idx="9206">
                  <c:v>1.46</c:v>
                </c:pt>
                <c:pt idx="9207">
                  <c:v>1.4019999999999999</c:v>
                </c:pt>
                <c:pt idx="9208">
                  <c:v>1.2989999999999999</c:v>
                </c:pt>
                <c:pt idx="9209">
                  <c:v>1.31</c:v>
                </c:pt>
                <c:pt idx="9210">
                  <c:v>1.2969999999999999</c:v>
                </c:pt>
                <c:pt idx="9211">
                  <c:v>1.2869999999999999</c:v>
                </c:pt>
                <c:pt idx="9212">
                  <c:v>1.25</c:v>
                </c:pt>
                <c:pt idx="9213">
                  <c:v>1.2490000000000001</c:v>
                </c:pt>
                <c:pt idx="9214">
                  <c:v>1.2490000000000001</c:v>
                </c:pt>
                <c:pt idx="9215">
                  <c:v>1.298</c:v>
                </c:pt>
                <c:pt idx="9216">
                  <c:v>1.2589999999999999</c:v>
                </c:pt>
                <c:pt idx="9217">
                  <c:v>1.2070000000000001</c:v>
                </c:pt>
                <c:pt idx="9218">
                  <c:v>1.2070000000000001</c:v>
                </c:pt>
                <c:pt idx="9219">
                  <c:v>1.216</c:v>
                </c:pt>
                <c:pt idx="9220">
                  <c:v>1.1919999999999999</c:v>
                </c:pt>
                <c:pt idx="9221">
                  <c:v>1.21</c:v>
                </c:pt>
                <c:pt idx="9222">
                  <c:v>1.1970000000000001</c:v>
                </c:pt>
                <c:pt idx="9223">
                  <c:v>1.1910000000000001</c:v>
                </c:pt>
                <c:pt idx="9224">
                  <c:v>1.228</c:v>
                </c:pt>
                <c:pt idx="9225">
                  <c:v>1.206</c:v>
                </c:pt>
                <c:pt idx="9226">
                  <c:v>1.115</c:v>
                </c:pt>
                <c:pt idx="9227">
                  <c:v>1.0960000000000001</c:v>
                </c:pt>
                <c:pt idx="9228">
                  <c:v>1.101</c:v>
                </c:pt>
                <c:pt idx="9229">
                  <c:v>1.0669999999999999</c:v>
                </c:pt>
                <c:pt idx="9230">
                  <c:v>1.044</c:v>
                </c:pt>
                <c:pt idx="9231">
                  <c:v>1.03</c:v>
                </c:pt>
                <c:pt idx="9232">
                  <c:v>0.98499999999999999</c:v>
                </c:pt>
                <c:pt idx="9233">
                  <c:v>0.98199999999999998</c:v>
                </c:pt>
                <c:pt idx="9234">
                  <c:v>0.93899999999999995</c:v>
                </c:pt>
                <c:pt idx="9235">
                  <c:v>0.93300000000000005</c:v>
                </c:pt>
                <c:pt idx="9236">
                  <c:v>0.94899999999999995</c:v>
                </c:pt>
                <c:pt idx="9237">
                  <c:v>0.93200000000000005</c:v>
                </c:pt>
                <c:pt idx="9238">
                  <c:v>0.93500000000000005</c:v>
                </c:pt>
                <c:pt idx="9239">
                  <c:v>0.93799999999999994</c:v>
                </c:pt>
                <c:pt idx="9240">
                  <c:v>0.93100000000000005</c:v>
                </c:pt>
                <c:pt idx="9241">
                  <c:v>0.93700000000000006</c:v>
                </c:pt>
                <c:pt idx="9242">
                  <c:v>0.93899999999999995</c:v>
                </c:pt>
                <c:pt idx="9243">
                  <c:v>0.92600000000000005</c:v>
                </c:pt>
                <c:pt idx="9244">
                  <c:v>0.94</c:v>
                </c:pt>
                <c:pt idx="9245">
                  <c:v>0.94799999999999995</c:v>
                </c:pt>
                <c:pt idx="9246">
                  <c:v>0.93600000000000005</c:v>
                </c:pt>
                <c:pt idx="9247">
                  <c:v>0.93899999999999995</c:v>
                </c:pt>
                <c:pt idx="9248">
                  <c:v>0.93799999999999994</c:v>
                </c:pt>
                <c:pt idx="9249">
                  <c:v>0.93500000000000005</c:v>
                </c:pt>
                <c:pt idx="9250">
                  <c:v>0.94599999999999995</c:v>
                </c:pt>
                <c:pt idx="9251">
                  <c:v>0.93799999999999994</c:v>
                </c:pt>
                <c:pt idx="9252">
                  <c:v>0.93899999999999995</c:v>
                </c:pt>
                <c:pt idx="9253">
                  <c:v>0.93600000000000005</c:v>
                </c:pt>
                <c:pt idx="9254">
                  <c:v>0.93200000000000005</c:v>
                </c:pt>
                <c:pt idx="9255">
                  <c:v>0.94099999999999995</c:v>
                </c:pt>
                <c:pt idx="9256">
                  <c:v>0.94399999999999995</c:v>
                </c:pt>
                <c:pt idx="9257">
                  <c:v>0.96299999999999997</c:v>
                </c:pt>
                <c:pt idx="9258">
                  <c:v>0.93400000000000005</c:v>
                </c:pt>
                <c:pt idx="9259">
                  <c:v>0.94299999999999995</c:v>
                </c:pt>
                <c:pt idx="9260">
                  <c:v>0.94599999999999995</c:v>
                </c:pt>
                <c:pt idx="9261">
                  <c:v>0.93200000000000005</c:v>
                </c:pt>
                <c:pt idx="9262">
                  <c:v>0.92900000000000005</c:v>
                </c:pt>
                <c:pt idx="9263">
                  <c:v>0.93200000000000005</c:v>
                </c:pt>
                <c:pt idx="9264">
                  <c:v>0.93300000000000005</c:v>
                </c:pt>
                <c:pt idx="9265">
                  <c:v>0.94</c:v>
                </c:pt>
                <c:pt idx="9266">
                  <c:v>0.92900000000000005</c:v>
                </c:pt>
                <c:pt idx="9267">
                  <c:v>0.91500000000000004</c:v>
                </c:pt>
                <c:pt idx="9268">
                  <c:v>0.93200000000000005</c:v>
                </c:pt>
                <c:pt idx="9269">
                  <c:v>0.93100000000000005</c:v>
                </c:pt>
                <c:pt idx="9270">
                  <c:v>0.94</c:v>
                </c:pt>
                <c:pt idx="9271">
                  <c:v>0.93799999999999994</c:v>
                </c:pt>
                <c:pt idx="9272">
                  <c:v>0.94099999999999995</c:v>
                </c:pt>
                <c:pt idx="9273">
                  <c:v>0.95399999999999996</c:v>
                </c:pt>
                <c:pt idx="9274">
                  <c:v>0.93300000000000005</c:v>
                </c:pt>
                <c:pt idx="9275">
                  <c:v>0.93400000000000005</c:v>
                </c:pt>
                <c:pt idx="9276">
                  <c:v>0.93</c:v>
                </c:pt>
                <c:pt idx="9277">
                  <c:v>0.93400000000000005</c:v>
                </c:pt>
                <c:pt idx="9278">
                  <c:v>0.93100000000000005</c:v>
                </c:pt>
                <c:pt idx="9279">
                  <c:v>0.96199999999999997</c:v>
                </c:pt>
                <c:pt idx="9280">
                  <c:v>0.94199999999999995</c:v>
                </c:pt>
                <c:pt idx="9281">
                  <c:v>0.93600000000000005</c:v>
                </c:pt>
                <c:pt idx="9282">
                  <c:v>0.92</c:v>
                </c:pt>
                <c:pt idx="9283">
                  <c:v>0.93600000000000005</c:v>
                </c:pt>
                <c:pt idx="9284">
                  <c:v>0.93899999999999995</c:v>
                </c:pt>
                <c:pt idx="9285">
                  <c:v>0.93</c:v>
                </c:pt>
                <c:pt idx="9286">
                  <c:v>0.93300000000000005</c:v>
                </c:pt>
                <c:pt idx="9287">
                  <c:v>0.95799999999999996</c:v>
                </c:pt>
                <c:pt idx="9288">
                  <c:v>0.94299999999999995</c:v>
                </c:pt>
                <c:pt idx="9289">
                  <c:v>0.95699999999999996</c:v>
                </c:pt>
                <c:pt idx="9290">
                  <c:v>0.93700000000000006</c:v>
                </c:pt>
                <c:pt idx="9291">
                  <c:v>0.96099999999999997</c:v>
                </c:pt>
                <c:pt idx="9292">
                  <c:v>0.94</c:v>
                </c:pt>
                <c:pt idx="9293">
                  <c:v>0.93700000000000006</c:v>
                </c:pt>
                <c:pt idx="9294">
                  <c:v>0.93700000000000006</c:v>
                </c:pt>
                <c:pt idx="9295">
                  <c:v>0.93799999999999994</c:v>
                </c:pt>
                <c:pt idx="9296">
                  <c:v>0.93500000000000005</c:v>
                </c:pt>
                <c:pt idx="9297">
                  <c:v>0.90900000000000003</c:v>
                </c:pt>
                <c:pt idx="9298">
                  <c:v>0.875</c:v>
                </c:pt>
                <c:pt idx="9299">
                  <c:v>0.86799999999999999</c:v>
                </c:pt>
                <c:pt idx="9300">
                  <c:v>0.85299999999999998</c:v>
                </c:pt>
                <c:pt idx="9301">
                  <c:v>0.877</c:v>
                </c:pt>
                <c:pt idx="9302">
                  <c:v>0.89200000000000002</c:v>
                </c:pt>
                <c:pt idx="9303">
                  <c:v>0.86699999999999999</c:v>
                </c:pt>
                <c:pt idx="9304">
                  <c:v>0.89200000000000002</c:v>
                </c:pt>
                <c:pt idx="9305">
                  <c:v>0.88400000000000001</c:v>
                </c:pt>
                <c:pt idx="9306">
                  <c:v>0.879</c:v>
                </c:pt>
                <c:pt idx="9307">
                  <c:v>0.88800000000000001</c:v>
                </c:pt>
                <c:pt idx="9308">
                  <c:v>0.875</c:v>
                </c:pt>
                <c:pt idx="9309">
                  <c:v>0.876</c:v>
                </c:pt>
                <c:pt idx="9310">
                  <c:v>0.77400000000000002</c:v>
                </c:pt>
                <c:pt idx="9311">
                  <c:v>0.80900000000000005</c:v>
                </c:pt>
                <c:pt idx="9312">
                  <c:v>0.81100000000000005</c:v>
                </c:pt>
                <c:pt idx="9313">
                  <c:v>0.78900000000000003</c:v>
                </c:pt>
                <c:pt idx="9314">
                  <c:v>0.82299999999999995</c:v>
                </c:pt>
                <c:pt idx="9315">
                  <c:v>0.84199999999999997</c:v>
                </c:pt>
                <c:pt idx="9316">
                  <c:v>0.81200000000000006</c:v>
                </c:pt>
                <c:pt idx="9317">
                  <c:v>0.82499999999999996</c:v>
                </c:pt>
                <c:pt idx="9318">
                  <c:v>0.81100000000000005</c:v>
                </c:pt>
                <c:pt idx="9319">
                  <c:v>0.80400000000000005</c:v>
                </c:pt>
                <c:pt idx="9320">
                  <c:v>0.82499999999999996</c:v>
                </c:pt>
                <c:pt idx="9321">
                  <c:v>0.79200000000000004</c:v>
                </c:pt>
                <c:pt idx="9322">
                  <c:v>0.79200000000000004</c:v>
                </c:pt>
                <c:pt idx="9323">
                  <c:v>0.79100000000000004</c:v>
                </c:pt>
                <c:pt idx="9324">
                  <c:v>0.81399999999999995</c:v>
                </c:pt>
                <c:pt idx="9325">
                  <c:v>0.81</c:v>
                </c:pt>
                <c:pt idx="9326">
                  <c:v>0.81100000000000005</c:v>
                </c:pt>
                <c:pt idx="9327">
                  <c:v>0.78200000000000003</c:v>
                </c:pt>
                <c:pt idx="9328">
                  <c:v>0.81799999999999995</c:v>
                </c:pt>
                <c:pt idx="9329">
                  <c:v>0.79</c:v>
                </c:pt>
                <c:pt idx="9330">
                  <c:v>0.78800000000000003</c:v>
                </c:pt>
                <c:pt idx="9331">
                  <c:v>0.753</c:v>
                </c:pt>
                <c:pt idx="9332">
                  <c:v>0.76900000000000002</c:v>
                </c:pt>
                <c:pt idx="9333">
                  <c:v>0.80500000000000005</c:v>
                </c:pt>
                <c:pt idx="9334">
                  <c:v>0.79200000000000004</c:v>
                </c:pt>
                <c:pt idx="9335">
                  <c:v>0.76600000000000001</c:v>
                </c:pt>
                <c:pt idx="9336">
                  <c:v>0.753</c:v>
                </c:pt>
                <c:pt idx="9337">
                  <c:v>0.78400000000000003</c:v>
                </c:pt>
                <c:pt idx="9338">
                  <c:v>0.67</c:v>
                </c:pt>
                <c:pt idx="9339">
                  <c:v>0.68</c:v>
                </c:pt>
                <c:pt idx="9340">
                  <c:v>0.67400000000000004</c:v>
                </c:pt>
                <c:pt idx="9341">
                  <c:v>0.68400000000000005</c:v>
                </c:pt>
                <c:pt idx="9342">
                  <c:v>0.71299999999999997</c:v>
                </c:pt>
                <c:pt idx="9343">
                  <c:v>0.65200000000000002</c:v>
                </c:pt>
                <c:pt idx="9344">
                  <c:v>0.72299999999999998</c:v>
                </c:pt>
                <c:pt idx="9345">
                  <c:v>0.70299999999999996</c:v>
                </c:pt>
                <c:pt idx="9346">
                  <c:v>0.60699999999999998</c:v>
                </c:pt>
                <c:pt idx="9347">
                  <c:v>0.624</c:v>
                </c:pt>
                <c:pt idx="9348">
                  <c:v>0.64400000000000002</c:v>
                </c:pt>
                <c:pt idx="9349">
                  <c:v>0.65300000000000002</c:v>
                </c:pt>
                <c:pt idx="9350">
                  <c:v>0.63100000000000001</c:v>
                </c:pt>
                <c:pt idx="9351">
                  <c:v>0.63900000000000001</c:v>
                </c:pt>
                <c:pt idx="9352">
                  <c:v>0.65300000000000002</c:v>
                </c:pt>
                <c:pt idx="9353">
                  <c:v>0.625</c:v>
                </c:pt>
                <c:pt idx="9354">
                  <c:v>0.627</c:v>
                </c:pt>
                <c:pt idx="9355">
                  <c:v>0.60799999999999998</c:v>
                </c:pt>
                <c:pt idx="9356">
                  <c:v>0.67800000000000005</c:v>
                </c:pt>
                <c:pt idx="9357">
                  <c:v>0.626</c:v>
                </c:pt>
                <c:pt idx="9358">
                  <c:v>0.64600000000000002</c:v>
                </c:pt>
                <c:pt idx="9359">
                  <c:v>0.68700000000000006</c:v>
                </c:pt>
                <c:pt idx="9360">
                  <c:v>0.69399999999999995</c:v>
                </c:pt>
                <c:pt idx="9361">
                  <c:v>0.69</c:v>
                </c:pt>
                <c:pt idx="9362">
                  <c:v>0.64100000000000001</c:v>
                </c:pt>
                <c:pt idx="9363">
                  <c:v>0.63200000000000001</c:v>
                </c:pt>
                <c:pt idx="9364">
                  <c:v>0.65400000000000003</c:v>
                </c:pt>
                <c:pt idx="9365">
                  <c:v>0.67500000000000004</c:v>
                </c:pt>
                <c:pt idx="9366">
                  <c:v>0.71399999999999997</c:v>
                </c:pt>
                <c:pt idx="9367">
                  <c:v>0.69899999999999995</c:v>
                </c:pt>
                <c:pt idx="9368">
                  <c:v>0.69799999999999995</c:v>
                </c:pt>
                <c:pt idx="9369">
                  <c:v>0.69799999999999995</c:v>
                </c:pt>
                <c:pt idx="9370">
                  <c:v>0.69599999999999995</c:v>
                </c:pt>
                <c:pt idx="9371">
                  <c:v>0.70099999999999996</c:v>
                </c:pt>
                <c:pt idx="9372">
                  <c:v>0.69199999999999995</c:v>
                </c:pt>
                <c:pt idx="9373">
                  <c:v>0.68</c:v>
                </c:pt>
                <c:pt idx="9374">
                  <c:v>0.68</c:v>
                </c:pt>
                <c:pt idx="9375">
                  <c:v>0.70499999999999996</c:v>
                </c:pt>
                <c:pt idx="9376">
                  <c:v>0.71199999999999997</c:v>
                </c:pt>
                <c:pt idx="9377">
                  <c:v>0.71799999999999997</c:v>
                </c:pt>
                <c:pt idx="9378">
                  <c:v>0.73299999999999998</c:v>
                </c:pt>
                <c:pt idx="9379">
                  <c:v>0.69499999999999995</c:v>
                </c:pt>
                <c:pt idx="9380">
                  <c:v>0.70099999999999996</c:v>
                </c:pt>
                <c:pt idx="9381">
                  <c:v>0.69299999999999995</c:v>
                </c:pt>
                <c:pt idx="9382">
                  <c:v>0.68600000000000005</c:v>
                </c:pt>
                <c:pt idx="9383">
                  <c:v>0.63700000000000001</c:v>
                </c:pt>
                <c:pt idx="9384">
                  <c:v>0.64700000000000002</c:v>
                </c:pt>
                <c:pt idx="9385">
                  <c:v>0.66100000000000003</c:v>
                </c:pt>
                <c:pt idx="9386">
                  <c:v>0.64</c:v>
                </c:pt>
                <c:pt idx="9387">
                  <c:v>0.61899999999999999</c:v>
                </c:pt>
                <c:pt idx="9388">
                  <c:v>0.58499999999999996</c:v>
                </c:pt>
                <c:pt idx="9389">
                  <c:v>0.56299999999999994</c:v>
                </c:pt>
                <c:pt idx="9390">
                  <c:v>0.55100000000000005</c:v>
                </c:pt>
                <c:pt idx="9391">
                  <c:v>0.56200000000000006</c:v>
                </c:pt>
                <c:pt idx="9392">
                  <c:v>0.55900000000000005</c:v>
                </c:pt>
                <c:pt idx="9393">
                  <c:v>0.56499999999999995</c:v>
                </c:pt>
                <c:pt idx="9394">
                  <c:v>0.55700000000000005</c:v>
                </c:pt>
                <c:pt idx="9395">
                  <c:v>0.57799999999999996</c:v>
                </c:pt>
                <c:pt idx="9396">
                  <c:v>0.57899999999999996</c:v>
                </c:pt>
                <c:pt idx="9397">
                  <c:v>0.58599999999999997</c:v>
                </c:pt>
                <c:pt idx="9398">
                  <c:v>0.58499999999999996</c:v>
                </c:pt>
                <c:pt idx="9399">
                  <c:v>0.56999999999999995</c:v>
                </c:pt>
                <c:pt idx="9400">
                  <c:v>0.59699999999999998</c:v>
                </c:pt>
                <c:pt idx="9401">
                  <c:v>0.53600000000000003</c:v>
                </c:pt>
                <c:pt idx="9402">
                  <c:v>0.60499999999999998</c:v>
                </c:pt>
                <c:pt idx="9403">
                  <c:v>0.58599999999999997</c:v>
                </c:pt>
                <c:pt idx="9404">
                  <c:v>0.58899999999999997</c:v>
                </c:pt>
                <c:pt idx="9405">
                  <c:v>0.58099999999999996</c:v>
                </c:pt>
                <c:pt idx="9406">
                  <c:v>0.60199999999999998</c:v>
                </c:pt>
                <c:pt idx="9407">
                  <c:v>0.58599999999999997</c:v>
                </c:pt>
                <c:pt idx="9408">
                  <c:v>0.60199999999999998</c:v>
                </c:pt>
                <c:pt idx="9409">
                  <c:v>0.58099999999999996</c:v>
                </c:pt>
                <c:pt idx="9410">
                  <c:v>0.57199999999999995</c:v>
                </c:pt>
                <c:pt idx="9411">
                  <c:v>0.58099999999999996</c:v>
                </c:pt>
                <c:pt idx="9412">
                  <c:v>0.56100000000000005</c:v>
                </c:pt>
                <c:pt idx="9413">
                  <c:v>0.56399999999999995</c:v>
                </c:pt>
                <c:pt idx="9414">
                  <c:v>0.61499999999999999</c:v>
                </c:pt>
                <c:pt idx="9415">
                  <c:v>0.64200000000000002</c:v>
                </c:pt>
                <c:pt idx="9416">
                  <c:v>0.54800000000000004</c:v>
                </c:pt>
                <c:pt idx="9417">
                  <c:v>0.55900000000000005</c:v>
                </c:pt>
                <c:pt idx="9418">
                  <c:v>0.56000000000000005</c:v>
                </c:pt>
                <c:pt idx="9419">
                  <c:v>0.57399999999999995</c:v>
                </c:pt>
                <c:pt idx="9420">
                  <c:v>0.56899999999999995</c:v>
                </c:pt>
                <c:pt idx="9421">
                  <c:v>0.58099999999999996</c:v>
                </c:pt>
                <c:pt idx="9422">
                  <c:v>0.64900000000000002</c:v>
                </c:pt>
                <c:pt idx="9423">
                  <c:v>0.60299999999999998</c:v>
                </c:pt>
                <c:pt idx="9424">
                  <c:v>0.57499999999999996</c:v>
                </c:pt>
                <c:pt idx="9425">
                  <c:v>0.57899999999999996</c:v>
                </c:pt>
                <c:pt idx="9426">
                  <c:v>0.56599999999999995</c:v>
                </c:pt>
                <c:pt idx="9427">
                  <c:v>0.57799999999999996</c:v>
                </c:pt>
                <c:pt idx="9428">
                  <c:v>0.59099999999999997</c:v>
                </c:pt>
                <c:pt idx="9429">
                  <c:v>0.60199999999999998</c:v>
                </c:pt>
                <c:pt idx="9430">
                  <c:v>0.55000000000000004</c:v>
                </c:pt>
                <c:pt idx="9431">
                  <c:v>0.57399999999999995</c:v>
                </c:pt>
                <c:pt idx="9432">
                  <c:v>0.56799999999999995</c:v>
                </c:pt>
                <c:pt idx="9433">
                  <c:v>0.56899999999999995</c:v>
                </c:pt>
                <c:pt idx="9434">
                  <c:v>0.57699999999999996</c:v>
                </c:pt>
                <c:pt idx="9435">
                  <c:v>0.57699999999999996</c:v>
                </c:pt>
                <c:pt idx="9436">
                  <c:v>0.58299999999999996</c:v>
                </c:pt>
                <c:pt idx="9437">
                  <c:v>0.55900000000000005</c:v>
                </c:pt>
                <c:pt idx="9438">
                  <c:v>0.57199999999999995</c:v>
                </c:pt>
                <c:pt idx="9439">
                  <c:v>0.59</c:v>
                </c:pt>
                <c:pt idx="9440">
                  <c:v>0.56299999999999994</c:v>
                </c:pt>
                <c:pt idx="9441">
                  <c:v>0.57899999999999996</c:v>
                </c:pt>
                <c:pt idx="9442">
                  <c:v>0.54500000000000004</c:v>
                </c:pt>
                <c:pt idx="9443">
                  <c:v>0.54100000000000004</c:v>
                </c:pt>
                <c:pt idx="9444">
                  <c:v>0.56799999999999995</c:v>
                </c:pt>
                <c:pt idx="9445">
                  <c:v>0.59099999999999997</c:v>
                </c:pt>
                <c:pt idx="9446">
                  <c:v>0.56899999999999995</c:v>
                </c:pt>
                <c:pt idx="9447">
                  <c:v>0.56999999999999995</c:v>
                </c:pt>
                <c:pt idx="9448">
                  <c:v>0.59099999999999997</c:v>
                </c:pt>
                <c:pt idx="9449">
                  <c:v>0.56599999999999995</c:v>
                </c:pt>
                <c:pt idx="9450">
                  <c:v>0.52700000000000002</c:v>
                </c:pt>
                <c:pt idx="9451">
                  <c:v>0.58199999999999996</c:v>
                </c:pt>
                <c:pt idx="9452">
                  <c:v>0.56799999999999995</c:v>
                </c:pt>
                <c:pt idx="9453">
                  <c:v>0.58599999999999997</c:v>
                </c:pt>
                <c:pt idx="9454">
                  <c:v>0.56000000000000005</c:v>
                </c:pt>
                <c:pt idx="9455">
                  <c:v>0.56399999999999995</c:v>
                </c:pt>
                <c:pt idx="9456">
                  <c:v>0.61</c:v>
                </c:pt>
                <c:pt idx="9457">
                  <c:v>0.55300000000000005</c:v>
                </c:pt>
                <c:pt idx="9458">
                  <c:v>0.61099999999999999</c:v>
                </c:pt>
                <c:pt idx="9459">
                  <c:v>0.54600000000000004</c:v>
                </c:pt>
                <c:pt idx="9460">
                  <c:v>0.55300000000000005</c:v>
                </c:pt>
                <c:pt idx="9461">
                  <c:v>0.56599999999999995</c:v>
                </c:pt>
                <c:pt idx="9462">
                  <c:v>0.6</c:v>
                </c:pt>
                <c:pt idx="9463">
                  <c:v>0.61199999999999999</c:v>
                </c:pt>
                <c:pt idx="9464">
                  <c:v>0.57099999999999995</c:v>
                </c:pt>
                <c:pt idx="9465">
                  <c:v>0.59299999999999997</c:v>
                </c:pt>
                <c:pt idx="9466">
                  <c:v>0.54600000000000004</c:v>
                </c:pt>
                <c:pt idx="9467">
                  <c:v>0.55700000000000005</c:v>
                </c:pt>
                <c:pt idx="9468">
                  <c:v>0.58299999999999996</c:v>
                </c:pt>
                <c:pt idx="9469">
                  <c:v>0.55100000000000005</c:v>
                </c:pt>
                <c:pt idx="9470">
                  <c:v>0.55100000000000005</c:v>
                </c:pt>
                <c:pt idx="9471">
                  <c:v>0.57999999999999996</c:v>
                </c:pt>
                <c:pt idx="9472">
                  <c:v>0.56799999999999995</c:v>
                </c:pt>
                <c:pt idx="9473">
                  <c:v>0.57999999999999996</c:v>
                </c:pt>
                <c:pt idx="9474">
                  <c:v>0.57899999999999996</c:v>
                </c:pt>
                <c:pt idx="9475">
                  <c:v>0.57299999999999995</c:v>
                </c:pt>
                <c:pt idx="9476">
                  <c:v>0.56899999999999995</c:v>
                </c:pt>
                <c:pt idx="9477">
                  <c:v>0.59899999999999998</c:v>
                </c:pt>
                <c:pt idx="9478">
                  <c:v>0.58399999999999996</c:v>
                </c:pt>
                <c:pt idx="9479">
                  <c:v>0.59599999999999997</c:v>
                </c:pt>
                <c:pt idx="9480">
                  <c:v>0.58599999999999997</c:v>
                </c:pt>
                <c:pt idx="9481">
                  <c:v>0.57799999999999996</c:v>
                </c:pt>
                <c:pt idx="9482">
                  <c:v>0.53800000000000003</c:v>
                </c:pt>
                <c:pt idx="9483">
                  <c:v>0.56599999999999995</c:v>
                </c:pt>
                <c:pt idx="9484">
                  <c:v>0.60799999999999998</c:v>
                </c:pt>
                <c:pt idx="9485">
                  <c:v>0.57099999999999995</c:v>
                </c:pt>
                <c:pt idx="9486">
                  <c:v>0.52500000000000002</c:v>
                </c:pt>
                <c:pt idx="9487">
                  <c:v>0.51900000000000002</c:v>
                </c:pt>
                <c:pt idx="9488">
                  <c:v>0.53900000000000003</c:v>
                </c:pt>
                <c:pt idx="9489">
                  <c:v>0.53500000000000003</c:v>
                </c:pt>
                <c:pt idx="9490">
                  <c:v>0.58299999999999996</c:v>
                </c:pt>
                <c:pt idx="9491">
                  <c:v>0.56999999999999995</c:v>
                </c:pt>
                <c:pt idx="9492">
                  <c:v>0.58199999999999996</c:v>
                </c:pt>
                <c:pt idx="9493">
                  <c:v>0.59099999999999997</c:v>
                </c:pt>
                <c:pt idx="9494">
                  <c:v>0.59</c:v>
                </c:pt>
                <c:pt idx="9495">
                  <c:v>0.55200000000000005</c:v>
                </c:pt>
                <c:pt idx="9496">
                  <c:v>0.53100000000000003</c:v>
                </c:pt>
                <c:pt idx="9497">
                  <c:v>0.55400000000000005</c:v>
                </c:pt>
                <c:pt idx="9498">
                  <c:v>0.56499999999999995</c:v>
                </c:pt>
                <c:pt idx="9499">
                  <c:v>0.59899999999999998</c:v>
                </c:pt>
                <c:pt idx="9500">
                  <c:v>0.629</c:v>
                </c:pt>
                <c:pt idx="9501">
                  <c:v>0.61799999999999999</c:v>
                </c:pt>
                <c:pt idx="9502">
                  <c:v>0.63400000000000001</c:v>
                </c:pt>
                <c:pt idx="9503">
                  <c:v>0.60599999999999998</c:v>
                </c:pt>
                <c:pt idx="9504">
                  <c:v>0.64400000000000002</c:v>
                </c:pt>
                <c:pt idx="9505">
                  <c:v>0.626</c:v>
                </c:pt>
                <c:pt idx="9506">
                  <c:v>0.64900000000000002</c:v>
                </c:pt>
                <c:pt idx="9507">
                  <c:v>0.64300000000000002</c:v>
                </c:pt>
                <c:pt idx="9508">
                  <c:v>0.61899999999999999</c:v>
                </c:pt>
                <c:pt idx="9509">
                  <c:v>0.626</c:v>
                </c:pt>
                <c:pt idx="9510">
                  <c:v>0.60399999999999998</c:v>
                </c:pt>
                <c:pt idx="9511">
                  <c:v>0.63400000000000001</c:v>
                </c:pt>
                <c:pt idx="9512">
                  <c:v>0.64600000000000002</c:v>
                </c:pt>
                <c:pt idx="9513">
                  <c:v>0.61499999999999999</c:v>
                </c:pt>
                <c:pt idx="9514">
                  <c:v>0.66300000000000003</c:v>
                </c:pt>
                <c:pt idx="9515">
                  <c:v>0.64100000000000001</c:v>
                </c:pt>
                <c:pt idx="9516">
                  <c:v>0.72</c:v>
                </c:pt>
                <c:pt idx="9517">
                  <c:v>0.72599999999999998</c:v>
                </c:pt>
                <c:pt idx="9518">
                  <c:v>0.75800000000000001</c:v>
                </c:pt>
                <c:pt idx="9519">
                  <c:v>0.71699999999999997</c:v>
                </c:pt>
                <c:pt idx="9521">
                  <c:v>7.0730000000000004</c:v>
                </c:pt>
                <c:pt idx="9522">
                  <c:v>4.4779999999999998</c:v>
                </c:pt>
                <c:pt idx="9523">
                  <c:v>3.5209999999999999</c:v>
                </c:pt>
                <c:pt idx="9524">
                  <c:v>3.137</c:v>
                </c:pt>
                <c:pt idx="9525">
                  <c:v>2.7250000000000001</c:v>
                </c:pt>
                <c:pt idx="9526">
                  <c:v>2.4409999999999998</c:v>
                </c:pt>
                <c:pt idx="9527">
                  <c:v>2.427</c:v>
                </c:pt>
                <c:pt idx="9528">
                  <c:v>2.2210000000000001</c:v>
                </c:pt>
                <c:pt idx="9529">
                  <c:v>1.7310000000000001</c:v>
                </c:pt>
                <c:pt idx="9530">
                  <c:v>1.571</c:v>
                </c:pt>
                <c:pt idx="9531">
                  <c:v>1.478</c:v>
                </c:pt>
                <c:pt idx="9532">
                  <c:v>1.484</c:v>
                </c:pt>
                <c:pt idx="9533">
                  <c:v>1.409</c:v>
                </c:pt>
                <c:pt idx="9534">
                  <c:v>1.452</c:v>
                </c:pt>
                <c:pt idx="9535">
                  <c:v>1.4770000000000001</c:v>
                </c:pt>
                <c:pt idx="9536">
                  <c:v>1.4850000000000001</c:v>
                </c:pt>
                <c:pt idx="9537">
                  <c:v>1.5089999999999999</c:v>
                </c:pt>
                <c:pt idx="9538">
                  <c:v>1.452</c:v>
                </c:pt>
                <c:pt idx="9539">
                  <c:v>1.429</c:v>
                </c:pt>
                <c:pt idx="9540">
                  <c:v>1.42</c:v>
                </c:pt>
                <c:pt idx="9541">
                  <c:v>1.4</c:v>
                </c:pt>
                <c:pt idx="9542">
                  <c:v>1.3779999999999999</c:v>
                </c:pt>
                <c:pt idx="9543">
                  <c:v>1.39</c:v>
                </c:pt>
                <c:pt idx="9544">
                  <c:v>1.452</c:v>
                </c:pt>
                <c:pt idx="9545">
                  <c:v>1.41</c:v>
                </c:pt>
                <c:pt idx="9546">
                  <c:v>1.399</c:v>
                </c:pt>
                <c:pt idx="9547">
                  <c:v>1.4630000000000001</c:v>
                </c:pt>
                <c:pt idx="9548">
                  <c:v>1.43</c:v>
                </c:pt>
                <c:pt idx="9549">
                  <c:v>1.458</c:v>
                </c:pt>
                <c:pt idx="9550">
                  <c:v>1.47</c:v>
                </c:pt>
                <c:pt idx="9551">
                  <c:v>1.5249999999999999</c:v>
                </c:pt>
                <c:pt idx="9552">
                  <c:v>1.399</c:v>
                </c:pt>
                <c:pt idx="9553">
                  <c:v>1.4379999999999999</c:v>
                </c:pt>
                <c:pt idx="9554">
                  <c:v>1.415</c:v>
                </c:pt>
                <c:pt idx="9555">
                  <c:v>1.4390000000000001</c:v>
                </c:pt>
                <c:pt idx="9556">
                  <c:v>1.4359999999999999</c:v>
                </c:pt>
                <c:pt idx="9557">
                  <c:v>1.41</c:v>
                </c:pt>
                <c:pt idx="9558">
                  <c:v>1.4970000000000001</c:v>
                </c:pt>
                <c:pt idx="9559">
                  <c:v>1.4730000000000001</c:v>
                </c:pt>
                <c:pt idx="9560">
                  <c:v>1.4850000000000001</c:v>
                </c:pt>
                <c:pt idx="9561">
                  <c:v>1.5669999999999999</c:v>
                </c:pt>
                <c:pt idx="9562">
                  <c:v>1.5649999999999999</c:v>
                </c:pt>
                <c:pt idx="9563">
                  <c:v>1.5680000000000001</c:v>
                </c:pt>
                <c:pt idx="9564">
                  <c:v>1.5820000000000001</c:v>
                </c:pt>
                <c:pt idx="9565">
                  <c:v>1.5589999999999999</c:v>
                </c:pt>
                <c:pt idx="9566">
                  <c:v>1.5449999999999999</c:v>
                </c:pt>
                <c:pt idx="9567">
                  <c:v>1.57</c:v>
                </c:pt>
                <c:pt idx="9568">
                  <c:v>1.5269999999999999</c:v>
                </c:pt>
                <c:pt idx="9569">
                  <c:v>1.6080000000000001</c:v>
                </c:pt>
                <c:pt idx="9570">
                  <c:v>1.651</c:v>
                </c:pt>
                <c:pt idx="9571">
                  <c:v>1.599</c:v>
                </c:pt>
                <c:pt idx="9572">
                  <c:v>1.67</c:v>
                </c:pt>
                <c:pt idx="9573">
                  <c:v>1.667</c:v>
                </c:pt>
                <c:pt idx="9574">
                  <c:v>1.635</c:v>
                </c:pt>
                <c:pt idx="9575">
                  <c:v>1.6870000000000001</c:v>
                </c:pt>
                <c:pt idx="9576">
                  <c:v>1.6990000000000001</c:v>
                </c:pt>
                <c:pt idx="9577">
                  <c:v>1.7749999999999999</c:v>
                </c:pt>
                <c:pt idx="9578">
                  <c:v>1.702</c:v>
                </c:pt>
                <c:pt idx="9579">
                  <c:v>1.7370000000000001</c:v>
                </c:pt>
                <c:pt idx="9580">
                  <c:v>1.7090000000000001</c:v>
                </c:pt>
                <c:pt idx="9581">
                  <c:v>1.669</c:v>
                </c:pt>
                <c:pt idx="9582">
                  <c:v>1.671</c:v>
                </c:pt>
                <c:pt idx="9583">
                  <c:v>1.7629999999999999</c:v>
                </c:pt>
                <c:pt idx="9584">
                  <c:v>1.7170000000000001</c:v>
                </c:pt>
                <c:pt idx="9585">
                  <c:v>1.7529999999999999</c:v>
                </c:pt>
                <c:pt idx="9586">
                  <c:v>1.7250000000000001</c:v>
                </c:pt>
                <c:pt idx="9587">
                  <c:v>1.718</c:v>
                </c:pt>
                <c:pt idx="9588">
                  <c:v>1.7290000000000001</c:v>
                </c:pt>
                <c:pt idx="9589">
                  <c:v>1.7130000000000001</c:v>
                </c:pt>
                <c:pt idx="9590">
                  <c:v>1.7809999999999999</c:v>
                </c:pt>
                <c:pt idx="9591">
                  <c:v>1.7370000000000001</c:v>
                </c:pt>
                <c:pt idx="9592">
                  <c:v>1.7470000000000001</c:v>
                </c:pt>
                <c:pt idx="9593">
                  <c:v>1.728</c:v>
                </c:pt>
                <c:pt idx="9594">
                  <c:v>1.724</c:v>
                </c:pt>
                <c:pt idx="9595">
                  <c:v>1.774</c:v>
                </c:pt>
                <c:pt idx="9596">
                  <c:v>1.7390000000000001</c:v>
                </c:pt>
                <c:pt idx="9597">
                  <c:v>1.778</c:v>
                </c:pt>
                <c:pt idx="9598">
                  <c:v>1.8180000000000001</c:v>
                </c:pt>
                <c:pt idx="9599">
                  <c:v>1.786</c:v>
                </c:pt>
                <c:pt idx="9600">
                  <c:v>1.756</c:v>
                </c:pt>
                <c:pt idx="9601">
                  <c:v>1.8069999999999999</c:v>
                </c:pt>
                <c:pt idx="9602">
                  <c:v>1.821</c:v>
                </c:pt>
                <c:pt idx="9603">
                  <c:v>1.84</c:v>
                </c:pt>
                <c:pt idx="9604">
                  <c:v>1.802</c:v>
                </c:pt>
                <c:pt idx="9605">
                  <c:v>1.825</c:v>
                </c:pt>
                <c:pt idx="9606">
                  <c:v>1.782</c:v>
                </c:pt>
                <c:pt idx="9607">
                  <c:v>1.708</c:v>
                </c:pt>
                <c:pt idx="9608">
                  <c:v>1.768</c:v>
                </c:pt>
                <c:pt idx="9609">
                  <c:v>1.782</c:v>
                </c:pt>
                <c:pt idx="9610">
                  <c:v>1.806</c:v>
                </c:pt>
                <c:pt idx="9611">
                  <c:v>1.8089999999999999</c:v>
                </c:pt>
                <c:pt idx="9612">
                  <c:v>1.754</c:v>
                </c:pt>
                <c:pt idx="9613">
                  <c:v>1.794</c:v>
                </c:pt>
                <c:pt idx="9614">
                  <c:v>1.8109999999999999</c:v>
                </c:pt>
                <c:pt idx="9615">
                  <c:v>1.831</c:v>
                </c:pt>
                <c:pt idx="9616">
                  <c:v>1.8740000000000001</c:v>
                </c:pt>
                <c:pt idx="9617">
                  <c:v>1.7809999999999999</c:v>
                </c:pt>
                <c:pt idx="9618">
                  <c:v>1.77</c:v>
                </c:pt>
                <c:pt idx="9619">
                  <c:v>1.857</c:v>
                </c:pt>
                <c:pt idx="9620">
                  <c:v>1.8109999999999999</c:v>
                </c:pt>
                <c:pt idx="9621">
                  <c:v>1.853</c:v>
                </c:pt>
                <c:pt idx="9622">
                  <c:v>1.821</c:v>
                </c:pt>
                <c:pt idx="9623">
                  <c:v>1.8129999999999999</c:v>
                </c:pt>
                <c:pt idx="9624">
                  <c:v>1.8029999999999999</c:v>
                </c:pt>
                <c:pt idx="9625">
                  <c:v>1.7829999999999999</c:v>
                </c:pt>
                <c:pt idx="9626">
                  <c:v>1.7709999999999999</c:v>
                </c:pt>
                <c:pt idx="9627">
                  <c:v>1.825</c:v>
                </c:pt>
                <c:pt idx="9628">
                  <c:v>1.8620000000000001</c:v>
                </c:pt>
                <c:pt idx="9629">
                  <c:v>1.829</c:v>
                </c:pt>
                <c:pt idx="9630">
                  <c:v>1.7929999999999999</c:v>
                </c:pt>
                <c:pt idx="9631">
                  <c:v>1.8260000000000001</c:v>
                </c:pt>
                <c:pt idx="9632">
                  <c:v>1.835</c:v>
                </c:pt>
                <c:pt idx="9633">
                  <c:v>1.7889999999999999</c:v>
                </c:pt>
                <c:pt idx="9634">
                  <c:v>1.8120000000000001</c:v>
                </c:pt>
                <c:pt idx="9635">
                  <c:v>1.762</c:v>
                </c:pt>
                <c:pt idx="9636">
                  <c:v>1.75</c:v>
                </c:pt>
                <c:pt idx="9637">
                  <c:v>1.7809999999999999</c:v>
                </c:pt>
                <c:pt idx="9638">
                  <c:v>1.746</c:v>
                </c:pt>
                <c:pt idx="9639">
                  <c:v>1.724</c:v>
                </c:pt>
                <c:pt idx="9640">
                  <c:v>1.8009999999999999</c:v>
                </c:pt>
                <c:pt idx="9641">
                  <c:v>1.8160000000000001</c:v>
                </c:pt>
                <c:pt idx="9642">
                  <c:v>1.7909999999999999</c:v>
                </c:pt>
                <c:pt idx="9643">
                  <c:v>1.796</c:v>
                </c:pt>
                <c:pt idx="9644">
                  <c:v>1.845</c:v>
                </c:pt>
                <c:pt idx="9645">
                  <c:v>1.9330000000000001</c:v>
                </c:pt>
                <c:pt idx="9647">
                  <c:v>0.46</c:v>
                </c:pt>
                <c:pt idx="9648">
                  <c:v>8.6999999999999994E-2</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5">
                  <c:v>83.305999999999997</c:v>
                </c:pt>
                <c:pt idx="9676">
                  <c:v>86.575999999999993</c:v>
                </c:pt>
                <c:pt idx="9677">
                  <c:v>87.322000000000003</c:v>
                </c:pt>
                <c:pt idx="9678">
                  <c:v>87.176000000000002</c:v>
                </c:pt>
                <c:pt idx="9679">
                  <c:v>93.718999999999994</c:v>
                </c:pt>
                <c:pt idx="9680">
                  <c:v>86.605000000000004</c:v>
                </c:pt>
                <c:pt idx="9681">
                  <c:v>83.135000000000005</c:v>
                </c:pt>
                <c:pt idx="9682">
                  <c:v>81.863</c:v>
                </c:pt>
                <c:pt idx="9683">
                  <c:v>81.456999999999994</c:v>
                </c:pt>
                <c:pt idx="9684">
                  <c:v>81.165999999999997</c:v>
                </c:pt>
                <c:pt idx="9685">
                  <c:v>81.632999999999996</c:v>
                </c:pt>
                <c:pt idx="9686">
                  <c:v>81.745999999999995</c:v>
                </c:pt>
                <c:pt idx="9687">
                  <c:v>81.275999999999996</c:v>
                </c:pt>
                <c:pt idx="9688">
                  <c:v>80.927000000000007</c:v>
                </c:pt>
                <c:pt idx="9689">
                  <c:v>80.727000000000004</c:v>
                </c:pt>
                <c:pt idx="9690">
                  <c:v>81.236999999999995</c:v>
                </c:pt>
                <c:pt idx="9691">
                  <c:v>81.16</c:v>
                </c:pt>
                <c:pt idx="9692">
                  <c:v>80.933000000000007</c:v>
                </c:pt>
                <c:pt idx="9693">
                  <c:v>80.921000000000006</c:v>
                </c:pt>
                <c:pt idx="9694">
                  <c:v>80.914000000000001</c:v>
                </c:pt>
                <c:pt idx="9695">
                  <c:v>81.236000000000004</c:v>
                </c:pt>
                <c:pt idx="9696">
                  <c:v>81.372</c:v>
                </c:pt>
                <c:pt idx="9697">
                  <c:v>81.495000000000005</c:v>
                </c:pt>
                <c:pt idx="9698">
                  <c:v>81.373999999999995</c:v>
                </c:pt>
                <c:pt idx="9699">
                  <c:v>81.242000000000004</c:v>
                </c:pt>
                <c:pt idx="9700">
                  <c:v>81.096000000000004</c:v>
                </c:pt>
                <c:pt idx="9701">
                  <c:v>81.283000000000001</c:v>
                </c:pt>
                <c:pt idx="9702">
                  <c:v>81.36</c:v>
                </c:pt>
                <c:pt idx="9703">
                  <c:v>81.147000000000006</c:v>
                </c:pt>
                <c:pt idx="9704">
                  <c:v>80.977999999999994</c:v>
                </c:pt>
                <c:pt idx="9705">
                  <c:v>80.733999999999995</c:v>
                </c:pt>
                <c:pt idx="9706">
                  <c:v>81.19</c:v>
                </c:pt>
                <c:pt idx="9707">
                  <c:v>81.096000000000004</c:v>
                </c:pt>
                <c:pt idx="9708">
                  <c:v>81.081000000000003</c:v>
                </c:pt>
                <c:pt idx="9709">
                  <c:v>81.061999999999998</c:v>
                </c:pt>
                <c:pt idx="9710">
                  <c:v>80.844999999999999</c:v>
                </c:pt>
                <c:pt idx="9711">
                  <c:v>81.031000000000006</c:v>
                </c:pt>
                <c:pt idx="9712">
                  <c:v>81.33</c:v>
                </c:pt>
                <c:pt idx="9713">
                  <c:v>81.02</c:v>
                </c:pt>
                <c:pt idx="9714">
                  <c:v>80.927000000000007</c:v>
                </c:pt>
                <c:pt idx="9715">
                  <c:v>80.879000000000005</c:v>
                </c:pt>
                <c:pt idx="9716">
                  <c:v>80.748000000000005</c:v>
                </c:pt>
                <c:pt idx="9717">
                  <c:v>81.233999999999995</c:v>
                </c:pt>
                <c:pt idx="9718">
                  <c:v>81.346999999999994</c:v>
                </c:pt>
                <c:pt idx="9719">
                  <c:v>81.007999999999996</c:v>
                </c:pt>
                <c:pt idx="9720">
                  <c:v>80.966999999999999</c:v>
                </c:pt>
                <c:pt idx="9721">
                  <c:v>80.759</c:v>
                </c:pt>
                <c:pt idx="9722">
                  <c:v>81.078000000000003</c:v>
                </c:pt>
                <c:pt idx="9723">
                  <c:v>81.057000000000002</c:v>
                </c:pt>
                <c:pt idx="9724">
                  <c:v>80.930000000000007</c:v>
                </c:pt>
                <c:pt idx="9725">
                  <c:v>80.709000000000003</c:v>
                </c:pt>
                <c:pt idx="9726">
                  <c:v>80.878</c:v>
                </c:pt>
                <c:pt idx="9727">
                  <c:v>81.036000000000001</c:v>
                </c:pt>
                <c:pt idx="9728">
                  <c:v>80.774000000000001</c:v>
                </c:pt>
                <c:pt idx="9729">
                  <c:v>80.575000000000003</c:v>
                </c:pt>
                <c:pt idx="9730">
                  <c:v>80.667000000000002</c:v>
                </c:pt>
                <c:pt idx="9731">
                  <c:v>80.87</c:v>
                </c:pt>
                <c:pt idx="9732">
                  <c:v>80.864000000000004</c:v>
                </c:pt>
                <c:pt idx="9733">
                  <c:v>80.727999999999994</c:v>
                </c:pt>
                <c:pt idx="9734">
                  <c:v>80.525000000000006</c:v>
                </c:pt>
                <c:pt idx="9735">
                  <c:v>80.747</c:v>
                </c:pt>
                <c:pt idx="9736">
                  <c:v>80.81</c:v>
                </c:pt>
                <c:pt idx="9737">
                  <c:v>80.680999999999997</c:v>
                </c:pt>
                <c:pt idx="9738">
                  <c:v>80.38</c:v>
                </c:pt>
                <c:pt idx="9739">
                  <c:v>80.509</c:v>
                </c:pt>
                <c:pt idx="9740">
                  <c:v>80.638999999999996</c:v>
                </c:pt>
                <c:pt idx="9741">
                  <c:v>80.361999999999995</c:v>
                </c:pt>
                <c:pt idx="9742">
                  <c:v>80.234999999999999</c:v>
                </c:pt>
                <c:pt idx="9743">
                  <c:v>80.265000000000001</c:v>
                </c:pt>
                <c:pt idx="9744">
                  <c:v>80.456000000000003</c:v>
                </c:pt>
                <c:pt idx="9745">
                  <c:v>80.266999999999996</c:v>
                </c:pt>
                <c:pt idx="9746">
                  <c:v>80.272999999999996</c:v>
                </c:pt>
                <c:pt idx="9747">
                  <c:v>80.174000000000007</c:v>
                </c:pt>
                <c:pt idx="9748">
                  <c:v>80.188999999999993</c:v>
                </c:pt>
                <c:pt idx="9749">
                  <c:v>80.382000000000005</c:v>
                </c:pt>
                <c:pt idx="9750">
                  <c:v>80.248999999999995</c:v>
                </c:pt>
                <c:pt idx="9751">
                  <c:v>80.25</c:v>
                </c:pt>
                <c:pt idx="9752">
                  <c:v>80.305999999999997</c:v>
                </c:pt>
                <c:pt idx="9753">
                  <c:v>80.269000000000005</c:v>
                </c:pt>
                <c:pt idx="9754">
                  <c:v>80.341999999999999</c:v>
                </c:pt>
                <c:pt idx="9755">
                  <c:v>80.210999999999999</c:v>
                </c:pt>
                <c:pt idx="9756">
                  <c:v>80.225999999999999</c:v>
                </c:pt>
                <c:pt idx="9757">
                  <c:v>80.12</c:v>
                </c:pt>
                <c:pt idx="9758">
                  <c:v>80.171000000000006</c:v>
                </c:pt>
                <c:pt idx="9759">
                  <c:v>80.097999999999999</c:v>
                </c:pt>
                <c:pt idx="9760">
                  <c:v>79.989999999999995</c:v>
                </c:pt>
                <c:pt idx="9761">
                  <c:v>79.992000000000004</c:v>
                </c:pt>
                <c:pt idx="9762">
                  <c:v>79.852999999999994</c:v>
                </c:pt>
                <c:pt idx="9763">
                  <c:v>80.203999999999994</c:v>
                </c:pt>
                <c:pt idx="9764">
                  <c:v>79.983000000000004</c:v>
                </c:pt>
                <c:pt idx="9765">
                  <c:v>80.019000000000005</c:v>
                </c:pt>
                <c:pt idx="9766">
                  <c:v>79.977000000000004</c:v>
                </c:pt>
                <c:pt idx="9767">
                  <c:v>79.950999999999993</c:v>
                </c:pt>
                <c:pt idx="9768">
                  <c:v>80.075999999999993</c:v>
                </c:pt>
                <c:pt idx="9769">
                  <c:v>80.013999999999996</c:v>
                </c:pt>
                <c:pt idx="9770">
                  <c:v>80.019000000000005</c:v>
                </c:pt>
                <c:pt idx="9771">
                  <c:v>79.921000000000006</c:v>
                </c:pt>
                <c:pt idx="9772">
                  <c:v>79.948999999999998</c:v>
                </c:pt>
                <c:pt idx="9773">
                  <c:v>80.091999999999999</c:v>
                </c:pt>
                <c:pt idx="9774">
                  <c:v>80.016000000000005</c:v>
                </c:pt>
                <c:pt idx="9775">
                  <c:v>80.013999999999996</c:v>
                </c:pt>
                <c:pt idx="9776">
                  <c:v>79.872</c:v>
                </c:pt>
                <c:pt idx="9777">
                  <c:v>79.899000000000001</c:v>
                </c:pt>
                <c:pt idx="9778">
                  <c:v>79.768000000000001</c:v>
                </c:pt>
                <c:pt idx="9779">
                  <c:v>79.891000000000005</c:v>
                </c:pt>
                <c:pt idx="9780">
                  <c:v>79.953000000000003</c:v>
                </c:pt>
                <c:pt idx="9781">
                  <c:v>80</c:v>
                </c:pt>
                <c:pt idx="9782">
                  <c:v>80</c:v>
                </c:pt>
                <c:pt idx="9783">
                  <c:v>80</c:v>
                </c:pt>
                <c:pt idx="9784">
                  <c:v>80</c:v>
                </c:pt>
                <c:pt idx="9786">
                  <c:v>99.316999999999993</c:v>
                </c:pt>
                <c:pt idx="9787">
                  <c:v>91.96</c:v>
                </c:pt>
                <c:pt idx="9788">
                  <c:v>84.677000000000007</c:v>
                </c:pt>
                <c:pt idx="9789">
                  <c:v>82.701999999999998</c:v>
                </c:pt>
                <c:pt idx="9790">
                  <c:v>81.251999999999995</c:v>
                </c:pt>
                <c:pt idx="9791">
                  <c:v>80.831999999999994</c:v>
                </c:pt>
                <c:pt idx="9792">
                  <c:v>80.754999999999995</c:v>
                </c:pt>
                <c:pt idx="9793">
                  <c:v>81.316999999999993</c:v>
                </c:pt>
                <c:pt idx="9794">
                  <c:v>81.691999999999993</c:v>
                </c:pt>
                <c:pt idx="9795">
                  <c:v>81.177000000000007</c:v>
                </c:pt>
                <c:pt idx="9796">
                  <c:v>80.688999999999993</c:v>
                </c:pt>
                <c:pt idx="9797">
                  <c:v>80.474000000000004</c:v>
                </c:pt>
                <c:pt idx="9798">
                  <c:v>80.468999999999994</c:v>
                </c:pt>
                <c:pt idx="9799">
                  <c:v>80.403000000000006</c:v>
                </c:pt>
                <c:pt idx="9800">
                  <c:v>80.52</c:v>
                </c:pt>
                <c:pt idx="9801">
                  <c:v>80.474999999999994</c:v>
                </c:pt>
                <c:pt idx="9802">
                  <c:v>80.23</c:v>
                </c:pt>
                <c:pt idx="9803">
                  <c:v>80.061000000000007</c:v>
                </c:pt>
                <c:pt idx="9804">
                  <c:v>79.906999999999996</c:v>
                </c:pt>
                <c:pt idx="9805">
                  <c:v>79.998999999999995</c:v>
                </c:pt>
                <c:pt idx="9806">
                  <c:v>80.105999999999995</c:v>
                </c:pt>
                <c:pt idx="9807">
                  <c:v>80.016999999999996</c:v>
                </c:pt>
                <c:pt idx="9808">
                  <c:v>79.942999999999998</c:v>
                </c:pt>
                <c:pt idx="9809">
                  <c:v>79.882000000000005</c:v>
                </c:pt>
                <c:pt idx="9810">
                  <c:v>79.558999999999997</c:v>
                </c:pt>
                <c:pt idx="9811">
                  <c:v>79.638000000000005</c:v>
                </c:pt>
                <c:pt idx="9812">
                  <c:v>79.771000000000001</c:v>
                </c:pt>
                <c:pt idx="9813">
                  <c:v>79.911000000000001</c:v>
                </c:pt>
                <c:pt idx="9814">
                  <c:v>80.135999999999996</c:v>
                </c:pt>
                <c:pt idx="9815">
                  <c:v>79.808999999999997</c:v>
                </c:pt>
                <c:pt idx="9816">
                  <c:v>79.703000000000003</c:v>
                </c:pt>
                <c:pt idx="9817">
                  <c:v>79.894000000000005</c:v>
                </c:pt>
                <c:pt idx="9818">
                  <c:v>79.974999999999994</c:v>
                </c:pt>
                <c:pt idx="9819">
                  <c:v>80.015000000000001</c:v>
                </c:pt>
                <c:pt idx="9820">
                  <c:v>80.119</c:v>
                </c:pt>
                <c:pt idx="9821">
                  <c:v>79.962000000000003</c:v>
                </c:pt>
                <c:pt idx="9822">
                  <c:v>79.953000000000003</c:v>
                </c:pt>
                <c:pt idx="9823">
                  <c:v>80.066000000000003</c:v>
                </c:pt>
                <c:pt idx="9824">
                  <c:v>79.691000000000003</c:v>
                </c:pt>
                <c:pt idx="9825">
                  <c:v>79.882000000000005</c:v>
                </c:pt>
                <c:pt idx="9826">
                  <c:v>79.754999999999995</c:v>
                </c:pt>
                <c:pt idx="9827">
                  <c:v>79.697000000000003</c:v>
                </c:pt>
                <c:pt idx="9828">
                  <c:v>79.704999999999998</c:v>
                </c:pt>
                <c:pt idx="9829">
                  <c:v>79.62</c:v>
                </c:pt>
                <c:pt idx="9830">
                  <c:v>79.814999999999998</c:v>
                </c:pt>
                <c:pt idx="9831">
                  <c:v>79.72</c:v>
                </c:pt>
                <c:pt idx="9832">
                  <c:v>79.745999999999995</c:v>
                </c:pt>
                <c:pt idx="9833">
                  <c:v>79.647000000000006</c:v>
                </c:pt>
                <c:pt idx="9834">
                  <c:v>79.468000000000004</c:v>
                </c:pt>
                <c:pt idx="9835">
                  <c:v>79.682000000000002</c:v>
                </c:pt>
                <c:pt idx="9836">
                  <c:v>79.882999999999996</c:v>
                </c:pt>
                <c:pt idx="9837">
                  <c:v>79.685000000000002</c:v>
                </c:pt>
                <c:pt idx="9838">
                  <c:v>79.778999999999996</c:v>
                </c:pt>
                <c:pt idx="9839">
                  <c:v>79.715000000000003</c:v>
                </c:pt>
                <c:pt idx="9840">
                  <c:v>79.543999999999997</c:v>
                </c:pt>
                <c:pt idx="9841">
                  <c:v>79.656000000000006</c:v>
                </c:pt>
                <c:pt idx="9842">
                  <c:v>79.921000000000006</c:v>
                </c:pt>
                <c:pt idx="9843">
                  <c:v>79.762</c:v>
                </c:pt>
                <c:pt idx="9844">
                  <c:v>79.733999999999995</c:v>
                </c:pt>
                <c:pt idx="9845">
                  <c:v>79.462000000000003</c:v>
                </c:pt>
                <c:pt idx="9846">
                  <c:v>79.632000000000005</c:v>
                </c:pt>
                <c:pt idx="9847">
                  <c:v>79.781999999999996</c:v>
                </c:pt>
                <c:pt idx="9848">
                  <c:v>79.875</c:v>
                </c:pt>
                <c:pt idx="9849">
                  <c:v>79.796999999999997</c:v>
                </c:pt>
                <c:pt idx="9850">
                  <c:v>79.921000000000006</c:v>
                </c:pt>
                <c:pt idx="9851">
                  <c:v>79.849000000000004</c:v>
                </c:pt>
                <c:pt idx="9852">
                  <c:v>79.853999999999999</c:v>
                </c:pt>
                <c:pt idx="9853">
                  <c:v>79.978999999999999</c:v>
                </c:pt>
                <c:pt idx="9854">
                  <c:v>80.316999999999993</c:v>
                </c:pt>
                <c:pt idx="9855">
                  <c:v>80.192999999999998</c:v>
                </c:pt>
                <c:pt idx="9856">
                  <c:v>79.975999999999999</c:v>
                </c:pt>
                <c:pt idx="9857">
                  <c:v>80.036000000000001</c:v>
                </c:pt>
                <c:pt idx="9858">
                  <c:v>79.957999999999998</c:v>
                </c:pt>
                <c:pt idx="9859">
                  <c:v>79.984999999999999</c:v>
                </c:pt>
                <c:pt idx="9860">
                  <c:v>79.98</c:v>
                </c:pt>
                <c:pt idx="9861">
                  <c:v>80.218999999999994</c:v>
                </c:pt>
                <c:pt idx="9862">
                  <c:v>80.14</c:v>
                </c:pt>
                <c:pt idx="9863">
                  <c:v>80.161000000000001</c:v>
                </c:pt>
                <c:pt idx="9864">
                  <c:v>80.081000000000003</c:v>
                </c:pt>
                <c:pt idx="9865">
                  <c:v>79.984999999999999</c:v>
                </c:pt>
                <c:pt idx="9866">
                  <c:v>79.974000000000004</c:v>
                </c:pt>
                <c:pt idx="9867">
                  <c:v>80.165999999999997</c:v>
                </c:pt>
                <c:pt idx="9868">
                  <c:v>80.233999999999995</c:v>
                </c:pt>
                <c:pt idx="9869">
                  <c:v>80.221999999999994</c:v>
                </c:pt>
                <c:pt idx="9870">
                  <c:v>80.102000000000004</c:v>
                </c:pt>
                <c:pt idx="9871">
                  <c:v>80.070999999999998</c:v>
                </c:pt>
                <c:pt idx="9872">
                  <c:v>80.034000000000006</c:v>
                </c:pt>
                <c:pt idx="9873">
                  <c:v>80.257999999999996</c:v>
                </c:pt>
                <c:pt idx="9874">
                  <c:v>80.099000000000004</c:v>
                </c:pt>
                <c:pt idx="9875">
                  <c:v>80.09</c:v>
                </c:pt>
                <c:pt idx="9876">
                  <c:v>80.174000000000007</c:v>
                </c:pt>
                <c:pt idx="9877">
                  <c:v>79.873999999999995</c:v>
                </c:pt>
                <c:pt idx="9878">
                  <c:v>79.986000000000004</c:v>
                </c:pt>
                <c:pt idx="9879">
                  <c:v>80.006</c:v>
                </c:pt>
                <c:pt idx="9880">
                  <c:v>79.897999999999996</c:v>
                </c:pt>
                <c:pt idx="9881">
                  <c:v>79.960999999999999</c:v>
                </c:pt>
                <c:pt idx="9882">
                  <c:v>80.043999999999997</c:v>
                </c:pt>
                <c:pt idx="9883">
                  <c:v>79.998999999999995</c:v>
                </c:pt>
                <c:pt idx="9884">
                  <c:v>80.006</c:v>
                </c:pt>
                <c:pt idx="9885">
                  <c:v>80.049000000000007</c:v>
                </c:pt>
                <c:pt idx="9886">
                  <c:v>79.924999999999997</c:v>
                </c:pt>
                <c:pt idx="9887">
                  <c:v>79.906999999999996</c:v>
                </c:pt>
                <c:pt idx="9888">
                  <c:v>80.028000000000006</c:v>
                </c:pt>
                <c:pt idx="9889">
                  <c:v>80.141999999999996</c:v>
                </c:pt>
                <c:pt idx="9890">
                  <c:v>79.917000000000002</c:v>
                </c:pt>
                <c:pt idx="9891">
                  <c:v>80.043000000000006</c:v>
                </c:pt>
                <c:pt idx="9892">
                  <c:v>79.921000000000006</c:v>
                </c:pt>
                <c:pt idx="9893">
                  <c:v>79.997</c:v>
                </c:pt>
                <c:pt idx="9894">
                  <c:v>80.034999999999997</c:v>
                </c:pt>
                <c:pt idx="9895">
                  <c:v>80.177000000000007</c:v>
                </c:pt>
                <c:pt idx="9896">
                  <c:v>80.052000000000007</c:v>
                </c:pt>
                <c:pt idx="9897">
                  <c:v>80.052000000000007</c:v>
                </c:pt>
                <c:pt idx="9898">
                  <c:v>79.924000000000007</c:v>
                </c:pt>
                <c:pt idx="9899">
                  <c:v>79.98</c:v>
                </c:pt>
                <c:pt idx="9900">
                  <c:v>79.980999999999995</c:v>
                </c:pt>
                <c:pt idx="9901">
                  <c:v>80.021000000000001</c:v>
                </c:pt>
                <c:pt idx="9902">
                  <c:v>80.143000000000001</c:v>
                </c:pt>
                <c:pt idx="9903">
                  <c:v>80.052000000000007</c:v>
                </c:pt>
                <c:pt idx="9904">
                  <c:v>80.001000000000005</c:v>
                </c:pt>
                <c:pt idx="9905">
                  <c:v>80.096000000000004</c:v>
                </c:pt>
                <c:pt idx="9906">
                  <c:v>79.206000000000003</c:v>
                </c:pt>
                <c:pt idx="9907">
                  <c:v>79.308000000000007</c:v>
                </c:pt>
                <c:pt idx="9908">
                  <c:v>79</c:v>
                </c:pt>
                <c:pt idx="9909">
                  <c:v>79</c:v>
                </c:pt>
                <c:pt idx="9910">
                  <c:v>79</c:v>
                </c:pt>
                <c:pt idx="9911">
                  <c:v>79</c:v>
                </c:pt>
                <c:pt idx="9912">
                  <c:v>79</c:v>
                </c:pt>
                <c:pt idx="9913">
                  <c:v>79</c:v>
                </c:pt>
                <c:pt idx="9914">
                  <c:v>79</c:v>
                </c:pt>
                <c:pt idx="9915">
                  <c:v>79.643000000000001</c:v>
                </c:pt>
                <c:pt idx="9916">
                  <c:v>79.768000000000001</c:v>
                </c:pt>
                <c:pt idx="9917">
                  <c:v>80</c:v>
                </c:pt>
                <c:pt idx="9918">
                  <c:v>80</c:v>
                </c:pt>
                <c:pt idx="9919">
                  <c:v>80</c:v>
                </c:pt>
                <c:pt idx="9920">
                  <c:v>80</c:v>
                </c:pt>
                <c:pt idx="9921">
                  <c:v>80</c:v>
                </c:pt>
                <c:pt idx="9922">
                  <c:v>80</c:v>
                </c:pt>
                <c:pt idx="9923">
                  <c:v>80</c:v>
                </c:pt>
                <c:pt idx="9924">
                  <c:v>80</c:v>
                </c:pt>
                <c:pt idx="9925">
                  <c:v>80</c:v>
                </c:pt>
                <c:pt idx="9926">
                  <c:v>80</c:v>
                </c:pt>
                <c:pt idx="9927">
                  <c:v>80</c:v>
                </c:pt>
                <c:pt idx="9929">
                  <c:v>99.21</c:v>
                </c:pt>
                <c:pt idx="9930">
                  <c:v>91.756</c:v>
                </c:pt>
                <c:pt idx="9931">
                  <c:v>86.254000000000005</c:v>
                </c:pt>
                <c:pt idx="9932">
                  <c:v>84.185000000000002</c:v>
                </c:pt>
                <c:pt idx="9933">
                  <c:v>82.947999999999993</c:v>
                </c:pt>
                <c:pt idx="9934">
                  <c:v>82.304000000000002</c:v>
                </c:pt>
                <c:pt idx="9935">
                  <c:v>81.825999999999993</c:v>
                </c:pt>
                <c:pt idx="9936">
                  <c:v>82.051000000000002</c:v>
                </c:pt>
                <c:pt idx="9937">
                  <c:v>81.960999999999999</c:v>
                </c:pt>
                <c:pt idx="9938">
                  <c:v>81.844999999999999</c:v>
                </c:pt>
                <c:pt idx="9939">
                  <c:v>81.460999999999999</c:v>
                </c:pt>
                <c:pt idx="9940">
                  <c:v>81.433999999999997</c:v>
                </c:pt>
                <c:pt idx="9941">
                  <c:v>81.272000000000006</c:v>
                </c:pt>
                <c:pt idx="9942">
                  <c:v>81.203999999999994</c:v>
                </c:pt>
                <c:pt idx="9943">
                  <c:v>81.290999999999997</c:v>
                </c:pt>
                <c:pt idx="9944">
                  <c:v>81.097999999999999</c:v>
                </c:pt>
                <c:pt idx="9945">
                  <c:v>80.986000000000004</c:v>
                </c:pt>
                <c:pt idx="9946">
                  <c:v>81.123999999999995</c:v>
                </c:pt>
                <c:pt idx="9947">
                  <c:v>81.355000000000004</c:v>
                </c:pt>
                <c:pt idx="9948">
                  <c:v>81.423000000000002</c:v>
                </c:pt>
                <c:pt idx="9949">
                  <c:v>81.209999999999994</c:v>
                </c:pt>
                <c:pt idx="9950">
                  <c:v>81.14</c:v>
                </c:pt>
                <c:pt idx="9951">
                  <c:v>81.013000000000005</c:v>
                </c:pt>
                <c:pt idx="9952">
                  <c:v>81.046000000000006</c:v>
                </c:pt>
                <c:pt idx="9953">
                  <c:v>81.207999999999998</c:v>
                </c:pt>
                <c:pt idx="9954">
                  <c:v>81.257000000000005</c:v>
                </c:pt>
                <c:pt idx="9955">
                  <c:v>81.058000000000007</c:v>
                </c:pt>
                <c:pt idx="9956">
                  <c:v>80.995999999999995</c:v>
                </c:pt>
                <c:pt idx="9957">
                  <c:v>80.938999999999993</c:v>
                </c:pt>
                <c:pt idx="9958">
                  <c:v>80.962999999999994</c:v>
                </c:pt>
                <c:pt idx="9959">
                  <c:v>81.007999999999996</c:v>
                </c:pt>
                <c:pt idx="9960">
                  <c:v>80.864999999999995</c:v>
                </c:pt>
                <c:pt idx="9961">
                  <c:v>80.701999999999998</c:v>
                </c:pt>
                <c:pt idx="9962">
                  <c:v>80.754000000000005</c:v>
                </c:pt>
                <c:pt idx="9963">
                  <c:v>80.757999999999996</c:v>
                </c:pt>
                <c:pt idx="9964">
                  <c:v>81.004000000000005</c:v>
                </c:pt>
                <c:pt idx="9965">
                  <c:v>80.793999999999997</c:v>
                </c:pt>
                <c:pt idx="9966">
                  <c:v>80.703000000000003</c:v>
                </c:pt>
                <c:pt idx="9967">
                  <c:v>80.590999999999994</c:v>
                </c:pt>
                <c:pt idx="9968">
                  <c:v>80.775000000000006</c:v>
                </c:pt>
                <c:pt idx="9969">
                  <c:v>80.953000000000003</c:v>
                </c:pt>
                <c:pt idx="9970">
                  <c:v>80.995000000000005</c:v>
                </c:pt>
                <c:pt idx="9971">
                  <c:v>80.834000000000003</c:v>
                </c:pt>
                <c:pt idx="9972">
                  <c:v>80.712999999999994</c:v>
                </c:pt>
                <c:pt idx="9973">
                  <c:v>80.858999999999995</c:v>
                </c:pt>
                <c:pt idx="9974">
                  <c:v>81.081000000000003</c:v>
                </c:pt>
                <c:pt idx="9975">
                  <c:v>80.921000000000006</c:v>
                </c:pt>
                <c:pt idx="9976">
                  <c:v>80.591999999999999</c:v>
                </c:pt>
                <c:pt idx="9977">
                  <c:v>80.616</c:v>
                </c:pt>
                <c:pt idx="9978">
                  <c:v>80.772000000000006</c:v>
                </c:pt>
                <c:pt idx="9979">
                  <c:v>80.944999999999993</c:v>
                </c:pt>
                <c:pt idx="9980">
                  <c:v>80.951999999999998</c:v>
                </c:pt>
                <c:pt idx="9981">
                  <c:v>80.852999999999994</c:v>
                </c:pt>
                <c:pt idx="9982">
                  <c:v>80.73</c:v>
                </c:pt>
                <c:pt idx="9983">
                  <c:v>80.823999999999998</c:v>
                </c:pt>
                <c:pt idx="9984">
                  <c:v>81.111999999999995</c:v>
                </c:pt>
                <c:pt idx="9985">
                  <c:v>80.975999999999999</c:v>
                </c:pt>
                <c:pt idx="9986">
                  <c:v>80.683999999999997</c:v>
                </c:pt>
                <c:pt idx="9987">
                  <c:v>80.680999999999997</c:v>
                </c:pt>
                <c:pt idx="9988">
                  <c:v>80.8</c:v>
                </c:pt>
                <c:pt idx="9989">
                  <c:v>80.831000000000003</c:v>
                </c:pt>
                <c:pt idx="9990">
                  <c:v>80.671999999999997</c:v>
                </c:pt>
                <c:pt idx="9991">
                  <c:v>80.665999999999997</c:v>
                </c:pt>
                <c:pt idx="9992">
                  <c:v>80.722999999999999</c:v>
                </c:pt>
                <c:pt idx="9993">
                  <c:v>80.989999999999995</c:v>
                </c:pt>
                <c:pt idx="9995">
                  <c:v>5.1429999999999998</c:v>
                </c:pt>
                <c:pt idx="9996">
                  <c:v>4.2160000000000002</c:v>
                </c:pt>
                <c:pt idx="9997">
                  <c:v>2.7109999999999999</c:v>
                </c:pt>
                <c:pt idx="9998">
                  <c:v>2.4260000000000002</c:v>
                </c:pt>
                <c:pt idx="9999">
                  <c:v>2.4169999999999998</c:v>
                </c:pt>
                <c:pt idx="10000">
                  <c:v>2.2530000000000001</c:v>
                </c:pt>
                <c:pt idx="10001">
                  <c:v>2.169</c:v>
                </c:pt>
                <c:pt idx="10002">
                  <c:v>2.101</c:v>
                </c:pt>
                <c:pt idx="10003">
                  <c:v>2.1539999999999999</c:v>
                </c:pt>
                <c:pt idx="10004">
                  <c:v>1.776</c:v>
                </c:pt>
                <c:pt idx="10005">
                  <c:v>1.49</c:v>
                </c:pt>
                <c:pt idx="10006">
                  <c:v>1.294</c:v>
                </c:pt>
                <c:pt idx="10007">
                  <c:v>1.2470000000000001</c:v>
                </c:pt>
                <c:pt idx="10008">
                  <c:v>1.4319999999999999</c:v>
                </c:pt>
                <c:pt idx="10009">
                  <c:v>1.601</c:v>
                </c:pt>
                <c:pt idx="10010">
                  <c:v>1.5740000000000001</c:v>
                </c:pt>
                <c:pt idx="10011">
                  <c:v>1.589</c:v>
                </c:pt>
                <c:pt idx="10012">
                  <c:v>1.661</c:v>
                </c:pt>
                <c:pt idx="10013">
                  <c:v>1.645</c:v>
                </c:pt>
                <c:pt idx="10014">
                  <c:v>1.5629999999999999</c:v>
                </c:pt>
                <c:pt idx="10015">
                  <c:v>1.5209999999999999</c:v>
                </c:pt>
                <c:pt idx="10016">
                  <c:v>1.5529999999999999</c:v>
                </c:pt>
                <c:pt idx="10017">
                  <c:v>1.544</c:v>
                </c:pt>
                <c:pt idx="10018">
                  <c:v>1.508</c:v>
                </c:pt>
                <c:pt idx="10019">
                  <c:v>1.573</c:v>
                </c:pt>
                <c:pt idx="10020">
                  <c:v>1.5920000000000001</c:v>
                </c:pt>
                <c:pt idx="10021">
                  <c:v>1.6679999999999999</c:v>
                </c:pt>
                <c:pt idx="10022">
                  <c:v>1.756</c:v>
                </c:pt>
                <c:pt idx="10023">
                  <c:v>1.7769999999999999</c:v>
                </c:pt>
                <c:pt idx="10024">
                  <c:v>1.742</c:v>
                </c:pt>
                <c:pt idx="10025">
                  <c:v>1.675</c:v>
                </c:pt>
                <c:pt idx="10026">
                  <c:v>1.66</c:v>
                </c:pt>
                <c:pt idx="10027">
                  <c:v>1.6839999999999999</c:v>
                </c:pt>
                <c:pt idx="10028">
                  <c:v>1.696</c:v>
                </c:pt>
                <c:pt idx="10029">
                  <c:v>1.6919999999999999</c:v>
                </c:pt>
                <c:pt idx="10030">
                  <c:v>1.74</c:v>
                </c:pt>
                <c:pt idx="10031">
                  <c:v>1.73</c:v>
                </c:pt>
                <c:pt idx="10032">
                  <c:v>1.734</c:v>
                </c:pt>
                <c:pt idx="10033">
                  <c:v>1.7190000000000001</c:v>
                </c:pt>
                <c:pt idx="10034">
                  <c:v>1.708</c:v>
                </c:pt>
                <c:pt idx="10035">
                  <c:v>1.702</c:v>
                </c:pt>
                <c:pt idx="10036">
                  <c:v>1.7090000000000001</c:v>
                </c:pt>
                <c:pt idx="10037">
                  <c:v>1.738</c:v>
                </c:pt>
                <c:pt idx="10038">
                  <c:v>1.7210000000000001</c:v>
                </c:pt>
                <c:pt idx="10039">
                  <c:v>1.748</c:v>
                </c:pt>
                <c:pt idx="10040">
                  <c:v>1.7569999999999999</c:v>
                </c:pt>
                <c:pt idx="10041">
                  <c:v>1.7649999999999999</c:v>
                </c:pt>
                <c:pt idx="10042">
                  <c:v>1.778</c:v>
                </c:pt>
                <c:pt idx="10043">
                  <c:v>1.835</c:v>
                </c:pt>
                <c:pt idx="10044">
                  <c:v>1.865</c:v>
                </c:pt>
                <c:pt idx="10045">
                  <c:v>1.8220000000000001</c:v>
                </c:pt>
                <c:pt idx="10046">
                  <c:v>1.8380000000000001</c:v>
                </c:pt>
                <c:pt idx="10047">
                  <c:v>1.82</c:v>
                </c:pt>
                <c:pt idx="10048">
                  <c:v>1.845</c:v>
                </c:pt>
                <c:pt idx="10049">
                  <c:v>1.8009999999999999</c:v>
                </c:pt>
                <c:pt idx="10050">
                  <c:v>1.734</c:v>
                </c:pt>
                <c:pt idx="10051">
                  <c:v>1.738</c:v>
                </c:pt>
                <c:pt idx="10052">
                  <c:v>1.7350000000000001</c:v>
                </c:pt>
                <c:pt idx="10053">
                  <c:v>1.766</c:v>
                </c:pt>
                <c:pt idx="10054">
                  <c:v>1.768</c:v>
                </c:pt>
                <c:pt idx="10055">
                  <c:v>1.7410000000000001</c:v>
                </c:pt>
                <c:pt idx="10056">
                  <c:v>1.758</c:v>
                </c:pt>
                <c:pt idx="10057">
                  <c:v>1.821</c:v>
                </c:pt>
                <c:pt idx="10058">
                  <c:v>1.8779999999999999</c:v>
                </c:pt>
                <c:pt idx="10059">
                  <c:v>1.7969999999999999</c:v>
                </c:pt>
                <c:pt idx="10060">
                  <c:v>1.8580000000000001</c:v>
                </c:pt>
                <c:pt idx="10061">
                  <c:v>1.871</c:v>
                </c:pt>
                <c:pt idx="10062">
                  <c:v>1.843</c:v>
                </c:pt>
                <c:pt idx="10063">
                  <c:v>1.7929999999999999</c:v>
                </c:pt>
                <c:pt idx="10064">
                  <c:v>1.736</c:v>
                </c:pt>
                <c:pt idx="10065">
                  <c:v>1.7290000000000001</c:v>
                </c:pt>
                <c:pt idx="10066">
                  <c:v>1.736</c:v>
                </c:pt>
                <c:pt idx="10067">
                  <c:v>1.744</c:v>
                </c:pt>
                <c:pt idx="10068">
                  <c:v>1.7490000000000001</c:v>
                </c:pt>
                <c:pt idx="10069">
                  <c:v>1.714</c:v>
                </c:pt>
                <c:pt idx="10070">
                  <c:v>1.7509999999999999</c:v>
                </c:pt>
                <c:pt idx="10071">
                  <c:v>1.7070000000000001</c:v>
                </c:pt>
                <c:pt idx="10072">
                  <c:v>1.6950000000000001</c:v>
                </c:pt>
                <c:pt idx="10073">
                  <c:v>1.7010000000000001</c:v>
                </c:pt>
                <c:pt idx="10074">
                  <c:v>1.677</c:v>
                </c:pt>
                <c:pt idx="10075">
                  <c:v>1.6919999999999999</c:v>
                </c:pt>
                <c:pt idx="10076">
                  <c:v>1.6339999999999999</c:v>
                </c:pt>
                <c:pt idx="10077">
                  <c:v>1.6830000000000001</c:v>
                </c:pt>
                <c:pt idx="10078">
                  <c:v>1.657</c:v>
                </c:pt>
                <c:pt idx="10079">
                  <c:v>1.649</c:v>
                </c:pt>
                <c:pt idx="10080">
                  <c:v>1.6359999999999999</c:v>
                </c:pt>
                <c:pt idx="10082">
                  <c:v>6.0000000000000001E-3</c:v>
                </c:pt>
                <c:pt idx="10083">
                  <c:v>0</c:v>
                </c:pt>
                <c:pt idx="10084">
                  <c:v>0</c:v>
                </c:pt>
                <c:pt idx="10085">
                  <c:v>0</c:v>
                </c:pt>
                <c:pt idx="10086">
                  <c:v>0</c:v>
                </c:pt>
                <c:pt idx="10087">
                  <c:v>0</c:v>
                </c:pt>
                <c:pt idx="10088">
                  <c:v>0</c:v>
                </c:pt>
                <c:pt idx="10089">
                  <c:v>0</c:v>
                </c:pt>
                <c:pt idx="10090">
                  <c:v>0</c:v>
                </c:pt>
                <c:pt idx="10091">
                  <c:v>0.28699999999999998</c:v>
                </c:pt>
                <c:pt idx="10092">
                  <c:v>1</c:v>
                </c:pt>
                <c:pt idx="10093">
                  <c:v>1</c:v>
                </c:pt>
                <c:pt idx="10094">
                  <c:v>0.87</c:v>
                </c:pt>
                <c:pt idx="10095">
                  <c:v>0.94799999999999995</c:v>
                </c:pt>
                <c:pt idx="10097">
                  <c:v>0</c:v>
                </c:pt>
                <c:pt idx="10098">
                  <c:v>0</c:v>
                </c:pt>
                <c:pt idx="10100">
                  <c:v>0</c:v>
                </c:pt>
                <c:pt idx="10101">
                  <c:v>0</c:v>
                </c:pt>
                <c:pt idx="10102">
                  <c:v>0</c:v>
                </c:pt>
                <c:pt idx="10104">
                  <c:v>0</c:v>
                </c:pt>
                <c:pt idx="10105">
                  <c:v>0</c:v>
                </c:pt>
                <c:pt idx="10106">
                  <c:v>0</c:v>
                </c:pt>
                <c:pt idx="10107">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90">
                  <c:v>12.291</c:v>
                </c:pt>
                <c:pt idx="11391">
                  <c:v>8.9060000000000006</c:v>
                </c:pt>
                <c:pt idx="11392">
                  <c:v>4.3090000000000002</c:v>
                </c:pt>
                <c:pt idx="11393">
                  <c:v>3.3919999999999999</c:v>
                </c:pt>
                <c:pt idx="11394">
                  <c:v>3.226</c:v>
                </c:pt>
                <c:pt idx="11395">
                  <c:v>3.125</c:v>
                </c:pt>
                <c:pt idx="11396">
                  <c:v>2.8580000000000001</c:v>
                </c:pt>
                <c:pt idx="11397">
                  <c:v>2.7549999999999999</c:v>
                </c:pt>
                <c:pt idx="11398">
                  <c:v>3.1349999999999998</c:v>
                </c:pt>
                <c:pt idx="11399">
                  <c:v>3.0430000000000001</c:v>
                </c:pt>
                <c:pt idx="11400">
                  <c:v>3.109</c:v>
                </c:pt>
                <c:pt idx="11401">
                  <c:v>2.532</c:v>
                </c:pt>
                <c:pt idx="11402">
                  <c:v>2.5510000000000002</c:v>
                </c:pt>
                <c:pt idx="11403">
                  <c:v>2.6669999999999998</c:v>
                </c:pt>
                <c:pt idx="11404">
                  <c:v>2.802</c:v>
                </c:pt>
                <c:pt idx="11405">
                  <c:v>2.8119999999999998</c:v>
                </c:pt>
                <c:pt idx="11406">
                  <c:v>2.9159999999999999</c:v>
                </c:pt>
                <c:pt idx="11407">
                  <c:v>2.8580000000000001</c:v>
                </c:pt>
                <c:pt idx="11408">
                  <c:v>2.9020000000000001</c:v>
                </c:pt>
                <c:pt idx="11409">
                  <c:v>2.8450000000000002</c:v>
                </c:pt>
                <c:pt idx="11410">
                  <c:v>2.9020000000000001</c:v>
                </c:pt>
                <c:pt idx="11411">
                  <c:v>2.91</c:v>
                </c:pt>
                <c:pt idx="11412">
                  <c:v>2.9390000000000001</c:v>
                </c:pt>
                <c:pt idx="11413">
                  <c:v>2.948</c:v>
                </c:pt>
                <c:pt idx="11414">
                  <c:v>2.8359999999999999</c:v>
                </c:pt>
                <c:pt idx="11415">
                  <c:v>2.8580000000000001</c:v>
                </c:pt>
                <c:pt idx="11416">
                  <c:v>2.843</c:v>
                </c:pt>
                <c:pt idx="11417">
                  <c:v>2.8220000000000001</c:v>
                </c:pt>
                <c:pt idx="11418">
                  <c:v>2.847</c:v>
                </c:pt>
                <c:pt idx="11419">
                  <c:v>2.9159999999999999</c:v>
                </c:pt>
                <c:pt idx="11420">
                  <c:v>2.9239999999999999</c:v>
                </c:pt>
                <c:pt idx="11421">
                  <c:v>2.9239999999999999</c:v>
                </c:pt>
                <c:pt idx="11422">
                  <c:v>2.823</c:v>
                </c:pt>
                <c:pt idx="11423">
                  <c:v>2.915</c:v>
                </c:pt>
                <c:pt idx="11424">
                  <c:v>2.9489999999999998</c:v>
                </c:pt>
                <c:pt idx="11425">
                  <c:v>2.9279999999999999</c:v>
                </c:pt>
                <c:pt idx="11426">
                  <c:v>2.9319999999999999</c:v>
                </c:pt>
                <c:pt idx="11427">
                  <c:v>2.919</c:v>
                </c:pt>
                <c:pt idx="11428">
                  <c:v>2.9220000000000002</c:v>
                </c:pt>
                <c:pt idx="11429">
                  <c:v>2.9510000000000001</c:v>
                </c:pt>
                <c:pt idx="11430">
                  <c:v>2.9260000000000002</c:v>
                </c:pt>
                <c:pt idx="11431">
                  <c:v>2.9279999999999999</c:v>
                </c:pt>
                <c:pt idx="11432">
                  <c:v>2.903</c:v>
                </c:pt>
                <c:pt idx="11433">
                  <c:v>2.9670000000000001</c:v>
                </c:pt>
                <c:pt idx="11434">
                  <c:v>2.9350000000000001</c:v>
                </c:pt>
                <c:pt idx="11435">
                  <c:v>2.992</c:v>
                </c:pt>
                <c:pt idx="11436">
                  <c:v>3.01</c:v>
                </c:pt>
                <c:pt idx="11437">
                  <c:v>2.9889999999999999</c:v>
                </c:pt>
                <c:pt idx="11438">
                  <c:v>2.9409999999999998</c:v>
                </c:pt>
                <c:pt idx="11439">
                  <c:v>2.9710000000000001</c:v>
                </c:pt>
                <c:pt idx="11440">
                  <c:v>2.99</c:v>
                </c:pt>
                <c:pt idx="11441">
                  <c:v>3.0249999999999999</c:v>
                </c:pt>
                <c:pt idx="11442">
                  <c:v>3.048</c:v>
                </c:pt>
                <c:pt idx="11443">
                  <c:v>3.0329999999999999</c:v>
                </c:pt>
                <c:pt idx="11444">
                  <c:v>3.0430000000000001</c:v>
                </c:pt>
                <c:pt idx="11445">
                  <c:v>3.0409999999999999</c:v>
                </c:pt>
                <c:pt idx="11446">
                  <c:v>3.0720000000000001</c:v>
                </c:pt>
                <c:pt idx="11447">
                  <c:v>3.0659999999999998</c:v>
                </c:pt>
                <c:pt idx="11448">
                  <c:v>3.0870000000000002</c:v>
                </c:pt>
                <c:pt idx="11449">
                  <c:v>3.1040000000000001</c:v>
                </c:pt>
                <c:pt idx="11450">
                  <c:v>3.0840000000000001</c:v>
                </c:pt>
                <c:pt idx="11451">
                  <c:v>3.0830000000000002</c:v>
                </c:pt>
                <c:pt idx="11452">
                  <c:v>3.109</c:v>
                </c:pt>
                <c:pt idx="11453">
                  <c:v>3.0920000000000001</c:v>
                </c:pt>
                <c:pt idx="11454">
                  <c:v>3.081</c:v>
                </c:pt>
                <c:pt idx="11455">
                  <c:v>3.0960000000000001</c:v>
                </c:pt>
                <c:pt idx="11456">
                  <c:v>3.0710000000000002</c:v>
                </c:pt>
                <c:pt idx="11457">
                  <c:v>3.0720000000000001</c:v>
                </c:pt>
                <c:pt idx="11459">
                  <c:v>94.055000000000007</c:v>
                </c:pt>
                <c:pt idx="11460">
                  <c:v>91.430999999999997</c:v>
                </c:pt>
                <c:pt idx="11461">
                  <c:v>90.344999999999999</c:v>
                </c:pt>
                <c:pt idx="11462">
                  <c:v>90</c:v>
                </c:pt>
                <c:pt idx="11464">
                  <c:v>88.628</c:v>
                </c:pt>
                <c:pt idx="11465">
                  <c:v>85.858999999999995</c:v>
                </c:pt>
                <c:pt idx="11466">
                  <c:v>82.099000000000004</c:v>
                </c:pt>
                <c:pt idx="11467">
                  <c:v>80.325000000000003</c:v>
                </c:pt>
                <c:pt idx="11468">
                  <c:v>80.228999999999999</c:v>
                </c:pt>
                <c:pt idx="11469">
                  <c:v>80.138000000000005</c:v>
                </c:pt>
                <c:pt idx="11470">
                  <c:v>79.947000000000003</c:v>
                </c:pt>
                <c:pt idx="11471">
                  <c:v>79.709000000000003</c:v>
                </c:pt>
                <c:pt idx="11472">
                  <c:v>79.551000000000002</c:v>
                </c:pt>
                <c:pt idx="11473">
                  <c:v>79.804000000000002</c:v>
                </c:pt>
                <c:pt idx="11474">
                  <c:v>79.917000000000002</c:v>
                </c:pt>
                <c:pt idx="11475">
                  <c:v>79.927999999999997</c:v>
                </c:pt>
                <c:pt idx="11476">
                  <c:v>79.69</c:v>
                </c:pt>
                <c:pt idx="11477">
                  <c:v>79.643000000000001</c:v>
                </c:pt>
                <c:pt idx="11478">
                  <c:v>79.484999999999999</c:v>
                </c:pt>
                <c:pt idx="11479">
                  <c:v>79.39</c:v>
                </c:pt>
                <c:pt idx="11480">
                  <c:v>79.236999999999995</c:v>
                </c:pt>
                <c:pt idx="11481">
                  <c:v>79.069000000000003</c:v>
                </c:pt>
                <c:pt idx="11482">
                  <c:v>78.814999999999998</c:v>
                </c:pt>
                <c:pt idx="11483">
                  <c:v>78.786000000000001</c:v>
                </c:pt>
                <c:pt idx="11484">
                  <c:v>78.775999999999996</c:v>
                </c:pt>
                <c:pt idx="11485">
                  <c:v>78.486999999999995</c:v>
                </c:pt>
                <c:pt idx="11486">
                  <c:v>78.486999999999995</c:v>
                </c:pt>
                <c:pt idx="11487">
                  <c:v>78.438999999999993</c:v>
                </c:pt>
                <c:pt idx="11488">
                  <c:v>78.331000000000003</c:v>
                </c:pt>
                <c:pt idx="11489">
                  <c:v>78.373000000000005</c:v>
                </c:pt>
                <c:pt idx="11490">
                  <c:v>78.177000000000007</c:v>
                </c:pt>
                <c:pt idx="11491">
                  <c:v>78.152000000000001</c:v>
                </c:pt>
                <c:pt idx="11492">
                  <c:v>77.944000000000003</c:v>
                </c:pt>
                <c:pt idx="11493">
                  <c:v>77.933999999999997</c:v>
                </c:pt>
                <c:pt idx="11494">
                  <c:v>77.924999999999997</c:v>
                </c:pt>
                <c:pt idx="11495">
                  <c:v>77.878</c:v>
                </c:pt>
                <c:pt idx="11496">
                  <c:v>77.905000000000001</c:v>
                </c:pt>
                <c:pt idx="11497">
                  <c:v>77.938000000000002</c:v>
                </c:pt>
                <c:pt idx="11498">
                  <c:v>77.897999999999996</c:v>
                </c:pt>
                <c:pt idx="11499">
                  <c:v>77.765000000000001</c:v>
                </c:pt>
                <c:pt idx="11500">
                  <c:v>77.787000000000006</c:v>
                </c:pt>
                <c:pt idx="11501">
                  <c:v>15.374000000000001</c:v>
                </c:pt>
                <c:pt idx="11502">
                  <c:v>10.808</c:v>
                </c:pt>
                <c:pt idx="11503">
                  <c:v>10.285</c:v>
                </c:pt>
                <c:pt idx="11504">
                  <c:v>8.8219999999999992</c:v>
                </c:pt>
                <c:pt idx="11505">
                  <c:v>8.2469999999999999</c:v>
                </c:pt>
                <c:pt idx="11506">
                  <c:v>7.3769999999999998</c:v>
                </c:pt>
                <c:pt idx="11507">
                  <c:v>7.27</c:v>
                </c:pt>
                <c:pt idx="11508">
                  <c:v>7.1440000000000001</c:v>
                </c:pt>
                <c:pt idx="11509">
                  <c:v>7.109</c:v>
                </c:pt>
                <c:pt idx="11510">
                  <c:v>7.4509999999999996</c:v>
                </c:pt>
                <c:pt idx="11511">
                  <c:v>7.7149999999999999</c:v>
                </c:pt>
                <c:pt idx="11512">
                  <c:v>7.36</c:v>
                </c:pt>
                <c:pt idx="11513">
                  <c:v>7.0309999999999997</c:v>
                </c:pt>
                <c:pt idx="11514">
                  <c:v>7.2629999999999999</c:v>
                </c:pt>
                <c:pt idx="11515">
                  <c:v>7.1070000000000002</c:v>
                </c:pt>
                <c:pt idx="11516">
                  <c:v>7.0439999999999996</c:v>
                </c:pt>
                <c:pt idx="11517">
                  <c:v>7.0949999999999998</c:v>
                </c:pt>
                <c:pt idx="11518">
                  <c:v>7.2880000000000003</c:v>
                </c:pt>
                <c:pt idx="11519">
                  <c:v>7</c:v>
                </c:pt>
                <c:pt idx="11520">
                  <c:v>7.2549999999999999</c:v>
                </c:pt>
                <c:pt idx="11521">
                  <c:v>7.0629999999999997</c:v>
                </c:pt>
                <c:pt idx="11522">
                  <c:v>6.9720000000000004</c:v>
                </c:pt>
                <c:pt idx="11523">
                  <c:v>6.4850000000000003</c:v>
                </c:pt>
                <c:pt idx="11524">
                  <c:v>6.5620000000000003</c:v>
                </c:pt>
                <c:pt idx="11525">
                  <c:v>6.31</c:v>
                </c:pt>
                <c:pt idx="11526">
                  <c:v>6.4050000000000002</c:v>
                </c:pt>
                <c:pt idx="11527">
                  <c:v>6.4589999999999996</c:v>
                </c:pt>
                <c:pt idx="11528">
                  <c:v>6.3470000000000004</c:v>
                </c:pt>
                <c:pt idx="11529">
                  <c:v>6.4050000000000002</c:v>
                </c:pt>
                <c:pt idx="11530">
                  <c:v>6.657</c:v>
                </c:pt>
                <c:pt idx="11531">
                  <c:v>6.8029999999999999</c:v>
                </c:pt>
                <c:pt idx="11532">
                  <c:v>6.8280000000000003</c:v>
                </c:pt>
                <c:pt idx="11533">
                  <c:v>6.4619999999999997</c:v>
                </c:pt>
                <c:pt idx="11534">
                  <c:v>6.306</c:v>
                </c:pt>
                <c:pt idx="11535">
                  <c:v>5.327</c:v>
                </c:pt>
                <c:pt idx="11536">
                  <c:v>3.4710000000000001</c:v>
                </c:pt>
                <c:pt idx="11537">
                  <c:v>3.3679999999999999</c:v>
                </c:pt>
                <c:pt idx="11538">
                  <c:v>3.39</c:v>
                </c:pt>
                <c:pt idx="11539">
                  <c:v>3.38</c:v>
                </c:pt>
                <c:pt idx="11540">
                  <c:v>3.4039999999999999</c:v>
                </c:pt>
                <c:pt idx="11541">
                  <c:v>3.4060000000000001</c:v>
                </c:pt>
                <c:pt idx="11542">
                  <c:v>3.3980000000000001</c:v>
                </c:pt>
                <c:pt idx="11543">
                  <c:v>3.4129999999999998</c:v>
                </c:pt>
                <c:pt idx="11544">
                  <c:v>3.4260000000000002</c:v>
                </c:pt>
                <c:pt idx="11545">
                  <c:v>3.3940000000000001</c:v>
                </c:pt>
                <c:pt idx="11546">
                  <c:v>3.3490000000000002</c:v>
                </c:pt>
                <c:pt idx="11547">
                  <c:v>3.3730000000000002</c:v>
                </c:pt>
                <c:pt idx="11548">
                  <c:v>3.3490000000000002</c:v>
                </c:pt>
                <c:pt idx="11549">
                  <c:v>3.35</c:v>
                </c:pt>
                <c:pt idx="11550">
                  <c:v>3.3479999999999999</c:v>
                </c:pt>
                <c:pt idx="11551">
                  <c:v>3.367</c:v>
                </c:pt>
                <c:pt idx="11552">
                  <c:v>3.36</c:v>
                </c:pt>
                <c:pt idx="11553">
                  <c:v>3.347</c:v>
                </c:pt>
                <c:pt idx="11554">
                  <c:v>3.355</c:v>
                </c:pt>
                <c:pt idx="11555">
                  <c:v>3.359</c:v>
                </c:pt>
                <c:pt idx="11556">
                  <c:v>3.3479999999999999</c:v>
                </c:pt>
                <c:pt idx="11557">
                  <c:v>3.3620000000000001</c:v>
                </c:pt>
                <c:pt idx="11558">
                  <c:v>3.3530000000000002</c:v>
                </c:pt>
                <c:pt idx="11559">
                  <c:v>3.3490000000000002</c:v>
                </c:pt>
                <c:pt idx="11560">
                  <c:v>3.3559999999999999</c:v>
                </c:pt>
                <c:pt idx="11561">
                  <c:v>3.3420000000000001</c:v>
                </c:pt>
                <c:pt idx="11562">
                  <c:v>3.339</c:v>
                </c:pt>
                <c:pt idx="11563">
                  <c:v>3.327</c:v>
                </c:pt>
                <c:pt idx="11564">
                  <c:v>3.3380000000000001</c:v>
                </c:pt>
                <c:pt idx="11565">
                  <c:v>3.35</c:v>
                </c:pt>
                <c:pt idx="11566">
                  <c:v>3.3570000000000002</c:v>
                </c:pt>
                <c:pt idx="11567">
                  <c:v>3.3570000000000002</c:v>
                </c:pt>
                <c:pt idx="11568">
                  <c:v>3.3410000000000002</c:v>
                </c:pt>
                <c:pt idx="11569">
                  <c:v>3.3780000000000001</c:v>
                </c:pt>
                <c:pt idx="11570">
                  <c:v>3.3290000000000002</c:v>
                </c:pt>
                <c:pt idx="11571">
                  <c:v>3.34</c:v>
                </c:pt>
                <c:pt idx="11572">
                  <c:v>3.355</c:v>
                </c:pt>
                <c:pt idx="11573">
                  <c:v>3.3719999999999999</c:v>
                </c:pt>
                <c:pt idx="11574">
                  <c:v>3.371</c:v>
                </c:pt>
                <c:pt idx="11575">
                  <c:v>3.4249999999999998</c:v>
                </c:pt>
                <c:pt idx="11576">
                  <c:v>3.3759999999999999</c:v>
                </c:pt>
                <c:pt idx="11577">
                  <c:v>3.7789999999999999</c:v>
                </c:pt>
                <c:pt idx="11579">
                  <c:v>74.534000000000006</c:v>
                </c:pt>
                <c:pt idx="11580">
                  <c:v>85.430999999999997</c:v>
                </c:pt>
                <c:pt idx="11581">
                  <c:v>83.551000000000002</c:v>
                </c:pt>
                <c:pt idx="11582">
                  <c:v>80.760999999999996</c:v>
                </c:pt>
                <c:pt idx="11583">
                  <c:v>81</c:v>
                </c:pt>
                <c:pt idx="11585">
                  <c:v>66.619</c:v>
                </c:pt>
                <c:pt idx="11586">
                  <c:v>75.507000000000005</c:v>
                </c:pt>
                <c:pt idx="11587">
                  <c:v>70.125</c:v>
                </c:pt>
                <c:pt idx="11588">
                  <c:v>68.188999999999993</c:v>
                </c:pt>
                <c:pt idx="11589">
                  <c:v>63.58</c:v>
                </c:pt>
                <c:pt idx="11590">
                  <c:v>61.411000000000001</c:v>
                </c:pt>
                <c:pt idx="11591">
                  <c:v>62.07</c:v>
                </c:pt>
                <c:pt idx="11592">
                  <c:v>60.665999999999997</c:v>
                </c:pt>
                <c:pt idx="11593">
                  <c:v>60.000999999999998</c:v>
                </c:pt>
                <c:pt idx="11594">
                  <c:v>58.582999999999998</c:v>
                </c:pt>
                <c:pt idx="11595">
                  <c:v>58.365000000000002</c:v>
                </c:pt>
                <c:pt idx="11596">
                  <c:v>57.651000000000003</c:v>
                </c:pt>
                <c:pt idx="11597">
                  <c:v>57.621000000000002</c:v>
                </c:pt>
                <c:pt idx="11598">
                  <c:v>56.860999999999997</c:v>
                </c:pt>
                <c:pt idx="11599">
                  <c:v>55.805</c:v>
                </c:pt>
                <c:pt idx="11600">
                  <c:v>57.478000000000002</c:v>
                </c:pt>
                <c:pt idx="11601">
                  <c:v>56.720999999999997</c:v>
                </c:pt>
                <c:pt idx="11602">
                  <c:v>56.639000000000003</c:v>
                </c:pt>
                <c:pt idx="11603">
                  <c:v>56.427999999999997</c:v>
                </c:pt>
                <c:pt idx="11604">
                  <c:v>56.48</c:v>
                </c:pt>
                <c:pt idx="11605">
                  <c:v>57.152000000000001</c:v>
                </c:pt>
                <c:pt idx="11606">
                  <c:v>55.997</c:v>
                </c:pt>
                <c:pt idx="11607">
                  <c:v>56.033000000000001</c:v>
                </c:pt>
                <c:pt idx="11608">
                  <c:v>56.518000000000001</c:v>
                </c:pt>
                <c:pt idx="11609">
                  <c:v>56.677999999999997</c:v>
                </c:pt>
                <c:pt idx="11610">
                  <c:v>55.954999999999998</c:v>
                </c:pt>
                <c:pt idx="11611">
                  <c:v>56.137</c:v>
                </c:pt>
                <c:pt idx="11612">
                  <c:v>56.423000000000002</c:v>
                </c:pt>
                <c:pt idx="11613">
                  <c:v>56.201000000000001</c:v>
                </c:pt>
                <c:pt idx="11614">
                  <c:v>55.777000000000001</c:v>
                </c:pt>
                <c:pt idx="11615">
                  <c:v>55.718000000000004</c:v>
                </c:pt>
                <c:pt idx="11616">
                  <c:v>55.973999999999997</c:v>
                </c:pt>
                <c:pt idx="11617">
                  <c:v>55.962000000000003</c:v>
                </c:pt>
                <c:pt idx="11618">
                  <c:v>55.887</c:v>
                </c:pt>
                <c:pt idx="11619">
                  <c:v>55.305</c:v>
                </c:pt>
                <c:pt idx="11620">
                  <c:v>55.384</c:v>
                </c:pt>
                <c:pt idx="11621">
                  <c:v>55.575000000000003</c:v>
                </c:pt>
                <c:pt idx="11622">
                  <c:v>55.237000000000002</c:v>
                </c:pt>
                <c:pt idx="11623">
                  <c:v>55.183999999999997</c:v>
                </c:pt>
                <c:pt idx="11624">
                  <c:v>55.475000000000001</c:v>
                </c:pt>
                <c:pt idx="11625">
                  <c:v>54.982999999999997</c:v>
                </c:pt>
                <c:pt idx="11626">
                  <c:v>55.188000000000002</c:v>
                </c:pt>
                <c:pt idx="11627">
                  <c:v>55.204999999999998</c:v>
                </c:pt>
                <c:pt idx="11628">
                  <c:v>55.41</c:v>
                </c:pt>
                <c:pt idx="11629">
                  <c:v>55.204000000000001</c:v>
                </c:pt>
                <c:pt idx="11630">
                  <c:v>55.033999999999999</c:v>
                </c:pt>
                <c:pt idx="11631">
                  <c:v>55.070999999999998</c:v>
                </c:pt>
                <c:pt idx="11632">
                  <c:v>55.314999999999998</c:v>
                </c:pt>
                <c:pt idx="11633">
                  <c:v>54.82</c:v>
                </c:pt>
                <c:pt idx="11634">
                  <c:v>54.527999999999999</c:v>
                </c:pt>
                <c:pt idx="11635">
                  <c:v>55.076999999999998</c:v>
                </c:pt>
                <c:pt idx="11636">
                  <c:v>54.947000000000003</c:v>
                </c:pt>
                <c:pt idx="11637">
                  <c:v>54.706000000000003</c:v>
                </c:pt>
                <c:pt idx="11638">
                  <c:v>54.424999999999997</c:v>
                </c:pt>
                <c:pt idx="11639">
                  <c:v>54.81</c:v>
                </c:pt>
                <c:pt idx="11640">
                  <c:v>55.378999999999998</c:v>
                </c:pt>
                <c:pt idx="11641">
                  <c:v>54.841000000000001</c:v>
                </c:pt>
                <c:pt idx="11642">
                  <c:v>54.57</c:v>
                </c:pt>
                <c:pt idx="11643">
                  <c:v>54.423000000000002</c:v>
                </c:pt>
                <c:pt idx="11644">
                  <c:v>54.899000000000001</c:v>
                </c:pt>
                <c:pt idx="11645">
                  <c:v>55.094999999999999</c:v>
                </c:pt>
                <c:pt idx="11646">
                  <c:v>54.411000000000001</c:v>
                </c:pt>
                <c:pt idx="11647">
                  <c:v>54.664999999999999</c:v>
                </c:pt>
                <c:pt idx="11648">
                  <c:v>54.771999999999998</c:v>
                </c:pt>
                <c:pt idx="11649">
                  <c:v>54.801000000000002</c:v>
                </c:pt>
                <c:pt idx="11650">
                  <c:v>54.441000000000003</c:v>
                </c:pt>
                <c:pt idx="11651">
                  <c:v>54.572000000000003</c:v>
                </c:pt>
                <c:pt idx="11652">
                  <c:v>54.64</c:v>
                </c:pt>
                <c:pt idx="11653">
                  <c:v>54.677999999999997</c:v>
                </c:pt>
                <c:pt idx="11654">
                  <c:v>54.851999999999997</c:v>
                </c:pt>
                <c:pt idx="11655">
                  <c:v>54.49</c:v>
                </c:pt>
                <c:pt idx="11656">
                  <c:v>54.444000000000003</c:v>
                </c:pt>
                <c:pt idx="11657">
                  <c:v>54.527999999999999</c:v>
                </c:pt>
                <c:pt idx="11658">
                  <c:v>54.895000000000003</c:v>
                </c:pt>
                <c:pt idx="11659">
                  <c:v>54.311999999999998</c:v>
                </c:pt>
                <c:pt idx="11660">
                  <c:v>54.338999999999999</c:v>
                </c:pt>
                <c:pt idx="11661">
                  <c:v>54.581000000000003</c:v>
                </c:pt>
                <c:pt idx="11662">
                  <c:v>54.84</c:v>
                </c:pt>
                <c:pt idx="11663">
                  <c:v>54.454999999999998</c:v>
                </c:pt>
                <c:pt idx="11664">
                  <c:v>54.320999999999998</c:v>
                </c:pt>
                <c:pt idx="11665">
                  <c:v>54.722999999999999</c:v>
                </c:pt>
                <c:pt idx="11666">
                  <c:v>54.695999999999998</c:v>
                </c:pt>
                <c:pt idx="11667">
                  <c:v>54.576000000000001</c:v>
                </c:pt>
                <c:pt idx="11668">
                  <c:v>54.173000000000002</c:v>
                </c:pt>
                <c:pt idx="11669">
                  <c:v>54.246000000000002</c:v>
                </c:pt>
                <c:pt idx="11670">
                  <c:v>54.523000000000003</c:v>
                </c:pt>
                <c:pt idx="11671">
                  <c:v>54.426000000000002</c:v>
                </c:pt>
                <c:pt idx="11672">
                  <c:v>54.213999999999999</c:v>
                </c:pt>
                <c:pt idx="11673">
                  <c:v>54.287999999999997</c:v>
                </c:pt>
                <c:pt idx="11674">
                  <c:v>54.274000000000001</c:v>
                </c:pt>
                <c:pt idx="11675">
                  <c:v>54.668999999999997</c:v>
                </c:pt>
                <c:pt idx="11676">
                  <c:v>54.186</c:v>
                </c:pt>
                <c:pt idx="11677">
                  <c:v>53.884999999999998</c:v>
                </c:pt>
                <c:pt idx="11678">
                  <c:v>54.115000000000002</c:v>
                </c:pt>
                <c:pt idx="11679">
                  <c:v>54.485999999999997</c:v>
                </c:pt>
                <c:pt idx="11680">
                  <c:v>54.411999999999999</c:v>
                </c:pt>
                <c:pt idx="11681">
                  <c:v>53.624000000000002</c:v>
                </c:pt>
                <c:pt idx="11682">
                  <c:v>53.923000000000002</c:v>
                </c:pt>
                <c:pt idx="11683">
                  <c:v>54.238</c:v>
                </c:pt>
                <c:pt idx="11684">
                  <c:v>54.209000000000003</c:v>
                </c:pt>
                <c:pt idx="11685">
                  <c:v>53.805</c:v>
                </c:pt>
                <c:pt idx="11686">
                  <c:v>53.664000000000001</c:v>
                </c:pt>
                <c:pt idx="11687">
                  <c:v>54.095999999999997</c:v>
                </c:pt>
                <c:pt idx="11688">
                  <c:v>54.231999999999999</c:v>
                </c:pt>
                <c:pt idx="11689">
                  <c:v>53.679000000000002</c:v>
                </c:pt>
                <c:pt idx="11690">
                  <c:v>53.906999999999996</c:v>
                </c:pt>
                <c:pt idx="11691">
                  <c:v>54.039000000000001</c:v>
                </c:pt>
                <c:pt idx="11692">
                  <c:v>54.103000000000002</c:v>
                </c:pt>
                <c:pt idx="11693">
                  <c:v>53.92</c:v>
                </c:pt>
                <c:pt idx="11695">
                  <c:v>3.6669999999999998</c:v>
                </c:pt>
                <c:pt idx="11696">
                  <c:v>6.6639999999999997</c:v>
                </c:pt>
                <c:pt idx="11697">
                  <c:v>10.56</c:v>
                </c:pt>
                <c:pt idx="11699">
                  <c:v>53.16</c:v>
                </c:pt>
                <c:pt idx="11700">
                  <c:v>68.831999999999994</c:v>
                </c:pt>
                <c:pt idx="11701">
                  <c:v>66.563999999999993</c:v>
                </c:pt>
                <c:pt idx="11702">
                  <c:v>69.105999999999995</c:v>
                </c:pt>
                <c:pt idx="11703">
                  <c:v>69</c:v>
                </c:pt>
                <c:pt idx="11705">
                  <c:v>73.869</c:v>
                </c:pt>
                <c:pt idx="11706">
                  <c:v>86.305000000000007</c:v>
                </c:pt>
                <c:pt idx="11707">
                  <c:v>75.283000000000001</c:v>
                </c:pt>
                <c:pt idx="11708">
                  <c:v>68.272000000000006</c:v>
                </c:pt>
                <c:pt idx="11709">
                  <c:v>61.731999999999999</c:v>
                </c:pt>
                <c:pt idx="11710">
                  <c:v>58.564999999999998</c:v>
                </c:pt>
                <c:pt idx="11711">
                  <c:v>57.344999999999999</c:v>
                </c:pt>
                <c:pt idx="11712">
                  <c:v>56.076999999999998</c:v>
                </c:pt>
                <c:pt idx="11713">
                  <c:v>55.213999999999999</c:v>
                </c:pt>
                <c:pt idx="11714">
                  <c:v>55.234000000000002</c:v>
                </c:pt>
                <c:pt idx="11715">
                  <c:v>54.411999999999999</c:v>
                </c:pt>
                <c:pt idx="11716">
                  <c:v>53.798999999999999</c:v>
                </c:pt>
                <c:pt idx="11717">
                  <c:v>53.848999999999997</c:v>
                </c:pt>
                <c:pt idx="11718">
                  <c:v>54.545000000000002</c:v>
                </c:pt>
                <c:pt idx="11719">
                  <c:v>54.305999999999997</c:v>
                </c:pt>
                <c:pt idx="11720">
                  <c:v>54.085999999999999</c:v>
                </c:pt>
                <c:pt idx="11721">
                  <c:v>53.545000000000002</c:v>
                </c:pt>
                <c:pt idx="11722">
                  <c:v>54.319000000000003</c:v>
                </c:pt>
                <c:pt idx="11723">
                  <c:v>55.743000000000002</c:v>
                </c:pt>
                <c:pt idx="11724">
                  <c:v>55.167000000000002</c:v>
                </c:pt>
                <c:pt idx="11725">
                  <c:v>54.411999999999999</c:v>
                </c:pt>
                <c:pt idx="11726">
                  <c:v>53.597999999999999</c:v>
                </c:pt>
                <c:pt idx="11727">
                  <c:v>54.408999999999999</c:v>
                </c:pt>
                <c:pt idx="11728">
                  <c:v>54.417999999999999</c:v>
                </c:pt>
                <c:pt idx="11729">
                  <c:v>54.26</c:v>
                </c:pt>
                <c:pt idx="11730">
                  <c:v>54.965000000000003</c:v>
                </c:pt>
                <c:pt idx="11731">
                  <c:v>54.933999999999997</c:v>
                </c:pt>
                <c:pt idx="11732">
                  <c:v>54.581000000000003</c:v>
                </c:pt>
                <c:pt idx="11733">
                  <c:v>54.173000000000002</c:v>
                </c:pt>
                <c:pt idx="11734">
                  <c:v>53.969000000000001</c:v>
                </c:pt>
                <c:pt idx="11735">
                  <c:v>53.835999999999999</c:v>
                </c:pt>
                <c:pt idx="11736">
                  <c:v>54.048999999999999</c:v>
                </c:pt>
                <c:pt idx="11737">
                  <c:v>54.298000000000002</c:v>
                </c:pt>
                <c:pt idx="11738">
                  <c:v>53.89</c:v>
                </c:pt>
                <c:pt idx="11739">
                  <c:v>55.378999999999998</c:v>
                </c:pt>
                <c:pt idx="11740">
                  <c:v>55.783000000000001</c:v>
                </c:pt>
                <c:pt idx="11741">
                  <c:v>54.643000000000001</c:v>
                </c:pt>
                <c:pt idx="11742">
                  <c:v>54.604999999999997</c:v>
                </c:pt>
                <c:pt idx="11743">
                  <c:v>54.597999999999999</c:v>
                </c:pt>
                <c:pt idx="11744">
                  <c:v>55.643000000000001</c:v>
                </c:pt>
                <c:pt idx="11745">
                  <c:v>54.893999999999998</c:v>
                </c:pt>
                <c:pt idx="11746">
                  <c:v>56.706000000000003</c:v>
                </c:pt>
                <c:pt idx="11747">
                  <c:v>56.982999999999997</c:v>
                </c:pt>
                <c:pt idx="11748">
                  <c:v>56.545000000000002</c:v>
                </c:pt>
                <c:pt idx="11749">
                  <c:v>55.209000000000003</c:v>
                </c:pt>
                <c:pt idx="11750">
                  <c:v>54.692</c:v>
                </c:pt>
                <c:pt idx="11751">
                  <c:v>55.901000000000003</c:v>
                </c:pt>
                <c:pt idx="11752">
                  <c:v>55.956000000000003</c:v>
                </c:pt>
                <c:pt idx="11753">
                  <c:v>56.451999999999998</c:v>
                </c:pt>
                <c:pt idx="11754">
                  <c:v>55.497</c:v>
                </c:pt>
                <c:pt idx="11755">
                  <c:v>57.276000000000003</c:v>
                </c:pt>
                <c:pt idx="11756">
                  <c:v>56.344000000000001</c:v>
                </c:pt>
                <c:pt idx="11757">
                  <c:v>55.451000000000001</c:v>
                </c:pt>
                <c:pt idx="11758">
                  <c:v>56.646000000000001</c:v>
                </c:pt>
                <c:pt idx="11759">
                  <c:v>56.64</c:v>
                </c:pt>
                <c:pt idx="11760">
                  <c:v>55.945</c:v>
                </c:pt>
                <c:pt idx="11761">
                  <c:v>56.523000000000003</c:v>
                </c:pt>
                <c:pt idx="11762">
                  <c:v>55.92</c:v>
                </c:pt>
                <c:pt idx="11763">
                  <c:v>57.155000000000001</c:v>
                </c:pt>
                <c:pt idx="11764">
                  <c:v>54.579000000000001</c:v>
                </c:pt>
                <c:pt idx="11765">
                  <c:v>57.381999999999998</c:v>
                </c:pt>
                <c:pt idx="11766">
                  <c:v>56.451999999999998</c:v>
                </c:pt>
                <c:pt idx="11767">
                  <c:v>56.137</c:v>
                </c:pt>
                <c:pt idx="11768">
                  <c:v>56.887999999999998</c:v>
                </c:pt>
                <c:pt idx="11769">
                  <c:v>57.515000000000001</c:v>
                </c:pt>
                <c:pt idx="11770">
                  <c:v>57.883000000000003</c:v>
                </c:pt>
                <c:pt idx="11771">
                  <c:v>55.98</c:v>
                </c:pt>
                <c:pt idx="11772">
                  <c:v>55.720999999999997</c:v>
                </c:pt>
                <c:pt idx="11773">
                  <c:v>56.386000000000003</c:v>
                </c:pt>
                <c:pt idx="11774">
                  <c:v>57.563000000000002</c:v>
                </c:pt>
                <c:pt idx="11775">
                  <c:v>57.859000000000002</c:v>
                </c:pt>
                <c:pt idx="11776">
                  <c:v>56.573999999999998</c:v>
                </c:pt>
                <c:pt idx="11777">
                  <c:v>56.752000000000002</c:v>
                </c:pt>
                <c:pt idx="11778">
                  <c:v>57.265000000000001</c:v>
                </c:pt>
                <c:pt idx="11779">
                  <c:v>55.628</c:v>
                </c:pt>
                <c:pt idx="11780">
                  <c:v>55.540999999999997</c:v>
                </c:pt>
                <c:pt idx="11781">
                  <c:v>56.241</c:v>
                </c:pt>
                <c:pt idx="11782">
                  <c:v>56.835000000000001</c:v>
                </c:pt>
                <c:pt idx="11783">
                  <c:v>57.167000000000002</c:v>
                </c:pt>
                <c:pt idx="11784">
                  <c:v>56.997</c:v>
                </c:pt>
                <c:pt idx="11785">
                  <c:v>57.024999999999999</c:v>
                </c:pt>
                <c:pt idx="11786">
                  <c:v>55.691000000000003</c:v>
                </c:pt>
                <c:pt idx="11787">
                  <c:v>55.460999999999999</c:v>
                </c:pt>
                <c:pt idx="11788">
                  <c:v>57.042999999999999</c:v>
                </c:pt>
                <c:pt idx="11789">
                  <c:v>57.481999999999999</c:v>
                </c:pt>
                <c:pt idx="11790">
                  <c:v>56.866</c:v>
                </c:pt>
                <c:pt idx="11791">
                  <c:v>55.765000000000001</c:v>
                </c:pt>
                <c:pt idx="11792">
                  <c:v>55.878</c:v>
                </c:pt>
                <c:pt idx="11793">
                  <c:v>56.191000000000003</c:v>
                </c:pt>
                <c:pt idx="11794">
                  <c:v>56.302</c:v>
                </c:pt>
                <c:pt idx="11795">
                  <c:v>56.972000000000001</c:v>
                </c:pt>
                <c:pt idx="11796">
                  <c:v>55.698</c:v>
                </c:pt>
                <c:pt idx="11797">
                  <c:v>53.99</c:v>
                </c:pt>
                <c:pt idx="11798">
                  <c:v>56.957999999999998</c:v>
                </c:pt>
                <c:pt idx="11799">
                  <c:v>56.43</c:v>
                </c:pt>
                <c:pt idx="11800">
                  <c:v>56.899000000000001</c:v>
                </c:pt>
                <c:pt idx="11801">
                  <c:v>54.813000000000002</c:v>
                </c:pt>
                <c:pt idx="11802">
                  <c:v>57.652999999999999</c:v>
                </c:pt>
                <c:pt idx="11803">
                  <c:v>58.082000000000001</c:v>
                </c:pt>
                <c:pt idx="11804">
                  <c:v>57.070999999999998</c:v>
                </c:pt>
                <c:pt idx="11805">
                  <c:v>55.564999999999998</c:v>
                </c:pt>
                <c:pt idx="11806">
                  <c:v>56.225999999999999</c:v>
                </c:pt>
                <c:pt idx="11807">
                  <c:v>56.911000000000001</c:v>
                </c:pt>
                <c:pt idx="11808">
                  <c:v>56.518999999999998</c:v>
                </c:pt>
                <c:pt idx="11809">
                  <c:v>57.601999999999997</c:v>
                </c:pt>
                <c:pt idx="11810">
                  <c:v>55.036000000000001</c:v>
                </c:pt>
                <c:pt idx="11812">
                  <c:v>69.546999999999997</c:v>
                </c:pt>
                <c:pt idx="11813">
                  <c:v>67.283000000000001</c:v>
                </c:pt>
                <c:pt idx="11814">
                  <c:v>61.290999999999997</c:v>
                </c:pt>
                <c:pt idx="11815">
                  <c:v>54.83</c:v>
                </c:pt>
                <c:pt idx="11816">
                  <c:v>51.048999999999999</c:v>
                </c:pt>
                <c:pt idx="11817">
                  <c:v>49.195999999999998</c:v>
                </c:pt>
                <c:pt idx="11818">
                  <c:v>48.435000000000002</c:v>
                </c:pt>
                <c:pt idx="11819">
                  <c:v>48.292000000000002</c:v>
                </c:pt>
                <c:pt idx="11820">
                  <c:v>48.597000000000001</c:v>
                </c:pt>
                <c:pt idx="11821">
                  <c:v>48.231000000000002</c:v>
                </c:pt>
                <c:pt idx="11822">
                  <c:v>47.767000000000003</c:v>
                </c:pt>
                <c:pt idx="11823">
                  <c:v>47.709000000000003</c:v>
                </c:pt>
                <c:pt idx="11824">
                  <c:v>47.557000000000002</c:v>
                </c:pt>
                <c:pt idx="11825">
                  <c:v>47.427</c:v>
                </c:pt>
                <c:pt idx="11827">
                  <c:v>78.754000000000005</c:v>
                </c:pt>
                <c:pt idx="11828">
                  <c:v>80.662999999999997</c:v>
                </c:pt>
                <c:pt idx="11829">
                  <c:v>81.947000000000003</c:v>
                </c:pt>
                <c:pt idx="11830">
                  <c:v>82.980999999999995</c:v>
                </c:pt>
                <c:pt idx="11831">
                  <c:v>84.766999999999996</c:v>
                </c:pt>
                <c:pt idx="11832">
                  <c:v>85.134</c:v>
                </c:pt>
                <c:pt idx="11833">
                  <c:v>85.304000000000002</c:v>
                </c:pt>
                <c:pt idx="11835">
                  <c:v>107.276</c:v>
                </c:pt>
                <c:pt idx="11836">
                  <c:v>96.183999999999997</c:v>
                </c:pt>
                <c:pt idx="11837">
                  <c:v>88.912000000000006</c:v>
                </c:pt>
                <c:pt idx="11838">
                  <c:v>85.614999999999995</c:v>
                </c:pt>
                <c:pt idx="11839">
                  <c:v>84.084000000000003</c:v>
                </c:pt>
                <c:pt idx="11840">
                  <c:v>83.100999999999999</c:v>
                </c:pt>
                <c:pt idx="11841">
                  <c:v>82.347999999999999</c:v>
                </c:pt>
                <c:pt idx="11842">
                  <c:v>81.867000000000004</c:v>
                </c:pt>
                <c:pt idx="11843">
                  <c:v>81.44</c:v>
                </c:pt>
                <c:pt idx="11844">
                  <c:v>81.495000000000005</c:v>
                </c:pt>
                <c:pt idx="11845">
                  <c:v>81.716999999999999</c:v>
                </c:pt>
                <c:pt idx="11846">
                  <c:v>81.805999999999997</c:v>
                </c:pt>
                <c:pt idx="11847">
                  <c:v>81.795000000000002</c:v>
                </c:pt>
                <c:pt idx="11848">
                  <c:v>81.674000000000007</c:v>
                </c:pt>
                <c:pt idx="11849">
                  <c:v>81.644000000000005</c:v>
                </c:pt>
                <c:pt idx="11850">
                  <c:v>81.736999999999995</c:v>
                </c:pt>
                <c:pt idx="11851">
                  <c:v>81.786000000000001</c:v>
                </c:pt>
                <c:pt idx="11852">
                  <c:v>81.674999999999997</c:v>
                </c:pt>
                <c:pt idx="11853">
                  <c:v>81.614999999999995</c:v>
                </c:pt>
                <c:pt idx="11854">
                  <c:v>81.680000000000007</c:v>
                </c:pt>
                <c:pt idx="11855">
                  <c:v>81.948999999999998</c:v>
                </c:pt>
                <c:pt idx="11856">
                  <c:v>81.834999999999994</c:v>
                </c:pt>
                <c:pt idx="11857">
                  <c:v>81.802999999999997</c:v>
                </c:pt>
                <c:pt idx="11858">
                  <c:v>81.698999999999998</c:v>
                </c:pt>
                <c:pt idx="11859">
                  <c:v>81.712999999999994</c:v>
                </c:pt>
                <c:pt idx="11860">
                  <c:v>81.730999999999995</c:v>
                </c:pt>
                <c:pt idx="11861">
                  <c:v>81.766000000000005</c:v>
                </c:pt>
                <c:pt idx="11862">
                  <c:v>81.600999999999999</c:v>
                </c:pt>
                <c:pt idx="11863">
                  <c:v>81.667000000000002</c:v>
                </c:pt>
                <c:pt idx="11864">
                  <c:v>81.706999999999994</c:v>
                </c:pt>
                <c:pt idx="11865">
                  <c:v>81.697000000000003</c:v>
                </c:pt>
                <c:pt idx="11866">
                  <c:v>81.674999999999997</c:v>
                </c:pt>
                <c:pt idx="11867">
                  <c:v>81.709999999999994</c:v>
                </c:pt>
                <c:pt idx="11868">
                  <c:v>81.691000000000003</c:v>
                </c:pt>
                <c:pt idx="11869">
                  <c:v>81.724999999999994</c:v>
                </c:pt>
                <c:pt idx="11870">
                  <c:v>81.703000000000003</c:v>
                </c:pt>
                <c:pt idx="11871">
                  <c:v>81.682000000000002</c:v>
                </c:pt>
                <c:pt idx="11872">
                  <c:v>81.64</c:v>
                </c:pt>
                <c:pt idx="11873">
                  <c:v>81.694999999999993</c:v>
                </c:pt>
                <c:pt idx="11874">
                  <c:v>81.777000000000001</c:v>
                </c:pt>
                <c:pt idx="11875">
                  <c:v>81.656000000000006</c:v>
                </c:pt>
                <c:pt idx="11876">
                  <c:v>81.632000000000005</c:v>
                </c:pt>
                <c:pt idx="11877">
                  <c:v>81.596000000000004</c:v>
                </c:pt>
                <c:pt idx="11878">
                  <c:v>81.608999999999995</c:v>
                </c:pt>
                <c:pt idx="11879">
                  <c:v>81.707999999999998</c:v>
                </c:pt>
                <c:pt idx="11880">
                  <c:v>81.486999999999995</c:v>
                </c:pt>
                <c:pt idx="11881">
                  <c:v>81.519000000000005</c:v>
                </c:pt>
                <c:pt idx="11882">
                  <c:v>81.551000000000002</c:v>
                </c:pt>
                <c:pt idx="11883">
                  <c:v>81.498000000000005</c:v>
                </c:pt>
                <c:pt idx="11884">
                  <c:v>81.495000000000005</c:v>
                </c:pt>
                <c:pt idx="11885">
                  <c:v>81.516999999999996</c:v>
                </c:pt>
                <c:pt idx="11886">
                  <c:v>81.498999999999995</c:v>
                </c:pt>
                <c:pt idx="11887">
                  <c:v>81.478999999999999</c:v>
                </c:pt>
                <c:pt idx="11888">
                  <c:v>81.311999999999998</c:v>
                </c:pt>
                <c:pt idx="11889">
                  <c:v>81.388000000000005</c:v>
                </c:pt>
                <c:pt idx="11890">
                  <c:v>81.322000000000003</c:v>
                </c:pt>
                <c:pt idx="11891">
                  <c:v>81.174000000000007</c:v>
                </c:pt>
                <c:pt idx="11892">
                  <c:v>81.216999999999999</c:v>
                </c:pt>
                <c:pt idx="11893">
                  <c:v>81.201999999999998</c:v>
                </c:pt>
                <c:pt idx="11894">
                  <c:v>81.471000000000004</c:v>
                </c:pt>
                <c:pt idx="11895">
                  <c:v>81.259</c:v>
                </c:pt>
                <c:pt idx="11896">
                  <c:v>81.025999999999996</c:v>
                </c:pt>
                <c:pt idx="11897">
                  <c:v>80.94</c:v>
                </c:pt>
                <c:pt idx="11898">
                  <c:v>80.974000000000004</c:v>
                </c:pt>
                <c:pt idx="11899">
                  <c:v>80.891999999999996</c:v>
                </c:pt>
                <c:pt idx="11900">
                  <c:v>80.728999999999999</c:v>
                </c:pt>
                <c:pt idx="11901">
                  <c:v>80.709000000000003</c:v>
                </c:pt>
                <c:pt idx="11902">
                  <c:v>80.801000000000002</c:v>
                </c:pt>
                <c:pt idx="11903">
                  <c:v>80.72</c:v>
                </c:pt>
                <c:pt idx="11904">
                  <c:v>80.662000000000006</c:v>
                </c:pt>
                <c:pt idx="11905">
                  <c:v>80.721999999999994</c:v>
                </c:pt>
                <c:pt idx="11906">
                  <c:v>80.757000000000005</c:v>
                </c:pt>
                <c:pt idx="11907">
                  <c:v>80.783000000000001</c:v>
                </c:pt>
                <c:pt idx="11908">
                  <c:v>80.784000000000006</c:v>
                </c:pt>
                <c:pt idx="11909">
                  <c:v>80.902000000000001</c:v>
                </c:pt>
                <c:pt idx="11910">
                  <c:v>80.77</c:v>
                </c:pt>
                <c:pt idx="11911">
                  <c:v>80.747</c:v>
                </c:pt>
                <c:pt idx="11912">
                  <c:v>80.766999999999996</c:v>
                </c:pt>
                <c:pt idx="11913">
                  <c:v>80.652000000000001</c:v>
                </c:pt>
                <c:pt idx="11914">
                  <c:v>80.649000000000001</c:v>
                </c:pt>
                <c:pt idx="11915">
                  <c:v>80.744</c:v>
                </c:pt>
                <c:pt idx="11916">
                  <c:v>80.775000000000006</c:v>
                </c:pt>
                <c:pt idx="11917">
                  <c:v>80.712999999999994</c:v>
                </c:pt>
                <c:pt idx="11918">
                  <c:v>80.712000000000003</c:v>
                </c:pt>
                <c:pt idx="11919">
                  <c:v>80.685000000000002</c:v>
                </c:pt>
                <c:pt idx="11920">
                  <c:v>80.706999999999994</c:v>
                </c:pt>
                <c:pt idx="11921">
                  <c:v>80.676000000000002</c:v>
                </c:pt>
                <c:pt idx="11922">
                  <c:v>80.721000000000004</c:v>
                </c:pt>
                <c:pt idx="11923">
                  <c:v>80.802000000000007</c:v>
                </c:pt>
                <c:pt idx="11924">
                  <c:v>80.66</c:v>
                </c:pt>
                <c:pt idx="11925">
                  <c:v>80.647000000000006</c:v>
                </c:pt>
                <c:pt idx="11926">
                  <c:v>80.613</c:v>
                </c:pt>
                <c:pt idx="11927">
                  <c:v>80.594999999999999</c:v>
                </c:pt>
                <c:pt idx="11928">
                  <c:v>80.552000000000007</c:v>
                </c:pt>
                <c:pt idx="11929">
                  <c:v>80.533000000000001</c:v>
                </c:pt>
                <c:pt idx="11930">
                  <c:v>80.591999999999999</c:v>
                </c:pt>
                <c:pt idx="11931">
                  <c:v>80.509</c:v>
                </c:pt>
                <c:pt idx="11932">
                  <c:v>80.438000000000002</c:v>
                </c:pt>
                <c:pt idx="11933">
                  <c:v>80.471000000000004</c:v>
                </c:pt>
                <c:pt idx="11934">
                  <c:v>80.459999999999994</c:v>
                </c:pt>
                <c:pt idx="11935">
                  <c:v>80.427000000000007</c:v>
                </c:pt>
                <c:pt idx="11936">
                  <c:v>80.492999999999995</c:v>
                </c:pt>
                <c:pt idx="11937">
                  <c:v>80.405000000000001</c:v>
                </c:pt>
                <c:pt idx="11938">
                  <c:v>80.400999999999996</c:v>
                </c:pt>
                <c:pt idx="11939">
                  <c:v>80.372</c:v>
                </c:pt>
                <c:pt idx="11940">
                  <c:v>80.403000000000006</c:v>
                </c:pt>
                <c:pt idx="11941">
                  <c:v>80.308999999999997</c:v>
                </c:pt>
                <c:pt idx="11942">
                  <c:v>80.340999999999994</c:v>
                </c:pt>
                <c:pt idx="11943">
                  <c:v>80.489999999999995</c:v>
                </c:pt>
                <c:pt idx="11944">
                  <c:v>80.484999999999999</c:v>
                </c:pt>
                <c:pt idx="11945">
                  <c:v>80.415000000000006</c:v>
                </c:pt>
                <c:pt idx="11946">
                  <c:v>80.379000000000005</c:v>
                </c:pt>
                <c:pt idx="11947">
                  <c:v>80.352999999999994</c:v>
                </c:pt>
                <c:pt idx="11948">
                  <c:v>80.171999999999997</c:v>
                </c:pt>
                <c:pt idx="11949">
                  <c:v>80.204999999999998</c:v>
                </c:pt>
                <c:pt idx="11950">
                  <c:v>80.239000000000004</c:v>
                </c:pt>
                <c:pt idx="11951">
                  <c:v>80.331999999999994</c:v>
                </c:pt>
                <c:pt idx="11952">
                  <c:v>80.385999999999996</c:v>
                </c:pt>
                <c:pt idx="11953">
                  <c:v>80.236000000000004</c:v>
                </c:pt>
                <c:pt idx="11954">
                  <c:v>80.284000000000006</c:v>
                </c:pt>
                <c:pt idx="11955">
                  <c:v>80.186000000000007</c:v>
                </c:pt>
                <c:pt idx="11956">
                  <c:v>80.087999999999994</c:v>
                </c:pt>
                <c:pt idx="11957">
                  <c:v>80.180000000000007</c:v>
                </c:pt>
                <c:pt idx="11958">
                  <c:v>80.150999999999996</c:v>
                </c:pt>
                <c:pt idx="11959">
                  <c:v>80.137</c:v>
                </c:pt>
                <c:pt idx="11960">
                  <c:v>80.069000000000003</c:v>
                </c:pt>
                <c:pt idx="11961">
                  <c:v>80.048000000000002</c:v>
                </c:pt>
                <c:pt idx="11962">
                  <c:v>80.12</c:v>
                </c:pt>
                <c:pt idx="11963">
                  <c:v>80.123000000000005</c:v>
                </c:pt>
                <c:pt idx="11964">
                  <c:v>80.147999999999996</c:v>
                </c:pt>
                <c:pt idx="11965">
                  <c:v>80.254000000000005</c:v>
                </c:pt>
                <c:pt idx="11966">
                  <c:v>80.204999999999998</c:v>
                </c:pt>
                <c:pt idx="11967">
                  <c:v>80.100999999999999</c:v>
                </c:pt>
                <c:pt idx="11968">
                  <c:v>80.143000000000001</c:v>
                </c:pt>
                <c:pt idx="11970">
                  <c:v>38</c:v>
                </c:pt>
                <c:pt idx="11971">
                  <c:v>62.32</c:v>
                </c:pt>
                <c:pt idx="11972">
                  <c:v>65.816000000000003</c:v>
                </c:pt>
                <c:pt idx="11973">
                  <c:v>61.874000000000002</c:v>
                </c:pt>
                <c:pt idx="11975">
                  <c:v>81.123000000000005</c:v>
                </c:pt>
                <c:pt idx="11976">
                  <c:v>82.263000000000005</c:v>
                </c:pt>
                <c:pt idx="11977">
                  <c:v>74.468000000000004</c:v>
                </c:pt>
                <c:pt idx="11978">
                  <c:v>64.778999999999996</c:v>
                </c:pt>
                <c:pt idx="11979">
                  <c:v>59.298000000000002</c:v>
                </c:pt>
                <c:pt idx="11980">
                  <c:v>55.982999999999997</c:v>
                </c:pt>
                <c:pt idx="11981">
                  <c:v>55.182000000000002</c:v>
                </c:pt>
                <c:pt idx="11982">
                  <c:v>53.917000000000002</c:v>
                </c:pt>
                <c:pt idx="11983">
                  <c:v>54.725000000000001</c:v>
                </c:pt>
                <c:pt idx="11984">
                  <c:v>54.502000000000002</c:v>
                </c:pt>
                <c:pt idx="11985">
                  <c:v>53.707000000000001</c:v>
                </c:pt>
                <c:pt idx="11986">
                  <c:v>53.408999999999999</c:v>
                </c:pt>
                <c:pt idx="11987">
                  <c:v>53.311</c:v>
                </c:pt>
                <c:pt idx="11988">
                  <c:v>53.552999999999997</c:v>
                </c:pt>
                <c:pt idx="11989">
                  <c:v>53.59</c:v>
                </c:pt>
                <c:pt idx="11990">
                  <c:v>53.628999999999998</c:v>
                </c:pt>
                <c:pt idx="11991">
                  <c:v>53.628999999999998</c:v>
                </c:pt>
                <c:pt idx="11992">
                  <c:v>53.488</c:v>
                </c:pt>
                <c:pt idx="11993">
                  <c:v>53.652999999999999</c:v>
                </c:pt>
                <c:pt idx="11994">
                  <c:v>52.798999999999999</c:v>
                </c:pt>
                <c:pt idx="11995">
                  <c:v>52.158000000000001</c:v>
                </c:pt>
                <c:pt idx="11996">
                  <c:v>53.848999999999997</c:v>
                </c:pt>
                <c:pt idx="11997">
                  <c:v>53.526000000000003</c:v>
                </c:pt>
                <c:pt idx="11998">
                  <c:v>53.223999999999997</c:v>
                </c:pt>
                <c:pt idx="11999">
                  <c:v>52.74</c:v>
                </c:pt>
                <c:pt idx="12000">
                  <c:v>53.165999999999997</c:v>
                </c:pt>
                <c:pt idx="12001">
                  <c:v>53.709000000000003</c:v>
                </c:pt>
                <c:pt idx="12002">
                  <c:v>52.576999999999998</c:v>
                </c:pt>
                <c:pt idx="12003">
                  <c:v>52.732999999999997</c:v>
                </c:pt>
                <c:pt idx="12004">
                  <c:v>52.676000000000002</c:v>
                </c:pt>
                <c:pt idx="12005">
                  <c:v>54.08</c:v>
                </c:pt>
                <c:pt idx="12006">
                  <c:v>53.176000000000002</c:v>
                </c:pt>
                <c:pt idx="12007">
                  <c:v>52.073999999999998</c:v>
                </c:pt>
                <c:pt idx="12008">
                  <c:v>52.018000000000001</c:v>
                </c:pt>
                <c:pt idx="12009">
                  <c:v>53.075000000000003</c:v>
                </c:pt>
                <c:pt idx="12010">
                  <c:v>54.119</c:v>
                </c:pt>
                <c:pt idx="12011">
                  <c:v>52.764000000000003</c:v>
                </c:pt>
                <c:pt idx="12012">
                  <c:v>51.857999999999997</c:v>
                </c:pt>
                <c:pt idx="12013">
                  <c:v>53.183</c:v>
                </c:pt>
                <c:pt idx="12014">
                  <c:v>54.337000000000003</c:v>
                </c:pt>
                <c:pt idx="12015">
                  <c:v>53.365000000000002</c:v>
                </c:pt>
                <c:pt idx="12016">
                  <c:v>52.192999999999998</c:v>
                </c:pt>
                <c:pt idx="12017">
                  <c:v>52.554000000000002</c:v>
                </c:pt>
                <c:pt idx="12018">
                  <c:v>52.908000000000001</c:v>
                </c:pt>
                <c:pt idx="12019">
                  <c:v>53.298999999999999</c:v>
                </c:pt>
                <c:pt idx="12020">
                  <c:v>51.889000000000003</c:v>
                </c:pt>
                <c:pt idx="12021">
                  <c:v>52.488999999999997</c:v>
                </c:pt>
                <c:pt idx="12022">
                  <c:v>52.631999999999998</c:v>
                </c:pt>
                <c:pt idx="12023">
                  <c:v>53.04</c:v>
                </c:pt>
                <c:pt idx="12024">
                  <c:v>52.106999999999999</c:v>
                </c:pt>
                <c:pt idx="12025">
                  <c:v>52.469000000000001</c:v>
                </c:pt>
                <c:pt idx="12026">
                  <c:v>52.664000000000001</c:v>
                </c:pt>
                <c:pt idx="12027">
                  <c:v>52.426000000000002</c:v>
                </c:pt>
                <c:pt idx="12028">
                  <c:v>51.804000000000002</c:v>
                </c:pt>
                <c:pt idx="12029">
                  <c:v>52.17</c:v>
                </c:pt>
                <c:pt idx="12030">
                  <c:v>52.744</c:v>
                </c:pt>
                <c:pt idx="12031">
                  <c:v>52.62</c:v>
                </c:pt>
                <c:pt idx="12032">
                  <c:v>52.35</c:v>
                </c:pt>
                <c:pt idx="12033">
                  <c:v>52.320999999999998</c:v>
                </c:pt>
                <c:pt idx="12034">
                  <c:v>52.540999999999997</c:v>
                </c:pt>
                <c:pt idx="12035">
                  <c:v>52.654000000000003</c:v>
                </c:pt>
                <c:pt idx="12036">
                  <c:v>51.603999999999999</c:v>
                </c:pt>
                <c:pt idx="12037">
                  <c:v>52.43</c:v>
                </c:pt>
                <c:pt idx="12038">
                  <c:v>52.500999999999998</c:v>
                </c:pt>
                <c:pt idx="12039">
                  <c:v>52.984000000000002</c:v>
                </c:pt>
                <c:pt idx="12040">
                  <c:v>51.834000000000003</c:v>
                </c:pt>
                <c:pt idx="12041">
                  <c:v>52.539000000000001</c:v>
                </c:pt>
                <c:pt idx="12042">
                  <c:v>52.429000000000002</c:v>
                </c:pt>
                <c:pt idx="12043">
                  <c:v>52.518000000000001</c:v>
                </c:pt>
                <c:pt idx="12044">
                  <c:v>51.478000000000002</c:v>
                </c:pt>
                <c:pt idx="12045">
                  <c:v>51.655999999999999</c:v>
                </c:pt>
                <c:pt idx="12046">
                  <c:v>52.268000000000001</c:v>
                </c:pt>
                <c:pt idx="12047">
                  <c:v>52.585999999999999</c:v>
                </c:pt>
                <c:pt idx="12048">
                  <c:v>52.726999999999997</c:v>
                </c:pt>
                <c:pt idx="12049">
                  <c:v>52.128</c:v>
                </c:pt>
                <c:pt idx="12050">
                  <c:v>52.226999999999997</c:v>
                </c:pt>
                <c:pt idx="12051">
                  <c:v>52.225000000000001</c:v>
                </c:pt>
                <c:pt idx="12052">
                  <c:v>53.198</c:v>
                </c:pt>
                <c:pt idx="12053">
                  <c:v>52.17</c:v>
                </c:pt>
                <c:pt idx="12054">
                  <c:v>51.847999999999999</c:v>
                </c:pt>
                <c:pt idx="12055">
                  <c:v>52.177</c:v>
                </c:pt>
                <c:pt idx="12056">
                  <c:v>52.326000000000001</c:v>
                </c:pt>
                <c:pt idx="12057">
                  <c:v>52.686</c:v>
                </c:pt>
                <c:pt idx="12058">
                  <c:v>51.838000000000001</c:v>
                </c:pt>
                <c:pt idx="12059">
                  <c:v>52.177999999999997</c:v>
                </c:pt>
                <c:pt idx="12060">
                  <c:v>51.981999999999999</c:v>
                </c:pt>
                <c:pt idx="12061">
                  <c:v>52.607999999999997</c:v>
                </c:pt>
                <c:pt idx="12062">
                  <c:v>51.854999999999997</c:v>
                </c:pt>
                <c:pt idx="12063">
                  <c:v>51.423000000000002</c:v>
                </c:pt>
                <c:pt idx="12064">
                  <c:v>51.948</c:v>
                </c:pt>
                <c:pt idx="12065">
                  <c:v>52.094000000000001</c:v>
                </c:pt>
                <c:pt idx="12066">
                  <c:v>52.405999999999999</c:v>
                </c:pt>
                <c:pt idx="12067">
                  <c:v>52.579000000000001</c:v>
                </c:pt>
                <c:pt idx="12068">
                  <c:v>52.506</c:v>
                </c:pt>
                <c:pt idx="12069">
                  <c:v>52.567999999999998</c:v>
                </c:pt>
                <c:pt idx="12070">
                  <c:v>52.186999999999998</c:v>
                </c:pt>
                <c:pt idx="12071">
                  <c:v>51.887999999999998</c:v>
                </c:pt>
                <c:pt idx="12072">
                  <c:v>52.469000000000001</c:v>
                </c:pt>
                <c:pt idx="12073">
                  <c:v>52.319000000000003</c:v>
                </c:pt>
                <c:pt idx="12074">
                  <c:v>52.869</c:v>
                </c:pt>
                <c:pt idx="12075">
                  <c:v>51.372</c:v>
                </c:pt>
                <c:pt idx="12076">
                  <c:v>52.37</c:v>
                </c:pt>
                <c:pt idx="12077">
                  <c:v>52.389000000000003</c:v>
                </c:pt>
                <c:pt idx="12078">
                  <c:v>52.36</c:v>
                </c:pt>
                <c:pt idx="12079">
                  <c:v>51.975999999999999</c:v>
                </c:pt>
                <c:pt idx="12080">
                  <c:v>51.627000000000002</c:v>
                </c:pt>
                <c:pt idx="12081">
                  <c:v>52.460999999999999</c:v>
                </c:pt>
                <c:pt idx="12082">
                  <c:v>52.491</c:v>
                </c:pt>
                <c:pt idx="12083">
                  <c:v>51.99</c:v>
                </c:pt>
                <c:pt idx="12084">
                  <c:v>52.485999999999997</c:v>
                </c:pt>
                <c:pt idx="12085">
                  <c:v>52.481999999999999</c:v>
                </c:pt>
                <c:pt idx="12086">
                  <c:v>52.526000000000003</c:v>
                </c:pt>
                <c:pt idx="12087">
                  <c:v>51.968000000000004</c:v>
                </c:pt>
                <c:pt idx="12088">
                  <c:v>52.545000000000002</c:v>
                </c:pt>
                <c:pt idx="12089">
                  <c:v>52.441000000000003</c:v>
                </c:pt>
                <c:pt idx="12090">
                  <c:v>52.113999999999997</c:v>
                </c:pt>
                <c:pt idx="12091">
                  <c:v>51.945999999999998</c:v>
                </c:pt>
                <c:pt idx="12092">
                  <c:v>52.874000000000002</c:v>
                </c:pt>
                <c:pt idx="12093">
                  <c:v>52.104999999999997</c:v>
                </c:pt>
                <c:pt idx="12094">
                  <c:v>51.758000000000003</c:v>
                </c:pt>
                <c:pt idx="12095">
                  <c:v>51.89</c:v>
                </c:pt>
                <c:pt idx="12096">
                  <c:v>52.325000000000003</c:v>
                </c:pt>
                <c:pt idx="12097">
                  <c:v>52.725999999999999</c:v>
                </c:pt>
                <c:pt idx="12098">
                  <c:v>51.628999999999998</c:v>
                </c:pt>
                <c:pt idx="12099">
                  <c:v>51.746000000000002</c:v>
                </c:pt>
                <c:pt idx="12100">
                  <c:v>52.235999999999997</c:v>
                </c:pt>
                <c:pt idx="12101">
                  <c:v>52.317999999999998</c:v>
                </c:pt>
                <c:pt idx="12102">
                  <c:v>52.088000000000001</c:v>
                </c:pt>
                <c:pt idx="12103">
                  <c:v>52.115000000000002</c:v>
                </c:pt>
                <c:pt idx="12104">
                  <c:v>52.345999999999997</c:v>
                </c:pt>
                <c:pt idx="12105">
                  <c:v>51.713999999999999</c:v>
                </c:pt>
                <c:pt idx="12106">
                  <c:v>52.243000000000002</c:v>
                </c:pt>
                <c:pt idx="12107">
                  <c:v>52.073</c:v>
                </c:pt>
                <c:pt idx="12108">
                  <c:v>51.948999999999998</c:v>
                </c:pt>
                <c:pt idx="12109">
                  <c:v>51.811</c:v>
                </c:pt>
                <c:pt idx="12110">
                  <c:v>52.335999999999999</c:v>
                </c:pt>
                <c:pt idx="12111">
                  <c:v>52.381</c:v>
                </c:pt>
                <c:pt idx="12112">
                  <c:v>52.405999999999999</c:v>
                </c:pt>
                <c:pt idx="12113">
                  <c:v>51.941000000000003</c:v>
                </c:pt>
                <c:pt idx="12114">
                  <c:v>51.896000000000001</c:v>
                </c:pt>
                <c:pt idx="12115">
                  <c:v>52.182000000000002</c:v>
                </c:pt>
                <c:pt idx="12116">
                  <c:v>52.542000000000002</c:v>
                </c:pt>
                <c:pt idx="12117">
                  <c:v>52.110999999999997</c:v>
                </c:pt>
                <c:pt idx="12118">
                  <c:v>51.533999999999999</c:v>
                </c:pt>
                <c:pt idx="12119">
                  <c:v>52.21</c:v>
                </c:pt>
                <c:pt idx="12120">
                  <c:v>51.984000000000002</c:v>
                </c:pt>
                <c:pt idx="12121">
                  <c:v>52.396000000000001</c:v>
                </c:pt>
                <c:pt idx="12122">
                  <c:v>51.588999999999999</c:v>
                </c:pt>
                <c:pt idx="12123">
                  <c:v>52.372</c:v>
                </c:pt>
                <c:pt idx="12124">
                  <c:v>52.585000000000001</c:v>
                </c:pt>
                <c:pt idx="12125">
                  <c:v>52.429000000000002</c:v>
                </c:pt>
                <c:pt idx="12126">
                  <c:v>51.904000000000003</c:v>
                </c:pt>
                <c:pt idx="12127">
                  <c:v>51.744</c:v>
                </c:pt>
                <c:pt idx="12128">
                  <c:v>52.412999999999997</c:v>
                </c:pt>
                <c:pt idx="12129">
                  <c:v>52.430999999999997</c:v>
                </c:pt>
                <c:pt idx="12130">
                  <c:v>51.93</c:v>
                </c:pt>
                <c:pt idx="12131">
                  <c:v>51.036999999999999</c:v>
                </c:pt>
                <c:pt idx="12132">
                  <c:v>52.067999999999998</c:v>
                </c:pt>
                <c:pt idx="12133">
                  <c:v>52.451000000000001</c:v>
                </c:pt>
                <c:pt idx="12134">
                  <c:v>52.17</c:v>
                </c:pt>
                <c:pt idx="12135">
                  <c:v>51.677999999999997</c:v>
                </c:pt>
                <c:pt idx="12136">
                  <c:v>52.273000000000003</c:v>
                </c:pt>
                <c:pt idx="12137">
                  <c:v>52.984999999999999</c:v>
                </c:pt>
                <c:pt idx="12138">
                  <c:v>52.822000000000003</c:v>
                </c:pt>
                <c:pt idx="12139">
                  <c:v>51.241</c:v>
                </c:pt>
                <c:pt idx="12140">
                  <c:v>52.593000000000004</c:v>
                </c:pt>
                <c:pt idx="12141">
                  <c:v>52.682000000000002</c:v>
                </c:pt>
                <c:pt idx="12142">
                  <c:v>52.970999999999997</c:v>
                </c:pt>
                <c:pt idx="12143">
                  <c:v>51.491999999999997</c:v>
                </c:pt>
                <c:pt idx="12144">
                  <c:v>51.835000000000001</c:v>
                </c:pt>
                <c:pt idx="12145">
                  <c:v>52.881</c:v>
                </c:pt>
                <c:pt idx="12146">
                  <c:v>53.243000000000002</c:v>
                </c:pt>
                <c:pt idx="12147">
                  <c:v>52.162999999999997</c:v>
                </c:pt>
                <c:pt idx="12148">
                  <c:v>51.951000000000001</c:v>
                </c:pt>
                <c:pt idx="12149">
                  <c:v>52.179000000000002</c:v>
                </c:pt>
                <c:pt idx="12150">
                  <c:v>53.024999999999999</c:v>
                </c:pt>
                <c:pt idx="12151">
                  <c:v>52.360999999999997</c:v>
                </c:pt>
                <c:pt idx="12152">
                  <c:v>52.167000000000002</c:v>
                </c:pt>
                <c:pt idx="12153">
                  <c:v>52.042999999999999</c:v>
                </c:pt>
                <c:pt idx="12154">
                  <c:v>52.533000000000001</c:v>
                </c:pt>
                <c:pt idx="12155">
                  <c:v>52.283000000000001</c:v>
                </c:pt>
                <c:pt idx="12156">
                  <c:v>52.581000000000003</c:v>
                </c:pt>
                <c:pt idx="12157">
                  <c:v>51.932000000000002</c:v>
                </c:pt>
                <c:pt idx="12158">
                  <c:v>51.743000000000002</c:v>
                </c:pt>
                <c:pt idx="12159">
                  <c:v>51.881</c:v>
                </c:pt>
                <c:pt idx="12160">
                  <c:v>52.018000000000001</c:v>
                </c:pt>
                <c:pt idx="12161">
                  <c:v>52.57</c:v>
                </c:pt>
                <c:pt idx="12162">
                  <c:v>52.601999999999997</c:v>
                </c:pt>
                <c:pt idx="12163">
                  <c:v>51.487000000000002</c:v>
                </c:pt>
                <c:pt idx="12164">
                  <c:v>52.024000000000001</c:v>
                </c:pt>
                <c:pt idx="12165">
                  <c:v>52.363</c:v>
                </c:pt>
                <c:pt idx="12166">
                  <c:v>52.29</c:v>
                </c:pt>
                <c:pt idx="12167">
                  <c:v>51.866</c:v>
                </c:pt>
                <c:pt idx="12168">
                  <c:v>51.744</c:v>
                </c:pt>
                <c:pt idx="12169">
                  <c:v>52.197000000000003</c:v>
                </c:pt>
                <c:pt idx="12170">
                  <c:v>51.963000000000001</c:v>
                </c:pt>
                <c:pt idx="12171">
                  <c:v>51.923999999999999</c:v>
                </c:pt>
                <c:pt idx="12172">
                  <c:v>51.463000000000001</c:v>
                </c:pt>
                <c:pt idx="12173">
                  <c:v>51.95</c:v>
                </c:pt>
                <c:pt idx="12174">
                  <c:v>52.246000000000002</c:v>
                </c:pt>
                <c:pt idx="12175">
                  <c:v>53.847000000000001</c:v>
                </c:pt>
                <c:pt idx="12176">
                  <c:v>54.914000000000001</c:v>
                </c:pt>
                <c:pt idx="12177">
                  <c:v>56.354999999999997</c:v>
                </c:pt>
                <c:pt idx="12178">
                  <c:v>55.831000000000003</c:v>
                </c:pt>
                <c:pt idx="12179">
                  <c:v>55.277000000000001</c:v>
                </c:pt>
                <c:pt idx="12180">
                  <c:v>54.829000000000001</c:v>
                </c:pt>
                <c:pt idx="12181">
                  <c:v>54.920999999999999</c:v>
                </c:pt>
                <c:pt idx="12182">
                  <c:v>54.981000000000002</c:v>
                </c:pt>
                <c:pt idx="12183">
                  <c:v>55.219000000000001</c:v>
                </c:pt>
                <c:pt idx="12184">
                  <c:v>54.972000000000001</c:v>
                </c:pt>
                <c:pt idx="12185">
                  <c:v>53.771999999999998</c:v>
                </c:pt>
                <c:pt idx="12186">
                  <c:v>51.216000000000001</c:v>
                </c:pt>
                <c:pt idx="12187">
                  <c:v>52.164000000000001</c:v>
                </c:pt>
                <c:pt idx="12188">
                  <c:v>51.569000000000003</c:v>
                </c:pt>
                <c:pt idx="12189">
                  <c:v>52.042999999999999</c:v>
                </c:pt>
                <c:pt idx="12190">
                  <c:v>51.237000000000002</c:v>
                </c:pt>
                <c:pt idx="12191">
                  <c:v>51.628999999999998</c:v>
                </c:pt>
                <c:pt idx="12192">
                  <c:v>52.106999999999999</c:v>
                </c:pt>
                <c:pt idx="12193">
                  <c:v>51.884999999999998</c:v>
                </c:pt>
                <c:pt idx="12194">
                  <c:v>51.835000000000001</c:v>
                </c:pt>
                <c:pt idx="12195">
                  <c:v>51.338999999999999</c:v>
                </c:pt>
                <c:pt idx="12196">
                  <c:v>64.534999999999997</c:v>
                </c:pt>
                <c:pt idx="12197">
                  <c:v>75.484999999999999</c:v>
                </c:pt>
                <c:pt idx="12198">
                  <c:v>72.471999999999994</c:v>
                </c:pt>
                <c:pt idx="12199">
                  <c:v>69.307000000000002</c:v>
                </c:pt>
                <c:pt idx="12200">
                  <c:v>68.167000000000002</c:v>
                </c:pt>
                <c:pt idx="12201">
                  <c:v>68.909000000000006</c:v>
                </c:pt>
                <c:pt idx="12202">
                  <c:v>67.796999999999997</c:v>
                </c:pt>
                <c:pt idx="12203">
                  <c:v>62.338000000000001</c:v>
                </c:pt>
                <c:pt idx="12204">
                  <c:v>62.704000000000001</c:v>
                </c:pt>
                <c:pt idx="12205">
                  <c:v>66.506</c:v>
                </c:pt>
                <c:pt idx="12206">
                  <c:v>68.947999999999993</c:v>
                </c:pt>
                <c:pt idx="12207">
                  <c:v>68.647000000000006</c:v>
                </c:pt>
                <c:pt idx="12208">
                  <c:v>67.488</c:v>
                </c:pt>
                <c:pt idx="12209">
                  <c:v>67.025000000000006</c:v>
                </c:pt>
                <c:pt idx="12210">
                  <c:v>63.889000000000003</c:v>
                </c:pt>
                <c:pt idx="12211">
                  <c:v>66.748000000000005</c:v>
                </c:pt>
                <c:pt idx="12212">
                  <c:v>68.028999999999996</c:v>
                </c:pt>
                <c:pt idx="12213">
                  <c:v>68.150999999999996</c:v>
                </c:pt>
                <c:pt idx="12214">
                  <c:v>67.477000000000004</c:v>
                </c:pt>
                <c:pt idx="12215">
                  <c:v>67.278999999999996</c:v>
                </c:pt>
                <c:pt idx="12216">
                  <c:v>62.658000000000001</c:v>
                </c:pt>
                <c:pt idx="12217">
                  <c:v>64.055000000000007</c:v>
                </c:pt>
                <c:pt idx="12218">
                  <c:v>66.218999999999994</c:v>
                </c:pt>
                <c:pt idx="12219">
                  <c:v>68.156000000000006</c:v>
                </c:pt>
                <c:pt idx="12220">
                  <c:v>67.760000000000005</c:v>
                </c:pt>
                <c:pt idx="12221">
                  <c:v>66.876999999999995</c:v>
                </c:pt>
                <c:pt idx="12222">
                  <c:v>65.637</c:v>
                </c:pt>
                <c:pt idx="12223">
                  <c:v>66.057000000000002</c:v>
                </c:pt>
                <c:pt idx="12224">
                  <c:v>66.799000000000007</c:v>
                </c:pt>
                <c:pt idx="12225">
                  <c:v>65.67</c:v>
                </c:pt>
                <c:pt idx="12226">
                  <c:v>65.632000000000005</c:v>
                </c:pt>
                <c:pt idx="12227">
                  <c:v>68.313000000000002</c:v>
                </c:pt>
                <c:pt idx="12228">
                  <c:v>66.174999999999997</c:v>
                </c:pt>
                <c:pt idx="12229">
                  <c:v>65.075000000000003</c:v>
                </c:pt>
                <c:pt idx="12230">
                  <c:v>65.721999999999994</c:v>
                </c:pt>
                <c:pt idx="12231">
                  <c:v>66.155000000000001</c:v>
                </c:pt>
                <c:pt idx="12232">
                  <c:v>66.498999999999995</c:v>
                </c:pt>
                <c:pt idx="12233">
                  <c:v>67.085999999999999</c:v>
                </c:pt>
                <c:pt idx="12234">
                  <c:v>65.430999999999997</c:v>
                </c:pt>
                <c:pt idx="12235">
                  <c:v>65.876999999999995</c:v>
                </c:pt>
                <c:pt idx="12236">
                  <c:v>66.191000000000003</c:v>
                </c:pt>
                <c:pt idx="12237">
                  <c:v>69.043000000000006</c:v>
                </c:pt>
                <c:pt idx="12238">
                  <c:v>63.945999999999998</c:v>
                </c:pt>
                <c:pt idx="12239">
                  <c:v>64.62</c:v>
                </c:pt>
                <c:pt idx="12240">
                  <c:v>65.849000000000004</c:v>
                </c:pt>
                <c:pt idx="12241">
                  <c:v>67.004999999999995</c:v>
                </c:pt>
                <c:pt idx="12242">
                  <c:v>69.352000000000004</c:v>
                </c:pt>
                <c:pt idx="12243">
                  <c:v>65.289000000000001</c:v>
                </c:pt>
                <c:pt idx="12244">
                  <c:v>64.772000000000006</c:v>
                </c:pt>
                <c:pt idx="12245">
                  <c:v>66.221000000000004</c:v>
                </c:pt>
                <c:pt idx="12246">
                  <c:v>68.299000000000007</c:v>
                </c:pt>
                <c:pt idx="12247">
                  <c:v>68.915999999999997</c:v>
                </c:pt>
                <c:pt idx="12248">
                  <c:v>67.177000000000007</c:v>
                </c:pt>
                <c:pt idx="12249">
                  <c:v>65.138000000000005</c:v>
                </c:pt>
                <c:pt idx="12250">
                  <c:v>65.144999999999996</c:v>
                </c:pt>
                <c:pt idx="12251">
                  <c:v>66.384</c:v>
                </c:pt>
                <c:pt idx="12252">
                  <c:v>69.63</c:v>
                </c:pt>
                <c:pt idx="12253">
                  <c:v>63.06</c:v>
                </c:pt>
                <c:pt idx="12254">
                  <c:v>64.84</c:v>
                </c:pt>
                <c:pt idx="12255">
                  <c:v>63.936999999999998</c:v>
                </c:pt>
                <c:pt idx="12256">
                  <c:v>66.8</c:v>
                </c:pt>
                <c:pt idx="12257">
                  <c:v>66.616</c:v>
                </c:pt>
                <c:pt idx="12258">
                  <c:v>66.600999999999999</c:v>
                </c:pt>
                <c:pt idx="12259">
                  <c:v>64.914000000000001</c:v>
                </c:pt>
                <c:pt idx="12260">
                  <c:v>65.983000000000004</c:v>
                </c:pt>
                <c:pt idx="12261">
                  <c:v>65.721000000000004</c:v>
                </c:pt>
                <c:pt idx="12262">
                  <c:v>66.28</c:v>
                </c:pt>
                <c:pt idx="12263">
                  <c:v>64.879000000000005</c:v>
                </c:pt>
                <c:pt idx="12264">
                  <c:v>63.927</c:v>
                </c:pt>
                <c:pt idx="12265">
                  <c:v>67.676000000000002</c:v>
                </c:pt>
                <c:pt idx="12266">
                  <c:v>70.435000000000002</c:v>
                </c:pt>
                <c:pt idx="12267">
                  <c:v>65.552000000000007</c:v>
                </c:pt>
                <c:pt idx="12268">
                  <c:v>65.491</c:v>
                </c:pt>
                <c:pt idx="12269">
                  <c:v>65.42</c:v>
                </c:pt>
                <c:pt idx="12270">
                  <c:v>67.031000000000006</c:v>
                </c:pt>
                <c:pt idx="12271">
                  <c:v>70.203999999999994</c:v>
                </c:pt>
                <c:pt idx="12272">
                  <c:v>64.751999999999995</c:v>
                </c:pt>
                <c:pt idx="12273">
                  <c:v>66.045000000000002</c:v>
                </c:pt>
                <c:pt idx="12274">
                  <c:v>66.516000000000005</c:v>
                </c:pt>
                <c:pt idx="12275">
                  <c:v>64.391000000000005</c:v>
                </c:pt>
                <c:pt idx="12276">
                  <c:v>63.554000000000002</c:v>
                </c:pt>
                <c:pt idx="12277">
                  <c:v>63.860999999999997</c:v>
                </c:pt>
                <c:pt idx="12278">
                  <c:v>64.257000000000005</c:v>
                </c:pt>
                <c:pt idx="12279">
                  <c:v>65.165000000000006</c:v>
                </c:pt>
                <c:pt idx="12280">
                  <c:v>64.463999999999999</c:v>
                </c:pt>
                <c:pt idx="12281">
                  <c:v>64.611000000000004</c:v>
                </c:pt>
                <c:pt idx="12282">
                  <c:v>62.911999999999999</c:v>
                </c:pt>
                <c:pt idx="12283">
                  <c:v>67.036000000000001</c:v>
                </c:pt>
                <c:pt idx="12284">
                  <c:v>65.597999999999999</c:v>
                </c:pt>
                <c:pt idx="12285">
                  <c:v>64.772999999999996</c:v>
                </c:pt>
                <c:pt idx="12286">
                  <c:v>66.192999999999998</c:v>
                </c:pt>
                <c:pt idx="12287">
                  <c:v>66.052000000000007</c:v>
                </c:pt>
                <c:pt idx="12288">
                  <c:v>64.748000000000005</c:v>
                </c:pt>
                <c:pt idx="12289">
                  <c:v>65.090999999999994</c:v>
                </c:pt>
                <c:pt idx="12290">
                  <c:v>66.117000000000004</c:v>
                </c:pt>
                <c:pt idx="12291">
                  <c:v>66.733000000000004</c:v>
                </c:pt>
                <c:pt idx="12292">
                  <c:v>64.656000000000006</c:v>
                </c:pt>
                <c:pt idx="12293">
                  <c:v>63.23</c:v>
                </c:pt>
                <c:pt idx="12294">
                  <c:v>66.102999999999994</c:v>
                </c:pt>
                <c:pt idx="12295">
                  <c:v>64.475999999999999</c:v>
                </c:pt>
                <c:pt idx="12296">
                  <c:v>64.462000000000003</c:v>
                </c:pt>
                <c:pt idx="12297">
                  <c:v>65.106999999999999</c:v>
                </c:pt>
                <c:pt idx="12298">
                  <c:v>64.516000000000005</c:v>
                </c:pt>
                <c:pt idx="12299">
                  <c:v>66.242000000000004</c:v>
                </c:pt>
                <c:pt idx="12300">
                  <c:v>64.712000000000003</c:v>
                </c:pt>
                <c:pt idx="12301">
                  <c:v>65.176000000000002</c:v>
                </c:pt>
                <c:pt idx="12302">
                  <c:v>67.257999999999996</c:v>
                </c:pt>
                <c:pt idx="12303">
                  <c:v>66.176000000000002</c:v>
                </c:pt>
                <c:pt idx="12304">
                  <c:v>62.22</c:v>
                </c:pt>
                <c:pt idx="12305">
                  <c:v>63.811999999999998</c:v>
                </c:pt>
                <c:pt idx="12306">
                  <c:v>66.918000000000006</c:v>
                </c:pt>
                <c:pt idx="12307">
                  <c:v>66.793000000000006</c:v>
                </c:pt>
                <c:pt idx="12308">
                  <c:v>63.514000000000003</c:v>
                </c:pt>
                <c:pt idx="12309">
                  <c:v>62.963000000000001</c:v>
                </c:pt>
                <c:pt idx="12310">
                  <c:v>66.444999999999993</c:v>
                </c:pt>
                <c:pt idx="12311">
                  <c:v>67.27</c:v>
                </c:pt>
                <c:pt idx="12312">
                  <c:v>65.983000000000004</c:v>
                </c:pt>
                <c:pt idx="12313">
                  <c:v>63.427999999999997</c:v>
                </c:pt>
                <c:pt idx="12314">
                  <c:v>65.209999999999994</c:v>
                </c:pt>
                <c:pt idx="12315">
                  <c:v>64.376999999999995</c:v>
                </c:pt>
                <c:pt idx="12316">
                  <c:v>64.635000000000005</c:v>
                </c:pt>
                <c:pt idx="12317">
                  <c:v>65.186999999999998</c:v>
                </c:pt>
                <c:pt idx="12318">
                  <c:v>64.742999999999995</c:v>
                </c:pt>
                <c:pt idx="12319">
                  <c:v>66.903999999999996</c:v>
                </c:pt>
                <c:pt idx="12320">
                  <c:v>65.552000000000007</c:v>
                </c:pt>
                <c:pt idx="12321">
                  <c:v>61.134999999999998</c:v>
                </c:pt>
                <c:pt idx="12322">
                  <c:v>60.689</c:v>
                </c:pt>
                <c:pt idx="12323">
                  <c:v>55.951999999999998</c:v>
                </c:pt>
                <c:pt idx="12324">
                  <c:v>52.247</c:v>
                </c:pt>
                <c:pt idx="12325">
                  <c:v>52.356999999999999</c:v>
                </c:pt>
                <c:pt idx="12326">
                  <c:v>51.055999999999997</c:v>
                </c:pt>
                <c:pt idx="12327">
                  <c:v>51.579000000000001</c:v>
                </c:pt>
                <c:pt idx="12328">
                  <c:v>51.869</c:v>
                </c:pt>
                <c:pt idx="12329">
                  <c:v>52.345999999999997</c:v>
                </c:pt>
                <c:pt idx="12330">
                  <c:v>51.058999999999997</c:v>
                </c:pt>
                <c:pt idx="12331">
                  <c:v>51.497</c:v>
                </c:pt>
                <c:pt idx="12332">
                  <c:v>51.698</c:v>
                </c:pt>
                <c:pt idx="12333">
                  <c:v>52.311</c:v>
                </c:pt>
                <c:pt idx="12334">
                  <c:v>51.631999999999998</c:v>
                </c:pt>
                <c:pt idx="12335">
                  <c:v>51.673000000000002</c:v>
                </c:pt>
                <c:pt idx="12336">
                  <c:v>51.719000000000001</c:v>
                </c:pt>
                <c:pt idx="12337">
                  <c:v>51.984000000000002</c:v>
                </c:pt>
                <c:pt idx="12338">
                  <c:v>51.218000000000004</c:v>
                </c:pt>
                <c:pt idx="12339">
                  <c:v>51.581000000000003</c:v>
                </c:pt>
                <c:pt idx="12340">
                  <c:v>52.116</c:v>
                </c:pt>
                <c:pt idx="12341">
                  <c:v>52.328000000000003</c:v>
                </c:pt>
                <c:pt idx="12342">
                  <c:v>51.302999999999997</c:v>
                </c:pt>
                <c:pt idx="12343">
                  <c:v>51.5</c:v>
                </c:pt>
                <c:pt idx="12344">
                  <c:v>51.645000000000003</c:v>
                </c:pt>
                <c:pt idx="12345">
                  <c:v>52.517000000000003</c:v>
                </c:pt>
                <c:pt idx="12346">
                  <c:v>51.524999999999999</c:v>
                </c:pt>
                <c:pt idx="12347">
                  <c:v>52.213000000000001</c:v>
                </c:pt>
                <c:pt idx="12348">
                  <c:v>51.597999999999999</c:v>
                </c:pt>
                <c:pt idx="12349">
                  <c:v>51.640999999999998</c:v>
                </c:pt>
                <c:pt idx="12350">
                  <c:v>51.298000000000002</c:v>
                </c:pt>
                <c:pt idx="12351">
                  <c:v>51.936</c:v>
                </c:pt>
                <c:pt idx="12352">
                  <c:v>52.158000000000001</c:v>
                </c:pt>
                <c:pt idx="12353">
                  <c:v>51.430999999999997</c:v>
                </c:pt>
                <c:pt idx="12354">
                  <c:v>51.911999999999999</c:v>
                </c:pt>
                <c:pt idx="12355">
                  <c:v>51.634999999999998</c:v>
                </c:pt>
                <c:pt idx="12356">
                  <c:v>51.96</c:v>
                </c:pt>
                <c:pt idx="12357">
                  <c:v>51.506999999999998</c:v>
                </c:pt>
                <c:pt idx="12358">
                  <c:v>51.4</c:v>
                </c:pt>
                <c:pt idx="12359">
                  <c:v>51.874000000000002</c:v>
                </c:pt>
                <c:pt idx="12360">
                  <c:v>52.140999999999998</c:v>
                </c:pt>
                <c:pt idx="12361">
                  <c:v>51.767000000000003</c:v>
                </c:pt>
                <c:pt idx="12362">
                  <c:v>51.384999999999998</c:v>
                </c:pt>
                <c:pt idx="12363">
                  <c:v>51.491</c:v>
                </c:pt>
                <c:pt idx="12364">
                  <c:v>52.600999999999999</c:v>
                </c:pt>
                <c:pt idx="12365">
                  <c:v>52.668999999999997</c:v>
                </c:pt>
                <c:pt idx="12366">
                  <c:v>51.787999999999997</c:v>
                </c:pt>
                <c:pt idx="12367">
                  <c:v>51.13</c:v>
                </c:pt>
                <c:pt idx="12368">
                  <c:v>51.186</c:v>
                </c:pt>
                <c:pt idx="12369">
                  <c:v>52.32</c:v>
                </c:pt>
                <c:pt idx="12370">
                  <c:v>51.887999999999998</c:v>
                </c:pt>
                <c:pt idx="12371">
                  <c:v>51.363999999999997</c:v>
                </c:pt>
                <c:pt idx="12372">
                  <c:v>50.771000000000001</c:v>
                </c:pt>
                <c:pt idx="12373">
                  <c:v>52.433999999999997</c:v>
                </c:pt>
                <c:pt idx="12374">
                  <c:v>52.247999999999998</c:v>
                </c:pt>
                <c:pt idx="12375">
                  <c:v>51.529000000000003</c:v>
                </c:pt>
                <c:pt idx="12376">
                  <c:v>50.985999999999997</c:v>
                </c:pt>
                <c:pt idx="12377">
                  <c:v>51.646000000000001</c:v>
                </c:pt>
                <c:pt idx="12378">
                  <c:v>52.274999999999999</c:v>
                </c:pt>
                <c:pt idx="12379">
                  <c:v>52.737000000000002</c:v>
                </c:pt>
                <c:pt idx="12380">
                  <c:v>51.906999999999996</c:v>
                </c:pt>
                <c:pt idx="12381">
                  <c:v>51.268999999999998</c:v>
                </c:pt>
                <c:pt idx="12382">
                  <c:v>51.232999999999997</c:v>
                </c:pt>
                <c:pt idx="12383">
                  <c:v>52.465000000000003</c:v>
                </c:pt>
                <c:pt idx="12384">
                  <c:v>52.567999999999998</c:v>
                </c:pt>
                <c:pt idx="12385">
                  <c:v>51.744</c:v>
                </c:pt>
                <c:pt idx="12386">
                  <c:v>51.863</c:v>
                </c:pt>
                <c:pt idx="12387">
                  <c:v>51.569000000000003</c:v>
                </c:pt>
                <c:pt idx="12388">
                  <c:v>52.158000000000001</c:v>
                </c:pt>
                <c:pt idx="12389">
                  <c:v>51.783000000000001</c:v>
                </c:pt>
                <c:pt idx="12390">
                  <c:v>51.747999999999998</c:v>
                </c:pt>
                <c:pt idx="12391">
                  <c:v>51.97</c:v>
                </c:pt>
                <c:pt idx="12392">
                  <c:v>51.073999999999998</c:v>
                </c:pt>
                <c:pt idx="12393">
                  <c:v>52.290999999999997</c:v>
                </c:pt>
                <c:pt idx="12394">
                  <c:v>52.097000000000001</c:v>
                </c:pt>
                <c:pt idx="12395">
                  <c:v>51.893999999999998</c:v>
                </c:pt>
                <c:pt idx="12396">
                  <c:v>51.014000000000003</c:v>
                </c:pt>
                <c:pt idx="12397">
                  <c:v>51.975999999999999</c:v>
                </c:pt>
                <c:pt idx="12398">
                  <c:v>52.423000000000002</c:v>
                </c:pt>
                <c:pt idx="12399">
                  <c:v>52.097000000000001</c:v>
                </c:pt>
                <c:pt idx="12400">
                  <c:v>51.222000000000001</c:v>
                </c:pt>
                <c:pt idx="12401">
                  <c:v>50.933</c:v>
                </c:pt>
                <c:pt idx="12402">
                  <c:v>52.359000000000002</c:v>
                </c:pt>
                <c:pt idx="12403">
                  <c:v>52.43</c:v>
                </c:pt>
                <c:pt idx="12404">
                  <c:v>51.829000000000001</c:v>
                </c:pt>
                <c:pt idx="12405">
                  <c:v>50.86</c:v>
                </c:pt>
                <c:pt idx="12406">
                  <c:v>52.374000000000002</c:v>
                </c:pt>
                <c:pt idx="12407">
                  <c:v>52.395000000000003</c:v>
                </c:pt>
                <c:pt idx="12408">
                  <c:v>65.634</c:v>
                </c:pt>
                <c:pt idx="12409">
                  <c:v>71.59</c:v>
                </c:pt>
                <c:pt idx="12410">
                  <c:v>70.908000000000001</c:v>
                </c:pt>
                <c:pt idx="12411">
                  <c:v>71.816999999999993</c:v>
                </c:pt>
                <c:pt idx="12412">
                  <c:v>69.38</c:v>
                </c:pt>
                <c:pt idx="12413">
                  <c:v>69.730999999999995</c:v>
                </c:pt>
                <c:pt idx="12414">
                  <c:v>65.763000000000005</c:v>
                </c:pt>
                <c:pt idx="12415">
                  <c:v>67.489999999999995</c:v>
                </c:pt>
                <c:pt idx="12416">
                  <c:v>69.94</c:v>
                </c:pt>
                <c:pt idx="12417">
                  <c:v>68.775000000000006</c:v>
                </c:pt>
                <c:pt idx="12418">
                  <c:v>70.781000000000006</c:v>
                </c:pt>
                <c:pt idx="12419">
                  <c:v>69.980999999999995</c:v>
                </c:pt>
                <c:pt idx="12420">
                  <c:v>67.242000000000004</c:v>
                </c:pt>
                <c:pt idx="12421">
                  <c:v>63.74</c:v>
                </c:pt>
                <c:pt idx="12422">
                  <c:v>67.427000000000007</c:v>
                </c:pt>
                <c:pt idx="12423">
                  <c:v>69.397999999999996</c:v>
                </c:pt>
                <c:pt idx="12424">
                  <c:v>69.191000000000003</c:v>
                </c:pt>
                <c:pt idx="12425">
                  <c:v>69.938999999999993</c:v>
                </c:pt>
                <c:pt idx="12426">
                  <c:v>70.317999999999998</c:v>
                </c:pt>
                <c:pt idx="12427">
                  <c:v>69.100999999999999</c:v>
                </c:pt>
                <c:pt idx="12428">
                  <c:v>66.972999999999999</c:v>
                </c:pt>
                <c:pt idx="12429">
                  <c:v>67.912999999999997</c:v>
                </c:pt>
                <c:pt idx="12430">
                  <c:v>68.072999999999993</c:v>
                </c:pt>
                <c:pt idx="12431">
                  <c:v>70.95</c:v>
                </c:pt>
                <c:pt idx="12432">
                  <c:v>70.111999999999995</c:v>
                </c:pt>
                <c:pt idx="12433">
                  <c:v>64.19</c:v>
                </c:pt>
                <c:pt idx="12434">
                  <c:v>62.311</c:v>
                </c:pt>
                <c:pt idx="12435">
                  <c:v>66.844999999999999</c:v>
                </c:pt>
                <c:pt idx="12436">
                  <c:v>68.960999999999999</c:v>
                </c:pt>
                <c:pt idx="12437">
                  <c:v>69.950999999999993</c:v>
                </c:pt>
                <c:pt idx="12438">
                  <c:v>66.867999999999995</c:v>
                </c:pt>
                <c:pt idx="12439">
                  <c:v>66.599000000000004</c:v>
                </c:pt>
                <c:pt idx="12440">
                  <c:v>67.835999999999999</c:v>
                </c:pt>
                <c:pt idx="12441">
                  <c:v>70.001999999999995</c:v>
                </c:pt>
                <c:pt idx="12442">
                  <c:v>69.12</c:v>
                </c:pt>
                <c:pt idx="12443">
                  <c:v>68.932000000000002</c:v>
                </c:pt>
                <c:pt idx="12444">
                  <c:v>63.662999999999997</c:v>
                </c:pt>
                <c:pt idx="12445">
                  <c:v>65.701999999999998</c:v>
                </c:pt>
                <c:pt idx="12446">
                  <c:v>68.275999999999996</c:v>
                </c:pt>
                <c:pt idx="12447">
                  <c:v>69.998000000000005</c:v>
                </c:pt>
                <c:pt idx="12448">
                  <c:v>68.236999999999995</c:v>
                </c:pt>
                <c:pt idx="12449">
                  <c:v>64.3</c:v>
                </c:pt>
                <c:pt idx="12450">
                  <c:v>65.497</c:v>
                </c:pt>
                <c:pt idx="12451">
                  <c:v>68.031000000000006</c:v>
                </c:pt>
                <c:pt idx="12452">
                  <c:v>67.512</c:v>
                </c:pt>
                <c:pt idx="12453">
                  <c:v>67.62</c:v>
                </c:pt>
                <c:pt idx="12454">
                  <c:v>67.206000000000003</c:v>
                </c:pt>
                <c:pt idx="12455">
                  <c:v>66.204999999999998</c:v>
                </c:pt>
                <c:pt idx="12456">
                  <c:v>67.356999999999999</c:v>
                </c:pt>
                <c:pt idx="12457">
                  <c:v>68.491</c:v>
                </c:pt>
                <c:pt idx="12458">
                  <c:v>70.873000000000005</c:v>
                </c:pt>
                <c:pt idx="12459">
                  <c:v>68.263000000000005</c:v>
                </c:pt>
                <c:pt idx="12460">
                  <c:v>67.195999999999998</c:v>
                </c:pt>
                <c:pt idx="12461">
                  <c:v>67.055999999999997</c:v>
                </c:pt>
                <c:pt idx="12462">
                  <c:v>69.762</c:v>
                </c:pt>
                <c:pt idx="12463">
                  <c:v>69.215000000000003</c:v>
                </c:pt>
                <c:pt idx="12464">
                  <c:v>69.477000000000004</c:v>
                </c:pt>
                <c:pt idx="12465">
                  <c:v>66.635999999999996</c:v>
                </c:pt>
                <c:pt idx="12466">
                  <c:v>65.346999999999994</c:v>
                </c:pt>
                <c:pt idx="12467">
                  <c:v>68.085999999999999</c:v>
                </c:pt>
                <c:pt idx="12468">
                  <c:v>69.403999999999996</c:v>
                </c:pt>
                <c:pt idx="12469">
                  <c:v>68.587999999999994</c:v>
                </c:pt>
                <c:pt idx="12470">
                  <c:v>65.06</c:v>
                </c:pt>
                <c:pt idx="12471">
                  <c:v>66.492000000000004</c:v>
                </c:pt>
                <c:pt idx="12472">
                  <c:v>66.945999999999998</c:v>
                </c:pt>
                <c:pt idx="12473">
                  <c:v>68.265000000000001</c:v>
                </c:pt>
                <c:pt idx="12474">
                  <c:v>68.888999999999996</c:v>
                </c:pt>
                <c:pt idx="12475">
                  <c:v>67.367000000000004</c:v>
                </c:pt>
                <c:pt idx="12476">
                  <c:v>67.308999999999997</c:v>
                </c:pt>
                <c:pt idx="12477">
                  <c:v>67.637</c:v>
                </c:pt>
                <c:pt idx="12478">
                  <c:v>67.036000000000001</c:v>
                </c:pt>
                <c:pt idx="12479">
                  <c:v>65.956999999999994</c:v>
                </c:pt>
                <c:pt idx="12480">
                  <c:v>66.111000000000004</c:v>
                </c:pt>
                <c:pt idx="12481">
                  <c:v>67.625</c:v>
                </c:pt>
                <c:pt idx="12482">
                  <c:v>66.481999999999999</c:v>
                </c:pt>
                <c:pt idx="12483">
                  <c:v>65.536000000000001</c:v>
                </c:pt>
                <c:pt idx="12484">
                  <c:v>67.203999999999994</c:v>
                </c:pt>
                <c:pt idx="12485">
                  <c:v>65.715999999999994</c:v>
                </c:pt>
                <c:pt idx="12486">
                  <c:v>68.137</c:v>
                </c:pt>
                <c:pt idx="12487">
                  <c:v>66.421999999999997</c:v>
                </c:pt>
                <c:pt idx="12488">
                  <c:v>65.772000000000006</c:v>
                </c:pt>
                <c:pt idx="12489">
                  <c:v>65.83</c:v>
                </c:pt>
                <c:pt idx="12490">
                  <c:v>66.278000000000006</c:v>
                </c:pt>
                <c:pt idx="12491">
                  <c:v>68.105999999999995</c:v>
                </c:pt>
                <c:pt idx="12492">
                  <c:v>67.366</c:v>
                </c:pt>
                <c:pt idx="12493">
                  <c:v>66.355000000000004</c:v>
                </c:pt>
                <c:pt idx="12494">
                  <c:v>65.676000000000002</c:v>
                </c:pt>
                <c:pt idx="12495">
                  <c:v>65.125</c:v>
                </c:pt>
                <c:pt idx="12496">
                  <c:v>68.825999999999993</c:v>
                </c:pt>
                <c:pt idx="12497">
                  <c:v>67.861999999999995</c:v>
                </c:pt>
                <c:pt idx="12498">
                  <c:v>65.174000000000007</c:v>
                </c:pt>
                <c:pt idx="12499">
                  <c:v>65.004999999999995</c:v>
                </c:pt>
                <c:pt idx="12500">
                  <c:v>67.334999999999994</c:v>
                </c:pt>
                <c:pt idx="12501">
                  <c:v>66.003</c:v>
                </c:pt>
                <c:pt idx="12502">
                  <c:v>66.432000000000002</c:v>
                </c:pt>
                <c:pt idx="12503">
                  <c:v>63.838999999999999</c:v>
                </c:pt>
                <c:pt idx="12504">
                  <c:v>62.747999999999998</c:v>
                </c:pt>
                <c:pt idx="12505">
                  <c:v>65.768000000000001</c:v>
                </c:pt>
                <c:pt idx="12506">
                  <c:v>65.418000000000006</c:v>
                </c:pt>
                <c:pt idx="12507">
                  <c:v>67.126999999999995</c:v>
                </c:pt>
                <c:pt idx="12508">
                  <c:v>66.466999999999999</c:v>
                </c:pt>
                <c:pt idx="12509">
                  <c:v>63.948999999999998</c:v>
                </c:pt>
                <c:pt idx="12510">
                  <c:v>65.317999999999998</c:v>
                </c:pt>
                <c:pt idx="12511">
                  <c:v>66.277000000000001</c:v>
                </c:pt>
                <c:pt idx="12512">
                  <c:v>66.563999999999993</c:v>
                </c:pt>
                <c:pt idx="12513">
                  <c:v>66.063000000000002</c:v>
                </c:pt>
                <c:pt idx="12514">
                  <c:v>64.518000000000001</c:v>
                </c:pt>
                <c:pt idx="12515">
                  <c:v>67.295000000000002</c:v>
                </c:pt>
                <c:pt idx="12516">
                  <c:v>66.908000000000001</c:v>
                </c:pt>
                <c:pt idx="12517">
                  <c:v>66.465000000000003</c:v>
                </c:pt>
                <c:pt idx="12518">
                  <c:v>65.239999999999995</c:v>
                </c:pt>
                <c:pt idx="12519">
                  <c:v>65.986999999999995</c:v>
                </c:pt>
                <c:pt idx="12520">
                  <c:v>65.805999999999997</c:v>
                </c:pt>
                <c:pt idx="12521">
                  <c:v>65.555999999999997</c:v>
                </c:pt>
                <c:pt idx="12522">
                  <c:v>65.774000000000001</c:v>
                </c:pt>
                <c:pt idx="12523">
                  <c:v>64.974999999999994</c:v>
                </c:pt>
                <c:pt idx="12524">
                  <c:v>67.033000000000001</c:v>
                </c:pt>
                <c:pt idx="12525">
                  <c:v>64.832999999999998</c:v>
                </c:pt>
                <c:pt idx="12526">
                  <c:v>65.400000000000006</c:v>
                </c:pt>
                <c:pt idx="12527">
                  <c:v>67.043999999999997</c:v>
                </c:pt>
                <c:pt idx="12528">
                  <c:v>66.436999999999998</c:v>
                </c:pt>
                <c:pt idx="12529">
                  <c:v>66.373999999999995</c:v>
                </c:pt>
                <c:pt idx="12530">
                  <c:v>64.852999999999994</c:v>
                </c:pt>
                <c:pt idx="12531">
                  <c:v>66.680000000000007</c:v>
                </c:pt>
                <c:pt idx="12532">
                  <c:v>67.180000000000007</c:v>
                </c:pt>
                <c:pt idx="12533">
                  <c:v>65.765000000000001</c:v>
                </c:pt>
                <c:pt idx="12534">
                  <c:v>65.072000000000003</c:v>
                </c:pt>
                <c:pt idx="12535">
                  <c:v>65.837000000000003</c:v>
                </c:pt>
                <c:pt idx="12536">
                  <c:v>66.346999999999994</c:v>
                </c:pt>
                <c:pt idx="12537">
                  <c:v>66.838999999999999</c:v>
                </c:pt>
                <c:pt idx="12538">
                  <c:v>65.201999999999998</c:v>
                </c:pt>
                <c:pt idx="12539">
                  <c:v>66.367000000000004</c:v>
                </c:pt>
                <c:pt idx="12540">
                  <c:v>66.186000000000007</c:v>
                </c:pt>
                <c:pt idx="12541">
                  <c:v>66.191999999999993</c:v>
                </c:pt>
                <c:pt idx="12542">
                  <c:v>65.525999999999996</c:v>
                </c:pt>
                <c:pt idx="12543">
                  <c:v>65.290999999999997</c:v>
                </c:pt>
                <c:pt idx="12544">
                  <c:v>64.747</c:v>
                </c:pt>
                <c:pt idx="12545">
                  <c:v>65.462999999999994</c:v>
                </c:pt>
                <c:pt idx="12546">
                  <c:v>64.546999999999997</c:v>
                </c:pt>
                <c:pt idx="12547">
                  <c:v>66.311000000000007</c:v>
                </c:pt>
                <c:pt idx="12548">
                  <c:v>66.454999999999998</c:v>
                </c:pt>
                <c:pt idx="12549">
                  <c:v>65.058999999999997</c:v>
                </c:pt>
                <c:pt idx="12550">
                  <c:v>64.364999999999995</c:v>
                </c:pt>
                <c:pt idx="12551">
                  <c:v>66.451999999999998</c:v>
                </c:pt>
                <c:pt idx="12552">
                  <c:v>67.739000000000004</c:v>
                </c:pt>
                <c:pt idx="12553">
                  <c:v>67.147000000000006</c:v>
                </c:pt>
                <c:pt idx="12554">
                  <c:v>63.661999999999999</c:v>
                </c:pt>
                <c:pt idx="12555">
                  <c:v>65.644000000000005</c:v>
                </c:pt>
                <c:pt idx="12556">
                  <c:v>66.843000000000004</c:v>
                </c:pt>
                <c:pt idx="12557">
                  <c:v>70.847999999999999</c:v>
                </c:pt>
                <c:pt idx="12558">
                  <c:v>64.728999999999999</c:v>
                </c:pt>
                <c:pt idx="12559">
                  <c:v>65.155000000000001</c:v>
                </c:pt>
                <c:pt idx="12560">
                  <c:v>66.105999999999995</c:v>
                </c:pt>
                <c:pt idx="12561">
                  <c:v>67.200999999999993</c:v>
                </c:pt>
                <c:pt idx="12562">
                  <c:v>66.686000000000007</c:v>
                </c:pt>
                <c:pt idx="12563">
                  <c:v>63.982999999999997</c:v>
                </c:pt>
                <c:pt idx="12564">
                  <c:v>63.884999999999998</c:v>
                </c:pt>
                <c:pt idx="12565">
                  <c:v>65.792000000000002</c:v>
                </c:pt>
                <c:pt idx="12566">
                  <c:v>65.269000000000005</c:v>
                </c:pt>
                <c:pt idx="12567">
                  <c:v>67.061000000000007</c:v>
                </c:pt>
                <c:pt idx="12568">
                  <c:v>66.811999999999998</c:v>
                </c:pt>
                <c:pt idx="12569">
                  <c:v>66.332999999999998</c:v>
                </c:pt>
                <c:pt idx="12570">
                  <c:v>64.822999999999993</c:v>
                </c:pt>
                <c:pt idx="12571">
                  <c:v>65.822999999999993</c:v>
                </c:pt>
                <c:pt idx="12572">
                  <c:v>66.688999999999993</c:v>
                </c:pt>
                <c:pt idx="12573">
                  <c:v>66.227000000000004</c:v>
                </c:pt>
                <c:pt idx="12574">
                  <c:v>63.656999999999996</c:v>
                </c:pt>
                <c:pt idx="12575">
                  <c:v>64.203999999999994</c:v>
                </c:pt>
                <c:pt idx="12576">
                  <c:v>65.822999999999993</c:v>
                </c:pt>
                <c:pt idx="12577">
                  <c:v>67.346000000000004</c:v>
                </c:pt>
                <c:pt idx="12578">
                  <c:v>66.488</c:v>
                </c:pt>
                <c:pt idx="12579">
                  <c:v>64.653999999999996</c:v>
                </c:pt>
                <c:pt idx="12580">
                  <c:v>64.918999999999997</c:v>
                </c:pt>
                <c:pt idx="12581">
                  <c:v>65.337999999999994</c:v>
                </c:pt>
                <c:pt idx="12582">
                  <c:v>66.751999999999995</c:v>
                </c:pt>
                <c:pt idx="12583">
                  <c:v>67.856999999999999</c:v>
                </c:pt>
                <c:pt idx="12584">
                  <c:v>65.364999999999995</c:v>
                </c:pt>
                <c:pt idx="12585">
                  <c:v>64.489999999999995</c:v>
                </c:pt>
                <c:pt idx="12586">
                  <c:v>66.921999999999997</c:v>
                </c:pt>
                <c:pt idx="12587">
                  <c:v>66.956999999999994</c:v>
                </c:pt>
                <c:pt idx="12588">
                  <c:v>66.896000000000001</c:v>
                </c:pt>
                <c:pt idx="12589">
                  <c:v>66.143000000000001</c:v>
                </c:pt>
                <c:pt idx="12590">
                  <c:v>64.480999999999995</c:v>
                </c:pt>
                <c:pt idx="12591">
                  <c:v>67.224999999999994</c:v>
                </c:pt>
                <c:pt idx="12592">
                  <c:v>67.885000000000005</c:v>
                </c:pt>
                <c:pt idx="12593">
                  <c:v>66.298000000000002</c:v>
                </c:pt>
                <c:pt idx="12594">
                  <c:v>64.183000000000007</c:v>
                </c:pt>
                <c:pt idx="12595">
                  <c:v>62.728000000000002</c:v>
                </c:pt>
                <c:pt idx="12596">
                  <c:v>67.272000000000006</c:v>
                </c:pt>
                <c:pt idx="12597">
                  <c:v>67.475999999999999</c:v>
                </c:pt>
                <c:pt idx="12598">
                  <c:v>66.144999999999996</c:v>
                </c:pt>
                <c:pt idx="12599">
                  <c:v>63.34</c:v>
                </c:pt>
                <c:pt idx="12600">
                  <c:v>65.356999999999999</c:v>
                </c:pt>
                <c:pt idx="12601">
                  <c:v>66.28</c:v>
                </c:pt>
                <c:pt idx="12602">
                  <c:v>67.668999999999997</c:v>
                </c:pt>
                <c:pt idx="12603">
                  <c:v>66.266999999999996</c:v>
                </c:pt>
                <c:pt idx="12604">
                  <c:v>64.472999999999999</c:v>
                </c:pt>
                <c:pt idx="12605">
                  <c:v>66.058000000000007</c:v>
                </c:pt>
                <c:pt idx="12606">
                  <c:v>68.248999999999995</c:v>
                </c:pt>
                <c:pt idx="12607">
                  <c:v>66.813000000000002</c:v>
                </c:pt>
                <c:pt idx="12608">
                  <c:v>65.912999999999997</c:v>
                </c:pt>
                <c:pt idx="12609">
                  <c:v>63.871000000000002</c:v>
                </c:pt>
                <c:pt idx="12610">
                  <c:v>66.299000000000007</c:v>
                </c:pt>
                <c:pt idx="12611">
                  <c:v>66.715000000000003</c:v>
                </c:pt>
                <c:pt idx="12612">
                  <c:v>67.087999999999994</c:v>
                </c:pt>
                <c:pt idx="12613">
                  <c:v>66.260000000000005</c:v>
                </c:pt>
                <c:pt idx="12614">
                  <c:v>61.899000000000001</c:v>
                </c:pt>
                <c:pt idx="12615">
                  <c:v>64.994</c:v>
                </c:pt>
                <c:pt idx="12616">
                  <c:v>67.034999999999997</c:v>
                </c:pt>
                <c:pt idx="12617">
                  <c:v>68.138000000000005</c:v>
                </c:pt>
                <c:pt idx="12618">
                  <c:v>65.481999999999999</c:v>
                </c:pt>
                <c:pt idx="12619">
                  <c:v>62.734000000000002</c:v>
                </c:pt>
                <c:pt idx="12620">
                  <c:v>64.028999999999996</c:v>
                </c:pt>
                <c:pt idx="12621">
                  <c:v>65.933999999999997</c:v>
                </c:pt>
                <c:pt idx="12622">
                  <c:v>67.881</c:v>
                </c:pt>
                <c:pt idx="12623">
                  <c:v>66.441000000000003</c:v>
                </c:pt>
                <c:pt idx="12624">
                  <c:v>63.968000000000004</c:v>
                </c:pt>
                <c:pt idx="12625">
                  <c:v>65.204999999999998</c:v>
                </c:pt>
                <c:pt idx="12626">
                  <c:v>67.838999999999999</c:v>
                </c:pt>
                <c:pt idx="12627">
                  <c:v>65.858999999999995</c:v>
                </c:pt>
                <c:pt idx="12628">
                  <c:v>65.682000000000002</c:v>
                </c:pt>
                <c:pt idx="12629">
                  <c:v>65.173000000000002</c:v>
                </c:pt>
                <c:pt idx="12630">
                  <c:v>66.411000000000001</c:v>
                </c:pt>
                <c:pt idx="12631">
                  <c:v>65.620999999999995</c:v>
                </c:pt>
                <c:pt idx="12632">
                  <c:v>65.004000000000005</c:v>
                </c:pt>
                <c:pt idx="12633">
                  <c:v>65.334999999999994</c:v>
                </c:pt>
                <c:pt idx="12634">
                  <c:v>66.384</c:v>
                </c:pt>
                <c:pt idx="12635">
                  <c:v>67.317999999999998</c:v>
                </c:pt>
                <c:pt idx="12636">
                  <c:v>65.185000000000002</c:v>
                </c:pt>
                <c:pt idx="12637">
                  <c:v>65.676000000000002</c:v>
                </c:pt>
                <c:pt idx="12638">
                  <c:v>66.224999999999994</c:v>
                </c:pt>
                <c:pt idx="12639">
                  <c:v>66.188000000000002</c:v>
                </c:pt>
                <c:pt idx="12640">
                  <c:v>64.986000000000004</c:v>
                </c:pt>
                <c:pt idx="12641">
                  <c:v>65.879000000000005</c:v>
                </c:pt>
                <c:pt idx="12642">
                  <c:v>65.861999999999995</c:v>
                </c:pt>
                <c:pt idx="12643">
                  <c:v>67.013000000000005</c:v>
                </c:pt>
                <c:pt idx="12644">
                  <c:v>66.218999999999994</c:v>
                </c:pt>
                <c:pt idx="12645">
                  <c:v>63.94</c:v>
                </c:pt>
                <c:pt idx="12646">
                  <c:v>65.927000000000007</c:v>
                </c:pt>
                <c:pt idx="12647">
                  <c:v>67.046000000000006</c:v>
                </c:pt>
                <c:pt idx="12648">
                  <c:v>66.046000000000006</c:v>
                </c:pt>
                <c:pt idx="12649">
                  <c:v>65.314999999999998</c:v>
                </c:pt>
                <c:pt idx="12650">
                  <c:v>64.328999999999994</c:v>
                </c:pt>
                <c:pt idx="12651">
                  <c:v>64.540999999999997</c:v>
                </c:pt>
                <c:pt idx="12652">
                  <c:v>66.552999999999997</c:v>
                </c:pt>
                <c:pt idx="12653">
                  <c:v>66.388000000000005</c:v>
                </c:pt>
                <c:pt idx="12654">
                  <c:v>66.891000000000005</c:v>
                </c:pt>
                <c:pt idx="12655">
                  <c:v>64.177000000000007</c:v>
                </c:pt>
                <c:pt idx="12656">
                  <c:v>66.093000000000004</c:v>
                </c:pt>
                <c:pt idx="12657">
                  <c:v>68.097999999999999</c:v>
                </c:pt>
                <c:pt idx="12658">
                  <c:v>67.251000000000005</c:v>
                </c:pt>
                <c:pt idx="12659">
                  <c:v>67.903999999999996</c:v>
                </c:pt>
                <c:pt idx="12660">
                  <c:v>66.921999999999997</c:v>
                </c:pt>
                <c:pt idx="12661">
                  <c:v>65.254999999999995</c:v>
                </c:pt>
                <c:pt idx="12662">
                  <c:v>68.403000000000006</c:v>
                </c:pt>
                <c:pt idx="12663">
                  <c:v>67.040999999999997</c:v>
                </c:pt>
                <c:pt idx="12664">
                  <c:v>66.087000000000003</c:v>
                </c:pt>
                <c:pt idx="12665">
                  <c:v>64.531999999999996</c:v>
                </c:pt>
                <c:pt idx="12666">
                  <c:v>65.769000000000005</c:v>
                </c:pt>
                <c:pt idx="12667">
                  <c:v>66.941000000000003</c:v>
                </c:pt>
                <c:pt idx="12668">
                  <c:v>66.108999999999995</c:v>
                </c:pt>
                <c:pt idx="12669">
                  <c:v>68.149000000000001</c:v>
                </c:pt>
                <c:pt idx="12670">
                  <c:v>67.575000000000003</c:v>
                </c:pt>
                <c:pt idx="12671">
                  <c:v>68.688999999999993</c:v>
                </c:pt>
                <c:pt idx="12672">
                  <c:v>65.313999999999993</c:v>
                </c:pt>
                <c:pt idx="12673">
                  <c:v>65.790000000000006</c:v>
                </c:pt>
                <c:pt idx="12674">
                  <c:v>68.435000000000002</c:v>
                </c:pt>
                <c:pt idx="12675">
                  <c:v>71.59</c:v>
                </c:pt>
                <c:pt idx="12676">
                  <c:v>65.787000000000006</c:v>
                </c:pt>
                <c:pt idx="12677">
                  <c:v>64.781999999999996</c:v>
                </c:pt>
                <c:pt idx="12678">
                  <c:v>64.888999999999996</c:v>
                </c:pt>
                <c:pt idx="12679">
                  <c:v>69.751999999999995</c:v>
                </c:pt>
                <c:pt idx="12680">
                  <c:v>71.075999999999993</c:v>
                </c:pt>
                <c:pt idx="12681">
                  <c:v>65.641000000000005</c:v>
                </c:pt>
                <c:pt idx="12682">
                  <c:v>63.274000000000001</c:v>
                </c:pt>
                <c:pt idx="12683">
                  <c:v>67.141999999999996</c:v>
                </c:pt>
                <c:pt idx="12684">
                  <c:v>69.956999999999994</c:v>
                </c:pt>
                <c:pt idx="12685">
                  <c:v>70.58</c:v>
                </c:pt>
                <c:pt idx="12686">
                  <c:v>65.808999999999997</c:v>
                </c:pt>
                <c:pt idx="12687">
                  <c:v>64.037000000000006</c:v>
                </c:pt>
                <c:pt idx="12688">
                  <c:v>65.462000000000003</c:v>
                </c:pt>
                <c:pt idx="12689">
                  <c:v>68.012</c:v>
                </c:pt>
                <c:pt idx="12690">
                  <c:v>71.040000000000006</c:v>
                </c:pt>
                <c:pt idx="12691">
                  <c:v>63.561</c:v>
                </c:pt>
                <c:pt idx="12692">
                  <c:v>64.302000000000007</c:v>
                </c:pt>
                <c:pt idx="12693">
                  <c:v>66.156999999999996</c:v>
                </c:pt>
                <c:pt idx="12694">
                  <c:v>70.659000000000006</c:v>
                </c:pt>
                <c:pt idx="12695">
                  <c:v>66.656000000000006</c:v>
                </c:pt>
                <c:pt idx="12696">
                  <c:v>64.676000000000002</c:v>
                </c:pt>
                <c:pt idx="12697">
                  <c:v>64.64</c:v>
                </c:pt>
                <c:pt idx="12698">
                  <c:v>68.459000000000003</c:v>
                </c:pt>
                <c:pt idx="12699">
                  <c:v>69.465000000000003</c:v>
                </c:pt>
                <c:pt idx="12700">
                  <c:v>65.382999999999996</c:v>
                </c:pt>
                <c:pt idx="12701">
                  <c:v>65.183999999999997</c:v>
                </c:pt>
                <c:pt idx="12702">
                  <c:v>65.98</c:v>
                </c:pt>
                <c:pt idx="12703">
                  <c:v>69.787000000000006</c:v>
                </c:pt>
                <c:pt idx="12704">
                  <c:v>67.244</c:v>
                </c:pt>
                <c:pt idx="12705">
                  <c:v>64.001999999999995</c:v>
                </c:pt>
                <c:pt idx="12706">
                  <c:v>65.966999999999999</c:v>
                </c:pt>
                <c:pt idx="12707">
                  <c:v>68.043000000000006</c:v>
                </c:pt>
                <c:pt idx="12708">
                  <c:v>68.932000000000002</c:v>
                </c:pt>
                <c:pt idx="12709">
                  <c:v>65.150999999999996</c:v>
                </c:pt>
                <c:pt idx="12710">
                  <c:v>64.632000000000005</c:v>
                </c:pt>
                <c:pt idx="12711">
                  <c:v>65.825000000000003</c:v>
                </c:pt>
                <c:pt idx="12712">
                  <c:v>67.581999999999994</c:v>
                </c:pt>
                <c:pt idx="12713">
                  <c:v>63.76</c:v>
                </c:pt>
                <c:pt idx="12714">
                  <c:v>63.423000000000002</c:v>
                </c:pt>
                <c:pt idx="12715">
                  <c:v>66.292000000000002</c:v>
                </c:pt>
                <c:pt idx="12716">
                  <c:v>67.930999999999997</c:v>
                </c:pt>
                <c:pt idx="12717">
                  <c:v>65.319000000000003</c:v>
                </c:pt>
                <c:pt idx="12718">
                  <c:v>62.354999999999997</c:v>
                </c:pt>
                <c:pt idx="12719">
                  <c:v>66.015000000000001</c:v>
                </c:pt>
                <c:pt idx="12720">
                  <c:v>67.951999999999998</c:v>
                </c:pt>
                <c:pt idx="12721">
                  <c:v>67.679000000000002</c:v>
                </c:pt>
                <c:pt idx="12722">
                  <c:v>61.182000000000002</c:v>
                </c:pt>
                <c:pt idx="12723">
                  <c:v>62.712000000000003</c:v>
                </c:pt>
                <c:pt idx="12724">
                  <c:v>68.391999999999996</c:v>
                </c:pt>
                <c:pt idx="12725">
                  <c:v>68.102000000000004</c:v>
                </c:pt>
                <c:pt idx="12726">
                  <c:v>64.617999999999995</c:v>
                </c:pt>
                <c:pt idx="12727">
                  <c:v>61.756999999999998</c:v>
                </c:pt>
                <c:pt idx="12728">
                  <c:v>66.304000000000002</c:v>
                </c:pt>
                <c:pt idx="12729">
                  <c:v>67.284000000000006</c:v>
                </c:pt>
                <c:pt idx="12730">
                  <c:v>66.058000000000007</c:v>
                </c:pt>
                <c:pt idx="12731">
                  <c:v>63.137999999999998</c:v>
                </c:pt>
                <c:pt idx="12732">
                  <c:v>63.954999999999998</c:v>
                </c:pt>
                <c:pt idx="12733">
                  <c:v>65.983999999999995</c:v>
                </c:pt>
                <c:pt idx="12734">
                  <c:v>67.701999999999998</c:v>
                </c:pt>
                <c:pt idx="12735">
                  <c:v>64.537999999999997</c:v>
                </c:pt>
                <c:pt idx="12736">
                  <c:v>65.646000000000001</c:v>
                </c:pt>
                <c:pt idx="12737">
                  <c:v>67.344999999999999</c:v>
                </c:pt>
                <c:pt idx="12738">
                  <c:v>66.387</c:v>
                </c:pt>
                <c:pt idx="12739">
                  <c:v>65.111999999999995</c:v>
                </c:pt>
                <c:pt idx="12740">
                  <c:v>63.920999999999999</c:v>
                </c:pt>
                <c:pt idx="12741">
                  <c:v>66.480999999999995</c:v>
                </c:pt>
                <c:pt idx="12742">
                  <c:v>67.338999999999999</c:v>
                </c:pt>
                <c:pt idx="12743">
                  <c:v>64.936999999999998</c:v>
                </c:pt>
                <c:pt idx="12744">
                  <c:v>63.134999999999998</c:v>
                </c:pt>
                <c:pt idx="12745">
                  <c:v>63.618000000000002</c:v>
                </c:pt>
                <c:pt idx="12746">
                  <c:v>66.959999999999994</c:v>
                </c:pt>
                <c:pt idx="12747">
                  <c:v>66.015000000000001</c:v>
                </c:pt>
                <c:pt idx="12748">
                  <c:v>64.391000000000005</c:v>
                </c:pt>
                <c:pt idx="12749">
                  <c:v>63.341999999999999</c:v>
                </c:pt>
                <c:pt idx="12750">
                  <c:v>67.182000000000002</c:v>
                </c:pt>
                <c:pt idx="12751">
                  <c:v>66.358999999999995</c:v>
                </c:pt>
                <c:pt idx="12752">
                  <c:v>64.838999999999999</c:v>
                </c:pt>
                <c:pt idx="12753">
                  <c:v>65.602999999999994</c:v>
                </c:pt>
                <c:pt idx="12754">
                  <c:v>64.266999999999996</c:v>
                </c:pt>
                <c:pt idx="12755">
                  <c:v>64.891999999999996</c:v>
                </c:pt>
                <c:pt idx="12756">
                  <c:v>66.391999999999996</c:v>
                </c:pt>
                <c:pt idx="12757">
                  <c:v>66.507000000000005</c:v>
                </c:pt>
                <c:pt idx="12758">
                  <c:v>63.109000000000002</c:v>
                </c:pt>
                <c:pt idx="12759">
                  <c:v>64.658000000000001</c:v>
                </c:pt>
                <c:pt idx="12760">
                  <c:v>66.016999999999996</c:v>
                </c:pt>
                <c:pt idx="12761">
                  <c:v>66.691999999999993</c:v>
                </c:pt>
                <c:pt idx="12762">
                  <c:v>64.188999999999993</c:v>
                </c:pt>
                <c:pt idx="12763">
                  <c:v>63.414000000000001</c:v>
                </c:pt>
                <c:pt idx="12764">
                  <c:v>65.923000000000002</c:v>
                </c:pt>
                <c:pt idx="12765">
                  <c:v>66.551000000000002</c:v>
                </c:pt>
                <c:pt idx="12766">
                  <c:v>65.900999999999996</c:v>
                </c:pt>
                <c:pt idx="12767">
                  <c:v>64.436999999999998</c:v>
                </c:pt>
                <c:pt idx="12768">
                  <c:v>64.307000000000002</c:v>
                </c:pt>
                <c:pt idx="12769">
                  <c:v>65.620999999999995</c:v>
                </c:pt>
                <c:pt idx="12770">
                  <c:v>66.003</c:v>
                </c:pt>
                <c:pt idx="12771">
                  <c:v>65.015000000000001</c:v>
                </c:pt>
                <c:pt idx="12772">
                  <c:v>64.823999999999998</c:v>
                </c:pt>
                <c:pt idx="12773">
                  <c:v>66.143000000000001</c:v>
                </c:pt>
                <c:pt idx="12774">
                  <c:v>64.625</c:v>
                </c:pt>
                <c:pt idx="12775">
                  <c:v>66.239999999999995</c:v>
                </c:pt>
                <c:pt idx="12776">
                  <c:v>64.950999999999993</c:v>
                </c:pt>
                <c:pt idx="12777">
                  <c:v>70.135000000000005</c:v>
                </c:pt>
                <c:pt idx="12778">
                  <c:v>82.119</c:v>
                </c:pt>
                <c:pt idx="12779">
                  <c:v>82.236999999999995</c:v>
                </c:pt>
                <c:pt idx="12780">
                  <c:v>82.21</c:v>
                </c:pt>
                <c:pt idx="12781">
                  <c:v>82.378</c:v>
                </c:pt>
                <c:pt idx="12782">
                  <c:v>82.296000000000006</c:v>
                </c:pt>
                <c:pt idx="12783">
                  <c:v>82.192999999999998</c:v>
                </c:pt>
                <c:pt idx="12784">
                  <c:v>82.171000000000006</c:v>
                </c:pt>
                <c:pt idx="12785">
                  <c:v>82.25</c:v>
                </c:pt>
                <c:pt idx="12786">
                  <c:v>82.424000000000007</c:v>
                </c:pt>
                <c:pt idx="12787">
                  <c:v>82.278000000000006</c:v>
                </c:pt>
                <c:pt idx="12788">
                  <c:v>82.242000000000004</c:v>
                </c:pt>
                <c:pt idx="12789">
                  <c:v>82.147999999999996</c:v>
                </c:pt>
                <c:pt idx="12790">
                  <c:v>82.230999999999995</c:v>
                </c:pt>
                <c:pt idx="12791">
                  <c:v>82.388000000000005</c:v>
                </c:pt>
                <c:pt idx="12792">
                  <c:v>82.350999999999999</c:v>
                </c:pt>
                <c:pt idx="12793">
                  <c:v>82.149000000000001</c:v>
                </c:pt>
                <c:pt idx="12794">
                  <c:v>82.156000000000006</c:v>
                </c:pt>
                <c:pt idx="12795">
                  <c:v>82.268000000000001</c:v>
                </c:pt>
                <c:pt idx="12796">
                  <c:v>82.308000000000007</c:v>
                </c:pt>
                <c:pt idx="12797">
                  <c:v>82.284999999999997</c:v>
                </c:pt>
                <c:pt idx="12798">
                  <c:v>82.174999999999997</c:v>
                </c:pt>
                <c:pt idx="12799">
                  <c:v>82.15</c:v>
                </c:pt>
                <c:pt idx="12800">
                  <c:v>82.343000000000004</c:v>
                </c:pt>
                <c:pt idx="12801">
                  <c:v>82.209000000000003</c:v>
                </c:pt>
                <c:pt idx="12802">
                  <c:v>82.200999999999993</c:v>
                </c:pt>
                <c:pt idx="12803">
                  <c:v>82.072999999999993</c:v>
                </c:pt>
                <c:pt idx="12804">
                  <c:v>82.08</c:v>
                </c:pt>
                <c:pt idx="12805">
                  <c:v>82.222999999999999</c:v>
                </c:pt>
                <c:pt idx="12806">
                  <c:v>82.21</c:v>
                </c:pt>
                <c:pt idx="12807">
                  <c:v>82.197000000000003</c:v>
                </c:pt>
                <c:pt idx="12808">
                  <c:v>82.11</c:v>
                </c:pt>
                <c:pt idx="12809">
                  <c:v>82.238</c:v>
                </c:pt>
                <c:pt idx="12810">
                  <c:v>82.244</c:v>
                </c:pt>
                <c:pt idx="12811">
                  <c:v>82.195999999999998</c:v>
                </c:pt>
                <c:pt idx="12812">
                  <c:v>82.167000000000002</c:v>
                </c:pt>
                <c:pt idx="12813">
                  <c:v>82.034999999999997</c:v>
                </c:pt>
                <c:pt idx="12814">
                  <c:v>82.116</c:v>
                </c:pt>
                <c:pt idx="12815">
                  <c:v>82.084999999999994</c:v>
                </c:pt>
                <c:pt idx="12816">
                  <c:v>82.197000000000003</c:v>
                </c:pt>
                <c:pt idx="12817">
                  <c:v>82.111999999999995</c:v>
                </c:pt>
                <c:pt idx="12818">
                  <c:v>82.299000000000007</c:v>
                </c:pt>
                <c:pt idx="12819">
                  <c:v>82.17</c:v>
                </c:pt>
                <c:pt idx="12820">
                  <c:v>82.177000000000007</c:v>
                </c:pt>
                <c:pt idx="12821">
                  <c:v>82.162999999999997</c:v>
                </c:pt>
                <c:pt idx="12822">
                  <c:v>82.158000000000001</c:v>
                </c:pt>
                <c:pt idx="12823">
                  <c:v>82.257999999999996</c:v>
                </c:pt>
                <c:pt idx="12824">
                  <c:v>82.171000000000006</c:v>
                </c:pt>
                <c:pt idx="12825">
                  <c:v>82.096999999999994</c:v>
                </c:pt>
                <c:pt idx="12826">
                  <c:v>82.13</c:v>
                </c:pt>
                <c:pt idx="12827">
                  <c:v>82.194000000000003</c:v>
                </c:pt>
                <c:pt idx="12828">
                  <c:v>82.203000000000003</c:v>
                </c:pt>
                <c:pt idx="12829">
                  <c:v>82.153000000000006</c:v>
                </c:pt>
                <c:pt idx="12830">
                  <c:v>82.028000000000006</c:v>
                </c:pt>
                <c:pt idx="12831">
                  <c:v>82.072999999999993</c:v>
                </c:pt>
                <c:pt idx="12832">
                  <c:v>82.08</c:v>
                </c:pt>
                <c:pt idx="12834">
                  <c:v>46.194000000000003</c:v>
                </c:pt>
                <c:pt idx="12835">
                  <c:v>66.013000000000005</c:v>
                </c:pt>
                <c:pt idx="12836">
                  <c:v>71.275000000000006</c:v>
                </c:pt>
                <c:pt idx="12837">
                  <c:v>71.938999999999993</c:v>
                </c:pt>
                <c:pt idx="12838">
                  <c:v>71.028999999999996</c:v>
                </c:pt>
                <c:pt idx="12839">
                  <c:v>82.650999999999996</c:v>
                </c:pt>
                <c:pt idx="12840">
                  <c:v>78.91</c:v>
                </c:pt>
                <c:pt idx="12841">
                  <c:v>69.206000000000003</c:v>
                </c:pt>
                <c:pt idx="12842">
                  <c:v>62.667000000000002</c:v>
                </c:pt>
                <c:pt idx="12843">
                  <c:v>59.707999999999998</c:v>
                </c:pt>
                <c:pt idx="12844">
                  <c:v>58.253</c:v>
                </c:pt>
                <c:pt idx="12845">
                  <c:v>56.834000000000003</c:v>
                </c:pt>
                <c:pt idx="12846">
                  <c:v>55.46</c:v>
                </c:pt>
                <c:pt idx="12847">
                  <c:v>53.808</c:v>
                </c:pt>
                <c:pt idx="12848">
                  <c:v>53.685000000000002</c:v>
                </c:pt>
                <c:pt idx="12849">
                  <c:v>52.991</c:v>
                </c:pt>
                <c:pt idx="12850">
                  <c:v>51.277000000000001</c:v>
                </c:pt>
                <c:pt idx="12851">
                  <c:v>51.619</c:v>
                </c:pt>
                <c:pt idx="12852">
                  <c:v>50.595999999999997</c:v>
                </c:pt>
                <c:pt idx="12853">
                  <c:v>50.715000000000003</c:v>
                </c:pt>
                <c:pt idx="12854">
                  <c:v>50.866</c:v>
                </c:pt>
                <c:pt idx="12855">
                  <c:v>50.460999999999999</c:v>
                </c:pt>
                <c:pt idx="12856">
                  <c:v>49.706000000000003</c:v>
                </c:pt>
                <c:pt idx="12857">
                  <c:v>49.707000000000001</c:v>
                </c:pt>
                <c:pt idx="12858">
                  <c:v>50.356000000000002</c:v>
                </c:pt>
                <c:pt idx="12859">
                  <c:v>50.543999999999997</c:v>
                </c:pt>
                <c:pt idx="12860">
                  <c:v>49.271999999999998</c:v>
                </c:pt>
                <c:pt idx="12861">
                  <c:v>50.58</c:v>
                </c:pt>
                <c:pt idx="12862">
                  <c:v>50.347999999999999</c:v>
                </c:pt>
                <c:pt idx="12863">
                  <c:v>50.436999999999998</c:v>
                </c:pt>
                <c:pt idx="12864">
                  <c:v>51.204000000000001</c:v>
                </c:pt>
                <c:pt idx="12865">
                  <c:v>50.165999999999997</c:v>
                </c:pt>
                <c:pt idx="12866">
                  <c:v>50.442999999999998</c:v>
                </c:pt>
                <c:pt idx="12867">
                  <c:v>51.613</c:v>
                </c:pt>
                <c:pt idx="12868">
                  <c:v>49.866</c:v>
                </c:pt>
                <c:pt idx="12869">
                  <c:v>50.107999999999997</c:v>
                </c:pt>
                <c:pt idx="12870">
                  <c:v>51.033000000000001</c:v>
                </c:pt>
                <c:pt idx="12871">
                  <c:v>50.781999999999996</c:v>
                </c:pt>
                <c:pt idx="12872">
                  <c:v>50.213999999999999</c:v>
                </c:pt>
                <c:pt idx="12873">
                  <c:v>50.292000000000002</c:v>
                </c:pt>
                <c:pt idx="12874">
                  <c:v>49.97</c:v>
                </c:pt>
                <c:pt idx="12875">
                  <c:v>50.125</c:v>
                </c:pt>
                <c:pt idx="12876">
                  <c:v>50.633000000000003</c:v>
                </c:pt>
                <c:pt idx="12877">
                  <c:v>50.01</c:v>
                </c:pt>
                <c:pt idx="12878">
                  <c:v>50.5</c:v>
                </c:pt>
                <c:pt idx="12879">
                  <c:v>50.031999999999996</c:v>
                </c:pt>
                <c:pt idx="12880">
                  <c:v>49.662999999999997</c:v>
                </c:pt>
                <c:pt idx="12881">
                  <c:v>49.673000000000002</c:v>
                </c:pt>
                <c:pt idx="12882">
                  <c:v>50.067</c:v>
                </c:pt>
                <c:pt idx="12883">
                  <c:v>49.85</c:v>
                </c:pt>
                <c:pt idx="12884">
                  <c:v>49.610999999999997</c:v>
                </c:pt>
                <c:pt idx="12885">
                  <c:v>49.826000000000001</c:v>
                </c:pt>
                <c:pt idx="12886">
                  <c:v>49.588000000000001</c:v>
                </c:pt>
                <c:pt idx="12887">
                  <c:v>49.155000000000001</c:v>
                </c:pt>
                <c:pt idx="12888">
                  <c:v>49.822000000000003</c:v>
                </c:pt>
                <c:pt idx="12889">
                  <c:v>49.398000000000003</c:v>
                </c:pt>
                <c:pt idx="12890">
                  <c:v>48.911000000000001</c:v>
                </c:pt>
                <c:pt idx="12891">
                  <c:v>49.956000000000003</c:v>
                </c:pt>
                <c:pt idx="12892">
                  <c:v>48.816000000000003</c:v>
                </c:pt>
                <c:pt idx="12893">
                  <c:v>48.652999999999999</c:v>
                </c:pt>
                <c:pt idx="12894">
                  <c:v>50.557000000000002</c:v>
                </c:pt>
                <c:pt idx="12895">
                  <c:v>48.932000000000002</c:v>
                </c:pt>
                <c:pt idx="12896">
                  <c:v>49.252000000000002</c:v>
                </c:pt>
                <c:pt idx="12897">
                  <c:v>49.497</c:v>
                </c:pt>
                <c:pt idx="12898">
                  <c:v>49.366</c:v>
                </c:pt>
                <c:pt idx="12899">
                  <c:v>49.856000000000002</c:v>
                </c:pt>
                <c:pt idx="12900">
                  <c:v>49.081000000000003</c:v>
                </c:pt>
                <c:pt idx="12901">
                  <c:v>50.241</c:v>
                </c:pt>
                <c:pt idx="12902">
                  <c:v>50.601999999999997</c:v>
                </c:pt>
                <c:pt idx="12903">
                  <c:v>50.122999999999998</c:v>
                </c:pt>
                <c:pt idx="12904">
                  <c:v>49.822000000000003</c:v>
                </c:pt>
                <c:pt idx="12905">
                  <c:v>49.832999999999998</c:v>
                </c:pt>
                <c:pt idx="12906">
                  <c:v>49.865000000000002</c:v>
                </c:pt>
                <c:pt idx="12907">
                  <c:v>49.39</c:v>
                </c:pt>
                <c:pt idx="12908">
                  <c:v>49.637</c:v>
                </c:pt>
                <c:pt idx="12909">
                  <c:v>49.292999999999999</c:v>
                </c:pt>
                <c:pt idx="12910">
                  <c:v>50.084000000000003</c:v>
                </c:pt>
                <c:pt idx="12911">
                  <c:v>49.783999999999999</c:v>
                </c:pt>
                <c:pt idx="12912">
                  <c:v>49.37</c:v>
                </c:pt>
                <c:pt idx="12913">
                  <c:v>49.508000000000003</c:v>
                </c:pt>
                <c:pt idx="12914">
                  <c:v>49.545000000000002</c:v>
                </c:pt>
                <c:pt idx="12915">
                  <c:v>48.756999999999998</c:v>
                </c:pt>
                <c:pt idx="12916">
                  <c:v>48.905999999999999</c:v>
                </c:pt>
                <c:pt idx="12917">
                  <c:v>49.451000000000001</c:v>
                </c:pt>
                <c:pt idx="12918">
                  <c:v>49.326000000000001</c:v>
                </c:pt>
                <c:pt idx="12919">
                  <c:v>49.503</c:v>
                </c:pt>
                <c:pt idx="12920">
                  <c:v>49.192999999999998</c:v>
                </c:pt>
                <c:pt idx="12921">
                  <c:v>49.656999999999996</c:v>
                </c:pt>
                <c:pt idx="12922">
                  <c:v>49.822000000000003</c:v>
                </c:pt>
                <c:pt idx="12923">
                  <c:v>48.59</c:v>
                </c:pt>
                <c:pt idx="12924">
                  <c:v>50.095999999999997</c:v>
                </c:pt>
                <c:pt idx="12925">
                  <c:v>49.384999999999998</c:v>
                </c:pt>
                <c:pt idx="12926">
                  <c:v>48.869</c:v>
                </c:pt>
                <c:pt idx="12927">
                  <c:v>50.210999999999999</c:v>
                </c:pt>
                <c:pt idx="12928">
                  <c:v>49.597000000000001</c:v>
                </c:pt>
                <c:pt idx="12929">
                  <c:v>49.058999999999997</c:v>
                </c:pt>
                <c:pt idx="12930">
                  <c:v>50.71</c:v>
                </c:pt>
                <c:pt idx="12931">
                  <c:v>49.747</c:v>
                </c:pt>
                <c:pt idx="12932">
                  <c:v>49.402000000000001</c:v>
                </c:pt>
                <c:pt idx="12933">
                  <c:v>50.445</c:v>
                </c:pt>
                <c:pt idx="12934">
                  <c:v>50.201999999999998</c:v>
                </c:pt>
                <c:pt idx="12935">
                  <c:v>49.497</c:v>
                </c:pt>
                <c:pt idx="12936">
                  <c:v>49.793999999999997</c:v>
                </c:pt>
                <c:pt idx="12937">
                  <c:v>50.262</c:v>
                </c:pt>
                <c:pt idx="12938">
                  <c:v>48.725000000000001</c:v>
                </c:pt>
                <c:pt idx="12939">
                  <c:v>49.804000000000002</c:v>
                </c:pt>
                <c:pt idx="12940">
                  <c:v>50.258000000000003</c:v>
                </c:pt>
                <c:pt idx="12941">
                  <c:v>48.837000000000003</c:v>
                </c:pt>
                <c:pt idx="12942">
                  <c:v>49.936</c:v>
                </c:pt>
                <c:pt idx="12943">
                  <c:v>49.755000000000003</c:v>
                </c:pt>
                <c:pt idx="12944">
                  <c:v>48.886000000000003</c:v>
                </c:pt>
                <c:pt idx="12945">
                  <c:v>50.305</c:v>
                </c:pt>
                <c:pt idx="12946">
                  <c:v>49.536000000000001</c:v>
                </c:pt>
                <c:pt idx="12947">
                  <c:v>49.034999999999997</c:v>
                </c:pt>
                <c:pt idx="12948">
                  <c:v>49.655999999999999</c:v>
                </c:pt>
                <c:pt idx="12949">
                  <c:v>49.768999999999998</c:v>
                </c:pt>
                <c:pt idx="12950">
                  <c:v>50.097000000000001</c:v>
                </c:pt>
                <c:pt idx="12951">
                  <c:v>49.281999999999996</c:v>
                </c:pt>
                <c:pt idx="12952">
                  <c:v>49.646000000000001</c:v>
                </c:pt>
                <c:pt idx="12953">
                  <c:v>50.65</c:v>
                </c:pt>
                <c:pt idx="12954">
                  <c:v>49.49</c:v>
                </c:pt>
                <c:pt idx="12955">
                  <c:v>49.71</c:v>
                </c:pt>
                <c:pt idx="12956">
                  <c:v>50.192</c:v>
                </c:pt>
                <c:pt idx="12957">
                  <c:v>48.753999999999998</c:v>
                </c:pt>
                <c:pt idx="12958">
                  <c:v>49.597000000000001</c:v>
                </c:pt>
                <c:pt idx="12959">
                  <c:v>52.896000000000001</c:v>
                </c:pt>
                <c:pt idx="12960">
                  <c:v>52.198999999999998</c:v>
                </c:pt>
                <c:pt idx="12961">
                  <c:v>49.844999999999999</c:v>
                </c:pt>
                <c:pt idx="12962">
                  <c:v>49.920999999999999</c:v>
                </c:pt>
                <c:pt idx="12963">
                  <c:v>49.936999999999998</c:v>
                </c:pt>
                <c:pt idx="12964">
                  <c:v>49.265999999999998</c:v>
                </c:pt>
                <c:pt idx="12965">
                  <c:v>50.598999999999997</c:v>
                </c:pt>
                <c:pt idx="12966">
                  <c:v>49.308999999999997</c:v>
                </c:pt>
                <c:pt idx="12967">
                  <c:v>49.774999999999999</c:v>
                </c:pt>
                <c:pt idx="12968">
                  <c:v>50.776000000000003</c:v>
                </c:pt>
                <c:pt idx="12969">
                  <c:v>49.762</c:v>
                </c:pt>
                <c:pt idx="12970">
                  <c:v>48.75</c:v>
                </c:pt>
                <c:pt idx="12971">
                  <c:v>50.209000000000003</c:v>
                </c:pt>
                <c:pt idx="12972">
                  <c:v>49.881</c:v>
                </c:pt>
                <c:pt idx="12973">
                  <c:v>49.829000000000001</c:v>
                </c:pt>
                <c:pt idx="12974">
                  <c:v>50.073</c:v>
                </c:pt>
                <c:pt idx="12975">
                  <c:v>49.86</c:v>
                </c:pt>
                <c:pt idx="12976">
                  <c:v>50.174999999999997</c:v>
                </c:pt>
                <c:pt idx="12977">
                  <c:v>49.57</c:v>
                </c:pt>
                <c:pt idx="12978">
                  <c:v>49.835999999999999</c:v>
                </c:pt>
                <c:pt idx="12979">
                  <c:v>50.387999999999998</c:v>
                </c:pt>
                <c:pt idx="12980">
                  <c:v>49.906999999999996</c:v>
                </c:pt>
                <c:pt idx="12981">
                  <c:v>49.692</c:v>
                </c:pt>
                <c:pt idx="12982">
                  <c:v>50.122</c:v>
                </c:pt>
                <c:pt idx="12983">
                  <c:v>49.442</c:v>
                </c:pt>
                <c:pt idx="12984">
                  <c:v>50.075000000000003</c:v>
                </c:pt>
                <c:pt idx="12985">
                  <c:v>50.095999999999997</c:v>
                </c:pt>
                <c:pt idx="12986">
                  <c:v>50.094999999999999</c:v>
                </c:pt>
                <c:pt idx="12987">
                  <c:v>61.398000000000003</c:v>
                </c:pt>
                <c:pt idx="12988">
                  <c:v>70.23</c:v>
                </c:pt>
                <c:pt idx="12989">
                  <c:v>66.296999999999997</c:v>
                </c:pt>
                <c:pt idx="12990">
                  <c:v>62.47</c:v>
                </c:pt>
                <c:pt idx="12991">
                  <c:v>62.853999999999999</c:v>
                </c:pt>
                <c:pt idx="12992">
                  <c:v>62.359000000000002</c:v>
                </c:pt>
                <c:pt idx="12993">
                  <c:v>54.369</c:v>
                </c:pt>
                <c:pt idx="12994">
                  <c:v>56.616999999999997</c:v>
                </c:pt>
                <c:pt idx="12995">
                  <c:v>57.335000000000001</c:v>
                </c:pt>
                <c:pt idx="12996">
                  <c:v>54.118000000000002</c:v>
                </c:pt>
                <c:pt idx="12997">
                  <c:v>55.058999999999997</c:v>
                </c:pt>
                <c:pt idx="12998">
                  <c:v>55.411999999999999</c:v>
                </c:pt>
                <c:pt idx="12999">
                  <c:v>52.798000000000002</c:v>
                </c:pt>
                <c:pt idx="13000">
                  <c:v>54.131</c:v>
                </c:pt>
                <c:pt idx="13001">
                  <c:v>54.904000000000003</c:v>
                </c:pt>
                <c:pt idx="13002">
                  <c:v>54.963000000000001</c:v>
                </c:pt>
                <c:pt idx="13003">
                  <c:v>53.052999999999997</c:v>
                </c:pt>
                <c:pt idx="13004">
                  <c:v>55.23</c:v>
                </c:pt>
                <c:pt idx="13005">
                  <c:v>55.024000000000001</c:v>
                </c:pt>
                <c:pt idx="13006">
                  <c:v>53.295999999999999</c:v>
                </c:pt>
                <c:pt idx="13007">
                  <c:v>54.581000000000003</c:v>
                </c:pt>
                <c:pt idx="13008">
                  <c:v>55.518000000000001</c:v>
                </c:pt>
                <c:pt idx="13009">
                  <c:v>53.847999999999999</c:v>
                </c:pt>
                <c:pt idx="13010">
                  <c:v>54.055999999999997</c:v>
                </c:pt>
                <c:pt idx="13012">
                  <c:v>63.095999999999997</c:v>
                </c:pt>
                <c:pt idx="13013">
                  <c:v>60.685000000000002</c:v>
                </c:pt>
                <c:pt idx="13014">
                  <c:v>63.774999999999999</c:v>
                </c:pt>
                <c:pt idx="13015">
                  <c:v>65.385000000000005</c:v>
                </c:pt>
                <c:pt idx="13017">
                  <c:v>80.626999999999995</c:v>
                </c:pt>
                <c:pt idx="13018">
                  <c:v>82.748000000000005</c:v>
                </c:pt>
                <c:pt idx="13019">
                  <c:v>78.313000000000002</c:v>
                </c:pt>
                <c:pt idx="13020">
                  <c:v>69.13</c:v>
                </c:pt>
                <c:pt idx="13021">
                  <c:v>63.271000000000001</c:v>
                </c:pt>
                <c:pt idx="13022">
                  <c:v>60.603999999999999</c:v>
                </c:pt>
                <c:pt idx="13023">
                  <c:v>60.378999999999998</c:v>
                </c:pt>
                <c:pt idx="13025">
                  <c:v>54.975000000000001</c:v>
                </c:pt>
                <c:pt idx="13026">
                  <c:v>73.716999999999999</c:v>
                </c:pt>
                <c:pt idx="13027">
                  <c:v>71.634</c:v>
                </c:pt>
                <c:pt idx="13028">
                  <c:v>69.936999999999998</c:v>
                </c:pt>
                <c:pt idx="13029">
                  <c:v>69</c:v>
                </c:pt>
                <c:pt idx="13031">
                  <c:v>74.989000000000004</c:v>
                </c:pt>
                <c:pt idx="13032">
                  <c:v>77.024000000000001</c:v>
                </c:pt>
                <c:pt idx="13033">
                  <c:v>73.991</c:v>
                </c:pt>
                <c:pt idx="13034">
                  <c:v>66.05</c:v>
                </c:pt>
                <c:pt idx="13035">
                  <c:v>59.569000000000003</c:v>
                </c:pt>
                <c:pt idx="13036">
                  <c:v>55.204999999999998</c:v>
                </c:pt>
                <c:pt idx="13037">
                  <c:v>53.582999999999998</c:v>
                </c:pt>
                <c:pt idx="13038">
                  <c:v>52.244999999999997</c:v>
                </c:pt>
                <c:pt idx="13039">
                  <c:v>51.67</c:v>
                </c:pt>
                <c:pt idx="13040">
                  <c:v>51.875</c:v>
                </c:pt>
                <c:pt idx="13041">
                  <c:v>51.209000000000003</c:v>
                </c:pt>
                <c:pt idx="13042">
                  <c:v>50.033000000000001</c:v>
                </c:pt>
                <c:pt idx="13043">
                  <c:v>49.09</c:v>
                </c:pt>
                <c:pt idx="13044">
                  <c:v>49.079000000000001</c:v>
                </c:pt>
                <c:pt idx="13045">
                  <c:v>49.781999999999996</c:v>
                </c:pt>
                <c:pt idx="13046">
                  <c:v>50.186999999999998</c:v>
                </c:pt>
                <c:pt idx="13047">
                  <c:v>49.893000000000001</c:v>
                </c:pt>
                <c:pt idx="13048">
                  <c:v>49.341000000000001</c:v>
                </c:pt>
                <c:pt idx="13049">
                  <c:v>49.652000000000001</c:v>
                </c:pt>
                <c:pt idx="13050">
                  <c:v>49.915999999999997</c:v>
                </c:pt>
                <c:pt idx="13051">
                  <c:v>49.896000000000001</c:v>
                </c:pt>
                <c:pt idx="13052">
                  <c:v>49.746000000000002</c:v>
                </c:pt>
                <c:pt idx="13053">
                  <c:v>49.100999999999999</c:v>
                </c:pt>
                <c:pt idx="13054">
                  <c:v>50.307000000000002</c:v>
                </c:pt>
                <c:pt idx="13055">
                  <c:v>50.558</c:v>
                </c:pt>
                <c:pt idx="13056">
                  <c:v>50.29</c:v>
                </c:pt>
                <c:pt idx="13057">
                  <c:v>49.223999999999997</c:v>
                </c:pt>
                <c:pt idx="13058">
                  <c:v>50.002000000000002</c:v>
                </c:pt>
                <c:pt idx="13059">
                  <c:v>50.081000000000003</c:v>
                </c:pt>
                <c:pt idx="13060">
                  <c:v>49.975000000000001</c:v>
                </c:pt>
                <c:pt idx="13061">
                  <c:v>49.83</c:v>
                </c:pt>
                <c:pt idx="13062">
                  <c:v>49.569000000000003</c:v>
                </c:pt>
                <c:pt idx="13063">
                  <c:v>54.198999999999998</c:v>
                </c:pt>
                <c:pt idx="13064">
                  <c:v>53.088999999999999</c:v>
                </c:pt>
                <c:pt idx="13065">
                  <c:v>52.811</c:v>
                </c:pt>
                <c:pt idx="13066">
                  <c:v>49.618000000000002</c:v>
                </c:pt>
                <c:pt idx="13067">
                  <c:v>49.96</c:v>
                </c:pt>
                <c:pt idx="13068">
                  <c:v>50.170999999999999</c:v>
                </c:pt>
                <c:pt idx="13069">
                  <c:v>49.917000000000002</c:v>
                </c:pt>
                <c:pt idx="13070">
                  <c:v>49.540999999999997</c:v>
                </c:pt>
                <c:pt idx="13071">
                  <c:v>49.457999999999998</c:v>
                </c:pt>
                <c:pt idx="13072">
                  <c:v>49.735999999999997</c:v>
                </c:pt>
                <c:pt idx="13073">
                  <c:v>49.83</c:v>
                </c:pt>
                <c:pt idx="13074">
                  <c:v>49.444000000000003</c:v>
                </c:pt>
                <c:pt idx="13075">
                  <c:v>48.866</c:v>
                </c:pt>
                <c:pt idx="13076">
                  <c:v>49.634999999999998</c:v>
                </c:pt>
                <c:pt idx="13077">
                  <c:v>50.17</c:v>
                </c:pt>
                <c:pt idx="13078">
                  <c:v>49.715000000000003</c:v>
                </c:pt>
                <c:pt idx="13079">
                  <c:v>49.601999999999997</c:v>
                </c:pt>
                <c:pt idx="13080">
                  <c:v>49.018999999999998</c:v>
                </c:pt>
                <c:pt idx="13081">
                  <c:v>49.53</c:v>
                </c:pt>
                <c:pt idx="13082">
                  <c:v>49.787999999999997</c:v>
                </c:pt>
                <c:pt idx="13083">
                  <c:v>49.728999999999999</c:v>
                </c:pt>
                <c:pt idx="13084">
                  <c:v>49.55</c:v>
                </c:pt>
                <c:pt idx="13085">
                  <c:v>48.933999999999997</c:v>
                </c:pt>
                <c:pt idx="13086">
                  <c:v>49.395000000000003</c:v>
                </c:pt>
                <c:pt idx="13087">
                  <c:v>49.631999999999998</c:v>
                </c:pt>
                <c:pt idx="13088">
                  <c:v>49.569000000000003</c:v>
                </c:pt>
                <c:pt idx="13089">
                  <c:v>49.164000000000001</c:v>
                </c:pt>
                <c:pt idx="13090">
                  <c:v>49.134999999999998</c:v>
                </c:pt>
                <c:pt idx="13091">
                  <c:v>49.71</c:v>
                </c:pt>
                <c:pt idx="13092">
                  <c:v>49.375</c:v>
                </c:pt>
                <c:pt idx="13093">
                  <c:v>49.347000000000001</c:v>
                </c:pt>
                <c:pt idx="13094">
                  <c:v>49.220999999999997</c:v>
                </c:pt>
                <c:pt idx="13095">
                  <c:v>49.353000000000002</c:v>
                </c:pt>
                <c:pt idx="13096">
                  <c:v>49.521000000000001</c:v>
                </c:pt>
                <c:pt idx="13097">
                  <c:v>49.411999999999999</c:v>
                </c:pt>
                <c:pt idx="13098">
                  <c:v>49.344999999999999</c:v>
                </c:pt>
                <c:pt idx="13099">
                  <c:v>49.406999999999996</c:v>
                </c:pt>
                <c:pt idx="13100">
                  <c:v>49.404000000000003</c:v>
                </c:pt>
                <c:pt idx="13101">
                  <c:v>49.326000000000001</c:v>
                </c:pt>
                <c:pt idx="13102">
                  <c:v>49.555</c:v>
                </c:pt>
                <c:pt idx="13103">
                  <c:v>49.72</c:v>
                </c:pt>
                <c:pt idx="13104">
                  <c:v>49.584000000000003</c:v>
                </c:pt>
                <c:pt idx="13105">
                  <c:v>49.329000000000001</c:v>
                </c:pt>
                <c:pt idx="13106">
                  <c:v>49.41</c:v>
                </c:pt>
                <c:pt idx="13107">
                  <c:v>49.277999999999999</c:v>
                </c:pt>
                <c:pt idx="13108">
                  <c:v>49.966000000000001</c:v>
                </c:pt>
                <c:pt idx="13109">
                  <c:v>65.628</c:v>
                </c:pt>
                <c:pt idx="13110">
                  <c:v>69.147000000000006</c:v>
                </c:pt>
                <c:pt idx="13111">
                  <c:v>69.281000000000006</c:v>
                </c:pt>
                <c:pt idx="13112">
                  <c:v>69.727999999999994</c:v>
                </c:pt>
                <c:pt idx="13113">
                  <c:v>69.001000000000005</c:v>
                </c:pt>
                <c:pt idx="13114">
                  <c:v>67.141999999999996</c:v>
                </c:pt>
                <c:pt idx="13115">
                  <c:v>66.710999999999999</c:v>
                </c:pt>
                <c:pt idx="13116">
                  <c:v>61.795999999999999</c:v>
                </c:pt>
                <c:pt idx="13117">
                  <c:v>65.168999999999997</c:v>
                </c:pt>
                <c:pt idx="13118">
                  <c:v>67.021000000000001</c:v>
                </c:pt>
                <c:pt idx="13119">
                  <c:v>66.108000000000004</c:v>
                </c:pt>
                <c:pt idx="13120">
                  <c:v>68.572999999999993</c:v>
                </c:pt>
                <c:pt idx="13121">
                  <c:v>66.994</c:v>
                </c:pt>
                <c:pt idx="13122">
                  <c:v>66.486000000000004</c:v>
                </c:pt>
                <c:pt idx="13123">
                  <c:v>60.42</c:v>
                </c:pt>
                <c:pt idx="13124">
                  <c:v>65.474999999999994</c:v>
                </c:pt>
                <c:pt idx="13125">
                  <c:v>67.787000000000006</c:v>
                </c:pt>
                <c:pt idx="13126">
                  <c:v>66.106999999999999</c:v>
                </c:pt>
                <c:pt idx="13127">
                  <c:v>64.424999999999997</c:v>
                </c:pt>
                <c:pt idx="13128">
                  <c:v>66.025000000000006</c:v>
                </c:pt>
                <c:pt idx="13129">
                  <c:v>67.662999999999997</c:v>
                </c:pt>
                <c:pt idx="13130">
                  <c:v>65.025999999999996</c:v>
                </c:pt>
                <c:pt idx="13131">
                  <c:v>63.174999999999997</c:v>
                </c:pt>
                <c:pt idx="13132">
                  <c:v>66.340999999999994</c:v>
                </c:pt>
                <c:pt idx="13133">
                  <c:v>65.497</c:v>
                </c:pt>
                <c:pt idx="13134">
                  <c:v>66.355000000000004</c:v>
                </c:pt>
                <c:pt idx="13135">
                  <c:v>65.682000000000002</c:v>
                </c:pt>
                <c:pt idx="13136">
                  <c:v>66.966999999999999</c:v>
                </c:pt>
                <c:pt idx="13137">
                  <c:v>62.728999999999999</c:v>
                </c:pt>
                <c:pt idx="13138">
                  <c:v>62.222999999999999</c:v>
                </c:pt>
                <c:pt idx="13139">
                  <c:v>64.62</c:v>
                </c:pt>
                <c:pt idx="13140">
                  <c:v>66.507999999999996</c:v>
                </c:pt>
                <c:pt idx="13141">
                  <c:v>65.864999999999995</c:v>
                </c:pt>
                <c:pt idx="13142">
                  <c:v>66.558000000000007</c:v>
                </c:pt>
                <c:pt idx="13143">
                  <c:v>63.7</c:v>
                </c:pt>
                <c:pt idx="13144">
                  <c:v>62.811</c:v>
                </c:pt>
                <c:pt idx="13145">
                  <c:v>62.866999999999997</c:v>
                </c:pt>
                <c:pt idx="13146">
                  <c:v>63.902999999999999</c:v>
                </c:pt>
                <c:pt idx="13147">
                  <c:v>66.929000000000002</c:v>
                </c:pt>
                <c:pt idx="13148">
                  <c:v>66.581999999999994</c:v>
                </c:pt>
                <c:pt idx="13149">
                  <c:v>66.888999999999996</c:v>
                </c:pt>
                <c:pt idx="13150">
                  <c:v>63.716999999999999</c:v>
                </c:pt>
                <c:pt idx="13151">
                  <c:v>60.695999999999998</c:v>
                </c:pt>
                <c:pt idx="13152">
                  <c:v>64.192999999999998</c:v>
                </c:pt>
                <c:pt idx="13153">
                  <c:v>67.147000000000006</c:v>
                </c:pt>
                <c:pt idx="13154">
                  <c:v>66.430000000000007</c:v>
                </c:pt>
                <c:pt idx="13155">
                  <c:v>65.025000000000006</c:v>
                </c:pt>
                <c:pt idx="13156">
                  <c:v>65.332999999999998</c:v>
                </c:pt>
                <c:pt idx="13157">
                  <c:v>62.642000000000003</c:v>
                </c:pt>
                <c:pt idx="13158">
                  <c:v>63.203000000000003</c:v>
                </c:pt>
                <c:pt idx="13159">
                  <c:v>64.884</c:v>
                </c:pt>
                <c:pt idx="13160">
                  <c:v>66.457999999999998</c:v>
                </c:pt>
                <c:pt idx="13161">
                  <c:v>65.872</c:v>
                </c:pt>
                <c:pt idx="13162">
                  <c:v>63.277000000000001</c:v>
                </c:pt>
                <c:pt idx="13163">
                  <c:v>64.188000000000002</c:v>
                </c:pt>
                <c:pt idx="13164">
                  <c:v>64.463999999999999</c:v>
                </c:pt>
                <c:pt idx="13165">
                  <c:v>64.405000000000001</c:v>
                </c:pt>
                <c:pt idx="13166">
                  <c:v>65.536000000000001</c:v>
                </c:pt>
                <c:pt idx="13167">
                  <c:v>64.36</c:v>
                </c:pt>
                <c:pt idx="13168">
                  <c:v>65.393000000000001</c:v>
                </c:pt>
                <c:pt idx="13169">
                  <c:v>63.709000000000003</c:v>
                </c:pt>
                <c:pt idx="13170">
                  <c:v>64.403000000000006</c:v>
                </c:pt>
                <c:pt idx="13171">
                  <c:v>63.006</c:v>
                </c:pt>
                <c:pt idx="13172">
                  <c:v>64.798000000000002</c:v>
                </c:pt>
                <c:pt idx="13173">
                  <c:v>65.593999999999994</c:v>
                </c:pt>
                <c:pt idx="13174">
                  <c:v>65.616</c:v>
                </c:pt>
                <c:pt idx="13175">
                  <c:v>64.802000000000007</c:v>
                </c:pt>
                <c:pt idx="13176">
                  <c:v>63.243000000000002</c:v>
                </c:pt>
                <c:pt idx="13177">
                  <c:v>62.058999999999997</c:v>
                </c:pt>
                <c:pt idx="13178">
                  <c:v>66.105000000000004</c:v>
                </c:pt>
                <c:pt idx="13179">
                  <c:v>65.465000000000003</c:v>
                </c:pt>
                <c:pt idx="13180">
                  <c:v>64.81</c:v>
                </c:pt>
                <c:pt idx="13181">
                  <c:v>65.802999999999997</c:v>
                </c:pt>
                <c:pt idx="13182">
                  <c:v>65.13</c:v>
                </c:pt>
                <c:pt idx="13183">
                  <c:v>64.387</c:v>
                </c:pt>
                <c:pt idx="13184">
                  <c:v>63.886000000000003</c:v>
                </c:pt>
                <c:pt idx="13185">
                  <c:v>64.816000000000003</c:v>
                </c:pt>
                <c:pt idx="13186">
                  <c:v>66.625</c:v>
                </c:pt>
                <c:pt idx="13187">
                  <c:v>65.488</c:v>
                </c:pt>
                <c:pt idx="13188">
                  <c:v>63.886000000000003</c:v>
                </c:pt>
                <c:pt idx="13189">
                  <c:v>63.930999999999997</c:v>
                </c:pt>
                <c:pt idx="13190">
                  <c:v>64.358000000000004</c:v>
                </c:pt>
                <c:pt idx="13191">
                  <c:v>66.673000000000002</c:v>
                </c:pt>
                <c:pt idx="13192">
                  <c:v>63.225000000000001</c:v>
                </c:pt>
                <c:pt idx="13193">
                  <c:v>61.351999999999997</c:v>
                </c:pt>
                <c:pt idx="13194">
                  <c:v>63.222000000000001</c:v>
                </c:pt>
                <c:pt idx="13195">
                  <c:v>63.61</c:v>
                </c:pt>
                <c:pt idx="13196">
                  <c:v>67.097999999999999</c:v>
                </c:pt>
                <c:pt idx="13197">
                  <c:v>64.489999999999995</c:v>
                </c:pt>
                <c:pt idx="13198">
                  <c:v>64.623999999999995</c:v>
                </c:pt>
                <c:pt idx="13199">
                  <c:v>62.320999999999998</c:v>
                </c:pt>
                <c:pt idx="13200">
                  <c:v>63.753</c:v>
                </c:pt>
                <c:pt idx="13201">
                  <c:v>64.957999999999998</c:v>
                </c:pt>
                <c:pt idx="13202">
                  <c:v>64.677000000000007</c:v>
                </c:pt>
                <c:pt idx="13203">
                  <c:v>65.576999999999998</c:v>
                </c:pt>
                <c:pt idx="13204">
                  <c:v>63.576000000000001</c:v>
                </c:pt>
                <c:pt idx="13205">
                  <c:v>63.441000000000003</c:v>
                </c:pt>
                <c:pt idx="13206">
                  <c:v>64.662999999999997</c:v>
                </c:pt>
                <c:pt idx="13207">
                  <c:v>65.784000000000006</c:v>
                </c:pt>
                <c:pt idx="13208">
                  <c:v>65.370999999999995</c:v>
                </c:pt>
                <c:pt idx="13209">
                  <c:v>62.436999999999998</c:v>
                </c:pt>
                <c:pt idx="13210">
                  <c:v>61.448999999999998</c:v>
                </c:pt>
                <c:pt idx="13211">
                  <c:v>64.186000000000007</c:v>
                </c:pt>
                <c:pt idx="13212">
                  <c:v>66.495999999999995</c:v>
                </c:pt>
                <c:pt idx="13213">
                  <c:v>63.131999999999998</c:v>
                </c:pt>
                <c:pt idx="13214">
                  <c:v>61.500999999999998</c:v>
                </c:pt>
                <c:pt idx="13215">
                  <c:v>63.125</c:v>
                </c:pt>
                <c:pt idx="13216">
                  <c:v>51.905999999999999</c:v>
                </c:pt>
                <c:pt idx="13217">
                  <c:v>49.613</c:v>
                </c:pt>
                <c:pt idx="13218">
                  <c:v>49.701000000000001</c:v>
                </c:pt>
                <c:pt idx="13219">
                  <c:v>49.506</c:v>
                </c:pt>
                <c:pt idx="13220">
                  <c:v>49.335000000000001</c:v>
                </c:pt>
                <c:pt idx="13221">
                  <c:v>49.167999999999999</c:v>
                </c:pt>
                <c:pt idx="13222">
                  <c:v>49.371000000000002</c:v>
                </c:pt>
                <c:pt idx="13223">
                  <c:v>49.314</c:v>
                </c:pt>
                <c:pt idx="13224">
                  <c:v>49.49</c:v>
                </c:pt>
                <c:pt idx="13225">
                  <c:v>49.46</c:v>
                </c:pt>
                <c:pt idx="13226">
                  <c:v>49.295999999999999</c:v>
                </c:pt>
                <c:pt idx="13227">
                  <c:v>49.168999999999997</c:v>
                </c:pt>
                <c:pt idx="13228">
                  <c:v>49.427999999999997</c:v>
                </c:pt>
                <c:pt idx="13229">
                  <c:v>49.472000000000001</c:v>
                </c:pt>
                <c:pt idx="13230">
                  <c:v>49.421999999999997</c:v>
                </c:pt>
                <c:pt idx="13232">
                  <c:v>58.625</c:v>
                </c:pt>
                <c:pt idx="13233">
                  <c:v>68.447999999999993</c:v>
                </c:pt>
                <c:pt idx="13234">
                  <c:v>62.526000000000003</c:v>
                </c:pt>
                <c:pt idx="13235">
                  <c:v>60.5</c:v>
                </c:pt>
                <c:pt idx="13236">
                  <c:v>77.864000000000004</c:v>
                </c:pt>
                <c:pt idx="13237">
                  <c:v>82.685000000000002</c:v>
                </c:pt>
                <c:pt idx="13238">
                  <c:v>79.608999999999995</c:v>
                </c:pt>
                <c:pt idx="13239">
                  <c:v>67.301000000000002</c:v>
                </c:pt>
                <c:pt idx="13240">
                  <c:v>59.637999999999998</c:v>
                </c:pt>
                <c:pt idx="13241">
                  <c:v>55.965000000000003</c:v>
                </c:pt>
                <c:pt idx="13242">
                  <c:v>54.813000000000002</c:v>
                </c:pt>
                <c:pt idx="13243">
                  <c:v>53.298999999999999</c:v>
                </c:pt>
                <c:pt idx="13244">
                  <c:v>54.228000000000002</c:v>
                </c:pt>
                <c:pt idx="13245">
                  <c:v>53.883000000000003</c:v>
                </c:pt>
                <c:pt idx="13246">
                  <c:v>53.012</c:v>
                </c:pt>
                <c:pt idx="13247">
                  <c:v>52.018999999999998</c:v>
                </c:pt>
                <c:pt idx="13248">
                  <c:v>50.371000000000002</c:v>
                </c:pt>
                <c:pt idx="13249">
                  <c:v>51.854999999999997</c:v>
                </c:pt>
                <c:pt idx="13250">
                  <c:v>52.231000000000002</c:v>
                </c:pt>
                <c:pt idx="13251">
                  <c:v>51.518999999999998</c:v>
                </c:pt>
                <c:pt idx="13252">
                  <c:v>50.673000000000002</c:v>
                </c:pt>
                <c:pt idx="13253">
                  <c:v>49.956000000000003</c:v>
                </c:pt>
                <c:pt idx="13254">
                  <c:v>51.713999999999999</c:v>
                </c:pt>
                <c:pt idx="13255">
                  <c:v>51.741</c:v>
                </c:pt>
                <c:pt idx="13256">
                  <c:v>51.183999999999997</c:v>
                </c:pt>
                <c:pt idx="13257">
                  <c:v>53.649000000000001</c:v>
                </c:pt>
                <c:pt idx="13258">
                  <c:v>54.456000000000003</c:v>
                </c:pt>
                <c:pt idx="13259">
                  <c:v>54.195</c:v>
                </c:pt>
                <c:pt idx="13260">
                  <c:v>54.351999999999997</c:v>
                </c:pt>
                <c:pt idx="13261">
                  <c:v>55.167000000000002</c:v>
                </c:pt>
                <c:pt idx="13262">
                  <c:v>54.811</c:v>
                </c:pt>
                <c:pt idx="13263">
                  <c:v>56.304000000000002</c:v>
                </c:pt>
                <c:pt idx="13264">
                  <c:v>54.398000000000003</c:v>
                </c:pt>
                <c:pt idx="13265">
                  <c:v>54.564999999999998</c:v>
                </c:pt>
                <c:pt idx="13266">
                  <c:v>54.814999999999998</c:v>
                </c:pt>
                <c:pt idx="13267">
                  <c:v>51.734999999999999</c:v>
                </c:pt>
                <c:pt idx="13268">
                  <c:v>50.368000000000002</c:v>
                </c:pt>
                <c:pt idx="13269">
                  <c:v>50.258000000000003</c:v>
                </c:pt>
                <c:pt idx="13270">
                  <c:v>50.524999999999999</c:v>
                </c:pt>
                <c:pt idx="13271">
                  <c:v>49.723999999999997</c:v>
                </c:pt>
                <c:pt idx="13272">
                  <c:v>49.945999999999998</c:v>
                </c:pt>
                <c:pt idx="13273">
                  <c:v>50.715000000000003</c:v>
                </c:pt>
                <c:pt idx="13274">
                  <c:v>50.095999999999997</c:v>
                </c:pt>
                <c:pt idx="13275">
                  <c:v>50.063000000000002</c:v>
                </c:pt>
                <c:pt idx="13276">
                  <c:v>49.764000000000003</c:v>
                </c:pt>
                <c:pt idx="13277">
                  <c:v>50.6</c:v>
                </c:pt>
                <c:pt idx="13278">
                  <c:v>50.89</c:v>
                </c:pt>
                <c:pt idx="13279">
                  <c:v>50.09</c:v>
                </c:pt>
                <c:pt idx="13280">
                  <c:v>49.686999999999998</c:v>
                </c:pt>
                <c:pt idx="13281">
                  <c:v>50.307000000000002</c:v>
                </c:pt>
                <c:pt idx="13282">
                  <c:v>50.603000000000002</c:v>
                </c:pt>
                <c:pt idx="13283">
                  <c:v>50.628</c:v>
                </c:pt>
                <c:pt idx="13284">
                  <c:v>50.134</c:v>
                </c:pt>
                <c:pt idx="13285">
                  <c:v>50.21</c:v>
                </c:pt>
                <c:pt idx="13286">
                  <c:v>50.213000000000001</c:v>
                </c:pt>
                <c:pt idx="13287">
                  <c:v>51.034999999999997</c:v>
                </c:pt>
                <c:pt idx="13288">
                  <c:v>49.753999999999998</c:v>
                </c:pt>
                <c:pt idx="13289">
                  <c:v>50.145000000000003</c:v>
                </c:pt>
                <c:pt idx="13290">
                  <c:v>50.356000000000002</c:v>
                </c:pt>
                <c:pt idx="13291">
                  <c:v>50.082999999999998</c:v>
                </c:pt>
                <c:pt idx="13292">
                  <c:v>50.398000000000003</c:v>
                </c:pt>
                <c:pt idx="13293">
                  <c:v>51.244999999999997</c:v>
                </c:pt>
                <c:pt idx="13294">
                  <c:v>50.701999999999998</c:v>
                </c:pt>
                <c:pt idx="13295">
                  <c:v>50.534999999999997</c:v>
                </c:pt>
                <c:pt idx="13296">
                  <c:v>49.15</c:v>
                </c:pt>
                <c:pt idx="13297">
                  <c:v>50.281999999999996</c:v>
                </c:pt>
                <c:pt idx="13298">
                  <c:v>50.819000000000003</c:v>
                </c:pt>
                <c:pt idx="13299">
                  <c:v>50.593000000000004</c:v>
                </c:pt>
                <c:pt idx="13300">
                  <c:v>49.301000000000002</c:v>
                </c:pt>
                <c:pt idx="13301">
                  <c:v>50.225999999999999</c:v>
                </c:pt>
                <c:pt idx="13302">
                  <c:v>51.176000000000002</c:v>
                </c:pt>
                <c:pt idx="13303">
                  <c:v>51.640999999999998</c:v>
                </c:pt>
                <c:pt idx="13304">
                  <c:v>49.305999999999997</c:v>
                </c:pt>
                <c:pt idx="13305">
                  <c:v>50.588999999999999</c:v>
                </c:pt>
                <c:pt idx="13306">
                  <c:v>50.694000000000003</c:v>
                </c:pt>
                <c:pt idx="13307">
                  <c:v>51.451000000000001</c:v>
                </c:pt>
                <c:pt idx="13308">
                  <c:v>50.292999999999999</c:v>
                </c:pt>
                <c:pt idx="13309">
                  <c:v>50.363</c:v>
                </c:pt>
                <c:pt idx="13310">
                  <c:v>50.694000000000003</c:v>
                </c:pt>
                <c:pt idx="13311">
                  <c:v>50.76</c:v>
                </c:pt>
                <c:pt idx="13312">
                  <c:v>51.201000000000001</c:v>
                </c:pt>
                <c:pt idx="13313">
                  <c:v>50.762999999999998</c:v>
                </c:pt>
                <c:pt idx="13314">
                  <c:v>50.963999999999999</c:v>
                </c:pt>
                <c:pt idx="13315">
                  <c:v>50.732999999999997</c:v>
                </c:pt>
                <c:pt idx="13316">
                  <c:v>50.433999999999997</c:v>
                </c:pt>
                <c:pt idx="13317">
                  <c:v>50.265000000000001</c:v>
                </c:pt>
                <c:pt idx="13318">
                  <c:v>51.113999999999997</c:v>
                </c:pt>
                <c:pt idx="13319">
                  <c:v>50.856000000000002</c:v>
                </c:pt>
                <c:pt idx="13320">
                  <c:v>50.354999999999997</c:v>
                </c:pt>
                <c:pt idx="13321">
                  <c:v>50.482999999999997</c:v>
                </c:pt>
                <c:pt idx="13322">
                  <c:v>51.552</c:v>
                </c:pt>
                <c:pt idx="13323">
                  <c:v>51.19</c:v>
                </c:pt>
                <c:pt idx="13324">
                  <c:v>50.823999999999998</c:v>
                </c:pt>
                <c:pt idx="13325">
                  <c:v>62.634999999999998</c:v>
                </c:pt>
                <c:pt idx="13326">
                  <c:v>72.78</c:v>
                </c:pt>
                <c:pt idx="13327">
                  <c:v>67.977999999999994</c:v>
                </c:pt>
                <c:pt idx="13328">
                  <c:v>70.483000000000004</c:v>
                </c:pt>
                <c:pt idx="13329">
                  <c:v>69.004000000000005</c:v>
                </c:pt>
                <c:pt idx="13330">
                  <c:v>69.540999999999997</c:v>
                </c:pt>
                <c:pt idx="13331">
                  <c:v>69.073999999999998</c:v>
                </c:pt>
                <c:pt idx="13332">
                  <c:v>70.319999999999993</c:v>
                </c:pt>
                <c:pt idx="13333">
                  <c:v>68.488</c:v>
                </c:pt>
                <c:pt idx="13334">
                  <c:v>70.402000000000001</c:v>
                </c:pt>
                <c:pt idx="13335">
                  <c:v>71.183000000000007</c:v>
                </c:pt>
                <c:pt idx="13336">
                  <c:v>70.626000000000005</c:v>
                </c:pt>
                <c:pt idx="13337">
                  <c:v>67.251999999999995</c:v>
                </c:pt>
                <c:pt idx="13338">
                  <c:v>63.712000000000003</c:v>
                </c:pt>
                <c:pt idx="13339">
                  <c:v>64.338999999999999</c:v>
                </c:pt>
                <c:pt idx="13340">
                  <c:v>65.388999999999996</c:v>
                </c:pt>
                <c:pt idx="13341">
                  <c:v>64.058000000000007</c:v>
                </c:pt>
                <c:pt idx="13342">
                  <c:v>62.274000000000001</c:v>
                </c:pt>
                <c:pt idx="13343">
                  <c:v>65.997</c:v>
                </c:pt>
                <c:pt idx="13344">
                  <c:v>64.694000000000003</c:v>
                </c:pt>
                <c:pt idx="13345">
                  <c:v>61.993000000000002</c:v>
                </c:pt>
                <c:pt idx="13346">
                  <c:v>64.771000000000001</c:v>
                </c:pt>
                <c:pt idx="13347">
                  <c:v>66.313999999999993</c:v>
                </c:pt>
                <c:pt idx="13348">
                  <c:v>64.843000000000004</c:v>
                </c:pt>
                <c:pt idx="13349">
                  <c:v>59.508000000000003</c:v>
                </c:pt>
                <c:pt idx="13350">
                  <c:v>66.838999999999999</c:v>
                </c:pt>
                <c:pt idx="13351">
                  <c:v>81.075999999999993</c:v>
                </c:pt>
                <c:pt idx="13352">
                  <c:v>80.972999999999999</c:v>
                </c:pt>
                <c:pt idx="13353">
                  <c:v>80.879000000000005</c:v>
                </c:pt>
                <c:pt idx="13354">
                  <c:v>80.95</c:v>
                </c:pt>
                <c:pt idx="13355">
                  <c:v>80.915999999999997</c:v>
                </c:pt>
                <c:pt idx="13356">
                  <c:v>80.718000000000004</c:v>
                </c:pt>
                <c:pt idx="13357">
                  <c:v>80.988</c:v>
                </c:pt>
                <c:pt idx="13358">
                  <c:v>80.816999999999993</c:v>
                </c:pt>
                <c:pt idx="13359">
                  <c:v>80.373000000000005</c:v>
                </c:pt>
                <c:pt idx="13360">
                  <c:v>80.608000000000004</c:v>
                </c:pt>
                <c:pt idx="13361">
                  <c:v>80.576999999999998</c:v>
                </c:pt>
                <c:pt idx="13362">
                  <c:v>80.391000000000005</c:v>
                </c:pt>
                <c:pt idx="13363">
                  <c:v>80.150000000000006</c:v>
                </c:pt>
                <c:pt idx="13364">
                  <c:v>80.471000000000004</c:v>
                </c:pt>
                <c:pt idx="13365">
                  <c:v>80.438999999999993</c:v>
                </c:pt>
                <c:pt idx="13366">
                  <c:v>80.222999999999999</c:v>
                </c:pt>
                <c:pt idx="13367">
                  <c:v>80.034999999999997</c:v>
                </c:pt>
                <c:pt idx="13368">
                  <c:v>80.363</c:v>
                </c:pt>
                <c:pt idx="13369">
                  <c:v>80.180999999999997</c:v>
                </c:pt>
                <c:pt idx="13370">
                  <c:v>80.037999999999997</c:v>
                </c:pt>
                <c:pt idx="13371">
                  <c:v>80.138000000000005</c:v>
                </c:pt>
                <c:pt idx="13372">
                  <c:v>79.962999999999994</c:v>
                </c:pt>
                <c:pt idx="13373">
                  <c:v>80.221999999999994</c:v>
                </c:pt>
                <c:pt idx="13374">
                  <c:v>79.887</c:v>
                </c:pt>
                <c:pt idx="13375">
                  <c:v>79.893000000000001</c:v>
                </c:pt>
                <c:pt idx="13376">
                  <c:v>79.823999999999998</c:v>
                </c:pt>
                <c:pt idx="13377">
                  <c:v>79.927000000000007</c:v>
                </c:pt>
                <c:pt idx="13378">
                  <c:v>79.656000000000006</c:v>
                </c:pt>
                <c:pt idx="13379">
                  <c:v>79.481999999999999</c:v>
                </c:pt>
                <c:pt idx="13380">
                  <c:v>79.694999999999993</c:v>
                </c:pt>
                <c:pt idx="13381">
                  <c:v>79.909000000000006</c:v>
                </c:pt>
                <c:pt idx="13382">
                  <c:v>79.724999999999994</c:v>
                </c:pt>
                <c:pt idx="13383">
                  <c:v>79.456999999999994</c:v>
                </c:pt>
                <c:pt idx="13384">
                  <c:v>79.712999999999994</c:v>
                </c:pt>
                <c:pt idx="13385">
                  <c:v>79.781000000000006</c:v>
                </c:pt>
                <c:pt idx="13386">
                  <c:v>79.638999999999996</c:v>
                </c:pt>
                <c:pt idx="13387">
                  <c:v>79.406999999999996</c:v>
                </c:pt>
                <c:pt idx="13388">
                  <c:v>79.608999999999995</c:v>
                </c:pt>
                <c:pt idx="13389">
                  <c:v>79.578999999999994</c:v>
                </c:pt>
                <c:pt idx="13390">
                  <c:v>79.433999999999997</c:v>
                </c:pt>
                <c:pt idx="13391">
                  <c:v>79.459000000000003</c:v>
                </c:pt>
                <c:pt idx="13392">
                  <c:v>79.622</c:v>
                </c:pt>
                <c:pt idx="13393">
                  <c:v>79.515000000000001</c:v>
                </c:pt>
                <c:pt idx="13394">
                  <c:v>79.453999999999994</c:v>
                </c:pt>
                <c:pt idx="13395">
                  <c:v>79.501000000000005</c:v>
                </c:pt>
                <c:pt idx="13396">
                  <c:v>79.736999999999995</c:v>
                </c:pt>
                <c:pt idx="13397">
                  <c:v>79.674999999999997</c:v>
                </c:pt>
                <c:pt idx="13398">
                  <c:v>79.528999999999996</c:v>
                </c:pt>
                <c:pt idx="13399">
                  <c:v>79.534999999999997</c:v>
                </c:pt>
                <c:pt idx="13400">
                  <c:v>79.686999999999998</c:v>
                </c:pt>
                <c:pt idx="13401">
                  <c:v>79.623000000000005</c:v>
                </c:pt>
                <c:pt idx="13402">
                  <c:v>79.447999999999993</c:v>
                </c:pt>
                <c:pt idx="13403">
                  <c:v>79.478999999999999</c:v>
                </c:pt>
                <c:pt idx="13404">
                  <c:v>79.634</c:v>
                </c:pt>
                <c:pt idx="13405">
                  <c:v>79.38</c:v>
                </c:pt>
                <c:pt idx="13406">
                  <c:v>79.385000000000005</c:v>
                </c:pt>
                <c:pt idx="13407">
                  <c:v>79.599999999999994</c:v>
                </c:pt>
                <c:pt idx="13408">
                  <c:v>79.578000000000003</c:v>
                </c:pt>
                <c:pt idx="13409">
                  <c:v>79.465999999999994</c:v>
                </c:pt>
                <c:pt idx="13410">
                  <c:v>79.531000000000006</c:v>
                </c:pt>
                <c:pt idx="13411">
                  <c:v>79.472999999999999</c:v>
                </c:pt>
                <c:pt idx="13412">
                  <c:v>79.608999999999995</c:v>
                </c:pt>
                <c:pt idx="13413">
                  <c:v>79.325000000000003</c:v>
                </c:pt>
                <c:pt idx="13414">
                  <c:v>79.334999999999994</c:v>
                </c:pt>
                <c:pt idx="13415">
                  <c:v>79.540999999999997</c:v>
                </c:pt>
                <c:pt idx="13416">
                  <c:v>79.510000000000005</c:v>
                </c:pt>
                <c:pt idx="13417">
                  <c:v>79.171000000000006</c:v>
                </c:pt>
                <c:pt idx="13418">
                  <c:v>79.37</c:v>
                </c:pt>
                <c:pt idx="13419">
                  <c:v>79.307000000000002</c:v>
                </c:pt>
                <c:pt idx="13420">
                  <c:v>79.349999999999994</c:v>
                </c:pt>
                <c:pt idx="13421">
                  <c:v>78.893000000000001</c:v>
                </c:pt>
                <c:pt idx="13422">
                  <c:v>79.242999999999995</c:v>
                </c:pt>
                <c:pt idx="13423">
                  <c:v>79.320999999999998</c:v>
                </c:pt>
                <c:pt idx="13424">
                  <c:v>79.304000000000002</c:v>
                </c:pt>
                <c:pt idx="13425">
                  <c:v>79.007000000000005</c:v>
                </c:pt>
                <c:pt idx="13426">
                  <c:v>79.466999999999999</c:v>
                </c:pt>
                <c:pt idx="13427">
                  <c:v>79.512</c:v>
                </c:pt>
                <c:pt idx="13428">
                  <c:v>79.203999999999994</c:v>
                </c:pt>
                <c:pt idx="13429">
                  <c:v>79.402000000000001</c:v>
                </c:pt>
                <c:pt idx="13430">
                  <c:v>79.394999999999996</c:v>
                </c:pt>
                <c:pt idx="13431">
                  <c:v>79.504000000000005</c:v>
                </c:pt>
                <c:pt idx="13432">
                  <c:v>79.188999999999993</c:v>
                </c:pt>
                <c:pt idx="13433">
                  <c:v>79.402000000000001</c:v>
                </c:pt>
                <c:pt idx="13434">
                  <c:v>79.465999999999994</c:v>
                </c:pt>
                <c:pt idx="13435">
                  <c:v>79.355999999999995</c:v>
                </c:pt>
                <c:pt idx="13436">
                  <c:v>79.331000000000003</c:v>
                </c:pt>
                <c:pt idx="13437">
                  <c:v>79.274000000000001</c:v>
                </c:pt>
                <c:pt idx="13438">
                  <c:v>79.352000000000004</c:v>
                </c:pt>
                <c:pt idx="13439">
                  <c:v>79.307000000000002</c:v>
                </c:pt>
                <c:pt idx="13440">
                  <c:v>79.257000000000005</c:v>
                </c:pt>
                <c:pt idx="13441">
                  <c:v>79.207999999999998</c:v>
                </c:pt>
                <c:pt idx="13442">
                  <c:v>79.313000000000002</c:v>
                </c:pt>
                <c:pt idx="13443">
                  <c:v>79.325000000000003</c:v>
                </c:pt>
                <c:pt idx="13444">
                  <c:v>79.168999999999997</c:v>
                </c:pt>
                <c:pt idx="13445">
                  <c:v>78.966999999999999</c:v>
                </c:pt>
                <c:pt idx="13446">
                  <c:v>79.561999999999998</c:v>
                </c:pt>
                <c:pt idx="13447">
                  <c:v>79.037999999999997</c:v>
                </c:pt>
                <c:pt idx="13448">
                  <c:v>78.953999999999994</c:v>
                </c:pt>
                <c:pt idx="13449">
                  <c:v>79.132999999999996</c:v>
                </c:pt>
                <c:pt idx="13450">
                  <c:v>79.278000000000006</c:v>
                </c:pt>
                <c:pt idx="13451">
                  <c:v>79.096999999999994</c:v>
                </c:pt>
                <c:pt idx="13452">
                  <c:v>78.912000000000006</c:v>
                </c:pt>
                <c:pt idx="13453">
                  <c:v>79.278999999999996</c:v>
                </c:pt>
                <c:pt idx="13454">
                  <c:v>79.013000000000005</c:v>
                </c:pt>
                <c:pt idx="13455">
                  <c:v>79.150000000000006</c:v>
                </c:pt>
                <c:pt idx="13456">
                  <c:v>78.932000000000002</c:v>
                </c:pt>
                <c:pt idx="13457">
                  <c:v>79.507000000000005</c:v>
                </c:pt>
                <c:pt idx="13458">
                  <c:v>78.896000000000001</c:v>
                </c:pt>
                <c:pt idx="13459">
                  <c:v>79.105999999999995</c:v>
                </c:pt>
                <c:pt idx="13460">
                  <c:v>79.061000000000007</c:v>
                </c:pt>
                <c:pt idx="13461">
                  <c:v>79.373000000000005</c:v>
                </c:pt>
                <c:pt idx="13462">
                  <c:v>79.069999999999993</c:v>
                </c:pt>
                <c:pt idx="13463">
                  <c:v>79.075000000000003</c:v>
                </c:pt>
                <c:pt idx="13464">
                  <c:v>79.125</c:v>
                </c:pt>
                <c:pt idx="13465">
                  <c:v>79.078999999999994</c:v>
                </c:pt>
                <c:pt idx="13466">
                  <c:v>79.016999999999996</c:v>
                </c:pt>
                <c:pt idx="13467">
                  <c:v>79.087000000000003</c:v>
                </c:pt>
                <c:pt idx="13468">
                  <c:v>79.424000000000007</c:v>
                </c:pt>
                <c:pt idx="13469">
                  <c:v>78.906000000000006</c:v>
                </c:pt>
                <c:pt idx="13470">
                  <c:v>78.988</c:v>
                </c:pt>
                <c:pt idx="13471">
                  <c:v>79.146000000000001</c:v>
                </c:pt>
                <c:pt idx="13472">
                  <c:v>79.369</c:v>
                </c:pt>
                <c:pt idx="13473">
                  <c:v>78.986000000000004</c:v>
                </c:pt>
                <c:pt idx="13474">
                  <c:v>78.891000000000005</c:v>
                </c:pt>
                <c:pt idx="13475">
                  <c:v>79.144000000000005</c:v>
                </c:pt>
                <c:pt idx="13476">
                  <c:v>78.948999999999998</c:v>
                </c:pt>
                <c:pt idx="13477">
                  <c:v>78.834000000000003</c:v>
                </c:pt>
                <c:pt idx="13478">
                  <c:v>78.91</c:v>
                </c:pt>
                <c:pt idx="13479">
                  <c:v>79.158000000000001</c:v>
                </c:pt>
                <c:pt idx="13480">
                  <c:v>78.963999999999999</c:v>
                </c:pt>
                <c:pt idx="13481">
                  <c:v>78.781999999999996</c:v>
                </c:pt>
                <c:pt idx="13482">
                  <c:v>79.088999999999999</c:v>
                </c:pt>
                <c:pt idx="13483">
                  <c:v>79.102999999999994</c:v>
                </c:pt>
                <c:pt idx="13484">
                  <c:v>78.921999999999997</c:v>
                </c:pt>
                <c:pt idx="13485">
                  <c:v>78.959999999999994</c:v>
                </c:pt>
                <c:pt idx="13486">
                  <c:v>79.143000000000001</c:v>
                </c:pt>
                <c:pt idx="13487">
                  <c:v>79.182000000000002</c:v>
                </c:pt>
                <c:pt idx="13488">
                  <c:v>78.896000000000001</c:v>
                </c:pt>
                <c:pt idx="13489">
                  <c:v>79.185000000000002</c:v>
                </c:pt>
                <c:pt idx="13490">
                  <c:v>79.164000000000001</c:v>
                </c:pt>
                <c:pt idx="13491">
                  <c:v>79.186000000000007</c:v>
                </c:pt>
                <c:pt idx="13492">
                  <c:v>78.930000000000007</c:v>
                </c:pt>
                <c:pt idx="13493">
                  <c:v>79.093000000000004</c:v>
                </c:pt>
                <c:pt idx="13494">
                  <c:v>78.983999999999995</c:v>
                </c:pt>
                <c:pt idx="13495">
                  <c:v>79.036000000000001</c:v>
                </c:pt>
                <c:pt idx="13496">
                  <c:v>78.95</c:v>
                </c:pt>
                <c:pt idx="13497">
                  <c:v>79.075999999999993</c:v>
                </c:pt>
                <c:pt idx="13498">
                  <c:v>78.915000000000006</c:v>
                </c:pt>
                <c:pt idx="13499">
                  <c:v>79.043999999999997</c:v>
                </c:pt>
                <c:pt idx="13500">
                  <c:v>79.037999999999997</c:v>
                </c:pt>
                <c:pt idx="13501">
                  <c:v>79.004000000000005</c:v>
                </c:pt>
                <c:pt idx="13502">
                  <c:v>79.001999999999995</c:v>
                </c:pt>
                <c:pt idx="13503">
                  <c:v>79.018000000000001</c:v>
                </c:pt>
                <c:pt idx="13504">
                  <c:v>78.92</c:v>
                </c:pt>
                <c:pt idx="13505">
                  <c:v>78.947000000000003</c:v>
                </c:pt>
                <c:pt idx="13506">
                  <c:v>79.039000000000001</c:v>
                </c:pt>
                <c:pt idx="13507">
                  <c:v>79.231999999999999</c:v>
                </c:pt>
                <c:pt idx="13508">
                  <c:v>78.938999999999993</c:v>
                </c:pt>
                <c:pt idx="13509">
                  <c:v>78.956000000000003</c:v>
                </c:pt>
                <c:pt idx="13510">
                  <c:v>79.043999999999997</c:v>
                </c:pt>
                <c:pt idx="13511">
                  <c:v>79.14</c:v>
                </c:pt>
                <c:pt idx="13512">
                  <c:v>79.02</c:v>
                </c:pt>
                <c:pt idx="13513">
                  <c:v>78.930999999999997</c:v>
                </c:pt>
                <c:pt idx="13514">
                  <c:v>78.885999999999996</c:v>
                </c:pt>
                <c:pt idx="13515">
                  <c:v>79.025000000000006</c:v>
                </c:pt>
                <c:pt idx="13516">
                  <c:v>78.873000000000005</c:v>
                </c:pt>
                <c:pt idx="13517">
                  <c:v>78.882000000000005</c:v>
                </c:pt>
                <c:pt idx="13518">
                  <c:v>78.861000000000004</c:v>
                </c:pt>
                <c:pt idx="13519">
                  <c:v>78.885000000000005</c:v>
                </c:pt>
                <c:pt idx="13520">
                  <c:v>78.757999999999996</c:v>
                </c:pt>
                <c:pt idx="13521">
                  <c:v>78.731999999999999</c:v>
                </c:pt>
                <c:pt idx="13522">
                  <c:v>78.597999999999999</c:v>
                </c:pt>
                <c:pt idx="13523">
                  <c:v>78.63</c:v>
                </c:pt>
                <c:pt idx="13524">
                  <c:v>78.733999999999995</c:v>
                </c:pt>
                <c:pt idx="13525">
                  <c:v>79.067999999999998</c:v>
                </c:pt>
                <c:pt idx="13526">
                  <c:v>78.771000000000001</c:v>
                </c:pt>
                <c:pt idx="13527">
                  <c:v>78.67</c:v>
                </c:pt>
                <c:pt idx="13528">
                  <c:v>78.837000000000003</c:v>
                </c:pt>
                <c:pt idx="13529">
                  <c:v>79.042000000000002</c:v>
                </c:pt>
                <c:pt idx="13530">
                  <c:v>78.811999999999998</c:v>
                </c:pt>
                <c:pt idx="13531">
                  <c:v>78.834000000000003</c:v>
                </c:pt>
                <c:pt idx="13532">
                  <c:v>79.055999999999997</c:v>
                </c:pt>
                <c:pt idx="13533">
                  <c:v>78.61</c:v>
                </c:pt>
                <c:pt idx="13534">
                  <c:v>78.683999999999997</c:v>
                </c:pt>
                <c:pt idx="13535">
                  <c:v>78.805000000000007</c:v>
                </c:pt>
                <c:pt idx="13536">
                  <c:v>78.838999999999999</c:v>
                </c:pt>
                <c:pt idx="13537">
                  <c:v>78.727999999999994</c:v>
                </c:pt>
                <c:pt idx="13538">
                  <c:v>78.703000000000003</c:v>
                </c:pt>
                <c:pt idx="13539">
                  <c:v>78.828000000000003</c:v>
                </c:pt>
                <c:pt idx="13540">
                  <c:v>78.885000000000005</c:v>
                </c:pt>
                <c:pt idx="13541">
                  <c:v>78.734999999999999</c:v>
                </c:pt>
                <c:pt idx="13542">
                  <c:v>78.744</c:v>
                </c:pt>
                <c:pt idx="13543">
                  <c:v>78.760000000000005</c:v>
                </c:pt>
                <c:pt idx="13544">
                  <c:v>78.799000000000007</c:v>
                </c:pt>
                <c:pt idx="13545">
                  <c:v>78.796000000000006</c:v>
                </c:pt>
                <c:pt idx="13546">
                  <c:v>78.736999999999995</c:v>
                </c:pt>
                <c:pt idx="13547">
                  <c:v>78.707999999999998</c:v>
                </c:pt>
                <c:pt idx="13548">
                  <c:v>78.826999999999998</c:v>
                </c:pt>
                <c:pt idx="13549">
                  <c:v>78.701999999999998</c:v>
                </c:pt>
                <c:pt idx="13550">
                  <c:v>78.727999999999994</c:v>
                </c:pt>
                <c:pt idx="13551">
                  <c:v>78.707999999999998</c:v>
                </c:pt>
                <c:pt idx="13552">
                  <c:v>78.744</c:v>
                </c:pt>
                <c:pt idx="13553">
                  <c:v>78.692999999999998</c:v>
                </c:pt>
                <c:pt idx="13554">
                  <c:v>78.867000000000004</c:v>
                </c:pt>
                <c:pt idx="13555">
                  <c:v>78.765000000000001</c:v>
                </c:pt>
                <c:pt idx="13556">
                  <c:v>78.72</c:v>
                </c:pt>
                <c:pt idx="13557">
                  <c:v>78.706000000000003</c:v>
                </c:pt>
                <c:pt idx="13558">
                  <c:v>78.869</c:v>
                </c:pt>
                <c:pt idx="13559">
                  <c:v>78.832999999999998</c:v>
                </c:pt>
                <c:pt idx="13560">
                  <c:v>78.757000000000005</c:v>
                </c:pt>
                <c:pt idx="13561">
                  <c:v>78.704999999999998</c:v>
                </c:pt>
                <c:pt idx="13562">
                  <c:v>78.768000000000001</c:v>
                </c:pt>
                <c:pt idx="13563">
                  <c:v>78.844999999999999</c:v>
                </c:pt>
                <c:pt idx="13564">
                  <c:v>78.760000000000005</c:v>
                </c:pt>
                <c:pt idx="13565">
                  <c:v>78.635999999999996</c:v>
                </c:pt>
                <c:pt idx="13566">
                  <c:v>78.849000000000004</c:v>
                </c:pt>
                <c:pt idx="13567">
                  <c:v>78.727999999999994</c:v>
                </c:pt>
                <c:pt idx="13568">
                  <c:v>78.706999999999994</c:v>
                </c:pt>
                <c:pt idx="13569">
                  <c:v>78.781000000000006</c:v>
                </c:pt>
                <c:pt idx="13570">
                  <c:v>78.808999999999997</c:v>
                </c:pt>
                <c:pt idx="13571">
                  <c:v>78.753</c:v>
                </c:pt>
                <c:pt idx="13572">
                  <c:v>78.731999999999999</c:v>
                </c:pt>
                <c:pt idx="13573">
                  <c:v>78.715999999999994</c:v>
                </c:pt>
                <c:pt idx="13574">
                  <c:v>78.730999999999995</c:v>
                </c:pt>
                <c:pt idx="13575">
                  <c:v>78.731999999999999</c:v>
                </c:pt>
                <c:pt idx="13576">
                  <c:v>78.778999999999996</c:v>
                </c:pt>
                <c:pt idx="13577">
                  <c:v>78.778000000000006</c:v>
                </c:pt>
                <c:pt idx="13578">
                  <c:v>78.738</c:v>
                </c:pt>
                <c:pt idx="13579">
                  <c:v>78.784000000000006</c:v>
                </c:pt>
                <c:pt idx="13580">
                  <c:v>78.834999999999994</c:v>
                </c:pt>
                <c:pt idx="13581">
                  <c:v>78.850999999999999</c:v>
                </c:pt>
                <c:pt idx="13582">
                  <c:v>78.716999999999999</c:v>
                </c:pt>
                <c:pt idx="13583">
                  <c:v>78.781000000000006</c:v>
                </c:pt>
                <c:pt idx="13584">
                  <c:v>78.834000000000003</c:v>
                </c:pt>
                <c:pt idx="13585">
                  <c:v>78.739999999999995</c:v>
                </c:pt>
                <c:pt idx="13586">
                  <c:v>78.682000000000002</c:v>
                </c:pt>
                <c:pt idx="13587">
                  <c:v>78.742000000000004</c:v>
                </c:pt>
                <c:pt idx="13588">
                  <c:v>78.825999999999993</c:v>
                </c:pt>
                <c:pt idx="13589">
                  <c:v>78.736000000000004</c:v>
                </c:pt>
                <c:pt idx="13590">
                  <c:v>78.817999999999998</c:v>
                </c:pt>
                <c:pt idx="13591">
                  <c:v>78.700999999999993</c:v>
                </c:pt>
                <c:pt idx="13592">
                  <c:v>78.775000000000006</c:v>
                </c:pt>
                <c:pt idx="13593">
                  <c:v>78.787000000000006</c:v>
                </c:pt>
                <c:pt idx="13594">
                  <c:v>78.700999999999993</c:v>
                </c:pt>
                <c:pt idx="13595">
                  <c:v>78.834999999999994</c:v>
                </c:pt>
                <c:pt idx="13596">
                  <c:v>78.679000000000002</c:v>
                </c:pt>
                <c:pt idx="13597">
                  <c:v>78.846999999999994</c:v>
                </c:pt>
                <c:pt idx="13598">
                  <c:v>78.741</c:v>
                </c:pt>
                <c:pt idx="13599">
                  <c:v>78.852000000000004</c:v>
                </c:pt>
                <c:pt idx="13600">
                  <c:v>78.796000000000006</c:v>
                </c:pt>
                <c:pt idx="13601">
                  <c:v>78.715000000000003</c:v>
                </c:pt>
                <c:pt idx="13602">
                  <c:v>78.724999999999994</c:v>
                </c:pt>
                <c:pt idx="13603">
                  <c:v>78.807000000000002</c:v>
                </c:pt>
                <c:pt idx="13604">
                  <c:v>78.739999999999995</c:v>
                </c:pt>
                <c:pt idx="13605">
                  <c:v>78.644999999999996</c:v>
                </c:pt>
                <c:pt idx="13606">
                  <c:v>78.683999999999997</c:v>
                </c:pt>
                <c:pt idx="13607">
                  <c:v>78.885000000000005</c:v>
                </c:pt>
                <c:pt idx="13608">
                  <c:v>78.760000000000005</c:v>
                </c:pt>
                <c:pt idx="13609">
                  <c:v>78.722999999999999</c:v>
                </c:pt>
                <c:pt idx="13610">
                  <c:v>78.706000000000003</c:v>
                </c:pt>
                <c:pt idx="13611">
                  <c:v>78.893000000000001</c:v>
                </c:pt>
                <c:pt idx="13612">
                  <c:v>78.662999999999997</c:v>
                </c:pt>
                <c:pt idx="13613">
                  <c:v>78.728999999999999</c:v>
                </c:pt>
                <c:pt idx="13614">
                  <c:v>78.792000000000002</c:v>
                </c:pt>
                <c:pt idx="13615">
                  <c:v>78.832999999999998</c:v>
                </c:pt>
                <c:pt idx="13616">
                  <c:v>78.715999999999994</c:v>
                </c:pt>
                <c:pt idx="13617">
                  <c:v>78.784000000000006</c:v>
                </c:pt>
                <c:pt idx="13618">
                  <c:v>78.778000000000006</c:v>
                </c:pt>
                <c:pt idx="13619">
                  <c:v>78.73</c:v>
                </c:pt>
                <c:pt idx="13620">
                  <c:v>78.766999999999996</c:v>
                </c:pt>
                <c:pt idx="13621">
                  <c:v>78.757000000000005</c:v>
                </c:pt>
                <c:pt idx="13622">
                  <c:v>78.751000000000005</c:v>
                </c:pt>
                <c:pt idx="13623">
                  <c:v>78.724999999999994</c:v>
                </c:pt>
                <c:pt idx="13624">
                  <c:v>78.756</c:v>
                </c:pt>
                <c:pt idx="13625">
                  <c:v>78.721999999999994</c:v>
                </c:pt>
                <c:pt idx="13626">
                  <c:v>78.777000000000001</c:v>
                </c:pt>
                <c:pt idx="13627">
                  <c:v>78.817999999999998</c:v>
                </c:pt>
                <c:pt idx="13628">
                  <c:v>78.748999999999995</c:v>
                </c:pt>
                <c:pt idx="13629">
                  <c:v>78.820999999999998</c:v>
                </c:pt>
                <c:pt idx="13630">
                  <c:v>78.724999999999994</c:v>
                </c:pt>
                <c:pt idx="13631">
                  <c:v>78.811000000000007</c:v>
                </c:pt>
                <c:pt idx="13632">
                  <c:v>78.787000000000006</c:v>
                </c:pt>
                <c:pt idx="13633">
                  <c:v>78.611000000000004</c:v>
                </c:pt>
                <c:pt idx="13634">
                  <c:v>78.725999999999999</c:v>
                </c:pt>
                <c:pt idx="13635">
                  <c:v>78.870999999999995</c:v>
                </c:pt>
                <c:pt idx="13636">
                  <c:v>78.802999999999997</c:v>
                </c:pt>
                <c:pt idx="13637">
                  <c:v>78.477999999999994</c:v>
                </c:pt>
                <c:pt idx="13638">
                  <c:v>78.795000000000002</c:v>
                </c:pt>
                <c:pt idx="13639">
                  <c:v>78.790000000000006</c:v>
                </c:pt>
                <c:pt idx="13640">
                  <c:v>78.736999999999995</c:v>
                </c:pt>
                <c:pt idx="13641">
                  <c:v>78.778999999999996</c:v>
                </c:pt>
                <c:pt idx="13642">
                  <c:v>78.781000000000006</c:v>
                </c:pt>
                <c:pt idx="13643">
                  <c:v>78.837999999999994</c:v>
                </c:pt>
                <c:pt idx="13644">
                  <c:v>78.631</c:v>
                </c:pt>
                <c:pt idx="13645">
                  <c:v>78.771000000000001</c:v>
                </c:pt>
                <c:pt idx="13646">
                  <c:v>78.789000000000001</c:v>
                </c:pt>
                <c:pt idx="13647">
                  <c:v>78.795000000000002</c:v>
                </c:pt>
                <c:pt idx="13648">
                  <c:v>78.691999999999993</c:v>
                </c:pt>
                <c:pt idx="13649">
                  <c:v>78.757999999999996</c:v>
                </c:pt>
                <c:pt idx="13650">
                  <c:v>78.754000000000005</c:v>
                </c:pt>
                <c:pt idx="13651">
                  <c:v>78.766999999999996</c:v>
                </c:pt>
                <c:pt idx="13652">
                  <c:v>78.634</c:v>
                </c:pt>
                <c:pt idx="13653">
                  <c:v>78.738</c:v>
                </c:pt>
                <c:pt idx="13654">
                  <c:v>78.741</c:v>
                </c:pt>
                <c:pt idx="13655">
                  <c:v>78.819999999999993</c:v>
                </c:pt>
                <c:pt idx="13656">
                  <c:v>78.685000000000002</c:v>
                </c:pt>
                <c:pt idx="13657">
                  <c:v>78.733999999999995</c:v>
                </c:pt>
                <c:pt idx="13658">
                  <c:v>78.847999999999999</c:v>
                </c:pt>
                <c:pt idx="13659">
                  <c:v>78.703999999999994</c:v>
                </c:pt>
                <c:pt idx="13660">
                  <c:v>78.742000000000004</c:v>
                </c:pt>
                <c:pt idx="13661">
                  <c:v>78.736999999999995</c:v>
                </c:pt>
                <c:pt idx="13662">
                  <c:v>79.085999999999999</c:v>
                </c:pt>
                <c:pt idx="13663">
                  <c:v>78.781000000000006</c:v>
                </c:pt>
                <c:pt idx="13664">
                  <c:v>78.751999999999995</c:v>
                </c:pt>
                <c:pt idx="13665">
                  <c:v>78.876999999999995</c:v>
                </c:pt>
                <c:pt idx="13666">
                  <c:v>79.049000000000007</c:v>
                </c:pt>
                <c:pt idx="13667">
                  <c:v>78.808000000000007</c:v>
                </c:pt>
                <c:pt idx="13668">
                  <c:v>78.781999999999996</c:v>
                </c:pt>
                <c:pt idx="13669">
                  <c:v>78.932000000000002</c:v>
                </c:pt>
                <c:pt idx="13670">
                  <c:v>78.962999999999994</c:v>
                </c:pt>
                <c:pt idx="13671">
                  <c:v>78.873000000000005</c:v>
                </c:pt>
                <c:pt idx="13672">
                  <c:v>78.775999999999996</c:v>
                </c:pt>
                <c:pt idx="13673">
                  <c:v>78.938999999999993</c:v>
                </c:pt>
                <c:pt idx="13674">
                  <c:v>78.894000000000005</c:v>
                </c:pt>
                <c:pt idx="13675">
                  <c:v>78.840999999999994</c:v>
                </c:pt>
                <c:pt idx="13676">
                  <c:v>78.757999999999996</c:v>
                </c:pt>
                <c:pt idx="13677">
                  <c:v>79.013000000000005</c:v>
                </c:pt>
                <c:pt idx="13678">
                  <c:v>78.936000000000007</c:v>
                </c:pt>
                <c:pt idx="13679">
                  <c:v>78.893000000000001</c:v>
                </c:pt>
                <c:pt idx="13680">
                  <c:v>78.701999999999998</c:v>
                </c:pt>
                <c:pt idx="13681">
                  <c:v>78.876000000000005</c:v>
                </c:pt>
                <c:pt idx="13682">
                  <c:v>78.873000000000005</c:v>
                </c:pt>
                <c:pt idx="13683">
                  <c:v>78.843000000000004</c:v>
                </c:pt>
                <c:pt idx="13684">
                  <c:v>78.844999999999999</c:v>
                </c:pt>
                <c:pt idx="13685">
                  <c:v>78.903999999999996</c:v>
                </c:pt>
                <c:pt idx="13686">
                  <c:v>78.828999999999994</c:v>
                </c:pt>
                <c:pt idx="13687">
                  <c:v>78.875</c:v>
                </c:pt>
                <c:pt idx="13688">
                  <c:v>78.91</c:v>
                </c:pt>
                <c:pt idx="13689">
                  <c:v>78.908000000000001</c:v>
                </c:pt>
                <c:pt idx="13690">
                  <c:v>78.832999999999998</c:v>
                </c:pt>
                <c:pt idx="13691">
                  <c:v>78.917000000000002</c:v>
                </c:pt>
                <c:pt idx="13692">
                  <c:v>78.832999999999998</c:v>
                </c:pt>
                <c:pt idx="13693">
                  <c:v>78.849000000000004</c:v>
                </c:pt>
                <c:pt idx="13694">
                  <c:v>78.820999999999998</c:v>
                </c:pt>
                <c:pt idx="13695">
                  <c:v>78.924999999999997</c:v>
                </c:pt>
                <c:pt idx="13696">
                  <c:v>78.897999999999996</c:v>
                </c:pt>
                <c:pt idx="13697">
                  <c:v>78.825999999999993</c:v>
                </c:pt>
                <c:pt idx="13698">
                  <c:v>78.772000000000006</c:v>
                </c:pt>
                <c:pt idx="13699">
                  <c:v>78.983000000000004</c:v>
                </c:pt>
                <c:pt idx="13700">
                  <c:v>78.751999999999995</c:v>
                </c:pt>
                <c:pt idx="13701">
                  <c:v>78.816000000000003</c:v>
                </c:pt>
                <c:pt idx="13702">
                  <c:v>78.876000000000005</c:v>
                </c:pt>
                <c:pt idx="13703">
                  <c:v>79.174000000000007</c:v>
                </c:pt>
                <c:pt idx="13704">
                  <c:v>78.941000000000003</c:v>
                </c:pt>
                <c:pt idx="13705">
                  <c:v>78.817999999999998</c:v>
                </c:pt>
                <c:pt idx="13706">
                  <c:v>78.903999999999996</c:v>
                </c:pt>
                <c:pt idx="13707">
                  <c:v>78.968000000000004</c:v>
                </c:pt>
                <c:pt idx="13708">
                  <c:v>78.885000000000005</c:v>
                </c:pt>
                <c:pt idx="13709">
                  <c:v>78.853999999999999</c:v>
                </c:pt>
                <c:pt idx="13710">
                  <c:v>78.876999999999995</c:v>
                </c:pt>
                <c:pt idx="13711">
                  <c:v>79.022000000000006</c:v>
                </c:pt>
                <c:pt idx="13712">
                  <c:v>78.876999999999995</c:v>
                </c:pt>
                <c:pt idx="13713">
                  <c:v>78.801000000000002</c:v>
                </c:pt>
                <c:pt idx="13714">
                  <c:v>78.89</c:v>
                </c:pt>
                <c:pt idx="13715">
                  <c:v>78.930000000000007</c:v>
                </c:pt>
                <c:pt idx="13716">
                  <c:v>78.944999999999993</c:v>
                </c:pt>
                <c:pt idx="13717">
                  <c:v>78.605999999999995</c:v>
                </c:pt>
                <c:pt idx="13718">
                  <c:v>79.009</c:v>
                </c:pt>
                <c:pt idx="13719">
                  <c:v>78.745000000000005</c:v>
                </c:pt>
                <c:pt idx="13720">
                  <c:v>78.900999999999996</c:v>
                </c:pt>
                <c:pt idx="13721">
                  <c:v>78.8</c:v>
                </c:pt>
                <c:pt idx="13722">
                  <c:v>78.933000000000007</c:v>
                </c:pt>
                <c:pt idx="13723">
                  <c:v>78.823999999999998</c:v>
                </c:pt>
                <c:pt idx="13724">
                  <c:v>78.813999999999993</c:v>
                </c:pt>
                <c:pt idx="13725">
                  <c:v>78.861000000000004</c:v>
                </c:pt>
                <c:pt idx="13726">
                  <c:v>78.792000000000002</c:v>
                </c:pt>
                <c:pt idx="13727">
                  <c:v>78.8</c:v>
                </c:pt>
                <c:pt idx="13728">
                  <c:v>79.025999999999996</c:v>
                </c:pt>
                <c:pt idx="13729">
                  <c:v>78.953999999999994</c:v>
                </c:pt>
                <c:pt idx="13730">
                  <c:v>78.899000000000001</c:v>
                </c:pt>
                <c:pt idx="13731">
                  <c:v>78.652000000000001</c:v>
                </c:pt>
                <c:pt idx="13732">
                  <c:v>78.533000000000001</c:v>
                </c:pt>
                <c:pt idx="13733">
                  <c:v>78.864000000000004</c:v>
                </c:pt>
                <c:pt idx="13734">
                  <c:v>78.72</c:v>
                </c:pt>
                <c:pt idx="13735">
                  <c:v>78.745000000000005</c:v>
                </c:pt>
                <c:pt idx="13736">
                  <c:v>78.59</c:v>
                </c:pt>
                <c:pt idx="13737">
                  <c:v>78.929000000000002</c:v>
                </c:pt>
                <c:pt idx="13738">
                  <c:v>78.771000000000001</c:v>
                </c:pt>
                <c:pt idx="13739">
                  <c:v>78.653999999999996</c:v>
                </c:pt>
                <c:pt idx="13740">
                  <c:v>78.832999999999998</c:v>
                </c:pt>
                <c:pt idx="13741">
                  <c:v>78.941999999999993</c:v>
                </c:pt>
                <c:pt idx="13742">
                  <c:v>78.745999999999995</c:v>
                </c:pt>
                <c:pt idx="13743">
                  <c:v>78.501999999999995</c:v>
                </c:pt>
                <c:pt idx="13744">
                  <c:v>78.637</c:v>
                </c:pt>
                <c:pt idx="13745">
                  <c:v>78.813999999999993</c:v>
                </c:pt>
                <c:pt idx="13746">
                  <c:v>78.718000000000004</c:v>
                </c:pt>
                <c:pt idx="13747">
                  <c:v>78.784999999999997</c:v>
                </c:pt>
                <c:pt idx="13748">
                  <c:v>78.7</c:v>
                </c:pt>
                <c:pt idx="13749">
                  <c:v>78.834999999999994</c:v>
                </c:pt>
                <c:pt idx="13750">
                  <c:v>78.692999999999998</c:v>
                </c:pt>
                <c:pt idx="13751">
                  <c:v>78.822999999999993</c:v>
                </c:pt>
                <c:pt idx="13752">
                  <c:v>78.742000000000004</c:v>
                </c:pt>
                <c:pt idx="13753">
                  <c:v>78.86</c:v>
                </c:pt>
                <c:pt idx="13754">
                  <c:v>78.741</c:v>
                </c:pt>
                <c:pt idx="13755">
                  <c:v>78.647999999999996</c:v>
                </c:pt>
                <c:pt idx="13756">
                  <c:v>78.709000000000003</c:v>
                </c:pt>
                <c:pt idx="13757">
                  <c:v>78.805000000000007</c:v>
                </c:pt>
                <c:pt idx="13758">
                  <c:v>78.799000000000007</c:v>
                </c:pt>
                <c:pt idx="13759">
                  <c:v>78.744</c:v>
                </c:pt>
                <c:pt idx="13760">
                  <c:v>78.677999999999997</c:v>
                </c:pt>
                <c:pt idx="13761">
                  <c:v>78.67</c:v>
                </c:pt>
                <c:pt idx="13762">
                  <c:v>78.796999999999997</c:v>
                </c:pt>
                <c:pt idx="13763">
                  <c:v>78.712000000000003</c:v>
                </c:pt>
                <c:pt idx="13764">
                  <c:v>78.661000000000001</c:v>
                </c:pt>
                <c:pt idx="13765">
                  <c:v>78.941999999999993</c:v>
                </c:pt>
                <c:pt idx="13766">
                  <c:v>78.731999999999999</c:v>
                </c:pt>
                <c:pt idx="13767">
                  <c:v>78.804000000000002</c:v>
                </c:pt>
                <c:pt idx="13768">
                  <c:v>78.581999999999994</c:v>
                </c:pt>
                <c:pt idx="13769">
                  <c:v>78.864000000000004</c:v>
                </c:pt>
                <c:pt idx="13770">
                  <c:v>78.88</c:v>
                </c:pt>
                <c:pt idx="13771">
                  <c:v>78.804000000000002</c:v>
                </c:pt>
                <c:pt idx="13772">
                  <c:v>78.483999999999995</c:v>
                </c:pt>
                <c:pt idx="13773">
                  <c:v>78.864999999999995</c:v>
                </c:pt>
                <c:pt idx="13774">
                  <c:v>78.784000000000006</c:v>
                </c:pt>
                <c:pt idx="13775">
                  <c:v>78.817999999999998</c:v>
                </c:pt>
                <c:pt idx="13776">
                  <c:v>78.489999999999995</c:v>
                </c:pt>
                <c:pt idx="13777">
                  <c:v>78.923000000000002</c:v>
                </c:pt>
                <c:pt idx="13778">
                  <c:v>78.908000000000001</c:v>
                </c:pt>
                <c:pt idx="13779">
                  <c:v>78.742000000000004</c:v>
                </c:pt>
                <c:pt idx="13780">
                  <c:v>78.613</c:v>
                </c:pt>
                <c:pt idx="13781">
                  <c:v>78.858999999999995</c:v>
                </c:pt>
                <c:pt idx="13782">
                  <c:v>78.891999999999996</c:v>
                </c:pt>
                <c:pt idx="13783">
                  <c:v>78.605000000000004</c:v>
                </c:pt>
                <c:pt idx="13784">
                  <c:v>78.682000000000002</c:v>
                </c:pt>
                <c:pt idx="13785">
                  <c:v>78.917000000000002</c:v>
                </c:pt>
                <c:pt idx="13786">
                  <c:v>78.736000000000004</c:v>
                </c:pt>
                <c:pt idx="13787">
                  <c:v>78.593999999999994</c:v>
                </c:pt>
                <c:pt idx="13788">
                  <c:v>78.606999999999999</c:v>
                </c:pt>
                <c:pt idx="13789">
                  <c:v>78.861000000000004</c:v>
                </c:pt>
                <c:pt idx="13790">
                  <c:v>78.793000000000006</c:v>
                </c:pt>
                <c:pt idx="13791">
                  <c:v>78.611999999999995</c:v>
                </c:pt>
                <c:pt idx="13792">
                  <c:v>78.787999999999997</c:v>
                </c:pt>
                <c:pt idx="13793">
                  <c:v>78.936999999999998</c:v>
                </c:pt>
                <c:pt idx="13794">
                  <c:v>78.722999999999999</c:v>
                </c:pt>
                <c:pt idx="13795">
                  <c:v>78.447000000000003</c:v>
                </c:pt>
                <c:pt idx="13796">
                  <c:v>78.662000000000006</c:v>
                </c:pt>
                <c:pt idx="13797">
                  <c:v>78.908000000000001</c:v>
                </c:pt>
                <c:pt idx="13798">
                  <c:v>78.867000000000004</c:v>
                </c:pt>
                <c:pt idx="13799">
                  <c:v>78.619</c:v>
                </c:pt>
                <c:pt idx="13800">
                  <c:v>78.596000000000004</c:v>
                </c:pt>
                <c:pt idx="13801">
                  <c:v>78.876999999999995</c:v>
                </c:pt>
                <c:pt idx="13802">
                  <c:v>78.89</c:v>
                </c:pt>
                <c:pt idx="13803">
                  <c:v>78.832999999999998</c:v>
                </c:pt>
                <c:pt idx="13804">
                  <c:v>78.819999999999993</c:v>
                </c:pt>
                <c:pt idx="13805">
                  <c:v>78.935000000000002</c:v>
                </c:pt>
                <c:pt idx="13806">
                  <c:v>78.712999999999994</c:v>
                </c:pt>
                <c:pt idx="13807">
                  <c:v>78.713999999999999</c:v>
                </c:pt>
                <c:pt idx="13808">
                  <c:v>78.78</c:v>
                </c:pt>
                <c:pt idx="13809">
                  <c:v>78.69</c:v>
                </c:pt>
                <c:pt idx="13810">
                  <c:v>78.733000000000004</c:v>
                </c:pt>
                <c:pt idx="13811">
                  <c:v>78.728999999999999</c:v>
                </c:pt>
                <c:pt idx="13812">
                  <c:v>78.712000000000003</c:v>
                </c:pt>
                <c:pt idx="13813">
                  <c:v>78.86</c:v>
                </c:pt>
                <c:pt idx="13814">
                  <c:v>78.668999999999997</c:v>
                </c:pt>
                <c:pt idx="13815">
                  <c:v>78.685000000000002</c:v>
                </c:pt>
                <c:pt idx="13816">
                  <c:v>78.828000000000003</c:v>
                </c:pt>
                <c:pt idx="13817">
                  <c:v>78.984999999999999</c:v>
                </c:pt>
                <c:pt idx="13818">
                  <c:v>78.546000000000006</c:v>
                </c:pt>
                <c:pt idx="13819">
                  <c:v>78.921999999999997</c:v>
                </c:pt>
                <c:pt idx="13820">
                  <c:v>78.847999999999999</c:v>
                </c:pt>
                <c:pt idx="13821">
                  <c:v>78.69</c:v>
                </c:pt>
                <c:pt idx="13822">
                  <c:v>78.525999999999996</c:v>
                </c:pt>
                <c:pt idx="13823">
                  <c:v>78.83</c:v>
                </c:pt>
                <c:pt idx="13824">
                  <c:v>78.790999999999997</c:v>
                </c:pt>
                <c:pt idx="13825">
                  <c:v>78.757000000000005</c:v>
                </c:pt>
                <c:pt idx="13826">
                  <c:v>78.578999999999994</c:v>
                </c:pt>
                <c:pt idx="13827">
                  <c:v>78.995000000000005</c:v>
                </c:pt>
                <c:pt idx="13828">
                  <c:v>79.340999999999994</c:v>
                </c:pt>
                <c:pt idx="13829">
                  <c:v>78.903999999999996</c:v>
                </c:pt>
                <c:pt idx="13830">
                  <c:v>78.555000000000007</c:v>
                </c:pt>
                <c:pt idx="13831">
                  <c:v>78.631</c:v>
                </c:pt>
                <c:pt idx="13832">
                  <c:v>78.768000000000001</c:v>
                </c:pt>
                <c:pt idx="13833">
                  <c:v>78.873999999999995</c:v>
                </c:pt>
                <c:pt idx="13834">
                  <c:v>78.62</c:v>
                </c:pt>
                <c:pt idx="13835">
                  <c:v>78.760000000000005</c:v>
                </c:pt>
                <c:pt idx="13836">
                  <c:v>78.724000000000004</c:v>
                </c:pt>
                <c:pt idx="13837">
                  <c:v>78.858000000000004</c:v>
                </c:pt>
                <c:pt idx="13838">
                  <c:v>78.605999999999995</c:v>
                </c:pt>
                <c:pt idx="13839">
                  <c:v>78.846999999999994</c:v>
                </c:pt>
                <c:pt idx="13840">
                  <c:v>78.760999999999996</c:v>
                </c:pt>
                <c:pt idx="13841">
                  <c:v>78.820999999999998</c:v>
                </c:pt>
                <c:pt idx="13842">
                  <c:v>78.730999999999995</c:v>
                </c:pt>
                <c:pt idx="13843">
                  <c:v>78.771000000000001</c:v>
                </c:pt>
                <c:pt idx="13844">
                  <c:v>78.753</c:v>
                </c:pt>
                <c:pt idx="13845">
                  <c:v>78.712000000000003</c:v>
                </c:pt>
                <c:pt idx="13846">
                  <c:v>78.831000000000003</c:v>
                </c:pt>
                <c:pt idx="13847">
                  <c:v>78.986999999999995</c:v>
                </c:pt>
                <c:pt idx="13848">
                  <c:v>78.757000000000005</c:v>
                </c:pt>
                <c:pt idx="13849">
                  <c:v>78.600999999999999</c:v>
                </c:pt>
                <c:pt idx="13850">
                  <c:v>78.683999999999997</c:v>
                </c:pt>
                <c:pt idx="13851">
                  <c:v>78.768000000000001</c:v>
                </c:pt>
                <c:pt idx="13852">
                  <c:v>78.695999999999998</c:v>
                </c:pt>
                <c:pt idx="13853">
                  <c:v>78.738</c:v>
                </c:pt>
                <c:pt idx="13854">
                  <c:v>78.721999999999994</c:v>
                </c:pt>
                <c:pt idx="13855">
                  <c:v>78.753</c:v>
                </c:pt>
                <c:pt idx="13856">
                  <c:v>78.731999999999999</c:v>
                </c:pt>
                <c:pt idx="13857">
                  <c:v>78.725999999999999</c:v>
                </c:pt>
                <c:pt idx="13858">
                  <c:v>78.814999999999998</c:v>
                </c:pt>
                <c:pt idx="13859">
                  <c:v>78.649000000000001</c:v>
                </c:pt>
                <c:pt idx="13860">
                  <c:v>78.658000000000001</c:v>
                </c:pt>
                <c:pt idx="13861">
                  <c:v>78.674000000000007</c:v>
                </c:pt>
                <c:pt idx="13862">
                  <c:v>78.837999999999994</c:v>
                </c:pt>
                <c:pt idx="13863">
                  <c:v>78.628</c:v>
                </c:pt>
                <c:pt idx="13864">
                  <c:v>78.626000000000005</c:v>
                </c:pt>
                <c:pt idx="13865">
                  <c:v>78.763999999999996</c:v>
                </c:pt>
                <c:pt idx="13866">
                  <c:v>78.837999999999994</c:v>
                </c:pt>
                <c:pt idx="13867">
                  <c:v>78.841999999999999</c:v>
                </c:pt>
                <c:pt idx="13868">
                  <c:v>78.521000000000001</c:v>
                </c:pt>
                <c:pt idx="13869">
                  <c:v>78.978999999999999</c:v>
                </c:pt>
                <c:pt idx="13870">
                  <c:v>78.781999999999996</c:v>
                </c:pt>
                <c:pt idx="13871">
                  <c:v>78.766000000000005</c:v>
                </c:pt>
                <c:pt idx="13872">
                  <c:v>78.474000000000004</c:v>
                </c:pt>
                <c:pt idx="13873">
                  <c:v>78.906999999999996</c:v>
                </c:pt>
                <c:pt idx="13874">
                  <c:v>78.834999999999994</c:v>
                </c:pt>
                <c:pt idx="13875">
                  <c:v>78.756</c:v>
                </c:pt>
                <c:pt idx="13876">
                  <c:v>78.441999999999993</c:v>
                </c:pt>
                <c:pt idx="13877">
                  <c:v>78.94</c:v>
                </c:pt>
                <c:pt idx="13878">
                  <c:v>78.849999999999994</c:v>
                </c:pt>
                <c:pt idx="13879">
                  <c:v>78.796999999999997</c:v>
                </c:pt>
                <c:pt idx="13880">
                  <c:v>78.427999999999997</c:v>
                </c:pt>
                <c:pt idx="13881">
                  <c:v>78.533000000000001</c:v>
                </c:pt>
                <c:pt idx="13882">
                  <c:v>78.734999999999999</c:v>
                </c:pt>
                <c:pt idx="13883">
                  <c:v>78.864999999999995</c:v>
                </c:pt>
                <c:pt idx="13884">
                  <c:v>78.813999999999993</c:v>
                </c:pt>
                <c:pt idx="13885">
                  <c:v>78.784999999999997</c:v>
                </c:pt>
                <c:pt idx="13886">
                  <c:v>78.718999999999994</c:v>
                </c:pt>
                <c:pt idx="13887">
                  <c:v>78.77</c:v>
                </c:pt>
                <c:pt idx="13888">
                  <c:v>78.864999999999995</c:v>
                </c:pt>
                <c:pt idx="13889">
                  <c:v>78.784999999999997</c:v>
                </c:pt>
                <c:pt idx="13890">
                  <c:v>78.739999999999995</c:v>
                </c:pt>
                <c:pt idx="13891">
                  <c:v>78.778999999999996</c:v>
                </c:pt>
                <c:pt idx="13892">
                  <c:v>78.757000000000005</c:v>
                </c:pt>
                <c:pt idx="13893">
                  <c:v>78.998000000000005</c:v>
                </c:pt>
                <c:pt idx="13894">
                  <c:v>78.759</c:v>
                </c:pt>
                <c:pt idx="13895">
                  <c:v>78.688999999999993</c:v>
                </c:pt>
                <c:pt idx="13896">
                  <c:v>78.637</c:v>
                </c:pt>
                <c:pt idx="13897">
                  <c:v>78.787000000000006</c:v>
                </c:pt>
                <c:pt idx="13898">
                  <c:v>78.795000000000002</c:v>
                </c:pt>
                <c:pt idx="13899">
                  <c:v>78.599000000000004</c:v>
                </c:pt>
                <c:pt idx="13900">
                  <c:v>78.989000000000004</c:v>
                </c:pt>
                <c:pt idx="13901">
                  <c:v>78.771000000000001</c:v>
                </c:pt>
                <c:pt idx="13902">
                  <c:v>78.754000000000005</c:v>
                </c:pt>
                <c:pt idx="13903">
                  <c:v>78.585999999999999</c:v>
                </c:pt>
                <c:pt idx="13904">
                  <c:v>78.765000000000001</c:v>
                </c:pt>
                <c:pt idx="13905">
                  <c:v>78.816999999999993</c:v>
                </c:pt>
                <c:pt idx="13906">
                  <c:v>78.652000000000001</c:v>
                </c:pt>
                <c:pt idx="13907">
                  <c:v>78.736999999999995</c:v>
                </c:pt>
                <c:pt idx="13908">
                  <c:v>78.664000000000001</c:v>
                </c:pt>
                <c:pt idx="13909">
                  <c:v>78.718000000000004</c:v>
                </c:pt>
                <c:pt idx="13910">
                  <c:v>78.72</c:v>
                </c:pt>
                <c:pt idx="13911">
                  <c:v>78.872</c:v>
                </c:pt>
                <c:pt idx="13912">
                  <c:v>78.724999999999994</c:v>
                </c:pt>
                <c:pt idx="13913">
                  <c:v>78.796000000000006</c:v>
                </c:pt>
                <c:pt idx="13914">
                  <c:v>78.63</c:v>
                </c:pt>
                <c:pt idx="13915">
                  <c:v>78.739000000000004</c:v>
                </c:pt>
                <c:pt idx="13916">
                  <c:v>78.661000000000001</c:v>
                </c:pt>
                <c:pt idx="13917">
                  <c:v>78.736999999999995</c:v>
                </c:pt>
                <c:pt idx="13918">
                  <c:v>78.888000000000005</c:v>
                </c:pt>
                <c:pt idx="13919">
                  <c:v>78.793000000000006</c:v>
                </c:pt>
                <c:pt idx="13920">
                  <c:v>78.688999999999993</c:v>
                </c:pt>
                <c:pt idx="13921">
                  <c:v>78.754999999999995</c:v>
                </c:pt>
                <c:pt idx="13922">
                  <c:v>78.951999999999998</c:v>
                </c:pt>
                <c:pt idx="13923">
                  <c:v>78.781000000000006</c:v>
                </c:pt>
                <c:pt idx="13924">
                  <c:v>78.554000000000002</c:v>
                </c:pt>
                <c:pt idx="13925">
                  <c:v>78.814999999999998</c:v>
                </c:pt>
                <c:pt idx="13926">
                  <c:v>78.843999999999994</c:v>
                </c:pt>
                <c:pt idx="13927">
                  <c:v>78.766000000000005</c:v>
                </c:pt>
                <c:pt idx="13928">
                  <c:v>78.706999999999994</c:v>
                </c:pt>
                <c:pt idx="13929">
                  <c:v>78.768000000000001</c:v>
                </c:pt>
                <c:pt idx="13930">
                  <c:v>78.792000000000002</c:v>
                </c:pt>
                <c:pt idx="13931">
                  <c:v>78.688999999999993</c:v>
                </c:pt>
                <c:pt idx="13932">
                  <c:v>78.655000000000001</c:v>
                </c:pt>
                <c:pt idx="13933">
                  <c:v>78.91</c:v>
                </c:pt>
                <c:pt idx="13934">
                  <c:v>78.855000000000004</c:v>
                </c:pt>
                <c:pt idx="13935">
                  <c:v>78.700999999999993</c:v>
                </c:pt>
                <c:pt idx="13936">
                  <c:v>78.376999999999995</c:v>
                </c:pt>
                <c:pt idx="13937">
                  <c:v>78.962000000000003</c:v>
                </c:pt>
                <c:pt idx="13938">
                  <c:v>78.772000000000006</c:v>
                </c:pt>
                <c:pt idx="13939">
                  <c:v>78.653999999999996</c:v>
                </c:pt>
                <c:pt idx="13940">
                  <c:v>78.555999999999997</c:v>
                </c:pt>
                <c:pt idx="13941">
                  <c:v>78.832999999999998</c:v>
                </c:pt>
                <c:pt idx="13942">
                  <c:v>78.787999999999997</c:v>
                </c:pt>
                <c:pt idx="13943">
                  <c:v>78.760000000000005</c:v>
                </c:pt>
                <c:pt idx="13944">
                  <c:v>78.507999999999996</c:v>
                </c:pt>
                <c:pt idx="13945">
                  <c:v>78.748999999999995</c:v>
                </c:pt>
                <c:pt idx="13946">
                  <c:v>78.644999999999996</c:v>
                </c:pt>
                <c:pt idx="13947">
                  <c:v>78.655000000000001</c:v>
                </c:pt>
                <c:pt idx="13948">
                  <c:v>78.564999999999998</c:v>
                </c:pt>
                <c:pt idx="13949">
                  <c:v>78.858000000000004</c:v>
                </c:pt>
                <c:pt idx="13950">
                  <c:v>78.75</c:v>
                </c:pt>
                <c:pt idx="13951">
                  <c:v>78.632999999999996</c:v>
                </c:pt>
                <c:pt idx="13952">
                  <c:v>78.852999999999994</c:v>
                </c:pt>
                <c:pt idx="13953">
                  <c:v>78.881</c:v>
                </c:pt>
                <c:pt idx="13954">
                  <c:v>78.727000000000004</c:v>
                </c:pt>
                <c:pt idx="13955">
                  <c:v>78.472999999999999</c:v>
                </c:pt>
                <c:pt idx="13956">
                  <c:v>78.825999999999993</c:v>
                </c:pt>
                <c:pt idx="13957">
                  <c:v>78.835999999999999</c:v>
                </c:pt>
                <c:pt idx="13958">
                  <c:v>78.680000000000007</c:v>
                </c:pt>
                <c:pt idx="13959">
                  <c:v>78.275999999999996</c:v>
                </c:pt>
                <c:pt idx="13960">
                  <c:v>78.599999999999994</c:v>
                </c:pt>
                <c:pt idx="13961">
                  <c:v>78.66</c:v>
                </c:pt>
                <c:pt idx="13962">
                  <c:v>78.644000000000005</c:v>
                </c:pt>
                <c:pt idx="13963">
                  <c:v>78.44</c:v>
                </c:pt>
                <c:pt idx="13964">
                  <c:v>78.608000000000004</c:v>
                </c:pt>
                <c:pt idx="13965">
                  <c:v>78.673000000000002</c:v>
                </c:pt>
                <c:pt idx="13966">
                  <c:v>78.542000000000002</c:v>
                </c:pt>
                <c:pt idx="13967">
                  <c:v>78.603999999999999</c:v>
                </c:pt>
                <c:pt idx="13968">
                  <c:v>78.77</c:v>
                </c:pt>
                <c:pt idx="13969">
                  <c:v>78.665999999999997</c:v>
                </c:pt>
                <c:pt idx="13970">
                  <c:v>78.510000000000005</c:v>
                </c:pt>
                <c:pt idx="13971">
                  <c:v>78.471000000000004</c:v>
                </c:pt>
                <c:pt idx="13972">
                  <c:v>78.674000000000007</c:v>
                </c:pt>
                <c:pt idx="13973">
                  <c:v>78.56</c:v>
                </c:pt>
                <c:pt idx="13974">
                  <c:v>78.63</c:v>
                </c:pt>
                <c:pt idx="13975">
                  <c:v>78.662999999999997</c:v>
                </c:pt>
                <c:pt idx="13976">
                  <c:v>78.521000000000001</c:v>
                </c:pt>
                <c:pt idx="13977">
                  <c:v>78.632999999999996</c:v>
                </c:pt>
                <c:pt idx="13978">
                  <c:v>78.67</c:v>
                </c:pt>
                <c:pt idx="13979">
                  <c:v>78.692999999999998</c:v>
                </c:pt>
                <c:pt idx="13980">
                  <c:v>78.507999999999996</c:v>
                </c:pt>
              </c:numCache>
            </c:numRef>
          </c:val>
          <c:smooth val="0"/>
          <c:extLst>
            <c:ext xmlns:c16="http://schemas.microsoft.com/office/drawing/2014/chart" uri="{C3380CC4-5D6E-409C-BE32-E72D297353CC}">
              <c16:uniqueId val="{00000001-314A-B147-A800-4D3B32E9A81C}"/>
            </c:ext>
          </c:extLst>
        </c:ser>
        <c:dLbls>
          <c:showLegendKey val="0"/>
          <c:showVal val="0"/>
          <c:showCatName val="0"/>
          <c:showSerName val="0"/>
          <c:showPercent val="0"/>
          <c:showBubbleSize val="0"/>
        </c:dLbls>
        <c:marker val="1"/>
        <c:smooth val="0"/>
        <c:axId val="1470249440"/>
        <c:axId val="1898684303"/>
      </c:lineChart>
      <c:catAx>
        <c:axId val="579491680"/>
        <c:scaling>
          <c:orientation val="minMax"/>
        </c:scaling>
        <c:delete val="1"/>
        <c:axPos val="b"/>
        <c:numFmt formatCode="m/d/yy" sourceLinked="0"/>
        <c:majorTickMark val="none"/>
        <c:minorTickMark val="none"/>
        <c:tickLblPos val="nextTo"/>
        <c:crossAx val="578147408"/>
        <c:crosses val="autoZero"/>
        <c:auto val="0"/>
        <c:lblAlgn val="ctr"/>
        <c:lblOffset val="100"/>
        <c:noMultiLvlLbl val="0"/>
      </c:catAx>
      <c:valAx>
        <c:axId val="578147408"/>
        <c:scaling>
          <c:orientation val="minMax"/>
          <c:max val="110"/>
          <c:min val="0"/>
        </c:scaling>
        <c:delete val="0"/>
        <c:axPos val="l"/>
        <c:majorGridlines>
          <c:spPr>
            <a:ln w="6350" cap="flat" cmpd="sng" algn="ctr">
              <a:solidFill>
                <a:schemeClr val="bg2">
                  <a:lumMod val="90000"/>
                </a:schemeClr>
              </a:solidFill>
              <a:prstDash val="solid"/>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b="0"/>
                  <a:t>Goodput (Gbit/s)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491680"/>
        <c:crosses val="autoZero"/>
        <c:crossBetween val="between"/>
      </c:valAx>
      <c:valAx>
        <c:axId val="1898684303"/>
        <c:scaling>
          <c:orientation val="minMax"/>
          <c:max val="250"/>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b="0"/>
                  <a:t>Average Delay (ms)</a:t>
                </a:r>
              </a:p>
            </c:rich>
          </c:tx>
          <c:layout>
            <c:manualLayout>
              <c:xMode val="edge"/>
              <c:yMode val="edge"/>
              <c:x val="0.97024754181040507"/>
              <c:y val="0.3803566843304759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70249440"/>
        <c:crosses val="max"/>
        <c:crossBetween val="between"/>
      </c:valAx>
      <c:dateAx>
        <c:axId val="1470249440"/>
        <c:scaling>
          <c:orientation val="minMax"/>
        </c:scaling>
        <c:delete val="1"/>
        <c:axPos val="b"/>
        <c:numFmt formatCode="dd/mm/yyyy\ hh:mm:ss" sourceLinked="1"/>
        <c:majorTickMark val="out"/>
        <c:minorTickMark val="none"/>
        <c:tickLblPos val="nextTo"/>
        <c:crossAx val="1898684303"/>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i="0" u="none" strike="noStrike" kern="1200" spc="0" baseline="0">
                <a:solidFill>
                  <a:sysClr val="windowText" lastClr="000000"/>
                </a:solidFill>
              </a:rPr>
              <a:t>NDNc Consumer - NDN DPDK Fileserver # of Consumers During File Transfers at Supercomputing 22</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7955641655257586E-2"/>
          <c:y val="0.17981357019897806"/>
          <c:w val="0.93546647070650568"/>
          <c:h val="0.70401150866133178"/>
        </c:manualLayout>
      </c:layout>
      <c:lineChart>
        <c:grouping val="standard"/>
        <c:varyColors val="0"/>
        <c:ser>
          <c:idx val="0"/>
          <c:order val="0"/>
          <c:tx>
            <c:strRef>
              <c:f>Data!$E$1</c:f>
              <c:strCache>
                <c:ptCount val="1"/>
                <c:pt idx="0">
                  <c:v>Consumers (#)</c:v>
                </c:pt>
              </c:strCache>
            </c:strRef>
          </c:tx>
          <c:spPr>
            <a:ln w="28575" cap="rnd">
              <a:solidFill>
                <a:srgbClr val="00B050"/>
              </a:solidFill>
              <a:round/>
            </a:ln>
            <a:effectLst/>
          </c:spPr>
          <c:marker>
            <c:symbol val="none"/>
          </c:marker>
          <c:cat>
            <c:numRef>
              <c:f>Data!$A$2:$A$15282</c:f>
              <c:numCache>
                <c:formatCode>dd/mm/yyyy\ hh:mm:ss</c:formatCode>
                <c:ptCount val="15281"/>
                <c:pt idx="0">
                  <c:v>44879.724768518521</c:v>
                </c:pt>
                <c:pt idx="1">
                  <c:v>44879.724872685183</c:v>
                </c:pt>
                <c:pt idx="2">
                  <c:v>44879.72488425926</c:v>
                </c:pt>
                <c:pt idx="3">
                  <c:v>44879.724895833337</c:v>
                </c:pt>
                <c:pt idx="4">
                  <c:v>44879.724907407406</c:v>
                </c:pt>
                <c:pt idx="5">
                  <c:v>44879.724918981483</c:v>
                </c:pt>
                <c:pt idx="6">
                  <c:v>44879.724930555552</c:v>
                </c:pt>
                <c:pt idx="7">
                  <c:v>44879.724942129629</c:v>
                </c:pt>
                <c:pt idx="8">
                  <c:v>44879.724953703706</c:v>
                </c:pt>
                <c:pt idx="9">
                  <c:v>44879.724965277775</c:v>
                </c:pt>
                <c:pt idx="10">
                  <c:v>44879.724976851852</c:v>
                </c:pt>
                <c:pt idx="11">
                  <c:v>44879.724988425929</c:v>
                </c:pt>
                <c:pt idx="12">
                  <c:v>44879.724999999999</c:v>
                </c:pt>
                <c:pt idx="13">
                  <c:v>44879.725011574075</c:v>
                </c:pt>
                <c:pt idx="14">
                  <c:v>44879.725023148145</c:v>
                </c:pt>
                <c:pt idx="15">
                  <c:v>44879.725034722222</c:v>
                </c:pt>
                <c:pt idx="16">
                  <c:v>44879.725046296298</c:v>
                </c:pt>
                <c:pt idx="17">
                  <c:v>44879.725057870368</c:v>
                </c:pt>
                <c:pt idx="18">
                  <c:v>44879.725069444445</c:v>
                </c:pt>
                <c:pt idx="19">
                  <c:v>44879.725081018521</c:v>
                </c:pt>
                <c:pt idx="20">
                  <c:v>44879.725092592591</c:v>
                </c:pt>
                <c:pt idx="21">
                  <c:v>44879.725104166668</c:v>
                </c:pt>
                <c:pt idx="22">
                  <c:v>44879.725115740737</c:v>
                </c:pt>
                <c:pt idx="23">
                  <c:v>44879.725127314814</c:v>
                </c:pt>
                <c:pt idx="24">
                  <c:v>44879.725138888891</c:v>
                </c:pt>
                <c:pt idx="25">
                  <c:v>44879.72515046296</c:v>
                </c:pt>
                <c:pt idx="26">
                  <c:v>44879.725162037037</c:v>
                </c:pt>
                <c:pt idx="27">
                  <c:v>44879.725173611114</c:v>
                </c:pt>
                <c:pt idx="28">
                  <c:v>44879.725185185183</c:v>
                </c:pt>
                <c:pt idx="29">
                  <c:v>44879.72519675926</c:v>
                </c:pt>
                <c:pt idx="30">
                  <c:v>44879.725208333337</c:v>
                </c:pt>
                <c:pt idx="31">
                  <c:v>44879.725219907406</c:v>
                </c:pt>
                <c:pt idx="32">
                  <c:v>44879.725231481483</c:v>
                </c:pt>
                <c:pt idx="33">
                  <c:v>44879.725243055553</c:v>
                </c:pt>
                <c:pt idx="34">
                  <c:v>44879.725254629629</c:v>
                </c:pt>
                <c:pt idx="35">
                  <c:v>44879.726041666669</c:v>
                </c:pt>
                <c:pt idx="36">
                  <c:v>44879.726053240738</c:v>
                </c:pt>
                <c:pt idx="37">
                  <c:v>44879.726064814815</c:v>
                </c:pt>
                <c:pt idx="38">
                  <c:v>44879.726076388892</c:v>
                </c:pt>
                <c:pt idx="39">
                  <c:v>44879.726087962961</c:v>
                </c:pt>
                <c:pt idx="40">
                  <c:v>44879.726099537038</c:v>
                </c:pt>
                <c:pt idx="41">
                  <c:v>44879.726111111115</c:v>
                </c:pt>
                <c:pt idx="42">
                  <c:v>44879.742824074077</c:v>
                </c:pt>
                <c:pt idx="43">
                  <c:v>44879.742835648147</c:v>
                </c:pt>
                <c:pt idx="44">
                  <c:v>44879.742847222224</c:v>
                </c:pt>
                <c:pt idx="45">
                  <c:v>44879.742858796293</c:v>
                </c:pt>
                <c:pt idx="46">
                  <c:v>44879.74287037037</c:v>
                </c:pt>
                <c:pt idx="47">
                  <c:v>44879.742881944447</c:v>
                </c:pt>
                <c:pt idx="48">
                  <c:v>44879.742893518516</c:v>
                </c:pt>
                <c:pt idx="49">
                  <c:v>44879.742905092593</c:v>
                </c:pt>
                <c:pt idx="50">
                  <c:v>44879.74291666667</c:v>
                </c:pt>
                <c:pt idx="51">
                  <c:v>44879.742928240739</c:v>
                </c:pt>
                <c:pt idx="52">
                  <c:v>44879.742939814816</c:v>
                </c:pt>
                <c:pt idx="53">
                  <c:v>44879.742951388886</c:v>
                </c:pt>
                <c:pt idx="54">
                  <c:v>44879.742962962962</c:v>
                </c:pt>
                <c:pt idx="55">
                  <c:v>44879.742974537039</c:v>
                </c:pt>
                <c:pt idx="56">
                  <c:v>44879.742986111109</c:v>
                </c:pt>
                <c:pt idx="57">
                  <c:v>44879.742997685185</c:v>
                </c:pt>
                <c:pt idx="58">
                  <c:v>44879.743009259262</c:v>
                </c:pt>
                <c:pt idx="59">
                  <c:v>44879.743020833332</c:v>
                </c:pt>
                <c:pt idx="60">
                  <c:v>44879.743032407408</c:v>
                </c:pt>
                <c:pt idx="61">
                  <c:v>44879.743043981478</c:v>
                </c:pt>
                <c:pt idx="62">
                  <c:v>44879.743055555555</c:v>
                </c:pt>
                <c:pt idx="63">
                  <c:v>44879.743067129632</c:v>
                </c:pt>
                <c:pt idx="64">
                  <c:v>44879.743078703701</c:v>
                </c:pt>
                <c:pt idx="65">
                  <c:v>44879.743090277778</c:v>
                </c:pt>
                <c:pt idx="66">
                  <c:v>44879.743101851855</c:v>
                </c:pt>
                <c:pt idx="67">
                  <c:v>44879.743113425924</c:v>
                </c:pt>
                <c:pt idx="68">
                  <c:v>44879.743125000001</c:v>
                </c:pt>
                <c:pt idx="69">
                  <c:v>44879.743136574078</c:v>
                </c:pt>
                <c:pt idx="70">
                  <c:v>44879.743148148147</c:v>
                </c:pt>
                <c:pt idx="71">
                  <c:v>44879.743159722224</c:v>
                </c:pt>
                <c:pt idx="72">
                  <c:v>44879.743171296293</c:v>
                </c:pt>
                <c:pt idx="73">
                  <c:v>44879.74318287037</c:v>
                </c:pt>
                <c:pt idx="74">
                  <c:v>44879.743194444447</c:v>
                </c:pt>
                <c:pt idx="75">
                  <c:v>44879.743206018517</c:v>
                </c:pt>
                <c:pt idx="76">
                  <c:v>44879.743217592593</c:v>
                </c:pt>
                <c:pt idx="77">
                  <c:v>44879.74322916667</c:v>
                </c:pt>
                <c:pt idx="78">
                  <c:v>44879.74324074074</c:v>
                </c:pt>
                <c:pt idx="79">
                  <c:v>44879.743252314816</c:v>
                </c:pt>
                <c:pt idx="80">
                  <c:v>44879.743263888886</c:v>
                </c:pt>
                <c:pt idx="81">
                  <c:v>44879.743275462963</c:v>
                </c:pt>
                <c:pt idx="82">
                  <c:v>44879.743287037039</c:v>
                </c:pt>
                <c:pt idx="83">
                  <c:v>44879.743298611109</c:v>
                </c:pt>
                <c:pt idx="84">
                  <c:v>44879.743310185186</c:v>
                </c:pt>
                <c:pt idx="85">
                  <c:v>44879.743321759262</c:v>
                </c:pt>
                <c:pt idx="86">
                  <c:v>44879.743333333332</c:v>
                </c:pt>
                <c:pt idx="87">
                  <c:v>44879.743344907409</c:v>
                </c:pt>
                <c:pt idx="88">
                  <c:v>44879.743356481478</c:v>
                </c:pt>
                <c:pt idx="89">
                  <c:v>44879.743368055555</c:v>
                </c:pt>
                <c:pt idx="90">
                  <c:v>44879.743379629632</c:v>
                </c:pt>
                <c:pt idx="91">
                  <c:v>44879.743391203701</c:v>
                </c:pt>
                <c:pt idx="92">
                  <c:v>44879.743402777778</c:v>
                </c:pt>
                <c:pt idx="93">
                  <c:v>44879.743414351855</c:v>
                </c:pt>
                <c:pt idx="94">
                  <c:v>44879.743634259263</c:v>
                </c:pt>
                <c:pt idx="95">
                  <c:v>44879.743680555555</c:v>
                </c:pt>
                <c:pt idx="96">
                  <c:v>44879.743692129632</c:v>
                </c:pt>
                <c:pt idx="97">
                  <c:v>44879.743703703702</c:v>
                </c:pt>
                <c:pt idx="98">
                  <c:v>44879.743715277778</c:v>
                </c:pt>
                <c:pt idx="99">
                  <c:v>44879.743726851855</c:v>
                </c:pt>
                <c:pt idx="100">
                  <c:v>44879.743738425925</c:v>
                </c:pt>
                <c:pt idx="101">
                  <c:v>44879.743750000001</c:v>
                </c:pt>
                <c:pt idx="102">
                  <c:v>44879.743761574071</c:v>
                </c:pt>
                <c:pt idx="103">
                  <c:v>44879.743773148148</c:v>
                </c:pt>
                <c:pt idx="104">
                  <c:v>44879.743784722225</c:v>
                </c:pt>
                <c:pt idx="105">
                  <c:v>44879.743796296294</c:v>
                </c:pt>
                <c:pt idx="106">
                  <c:v>44879.743807870371</c:v>
                </c:pt>
                <c:pt idx="107">
                  <c:v>44879.743819444448</c:v>
                </c:pt>
                <c:pt idx="108">
                  <c:v>44879.743831018517</c:v>
                </c:pt>
                <c:pt idx="109">
                  <c:v>44879.743842592594</c:v>
                </c:pt>
                <c:pt idx="110">
                  <c:v>44879.743854166663</c:v>
                </c:pt>
                <c:pt idx="111">
                  <c:v>44879.74386574074</c:v>
                </c:pt>
                <c:pt idx="112">
                  <c:v>44879.743877314817</c:v>
                </c:pt>
                <c:pt idx="113">
                  <c:v>44879.743888888886</c:v>
                </c:pt>
                <c:pt idx="114">
                  <c:v>44879.743900462963</c:v>
                </c:pt>
                <c:pt idx="115">
                  <c:v>44879.74391203704</c:v>
                </c:pt>
                <c:pt idx="116">
                  <c:v>44879.743923611109</c:v>
                </c:pt>
                <c:pt idx="117">
                  <c:v>44879.743935185186</c:v>
                </c:pt>
                <c:pt idx="118">
                  <c:v>44879.743946759256</c:v>
                </c:pt>
                <c:pt idx="119">
                  <c:v>44879.743958333333</c:v>
                </c:pt>
                <c:pt idx="120">
                  <c:v>44879.743969907409</c:v>
                </c:pt>
                <c:pt idx="121">
                  <c:v>44879.743981481479</c:v>
                </c:pt>
                <c:pt idx="122">
                  <c:v>44879.743993055556</c:v>
                </c:pt>
                <c:pt idx="123">
                  <c:v>44879.744004629632</c:v>
                </c:pt>
                <c:pt idx="124">
                  <c:v>44879.744016203702</c:v>
                </c:pt>
                <c:pt idx="125">
                  <c:v>44879.744027777779</c:v>
                </c:pt>
                <c:pt idx="126">
                  <c:v>44879.744039351855</c:v>
                </c:pt>
                <c:pt idx="127">
                  <c:v>44879.744050925925</c:v>
                </c:pt>
                <c:pt idx="128">
                  <c:v>44879.744062500002</c:v>
                </c:pt>
                <c:pt idx="129">
                  <c:v>44879.744074074071</c:v>
                </c:pt>
                <c:pt idx="130">
                  <c:v>44879.744085648148</c:v>
                </c:pt>
                <c:pt idx="131">
                  <c:v>44879.744097222225</c:v>
                </c:pt>
                <c:pt idx="132">
                  <c:v>44879.744108796294</c:v>
                </c:pt>
                <c:pt idx="133">
                  <c:v>44879.744120370371</c:v>
                </c:pt>
                <c:pt idx="134">
                  <c:v>44879.744131944448</c:v>
                </c:pt>
                <c:pt idx="135">
                  <c:v>44879.744143518517</c:v>
                </c:pt>
                <c:pt idx="136">
                  <c:v>44879.744155092594</c:v>
                </c:pt>
                <c:pt idx="137">
                  <c:v>44879.744166666664</c:v>
                </c:pt>
                <c:pt idx="138">
                  <c:v>44879.74417824074</c:v>
                </c:pt>
                <c:pt idx="139">
                  <c:v>44879.744189814817</c:v>
                </c:pt>
                <c:pt idx="140">
                  <c:v>44879.744201388887</c:v>
                </c:pt>
                <c:pt idx="141">
                  <c:v>44879.744212962964</c:v>
                </c:pt>
                <c:pt idx="142">
                  <c:v>44879.74422453704</c:v>
                </c:pt>
                <c:pt idx="143">
                  <c:v>44879.74423611111</c:v>
                </c:pt>
                <c:pt idx="144">
                  <c:v>44879.744247685187</c:v>
                </c:pt>
                <c:pt idx="145">
                  <c:v>44879.744259259256</c:v>
                </c:pt>
                <c:pt idx="146">
                  <c:v>44879.744270833333</c:v>
                </c:pt>
                <c:pt idx="147">
                  <c:v>44879.74428240741</c:v>
                </c:pt>
                <c:pt idx="148">
                  <c:v>44879.744293981479</c:v>
                </c:pt>
                <c:pt idx="149">
                  <c:v>44879.744305555556</c:v>
                </c:pt>
                <c:pt idx="150">
                  <c:v>44879.744317129633</c:v>
                </c:pt>
                <c:pt idx="151">
                  <c:v>44879.744328703702</c:v>
                </c:pt>
                <c:pt idx="152">
                  <c:v>44879.744340277779</c:v>
                </c:pt>
                <c:pt idx="153">
                  <c:v>44879.744351851848</c:v>
                </c:pt>
                <c:pt idx="154">
                  <c:v>44879.744363425925</c:v>
                </c:pt>
                <c:pt idx="155">
                  <c:v>44879.744375000002</c:v>
                </c:pt>
                <c:pt idx="156">
                  <c:v>44879.744386574072</c:v>
                </c:pt>
                <c:pt idx="157">
                  <c:v>44879.744398148148</c:v>
                </c:pt>
                <c:pt idx="158">
                  <c:v>44879.744409722225</c:v>
                </c:pt>
                <c:pt idx="159">
                  <c:v>44879.744421296295</c:v>
                </c:pt>
                <c:pt idx="160">
                  <c:v>44879.744432870371</c:v>
                </c:pt>
                <c:pt idx="161">
                  <c:v>44879.744444444441</c:v>
                </c:pt>
                <c:pt idx="162">
                  <c:v>44879.744456018518</c:v>
                </c:pt>
                <c:pt idx="163">
                  <c:v>44879.744467592594</c:v>
                </c:pt>
                <c:pt idx="164">
                  <c:v>44879.744479166664</c:v>
                </c:pt>
                <c:pt idx="165">
                  <c:v>44879.744490740741</c:v>
                </c:pt>
                <c:pt idx="166">
                  <c:v>44879.744502314818</c:v>
                </c:pt>
                <c:pt idx="167">
                  <c:v>44879.744513888887</c:v>
                </c:pt>
                <c:pt idx="168">
                  <c:v>44879.744525462964</c:v>
                </c:pt>
                <c:pt idx="169">
                  <c:v>44879.744537037041</c:v>
                </c:pt>
                <c:pt idx="170">
                  <c:v>44879.74454861111</c:v>
                </c:pt>
                <c:pt idx="171">
                  <c:v>44879.744560185187</c:v>
                </c:pt>
                <c:pt idx="172">
                  <c:v>44879.744571759256</c:v>
                </c:pt>
                <c:pt idx="173">
                  <c:v>44879.744583333333</c:v>
                </c:pt>
                <c:pt idx="174">
                  <c:v>44879.74459490741</c:v>
                </c:pt>
                <c:pt idx="175">
                  <c:v>44879.744606481479</c:v>
                </c:pt>
                <c:pt idx="176">
                  <c:v>44879.744618055556</c:v>
                </c:pt>
                <c:pt idx="177">
                  <c:v>44879.744629629633</c:v>
                </c:pt>
                <c:pt idx="178">
                  <c:v>44879.744641203702</c:v>
                </c:pt>
                <c:pt idx="179">
                  <c:v>44879.744652777779</c:v>
                </c:pt>
                <c:pt idx="180">
                  <c:v>44879.744664351849</c:v>
                </c:pt>
                <c:pt idx="181">
                  <c:v>44879.744675925926</c:v>
                </c:pt>
                <c:pt idx="182">
                  <c:v>44879.744687500002</c:v>
                </c:pt>
                <c:pt idx="183">
                  <c:v>44879.744699074072</c:v>
                </c:pt>
                <c:pt idx="184">
                  <c:v>44879.744710648149</c:v>
                </c:pt>
                <c:pt idx="185">
                  <c:v>44879.744722222225</c:v>
                </c:pt>
                <c:pt idx="186">
                  <c:v>44879.744733796295</c:v>
                </c:pt>
                <c:pt idx="187">
                  <c:v>44879.744745370372</c:v>
                </c:pt>
                <c:pt idx="188">
                  <c:v>44879.744756944441</c:v>
                </c:pt>
                <c:pt idx="189">
                  <c:v>44879.744768518518</c:v>
                </c:pt>
                <c:pt idx="190">
                  <c:v>44879.744780092595</c:v>
                </c:pt>
                <c:pt idx="191">
                  <c:v>44879.744791666664</c:v>
                </c:pt>
                <c:pt idx="192">
                  <c:v>44879.744803240741</c:v>
                </c:pt>
                <c:pt idx="193">
                  <c:v>44879.744814814818</c:v>
                </c:pt>
                <c:pt idx="194">
                  <c:v>44879.744826388887</c:v>
                </c:pt>
                <c:pt idx="195">
                  <c:v>44879.744837962964</c:v>
                </c:pt>
                <c:pt idx="196">
                  <c:v>44879.744849537034</c:v>
                </c:pt>
                <c:pt idx="197">
                  <c:v>44879.74486111111</c:v>
                </c:pt>
                <c:pt idx="198">
                  <c:v>44879.744872685187</c:v>
                </c:pt>
                <c:pt idx="199">
                  <c:v>44879.744884259257</c:v>
                </c:pt>
                <c:pt idx="200">
                  <c:v>44879.744895833333</c:v>
                </c:pt>
                <c:pt idx="201">
                  <c:v>44879.74490740741</c:v>
                </c:pt>
                <c:pt idx="202">
                  <c:v>44879.74491898148</c:v>
                </c:pt>
                <c:pt idx="203">
                  <c:v>44879.744930555556</c:v>
                </c:pt>
                <c:pt idx="204">
                  <c:v>44879.744942129626</c:v>
                </c:pt>
                <c:pt idx="205">
                  <c:v>44879.744953703703</c:v>
                </c:pt>
                <c:pt idx="206">
                  <c:v>44879.74496527778</c:v>
                </c:pt>
                <c:pt idx="207">
                  <c:v>44879.744976851849</c:v>
                </c:pt>
                <c:pt idx="208">
                  <c:v>44879.744988425926</c:v>
                </c:pt>
                <c:pt idx="209">
                  <c:v>44879.745000000003</c:v>
                </c:pt>
                <c:pt idx="210">
                  <c:v>44879.745011574072</c:v>
                </c:pt>
                <c:pt idx="211">
                  <c:v>44879.745023148149</c:v>
                </c:pt>
                <c:pt idx="212">
                  <c:v>44879.745034722226</c:v>
                </c:pt>
                <c:pt idx="213">
                  <c:v>44879.745046296295</c:v>
                </c:pt>
                <c:pt idx="214">
                  <c:v>44879.745057870372</c:v>
                </c:pt>
                <c:pt idx="215">
                  <c:v>44879.745069444441</c:v>
                </c:pt>
                <c:pt idx="216">
                  <c:v>44879.745081018518</c:v>
                </c:pt>
                <c:pt idx="217">
                  <c:v>44879.745092592595</c:v>
                </c:pt>
                <c:pt idx="218">
                  <c:v>44879.745104166665</c:v>
                </c:pt>
                <c:pt idx="219">
                  <c:v>44879.745115740741</c:v>
                </c:pt>
                <c:pt idx="220">
                  <c:v>44879.745127314818</c:v>
                </c:pt>
                <c:pt idx="221">
                  <c:v>44879.745138888888</c:v>
                </c:pt>
                <c:pt idx="222">
                  <c:v>44879.745150462964</c:v>
                </c:pt>
                <c:pt idx="223">
                  <c:v>44879.745162037034</c:v>
                </c:pt>
                <c:pt idx="224">
                  <c:v>44879.745173611111</c:v>
                </c:pt>
                <c:pt idx="225">
                  <c:v>44879.745185185187</c:v>
                </c:pt>
                <c:pt idx="226">
                  <c:v>44879.745196759257</c:v>
                </c:pt>
                <c:pt idx="227">
                  <c:v>44879.745208333334</c:v>
                </c:pt>
                <c:pt idx="228">
                  <c:v>44879.745219907411</c:v>
                </c:pt>
                <c:pt idx="229">
                  <c:v>44879.74523148148</c:v>
                </c:pt>
                <c:pt idx="230">
                  <c:v>44879.745243055557</c:v>
                </c:pt>
                <c:pt idx="231">
                  <c:v>44879.745254629626</c:v>
                </c:pt>
                <c:pt idx="232">
                  <c:v>44879.745266203703</c:v>
                </c:pt>
                <c:pt idx="233">
                  <c:v>44879.74527777778</c:v>
                </c:pt>
                <c:pt idx="234">
                  <c:v>44879.745289351849</c:v>
                </c:pt>
                <c:pt idx="235">
                  <c:v>44879.745300925926</c:v>
                </c:pt>
                <c:pt idx="236">
                  <c:v>44879.745312500003</c:v>
                </c:pt>
                <c:pt idx="237">
                  <c:v>44879.745324074072</c:v>
                </c:pt>
                <c:pt idx="238">
                  <c:v>44879.745335648149</c:v>
                </c:pt>
                <c:pt idx="239">
                  <c:v>44879.745347222219</c:v>
                </c:pt>
                <c:pt idx="240">
                  <c:v>44879.745358796295</c:v>
                </c:pt>
                <c:pt idx="241">
                  <c:v>44879.745370370372</c:v>
                </c:pt>
                <c:pt idx="242">
                  <c:v>44879.745381944442</c:v>
                </c:pt>
                <c:pt idx="243">
                  <c:v>44879.745393518519</c:v>
                </c:pt>
                <c:pt idx="244">
                  <c:v>44879.745405092595</c:v>
                </c:pt>
                <c:pt idx="245">
                  <c:v>44879.745416666665</c:v>
                </c:pt>
                <c:pt idx="246">
                  <c:v>44879.745428240742</c:v>
                </c:pt>
                <c:pt idx="247">
                  <c:v>44879.745439814818</c:v>
                </c:pt>
                <c:pt idx="248">
                  <c:v>44879.745451388888</c:v>
                </c:pt>
                <c:pt idx="249">
                  <c:v>44879.745462962965</c:v>
                </c:pt>
                <c:pt idx="250">
                  <c:v>44879.745474537034</c:v>
                </c:pt>
                <c:pt idx="251">
                  <c:v>44879.745486111111</c:v>
                </c:pt>
                <c:pt idx="252">
                  <c:v>44879.745497685188</c:v>
                </c:pt>
                <c:pt idx="253">
                  <c:v>44879.745509259257</c:v>
                </c:pt>
                <c:pt idx="254">
                  <c:v>44879.745520833334</c:v>
                </c:pt>
                <c:pt idx="255">
                  <c:v>44879.745532407411</c:v>
                </c:pt>
                <c:pt idx="256">
                  <c:v>44879.74554398148</c:v>
                </c:pt>
                <c:pt idx="257">
                  <c:v>44879.745555555557</c:v>
                </c:pt>
                <c:pt idx="258">
                  <c:v>44879.745567129627</c:v>
                </c:pt>
                <c:pt idx="259">
                  <c:v>44879.745578703703</c:v>
                </c:pt>
                <c:pt idx="260">
                  <c:v>44879.74559027778</c:v>
                </c:pt>
                <c:pt idx="261">
                  <c:v>44879.74560185185</c:v>
                </c:pt>
                <c:pt idx="262">
                  <c:v>44879.745613425926</c:v>
                </c:pt>
                <c:pt idx="263">
                  <c:v>44879.745625000003</c:v>
                </c:pt>
                <c:pt idx="264">
                  <c:v>44879.745636574073</c:v>
                </c:pt>
                <c:pt idx="265">
                  <c:v>44879.745648148149</c:v>
                </c:pt>
                <c:pt idx="266">
                  <c:v>44879.745659722219</c:v>
                </c:pt>
                <c:pt idx="267">
                  <c:v>44879.745671296296</c:v>
                </c:pt>
                <c:pt idx="268">
                  <c:v>44879.745682870373</c:v>
                </c:pt>
                <c:pt idx="269">
                  <c:v>44879.745694444442</c:v>
                </c:pt>
                <c:pt idx="270">
                  <c:v>44879.745706018519</c:v>
                </c:pt>
                <c:pt idx="271">
                  <c:v>44879.745717592596</c:v>
                </c:pt>
                <c:pt idx="272">
                  <c:v>44879.745729166665</c:v>
                </c:pt>
                <c:pt idx="273">
                  <c:v>44879.745740740742</c:v>
                </c:pt>
                <c:pt idx="274">
                  <c:v>44879.745752314811</c:v>
                </c:pt>
                <c:pt idx="275">
                  <c:v>44879.745763888888</c:v>
                </c:pt>
                <c:pt idx="276">
                  <c:v>44879.745775462965</c:v>
                </c:pt>
                <c:pt idx="277">
                  <c:v>44879.745787037034</c:v>
                </c:pt>
                <c:pt idx="278">
                  <c:v>44879.745798611111</c:v>
                </c:pt>
                <c:pt idx="279">
                  <c:v>44879.745810185188</c:v>
                </c:pt>
                <c:pt idx="280">
                  <c:v>44879.745821759258</c:v>
                </c:pt>
                <c:pt idx="281">
                  <c:v>44879.745833333334</c:v>
                </c:pt>
                <c:pt idx="282">
                  <c:v>44879.745844907404</c:v>
                </c:pt>
                <c:pt idx="283">
                  <c:v>44879.745856481481</c:v>
                </c:pt>
                <c:pt idx="284">
                  <c:v>44879.745868055557</c:v>
                </c:pt>
                <c:pt idx="285">
                  <c:v>44879.745879629627</c:v>
                </c:pt>
                <c:pt idx="286">
                  <c:v>44879.745891203704</c:v>
                </c:pt>
                <c:pt idx="287">
                  <c:v>44879.74590277778</c:v>
                </c:pt>
                <c:pt idx="288">
                  <c:v>44879.74591435185</c:v>
                </c:pt>
                <c:pt idx="289">
                  <c:v>44879.745925925927</c:v>
                </c:pt>
                <c:pt idx="290">
                  <c:v>44879.745937500003</c:v>
                </c:pt>
                <c:pt idx="291">
                  <c:v>44879.745949074073</c:v>
                </c:pt>
                <c:pt idx="292">
                  <c:v>44879.74596064815</c:v>
                </c:pt>
                <c:pt idx="293">
                  <c:v>44879.745972222219</c:v>
                </c:pt>
                <c:pt idx="294">
                  <c:v>44879.745983796296</c:v>
                </c:pt>
                <c:pt idx="295">
                  <c:v>44879.745995370373</c:v>
                </c:pt>
                <c:pt idx="296">
                  <c:v>44879.746006944442</c:v>
                </c:pt>
                <c:pt idx="297">
                  <c:v>44879.746018518519</c:v>
                </c:pt>
                <c:pt idx="298">
                  <c:v>44879.746030092596</c:v>
                </c:pt>
                <c:pt idx="299">
                  <c:v>44879.746041666665</c:v>
                </c:pt>
                <c:pt idx="300">
                  <c:v>44879.746053240742</c:v>
                </c:pt>
                <c:pt idx="301">
                  <c:v>44879.746064814812</c:v>
                </c:pt>
                <c:pt idx="302">
                  <c:v>44879.746076388888</c:v>
                </c:pt>
                <c:pt idx="303">
                  <c:v>44879.746087962965</c:v>
                </c:pt>
                <c:pt idx="304">
                  <c:v>44879.746099537035</c:v>
                </c:pt>
                <c:pt idx="305">
                  <c:v>44879.746111111112</c:v>
                </c:pt>
                <c:pt idx="306">
                  <c:v>44879.746122685188</c:v>
                </c:pt>
                <c:pt idx="307">
                  <c:v>44879.746134259258</c:v>
                </c:pt>
                <c:pt idx="308">
                  <c:v>44879.746145833335</c:v>
                </c:pt>
                <c:pt idx="309">
                  <c:v>44879.746157407404</c:v>
                </c:pt>
                <c:pt idx="310">
                  <c:v>44879.746168981481</c:v>
                </c:pt>
                <c:pt idx="311">
                  <c:v>44879.746180555558</c:v>
                </c:pt>
                <c:pt idx="312">
                  <c:v>44879.746192129627</c:v>
                </c:pt>
                <c:pt idx="313">
                  <c:v>44879.746203703704</c:v>
                </c:pt>
                <c:pt idx="314">
                  <c:v>44879.746215277781</c:v>
                </c:pt>
                <c:pt idx="315">
                  <c:v>44879.74622685185</c:v>
                </c:pt>
                <c:pt idx="316">
                  <c:v>44879.746238425927</c:v>
                </c:pt>
                <c:pt idx="317">
                  <c:v>44879.746249999997</c:v>
                </c:pt>
                <c:pt idx="318">
                  <c:v>44879.746261574073</c:v>
                </c:pt>
                <c:pt idx="319">
                  <c:v>44879.74627314815</c:v>
                </c:pt>
                <c:pt idx="320">
                  <c:v>44879.74628472222</c:v>
                </c:pt>
                <c:pt idx="321">
                  <c:v>44879.746296296296</c:v>
                </c:pt>
                <c:pt idx="322">
                  <c:v>44879.746307870373</c:v>
                </c:pt>
                <c:pt idx="323">
                  <c:v>44879.746319444443</c:v>
                </c:pt>
                <c:pt idx="324">
                  <c:v>44879.746331018519</c:v>
                </c:pt>
                <c:pt idx="325">
                  <c:v>44879.746342592596</c:v>
                </c:pt>
                <c:pt idx="326">
                  <c:v>44879.746354166666</c:v>
                </c:pt>
                <c:pt idx="327">
                  <c:v>44879.746365740742</c:v>
                </c:pt>
                <c:pt idx="328">
                  <c:v>44879.746377314812</c:v>
                </c:pt>
                <c:pt idx="329">
                  <c:v>44879.746388888889</c:v>
                </c:pt>
                <c:pt idx="330">
                  <c:v>44879.746400462966</c:v>
                </c:pt>
                <c:pt idx="331">
                  <c:v>44879.746412037035</c:v>
                </c:pt>
                <c:pt idx="332">
                  <c:v>44879.746423611112</c:v>
                </c:pt>
                <c:pt idx="333">
                  <c:v>44879.746435185189</c:v>
                </c:pt>
                <c:pt idx="334">
                  <c:v>44879.746446759258</c:v>
                </c:pt>
                <c:pt idx="335">
                  <c:v>44879.746458333335</c:v>
                </c:pt>
                <c:pt idx="336">
                  <c:v>44879.746469907404</c:v>
                </c:pt>
                <c:pt idx="337">
                  <c:v>44879.746481481481</c:v>
                </c:pt>
                <c:pt idx="338">
                  <c:v>44879.746493055558</c:v>
                </c:pt>
                <c:pt idx="339">
                  <c:v>44879.746504629627</c:v>
                </c:pt>
                <c:pt idx="340">
                  <c:v>44879.746516203704</c:v>
                </c:pt>
                <c:pt idx="341">
                  <c:v>44879.746527777781</c:v>
                </c:pt>
                <c:pt idx="342">
                  <c:v>44879.746539351851</c:v>
                </c:pt>
                <c:pt idx="343">
                  <c:v>44879.746550925927</c:v>
                </c:pt>
                <c:pt idx="344">
                  <c:v>44879.746562499997</c:v>
                </c:pt>
                <c:pt idx="345">
                  <c:v>44879.746574074074</c:v>
                </c:pt>
                <c:pt idx="346">
                  <c:v>44879.74658564815</c:v>
                </c:pt>
                <c:pt idx="347">
                  <c:v>44879.74659722222</c:v>
                </c:pt>
                <c:pt idx="348">
                  <c:v>44879.746608796297</c:v>
                </c:pt>
                <c:pt idx="349">
                  <c:v>44879.746620370373</c:v>
                </c:pt>
                <c:pt idx="350">
                  <c:v>44879.746631944443</c:v>
                </c:pt>
                <c:pt idx="351">
                  <c:v>44879.74664351852</c:v>
                </c:pt>
                <c:pt idx="352">
                  <c:v>44879.746655092589</c:v>
                </c:pt>
                <c:pt idx="353">
                  <c:v>44879.746666666666</c:v>
                </c:pt>
                <c:pt idx="354">
                  <c:v>44879.746678240743</c:v>
                </c:pt>
                <c:pt idx="355">
                  <c:v>44879.746689814812</c:v>
                </c:pt>
                <c:pt idx="356">
                  <c:v>44879.746701388889</c:v>
                </c:pt>
                <c:pt idx="357">
                  <c:v>44879.746712962966</c:v>
                </c:pt>
                <c:pt idx="358">
                  <c:v>44879.746724537035</c:v>
                </c:pt>
                <c:pt idx="359">
                  <c:v>44879.746736111112</c:v>
                </c:pt>
                <c:pt idx="360">
                  <c:v>44879.746747685182</c:v>
                </c:pt>
                <c:pt idx="361">
                  <c:v>44879.746759259258</c:v>
                </c:pt>
                <c:pt idx="362">
                  <c:v>44879.746770833335</c:v>
                </c:pt>
                <c:pt idx="363">
                  <c:v>44879.746782407405</c:v>
                </c:pt>
                <c:pt idx="364">
                  <c:v>44879.746793981481</c:v>
                </c:pt>
                <c:pt idx="365">
                  <c:v>44879.746805555558</c:v>
                </c:pt>
                <c:pt idx="366">
                  <c:v>44879.746817129628</c:v>
                </c:pt>
                <c:pt idx="367">
                  <c:v>44879.746828703705</c:v>
                </c:pt>
                <c:pt idx="368">
                  <c:v>44879.746840277781</c:v>
                </c:pt>
                <c:pt idx="369">
                  <c:v>44879.746851851851</c:v>
                </c:pt>
                <c:pt idx="370">
                  <c:v>44879.746863425928</c:v>
                </c:pt>
                <c:pt idx="371">
                  <c:v>44879.746874999997</c:v>
                </c:pt>
                <c:pt idx="372">
                  <c:v>44879.746886574074</c:v>
                </c:pt>
                <c:pt idx="373">
                  <c:v>44879.746898148151</c:v>
                </c:pt>
                <c:pt idx="374">
                  <c:v>44879.74690972222</c:v>
                </c:pt>
                <c:pt idx="375">
                  <c:v>44879.746921296297</c:v>
                </c:pt>
                <c:pt idx="376">
                  <c:v>44879.746932870374</c:v>
                </c:pt>
                <c:pt idx="377">
                  <c:v>44879.746944444443</c:v>
                </c:pt>
                <c:pt idx="378">
                  <c:v>44879.74695601852</c:v>
                </c:pt>
                <c:pt idx="379">
                  <c:v>44879.746967592589</c:v>
                </c:pt>
                <c:pt idx="380">
                  <c:v>44879.746979166666</c:v>
                </c:pt>
                <c:pt idx="381">
                  <c:v>44879.746990740743</c:v>
                </c:pt>
                <c:pt idx="382">
                  <c:v>44879.747002314813</c:v>
                </c:pt>
                <c:pt idx="383">
                  <c:v>44879.747013888889</c:v>
                </c:pt>
                <c:pt idx="384">
                  <c:v>44879.747025462966</c:v>
                </c:pt>
                <c:pt idx="385">
                  <c:v>44879.747037037036</c:v>
                </c:pt>
                <c:pt idx="386">
                  <c:v>44879.747048611112</c:v>
                </c:pt>
                <c:pt idx="387">
                  <c:v>44879.747060185182</c:v>
                </c:pt>
                <c:pt idx="388">
                  <c:v>44879.747071759259</c:v>
                </c:pt>
                <c:pt idx="389">
                  <c:v>44879.747083333335</c:v>
                </c:pt>
                <c:pt idx="390">
                  <c:v>44879.747094907405</c:v>
                </c:pt>
                <c:pt idx="391">
                  <c:v>44879.747106481482</c:v>
                </c:pt>
                <c:pt idx="392">
                  <c:v>44879.747118055559</c:v>
                </c:pt>
                <c:pt idx="393">
                  <c:v>44879.747129629628</c:v>
                </c:pt>
                <c:pt idx="394">
                  <c:v>44879.747141203705</c:v>
                </c:pt>
                <c:pt idx="395">
                  <c:v>44879.747152777774</c:v>
                </c:pt>
                <c:pt idx="396">
                  <c:v>44879.747164351851</c:v>
                </c:pt>
                <c:pt idx="397">
                  <c:v>44879.747175925928</c:v>
                </c:pt>
                <c:pt idx="398">
                  <c:v>44879.747187499997</c:v>
                </c:pt>
                <c:pt idx="399">
                  <c:v>44879.747199074074</c:v>
                </c:pt>
                <c:pt idx="400">
                  <c:v>44879.747210648151</c:v>
                </c:pt>
                <c:pt idx="401">
                  <c:v>44879.74722222222</c:v>
                </c:pt>
                <c:pt idx="402">
                  <c:v>44879.747233796297</c:v>
                </c:pt>
                <c:pt idx="403">
                  <c:v>44879.747245370374</c:v>
                </c:pt>
                <c:pt idx="404">
                  <c:v>44879.747256944444</c:v>
                </c:pt>
                <c:pt idx="405">
                  <c:v>44879.74726851852</c:v>
                </c:pt>
                <c:pt idx="406">
                  <c:v>44879.74728009259</c:v>
                </c:pt>
                <c:pt idx="407">
                  <c:v>44879.747291666667</c:v>
                </c:pt>
                <c:pt idx="408">
                  <c:v>44879.747303240743</c:v>
                </c:pt>
                <c:pt idx="409">
                  <c:v>44879.747314814813</c:v>
                </c:pt>
                <c:pt idx="410">
                  <c:v>44879.74732638889</c:v>
                </c:pt>
                <c:pt idx="411">
                  <c:v>44879.747337962966</c:v>
                </c:pt>
                <c:pt idx="412">
                  <c:v>44879.747349537036</c:v>
                </c:pt>
                <c:pt idx="413">
                  <c:v>44879.747361111113</c:v>
                </c:pt>
                <c:pt idx="414">
                  <c:v>44879.747372685182</c:v>
                </c:pt>
                <c:pt idx="415">
                  <c:v>44879.747384259259</c:v>
                </c:pt>
                <c:pt idx="416">
                  <c:v>44879.747395833336</c:v>
                </c:pt>
                <c:pt idx="417">
                  <c:v>44879.747407407405</c:v>
                </c:pt>
                <c:pt idx="418">
                  <c:v>44879.747418981482</c:v>
                </c:pt>
                <c:pt idx="419">
                  <c:v>44879.747430555559</c:v>
                </c:pt>
                <c:pt idx="420">
                  <c:v>44879.747442129628</c:v>
                </c:pt>
                <c:pt idx="421">
                  <c:v>44879.747453703705</c:v>
                </c:pt>
                <c:pt idx="422">
                  <c:v>44879.747465277775</c:v>
                </c:pt>
                <c:pt idx="423">
                  <c:v>44879.747476851851</c:v>
                </c:pt>
                <c:pt idx="424">
                  <c:v>44879.747488425928</c:v>
                </c:pt>
                <c:pt idx="425">
                  <c:v>44879.747499999998</c:v>
                </c:pt>
                <c:pt idx="426">
                  <c:v>44879.747511574074</c:v>
                </c:pt>
                <c:pt idx="427">
                  <c:v>44879.747523148151</c:v>
                </c:pt>
                <c:pt idx="428">
                  <c:v>44879.747534722221</c:v>
                </c:pt>
                <c:pt idx="429">
                  <c:v>44879.747546296298</c:v>
                </c:pt>
                <c:pt idx="430">
                  <c:v>44879.747557870367</c:v>
                </c:pt>
                <c:pt idx="431">
                  <c:v>44879.747569444444</c:v>
                </c:pt>
                <c:pt idx="432">
                  <c:v>44879.747581018521</c:v>
                </c:pt>
                <c:pt idx="433">
                  <c:v>44879.74759259259</c:v>
                </c:pt>
                <c:pt idx="434">
                  <c:v>44879.747604166667</c:v>
                </c:pt>
                <c:pt idx="435">
                  <c:v>44879.747615740744</c:v>
                </c:pt>
                <c:pt idx="436">
                  <c:v>44879.747627314813</c:v>
                </c:pt>
                <c:pt idx="437">
                  <c:v>44879.74763888889</c:v>
                </c:pt>
                <c:pt idx="438">
                  <c:v>44879.747650462959</c:v>
                </c:pt>
                <c:pt idx="439">
                  <c:v>44879.747662037036</c:v>
                </c:pt>
                <c:pt idx="440">
                  <c:v>44879.747673611113</c:v>
                </c:pt>
                <c:pt idx="441">
                  <c:v>44879.747685185182</c:v>
                </c:pt>
                <c:pt idx="442">
                  <c:v>44879.747696759259</c:v>
                </c:pt>
                <c:pt idx="443">
                  <c:v>44879.747708333336</c:v>
                </c:pt>
                <c:pt idx="444">
                  <c:v>44879.747719907406</c:v>
                </c:pt>
                <c:pt idx="445">
                  <c:v>44879.747731481482</c:v>
                </c:pt>
                <c:pt idx="446">
                  <c:v>44879.747743055559</c:v>
                </c:pt>
                <c:pt idx="447">
                  <c:v>44879.747754629629</c:v>
                </c:pt>
                <c:pt idx="448">
                  <c:v>44879.747766203705</c:v>
                </c:pt>
                <c:pt idx="449">
                  <c:v>44879.747777777775</c:v>
                </c:pt>
                <c:pt idx="450">
                  <c:v>44879.747789351852</c:v>
                </c:pt>
                <c:pt idx="451">
                  <c:v>44879.747800925928</c:v>
                </c:pt>
                <c:pt idx="452">
                  <c:v>44879.747812499998</c:v>
                </c:pt>
                <c:pt idx="453">
                  <c:v>44879.747824074075</c:v>
                </c:pt>
                <c:pt idx="454">
                  <c:v>44879.747835648152</c:v>
                </c:pt>
                <c:pt idx="455">
                  <c:v>44879.747847222221</c:v>
                </c:pt>
                <c:pt idx="456">
                  <c:v>44879.747858796298</c:v>
                </c:pt>
                <c:pt idx="457">
                  <c:v>44879.747870370367</c:v>
                </c:pt>
                <c:pt idx="458">
                  <c:v>44879.747881944444</c:v>
                </c:pt>
                <c:pt idx="459">
                  <c:v>44879.747893518521</c:v>
                </c:pt>
                <c:pt idx="460">
                  <c:v>44879.74790509259</c:v>
                </c:pt>
                <c:pt idx="461">
                  <c:v>44879.747916666667</c:v>
                </c:pt>
                <c:pt idx="462">
                  <c:v>44879.747928240744</c:v>
                </c:pt>
                <c:pt idx="463">
                  <c:v>44879.747939814813</c:v>
                </c:pt>
                <c:pt idx="464">
                  <c:v>44879.74795138889</c:v>
                </c:pt>
                <c:pt idx="465">
                  <c:v>44879.74796296296</c:v>
                </c:pt>
                <c:pt idx="466">
                  <c:v>44879.747974537036</c:v>
                </c:pt>
                <c:pt idx="467">
                  <c:v>44879.747986111113</c:v>
                </c:pt>
                <c:pt idx="468">
                  <c:v>44879.747997685183</c:v>
                </c:pt>
                <c:pt idx="469">
                  <c:v>44879.74800925926</c:v>
                </c:pt>
                <c:pt idx="470">
                  <c:v>44879.748020833336</c:v>
                </c:pt>
                <c:pt idx="471">
                  <c:v>44879.748032407406</c:v>
                </c:pt>
                <c:pt idx="472">
                  <c:v>44879.748043981483</c:v>
                </c:pt>
                <c:pt idx="473">
                  <c:v>44879.748055555552</c:v>
                </c:pt>
                <c:pt idx="474">
                  <c:v>44879.748067129629</c:v>
                </c:pt>
                <c:pt idx="475">
                  <c:v>44879.748078703706</c:v>
                </c:pt>
                <c:pt idx="476">
                  <c:v>44879.748090277775</c:v>
                </c:pt>
                <c:pt idx="477">
                  <c:v>44879.748101851852</c:v>
                </c:pt>
                <c:pt idx="478">
                  <c:v>44879.748113425929</c:v>
                </c:pt>
                <c:pt idx="479">
                  <c:v>44879.748124999998</c:v>
                </c:pt>
                <c:pt idx="480">
                  <c:v>44879.748136574075</c:v>
                </c:pt>
                <c:pt idx="481">
                  <c:v>44879.748148148145</c:v>
                </c:pt>
                <c:pt idx="482">
                  <c:v>44879.748159722221</c:v>
                </c:pt>
                <c:pt idx="483">
                  <c:v>44879.748171296298</c:v>
                </c:pt>
                <c:pt idx="484">
                  <c:v>44879.748182870368</c:v>
                </c:pt>
                <c:pt idx="485">
                  <c:v>44879.748194444444</c:v>
                </c:pt>
                <c:pt idx="486">
                  <c:v>44879.748206018521</c:v>
                </c:pt>
                <c:pt idx="487">
                  <c:v>44879.748217592591</c:v>
                </c:pt>
                <c:pt idx="488">
                  <c:v>44879.748229166667</c:v>
                </c:pt>
                <c:pt idx="489">
                  <c:v>44879.748240740744</c:v>
                </c:pt>
                <c:pt idx="490">
                  <c:v>44879.748252314814</c:v>
                </c:pt>
                <c:pt idx="491">
                  <c:v>44879.748263888891</c:v>
                </c:pt>
                <c:pt idx="492">
                  <c:v>44879.74827546296</c:v>
                </c:pt>
                <c:pt idx="493">
                  <c:v>44879.748287037037</c:v>
                </c:pt>
                <c:pt idx="494">
                  <c:v>44879.748298611114</c:v>
                </c:pt>
                <c:pt idx="495">
                  <c:v>44879.748310185183</c:v>
                </c:pt>
                <c:pt idx="496">
                  <c:v>44879.74832175926</c:v>
                </c:pt>
                <c:pt idx="497">
                  <c:v>44879.748333333337</c:v>
                </c:pt>
                <c:pt idx="498">
                  <c:v>44879.748344907406</c:v>
                </c:pt>
                <c:pt idx="499">
                  <c:v>44879.748356481483</c:v>
                </c:pt>
                <c:pt idx="500">
                  <c:v>44879.748368055552</c:v>
                </c:pt>
                <c:pt idx="501">
                  <c:v>44879.748379629629</c:v>
                </c:pt>
                <c:pt idx="502">
                  <c:v>44879.748391203706</c:v>
                </c:pt>
                <c:pt idx="503">
                  <c:v>44879.748402777775</c:v>
                </c:pt>
                <c:pt idx="504">
                  <c:v>44879.748414351852</c:v>
                </c:pt>
                <c:pt idx="505">
                  <c:v>44879.748425925929</c:v>
                </c:pt>
                <c:pt idx="506">
                  <c:v>44879.748437499999</c:v>
                </c:pt>
                <c:pt idx="507">
                  <c:v>44879.748449074075</c:v>
                </c:pt>
                <c:pt idx="508">
                  <c:v>44879.748460648145</c:v>
                </c:pt>
                <c:pt idx="509">
                  <c:v>44879.748472222222</c:v>
                </c:pt>
                <c:pt idx="510">
                  <c:v>44879.748483796298</c:v>
                </c:pt>
                <c:pt idx="511">
                  <c:v>44879.748495370368</c:v>
                </c:pt>
                <c:pt idx="512">
                  <c:v>44879.748506944445</c:v>
                </c:pt>
                <c:pt idx="513">
                  <c:v>44879.748518518521</c:v>
                </c:pt>
                <c:pt idx="514">
                  <c:v>44879.748530092591</c:v>
                </c:pt>
                <c:pt idx="515">
                  <c:v>44879.748541666668</c:v>
                </c:pt>
                <c:pt idx="516">
                  <c:v>44879.748553240737</c:v>
                </c:pt>
                <c:pt idx="517">
                  <c:v>44879.748564814814</c:v>
                </c:pt>
                <c:pt idx="518">
                  <c:v>44879.748576388891</c:v>
                </c:pt>
                <c:pt idx="519">
                  <c:v>44879.74858796296</c:v>
                </c:pt>
                <c:pt idx="520">
                  <c:v>44879.748599537037</c:v>
                </c:pt>
                <c:pt idx="521">
                  <c:v>44879.748611111114</c:v>
                </c:pt>
                <c:pt idx="522">
                  <c:v>44879.748622685183</c:v>
                </c:pt>
                <c:pt idx="523">
                  <c:v>44879.74863425926</c:v>
                </c:pt>
                <c:pt idx="524">
                  <c:v>44879.748645833337</c:v>
                </c:pt>
                <c:pt idx="525">
                  <c:v>44879.748657407406</c:v>
                </c:pt>
                <c:pt idx="526">
                  <c:v>44879.748668981483</c:v>
                </c:pt>
                <c:pt idx="527">
                  <c:v>44879.748680555553</c:v>
                </c:pt>
                <c:pt idx="528">
                  <c:v>44879.748692129629</c:v>
                </c:pt>
                <c:pt idx="529">
                  <c:v>44879.748703703706</c:v>
                </c:pt>
                <c:pt idx="530">
                  <c:v>44879.748715277776</c:v>
                </c:pt>
                <c:pt idx="531">
                  <c:v>44879.748726851853</c:v>
                </c:pt>
                <c:pt idx="532">
                  <c:v>44879.748738425929</c:v>
                </c:pt>
                <c:pt idx="533">
                  <c:v>44879.748749999999</c:v>
                </c:pt>
                <c:pt idx="534">
                  <c:v>44879.748761574076</c:v>
                </c:pt>
                <c:pt idx="535">
                  <c:v>44879.748773148145</c:v>
                </c:pt>
                <c:pt idx="536">
                  <c:v>44879.748784722222</c:v>
                </c:pt>
                <c:pt idx="537">
                  <c:v>44879.748796296299</c:v>
                </c:pt>
                <c:pt idx="538">
                  <c:v>44879.748807870368</c:v>
                </c:pt>
                <c:pt idx="539">
                  <c:v>44879.748819444445</c:v>
                </c:pt>
                <c:pt idx="540">
                  <c:v>44879.748831018522</c:v>
                </c:pt>
                <c:pt idx="541">
                  <c:v>44879.748842592591</c:v>
                </c:pt>
                <c:pt idx="542">
                  <c:v>44879.748854166668</c:v>
                </c:pt>
                <c:pt idx="543">
                  <c:v>44879.748865740738</c:v>
                </c:pt>
                <c:pt idx="544">
                  <c:v>44879.748877314814</c:v>
                </c:pt>
                <c:pt idx="545">
                  <c:v>44879.748888888891</c:v>
                </c:pt>
                <c:pt idx="546">
                  <c:v>44879.748900462961</c:v>
                </c:pt>
                <c:pt idx="547">
                  <c:v>44879.748912037037</c:v>
                </c:pt>
                <c:pt idx="548">
                  <c:v>44879.748923611114</c:v>
                </c:pt>
                <c:pt idx="549">
                  <c:v>44879.748935185184</c:v>
                </c:pt>
                <c:pt idx="550">
                  <c:v>44879.74894675926</c:v>
                </c:pt>
                <c:pt idx="551">
                  <c:v>44879.74895833333</c:v>
                </c:pt>
                <c:pt idx="552">
                  <c:v>44879.748969907407</c:v>
                </c:pt>
                <c:pt idx="553">
                  <c:v>44879.748981481483</c:v>
                </c:pt>
                <c:pt idx="554">
                  <c:v>44879.748993055553</c:v>
                </c:pt>
                <c:pt idx="555">
                  <c:v>44879.74900462963</c:v>
                </c:pt>
                <c:pt idx="556">
                  <c:v>44879.749016203707</c:v>
                </c:pt>
                <c:pt idx="557">
                  <c:v>44879.749027777776</c:v>
                </c:pt>
                <c:pt idx="558">
                  <c:v>44879.749039351853</c:v>
                </c:pt>
                <c:pt idx="559">
                  <c:v>44879.749050925922</c:v>
                </c:pt>
                <c:pt idx="560">
                  <c:v>44879.749062499999</c:v>
                </c:pt>
                <c:pt idx="561">
                  <c:v>44879.749074074076</c:v>
                </c:pt>
                <c:pt idx="562">
                  <c:v>44879.749085648145</c:v>
                </c:pt>
                <c:pt idx="563">
                  <c:v>44879.749097222222</c:v>
                </c:pt>
                <c:pt idx="564">
                  <c:v>44879.749108796299</c:v>
                </c:pt>
                <c:pt idx="565">
                  <c:v>44879.749120370368</c:v>
                </c:pt>
                <c:pt idx="566">
                  <c:v>44879.749131944445</c:v>
                </c:pt>
                <c:pt idx="567">
                  <c:v>44879.749143518522</c:v>
                </c:pt>
                <c:pt idx="568">
                  <c:v>44879.749155092592</c:v>
                </c:pt>
                <c:pt idx="569">
                  <c:v>44879.749166666668</c:v>
                </c:pt>
                <c:pt idx="570">
                  <c:v>44879.749178240738</c:v>
                </c:pt>
                <c:pt idx="571">
                  <c:v>44879.749189814815</c:v>
                </c:pt>
                <c:pt idx="572">
                  <c:v>44879.749201388891</c:v>
                </c:pt>
                <c:pt idx="573">
                  <c:v>44879.749212962961</c:v>
                </c:pt>
                <c:pt idx="574">
                  <c:v>44879.749224537038</c:v>
                </c:pt>
                <c:pt idx="575">
                  <c:v>44879.749236111114</c:v>
                </c:pt>
                <c:pt idx="576">
                  <c:v>44879.749247685184</c:v>
                </c:pt>
                <c:pt idx="577">
                  <c:v>44879.749259259261</c:v>
                </c:pt>
                <c:pt idx="578">
                  <c:v>44879.74927083333</c:v>
                </c:pt>
                <c:pt idx="579">
                  <c:v>44879.749282407407</c:v>
                </c:pt>
                <c:pt idx="580">
                  <c:v>44879.749293981484</c:v>
                </c:pt>
                <c:pt idx="581">
                  <c:v>44879.749305555553</c:v>
                </c:pt>
                <c:pt idx="582">
                  <c:v>44879.74931712963</c:v>
                </c:pt>
                <c:pt idx="583">
                  <c:v>44879.749328703707</c:v>
                </c:pt>
                <c:pt idx="584">
                  <c:v>44879.749340277776</c:v>
                </c:pt>
                <c:pt idx="585">
                  <c:v>44879.749351851853</c:v>
                </c:pt>
                <c:pt idx="586">
                  <c:v>44879.749363425923</c:v>
                </c:pt>
                <c:pt idx="587">
                  <c:v>44879.749374999999</c:v>
                </c:pt>
                <c:pt idx="588">
                  <c:v>44879.749386574076</c:v>
                </c:pt>
                <c:pt idx="589">
                  <c:v>44879.749398148146</c:v>
                </c:pt>
                <c:pt idx="590">
                  <c:v>44879.749409722222</c:v>
                </c:pt>
                <c:pt idx="591">
                  <c:v>44879.749421296299</c:v>
                </c:pt>
                <c:pt idx="592">
                  <c:v>44879.749432870369</c:v>
                </c:pt>
                <c:pt idx="593">
                  <c:v>44879.749444444446</c:v>
                </c:pt>
                <c:pt idx="594">
                  <c:v>44879.749456018515</c:v>
                </c:pt>
                <c:pt idx="595">
                  <c:v>44879.749467592592</c:v>
                </c:pt>
                <c:pt idx="596">
                  <c:v>44879.749479166669</c:v>
                </c:pt>
                <c:pt idx="597">
                  <c:v>44879.749490740738</c:v>
                </c:pt>
                <c:pt idx="598">
                  <c:v>44879.749502314815</c:v>
                </c:pt>
                <c:pt idx="599">
                  <c:v>44879.749513888892</c:v>
                </c:pt>
                <c:pt idx="600">
                  <c:v>44879.749525462961</c:v>
                </c:pt>
                <c:pt idx="601">
                  <c:v>44879.749537037038</c:v>
                </c:pt>
                <c:pt idx="602">
                  <c:v>44879.749548611115</c:v>
                </c:pt>
                <c:pt idx="603">
                  <c:v>44879.749560185184</c:v>
                </c:pt>
                <c:pt idx="604">
                  <c:v>44879.749571759261</c:v>
                </c:pt>
                <c:pt idx="605">
                  <c:v>44879.749583333331</c:v>
                </c:pt>
                <c:pt idx="606">
                  <c:v>44879.749594907407</c:v>
                </c:pt>
                <c:pt idx="607">
                  <c:v>44879.749606481484</c:v>
                </c:pt>
                <c:pt idx="608">
                  <c:v>44879.749618055554</c:v>
                </c:pt>
                <c:pt idx="609">
                  <c:v>44879.74962962963</c:v>
                </c:pt>
                <c:pt idx="610">
                  <c:v>44879.749641203707</c:v>
                </c:pt>
                <c:pt idx="611">
                  <c:v>44879.749652777777</c:v>
                </c:pt>
                <c:pt idx="612">
                  <c:v>44879.749664351853</c:v>
                </c:pt>
                <c:pt idx="613">
                  <c:v>44879.749675925923</c:v>
                </c:pt>
                <c:pt idx="614">
                  <c:v>44879.7496875</c:v>
                </c:pt>
                <c:pt idx="615">
                  <c:v>44879.749699074076</c:v>
                </c:pt>
                <c:pt idx="616">
                  <c:v>44879.749710648146</c:v>
                </c:pt>
                <c:pt idx="617">
                  <c:v>44879.749722222223</c:v>
                </c:pt>
                <c:pt idx="618">
                  <c:v>44879.7497337963</c:v>
                </c:pt>
                <c:pt idx="619">
                  <c:v>44879.749745370369</c:v>
                </c:pt>
                <c:pt idx="620">
                  <c:v>44879.749756944446</c:v>
                </c:pt>
                <c:pt idx="621">
                  <c:v>44879.749768518515</c:v>
                </c:pt>
                <c:pt idx="622">
                  <c:v>44879.749780092592</c:v>
                </c:pt>
                <c:pt idx="623">
                  <c:v>44879.749791666669</c:v>
                </c:pt>
                <c:pt idx="624">
                  <c:v>44879.749803240738</c:v>
                </c:pt>
                <c:pt idx="625">
                  <c:v>44879.749814814815</c:v>
                </c:pt>
                <c:pt idx="626">
                  <c:v>44879.749826388892</c:v>
                </c:pt>
                <c:pt idx="627">
                  <c:v>44879.749837962961</c:v>
                </c:pt>
                <c:pt idx="628">
                  <c:v>44879.749849537038</c:v>
                </c:pt>
                <c:pt idx="629">
                  <c:v>44879.749861111108</c:v>
                </c:pt>
                <c:pt idx="630">
                  <c:v>44879.749872685185</c:v>
                </c:pt>
                <c:pt idx="631">
                  <c:v>44879.749884259261</c:v>
                </c:pt>
                <c:pt idx="632">
                  <c:v>44879.749895833331</c:v>
                </c:pt>
                <c:pt idx="633">
                  <c:v>44879.749907407408</c:v>
                </c:pt>
                <c:pt idx="634">
                  <c:v>44879.749918981484</c:v>
                </c:pt>
                <c:pt idx="635">
                  <c:v>44879.749930555554</c:v>
                </c:pt>
                <c:pt idx="636">
                  <c:v>44879.749942129631</c:v>
                </c:pt>
                <c:pt idx="637">
                  <c:v>44879.7499537037</c:v>
                </c:pt>
                <c:pt idx="638">
                  <c:v>44879.749965277777</c:v>
                </c:pt>
                <c:pt idx="639">
                  <c:v>44879.749976851854</c:v>
                </c:pt>
                <c:pt idx="640">
                  <c:v>44879.749988425923</c:v>
                </c:pt>
                <c:pt idx="641">
                  <c:v>44879.75</c:v>
                </c:pt>
                <c:pt idx="642">
                  <c:v>44879.750011574077</c:v>
                </c:pt>
                <c:pt idx="643">
                  <c:v>44879.750023148146</c:v>
                </c:pt>
                <c:pt idx="644">
                  <c:v>44879.750034722223</c:v>
                </c:pt>
                <c:pt idx="645">
                  <c:v>44879.7500462963</c:v>
                </c:pt>
                <c:pt idx="646">
                  <c:v>44879.750057870369</c:v>
                </c:pt>
                <c:pt idx="647">
                  <c:v>44879.750069444446</c:v>
                </c:pt>
                <c:pt idx="648">
                  <c:v>44879.750081018516</c:v>
                </c:pt>
                <c:pt idx="649">
                  <c:v>44879.750092592592</c:v>
                </c:pt>
                <c:pt idx="650">
                  <c:v>44879.750104166669</c:v>
                </c:pt>
                <c:pt idx="651">
                  <c:v>44879.750115740739</c:v>
                </c:pt>
                <c:pt idx="652">
                  <c:v>44879.750127314815</c:v>
                </c:pt>
                <c:pt idx="653">
                  <c:v>44879.750138888892</c:v>
                </c:pt>
                <c:pt idx="654">
                  <c:v>44879.750150462962</c:v>
                </c:pt>
                <c:pt idx="655">
                  <c:v>44879.750162037039</c:v>
                </c:pt>
                <c:pt idx="656">
                  <c:v>44879.750173611108</c:v>
                </c:pt>
                <c:pt idx="657">
                  <c:v>44879.750185185185</c:v>
                </c:pt>
                <c:pt idx="658">
                  <c:v>44879.750196759262</c:v>
                </c:pt>
                <c:pt idx="659">
                  <c:v>44879.750208333331</c:v>
                </c:pt>
                <c:pt idx="660">
                  <c:v>44879.750219907408</c:v>
                </c:pt>
                <c:pt idx="661">
                  <c:v>44879.750231481485</c:v>
                </c:pt>
                <c:pt idx="662">
                  <c:v>44879.750243055554</c:v>
                </c:pt>
                <c:pt idx="663">
                  <c:v>44879.750254629631</c:v>
                </c:pt>
                <c:pt idx="664">
                  <c:v>44879.7502662037</c:v>
                </c:pt>
                <c:pt idx="665">
                  <c:v>44879.750277777777</c:v>
                </c:pt>
                <c:pt idx="666">
                  <c:v>44879.750289351854</c:v>
                </c:pt>
                <c:pt idx="667">
                  <c:v>44879.750300925924</c:v>
                </c:pt>
                <c:pt idx="668">
                  <c:v>44879.7503125</c:v>
                </c:pt>
                <c:pt idx="669">
                  <c:v>44879.750324074077</c:v>
                </c:pt>
                <c:pt idx="670">
                  <c:v>44879.750335648147</c:v>
                </c:pt>
                <c:pt idx="671">
                  <c:v>44879.750347222223</c:v>
                </c:pt>
                <c:pt idx="672">
                  <c:v>44879.750358796293</c:v>
                </c:pt>
                <c:pt idx="673">
                  <c:v>44879.75037037037</c:v>
                </c:pt>
                <c:pt idx="674">
                  <c:v>44879.750381944446</c:v>
                </c:pt>
                <c:pt idx="675">
                  <c:v>44879.750393518516</c:v>
                </c:pt>
                <c:pt idx="676">
                  <c:v>44879.750405092593</c:v>
                </c:pt>
                <c:pt idx="677">
                  <c:v>44879.750416666669</c:v>
                </c:pt>
                <c:pt idx="678">
                  <c:v>44879.750428240739</c:v>
                </c:pt>
                <c:pt idx="679">
                  <c:v>44879.750439814816</c:v>
                </c:pt>
                <c:pt idx="680">
                  <c:v>44879.750451388885</c:v>
                </c:pt>
                <c:pt idx="681">
                  <c:v>44879.750462962962</c:v>
                </c:pt>
                <c:pt idx="682">
                  <c:v>44879.750474537039</c:v>
                </c:pt>
                <c:pt idx="683">
                  <c:v>44879.750486111108</c:v>
                </c:pt>
                <c:pt idx="684">
                  <c:v>44879.750497685185</c:v>
                </c:pt>
                <c:pt idx="685">
                  <c:v>44879.750509259262</c:v>
                </c:pt>
                <c:pt idx="686">
                  <c:v>44879.750520833331</c:v>
                </c:pt>
                <c:pt idx="687">
                  <c:v>44879.750532407408</c:v>
                </c:pt>
                <c:pt idx="688">
                  <c:v>44879.750543981485</c:v>
                </c:pt>
                <c:pt idx="689">
                  <c:v>44879.750555555554</c:v>
                </c:pt>
                <c:pt idx="690">
                  <c:v>44879.750567129631</c:v>
                </c:pt>
                <c:pt idx="691">
                  <c:v>44879.750578703701</c:v>
                </c:pt>
                <c:pt idx="692">
                  <c:v>44879.750590277778</c:v>
                </c:pt>
                <c:pt idx="693">
                  <c:v>44879.750601851854</c:v>
                </c:pt>
                <c:pt idx="694">
                  <c:v>44879.750613425924</c:v>
                </c:pt>
                <c:pt idx="695">
                  <c:v>44879.750625000001</c:v>
                </c:pt>
                <c:pt idx="696">
                  <c:v>44879.750636574077</c:v>
                </c:pt>
                <c:pt idx="697">
                  <c:v>44879.750648148147</c:v>
                </c:pt>
                <c:pt idx="698">
                  <c:v>44879.750659722224</c:v>
                </c:pt>
                <c:pt idx="699">
                  <c:v>44879.750671296293</c:v>
                </c:pt>
                <c:pt idx="700">
                  <c:v>44879.75068287037</c:v>
                </c:pt>
                <c:pt idx="701">
                  <c:v>44879.750694444447</c:v>
                </c:pt>
                <c:pt idx="702">
                  <c:v>44879.750706018516</c:v>
                </c:pt>
                <c:pt idx="703">
                  <c:v>44879.750717592593</c:v>
                </c:pt>
                <c:pt idx="704">
                  <c:v>44879.75072916667</c:v>
                </c:pt>
                <c:pt idx="705">
                  <c:v>44879.750740740739</c:v>
                </c:pt>
                <c:pt idx="706">
                  <c:v>44879.750752314816</c:v>
                </c:pt>
                <c:pt idx="707">
                  <c:v>44879.750763888886</c:v>
                </c:pt>
                <c:pt idx="708">
                  <c:v>44879.750775462962</c:v>
                </c:pt>
                <c:pt idx="709">
                  <c:v>44879.750787037039</c:v>
                </c:pt>
                <c:pt idx="710">
                  <c:v>44879.750798611109</c:v>
                </c:pt>
                <c:pt idx="711">
                  <c:v>44879.750810185185</c:v>
                </c:pt>
                <c:pt idx="712">
                  <c:v>44879.750821759262</c:v>
                </c:pt>
                <c:pt idx="713">
                  <c:v>44879.750833333332</c:v>
                </c:pt>
                <c:pt idx="714">
                  <c:v>44879.750844907408</c:v>
                </c:pt>
                <c:pt idx="715">
                  <c:v>44879.750856481478</c:v>
                </c:pt>
                <c:pt idx="716">
                  <c:v>44879.750868055555</c:v>
                </c:pt>
                <c:pt idx="717">
                  <c:v>44879.750879629632</c:v>
                </c:pt>
                <c:pt idx="718">
                  <c:v>44879.750891203701</c:v>
                </c:pt>
                <c:pt idx="719">
                  <c:v>44879.750902777778</c:v>
                </c:pt>
                <c:pt idx="720">
                  <c:v>44879.750914351855</c:v>
                </c:pt>
                <c:pt idx="721">
                  <c:v>44879.750925925924</c:v>
                </c:pt>
                <c:pt idx="722">
                  <c:v>44879.750937500001</c:v>
                </c:pt>
                <c:pt idx="723">
                  <c:v>44879.750949074078</c:v>
                </c:pt>
                <c:pt idx="724">
                  <c:v>44879.750960648147</c:v>
                </c:pt>
                <c:pt idx="725">
                  <c:v>44879.750972222224</c:v>
                </c:pt>
                <c:pt idx="726">
                  <c:v>44879.750983796293</c:v>
                </c:pt>
                <c:pt idx="727">
                  <c:v>44879.75099537037</c:v>
                </c:pt>
                <c:pt idx="728">
                  <c:v>44879.751006944447</c:v>
                </c:pt>
                <c:pt idx="729">
                  <c:v>44879.751018518517</c:v>
                </c:pt>
                <c:pt idx="730">
                  <c:v>44879.751030092593</c:v>
                </c:pt>
                <c:pt idx="731">
                  <c:v>44879.75104166667</c:v>
                </c:pt>
                <c:pt idx="732">
                  <c:v>44879.75105324074</c:v>
                </c:pt>
                <c:pt idx="733">
                  <c:v>44879.751064814816</c:v>
                </c:pt>
                <c:pt idx="734">
                  <c:v>44879.751076388886</c:v>
                </c:pt>
                <c:pt idx="735">
                  <c:v>44879.751087962963</c:v>
                </c:pt>
                <c:pt idx="736">
                  <c:v>44879.751099537039</c:v>
                </c:pt>
                <c:pt idx="737">
                  <c:v>44879.751111111109</c:v>
                </c:pt>
                <c:pt idx="738">
                  <c:v>44879.751122685186</c:v>
                </c:pt>
                <c:pt idx="739">
                  <c:v>44879.751134259262</c:v>
                </c:pt>
                <c:pt idx="740">
                  <c:v>44879.751145833332</c:v>
                </c:pt>
                <c:pt idx="741">
                  <c:v>44879.751157407409</c:v>
                </c:pt>
                <c:pt idx="742">
                  <c:v>44879.751168981478</c:v>
                </c:pt>
                <c:pt idx="743">
                  <c:v>44879.751180555555</c:v>
                </c:pt>
                <c:pt idx="744">
                  <c:v>44879.751192129632</c:v>
                </c:pt>
                <c:pt idx="745">
                  <c:v>44879.751203703701</c:v>
                </c:pt>
                <c:pt idx="746">
                  <c:v>44879.751215277778</c:v>
                </c:pt>
                <c:pt idx="747">
                  <c:v>44879.751226851855</c:v>
                </c:pt>
                <c:pt idx="748">
                  <c:v>44879.751238425924</c:v>
                </c:pt>
                <c:pt idx="749">
                  <c:v>44879.751250000001</c:v>
                </c:pt>
                <c:pt idx="750">
                  <c:v>44879.751261574071</c:v>
                </c:pt>
                <c:pt idx="751">
                  <c:v>44879.751273148147</c:v>
                </c:pt>
                <c:pt idx="752">
                  <c:v>44879.751284722224</c:v>
                </c:pt>
                <c:pt idx="753">
                  <c:v>44879.751296296294</c:v>
                </c:pt>
                <c:pt idx="754">
                  <c:v>44879.751307870371</c:v>
                </c:pt>
                <c:pt idx="755">
                  <c:v>44879.751319444447</c:v>
                </c:pt>
                <c:pt idx="756">
                  <c:v>44879.751331018517</c:v>
                </c:pt>
                <c:pt idx="757">
                  <c:v>44879.751342592594</c:v>
                </c:pt>
                <c:pt idx="758">
                  <c:v>44879.751354166663</c:v>
                </c:pt>
                <c:pt idx="759">
                  <c:v>44879.75136574074</c:v>
                </c:pt>
                <c:pt idx="760">
                  <c:v>44879.751377314817</c:v>
                </c:pt>
                <c:pt idx="761">
                  <c:v>44879.751388888886</c:v>
                </c:pt>
                <c:pt idx="762">
                  <c:v>44879.751400462963</c:v>
                </c:pt>
                <c:pt idx="763">
                  <c:v>44879.75141203704</c:v>
                </c:pt>
                <c:pt idx="764">
                  <c:v>44879.751423611109</c:v>
                </c:pt>
                <c:pt idx="765">
                  <c:v>44879.751435185186</c:v>
                </c:pt>
                <c:pt idx="766">
                  <c:v>44879.751446759263</c:v>
                </c:pt>
                <c:pt idx="767">
                  <c:v>44879.751458333332</c:v>
                </c:pt>
                <c:pt idx="768">
                  <c:v>44879.751469907409</c:v>
                </c:pt>
                <c:pt idx="769">
                  <c:v>44879.751481481479</c:v>
                </c:pt>
                <c:pt idx="770">
                  <c:v>44879.751493055555</c:v>
                </c:pt>
                <c:pt idx="771">
                  <c:v>44879.751504629632</c:v>
                </c:pt>
                <c:pt idx="772">
                  <c:v>44879.751516203702</c:v>
                </c:pt>
                <c:pt idx="773">
                  <c:v>44879.751527777778</c:v>
                </c:pt>
                <c:pt idx="774">
                  <c:v>44879.751539351855</c:v>
                </c:pt>
                <c:pt idx="775">
                  <c:v>44879.751550925925</c:v>
                </c:pt>
                <c:pt idx="776">
                  <c:v>44879.751562500001</c:v>
                </c:pt>
                <c:pt idx="777">
                  <c:v>44879.751574074071</c:v>
                </c:pt>
                <c:pt idx="778">
                  <c:v>44879.751585648148</c:v>
                </c:pt>
                <c:pt idx="779">
                  <c:v>44879.751597222225</c:v>
                </c:pt>
                <c:pt idx="780">
                  <c:v>44879.751608796294</c:v>
                </c:pt>
                <c:pt idx="781">
                  <c:v>44879.751620370371</c:v>
                </c:pt>
                <c:pt idx="782">
                  <c:v>44879.751631944448</c:v>
                </c:pt>
                <c:pt idx="783">
                  <c:v>44879.751643518517</c:v>
                </c:pt>
                <c:pt idx="784">
                  <c:v>44879.751655092594</c:v>
                </c:pt>
                <c:pt idx="785">
                  <c:v>44879.751666666663</c:v>
                </c:pt>
                <c:pt idx="786">
                  <c:v>44879.75167824074</c:v>
                </c:pt>
                <c:pt idx="787">
                  <c:v>44879.751689814817</c:v>
                </c:pt>
                <c:pt idx="788">
                  <c:v>44879.751701388886</c:v>
                </c:pt>
                <c:pt idx="789">
                  <c:v>44879.751712962963</c:v>
                </c:pt>
                <c:pt idx="790">
                  <c:v>44879.75172453704</c:v>
                </c:pt>
                <c:pt idx="791">
                  <c:v>44879.751736111109</c:v>
                </c:pt>
                <c:pt idx="792">
                  <c:v>44879.751747685186</c:v>
                </c:pt>
                <c:pt idx="793">
                  <c:v>44879.751759259256</c:v>
                </c:pt>
                <c:pt idx="794">
                  <c:v>44879.751770833333</c:v>
                </c:pt>
                <c:pt idx="795">
                  <c:v>44879.751782407409</c:v>
                </c:pt>
                <c:pt idx="796">
                  <c:v>44879.751793981479</c:v>
                </c:pt>
                <c:pt idx="797">
                  <c:v>44879.751805555556</c:v>
                </c:pt>
                <c:pt idx="798">
                  <c:v>44879.751817129632</c:v>
                </c:pt>
                <c:pt idx="799">
                  <c:v>44879.751828703702</c:v>
                </c:pt>
                <c:pt idx="800">
                  <c:v>44879.751840277779</c:v>
                </c:pt>
                <c:pt idx="801">
                  <c:v>44879.751851851855</c:v>
                </c:pt>
                <c:pt idx="802">
                  <c:v>44879.751863425925</c:v>
                </c:pt>
                <c:pt idx="803">
                  <c:v>44879.751875000002</c:v>
                </c:pt>
                <c:pt idx="804">
                  <c:v>44879.751886574071</c:v>
                </c:pt>
                <c:pt idx="805">
                  <c:v>44879.751898148148</c:v>
                </c:pt>
                <c:pt idx="806">
                  <c:v>44879.751909722225</c:v>
                </c:pt>
                <c:pt idx="807">
                  <c:v>44879.751921296294</c:v>
                </c:pt>
                <c:pt idx="808">
                  <c:v>44879.751932870371</c:v>
                </c:pt>
                <c:pt idx="809">
                  <c:v>44879.751944444448</c:v>
                </c:pt>
                <c:pt idx="810">
                  <c:v>44879.751956018517</c:v>
                </c:pt>
                <c:pt idx="811">
                  <c:v>44879.751967592594</c:v>
                </c:pt>
                <c:pt idx="812">
                  <c:v>44879.751979166664</c:v>
                </c:pt>
                <c:pt idx="813">
                  <c:v>44879.75199074074</c:v>
                </c:pt>
                <c:pt idx="814">
                  <c:v>44879.752002314817</c:v>
                </c:pt>
                <c:pt idx="815">
                  <c:v>44879.752013888887</c:v>
                </c:pt>
                <c:pt idx="816">
                  <c:v>44879.752025462964</c:v>
                </c:pt>
                <c:pt idx="817">
                  <c:v>44879.75203703704</c:v>
                </c:pt>
                <c:pt idx="818">
                  <c:v>44879.75204861111</c:v>
                </c:pt>
                <c:pt idx="819">
                  <c:v>44879.752060185187</c:v>
                </c:pt>
                <c:pt idx="820">
                  <c:v>44879.752071759256</c:v>
                </c:pt>
                <c:pt idx="821">
                  <c:v>44879.752083333333</c:v>
                </c:pt>
                <c:pt idx="822">
                  <c:v>44879.75209490741</c:v>
                </c:pt>
                <c:pt idx="823">
                  <c:v>44879.752106481479</c:v>
                </c:pt>
                <c:pt idx="824">
                  <c:v>44879.752118055556</c:v>
                </c:pt>
                <c:pt idx="825">
                  <c:v>44879.752129629633</c:v>
                </c:pt>
                <c:pt idx="826">
                  <c:v>44879.752141203702</c:v>
                </c:pt>
                <c:pt idx="827">
                  <c:v>44879.752152777779</c:v>
                </c:pt>
                <c:pt idx="828">
                  <c:v>44879.752164351848</c:v>
                </c:pt>
                <c:pt idx="829">
                  <c:v>44879.752175925925</c:v>
                </c:pt>
                <c:pt idx="830">
                  <c:v>44879.752187500002</c:v>
                </c:pt>
                <c:pt idx="831">
                  <c:v>44879.752199074072</c:v>
                </c:pt>
                <c:pt idx="832">
                  <c:v>44879.752210648148</c:v>
                </c:pt>
                <c:pt idx="833">
                  <c:v>44879.752222222225</c:v>
                </c:pt>
                <c:pt idx="834">
                  <c:v>44879.752233796295</c:v>
                </c:pt>
                <c:pt idx="835">
                  <c:v>44879.752245370371</c:v>
                </c:pt>
                <c:pt idx="836">
                  <c:v>44879.752256944441</c:v>
                </c:pt>
                <c:pt idx="837">
                  <c:v>44879.752268518518</c:v>
                </c:pt>
                <c:pt idx="838">
                  <c:v>44879.752280092594</c:v>
                </c:pt>
                <c:pt idx="839">
                  <c:v>44879.752291666664</c:v>
                </c:pt>
                <c:pt idx="840">
                  <c:v>44879.752303240741</c:v>
                </c:pt>
                <c:pt idx="841">
                  <c:v>44879.752314814818</c:v>
                </c:pt>
                <c:pt idx="842">
                  <c:v>44879.752326388887</c:v>
                </c:pt>
                <c:pt idx="843">
                  <c:v>44879.752337962964</c:v>
                </c:pt>
                <c:pt idx="844">
                  <c:v>44879.752349537041</c:v>
                </c:pt>
                <c:pt idx="845">
                  <c:v>44879.75236111111</c:v>
                </c:pt>
                <c:pt idx="846">
                  <c:v>44879.752372685187</c:v>
                </c:pt>
                <c:pt idx="847">
                  <c:v>44879.752384259256</c:v>
                </c:pt>
                <c:pt idx="848">
                  <c:v>44879.752395833333</c:v>
                </c:pt>
                <c:pt idx="849">
                  <c:v>44879.75240740741</c:v>
                </c:pt>
                <c:pt idx="850">
                  <c:v>44879.752418981479</c:v>
                </c:pt>
                <c:pt idx="851">
                  <c:v>44879.752430555556</c:v>
                </c:pt>
                <c:pt idx="852">
                  <c:v>44879.752442129633</c:v>
                </c:pt>
                <c:pt idx="853">
                  <c:v>44879.752453703702</c:v>
                </c:pt>
                <c:pt idx="854">
                  <c:v>44879.752465277779</c:v>
                </c:pt>
                <c:pt idx="855">
                  <c:v>44879.752476851849</c:v>
                </c:pt>
                <c:pt idx="856">
                  <c:v>44879.752488425926</c:v>
                </c:pt>
                <c:pt idx="857">
                  <c:v>44879.752500000002</c:v>
                </c:pt>
                <c:pt idx="858">
                  <c:v>44879.752511574072</c:v>
                </c:pt>
                <c:pt idx="859">
                  <c:v>44879.752523148149</c:v>
                </c:pt>
                <c:pt idx="860">
                  <c:v>44879.752534722225</c:v>
                </c:pt>
                <c:pt idx="861">
                  <c:v>44879.752546296295</c:v>
                </c:pt>
                <c:pt idx="862">
                  <c:v>44879.752557870372</c:v>
                </c:pt>
                <c:pt idx="863">
                  <c:v>44879.752569444441</c:v>
                </c:pt>
                <c:pt idx="864">
                  <c:v>44879.752581018518</c:v>
                </c:pt>
                <c:pt idx="865">
                  <c:v>44879.752592592595</c:v>
                </c:pt>
                <c:pt idx="866">
                  <c:v>44879.752604166664</c:v>
                </c:pt>
                <c:pt idx="867">
                  <c:v>44879.752615740741</c:v>
                </c:pt>
                <c:pt idx="868">
                  <c:v>44879.752627314818</c:v>
                </c:pt>
                <c:pt idx="869">
                  <c:v>44879.752638888887</c:v>
                </c:pt>
                <c:pt idx="870">
                  <c:v>44879.752650462964</c:v>
                </c:pt>
                <c:pt idx="871">
                  <c:v>44879.752662037034</c:v>
                </c:pt>
                <c:pt idx="872">
                  <c:v>44879.75267361111</c:v>
                </c:pt>
                <c:pt idx="873">
                  <c:v>44879.752685185187</c:v>
                </c:pt>
                <c:pt idx="874">
                  <c:v>44879.752696759257</c:v>
                </c:pt>
                <c:pt idx="875">
                  <c:v>44879.752708333333</c:v>
                </c:pt>
                <c:pt idx="876">
                  <c:v>44879.75271990741</c:v>
                </c:pt>
                <c:pt idx="877">
                  <c:v>44879.75273148148</c:v>
                </c:pt>
                <c:pt idx="878">
                  <c:v>44879.752743055556</c:v>
                </c:pt>
                <c:pt idx="879">
                  <c:v>44879.752754629626</c:v>
                </c:pt>
                <c:pt idx="880">
                  <c:v>44879.752766203703</c:v>
                </c:pt>
                <c:pt idx="881">
                  <c:v>44879.75277777778</c:v>
                </c:pt>
                <c:pt idx="882">
                  <c:v>44879.752789351849</c:v>
                </c:pt>
                <c:pt idx="883">
                  <c:v>44879.752800925926</c:v>
                </c:pt>
                <c:pt idx="884">
                  <c:v>44879.752812500003</c:v>
                </c:pt>
                <c:pt idx="885">
                  <c:v>44879.752824074072</c:v>
                </c:pt>
                <c:pt idx="886">
                  <c:v>44879.752835648149</c:v>
                </c:pt>
                <c:pt idx="887">
                  <c:v>44879.752847222226</c:v>
                </c:pt>
                <c:pt idx="888">
                  <c:v>44879.752858796295</c:v>
                </c:pt>
                <c:pt idx="889">
                  <c:v>44879.752870370372</c:v>
                </c:pt>
                <c:pt idx="890">
                  <c:v>44879.752881944441</c:v>
                </c:pt>
                <c:pt idx="891">
                  <c:v>44879.752893518518</c:v>
                </c:pt>
                <c:pt idx="892">
                  <c:v>44879.752905092595</c:v>
                </c:pt>
                <c:pt idx="893">
                  <c:v>44879.752916666665</c:v>
                </c:pt>
                <c:pt idx="894">
                  <c:v>44879.752928240741</c:v>
                </c:pt>
                <c:pt idx="895">
                  <c:v>44879.752939814818</c:v>
                </c:pt>
                <c:pt idx="896">
                  <c:v>44879.752951388888</c:v>
                </c:pt>
                <c:pt idx="897">
                  <c:v>44879.752962962964</c:v>
                </c:pt>
                <c:pt idx="898">
                  <c:v>44879.752974537034</c:v>
                </c:pt>
                <c:pt idx="899">
                  <c:v>44879.752986111111</c:v>
                </c:pt>
                <c:pt idx="900">
                  <c:v>44879.752997685187</c:v>
                </c:pt>
                <c:pt idx="901">
                  <c:v>44879.753009259257</c:v>
                </c:pt>
                <c:pt idx="902">
                  <c:v>44879.753020833334</c:v>
                </c:pt>
                <c:pt idx="903">
                  <c:v>44879.753032407411</c:v>
                </c:pt>
                <c:pt idx="904">
                  <c:v>44879.75304398148</c:v>
                </c:pt>
                <c:pt idx="905">
                  <c:v>44879.753055555557</c:v>
                </c:pt>
                <c:pt idx="906">
                  <c:v>44879.753067129626</c:v>
                </c:pt>
                <c:pt idx="907">
                  <c:v>44879.753078703703</c:v>
                </c:pt>
                <c:pt idx="908">
                  <c:v>44879.75309027778</c:v>
                </c:pt>
                <c:pt idx="909">
                  <c:v>44879.753101851849</c:v>
                </c:pt>
                <c:pt idx="910">
                  <c:v>44879.753113425926</c:v>
                </c:pt>
                <c:pt idx="911">
                  <c:v>44879.753125000003</c:v>
                </c:pt>
                <c:pt idx="912">
                  <c:v>44879.753136574072</c:v>
                </c:pt>
                <c:pt idx="913">
                  <c:v>44879.753148148149</c:v>
                </c:pt>
                <c:pt idx="914">
                  <c:v>44879.753159722219</c:v>
                </c:pt>
                <c:pt idx="915">
                  <c:v>44879.753171296295</c:v>
                </c:pt>
                <c:pt idx="916">
                  <c:v>44879.753182870372</c:v>
                </c:pt>
                <c:pt idx="917">
                  <c:v>44879.753194444442</c:v>
                </c:pt>
                <c:pt idx="918">
                  <c:v>44879.753206018519</c:v>
                </c:pt>
                <c:pt idx="919">
                  <c:v>44879.753217592595</c:v>
                </c:pt>
                <c:pt idx="920">
                  <c:v>44879.753229166665</c:v>
                </c:pt>
                <c:pt idx="921">
                  <c:v>44879.753240740742</c:v>
                </c:pt>
                <c:pt idx="922">
                  <c:v>44879.753252314818</c:v>
                </c:pt>
                <c:pt idx="923">
                  <c:v>44879.753263888888</c:v>
                </c:pt>
                <c:pt idx="924">
                  <c:v>44879.753275462965</c:v>
                </c:pt>
                <c:pt idx="925">
                  <c:v>44879.753287037034</c:v>
                </c:pt>
                <c:pt idx="926">
                  <c:v>44879.753298611111</c:v>
                </c:pt>
                <c:pt idx="927">
                  <c:v>44879.753310185188</c:v>
                </c:pt>
                <c:pt idx="928">
                  <c:v>44879.753321759257</c:v>
                </c:pt>
                <c:pt idx="929">
                  <c:v>44879.753333333334</c:v>
                </c:pt>
                <c:pt idx="930">
                  <c:v>44879.753344907411</c:v>
                </c:pt>
                <c:pt idx="931">
                  <c:v>44879.75335648148</c:v>
                </c:pt>
                <c:pt idx="932">
                  <c:v>44879.753368055557</c:v>
                </c:pt>
                <c:pt idx="933">
                  <c:v>44879.753379629627</c:v>
                </c:pt>
                <c:pt idx="934">
                  <c:v>44879.753391203703</c:v>
                </c:pt>
                <c:pt idx="935">
                  <c:v>44879.75340277778</c:v>
                </c:pt>
                <c:pt idx="936">
                  <c:v>44879.75341435185</c:v>
                </c:pt>
                <c:pt idx="937">
                  <c:v>44879.753425925926</c:v>
                </c:pt>
                <c:pt idx="938">
                  <c:v>44879.753437500003</c:v>
                </c:pt>
                <c:pt idx="939">
                  <c:v>44879.753449074073</c:v>
                </c:pt>
                <c:pt idx="940">
                  <c:v>44879.753460648149</c:v>
                </c:pt>
                <c:pt idx="941">
                  <c:v>44879.753472222219</c:v>
                </c:pt>
                <c:pt idx="942">
                  <c:v>44879.753483796296</c:v>
                </c:pt>
                <c:pt idx="943">
                  <c:v>44879.753495370373</c:v>
                </c:pt>
                <c:pt idx="944">
                  <c:v>44879.753506944442</c:v>
                </c:pt>
                <c:pt idx="945">
                  <c:v>44879.753518518519</c:v>
                </c:pt>
                <c:pt idx="946">
                  <c:v>44879.753530092596</c:v>
                </c:pt>
                <c:pt idx="947">
                  <c:v>44879.753541666665</c:v>
                </c:pt>
                <c:pt idx="948">
                  <c:v>44879.753553240742</c:v>
                </c:pt>
                <c:pt idx="949">
                  <c:v>44879.753564814811</c:v>
                </c:pt>
                <c:pt idx="950">
                  <c:v>44879.753576388888</c:v>
                </c:pt>
                <c:pt idx="951">
                  <c:v>44879.753587962965</c:v>
                </c:pt>
                <c:pt idx="952">
                  <c:v>44879.753599537034</c:v>
                </c:pt>
                <c:pt idx="953">
                  <c:v>44879.753611111111</c:v>
                </c:pt>
                <c:pt idx="954">
                  <c:v>44879.753622685188</c:v>
                </c:pt>
                <c:pt idx="955">
                  <c:v>44879.753634259258</c:v>
                </c:pt>
                <c:pt idx="956">
                  <c:v>44879.753645833334</c:v>
                </c:pt>
                <c:pt idx="957">
                  <c:v>44879.753657407404</c:v>
                </c:pt>
                <c:pt idx="958">
                  <c:v>44879.753668981481</c:v>
                </c:pt>
                <c:pt idx="959">
                  <c:v>44879.753680555557</c:v>
                </c:pt>
                <c:pt idx="960">
                  <c:v>44879.753692129627</c:v>
                </c:pt>
                <c:pt idx="961">
                  <c:v>44879.753703703704</c:v>
                </c:pt>
                <c:pt idx="962">
                  <c:v>44879.75371527778</c:v>
                </c:pt>
                <c:pt idx="963">
                  <c:v>44879.75372685185</c:v>
                </c:pt>
                <c:pt idx="964">
                  <c:v>44879.753738425927</c:v>
                </c:pt>
                <c:pt idx="965">
                  <c:v>44879.753750000003</c:v>
                </c:pt>
                <c:pt idx="966">
                  <c:v>44879.753761574073</c:v>
                </c:pt>
                <c:pt idx="967">
                  <c:v>44879.75377314815</c:v>
                </c:pt>
                <c:pt idx="968">
                  <c:v>44879.753784722219</c:v>
                </c:pt>
                <c:pt idx="969">
                  <c:v>44879.753796296296</c:v>
                </c:pt>
                <c:pt idx="970">
                  <c:v>44879.753807870373</c:v>
                </c:pt>
                <c:pt idx="971">
                  <c:v>44879.753819444442</c:v>
                </c:pt>
                <c:pt idx="972">
                  <c:v>44879.753831018519</c:v>
                </c:pt>
                <c:pt idx="973">
                  <c:v>44879.753842592596</c:v>
                </c:pt>
                <c:pt idx="974">
                  <c:v>44879.753854166665</c:v>
                </c:pt>
                <c:pt idx="975">
                  <c:v>44879.753865740742</c:v>
                </c:pt>
                <c:pt idx="976">
                  <c:v>44879.753877314812</c:v>
                </c:pt>
                <c:pt idx="977">
                  <c:v>44879.753888888888</c:v>
                </c:pt>
                <c:pt idx="978">
                  <c:v>44879.753900462965</c:v>
                </c:pt>
                <c:pt idx="979">
                  <c:v>44879.753912037035</c:v>
                </c:pt>
                <c:pt idx="980">
                  <c:v>44879.753923611112</c:v>
                </c:pt>
                <c:pt idx="981">
                  <c:v>44879.753935185188</c:v>
                </c:pt>
                <c:pt idx="982">
                  <c:v>44879.753946759258</c:v>
                </c:pt>
                <c:pt idx="983">
                  <c:v>44879.753958333335</c:v>
                </c:pt>
                <c:pt idx="984">
                  <c:v>44879.753969907404</c:v>
                </c:pt>
                <c:pt idx="985">
                  <c:v>44879.753981481481</c:v>
                </c:pt>
                <c:pt idx="986">
                  <c:v>44879.753993055558</c:v>
                </c:pt>
                <c:pt idx="987">
                  <c:v>44879.754004629627</c:v>
                </c:pt>
                <c:pt idx="988">
                  <c:v>44879.754016203704</c:v>
                </c:pt>
                <c:pt idx="989">
                  <c:v>44879.754027777781</c:v>
                </c:pt>
                <c:pt idx="990">
                  <c:v>44879.75403935185</c:v>
                </c:pt>
                <c:pt idx="991">
                  <c:v>44879.754050925927</c:v>
                </c:pt>
                <c:pt idx="992">
                  <c:v>44879.754062499997</c:v>
                </c:pt>
                <c:pt idx="993">
                  <c:v>44879.754074074073</c:v>
                </c:pt>
                <c:pt idx="994">
                  <c:v>44879.75408564815</c:v>
                </c:pt>
                <c:pt idx="995">
                  <c:v>44879.75409722222</c:v>
                </c:pt>
                <c:pt idx="996">
                  <c:v>44879.754108796296</c:v>
                </c:pt>
                <c:pt idx="997">
                  <c:v>44879.754120370373</c:v>
                </c:pt>
                <c:pt idx="998">
                  <c:v>44879.754131944443</c:v>
                </c:pt>
                <c:pt idx="999">
                  <c:v>44879.754143518519</c:v>
                </c:pt>
                <c:pt idx="1000">
                  <c:v>44879.754155092596</c:v>
                </c:pt>
                <c:pt idx="1001">
                  <c:v>44879.754166666666</c:v>
                </c:pt>
                <c:pt idx="1002">
                  <c:v>44879.754178240742</c:v>
                </c:pt>
                <c:pt idx="1003">
                  <c:v>44879.754189814812</c:v>
                </c:pt>
                <c:pt idx="1004">
                  <c:v>44879.754201388889</c:v>
                </c:pt>
                <c:pt idx="1005">
                  <c:v>44879.754212962966</c:v>
                </c:pt>
                <c:pt idx="1006">
                  <c:v>44879.754224537035</c:v>
                </c:pt>
                <c:pt idx="1007">
                  <c:v>44879.754236111112</c:v>
                </c:pt>
                <c:pt idx="1008">
                  <c:v>44879.754247685189</c:v>
                </c:pt>
                <c:pt idx="1009">
                  <c:v>44879.754259259258</c:v>
                </c:pt>
                <c:pt idx="1010">
                  <c:v>44879.754270833335</c:v>
                </c:pt>
                <c:pt idx="1011">
                  <c:v>44879.754282407404</c:v>
                </c:pt>
                <c:pt idx="1012">
                  <c:v>44879.754293981481</c:v>
                </c:pt>
                <c:pt idx="1013">
                  <c:v>44879.754305555558</c:v>
                </c:pt>
                <c:pt idx="1014">
                  <c:v>44879.754317129627</c:v>
                </c:pt>
                <c:pt idx="1015">
                  <c:v>44879.754328703704</c:v>
                </c:pt>
                <c:pt idx="1016">
                  <c:v>44879.754340277781</c:v>
                </c:pt>
                <c:pt idx="1017">
                  <c:v>44879.754351851851</c:v>
                </c:pt>
                <c:pt idx="1018">
                  <c:v>44879.754363425927</c:v>
                </c:pt>
                <c:pt idx="1019">
                  <c:v>44879.754374999997</c:v>
                </c:pt>
                <c:pt idx="1020">
                  <c:v>44879.754386574074</c:v>
                </c:pt>
                <c:pt idx="1021">
                  <c:v>44879.75439814815</c:v>
                </c:pt>
                <c:pt idx="1022">
                  <c:v>44879.75440972222</c:v>
                </c:pt>
                <c:pt idx="1023">
                  <c:v>44879.761342592596</c:v>
                </c:pt>
                <c:pt idx="1024">
                  <c:v>44879.761388888888</c:v>
                </c:pt>
                <c:pt idx="1025">
                  <c:v>44879.761400462965</c:v>
                </c:pt>
                <c:pt idx="1026">
                  <c:v>44879.761412037034</c:v>
                </c:pt>
                <c:pt idx="1027">
                  <c:v>44879.761423611111</c:v>
                </c:pt>
                <c:pt idx="1028">
                  <c:v>44879.761435185188</c:v>
                </c:pt>
                <c:pt idx="1029">
                  <c:v>44879.761446759258</c:v>
                </c:pt>
                <c:pt idx="1030">
                  <c:v>44879.761458333334</c:v>
                </c:pt>
                <c:pt idx="1031">
                  <c:v>44879.761469907404</c:v>
                </c:pt>
                <c:pt idx="1032">
                  <c:v>44879.761481481481</c:v>
                </c:pt>
                <c:pt idx="1033">
                  <c:v>44879.761493055557</c:v>
                </c:pt>
                <c:pt idx="1034">
                  <c:v>44879.761504629627</c:v>
                </c:pt>
                <c:pt idx="1035">
                  <c:v>44879.761516203704</c:v>
                </c:pt>
                <c:pt idx="1036">
                  <c:v>44879.76152777778</c:v>
                </c:pt>
                <c:pt idx="1037">
                  <c:v>44879.76153935185</c:v>
                </c:pt>
                <c:pt idx="1038">
                  <c:v>44879.761550925927</c:v>
                </c:pt>
                <c:pt idx="1039">
                  <c:v>44879.761562500003</c:v>
                </c:pt>
                <c:pt idx="1040">
                  <c:v>44879.761574074073</c:v>
                </c:pt>
                <c:pt idx="1041">
                  <c:v>44879.76158564815</c:v>
                </c:pt>
                <c:pt idx="1042">
                  <c:v>44879.761597222219</c:v>
                </c:pt>
                <c:pt idx="1043">
                  <c:v>44879.761608796296</c:v>
                </c:pt>
                <c:pt idx="1044">
                  <c:v>44879.763310185182</c:v>
                </c:pt>
                <c:pt idx="1045">
                  <c:v>44879.763321759259</c:v>
                </c:pt>
                <c:pt idx="1046">
                  <c:v>44879.763333333336</c:v>
                </c:pt>
                <c:pt idx="1047">
                  <c:v>44879.763344907406</c:v>
                </c:pt>
                <c:pt idx="1048">
                  <c:v>44879.763356481482</c:v>
                </c:pt>
                <c:pt idx="1049">
                  <c:v>44879.763368055559</c:v>
                </c:pt>
                <c:pt idx="1050">
                  <c:v>44879.763379629629</c:v>
                </c:pt>
                <c:pt idx="1051">
                  <c:v>44879.765393518515</c:v>
                </c:pt>
                <c:pt idx="1052">
                  <c:v>44879.765416666669</c:v>
                </c:pt>
                <c:pt idx="1053">
                  <c:v>44879.765428240738</c:v>
                </c:pt>
                <c:pt idx="1054">
                  <c:v>44879.765439814815</c:v>
                </c:pt>
                <c:pt idx="1055">
                  <c:v>44879.765451388892</c:v>
                </c:pt>
                <c:pt idx="1056">
                  <c:v>44879.765462962961</c:v>
                </c:pt>
                <c:pt idx="1057">
                  <c:v>44879.765474537038</c:v>
                </c:pt>
                <c:pt idx="1058">
                  <c:v>44879.765486111108</c:v>
                </c:pt>
                <c:pt idx="1059">
                  <c:v>44879.765497685185</c:v>
                </c:pt>
                <c:pt idx="1060">
                  <c:v>44879.765509259261</c:v>
                </c:pt>
                <c:pt idx="1061">
                  <c:v>44879.765520833331</c:v>
                </c:pt>
                <c:pt idx="1062">
                  <c:v>44879.765532407408</c:v>
                </c:pt>
                <c:pt idx="1063">
                  <c:v>44879.765543981484</c:v>
                </c:pt>
                <c:pt idx="1064">
                  <c:v>44879.765555555554</c:v>
                </c:pt>
                <c:pt idx="1065">
                  <c:v>44879.765567129631</c:v>
                </c:pt>
                <c:pt idx="1066">
                  <c:v>44879.7655787037</c:v>
                </c:pt>
                <c:pt idx="1067">
                  <c:v>44879.765590277777</c:v>
                </c:pt>
                <c:pt idx="1068">
                  <c:v>44879.765601851854</c:v>
                </c:pt>
                <c:pt idx="1069">
                  <c:v>44879.765613425923</c:v>
                </c:pt>
                <c:pt idx="1070">
                  <c:v>44879.765625</c:v>
                </c:pt>
                <c:pt idx="1071">
                  <c:v>44879.765636574077</c:v>
                </c:pt>
                <c:pt idx="1072">
                  <c:v>44879.765648148146</c:v>
                </c:pt>
                <c:pt idx="1073">
                  <c:v>44879.765659722223</c:v>
                </c:pt>
                <c:pt idx="1074">
                  <c:v>44879.7656712963</c:v>
                </c:pt>
                <c:pt idx="1075">
                  <c:v>44879.765682870369</c:v>
                </c:pt>
                <c:pt idx="1076">
                  <c:v>44879.765694444446</c:v>
                </c:pt>
                <c:pt idx="1077">
                  <c:v>44879.765706018516</c:v>
                </c:pt>
                <c:pt idx="1078">
                  <c:v>44879.765717592592</c:v>
                </c:pt>
                <c:pt idx="1079">
                  <c:v>44879.765729166669</c:v>
                </c:pt>
                <c:pt idx="1080">
                  <c:v>44879.765740740739</c:v>
                </c:pt>
                <c:pt idx="1081">
                  <c:v>44879.765752314815</c:v>
                </c:pt>
                <c:pt idx="1082">
                  <c:v>44879.765763888892</c:v>
                </c:pt>
                <c:pt idx="1083">
                  <c:v>44879.765775462962</c:v>
                </c:pt>
                <c:pt idx="1084">
                  <c:v>44879.765787037039</c:v>
                </c:pt>
                <c:pt idx="1085">
                  <c:v>44879.765798611108</c:v>
                </c:pt>
                <c:pt idx="1086">
                  <c:v>44879.765810185185</c:v>
                </c:pt>
                <c:pt idx="1087">
                  <c:v>44879.765821759262</c:v>
                </c:pt>
                <c:pt idx="1088">
                  <c:v>44879.765833333331</c:v>
                </c:pt>
                <c:pt idx="1089">
                  <c:v>44879.765844907408</c:v>
                </c:pt>
                <c:pt idx="1090">
                  <c:v>44879.765856481485</c:v>
                </c:pt>
                <c:pt idx="1091">
                  <c:v>44879.765868055554</c:v>
                </c:pt>
                <c:pt idx="1092">
                  <c:v>44879.765879629631</c:v>
                </c:pt>
                <c:pt idx="1093">
                  <c:v>44879.7658912037</c:v>
                </c:pt>
                <c:pt idx="1094">
                  <c:v>44879.765902777777</c:v>
                </c:pt>
                <c:pt idx="1095">
                  <c:v>44879.765914351854</c:v>
                </c:pt>
                <c:pt idx="1096">
                  <c:v>44879.765925925924</c:v>
                </c:pt>
                <c:pt idx="1097">
                  <c:v>44879.7659375</c:v>
                </c:pt>
                <c:pt idx="1098">
                  <c:v>44879.765949074077</c:v>
                </c:pt>
                <c:pt idx="1099">
                  <c:v>44879.765960648147</c:v>
                </c:pt>
                <c:pt idx="1100">
                  <c:v>44879.765972222223</c:v>
                </c:pt>
                <c:pt idx="1101">
                  <c:v>44879.765983796293</c:v>
                </c:pt>
                <c:pt idx="1102">
                  <c:v>44879.76599537037</c:v>
                </c:pt>
                <c:pt idx="1103">
                  <c:v>44879.766006944446</c:v>
                </c:pt>
                <c:pt idx="1104">
                  <c:v>44879.766018518516</c:v>
                </c:pt>
                <c:pt idx="1105">
                  <c:v>44879.766030092593</c:v>
                </c:pt>
                <c:pt idx="1106">
                  <c:v>44879.766041666669</c:v>
                </c:pt>
                <c:pt idx="1107">
                  <c:v>44879.766053240739</c:v>
                </c:pt>
                <c:pt idx="1108">
                  <c:v>44879.766064814816</c:v>
                </c:pt>
                <c:pt idx="1109">
                  <c:v>44879.766076388885</c:v>
                </c:pt>
                <c:pt idx="1110">
                  <c:v>44879.766087962962</c:v>
                </c:pt>
                <c:pt idx="1111">
                  <c:v>44879.766099537039</c:v>
                </c:pt>
                <c:pt idx="1112">
                  <c:v>44879.766111111108</c:v>
                </c:pt>
                <c:pt idx="1113">
                  <c:v>44879.766122685185</c:v>
                </c:pt>
                <c:pt idx="1114">
                  <c:v>44879.766134259262</c:v>
                </c:pt>
                <c:pt idx="1115">
                  <c:v>44879.766145833331</c:v>
                </c:pt>
                <c:pt idx="1116">
                  <c:v>44879.766157407408</c:v>
                </c:pt>
                <c:pt idx="1117">
                  <c:v>44879.766168981485</c:v>
                </c:pt>
                <c:pt idx="1118">
                  <c:v>44879.766180555554</c:v>
                </c:pt>
                <c:pt idx="1119">
                  <c:v>44879.766192129631</c:v>
                </c:pt>
                <c:pt idx="1120">
                  <c:v>44879.766203703701</c:v>
                </c:pt>
                <c:pt idx="1121">
                  <c:v>44879.766215277778</c:v>
                </c:pt>
                <c:pt idx="1122">
                  <c:v>44879.766226851854</c:v>
                </c:pt>
                <c:pt idx="1123">
                  <c:v>44879.766238425924</c:v>
                </c:pt>
                <c:pt idx="1124">
                  <c:v>44879.766250000001</c:v>
                </c:pt>
                <c:pt idx="1125">
                  <c:v>44879.766261574077</c:v>
                </c:pt>
                <c:pt idx="1126">
                  <c:v>44879.766273148147</c:v>
                </c:pt>
                <c:pt idx="1127">
                  <c:v>44879.766284722224</c:v>
                </c:pt>
                <c:pt idx="1128">
                  <c:v>44879.766296296293</c:v>
                </c:pt>
                <c:pt idx="1129">
                  <c:v>44879.76630787037</c:v>
                </c:pt>
                <c:pt idx="1130">
                  <c:v>44879.766319444447</c:v>
                </c:pt>
                <c:pt idx="1131">
                  <c:v>44879.766331018516</c:v>
                </c:pt>
                <c:pt idx="1132">
                  <c:v>44879.766342592593</c:v>
                </c:pt>
                <c:pt idx="1133">
                  <c:v>44879.76635416667</c:v>
                </c:pt>
                <c:pt idx="1134">
                  <c:v>44879.766365740739</c:v>
                </c:pt>
                <c:pt idx="1135">
                  <c:v>44879.766377314816</c:v>
                </c:pt>
                <c:pt idx="1136">
                  <c:v>44879.766388888886</c:v>
                </c:pt>
                <c:pt idx="1137">
                  <c:v>44879.766400462962</c:v>
                </c:pt>
                <c:pt idx="1138">
                  <c:v>44879.766412037039</c:v>
                </c:pt>
                <c:pt idx="1139">
                  <c:v>44879.766423611109</c:v>
                </c:pt>
                <c:pt idx="1140">
                  <c:v>44879.766435185185</c:v>
                </c:pt>
                <c:pt idx="1141">
                  <c:v>44879.766446759262</c:v>
                </c:pt>
                <c:pt idx="1142">
                  <c:v>44879.766458333332</c:v>
                </c:pt>
                <c:pt idx="1143">
                  <c:v>44879.766469907408</c:v>
                </c:pt>
                <c:pt idx="1144">
                  <c:v>44879.766481481478</c:v>
                </c:pt>
                <c:pt idx="1145">
                  <c:v>44879.766493055555</c:v>
                </c:pt>
                <c:pt idx="1146">
                  <c:v>44879.766504629632</c:v>
                </c:pt>
                <c:pt idx="1147">
                  <c:v>44879.766516203701</c:v>
                </c:pt>
                <c:pt idx="1148">
                  <c:v>44879.766527777778</c:v>
                </c:pt>
                <c:pt idx="1149">
                  <c:v>44879.766539351855</c:v>
                </c:pt>
                <c:pt idx="1150">
                  <c:v>44879.766550925924</c:v>
                </c:pt>
                <c:pt idx="1151">
                  <c:v>44879.766562500001</c:v>
                </c:pt>
                <c:pt idx="1152">
                  <c:v>44879.766574074078</c:v>
                </c:pt>
                <c:pt idx="1153">
                  <c:v>44879.766585648147</c:v>
                </c:pt>
                <c:pt idx="1154">
                  <c:v>44879.766597222224</c:v>
                </c:pt>
                <c:pt idx="1155">
                  <c:v>44879.766608796293</c:v>
                </c:pt>
                <c:pt idx="1156">
                  <c:v>44879.76662037037</c:v>
                </c:pt>
                <c:pt idx="1157">
                  <c:v>44879.766631944447</c:v>
                </c:pt>
                <c:pt idx="1158">
                  <c:v>44879.766643518517</c:v>
                </c:pt>
                <c:pt idx="1159">
                  <c:v>44879.766655092593</c:v>
                </c:pt>
                <c:pt idx="1160">
                  <c:v>44879.76666666667</c:v>
                </c:pt>
                <c:pt idx="1161">
                  <c:v>44879.76667824074</c:v>
                </c:pt>
                <c:pt idx="1162">
                  <c:v>44879.766689814816</c:v>
                </c:pt>
                <c:pt idx="1163">
                  <c:v>44879.766701388886</c:v>
                </c:pt>
                <c:pt idx="1164">
                  <c:v>44879.766712962963</c:v>
                </c:pt>
                <c:pt idx="1165">
                  <c:v>44879.766724537039</c:v>
                </c:pt>
                <c:pt idx="1166">
                  <c:v>44879.766736111109</c:v>
                </c:pt>
                <c:pt idx="1167">
                  <c:v>44879.766747685186</c:v>
                </c:pt>
                <c:pt idx="1168">
                  <c:v>44879.766759259262</c:v>
                </c:pt>
                <c:pt idx="1169">
                  <c:v>44879.766770833332</c:v>
                </c:pt>
                <c:pt idx="1170">
                  <c:v>44879.766782407409</c:v>
                </c:pt>
                <c:pt idx="1171">
                  <c:v>44879.766793981478</c:v>
                </c:pt>
                <c:pt idx="1172">
                  <c:v>44879.766805555555</c:v>
                </c:pt>
                <c:pt idx="1173">
                  <c:v>44879.766817129632</c:v>
                </c:pt>
                <c:pt idx="1174">
                  <c:v>44879.766828703701</c:v>
                </c:pt>
                <c:pt idx="1175">
                  <c:v>44879.766840277778</c:v>
                </c:pt>
                <c:pt idx="1176">
                  <c:v>44879.766851851855</c:v>
                </c:pt>
                <c:pt idx="1177">
                  <c:v>44879.766863425924</c:v>
                </c:pt>
                <c:pt idx="1178">
                  <c:v>44879.766875000001</c:v>
                </c:pt>
                <c:pt idx="1179">
                  <c:v>44879.766886574071</c:v>
                </c:pt>
                <c:pt idx="1180">
                  <c:v>44879.766898148147</c:v>
                </c:pt>
                <c:pt idx="1181">
                  <c:v>44879.766909722224</c:v>
                </c:pt>
                <c:pt idx="1182">
                  <c:v>44879.766921296294</c:v>
                </c:pt>
                <c:pt idx="1183">
                  <c:v>44879.766932870371</c:v>
                </c:pt>
                <c:pt idx="1184">
                  <c:v>44879.766944444447</c:v>
                </c:pt>
                <c:pt idx="1185">
                  <c:v>44879.766956018517</c:v>
                </c:pt>
                <c:pt idx="1186">
                  <c:v>44879.766967592594</c:v>
                </c:pt>
                <c:pt idx="1187">
                  <c:v>44879.766979166663</c:v>
                </c:pt>
                <c:pt idx="1188">
                  <c:v>44879.76699074074</c:v>
                </c:pt>
                <c:pt idx="1189">
                  <c:v>44879.767002314817</c:v>
                </c:pt>
                <c:pt idx="1190">
                  <c:v>44879.767013888886</c:v>
                </c:pt>
                <c:pt idx="1191">
                  <c:v>44879.767025462963</c:v>
                </c:pt>
                <c:pt idx="1192">
                  <c:v>44879.76703703704</c:v>
                </c:pt>
                <c:pt idx="1193">
                  <c:v>44879.767048611109</c:v>
                </c:pt>
                <c:pt idx="1194">
                  <c:v>44879.767060185186</c:v>
                </c:pt>
                <c:pt idx="1195">
                  <c:v>44879.767071759263</c:v>
                </c:pt>
                <c:pt idx="1196">
                  <c:v>44879.767083333332</c:v>
                </c:pt>
                <c:pt idx="1197">
                  <c:v>44879.767094907409</c:v>
                </c:pt>
                <c:pt idx="1198">
                  <c:v>44879.767106481479</c:v>
                </c:pt>
                <c:pt idx="1199">
                  <c:v>44879.767118055555</c:v>
                </c:pt>
                <c:pt idx="1200">
                  <c:v>44879.767129629632</c:v>
                </c:pt>
                <c:pt idx="1201">
                  <c:v>44879.767141203702</c:v>
                </c:pt>
                <c:pt idx="1202">
                  <c:v>44879.767152777778</c:v>
                </c:pt>
                <c:pt idx="1203">
                  <c:v>44879.767164351855</c:v>
                </c:pt>
                <c:pt idx="1204">
                  <c:v>44879.767175925925</c:v>
                </c:pt>
                <c:pt idx="1205">
                  <c:v>44879.767187500001</c:v>
                </c:pt>
                <c:pt idx="1206">
                  <c:v>44879.767199074071</c:v>
                </c:pt>
                <c:pt idx="1207">
                  <c:v>44879.767210648148</c:v>
                </c:pt>
                <c:pt idx="1208">
                  <c:v>44879.767222222225</c:v>
                </c:pt>
                <c:pt idx="1209">
                  <c:v>44879.767233796294</c:v>
                </c:pt>
                <c:pt idx="1210">
                  <c:v>44879.767245370371</c:v>
                </c:pt>
                <c:pt idx="1211">
                  <c:v>44879.767256944448</c:v>
                </c:pt>
                <c:pt idx="1212">
                  <c:v>44879.767268518517</c:v>
                </c:pt>
                <c:pt idx="1213">
                  <c:v>44879.767280092594</c:v>
                </c:pt>
                <c:pt idx="1214">
                  <c:v>44879.767291666663</c:v>
                </c:pt>
                <c:pt idx="1215">
                  <c:v>44879.76730324074</c:v>
                </c:pt>
                <c:pt idx="1216">
                  <c:v>44879.767314814817</c:v>
                </c:pt>
                <c:pt idx="1217">
                  <c:v>44879.767326388886</c:v>
                </c:pt>
                <c:pt idx="1218">
                  <c:v>44879.767337962963</c:v>
                </c:pt>
                <c:pt idx="1219">
                  <c:v>44879.76734953704</c:v>
                </c:pt>
                <c:pt idx="1220">
                  <c:v>44879.767361111109</c:v>
                </c:pt>
                <c:pt idx="1221">
                  <c:v>44879.767372685186</c:v>
                </c:pt>
                <c:pt idx="1222">
                  <c:v>44879.767384259256</c:v>
                </c:pt>
                <c:pt idx="1223">
                  <c:v>44879.767395833333</c:v>
                </c:pt>
                <c:pt idx="1224">
                  <c:v>44879.767407407409</c:v>
                </c:pt>
                <c:pt idx="1225">
                  <c:v>44879.767418981479</c:v>
                </c:pt>
                <c:pt idx="1226">
                  <c:v>44879.767430555556</c:v>
                </c:pt>
                <c:pt idx="1227">
                  <c:v>44879.767442129632</c:v>
                </c:pt>
                <c:pt idx="1228">
                  <c:v>44879.767453703702</c:v>
                </c:pt>
                <c:pt idx="1229">
                  <c:v>44879.767465277779</c:v>
                </c:pt>
                <c:pt idx="1230">
                  <c:v>44879.767476851855</c:v>
                </c:pt>
                <c:pt idx="1231">
                  <c:v>44879.767488425925</c:v>
                </c:pt>
                <c:pt idx="1232">
                  <c:v>44879.767500000002</c:v>
                </c:pt>
                <c:pt idx="1233">
                  <c:v>44879.767511574071</c:v>
                </c:pt>
                <c:pt idx="1234">
                  <c:v>44879.767523148148</c:v>
                </c:pt>
                <c:pt idx="1235">
                  <c:v>44879.767534722225</c:v>
                </c:pt>
                <c:pt idx="1236">
                  <c:v>44879.767546296294</c:v>
                </c:pt>
                <c:pt idx="1237">
                  <c:v>44879.767557870371</c:v>
                </c:pt>
                <c:pt idx="1238">
                  <c:v>44879.767569444448</c:v>
                </c:pt>
                <c:pt idx="1239">
                  <c:v>44879.767581018517</c:v>
                </c:pt>
                <c:pt idx="1240">
                  <c:v>44879.767592592594</c:v>
                </c:pt>
                <c:pt idx="1241">
                  <c:v>44879.767604166664</c:v>
                </c:pt>
                <c:pt idx="1242">
                  <c:v>44879.76761574074</c:v>
                </c:pt>
                <c:pt idx="1243">
                  <c:v>44879.767627314817</c:v>
                </c:pt>
                <c:pt idx="1244">
                  <c:v>44879.767638888887</c:v>
                </c:pt>
                <c:pt idx="1245">
                  <c:v>44879.767650462964</c:v>
                </c:pt>
                <c:pt idx="1246">
                  <c:v>44879.76766203704</c:v>
                </c:pt>
                <c:pt idx="1247">
                  <c:v>44879.76767361111</c:v>
                </c:pt>
                <c:pt idx="1248">
                  <c:v>44879.767685185187</c:v>
                </c:pt>
                <c:pt idx="1249">
                  <c:v>44879.767696759256</c:v>
                </c:pt>
                <c:pt idx="1250">
                  <c:v>44879.767708333333</c:v>
                </c:pt>
                <c:pt idx="1251">
                  <c:v>44879.76771990741</c:v>
                </c:pt>
                <c:pt idx="1252">
                  <c:v>44879.767731481479</c:v>
                </c:pt>
                <c:pt idx="1253">
                  <c:v>44879.767743055556</c:v>
                </c:pt>
                <c:pt idx="1254">
                  <c:v>44879.767754629633</c:v>
                </c:pt>
                <c:pt idx="1255">
                  <c:v>44879.767766203702</c:v>
                </c:pt>
                <c:pt idx="1256">
                  <c:v>44879.767777777779</c:v>
                </c:pt>
                <c:pt idx="1257">
                  <c:v>44879.767789351848</c:v>
                </c:pt>
                <c:pt idx="1258">
                  <c:v>44879.767800925925</c:v>
                </c:pt>
                <c:pt idx="1259">
                  <c:v>44879.767812500002</c:v>
                </c:pt>
                <c:pt idx="1260">
                  <c:v>44879.767824074072</c:v>
                </c:pt>
                <c:pt idx="1261">
                  <c:v>44879.767835648148</c:v>
                </c:pt>
                <c:pt idx="1262">
                  <c:v>44879.767847222225</c:v>
                </c:pt>
                <c:pt idx="1263">
                  <c:v>44879.767858796295</c:v>
                </c:pt>
                <c:pt idx="1264">
                  <c:v>44879.767870370371</c:v>
                </c:pt>
                <c:pt idx="1265">
                  <c:v>44879.767881944441</c:v>
                </c:pt>
                <c:pt idx="1266">
                  <c:v>44879.767893518518</c:v>
                </c:pt>
                <c:pt idx="1267">
                  <c:v>44879.767905092594</c:v>
                </c:pt>
                <c:pt idx="1268">
                  <c:v>44879.767916666664</c:v>
                </c:pt>
                <c:pt idx="1269">
                  <c:v>44879.767928240741</c:v>
                </c:pt>
                <c:pt idx="1270">
                  <c:v>44879.767939814818</c:v>
                </c:pt>
                <c:pt idx="1271">
                  <c:v>44879.767951388887</c:v>
                </c:pt>
                <c:pt idx="1272">
                  <c:v>44879.767962962964</c:v>
                </c:pt>
                <c:pt idx="1273">
                  <c:v>44879.767974537041</c:v>
                </c:pt>
                <c:pt idx="1274">
                  <c:v>44879.76798611111</c:v>
                </c:pt>
                <c:pt idx="1275">
                  <c:v>44879.767997685187</c:v>
                </c:pt>
                <c:pt idx="1276">
                  <c:v>44879.768009259256</c:v>
                </c:pt>
                <c:pt idx="1277">
                  <c:v>44879.768020833333</c:v>
                </c:pt>
                <c:pt idx="1278">
                  <c:v>44879.76803240741</c:v>
                </c:pt>
                <c:pt idx="1279">
                  <c:v>44879.768043981479</c:v>
                </c:pt>
                <c:pt idx="1280">
                  <c:v>44879.768055555556</c:v>
                </c:pt>
                <c:pt idx="1281">
                  <c:v>44879.768067129633</c:v>
                </c:pt>
                <c:pt idx="1282">
                  <c:v>44879.768078703702</c:v>
                </c:pt>
                <c:pt idx="1283">
                  <c:v>44879.768090277779</c:v>
                </c:pt>
                <c:pt idx="1284">
                  <c:v>44879.768101851849</c:v>
                </c:pt>
                <c:pt idx="1285">
                  <c:v>44879.768113425926</c:v>
                </c:pt>
                <c:pt idx="1286">
                  <c:v>44879.768125000002</c:v>
                </c:pt>
                <c:pt idx="1287">
                  <c:v>44879.768136574072</c:v>
                </c:pt>
                <c:pt idx="1288">
                  <c:v>44879.768148148149</c:v>
                </c:pt>
                <c:pt idx="1289">
                  <c:v>44879.768159722225</c:v>
                </c:pt>
                <c:pt idx="1290">
                  <c:v>44879.768171296295</c:v>
                </c:pt>
                <c:pt idx="1291">
                  <c:v>44879.768182870372</c:v>
                </c:pt>
                <c:pt idx="1292">
                  <c:v>44879.768194444441</c:v>
                </c:pt>
                <c:pt idx="1293">
                  <c:v>44879.768206018518</c:v>
                </c:pt>
                <c:pt idx="1294">
                  <c:v>44879.768217592595</c:v>
                </c:pt>
                <c:pt idx="1295">
                  <c:v>44879.768229166664</c:v>
                </c:pt>
                <c:pt idx="1296">
                  <c:v>44879.768240740741</c:v>
                </c:pt>
                <c:pt idx="1297">
                  <c:v>44879.768252314818</c:v>
                </c:pt>
                <c:pt idx="1298">
                  <c:v>44879.768263888887</c:v>
                </c:pt>
                <c:pt idx="1299">
                  <c:v>44879.768275462964</c:v>
                </c:pt>
                <c:pt idx="1300">
                  <c:v>44879.768287037034</c:v>
                </c:pt>
                <c:pt idx="1301">
                  <c:v>44879.76829861111</c:v>
                </c:pt>
                <c:pt idx="1302">
                  <c:v>44879.768310185187</c:v>
                </c:pt>
                <c:pt idx="1303">
                  <c:v>44879.768321759257</c:v>
                </c:pt>
                <c:pt idx="1304">
                  <c:v>44879.768333333333</c:v>
                </c:pt>
                <c:pt idx="1305">
                  <c:v>44879.76834490741</c:v>
                </c:pt>
                <c:pt idx="1306">
                  <c:v>44879.76835648148</c:v>
                </c:pt>
                <c:pt idx="1307">
                  <c:v>44879.768368055556</c:v>
                </c:pt>
                <c:pt idx="1308">
                  <c:v>44879.768379629626</c:v>
                </c:pt>
                <c:pt idx="1309">
                  <c:v>44879.768391203703</c:v>
                </c:pt>
                <c:pt idx="1310">
                  <c:v>44879.76840277778</c:v>
                </c:pt>
                <c:pt idx="1311">
                  <c:v>44879.768414351849</c:v>
                </c:pt>
                <c:pt idx="1312">
                  <c:v>44879.768425925926</c:v>
                </c:pt>
                <c:pt idx="1313">
                  <c:v>44879.768437500003</c:v>
                </c:pt>
                <c:pt idx="1314">
                  <c:v>44879.768449074072</c:v>
                </c:pt>
                <c:pt idx="1315">
                  <c:v>44879.768460648149</c:v>
                </c:pt>
                <c:pt idx="1316">
                  <c:v>44879.768472222226</c:v>
                </c:pt>
                <c:pt idx="1317">
                  <c:v>44879.768483796295</c:v>
                </c:pt>
                <c:pt idx="1318">
                  <c:v>44879.768495370372</c:v>
                </c:pt>
                <c:pt idx="1319">
                  <c:v>44879.768506944441</c:v>
                </c:pt>
                <c:pt idx="1320">
                  <c:v>44879.768518518518</c:v>
                </c:pt>
                <c:pt idx="1321">
                  <c:v>44879.768530092595</c:v>
                </c:pt>
                <c:pt idx="1322">
                  <c:v>44879.768541666665</c:v>
                </c:pt>
                <c:pt idx="1323">
                  <c:v>44879.768553240741</c:v>
                </c:pt>
                <c:pt idx="1324">
                  <c:v>44879.768564814818</c:v>
                </c:pt>
                <c:pt idx="1325">
                  <c:v>44879.768576388888</c:v>
                </c:pt>
                <c:pt idx="1326">
                  <c:v>44879.768587962964</c:v>
                </c:pt>
                <c:pt idx="1327">
                  <c:v>44879.768599537034</c:v>
                </c:pt>
                <c:pt idx="1328">
                  <c:v>44879.768611111111</c:v>
                </c:pt>
                <c:pt idx="1329">
                  <c:v>44879.768622685187</c:v>
                </c:pt>
                <c:pt idx="1330">
                  <c:v>44879.768634259257</c:v>
                </c:pt>
                <c:pt idx="1331">
                  <c:v>44879.768645833334</c:v>
                </c:pt>
                <c:pt idx="1332">
                  <c:v>44879.768657407411</c:v>
                </c:pt>
                <c:pt idx="1333">
                  <c:v>44879.76866898148</c:v>
                </c:pt>
                <c:pt idx="1334">
                  <c:v>44879.768680555557</c:v>
                </c:pt>
                <c:pt idx="1335">
                  <c:v>44879.768692129626</c:v>
                </c:pt>
                <c:pt idx="1336">
                  <c:v>44879.768703703703</c:v>
                </c:pt>
                <c:pt idx="1337">
                  <c:v>44879.76871527778</c:v>
                </c:pt>
                <c:pt idx="1338">
                  <c:v>44879.768726851849</c:v>
                </c:pt>
                <c:pt idx="1339">
                  <c:v>44879.768738425926</c:v>
                </c:pt>
                <c:pt idx="1340">
                  <c:v>44879.768750000003</c:v>
                </c:pt>
                <c:pt idx="1341">
                  <c:v>44879.768761574072</c:v>
                </c:pt>
                <c:pt idx="1342">
                  <c:v>44879.768773148149</c:v>
                </c:pt>
                <c:pt idx="1343">
                  <c:v>44879.768784722219</c:v>
                </c:pt>
                <c:pt idx="1344">
                  <c:v>44879.768796296295</c:v>
                </c:pt>
                <c:pt idx="1345">
                  <c:v>44879.768807870372</c:v>
                </c:pt>
                <c:pt idx="1346">
                  <c:v>44879.768819444442</c:v>
                </c:pt>
                <c:pt idx="1347">
                  <c:v>44879.768831018519</c:v>
                </c:pt>
                <c:pt idx="1348">
                  <c:v>44879.768842592595</c:v>
                </c:pt>
                <c:pt idx="1349">
                  <c:v>44879.768854166665</c:v>
                </c:pt>
                <c:pt idx="1350">
                  <c:v>44879.768865740742</c:v>
                </c:pt>
                <c:pt idx="1351">
                  <c:v>44879.768877314818</c:v>
                </c:pt>
                <c:pt idx="1352">
                  <c:v>44879.768888888888</c:v>
                </c:pt>
                <c:pt idx="1353">
                  <c:v>44879.768900462965</c:v>
                </c:pt>
                <c:pt idx="1354">
                  <c:v>44879.768912037034</c:v>
                </c:pt>
                <c:pt idx="1355">
                  <c:v>44879.768923611111</c:v>
                </c:pt>
                <c:pt idx="1356">
                  <c:v>44879.768935185188</c:v>
                </c:pt>
                <c:pt idx="1357">
                  <c:v>44879.768946759257</c:v>
                </c:pt>
                <c:pt idx="1358">
                  <c:v>44879.768958333334</c:v>
                </c:pt>
                <c:pt idx="1359">
                  <c:v>44879.768969907411</c:v>
                </c:pt>
                <c:pt idx="1360">
                  <c:v>44879.76898148148</c:v>
                </c:pt>
                <c:pt idx="1361">
                  <c:v>44879.768993055557</c:v>
                </c:pt>
                <c:pt idx="1362">
                  <c:v>44879.769004629627</c:v>
                </c:pt>
                <c:pt idx="1363">
                  <c:v>44879.769016203703</c:v>
                </c:pt>
                <c:pt idx="1364">
                  <c:v>44879.76902777778</c:v>
                </c:pt>
                <c:pt idx="1365">
                  <c:v>44879.76903935185</c:v>
                </c:pt>
                <c:pt idx="1366">
                  <c:v>44879.769050925926</c:v>
                </c:pt>
                <c:pt idx="1367">
                  <c:v>44879.769062500003</c:v>
                </c:pt>
                <c:pt idx="1368">
                  <c:v>44879.769074074073</c:v>
                </c:pt>
                <c:pt idx="1369">
                  <c:v>44879.769085648149</c:v>
                </c:pt>
                <c:pt idx="1370">
                  <c:v>44879.769097222219</c:v>
                </c:pt>
                <c:pt idx="1371">
                  <c:v>44879.769108796296</c:v>
                </c:pt>
                <c:pt idx="1372">
                  <c:v>44879.769120370373</c:v>
                </c:pt>
                <c:pt idx="1373">
                  <c:v>44879.769131944442</c:v>
                </c:pt>
                <c:pt idx="1374">
                  <c:v>44879.769143518519</c:v>
                </c:pt>
                <c:pt idx="1375">
                  <c:v>44879.769155092596</c:v>
                </c:pt>
                <c:pt idx="1376">
                  <c:v>44879.769166666665</c:v>
                </c:pt>
                <c:pt idx="1377">
                  <c:v>44879.769178240742</c:v>
                </c:pt>
                <c:pt idx="1378">
                  <c:v>44879.769189814811</c:v>
                </c:pt>
                <c:pt idx="1379">
                  <c:v>44879.769201388888</c:v>
                </c:pt>
                <c:pt idx="1380">
                  <c:v>44879.769212962965</c:v>
                </c:pt>
                <c:pt idx="1381">
                  <c:v>44879.769224537034</c:v>
                </c:pt>
                <c:pt idx="1382">
                  <c:v>44879.769236111111</c:v>
                </c:pt>
                <c:pt idx="1383">
                  <c:v>44879.769247685188</c:v>
                </c:pt>
                <c:pt idx="1384">
                  <c:v>44879.769259259258</c:v>
                </c:pt>
                <c:pt idx="1385">
                  <c:v>44879.769270833334</c:v>
                </c:pt>
                <c:pt idx="1386">
                  <c:v>44879.769282407404</c:v>
                </c:pt>
                <c:pt idx="1387">
                  <c:v>44879.769293981481</c:v>
                </c:pt>
                <c:pt idx="1388">
                  <c:v>44879.769305555557</c:v>
                </c:pt>
                <c:pt idx="1389">
                  <c:v>44879.769317129627</c:v>
                </c:pt>
                <c:pt idx="1390">
                  <c:v>44879.769328703704</c:v>
                </c:pt>
                <c:pt idx="1391">
                  <c:v>44879.76934027778</c:v>
                </c:pt>
                <c:pt idx="1392">
                  <c:v>44879.76935185185</c:v>
                </c:pt>
                <c:pt idx="1393">
                  <c:v>44879.769363425927</c:v>
                </c:pt>
                <c:pt idx="1394">
                  <c:v>44879.769375000003</c:v>
                </c:pt>
                <c:pt idx="1395">
                  <c:v>44879.769386574073</c:v>
                </c:pt>
                <c:pt idx="1396">
                  <c:v>44879.76939814815</c:v>
                </c:pt>
                <c:pt idx="1397">
                  <c:v>44879.769409722219</c:v>
                </c:pt>
                <c:pt idx="1398">
                  <c:v>44879.769421296296</c:v>
                </c:pt>
                <c:pt idx="1399">
                  <c:v>44879.769432870373</c:v>
                </c:pt>
                <c:pt idx="1400">
                  <c:v>44879.769444444442</c:v>
                </c:pt>
                <c:pt idx="1401">
                  <c:v>44879.769456018519</c:v>
                </c:pt>
                <c:pt idx="1402">
                  <c:v>44879.769467592596</c:v>
                </c:pt>
                <c:pt idx="1403">
                  <c:v>44879.769479166665</c:v>
                </c:pt>
                <c:pt idx="1404">
                  <c:v>44879.769490740742</c:v>
                </c:pt>
                <c:pt idx="1405">
                  <c:v>44879.769502314812</c:v>
                </c:pt>
                <c:pt idx="1406">
                  <c:v>44879.769513888888</c:v>
                </c:pt>
                <c:pt idx="1407">
                  <c:v>44879.769525462965</c:v>
                </c:pt>
                <c:pt idx="1408">
                  <c:v>44879.769537037035</c:v>
                </c:pt>
                <c:pt idx="1409">
                  <c:v>44879.769548611112</c:v>
                </c:pt>
                <c:pt idx="1410">
                  <c:v>44879.769560185188</c:v>
                </c:pt>
                <c:pt idx="1411">
                  <c:v>44879.769571759258</c:v>
                </c:pt>
                <c:pt idx="1412">
                  <c:v>44879.769583333335</c:v>
                </c:pt>
                <c:pt idx="1413">
                  <c:v>44879.769594907404</c:v>
                </c:pt>
                <c:pt idx="1414">
                  <c:v>44879.769606481481</c:v>
                </c:pt>
                <c:pt idx="1415">
                  <c:v>44879.769618055558</c:v>
                </c:pt>
                <c:pt idx="1416">
                  <c:v>44879.769629629627</c:v>
                </c:pt>
                <c:pt idx="1417">
                  <c:v>44879.769641203704</c:v>
                </c:pt>
                <c:pt idx="1418">
                  <c:v>44879.769652777781</c:v>
                </c:pt>
                <c:pt idx="1419">
                  <c:v>44879.76966435185</c:v>
                </c:pt>
                <c:pt idx="1420">
                  <c:v>44879.769675925927</c:v>
                </c:pt>
                <c:pt idx="1421">
                  <c:v>44879.769687499997</c:v>
                </c:pt>
                <c:pt idx="1422">
                  <c:v>44879.769699074073</c:v>
                </c:pt>
                <c:pt idx="1423">
                  <c:v>44879.76971064815</c:v>
                </c:pt>
                <c:pt idx="1424">
                  <c:v>44879.76972222222</c:v>
                </c:pt>
                <c:pt idx="1425">
                  <c:v>44879.769733796296</c:v>
                </c:pt>
                <c:pt idx="1426">
                  <c:v>44879.769745370373</c:v>
                </c:pt>
                <c:pt idx="1427">
                  <c:v>44879.769756944443</c:v>
                </c:pt>
                <c:pt idx="1428">
                  <c:v>44879.769768518519</c:v>
                </c:pt>
                <c:pt idx="1429">
                  <c:v>44879.769780092596</c:v>
                </c:pt>
                <c:pt idx="1430">
                  <c:v>44879.769791666666</c:v>
                </c:pt>
                <c:pt idx="1431">
                  <c:v>44879.769803240742</c:v>
                </c:pt>
                <c:pt idx="1432">
                  <c:v>44879.769814814812</c:v>
                </c:pt>
                <c:pt idx="1433">
                  <c:v>44879.769826388889</c:v>
                </c:pt>
                <c:pt idx="1434">
                  <c:v>44879.769837962966</c:v>
                </c:pt>
                <c:pt idx="1435">
                  <c:v>44879.769849537035</c:v>
                </c:pt>
                <c:pt idx="1436">
                  <c:v>44879.769861111112</c:v>
                </c:pt>
                <c:pt idx="1437">
                  <c:v>44879.769872685189</c:v>
                </c:pt>
                <c:pt idx="1438">
                  <c:v>44879.769884259258</c:v>
                </c:pt>
                <c:pt idx="1439">
                  <c:v>44879.769895833335</c:v>
                </c:pt>
                <c:pt idx="1440">
                  <c:v>44879.769907407404</c:v>
                </c:pt>
                <c:pt idx="1441">
                  <c:v>44879.769918981481</c:v>
                </c:pt>
                <c:pt idx="1442">
                  <c:v>44879.769930555558</c:v>
                </c:pt>
                <c:pt idx="1443">
                  <c:v>44879.769942129627</c:v>
                </c:pt>
                <c:pt idx="1444">
                  <c:v>44879.769953703704</c:v>
                </c:pt>
                <c:pt idx="1445">
                  <c:v>44879.769965277781</c:v>
                </c:pt>
                <c:pt idx="1446">
                  <c:v>44879.769976851851</c:v>
                </c:pt>
                <c:pt idx="1447">
                  <c:v>44879.769988425927</c:v>
                </c:pt>
                <c:pt idx="1448">
                  <c:v>44879.77</c:v>
                </c:pt>
                <c:pt idx="1449">
                  <c:v>44879.770011574074</c:v>
                </c:pt>
                <c:pt idx="1450">
                  <c:v>44879.77002314815</c:v>
                </c:pt>
                <c:pt idx="1451">
                  <c:v>44879.77003472222</c:v>
                </c:pt>
                <c:pt idx="1452">
                  <c:v>44879.770046296297</c:v>
                </c:pt>
                <c:pt idx="1453">
                  <c:v>44879.770057870373</c:v>
                </c:pt>
                <c:pt idx="1454">
                  <c:v>44879.770069444443</c:v>
                </c:pt>
                <c:pt idx="1455">
                  <c:v>44879.77008101852</c:v>
                </c:pt>
                <c:pt idx="1456">
                  <c:v>44879.770092592589</c:v>
                </c:pt>
                <c:pt idx="1457">
                  <c:v>44879.770104166666</c:v>
                </c:pt>
                <c:pt idx="1458">
                  <c:v>44879.770115740743</c:v>
                </c:pt>
                <c:pt idx="1459">
                  <c:v>44879.770127314812</c:v>
                </c:pt>
                <c:pt idx="1460">
                  <c:v>44879.770138888889</c:v>
                </c:pt>
                <c:pt idx="1461">
                  <c:v>44879.770150462966</c:v>
                </c:pt>
                <c:pt idx="1462">
                  <c:v>44879.770162037035</c:v>
                </c:pt>
                <c:pt idx="1463">
                  <c:v>44879.770173611112</c:v>
                </c:pt>
                <c:pt idx="1464">
                  <c:v>44879.770185185182</c:v>
                </c:pt>
                <c:pt idx="1465">
                  <c:v>44879.770196759258</c:v>
                </c:pt>
                <c:pt idx="1466">
                  <c:v>44879.770208333335</c:v>
                </c:pt>
                <c:pt idx="1467">
                  <c:v>44879.770219907405</c:v>
                </c:pt>
                <c:pt idx="1468">
                  <c:v>44879.770231481481</c:v>
                </c:pt>
                <c:pt idx="1469">
                  <c:v>44879.770243055558</c:v>
                </c:pt>
                <c:pt idx="1470">
                  <c:v>44879.770254629628</c:v>
                </c:pt>
                <c:pt idx="1471">
                  <c:v>44879.770266203705</c:v>
                </c:pt>
                <c:pt idx="1472">
                  <c:v>44879.770277777781</c:v>
                </c:pt>
                <c:pt idx="1473">
                  <c:v>44879.770289351851</c:v>
                </c:pt>
                <c:pt idx="1474">
                  <c:v>44879.770300925928</c:v>
                </c:pt>
                <c:pt idx="1475">
                  <c:v>44879.770312499997</c:v>
                </c:pt>
                <c:pt idx="1476">
                  <c:v>44879.770324074074</c:v>
                </c:pt>
                <c:pt idx="1477">
                  <c:v>44879.770335648151</c:v>
                </c:pt>
                <c:pt idx="1478">
                  <c:v>44879.77034722222</c:v>
                </c:pt>
                <c:pt idx="1479">
                  <c:v>44879.770358796297</c:v>
                </c:pt>
                <c:pt idx="1480">
                  <c:v>44879.770370370374</c:v>
                </c:pt>
                <c:pt idx="1481">
                  <c:v>44879.770381944443</c:v>
                </c:pt>
                <c:pt idx="1482">
                  <c:v>44879.77039351852</c:v>
                </c:pt>
                <c:pt idx="1483">
                  <c:v>44879.770405092589</c:v>
                </c:pt>
                <c:pt idx="1484">
                  <c:v>44879.770416666666</c:v>
                </c:pt>
                <c:pt idx="1485">
                  <c:v>44879.770428240743</c:v>
                </c:pt>
                <c:pt idx="1486">
                  <c:v>44879.770439814813</c:v>
                </c:pt>
                <c:pt idx="1487">
                  <c:v>44879.770451388889</c:v>
                </c:pt>
                <c:pt idx="1488">
                  <c:v>44879.770462962966</c:v>
                </c:pt>
                <c:pt idx="1489">
                  <c:v>44879.770474537036</c:v>
                </c:pt>
                <c:pt idx="1490">
                  <c:v>44879.770486111112</c:v>
                </c:pt>
                <c:pt idx="1491">
                  <c:v>44879.770497685182</c:v>
                </c:pt>
                <c:pt idx="1492">
                  <c:v>44879.770509259259</c:v>
                </c:pt>
                <c:pt idx="1493">
                  <c:v>44879.770520833335</c:v>
                </c:pt>
                <c:pt idx="1494">
                  <c:v>44879.770532407405</c:v>
                </c:pt>
                <c:pt idx="1495">
                  <c:v>44879.770543981482</c:v>
                </c:pt>
                <c:pt idx="1496">
                  <c:v>44879.770555555559</c:v>
                </c:pt>
                <c:pt idx="1497">
                  <c:v>44879.770567129628</c:v>
                </c:pt>
                <c:pt idx="1498">
                  <c:v>44879.770578703705</c:v>
                </c:pt>
                <c:pt idx="1499">
                  <c:v>44879.770590277774</c:v>
                </c:pt>
                <c:pt idx="1500">
                  <c:v>44879.770601851851</c:v>
                </c:pt>
                <c:pt idx="1501">
                  <c:v>44879.770613425928</c:v>
                </c:pt>
                <c:pt idx="1502">
                  <c:v>44879.770624999997</c:v>
                </c:pt>
                <c:pt idx="1503">
                  <c:v>44879.770636574074</c:v>
                </c:pt>
                <c:pt idx="1504">
                  <c:v>44879.770648148151</c:v>
                </c:pt>
                <c:pt idx="1505">
                  <c:v>44879.77065972222</c:v>
                </c:pt>
                <c:pt idx="1506">
                  <c:v>44879.770671296297</c:v>
                </c:pt>
                <c:pt idx="1507">
                  <c:v>44879.770682870374</c:v>
                </c:pt>
                <c:pt idx="1508">
                  <c:v>44879.770694444444</c:v>
                </c:pt>
                <c:pt idx="1509">
                  <c:v>44879.77070601852</c:v>
                </c:pt>
                <c:pt idx="1510">
                  <c:v>44879.77071759259</c:v>
                </c:pt>
                <c:pt idx="1511">
                  <c:v>44879.770729166667</c:v>
                </c:pt>
                <c:pt idx="1512">
                  <c:v>44879.770740740743</c:v>
                </c:pt>
                <c:pt idx="1513">
                  <c:v>44879.770752314813</c:v>
                </c:pt>
                <c:pt idx="1514">
                  <c:v>44879.77076388889</c:v>
                </c:pt>
                <c:pt idx="1515">
                  <c:v>44879.770775462966</c:v>
                </c:pt>
                <c:pt idx="1516">
                  <c:v>44879.770787037036</c:v>
                </c:pt>
                <c:pt idx="1517">
                  <c:v>44879.770798611113</c:v>
                </c:pt>
                <c:pt idx="1518">
                  <c:v>44879.770810185182</c:v>
                </c:pt>
                <c:pt idx="1519">
                  <c:v>44879.770821759259</c:v>
                </c:pt>
                <c:pt idx="1520">
                  <c:v>44879.770833333336</c:v>
                </c:pt>
                <c:pt idx="1521">
                  <c:v>44879.770844907405</c:v>
                </c:pt>
                <c:pt idx="1522">
                  <c:v>44879.770856481482</c:v>
                </c:pt>
                <c:pt idx="1523">
                  <c:v>44879.770868055559</c:v>
                </c:pt>
                <c:pt idx="1524">
                  <c:v>44879.770879629628</c:v>
                </c:pt>
                <c:pt idx="1525">
                  <c:v>44879.770891203705</c:v>
                </c:pt>
                <c:pt idx="1526">
                  <c:v>44879.770902777775</c:v>
                </c:pt>
                <c:pt idx="1527">
                  <c:v>44879.770914351851</c:v>
                </c:pt>
                <c:pt idx="1528">
                  <c:v>44879.770925925928</c:v>
                </c:pt>
                <c:pt idx="1529">
                  <c:v>44879.770937499998</c:v>
                </c:pt>
                <c:pt idx="1530">
                  <c:v>44879.770949074074</c:v>
                </c:pt>
                <c:pt idx="1531">
                  <c:v>44879.770960648151</c:v>
                </c:pt>
                <c:pt idx="1532">
                  <c:v>44879.770972222221</c:v>
                </c:pt>
                <c:pt idx="1533">
                  <c:v>44879.770983796298</c:v>
                </c:pt>
                <c:pt idx="1534">
                  <c:v>44879.770995370367</c:v>
                </c:pt>
                <c:pt idx="1535">
                  <c:v>44879.771006944444</c:v>
                </c:pt>
                <c:pt idx="1536">
                  <c:v>44879.771018518521</c:v>
                </c:pt>
                <c:pt idx="1537">
                  <c:v>44879.77103009259</c:v>
                </c:pt>
                <c:pt idx="1538">
                  <c:v>44879.771041666667</c:v>
                </c:pt>
                <c:pt idx="1539">
                  <c:v>44879.771053240744</c:v>
                </c:pt>
                <c:pt idx="1540">
                  <c:v>44879.771064814813</c:v>
                </c:pt>
                <c:pt idx="1541">
                  <c:v>44879.77107638889</c:v>
                </c:pt>
                <c:pt idx="1542">
                  <c:v>44879.771087962959</c:v>
                </c:pt>
                <c:pt idx="1543">
                  <c:v>44879.771099537036</c:v>
                </c:pt>
                <c:pt idx="1544">
                  <c:v>44879.771111111113</c:v>
                </c:pt>
                <c:pt idx="1545">
                  <c:v>44879.771122685182</c:v>
                </c:pt>
                <c:pt idx="1546">
                  <c:v>44879.771134259259</c:v>
                </c:pt>
                <c:pt idx="1547">
                  <c:v>44879.771145833336</c:v>
                </c:pt>
                <c:pt idx="1548">
                  <c:v>44879.771157407406</c:v>
                </c:pt>
                <c:pt idx="1549">
                  <c:v>44879.771168981482</c:v>
                </c:pt>
                <c:pt idx="1550">
                  <c:v>44879.771180555559</c:v>
                </c:pt>
                <c:pt idx="1551">
                  <c:v>44879.771192129629</c:v>
                </c:pt>
                <c:pt idx="1552">
                  <c:v>44879.771203703705</c:v>
                </c:pt>
                <c:pt idx="1553">
                  <c:v>44879.771215277775</c:v>
                </c:pt>
                <c:pt idx="1554">
                  <c:v>44879.771226851852</c:v>
                </c:pt>
                <c:pt idx="1555">
                  <c:v>44879.771238425928</c:v>
                </c:pt>
                <c:pt idx="1556">
                  <c:v>44879.771249999998</c:v>
                </c:pt>
                <c:pt idx="1557">
                  <c:v>44879.771261574075</c:v>
                </c:pt>
                <c:pt idx="1558">
                  <c:v>44879.771273148152</c:v>
                </c:pt>
                <c:pt idx="1559">
                  <c:v>44879.771284722221</c:v>
                </c:pt>
                <c:pt idx="1560">
                  <c:v>44879.771296296298</c:v>
                </c:pt>
                <c:pt idx="1561">
                  <c:v>44879.771307870367</c:v>
                </c:pt>
                <c:pt idx="1562">
                  <c:v>44879.771319444444</c:v>
                </c:pt>
                <c:pt idx="1563">
                  <c:v>44879.771331018521</c:v>
                </c:pt>
                <c:pt idx="1564">
                  <c:v>44879.77134259259</c:v>
                </c:pt>
                <c:pt idx="1565">
                  <c:v>44879.771354166667</c:v>
                </c:pt>
                <c:pt idx="1566">
                  <c:v>44879.771365740744</c:v>
                </c:pt>
                <c:pt idx="1567">
                  <c:v>44879.771377314813</c:v>
                </c:pt>
                <c:pt idx="1568">
                  <c:v>44879.77138888889</c:v>
                </c:pt>
                <c:pt idx="1569">
                  <c:v>44879.77140046296</c:v>
                </c:pt>
                <c:pt idx="1570">
                  <c:v>44879.771412037036</c:v>
                </c:pt>
                <c:pt idx="1571">
                  <c:v>44879.771423611113</c:v>
                </c:pt>
                <c:pt idx="1572">
                  <c:v>44879.771435185183</c:v>
                </c:pt>
                <c:pt idx="1573">
                  <c:v>44879.77144675926</c:v>
                </c:pt>
                <c:pt idx="1574">
                  <c:v>44879.771458333336</c:v>
                </c:pt>
                <c:pt idx="1575">
                  <c:v>44879.771469907406</c:v>
                </c:pt>
                <c:pt idx="1576">
                  <c:v>44879.771481481483</c:v>
                </c:pt>
                <c:pt idx="1577">
                  <c:v>44879.771493055552</c:v>
                </c:pt>
                <c:pt idx="1578">
                  <c:v>44879.771504629629</c:v>
                </c:pt>
                <c:pt idx="1579">
                  <c:v>44879.771516203706</c:v>
                </c:pt>
                <c:pt idx="1580">
                  <c:v>44879.771527777775</c:v>
                </c:pt>
                <c:pt idx="1581">
                  <c:v>44879.771539351852</c:v>
                </c:pt>
                <c:pt idx="1582">
                  <c:v>44879.771550925929</c:v>
                </c:pt>
                <c:pt idx="1583">
                  <c:v>44879.771562499998</c:v>
                </c:pt>
                <c:pt idx="1584">
                  <c:v>44879.771574074075</c:v>
                </c:pt>
                <c:pt idx="1585">
                  <c:v>44879.771585648145</c:v>
                </c:pt>
                <c:pt idx="1586">
                  <c:v>44879.771597222221</c:v>
                </c:pt>
                <c:pt idx="1587">
                  <c:v>44879.771608796298</c:v>
                </c:pt>
                <c:pt idx="1588">
                  <c:v>44879.771620370368</c:v>
                </c:pt>
                <c:pt idx="1589">
                  <c:v>44879.771631944444</c:v>
                </c:pt>
                <c:pt idx="1590">
                  <c:v>44879.771643518521</c:v>
                </c:pt>
                <c:pt idx="1591">
                  <c:v>44879.771655092591</c:v>
                </c:pt>
                <c:pt idx="1592">
                  <c:v>44879.771666666667</c:v>
                </c:pt>
                <c:pt idx="1593">
                  <c:v>44879.771678240744</c:v>
                </c:pt>
                <c:pt idx="1594">
                  <c:v>44879.771689814814</c:v>
                </c:pt>
                <c:pt idx="1595">
                  <c:v>44879.771701388891</c:v>
                </c:pt>
                <c:pt idx="1596">
                  <c:v>44879.77171296296</c:v>
                </c:pt>
                <c:pt idx="1597">
                  <c:v>44879.771724537037</c:v>
                </c:pt>
                <c:pt idx="1598">
                  <c:v>44879.771736111114</c:v>
                </c:pt>
                <c:pt idx="1599">
                  <c:v>44879.771747685183</c:v>
                </c:pt>
                <c:pt idx="1600">
                  <c:v>44879.77175925926</c:v>
                </c:pt>
                <c:pt idx="1601">
                  <c:v>44879.771770833337</c:v>
                </c:pt>
                <c:pt idx="1602">
                  <c:v>44879.771782407406</c:v>
                </c:pt>
                <c:pt idx="1603">
                  <c:v>44879.771793981483</c:v>
                </c:pt>
                <c:pt idx="1604">
                  <c:v>44879.771805555552</c:v>
                </c:pt>
                <c:pt idx="1605">
                  <c:v>44879.771817129629</c:v>
                </c:pt>
                <c:pt idx="1606">
                  <c:v>44879.771828703706</c:v>
                </c:pt>
                <c:pt idx="1607">
                  <c:v>44879.771840277775</c:v>
                </c:pt>
                <c:pt idx="1608">
                  <c:v>44879.771851851852</c:v>
                </c:pt>
                <c:pt idx="1609">
                  <c:v>44879.771863425929</c:v>
                </c:pt>
                <c:pt idx="1610">
                  <c:v>44879.771874999999</c:v>
                </c:pt>
                <c:pt idx="1611">
                  <c:v>44879.771886574075</c:v>
                </c:pt>
                <c:pt idx="1612">
                  <c:v>44879.771898148145</c:v>
                </c:pt>
                <c:pt idx="1613">
                  <c:v>44879.771909722222</c:v>
                </c:pt>
                <c:pt idx="1614">
                  <c:v>44879.771921296298</c:v>
                </c:pt>
                <c:pt idx="1615">
                  <c:v>44879.771932870368</c:v>
                </c:pt>
                <c:pt idx="1616">
                  <c:v>44879.771944444445</c:v>
                </c:pt>
                <c:pt idx="1617">
                  <c:v>44879.771956018521</c:v>
                </c:pt>
                <c:pt idx="1618">
                  <c:v>44879.771967592591</c:v>
                </c:pt>
                <c:pt idx="1619">
                  <c:v>44879.771979166668</c:v>
                </c:pt>
                <c:pt idx="1620">
                  <c:v>44879.771990740737</c:v>
                </c:pt>
                <c:pt idx="1621">
                  <c:v>44879.772002314814</c:v>
                </c:pt>
                <c:pt idx="1622">
                  <c:v>44879.772013888891</c:v>
                </c:pt>
                <c:pt idx="1623">
                  <c:v>44879.77202546296</c:v>
                </c:pt>
                <c:pt idx="1624">
                  <c:v>44879.772037037037</c:v>
                </c:pt>
                <c:pt idx="1625">
                  <c:v>44879.772048611114</c:v>
                </c:pt>
                <c:pt idx="1626">
                  <c:v>44879.772060185183</c:v>
                </c:pt>
                <c:pt idx="1627">
                  <c:v>44879.77207175926</c:v>
                </c:pt>
                <c:pt idx="1628">
                  <c:v>44879.772083333337</c:v>
                </c:pt>
                <c:pt idx="1629">
                  <c:v>44879.772094907406</c:v>
                </c:pt>
                <c:pt idx="1630">
                  <c:v>44879.772106481483</c:v>
                </c:pt>
                <c:pt idx="1631">
                  <c:v>44879.772118055553</c:v>
                </c:pt>
                <c:pt idx="1632">
                  <c:v>44879.772129629629</c:v>
                </c:pt>
                <c:pt idx="1633">
                  <c:v>44879.772141203706</c:v>
                </c:pt>
                <c:pt idx="1634">
                  <c:v>44879.772152777776</c:v>
                </c:pt>
                <c:pt idx="1635">
                  <c:v>44879.772164351853</c:v>
                </c:pt>
                <c:pt idx="1636">
                  <c:v>44879.772175925929</c:v>
                </c:pt>
                <c:pt idx="1637">
                  <c:v>44879.772187499999</c:v>
                </c:pt>
                <c:pt idx="1638">
                  <c:v>44879.772199074076</c:v>
                </c:pt>
                <c:pt idx="1639">
                  <c:v>44879.772210648145</c:v>
                </c:pt>
                <c:pt idx="1640">
                  <c:v>44879.772222222222</c:v>
                </c:pt>
                <c:pt idx="1641">
                  <c:v>44879.772233796299</c:v>
                </c:pt>
                <c:pt idx="1642">
                  <c:v>44879.772245370368</c:v>
                </c:pt>
                <c:pt idx="1643">
                  <c:v>44879.772256944445</c:v>
                </c:pt>
                <c:pt idx="1644">
                  <c:v>44879.772268518522</c:v>
                </c:pt>
                <c:pt idx="1645">
                  <c:v>44879.772280092591</c:v>
                </c:pt>
                <c:pt idx="1646">
                  <c:v>44879.772291666668</c:v>
                </c:pt>
                <c:pt idx="1647">
                  <c:v>44879.772303240738</c:v>
                </c:pt>
                <c:pt idx="1648">
                  <c:v>44879.772314814814</c:v>
                </c:pt>
                <c:pt idx="1649">
                  <c:v>44879.772326388891</c:v>
                </c:pt>
                <c:pt idx="1650">
                  <c:v>44879.772337962961</c:v>
                </c:pt>
                <c:pt idx="1651">
                  <c:v>44879.772349537037</c:v>
                </c:pt>
                <c:pt idx="1652">
                  <c:v>44879.772361111114</c:v>
                </c:pt>
                <c:pt idx="1653">
                  <c:v>44879.772372685184</c:v>
                </c:pt>
                <c:pt idx="1654">
                  <c:v>44879.77238425926</c:v>
                </c:pt>
                <c:pt idx="1655">
                  <c:v>44879.77239583333</c:v>
                </c:pt>
                <c:pt idx="1656">
                  <c:v>44879.772407407407</c:v>
                </c:pt>
                <c:pt idx="1657">
                  <c:v>44879.772418981483</c:v>
                </c:pt>
                <c:pt idx="1658">
                  <c:v>44879.772430555553</c:v>
                </c:pt>
                <c:pt idx="1659">
                  <c:v>44879.77244212963</c:v>
                </c:pt>
                <c:pt idx="1660">
                  <c:v>44879.772453703707</c:v>
                </c:pt>
                <c:pt idx="1661">
                  <c:v>44879.772465277776</c:v>
                </c:pt>
                <c:pt idx="1662">
                  <c:v>44879.772476851853</c:v>
                </c:pt>
                <c:pt idx="1663">
                  <c:v>44879.772488425922</c:v>
                </c:pt>
                <c:pt idx="1664">
                  <c:v>44879.772499999999</c:v>
                </c:pt>
                <c:pt idx="1665">
                  <c:v>44879.772511574076</c:v>
                </c:pt>
                <c:pt idx="1666">
                  <c:v>44879.772523148145</c:v>
                </c:pt>
                <c:pt idx="1667">
                  <c:v>44879.772534722222</c:v>
                </c:pt>
                <c:pt idx="1668">
                  <c:v>44879.772546296299</c:v>
                </c:pt>
                <c:pt idx="1669">
                  <c:v>44879.772557870368</c:v>
                </c:pt>
                <c:pt idx="1670">
                  <c:v>44879.772569444445</c:v>
                </c:pt>
                <c:pt idx="1671">
                  <c:v>44879.772581018522</c:v>
                </c:pt>
                <c:pt idx="1672">
                  <c:v>44879.772592592592</c:v>
                </c:pt>
                <c:pt idx="1673">
                  <c:v>44879.772604166668</c:v>
                </c:pt>
                <c:pt idx="1674">
                  <c:v>44879.772615740738</c:v>
                </c:pt>
                <c:pt idx="1675">
                  <c:v>44879.772627314815</c:v>
                </c:pt>
                <c:pt idx="1676">
                  <c:v>44879.772638888891</c:v>
                </c:pt>
                <c:pt idx="1677">
                  <c:v>44879.772650462961</c:v>
                </c:pt>
                <c:pt idx="1678">
                  <c:v>44879.772662037038</c:v>
                </c:pt>
                <c:pt idx="1679">
                  <c:v>44879.772673611114</c:v>
                </c:pt>
                <c:pt idx="1680">
                  <c:v>44879.772685185184</c:v>
                </c:pt>
                <c:pt idx="1681">
                  <c:v>44879.772696759261</c:v>
                </c:pt>
                <c:pt idx="1682">
                  <c:v>44879.77270833333</c:v>
                </c:pt>
                <c:pt idx="1683">
                  <c:v>44879.772719907407</c:v>
                </c:pt>
                <c:pt idx="1684">
                  <c:v>44879.772731481484</c:v>
                </c:pt>
                <c:pt idx="1685">
                  <c:v>44879.772743055553</c:v>
                </c:pt>
                <c:pt idx="1686">
                  <c:v>44879.77275462963</c:v>
                </c:pt>
                <c:pt idx="1687">
                  <c:v>44879.772766203707</c:v>
                </c:pt>
                <c:pt idx="1688">
                  <c:v>44879.772777777776</c:v>
                </c:pt>
                <c:pt idx="1689">
                  <c:v>44879.772789351853</c:v>
                </c:pt>
                <c:pt idx="1690">
                  <c:v>44879.772800925923</c:v>
                </c:pt>
                <c:pt idx="1691">
                  <c:v>44879.772812499999</c:v>
                </c:pt>
                <c:pt idx="1692">
                  <c:v>44879.772824074076</c:v>
                </c:pt>
                <c:pt idx="1693">
                  <c:v>44879.772835648146</c:v>
                </c:pt>
                <c:pt idx="1694">
                  <c:v>44879.772847222222</c:v>
                </c:pt>
                <c:pt idx="1695">
                  <c:v>44879.772858796299</c:v>
                </c:pt>
                <c:pt idx="1696">
                  <c:v>44879.772870370369</c:v>
                </c:pt>
                <c:pt idx="1697">
                  <c:v>44879.772881944446</c:v>
                </c:pt>
                <c:pt idx="1698">
                  <c:v>44879.772893518515</c:v>
                </c:pt>
                <c:pt idx="1699">
                  <c:v>44879.772905092592</c:v>
                </c:pt>
                <c:pt idx="1700">
                  <c:v>44879.772916666669</c:v>
                </c:pt>
                <c:pt idx="1701">
                  <c:v>44879.772928240738</c:v>
                </c:pt>
                <c:pt idx="1702">
                  <c:v>44879.772939814815</c:v>
                </c:pt>
                <c:pt idx="1703">
                  <c:v>44879.772951388892</c:v>
                </c:pt>
                <c:pt idx="1704">
                  <c:v>44879.772962962961</c:v>
                </c:pt>
                <c:pt idx="1705">
                  <c:v>44879.772974537038</c:v>
                </c:pt>
                <c:pt idx="1706">
                  <c:v>44879.772986111115</c:v>
                </c:pt>
                <c:pt idx="1707">
                  <c:v>44879.772997685184</c:v>
                </c:pt>
                <c:pt idx="1708">
                  <c:v>44879.773009259261</c:v>
                </c:pt>
                <c:pt idx="1709">
                  <c:v>44879.773020833331</c:v>
                </c:pt>
                <c:pt idx="1710">
                  <c:v>44879.773032407407</c:v>
                </c:pt>
                <c:pt idx="1711">
                  <c:v>44879.773043981484</c:v>
                </c:pt>
                <c:pt idx="1712">
                  <c:v>44879.773055555554</c:v>
                </c:pt>
                <c:pt idx="1713">
                  <c:v>44879.77306712963</c:v>
                </c:pt>
                <c:pt idx="1714">
                  <c:v>44879.773078703707</c:v>
                </c:pt>
                <c:pt idx="1715">
                  <c:v>44879.773090277777</c:v>
                </c:pt>
                <c:pt idx="1716">
                  <c:v>44879.773101851853</c:v>
                </c:pt>
                <c:pt idx="1717">
                  <c:v>44879.773113425923</c:v>
                </c:pt>
                <c:pt idx="1718">
                  <c:v>44879.773125</c:v>
                </c:pt>
                <c:pt idx="1719">
                  <c:v>44879.773136574076</c:v>
                </c:pt>
                <c:pt idx="1720">
                  <c:v>44879.773148148146</c:v>
                </c:pt>
                <c:pt idx="1721">
                  <c:v>44879.773159722223</c:v>
                </c:pt>
                <c:pt idx="1722">
                  <c:v>44879.7731712963</c:v>
                </c:pt>
                <c:pt idx="1723">
                  <c:v>44879.773182870369</c:v>
                </c:pt>
                <c:pt idx="1724">
                  <c:v>44879.773194444446</c:v>
                </c:pt>
                <c:pt idx="1725">
                  <c:v>44879.773206018515</c:v>
                </c:pt>
                <c:pt idx="1726">
                  <c:v>44879.773217592592</c:v>
                </c:pt>
                <c:pt idx="1727">
                  <c:v>44879.773229166669</c:v>
                </c:pt>
                <c:pt idx="1728">
                  <c:v>44879.773240740738</c:v>
                </c:pt>
                <c:pt idx="1729">
                  <c:v>44879.773252314815</c:v>
                </c:pt>
                <c:pt idx="1730">
                  <c:v>44879.773263888892</c:v>
                </c:pt>
                <c:pt idx="1731">
                  <c:v>44879.773275462961</c:v>
                </c:pt>
                <c:pt idx="1732">
                  <c:v>44879.773287037038</c:v>
                </c:pt>
                <c:pt idx="1733">
                  <c:v>44879.773298611108</c:v>
                </c:pt>
                <c:pt idx="1734">
                  <c:v>44879.773310185185</c:v>
                </c:pt>
                <c:pt idx="1735">
                  <c:v>44879.773321759261</c:v>
                </c:pt>
                <c:pt idx="1736">
                  <c:v>44879.773333333331</c:v>
                </c:pt>
                <c:pt idx="1737">
                  <c:v>44879.773344907408</c:v>
                </c:pt>
                <c:pt idx="1738">
                  <c:v>44879.773356481484</c:v>
                </c:pt>
                <c:pt idx="1739">
                  <c:v>44879.773368055554</c:v>
                </c:pt>
                <c:pt idx="1740">
                  <c:v>44879.773379629631</c:v>
                </c:pt>
                <c:pt idx="1741">
                  <c:v>44879.7733912037</c:v>
                </c:pt>
                <c:pt idx="1742">
                  <c:v>44879.773402777777</c:v>
                </c:pt>
                <c:pt idx="1743">
                  <c:v>44879.773414351854</c:v>
                </c:pt>
                <c:pt idx="1744">
                  <c:v>44879.773425925923</c:v>
                </c:pt>
                <c:pt idx="1745">
                  <c:v>44879.7734375</c:v>
                </c:pt>
                <c:pt idx="1746">
                  <c:v>44879.773449074077</c:v>
                </c:pt>
                <c:pt idx="1747">
                  <c:v>44879.773460648146</c:v>
                </c:pt>
                <c:pt idx="1748">
                  <c:v>44879.773472222223</c:v>
                </c:pt>
                <c:pt idx="1749">
                  <c:v>44879.7734837963</c:v>
                </c:pt>
                <c:pt idx="1750">
                  <c:v>44879.773495370369</c:v>
                </c:pt>
                <c:pt idx="1751">
                  <c:v>44879.773506944446</c:v>
                </c:pt>
                <c:pt idx="1752">
                  <c:v>44879.773518518516</c:v>
                </c:pt>
                <c:pt idx="1753">
                  <c:v>44879.773530092592</c:v>
                </c:pt>
                <c:pt idx="1754">
                  <c:v>44879.773541666669</c:v>
                </c:pt>
                <c:pt idx="1755">
                  <c:v>44879.773553240739</c:v>
                </c:pt>
                <c:pt idx="1756">
                  <c:v>44879.773564814815</c:v>
                </c:pt>
                <c:pt idx="1757">
                  <c:v>44879.773576388892</c:v>
                </c:pt>
                <c:pt idx="1758">
                  <c:v>44879.773587962962</c:v>
                </c:pt>
                <c:pt idx="1759">
                  <c:v>44879.773599537039</c:v>
                </c:pt>
                <c:pt idx="1760">
                  <c:v>44879.773611111108</c:v>
                </c:pt>
                <c:pt idx="1761">
                  <c:v>44879.773622685185</c:v>
                </c:pt>
                <c:pt idx="1762">
                  <c:v>44879.773634259262</c:v>
                </c:pt>
                <c:pt idx="1763">
                  <c:v>44879.773645833331</c:v>
                </c:pt>
                <c:pt idx="1764">
                  <c:v>44879.773657407408</c:v>
                </c:pt>
                <c:pt idx="1765">
                  <c:v>44879.773668981485</c:v>
                </c:pt>
                <c:pt idx="1766">
                  <c:v>44879.773680555554</c:v>
                </c:pt>
                <c:pt idx="1767">
                  <c:v>44879.773692129631</c:v>
                </c:pt>
                <c:pt idx="1768">
                  <c:v>44879.7737037037</c:v>
                </c:pt>
                <c:pt idx="1769">
                  <c:v>44879.773715277777</c:v>
                </c:pt>
                <c:pt idx="1770">
                  <c:v>44879.773726851854</c:v>
                </c:pt>
                <c:pt idx="1771">
                  <c:v>44879.773738425924</c:v>
                </c:pt>
                <c:pt idx="1772">
                  <c:v>44879.77375</c:v>
                </c:pt>
                <c:pt idx="1773">
                  <c:v>44879.773761574077</c:v>
                </c:pt>
                <c:pt idx="1774">
                  <c:v>44879.773773148147</c:v>
                </c:pt>
                <c:pt idx="1775">
                  <c:v>44879.773784722223</c:v>
                </c:pt>
                <c:pt idx="1776">
                  <c:v>44879.773796296293</c:v>
                </c:pt>
                <c:pt idx="1777">
                  <c:v>44879.77380787037</c:v>
                </c:pt>
                <c:pt idx="1778">
                  <c:v>44879.773819444446</c:v>
                </c:pt>
                <c:pt idx="1779">
                  <c:v>44879.773831018516</c:v>
                </c:pt>
                <c:pt idx="1780">
                  <c:v>44879.773842592593</c:v>
                </c:pt>
                <c:pt idx="1781">
                  <c:v>44879.773854166669</c:v>
                </c:pt>
                <c:pt idx="1782">
                  <c:v>44879.773865740739</c:v>
                </c:pt>
                <c:pt idx="1783">
                  <c:v>44879.773877314816</c:v>
                </c:pt>
                <c:pt idx="1784">
                  <c:v>44879.773888888885</c:v>
                </c:pt>
                <c:pt idx="1785">
                  <c:v>44879.773900462962</c:v>
                </c:pt>
                <c:pt idx="1786">
                  <c:v>44879.773912037039</c:v>
                </c:pt>
                <c:pt idx="1787">
                  <c:v>44879.773923611108</c:v>
                </c:pt>
                <c:pt idx="1788">
                  <c:v>44879.773935185185</c:v>
                </c:pt>
                <c:pt idx="1789">
                  <c:v>44879.773946759262</c:v>
                </c:pt>
                <c:pt idx="1790">
                  <c:v>44879.773958333331</c:v>
                </c:pt>
                <c:pt idx="1791">
                  <c:v>44879.773969907408</c:v>
                </c:pt>
                <c:pt idx="1792">
                  <c:v>44879.773981481485</c:v>
                </c:pt>
                <c:pt idx="1793">
                  <c:v>44879.773993055554</c:v>
                </c:pt>
                <c:pt idx="1794">
                  <c:v>44879.774004629631</c:v>
                </c:pt>
                <c:pt idx="1795">
                  <c:v>44879.774016203701</c:v>
                </c:pt>
                <c:pt idx="1796">
                  <c:v>44879.774027777778</c:v>
                </c:pt>
                <c:pt idx="1797">
                  <c:v>44879.774039351854</c:v>
                </c:pt>
                <c:pt idx="1798">
                  <c:v>44879.774050925924</c:v>
                </c:pt>
                <c:pt idx="1799">
                  <c:v>44879.774062500001</c:v>
                </c:pt>
                <c:pt idx="1800">
                  <c:v>44879.774074074077</c:v>
                </c:pt>
                <c:pt idx="1801">
                  <c:v>44879.774085648147</c:v>
                </c:pt>
                <c:pt idx="1802">
                  <c:v>44879.774097222224</c:v>
                </c:pt>
                <c:pt idx="1803">
                  <c:v>44879.774108796293</c:v>
                </c:pt>
                <c:pt idx="1804">
                  <c:v>44879.77412037037</c:v>
                </c:pt>
                <c:pt idx="1805">
                  <c:v>44879.774131944447</c:v>
                </c:pt>
                <c:pt idx="1806">
                  <c:v>44879.774143518516</c:v>
                </c:pt>
                <c:pt idx="1807">
                  <c:v>44879.774155092593</c:v>
                </c:pt>
                <c:pt idx="1808">
                  <c:v>44879.77416666667</c:v>
                </c:pt>
                <c:pt idx="1809">
                  <c:v>44879.774178240739</c:v>
                </c:pt>
                <c:pt idx="1810">
                  <c:v>44879.774189814816</c:v>
                </c:pt>
                <c:pt idx="1811">
                  <c:v>44879.774201388886</c:v>
                </c:pt>
                <c:pt idx="1812">
                  <c:v>44879.774212962962</c:v>
                </c:pt>
                <c:pt idx="1813">
                  <c:v>44879.774224537039</c:v>
                </c:pt>
                <c:pt idx="1814">
                  <c:v>44879.774236111109</c:v>
                </c:pt>
                <c:pt idx="1815">
                  <c:v>44879.774247685185</c:v>
                </c:pt>
                <c:pt idx="1816">
                  <c:v>44879.774259259262</c:v>
                </c:pt>
                <c:pt idx="1817">
                  <c:v>44879.774270833332</c:v>
                </c:pt>
                <c:pt idx="1818">
                  <c:v>44879.774282407408</c:v>
                </c:pt>
                <c:pt idx="1819">
                  <c:v>44879.774293981478</c:v>
                </c:pt>
                <c:pt idx="1820">
                  <c:v>44879.774305555555</c:v>
                </c:pt>
                <c:pt idx="1821">
                  <c:v>44879.774317129632</c:v>
                </c:pt>
                <c:pt idx="1822">
                  <c:v>44879.774328703701</c:v>
                </c:pt>
                <c:pt idx="1823">
                  <c:v>44879.774340277778</c:v>
                </c:pt>
                <c:pt idx="1824">
                  <c:v>44879.774351851855</c:v>
                </c:pt>
                <c:pt idx="1825">
                  <c:v>44879.774363425924</c:v>
                </c:pt>
                <c:pt idx="1826">
                  <c:v>44879.774375000001</c:v>
                </c:pt>
                <c:pt idx="1827">
                  <c:v>44879.774386574078</c:v>
                </c:pt>
                <c:pt idx="1828">
                  <c:v>44879.774398148147</c:v>
                </c:pt>
                <c:pt idx="1829">
                  <c:v>44879.774409722224</c:v>
                </c:pt>
                <c:pt idx="1830">
                  <c:v>44879.774421296293</c:v>
                </c:pt>
                <c:pt idx="1831">
                  <c:v>44879.77443287037</c:v>
                </c:pt>
                <c:pt idx="1832">
                  <c:v>44879.774444444447</c:v>
                </c:pt>
                <c:pt idx="1833">
                  <c:v>44879.774456018517</c:v>
                </c:pt>
                <c:pt idx="1834">
                  <c:v>44879.774467592593</c:v>
                </c:pt>
                <c:pt idx="1835">
                  <c:v>44879.77447916667</c:v>
                </c:pt>
                <c:pt idx="1836">
                  <c:v>44879.77449074074</c:v>
                </c:pt>
                <c:pt idx="1837">
                  <c:v>44879.774502314816</c:v>
                </c:pt>
                <c:pt idx="1838">
                  <c:v>44879.774513888886</c:v>
                </c:pt>
                <c:pt idx="1839">
                  <c:v>44879.774525462963</c:v>
                </c:pt>
                <c:pt idx="1840">
                  <c:v>44879.774537037039</c:v>
                </c:pt>
                <c:pt idx="1841">
                  <c:v>44879.774548611109</c:v>
                </c:pt>
                <c:pt idx="1842">
                  <c:v>44879.774560185186</c:v>
                </c:pt>
                <c:pt idx="1843">
                  <c:v>44879.774571759262</c:v>
                </c:pt>
                <c:pt idx="1844">
                  <c:v>44879.774583333332</c:v>
                </c:pt>
                <c:pt idx="1845">
                  <c:v>44879.774594907409</c:v>
                </c:pt>
                <c:pt idx="1846">
                  <c:v>44879.774606481478</c:v>
                </c:pt>
                <c:pt idx="1847">
                  <c:v>44879.774618055555</c:v>
                </c:pt>
                <c:pt idx="1848">
                  <c:v>44879.774629629632</c:v>
                </c:pt>
                <c:pt idx="1849">
                  <c:v>44879.774641203701</c:v>
                </c:pt>
                <c:pt idx="1850">
                  <c:v>44879.774652777778</c:v>
                </c:pt>
                <c:pt idx="1851">
                  <c:v>44879.774664351855</c:v>
                </c:pt>
                <c:pt idx="1852">
                  <c:v>44879.774675925924</c:v>
                </c:pt>
                <c:pt idx="1853">
                  <c:v>44879.774687500001</c:v>
                </c:pt>
                <c:pt idx="1854">
                  <c:v>44879.774699074071</c:v>
                </c:pt>
                <c:pt idx="1855">
                  <c:v>44879.774710648147</c:v>
                </c:pt>
                <c:pt idx="1856">
                  <c:v>44879.774722222224</c:v>
                </c:pt>
                <c:pt idx="1857">
                  <c:v>44879.774733796294</c:v>
                </c:pt>
                <c:pt idx="1858">
                  <c:v>44879.774745370371</c:v>
                </c:pt>
                <c:pt idx="1859">
                  <c:v>44879.774756944447</c:v>
                </c:pt>
                <c:pt idx="1860">
                  <c:v>44879.774768518517</c:v>
                </c:pt>
                <c:pt idx="1861">
                  <c:v>44879.774780092594</c:v>
                </c:pt>
                <c:pt idx="1862">
                  <c:v>44879.774791666663</c:v>
                </c:pt>
                <c:pt idx="1863">
                  <c:v>44879.77480324074</c:v>
                </c:pt>
                <c:pt idx="1864">
                  <c:v>44879.774814814817</c:v>
                </c:pt>
                <c:pt idx="1865">
                  <c:v>44879.774826388886</c:v>
                </c:pt>
                <c:pt idx="1866">
                  <c:v>44879.774837962963</c:v>
                </c:pt>
                <c:pt idx="1867">
                  <c:v>44879.77484953704</c:v>
                </c:pt>
                <c:pt idx="1868">
                  <c:v>44879.774861111109</c:v>
                </c:pt>
                <c:pt idx="1869">
                  <c:v>44879.774872685186</c:v>
                </c:pt>
                <c:pt idx="1870">
                  <c:v>44879.774884259263</c:v>
                </c:pt>
                <c:pt idx="1871">
                  <c:v>44879.774895833332</c:v>
                </c:pt>
                <c:pt idx="1872">
                  <c:v>44879.774907407409</c:v>
                </c:pt>
                <c:pt idx="1873">
                  <c:v>44879.774918981479</c:v>
                </c:pt>
                <c:pt idx="1874">
                  <c:v>44879.774930555555</c:v>
                </c:pt>
                <c:pt idx="1875">
                  <c:v>44879.774942129632</c:v>
                </c:pt>
                <c:pt idx="1876">
                  <c:v>44879.774953703702</c:v>
                </c:pt>
                <c:pt idx="1877">
                  <c:v>44879.774965277778</c:v>
                </c:pt>
                <c:pt idx="1878">
                  <c:v>44879.774976851855</c:v>
                </c:pt>
                <c:pt idx="1879">
                  <c:v>44879.774988425925</c:v>
                </c:pt>
                <c:pt idx="1880">
                  <c:v>44879.775000000001</c:v>
                </c:pt>
                <c:pt idx="1881">
                  <c:v>44879.775011574071</c:v>
                </c:pt>
                <c:pt idx="1882">
                  <c:v>44879.775023148148</c:v>
                </c:pt>
                <c:pt idx="1883">
                  <c:v>44879.775034722225</c:v>
                </c:pt>
                <c:pt idx="1884">
                  <c:v>44879.775046296294</c:v>
                </c:pt>
                <c:pt idx="1885">
                  <c:v>44879.775057870371</c:v>
                </c:pt>
                <c:pt idx="1886">
                  <c:v>44879.775069444448</c:v>
                </c:pt>
                <c:pt idx="1887">
                  <c:v>44879.775081018517</c:v>
                </c:pt>
                <c:pt idx="1888">
                  <c:v>44879.775092592594</c:v>
                </c:pt>
                <c:pt idx="1889">
                  <c:v>44879.775104166663</c:v>
                </c:pt>
                <c:pt idx="1890">
                  <c:v>44879.77511574074</c:v>
                </c:pt>
                <c:pt idx="1891">
                  <c:v>44879.775127314817</c:v>
                </c:pt>
                <c:pt idx="1892">
                  <c:v>44879.775138888886</c:v>
                </c:pt>
                <c:pt idx="1893">
                  <c:v>44879.775150462963</c:v>
                </c:pt>
                <c:pt idx="1894">
                  <c:v>44879.77516203704</c:v>
                </c:pt>
                <c:pt idx="1895">
                  <c:v>44879.775173611109</c:v>
                </c:pt>
                <c:pt idx="1896">
                  <c:v>44879.775185185186</c:v>
                </c:pt>
                <c:pt idx="1897">
                  <c:v>44879.775196759256</c:v>
                </c:pt>
                <c:pt idx="1898">
                  <c:v>44879.775208333333</c:v>
                </c:pt>
                <c:pt idx="1899">
                  <c:v>44879.775219907409</c:v>
                </c:pt>
                <c:pt idx="1900">
                  <c:v>44879.775231481479</c:v>
                </c:pt>
                <c:pt idx="1901">
                  <c:v>44879.775243055556</c:v>
                </c:pt>
                <c:pt idx="1902">
                  <c:v>44879.775254629632</c:v>
                </c:pt>
                <c:pt idx="1903">
                  <c:v>44879.775266203702</c:v>
                </c:pt>
                <c:pt idx="1904">
                  <c:v>44879.775277777779</c:v>
                </c:pt>
                <c:pt idx="1905">
                  <c:v>44879.775289351855</c:v>
                </c:pt>
                <c:pt idx="1906">
                  <c:v>44879.775300925925</c:v>
                </c:pt>
                <c:pt idx="1907">
                  <c:v>44879.775312500002</c:v>
                </c:pt>
                <c:pt idx="1908">
                  <c:v>44879.775324074071</c:v>
                </c:pt>
                <c:pt idx="1909">
                  <c:v>44879.775335648148</c:v>
                </c:pt>
                <c:pt idx="1910">
                  <c:v>44879.775347222225</c:v>
                </c:pt>
                <c:pt idx="1911">
                  <c:v>44879.775358796294</c:v>
                </c:pt>
                <c:pt idx="1912">
                  <c:v>44879.775370370371</c:v>
                </c:pt>
                <c:pt idx="1913">
                  <c:v>44879.775381944448</c:v>
                </c:pt>
                <c:pt idx="1914">
                  <c:v>44879.775393518517</c:v>
                </c:pt>
                <c:pt idx="1915">
                  <c:v>44879.775405092594</c:v>
                </c:pt>
                <c:pt idx="1916">
                  <c:v>44879.775416666664</c:v>
                </c:pt>
                <c:pt idx="1917">
                  <c:v>44879.77542824074</c:v>
                </c:pt>
                <c:pt idx="1918">
                  <c:v>44879.775439814817</c:v>
                </c:pt>
                <c:pt idx="1919">
                  <c:v>44879.775451388887</c:v>
                </c:pt>
                <c:pt idx="1920">
                  <c:v>44879.775462962964</c:v>
                </c:pt>
                <c:pt idx="1921">
                  <c:v>44879.77547453704</c:v>
                </c:pt>
                <c:pt idx="1922">
                  <c:v>44879.77548611111</c:v>
                </c:pt>
                <c:pt idx="1923">
                  <c:v>44879.775497685187</c:v>
                </c:pt>
                <c:pt idx="1924">
                  <c:v>44879.775509259256</c:v>
                </c:pt>
                <c:pt idx="1925">
                  <c:v>44879.775520833333</c:v>
                </c:pt>
                <c:pt idx="1926">
                  <c:v>44879.77553240741</c:v>
                </c:pt>
                <c:pt idx="1927">
                  <c:v>44879.775543981479</c:v>
                </c:pt>
                <c:pt idx="1928">
                  <c:v>44879.775555555556</c:v>
                </c:pt>
                <c:pt idx="1929">
                  <c:v>44879.775567129633</c:v>
                </c:pt>
                <c:pt idx="1930">
                  <c:v>44879.775578703702</c:v>
                </c:pt>
                <c:pt idx="1931">
                  <c:v>44879.775590277779</c:v>
                </c:pt>
                <c:pt idx="1932">
                  <c:v>44879.775601851848</c:v>
                </c:pt>
                <c:pt idx="1933">
                  <c:v>44879.775613425925</c:v>
                </c:pt>
                <c:pt idx="1934">
                  <c:v>44879.775625000002</c:v>
                </c:pt>
                <c:pt idx="1935">
                  <c:v>44879.775636574072</c:v>
                </c:pt>
                <c:pt idx="1936">
                  <c:v>44879.775648148148</c:v>
                </c:pt>
                <c:pt idx="1937">
                  <c:v>44879.775659722225</c:v>
                </c:pt>
                <c:pt idx="1938">
                  <c:v>44879.775671296295</c:v>
                </c:pt>
                <c:pt idx="1939">
                  <c:v>44879.775682870371</c:v>
                </c:pt>
                <c:pt idx="1940">
                  <c:v>44879.775694444441</c:v>
                </c:pt>
                <c:pt idx="1941">
                  <c:v>44879.775706018518</c:v>
                </c:pt>
                <c:pt idx="1942">
                  <c:v>44879.775717592594</c:v>
                </c:pt>
                <c:pt idx="1943">
                  <c:v>44879.775729166664</c:v>
                </c:pt>
                <c:pt idx="1944">
                  <c:v>44879.775740740741</c:v>
                </c:pt>
                <c:pt idx="1945">
                  <c:v>44879.775752314818</c:v>
                </c:pt>
                <c:pt idx="1946">
                  <c:v>44879.789467592593</c:v>
                </c:pt>
                <c:pt idx="1947">
                  <c:v>44879.789571759262</c:v>
                </c:pt>
                <c:pt idx="1948">
                  <c:v>44879.789583333331</c:v>
                </c:pt>
                <c:pt idx="1949">
                  <c:v>44879.789594907408</c:v>
                </c:pt>
                <c:pt idx="1950">
                  <c:v>44879.789606481485</c:v>
                </c:pt>
                <c:pt idx="1951">
                  <c:v>44879.789618055554</c:v>
                </c:pt>
                <c:pt idx="1952">
                  <c:v>44879.789629629631</c:v>
                </c:pt>
                <c:pt idx="1953">
                  <c:v>44879.789641203701</c:v>
                </c:pt>
                <c:pt idx="1954">
                  <c:v>44879.789652777778</c:v>
                </c:pt>
                <c:pt idx="1955">
                  <c:v>44879.789664351854</c:v>
                </c:pt>
                <c:pt idx="1956">
                  <c:v>44879.789675925924</c:v>
                </c:pt>
                <c:pt idx="1957">
                  <c:v>44879.789687500001</c:v>
                </c:pt>
                <c:pt idx="1958">
                  <c:v>44879.789699074077</c:v>
                </c:pt>
                <c:pt idx="1959">
                  <c:v>44879.789710648147</c:v>
                </c:pt>
                <c:pt idx="1960">
                  <c:v>44879.789722222224</c:v>
                </c:pt>
                <c:pt idx="1961">
                  <c:v>44879.789733796293</c:v>
                </c:pt>
                <c:pt idx="1962">
                  <c:v>44879.78974537037</c:v>
                </c:pt>
                <c:pt idx="1963">
                  <c:v>44879.789756944447</c:v>
                </c:pt>
                <c:pt idx="1964">
                  <c:v>44879.789768518516</c:v>
                </c:pt>
                <c:pt idx="1965">
                  <c:v>44879.789780092593</c:v>
                </c:pt>
                <c:pt idx="1966">
                  <c:v>44879.78979166667</c:v>
                </c:pt>
                <c:pt idx="1967">
                  <c:v>44879.789803240739</c:v>
                </c:pt>
                <c:pt idx="1968">
                  <c:v>44879.789814814816</c:v>
                </c:pt>
                <c:pt idx="1969">
                  <c:v>44879.789826388886</c:v>
                </c:pt>
                <c:pt idx="1970">
                  <c:v>44879.789837962962</c:v>
                </c:pt>
                <c:pt idx="1971">
                  <c:v>44879.789849537039</c:v>
                </c:pt>
                <c:pt idx="1972">
                  <c:v>44879.789861111109</c:v>
                </c:pt>
                <c:pt idx="1973">
                  <c:v>44879.789872685185</c:v>
                </c:pt>
                <c:pt idx="1974">
                  <c:v>44879.789884259262</c:v>
                </c:pt>
                <c:pt idx="1975">
                  <c:v>44879.789895833332</c:v>
                </c:pt>
                <c:pt idx="1976">
                  <c:v>44879.789907407408</c:v>
                </c:pt>
                <c:pt idx="1977">
                  <c:v>44879.789918981478</c:v>
                </c:pt>
                <c:pt idx="1978">
                  <c:v>44879.789930555555</c:v>
                </c:pt>
                <c:pt idx="1979">
                  <c:v>44879.789942129632</c:v>
                </c:pt>
                <c:pt idx="1980">
                  <c:v>44879.789953703701</c:v>
                </c:pt>
                <c:pt idx="1981">
                  <c:v>44879.789965277778</c:v>
                </c:pt>
                <c:pt idx="1982">
                  <c:v>44879.789976851855</c:v>
                </c:pt>
                <c:pt idx="1983">
                  <c:v>44879.789988425924</c:v>
                </c:pt>
                <c:pt idx="1984">
                  <c:v>44879.79</c:v>
                </c:pt>
                <c:pt idx="1985">
                  <c:v>44879.790011574078</c:v>
                </c:pt>
                <c:pt idx="1986">
                  <c:v>44879.790023148147</c:v>
                </c:pt>
                <c:pt idx="1987">
                  <c:v>44879.790034722224</c:v>
                </c:pt>
                <c:pt idx="1988">
                  <c:v>44879.790046296293</c:v>
                </c:pt>
                <c:pt idx="1989">
                  <c:v>44879.79005787037</c:v>
                </c:pt>
                <c:pt idx="1990">
                  <c:v>44879.790069444447</c:v>
                </c:pt>
                <c:pt idx="1991">
                  <c:v>44879.790081018517</c:v>
                </c:pt>
                <c:pt idx="1992">
                  <c:v>44879.790092592593</c:v>
                </c:pt>
                <c:pt idx="1993">
                  <c:v>44879.79010416667</c:v>
                </c:pt>
                <c:pt idx="1994">
                  <c:v>44879.79011574074</c:v>
                </c:pt>
                <c:pt idx="1995">
                  <c:v>44879.790127314816</c:v>
                </c:pt>
                <c:pt idx="1996">
                  <c:v>44879.790138888886</c:v>
                </c:pt>
                <c:pt idx="1997">
                  <c:v>44879.79409722222</c:v>
                </c:pt>
                <c:pt idx="1998">
                  <c:v>44879.794166666667</c:v>
                </c:pt>
                <c:pt idx="1999">
                  <c:v>44879.794178240743</c:v>
                </c:pt>
                <c:pt idx="2000">
                  <c:v>44879.794189814813</c:v>
                </c:pt>
                <c:pt idx="2001">
                  <c:v>44879.79420138889</c:v>
                </c:pt>
                <c:pt idx="2002">
                  <c:v>44879.794212962966</c:v>
                </c:pt>
                <c:pt idx="2003">
                  <c:v>44879.794224537036</c:v>
                </c:pt>
                <c:pt idx="2004">
                  <c:v>44879.794236111113</c:v>
                </c:pt>
                <c:pt idx="2005">
                  <c:v>44879.794247685182</c:v>
                </c:pt>
                <c:pt idx="2006">
                  <c:v>44879.794259259259</c:v>
                </c:pt>
                <c:pt idx="2007">
                  <c:v>44879.794270833336</c:v>
                </c:pt>
                <c:pt idx="2008">
                  <c:v>44879.794282407405</c:v>
                </c:pt>
                <c:pt idx="2009">
                  <c:v>44879.794293981482</c:v>
                </c:pt>
                <c:pt idx="2010">
                  <c:v>44879.794305555559</c:v>
                </c:pt>
                <c:pt idx="2011">
                  <c:v>44879.794317129628</c:v>
                </c:pt>
                <c:pt idx="2012">
                  <c:v>44879.794328703705</c:v>
                </c:pt>
                <c:pt idx="2013">
                  <c:v>44879.794340277775</c:v>
                </c:pt>
                <c:pt idx="2014">
                  <c:v>44879.794351851851</c:v>
                </c:pt>
                <c:pt idx="2015">
                  <c:v>44879.794363425928</c:v>
                </c:pt>
                <c:pt idx="2016">
                  <c:v>44879.794374999998</c:v>
                </c:pt>
                <c:pt idx="2017">
                  <c:v>44879.794386574074</c:v>
                </c:pt>
                <c:pt idx="2018">
                  <c:v>44879.794398148151</c:v>
                </c:pt>
                <c:pt idx="2019">
                  <c:v>44879.794409722221</c:v>
                </c:pt>
                <c:pt idx="2020">
                  <c:v>44879.794421296298</c:v>
                </c:pt>
                <c:pt idx="2021">
                  <c:v>44879.794432870367</c:v>
                </c:pt>
                <c:pt idx="2022">
                  <c:v>44879.794444444444</c:v>
                </c:pt>
                <c:pt idx="2023">
                  <c:v>44879.794456018521</c:v>
                </c:pt>
                <c:pt idx="2024">
                  <c:v>44879.79446759259</c:v>
                </c:pt>
                <c:pt idx="2025">
                  <c:v>44879.794479166667</c:v>
                </c:pt>
                <c:pt idx="2026">
                  <c:v>44879.794490740744</c:v>
                </c:pt>
                <c:pt idx="2027">
                  <c:v>44879.794502314813</c:v>
                </c:pt>
                <c:pt idx="2028">
                  <c:v>44879.79451388889</c:v>
                </c:pt>
                <c:pt idx="2029">
                  <c:v>44879.794525462959</c:v>
                </c:pt>
                <c:pt idx="2030">
                  <c:v>44879.794537037036</c:v>
                </c:pt>
                <c:pt idx="2031">
                  <c:v>44879.794548611113</c:v>
                </c:pt>
                <c:pt idx="2032">
                  <c:v>44879.794560185182</c:v>
                </c:pt>
                <c:pt idx="2033">
                  <c:v>44879.794571759259</c:v>
                </c:pt>
                <c:pt idx="2034">
                  <c:v>44879.794583333336</c:v>
                </c:pt>
                <c:pt idx="2035">
                  <c:v>44879.794594907406</c:v>
                </c:pt>
                <c:pt idx="2036">
                  <c:v>44879.794606481482</c:v>
                </c:pt>
                <c:pt idx="2037">
                  <c:v>44879.794618055559</c:v>
                </c:pt>
                <c:pt idx="2038">
                  <c:v>44879.794629629629</c:v>
                </c:pt>
                <c:pt idx="2039">
                  <c:v>44879.794641203705</c:v>
                </c:pt>
                <c:pt idx="2040">
                  <c:v>44879.794652777775</c:v>
                </c:pt>
                <c:pt idx="2041">
                  <c:v>44879.794664351852</c:v>
                </c:pt>
                <c:pt idx="2042">
                  <c:v>44879.794675925928</c:v>
                </c:pt>
                <c:pt idx="2043">
                  <c:v>44879.794687499998</c:v>
                </c:pt>
                <c:pt idx="2044">
                  <c:v>44879.794699074075</c:v>
                </c:pt>
                <c:pt idx="2045">
                  <c:v>44879.794710648152</c:v>
                </c:pt>
                <c:pt idx="2046">
                  <c:v>44879.794722222221</c:v>
                </c:pt>
                <c:pt idx="2047">
                  <c:v>44879.794733796298</c:v>
                </c:pt>
                <c:pt idx="2048">
                  <c:v>44879.794745370367</c:v>
                </c:pt>
                <c:pt idx="2049">
                  <c:v>44879.794756944444</c:v>
                </c:pt>
                <c:pt idx="2050">
                  <c:v>44879.794768518521</c:v>
                </c:pt>
                <c:pt idx="2051">
                  <c:v>44879.79478009259</c:v>
                </c:pt>
                <c:pt idx="2052">
                  <c:v>44879.794791666667</c:v>
                </c:pt>
                <c:pt idx="2053">
                  <c:v>44879.794803240744</c:v>
                </c:pt>
                <c:pt idx="2054">
                  <c:v>44879.794814814813</c:v>
                </c:pt>
                <c:pt idx="2055">
                  <c:v>44879.79482638889</c:v>
                </c:pt>
                <c:pt idx="2056">
                  <c:v>44879.79483796296</c:v>
                </c:pt>
                <c:pt idx="2057">
                  <c:v>44879.794849537036</c:v>
                </c:pt>
                <c:pt idx="2058">
                  <c:v>44879.794861111113</c:v>
                </c:pt>
                <c:pt idx="2059">
                  <c:v>44879.794872685183</c:v>
                </c:pt>
                <c:pt idx="2060">
                  <c:v>44879.79488425926</c:v>
                </c:pt>
                <c:pt idx="2061">
                  <c:v>44879.794895833336</c:v>
                </c:pt>
                <c:pt idx="2062">
                  <c:v>44879.794907407406</c:v>
                </c:pt>
                <c:pt idx="2063">
                  <c:v>44879.794918981483</c:v>
                </c:pt>
                <c:pt idx="2064">
                  <c:v>44879.794930555552</c:v>
                </c:pt>
                <c:pt idx="2065">
                  <c:v>44879.794942129629</c:v>
                </c:pt>
                <c:pt idx="2066">
                  <c:v>44879.794953703706</c:v>
                </c:pt>
                <c:pt idx="2067">
                  <c:v>44879.794965277775</c:v>
                </c:pt>
                <c:pt idx="2068">
                  <c:v>44879.794976851852</c:v>
                </c:pt>
                <c:pt idx="2069">
                  <c:v>44879.794988425929</c:v>
                </c:pt>
                <c:pt idx="2070">
                  <c:v>44879.794999999998</c:v>
                </c:pt>
                <c:pt idx="2071">
                  <c:v>44879.795011574075</c:v>
                </c:pt>
                <c:pt idx="2072">
                  <c:v>44879.795023148145</c:v>
                </c:pt>
                <c:pt idx="2073">
                  <c:v>44879.795034722221</c:v>
                </c:pt>
                <c:pt idx="2074">
                  <c:v>44879.795046296298</c:v>
                </c:pt>
                <c:pt idx="2075">
                  <c:v>44879.795057870368</c:v>
                </c:pt>
                <c:pt idx="2076">
                  <c:v>44879.795069444444</c:v>
                </c:pt>
                <c:pt idx="2077">
                  <c:v>44879.795081018521</c:v>
                </c:pt>
                <c:pt idx="2078">
                  <c:v>44879.795092592591</c:v>
                </c:pt>
                <c:pt idx="2079">
                  <c:v>44879.795104166667</c:v>
                </c:pt>
                <c:pt idx="2080">
                  <c:v>44879.795115740744</c:v>
                </c:pt>
                <c:pt idx="2081">
                  <c:v>44879.795127314814</c:v>
                </c:pt>
                <c:pt idx="2082">
                  <c:v>44879.795138888891</c:v>
                </c:pt>
                <c:pt idx="2083">
                  <c:v>44879.79515046296</c:v>
                </c:pt>
                <c:pt idx="2084">
                  <c:v>44879.795162037037</c:v>
                </c:pt>
                <c:pt idx="2085">
                  <c:v>44879.795173611114</c:v>
                </c:pt>
                <c:pt idx="2086">
                  <c:v>44879.795185185183</c:v>
                </c:pt>
                <c:pt idx="2087">
                  <c:v>44879.79519675926</c:v>
                </c:pt>
                <c:pt idx="2088">
                  <c:v>44879.795208333337</c:v>
                </c:pt>
                <c:pt idx="2089">
                  <c:v>44879.795219907406</c:v>
                </c:pt>
                <c:pt idx="2090">
                  <c:v>44879.795231481483</c:v>
                </c:pt>
                <c:pt idx="2091">
                  <c:v>44879.795243055552</c:v>
                </c:pt>
                <c:pt idx="2092">
                  <c:v>44879.795254629629</c:v>
                </c:pt>
                <c:pt idx="2093">
                  <c:v>44879.795266203706</c:v>
                </c:pt>
                <c:pt idx="2094">
                  <c:v>44879.795277777775</c:v>
                </c:pt>
                <c:pt idx="2095">
                  <c:v>44879.795289351852</c:v>
                </c:pt>
                <c:pt idx="2096">
                  <c:v>44879.795300925929</c:v>
                </c:pt>
                <c:pt idx="2097">
                  <c:v>44879.795312499999</c:v>
                </c:pt>
                <c:pt idx="2098">
                  <c:v>44879.795324074075</c:v>
                </c:pt>
                <c:pt idx="2099">
                  <c:v>44879.795335648145</c:v>
                </c:pt>
                <c:pt idx="2100">
                  <c:v>44879.795347222222</c:v>
                </c:pt>
                <c:pt idx="2101">
                  <c:v>44879.795358796298</c:v>
                </c:pt>
                <c:pt idx="2102">
                  <c:v>44879.795370370368</c:v>
                </c:pt>
                <c:pt idx="2103">
                  <c:v>44879.795381944445</c:v>
                </c:pt>
                <c:pt idx="2104">
                  <c:v>44879.795393518521</c:v>
                </c:pt>
                <c:pt idx="2105">
                  <c:v>44879.795405092591</c:v>
                </c:pt>
                <c:pt idx="2106">
                  <c:v>44879.795416666668</c:v>
                </c:pt>
                <c:pt idx="2107">
                  <c:v>44879.795428240737</c:v>
                </c:pt>
                <c:pt idx="2108">
                  <c:v>44879.795439814814</c:v>
                </c:pt>
                <c:pt idx="2109">
                  <c:v>44879.795451388891</c:v>
                </c:pt>
                <c:pt idx="2110">
                  <c:v>44879.79546296296</c:v>
                </c:pt>
                <c:pt idx="2111">
                  <c:v>44879.795474537037</c:v>
                </c:pt>
                <c:pt idx="2112">
                  <c:v>44879.795486111114</c:v>
                </c:pt>
                <c:pt idx="2113">
                  <c:v>44879.795497685183</c:v>
                </c:pt>
                <c:pt idx="2114">
                  <c:v>44879.79550925926</c:v>
                </c:pt>
                <c:pt idx="2115">
                  <c:v>44879.795520833337</c:v>
                </c:pt>
                <c:pt idx="2116">
                  <c:v>44879.795532407406</c:v>
                </c:pt>
                <c:pt idx="2117">
                  <c:v>44879.795543981483</c:v>
                </c:pt>
                <c:pt idx="2118">
                  <c:v>44879.795555555553</c:v>
                </c:pt>
                <c:pt idx="2119">
                  <c:v>44879.795567129629</c:v>
                </c:pt>
                <c:pt idx="2120">
                  <c:v>44879.795578703706</c:v>
                </c:pt>
                <c:pt idx="2121">
                  <c:v>44879.795590277776</c:v>
                </c:pt>
                <c:pt idx="2122">
                  <c:v>44879.795601851853</c:v>
                </c:pt>
                <c:pt idx="2123">
                  <c:v>44879.795613425929</c:v>
                </c:pt>
                <c:pt idx="2124">
                  <c:v>44879.795624999999</c:v>
                </c:pt>
                <c:pt idx="2125">
                  <c:v>44879.795636574076</c:v>
                </c:pt>
                <c:pt idx="2126">
                  <c:v>44879.795648148145</c:v>
                </c:pt>
                <c:pt idx="2127">
                  <c:v>44879.795659722222</c:v>
                </c:pt>
                <c:pt idx="2128">
                  <c:v>44879.795671296299</c:v>
                </c:pt>
                <c:pt idx="2129">
                  <c:v>44879.795682870368</c:v>
                </c:pt>
                <c:pt idx="2130">
                  <c:v>44879.795694444445</c:v>
                </c:pt>
                <c:pt idx="2131">
                  <c:v>44879.795706018522</c:v>
                </c:pt>
                <c:pt idx="2132">
                  <c:v>44879.795717592591</c:v>
                </c:pt>
                <c:pt idx="2133">
                  <c:v>44879.795729166668</c:v>
                </c:pt>
                <c:pt idx="2134">
                  <c:v>44879.795740740738</c:v>
                </c:pt>
                <c:pt idx="2135">
                  <c:v>44879.795752314814</c:v>
                </c:pt>
                <c:pt idx="2136">
                  <c:v>44879.795763888891</c:v>
                </c:pt>
                <c:pt idx="2137">
                  <c:v>44879.795775462961</c:v>
                </c:pt>
                <c:pt idx="2138">
                  <c:v>44879.795787037037</c:v>
                </c:pt>
                <c:pt idx="2139">
                  <c:v>44879.795798611114</c:v>
                </c:pt>
                <c:pt idx="2140">
                  <c:v>44879.795810185184</c:v>
                </c:pt>
                <c:pt idx="2141">
                  <c:v>44879.79582175926</c:v>
                </c:pt>
                <c:pt idx="2142">
                  <c:v>44879.79583333333</c:v>
                </c:pt>
                <c:pt idx="2143">
                  <c:v>44879.795844907407</c:v>
                </c:pt>
                <c:pt idx="2144">
                  <c:v>44879.795856481483</c:v>
                </c:pt>
                <c:pt idx="2145">
                  <c:v>44879.795868055553</c:v>
                </c:pt>
                <c:pt idx="2146">
                  <c:v>44879.79587962963</c:v>
                </c:pt>
                <c:pt idx="2147">
                  <c:v>44879.795891203707</c:v>
                </c:pt>
                <c:pt idx="2148">
                  <c:v>44879.795902777776</c:v>
                </c:pt>
                <c:pt idx="2149">
                  <c:v>44879.795914351853</c:v>
                </c:pt>
                <c:pt idx="2150">
                  <c:v>44879.795925925922</c:v>
                </c:pt>
                <c:pt idx="2151">
                  <c:v>44879.795937499999</c:v>
                </c:pt>
                <c:pt idx="2152">
                  <c:v>44879.795949074076</c:v>
                </c:pt>
                <c:pt idx="2153">
                  <c:v>44879.795960648145</c:v>
                </c:pt>
                <c:pt idx="2154">
                  <c:v>44879.795972222222</c:v>
                </c:pt>
                <c:pt idx="2155">
                  <c:v>44879.795983796299</c:v>
                </c:pt>
                <c:pt idx="2156">
                  <c:v>44879.795995370368</c:v>
                </c:pt>
                <c:pt idx="2157">
                  <c:v>44879.796006944445</c:v>
                </c:pt>
                <c:pt idx="2158">
                  <c:v>44879.796018518522</c:v>
                </c:pt>
                <c:pt idx="2159">
                  <c:v>44879.796030092592</c:v>
                </c:pt>
                <c:pt idx="2160">
                  <c:v>44879.796041666668</c:v>
                </c:pt>
                <c:pt idx="2161">
                  <c:v>44879.796053240738</c:v>
                </c:pt>
                <c:pt idx="2162">
                  <c:v>44879.796064814815</c:v>
                </c:pt>
                <c:pt idx="2163">
                  <c:v>44879.796076388891</c:v>
                </c:pt>
                <c:pt idx="2164">
                  <c:v>44879.796087962961</c:v>
                </c:pt>
                <c:pt idx="2165">
                  <c:v>44879.796099537038</c:v>
                </c:pt>
                <c:pt idx="2166">
                  <c:v>44879.796111111114</c:v>
                </c:pt>
                <c:pt idx="2167">
                  <c:v>44879.796122685184</c:v>
                </c:pt>
                <c:pt idx="2168">
                  <c:v>44879.796134259261</c:v>
                </c:pt>
                <c:pt idx="2169">
                  <c:v>44879.79614583333</c:v>
                </c:pt>
                <c:pt idx="2170">
                  <c:v>44879.796157407407</c:v>
                </c:pt>
                <c:pt idx="2171">
                  <c:v>44879.796168981484</c:v>
                </c:pt>
                <c:pt idx="2172">
                  <c:v>44879.796180555553</c:v>
                </c:pt>
                <c:pt idx="2173">
                  <c:v>44879.79619212963</c:v>
                </c:pt>
                <c:pt idx="2174">
                  <c:v>44879.796203703707</c:v>
                </c:pt>
                <c:pt idx="2175">
                  <c:v>44879.796215277776</c:v>
                </c:pt>
                <c:pt idx="2176">
                  <c:v>44879.796226851853</c:v>
                </c:pt>
                <c:pt idx="2177">
                  <c:v>44879.796238425923</c:v>
                </c:pt>
                <c:pt idx="2178">
                  <c:v>44879.796249999999</c:v>
                </c:pt>
                <c:pt idx="2179">
                  <c:v>44879.796261574076</c:v>
                </c:pt>
                <c:pt idx="2180">
                  <c:v>44879.796273148146</c:v>
                </c:pt>
                <c:pt idx="2181">
                  <c:v>44879.796284722222</c:v>
                </c:pt>
                <c:pt idx="2182">
                  <c:v>44879.796296296299</c:v>
                </c:pt>
                <c:pt idx="2183">
                  <c:v>44879.796307870369</c:v>
                </c:pt>
                <c:pt idx="2184">
                  <c:v>44879.796319444446</c:v>
                </c:pt>
                <c:pt idx="2185">
                  <c:v>44879.796331018515</c:v>
                </c:pt>
                <c:pt idx="2186">
                  <c:v>44879.796342592592</c:v>
                </c:pt>
                <c:pt idx="2187">
                  <c:v>44879.796354166669</c:v>
                </c:pt>
                <c:pt idx="2188">
                  <c:v>44879.796365740738</c:v>
                </c:pt>
                <c:pt idx="2189">
                  <c:v>44879.796377314815</c:v>
                </c:pt>
                <c:pt idx="2190">
                  <c:v>44879.796388888892</c:v>
                </c:pt>
                <c:pt idx="2191">
                  <c:v>44879.796400462961</c:v>
                </c:pt>
                <c:pt idx="2192">
                  <c:v>44879.796412037038</c:v>
                </c:pt>
                <c:pt idx="2193">
                  <c:v>44879.796423611115</c:v>
                </c:pt>
                <c:pt idx="2194">
                  <c:v>44879.796435185184</c:v>
                </c:pt>
                <c:pt idx="2195">
                  <c:v>44879.796446759261</c:v>
                </c:pt>
                <c:pt idx="2196">
                  <c:v>44879.796458333331</c:v>
                </c:pt>
                <c:pt idx="2197">
                  <c:v>44879.796469907407</c:v>
                </c:pt>
                <c:pt idx="2198">
                  <c:v>44879.796481481484</c:v>
                </c:pt>
                <c:pt idx="2199">
                  <c:v>44879.796493055554</c:v>
                </c:pt>
                <c:pt idx="2200">
                  <c:v>44879.79650462963</c:v>
                </c:pt>
                <c:pt idx="2201">
                  <c:v>44879.796516203707</c:v>
                </c:pt>
                <c:pt idx="2202">
                  <c:v>44879.796527777777</c:v>
                </c:pt>
                <c:pt idx="2203">
                  <c:v>44879.796539351853</c:v>
                </c:pt>
                <c:pt idx="2204">
                  <c:v>44879.796550925923</c:v>
                </c:pt>
                <c:pt idx="2205">
                  <c:v>44879.7965625</c:v>
                </c:pt>
                <c:pt idx="2206">
                  <c:v>44879.796574074076</c:v>
                </c:pt>
                <c:pt idx="2207">
                  <c:v>44879.796585648146</c:v>
                </c:pt>
                <c:pt idx="2208">
                  <c:v>44879.796597222223</c:v>
                </c:pt>
                <c:pt idx="2209">
                  <c:v>44879.7966087963</c:v>
                </c:pt>
                <c:pt idx="2210">
                  <c:v>44879.796620370369</c:v>
                </c:pt>
                <c:pt idx="2211">
                  <c:v>44879.796631944446</c:v>
                </c:pt>
                <c:pt idx="2212">
                  <c:v>44879.796643518515</c:v>
                </c:pt>
                <c:pt idx="2213">
                  <c:v>44879.796655092592</c:v>
                </c:pt>
                <c:pt idx="2214">
                  <c:v>44879.796666666669</c:v>
                </c:pt>
                <c:pt idx="2215">
                  <c:v>44879.796678240738</c:v>
                </c:pt>
                <c:pt idx="2216">
                  <c:v>44879.796689814815</c:v>
                </c:pt>
                <c:pt idx="2217">
                  <c:v>44879.796701388892</c:v>
                </c:pt>
                <c:pt idx="2218">
                  <c:v>44879.796712962961</c:v>
                </c:pt>
                <c:pt idx="2219">
                  <c:v>44879.796724537038</c:v>
                </c:pt>
                <c:pt idx="2220">
                  <c:v>44879.796736111108</c:v>
                </c:pt>
                <c:pt idx="2221">
                  <c:v>44879.796747685185</c:v>
                </c:pt>
                <c:pt idx="2222">
                  <c:v>44879.796759259261</c:v>
                </c:pt>
                <c:pt idx="2223">
                  <c:v>44879.796770833331</c:v>
                </c:pt>
                <c:pt idx="2224">
                  <c:v>44879.796782407408</c:v>
                </c:pt>
                <c:pt idx="2225">
                  <c:v>44879.796793981484</c:v>
                </c:pt>
                <c:pt idx="2226">
                  <c:v>44879.796805555554</c:v>
                </c:pt>
                <c:pt idx="2227">
                  <c:v>44879.796817129631</c:v>
                </c:pt>
                <c:pt idx="2228">
                  <c:v>44879.7968287037</c:v>
                </c:pt>
                <c:pt idx="2229">
                  <c:v>44879.796840277777</c:v>
                </c:pt>
                <c:pt idx="2230">
                  <c:v>44879.796851851854</c:v>
                </c:pt>
                <c:pt idx="2231">
                  <c:v>44879.796863425923</c:v>
                </c:pt>
                <c:pt idx="2232">
                  <c:v>44879.796875</c:v>
                </c:pt>
                <c:pt idx="2233">
                  <c:v>44879.796886574077</c:v>
                </c:pt>
                <c:pt idx="2234">
                  <c:v>44879.796898148146</c:v>
                </c:pt>
                <c:pt idx="2235">
                  <c:v>44879.796909722223</c:v>
                </c:pt>
                <c:pt idx="2236">
                  <c:v>44879.7969212963</c:v>
                </c:pt>
                <c:pt idx="2237">
                  <c:v>44879.796932870369</c:v>
                </c:pt>
                <c:pt idx="2238">
                  <c:v>44879.796944444446</c:v>
                </c:pt>
                <c:pt idx="2239">
                  <c:v>44879.796956018516</c:v>
                </c:pt>
                <c:pt idx="2240">
                  <c:v>44879.796967592592</c:v>
                </c:pt>
                <c:pt idx="2241">
                  <c:v>44879.796979166669</c:v>
                </c:pt>
                <c:pt idx="2242">
                  <c:v>44879.796990740739</c:v>
                </c:pt>
                <c:pt idx="2243">
                  <c:v>44879.797002314815</c:v>
                </c:pt>
                <c:pt idx="2244">
                  <c:v>44879.797013888892</c:v>
                </c:pt>
                <c:pt idx="2245">
                  <c:v>44879.797025462962</c:v>
                </c:pt>
                <c:pt idx="2246">
                  <c:v>44879.797037037039</c:v>
                </c:pt>
                <c:pt idx="2247">
                  <c:v>44879.797048611108</c:v>
                </c:pt>
                <c:pt idx="2248">
                  <c:v>44879.797060185185</c:v>
                </c:pt>
                <c:pt idx="2249">
                  <c:v>44879.797071759262</c:v>
                </c:pt>
                <c:pt idx="2250">
                  <c:v>44879.797083333331</c:v>
                </c:pt>
                <c:pt idx="2251">
                  <c:v>44879.797094907408</c:v>
                </c:pt>
                <c:pt idx="2252">
                  <c:v>44879.797106481485</c:v>
                </c:pt>
                <c:pt idx="2253">
                  <c:v>44879.797118055554</c:v>
                </c:pt>
                <c:pt idx="2254">
                  <c:v>44879.797129629631</c:v>
                </c:pt>
                <c:pt idx="2255">
                  <c:v>44879.7971412037</c:v>
                </c:pt>
                <c:pt idx="2256">
                  <c:v>44879.797152777777</c:v>
                </c:pt>
                <c:pt idx="2257">
                  <c:v>44879.797164351854</c:v>
                </c:pt>
                <c:pt idx="2258">
                  <c:v>44879.797175925924</c:v>
                </c:pt>
                <c:pt idx="2259">
                  <c:v>44879.7971875</c:v>
                </c:pt>
                <c:pt idx="2260">
                  <c:v>44879.797199074077</c:v>
                </c:pt>
                <c:pt idx="2261">
                  <c:v>44879.797210648147</c:v>
                </c:pt>
                <c:pt idx="2262">
                  <c:v>44879.797222222223</c:v>
                </c:pt>
                <c:pt idx="2263">
                  <c:v>44879.797233796293</c:v>
                </c:pt>
                <c:pt idx="2264">
                  <c:v>44879.79724537037</c:v>
                </c:pt>
                <c:pt idx="2265">
                  <c:v>44879.797256944446</c:v>
                </c:pt>
                <c:pt idx="2266">
                  <c:v>44879.797268518516</c:v>
                </c:pt>
                <c:pt idx="2267">
                  <c:v>44879.797280092593</c:v>
                </c:pt>
                <c:pt idx="2268">
                  <c:v>44879.797291666669</c:v>
                </c:pt>
                <c:pt idx="2269">
                  <c:v>44879.797303240739</c:v>
                </c:pt>
                <c:pt idx="2270">
                  <c:v>44879.797314814816</c:v>
                </c:pt>
                <c:pt idx="2271">
                  <c:v>44879.797326388885</c:v>
                </c:pt>
                <c:pt idx="2272">
                  <c:v>44879.797337962962</c:v>
                </c:pt>
                <c:pt idx="2273">
                  <c:v>44879.797349537039</c:v>
                </c:pt>
                <c:pt idx="2274">
                  <c:v>44879.797361111108</c:v>
                </c:pt>
                <c:pt idx="2275">
                  <c:v>44879.797372685185</c:v>
                </c:pt>
                <c:pt idx="2276">
                  <c:v>44879.797384259262</c:v>
                </c:pt>
                <c:pt idx="2277">
                  <c:v>44879.797395833331</c:v>
                </c:pt>
                <c:pt idx="2278">
                  <c:v>44879.797407407408</c:v>
                </c:pt>
                <c:pt idx="2279">
                  <c:v>44879.797418981485</c:v>
                </c:pt>
                <c:pt idx="2280">
                  <c:v>44879.797430555554</c:v>
                </c:pt>
                <c:pt idx="2281">
                  <c:v>44879.797442129631</c:v>
                </c:pt>
                <c:pt idx="2282">
                  <c:v>44879.797453703701</c:v>
                </c:pt>
                <c:pt idx="2283">
                  <c:v>44879.797465277778</c:v>
                </c:pt>
                <c:pt idx="2284">
                  <c:v>44879.797476851854</c:v>
                </c:pt>
                <c:pt idx="2285">
                  <c:v>44879.797488425924</c:v>
                </c:pt>
                <c:pt idx="2286">
                  <c:v>44879.797500000001</c:v>
                </c:pt>
                <c:pt idx="2287">
                  <c:v>44879.797511574077</c:v>
                </c:pt>
                <c:pt idx="2288">
                  <c:v>44879.797523148147</c:v>
                </c:pt>
                <c:pt idx="2289">
                  <c:v>44879.797534722224</c:v>
                </c:pt>
                <c:pt idx="2290">
                  <c:v>44879.797546296293</c:v>
                </c:pt>
                <c:pt idx="2291">
                  <c:v>44879.79755787037</c:v>
                </c:pt>
                <c:pt idx="2292">
                  <c:v>44879.797569444447</c:v>
                </c:pt>
                <c:pt idx="2293">
                  <c:v>44879.797581018516</c:v>
                </c:pt>
                <c:pt idx="2294">
                  <c:v>44879.797592592593</c:v>
                </c:pt>
                <c:pt idx="2295">
                  <c:v>44879.79760416667</c:v>
                </c:pt>
                <c:pt idx="2296">
                  <c:v>44879.797615740739</c:v>
                </c:pt>
                <c:pt idx="2297">
                  <c:v>44879.797627314816</c:v>
                </c:pt>
                <c:pt idx="2298">
                  <c:v>44879.797638888886</c:v>
                </c:pt>
                <c:pt idx="2299">
                  <c:v>44879.797650462962</c:v>
                </c:pt>
                <c:pt idx="2300">
                  <c:v>44879.797662037039</c:v>
                </c:pt>
                <c:pt idx="2301">
                  <c:v>44879.797673611109</c:v>
                </c:pt>
                <c:pt idx="2302">
                  <c:v>44879.797685185185</c:v>
                </c:pt>
                <c:pt idx="2303">
                  <c:v>44879.797696759262</c:v>
                </c:pt>
                <c:pt idx="2304">
                  <c:v>44879.797708333332</c:v>
                </c:pt>
                <c:pt idx="2305">
                  <c:v>44879.797719907408</c:v>
                </c:pt>
                <c:pt idx="2306">
                  <c:v>44879.797731481478</c:v>
                </c:pt>
                <c:pt idx="2307">
                  <c:v>44879.797743055555</c:v>
                </c:pt>
                <c:pt idx="2308">
                  <c:v>44879.797754629632</c:v>
                </c:pt>
                <c:pt idx="2309">
                  <c:v>44879.797766203701</c:v>
                </c:pt>
                <c:pt idx="2310">
                  <c:v>44879.797777777778</c:v>
                </c:pt>
                <c:pt idx="2311">
                  <c:v>44879.797789351855</c:v>
                </c:pt>
                <c:pt idx="2312">
                  <c:v>44879.797800925924</c:v>
                </c:pt>
                <c:pt idx="2313">
                  <c:v>44879.797812500001</c:v>
                </c:pt>
                <c:pt idx="2314">
                  <c:v>44879.797824074078</c:v>
                </c:pt>
                <c:pt idx="2315">
                  <c:v>44879.797835648147</c:v>
                </c:pt>
                <c:pt idx="2316">
                  <c:v>44879.797847222224</c:v>
                </c:pt>
                <c:pt idx="2317">
                  <c:v>44879.797858796293</c:v>
                </c:pt>
                <c:pt idx="2318">
                  <c:v>44879.79787037037</c:v>
                </c:pt>
                <c:pt idx="2319">
                  <c:v>44879.797881944447</c:v>
                </c:pt>
                <c:pt idx="2320">
                  <c:v>44879.797893518517</c:v>
                </c:pt>
                <c:pt idx="2321">
                  <c:v>44879.797905092593</c:v>
                </c:pt>
                <c:pt idx="2322">
                  <c:v>44879.79791666667</c:v>
                </c:pt>
                <c:pt idx="2323">
                  <c:v>44879.79792824074</c:v>
                </c:pt>
                <c:pt idx="2324">
                  <c:v>44879.797939814816</c:v>
                </c:pt>
                <c:pt idx="2325">
                  <c:v>44879.797951388886</c:v>
                </c:pt>
                <c:pt idx="2326">
                  <c:v>44879.797962962963</c:v>
                </c:pt>
                <c:pt idx="2327">
                  <c:v>44879.797974537039</c:v>
                </c:pt>
                <c:pt idx="2328">
                  <c:v>44879.797986111109</c:v>
                </c:pt>
                <c:pt idx="2329">
                  <c:v>44879.797997685186</c:v>
                </c:pt>
                <c:pt idx="2330">
                  <c:v>44879.798009259262</c:v>
                </c:pt>
                <c:pt idx="2331">
                  <c:v>44879.798020833332</c:v>
                </c:pt>
                <c:pt idx="2332">
                  <c:v>44879.798032407409</c:v>
                </c:pt>
                <c:pt idx="2333">
                  <c:v>44879.798043981478</c:v>
                </c:pt>
                <c:pt idx="2334">
                  <c:v>44879.798055555555</c:v>
                </c:pt>
                <c:pt idx="2335">
                  <c:v>44879.798067129632</c:v>
                </c:pt>
                <c:pt idx="2336">
                  <c:v>44879.798078703701</c:v>
                </c:pt>
                <c:pt idx="2337">
                  <c:v>44879.798090277778</c:v>
                </c:pt>
                <c:pt idx="2338">
                  <c:v>44879.798101851855</c:v>
                </c:pt>
                <c:pt idx="2339">
                  <c:v>44879.798113425924</c:v>
                </c:pt>
                <c:pt idx="2340">
                  <c:v>44879.798125000001</c:v>
                </c:pt>
                <c:pt idx="2341">
                  <c:v>44879.798136574071</c:v>
                </c:pt>
                <c:pt idx="2342">
                  <c:v>44879.798148148147</c:v>
                </c:pt>
                <c:pt idx="2343">
                  <c:v>44879.798159722224</c:v>
                </c:pt>
                <c:pt idx="2344">
                  <c:v>44879.798171296294</c:v>
                </c:pt>
                <c:pt idx="2345">
                  <c:v>44879.798182870371</c:v>
                </c:pt>
                <c:pt idx="2346">
                  <c:v>44879.798194444447</c:v>
                </c:pt>
                <c:pt idx="2347">
                  <c:v>44879.798206018517</c:v>
                </c:pt>
                <c:pt idx="2348">
                  <c:v>44879.798217592594</c:v>
                </c:pt>
                <c:pt idx="2349">
                  <c:v>44879.798229166663</c:v>
                </c:pt>
                <c:pt idx="2350">
                  <c:v>44879.79824074074</c:v>
                </c:pt>
                <c:pt idx="2351">
                  <c:v>44879.798252314817</c:v>
                </c:pt>
                <c:pt idx="2352">
                  <c:v>44879.798263888886</c:v>
                </c:pt>
                <c:pt idx="2353">
                  <c:v>44879.798275462963</c:v>
                </c:pt>
                <c:pt idx="2354">
                  <c:v>44879.79828703704</c:v>
                </c:pt>
                <c:pt idx="2355">
                  <c:v>44879.798298611109</c:v>
                </c:pt>
                <c:pt idx="2356">
                  <c:v>44879.798310185186</c:v>
                </c:pt>
                <c:pt idx="2357">
                  <c:v>44879.798321759263</c:v>
                </c:pt>
                <c:pt idx="2358">
                  <c:v>44879.798333333332</c:v>
                </c:pt>
                <c:pt idx="2359">
                  <c:v>44879.798344907409</c:v>
                </c:pt>
                <c:pt idx="2360">
                  <c:v>44879.798356481479</c:v>
                </c:pt>
                <c:pt idx="2361">
                  <c:v>44879.798368055555</c:v>
                </c:pt>
                <c:pt idx="2362">
                  <c:v>44879.798379629632</c:v>
                </c:pt>
                <c:pt idx="2363">
                  <c:v>44879.798391203702</c:v>
                </c:pt>
                <c:pt idx="2364">
                  <c:v>44879.798402777778</c:v>
                </c:pt>
                <c:pt idx="2365">
                  <c:v>44879.798414351855</c:v>
                </c:pt>
                <c:pt idx="2366">
                  <c:v>44879.798425925925</c:v>
                </c:pt>
                <c:pt idx="2367">
                  <c:v>44879.798437500001</c:v>
                </c:pt>
                <c:pt idx="2368">
                  <c:v>44879.798449074071</c:v>
                </c:pt>
                <c:pt idx="2369">
                  <c:v>44879.798460648148</c:v>
                </c:pt>
                <c:pt idx="2370">
                  <c:v>44879.798472222225</c:v>
                </c:pt>
                <c:pt idx="2371">
                  <c:v>44879.798483796294</c:v>
                </c:pt>
                <c:pt idx="2372">
                  <c:v>44879.798495370371</c:v>
                </c:pt>
                <c:pt idx="2373">
                  <c:v>44879.798506944448</c:v>
                </c:pt>
                <c:pt idx="2374">
                  <c:v>44879.798518518517</c:v>
                </c:pt>
                <c:pt idx="2375">
                  <c:v>44879.798530092594</c:v>
                </c:pt>
                <c:pt idx="2376">
                  <c:v>44879.798541666663</c:v>
                </c:pt>
                <c:pt idx="2377">
                  <c:v>44879.79855324074</c:v>
                </c:pt>
                <c:pt idx="2378">
                  <c:v>44879.798564814817</c:v>
                </c:pt>
                <c:pt idx="2379">
                  <c:v>44879.798576388886</c:v>
                </c:pt>
                <c:pt idx="2380">
                  <c:v>44879.798587962963</c:v>
                </c:pt>
                <c:pt idx="2381">
                  <c:v>44879.79859953704</c:v>
                </c:pt>
                <c:pt idx="2382">
                  <c:v>44879.798611111109</c:v>
                </c:pt>
                <c:pt idx="2383">
                  <c:v>44879.798622685186</c:v>
                </c:pt>
                <c:pt idx="2384">
                  <c:v>44879.798634259256</c:v>
                </c:pt>
                <c:pt idx="2385">
                  <c:v>44879.798645833333</c:v>
                </c:pt>
                <c:pt idx="2386">
                  <c:v>44879.798657407409</c:v>
                </c:pt>
                <c:pt idx="2387">
                  <c:v>44879.798668981479</c:v>
                </c:pt>
                <c:pt idx="2388">
                  <c:v>44879.798680555556</c:v>
                </c:pt>
                <c:pt idx="2389">
                  <c:v>44879.798692129632</c:v>
                </c:pt>
                <c:pt idx="2390">
                  <c:v>44879.798703703702</c:v>
                </c:pt>
                <c:pt idx="2391">
                  <c:v>44879.798715277779</c:v>
                </c:pt>
                <c:pt idx="2392">
                  <c:v>44879.798726851855</c:v>
                </c:pt>
                <c:pt idx="2393">
                  <c:v>44879.798738425925</c:v>
                </c:pt>
                <c:pt idx="2394">
                  <c:v>44879.798750000002</c:v>
                </c:pt>
                <c:pt idx="2395">
                  <c:v>44879.798761574071</c:v>
                </c:pt>
                <c:pt idx="2396">
                  <c:v>44879.798773148148</c:v>
                </c:pt>
                <c:pt idx="2397">
                  <c:v>44879.798784722225</c:v>
                </c:pt>
                <c:pt idx="2398">
                  <c:v>44879.798796296294</c:v>
                </c:pt>
                <c:pt idx="2399">
                  <c:v>44879.798807870371</c:v>
                </c:pt>
                <c:pt idx="2400">
                  <c:v>44879.798819444448</c:v>
                </c:pt>
                <c:pt idx="2401">
                  <c:v>44879.798831018517</c:v>
                </c:pt>
                <c:pt idx="2402">
                  <c:v>44879.798842592594</c:v>
                </c:pt>
                <c:pt idx="2403">
                  <c:v>44879.798854166664</c:v>
                </c:pt>
                <c:pt idx="2404">
                  <c:v>44879.79886574074</c:v>
                </c:pt>
                <c:pt idx="2405">
                  <c:v>44879.798877314817</c:v>
                </c:pt>
                <c:pt idx="2406">
                  <c:v>44879.798888888887</c:v>
                </c:pt>
                <c:pt idx="2407">
                  <c:v>44879.798900462964</c:v>
                </c:pt>
                <c:pt idx="2408">
                  <c:v>44879.79891203704</c:v>
                </c:pt>
                <c:pt idx="2409">
                  <c:v>44879.79892361111</c:v>
                </c:pt>
                <c:pt idx="2410">
                  <c:v>44879.798935185187</c:v>
                </c:pt>
                <c:pt idx="2411">
                  <c:v>44879.798946759256</c:v>
                </c:pt>
                <c:pt idx="2412">
                  <c:v>44879.798958333333</c:v>
                </c:pt>
                <c:pt idx="2413">
                  <c:v>44879.79896990741</c:v>
                </c:pt>
                <c:pt idx="2414">
                  <c:v>44879.798981481479</c:v>
                </c:pt>
                <c:pt idx="2415">
                  <c:v>44879.798993055556</c:v>
                </c:pt>
                <c:pt idx="2416">
                  <c:v>44879.799004629633</c:v>
                </c:pt>
                <c:pt idx="2417">
                  <c:v>44879.799016203702</c:v>
                </c:pt>
                <c:pt idx="2418">
                  <c:v>44879.799027777779</c:v>
                </c:pt>
                <c:pt idx="2419">
                  <c:v>44879.799039351848</c:v>
                </c:pt>
                <c:pt idx="2420">
                  <c:v>44879.799050925925</c:v>
                </c:pt>
                <c:pt idx="2421">
                  <c:v>44879.799062500002</c:v>
                </c:pt>
                <c:pt idx="2422">
                  <c:v>44879.799074074072</c:v>
                </c:pt>
                <c:pt idx="2423">
                  <c:v>44879.799085648148</c:v>
                </c:pt>
                <c:pt idx="2424">
                  <c:v>44879.799097222225</c:v>
                </c:pt>
                <c:pt idx="2425">
                  <c:v>44879.799108796295</c:v>
                </c:pt>
                <c:pt idx="2426">
                  <c:v>44879.799120370371</c:v>
                </c:pt>
                <c:pt idx="2427">
                  <c:v>44879.799131944441</c:v>
                </c:pt>
                <c:pt idx="2428">
                  <c:v>44879.799143518518</c:v>
                </c:pt>
                <c:pt idx="2429">
                  <c:v>44879.799155092594</c:v>
                </c:pt>
                <c:pt idx="2430">
                  <c:v>44879.799166666664</c:v>
                </c:pt>
                <c:pt idx="2431">
                  <c:v>44879.799178240741</c:v>
                </c:pt>
                <c:pt idx="2432">
                  <c:v>44879.799189814818</c:v>
                </c:pt>
                <c:pt idx="2433">
                  <c:v>44879.799201388887</c:v>
                </c:pt>
                <c:pt idx="2434">
                  <c:v>44879.799212962964</c:v>
                </c:pt>
                <c:pt idx="2435">
                  <c:v>44879.799224537041</c:v>
                </c:pt>
                <c:pt idx="2436">
                  <c:v>44879.79923611111</c:v>
                </c:pt>
                <c:pt idx="2437">
                  <c:v>44879.799247685187</c:v>
                </c:pt>
                <c:pt idx="2438">
                  <c:v>44879.799259259256</c:v>
                </c:pt>
                <c:pt idx="2439">
                  <c:v>44879.799270833333</c:v>
                </c:pt>
                <c:pt idx="2440">
                  <c:v>44879.79928240741</c:v>
                </c:pt>
                <c:pt idx="2441">
                  <c:v>44879.799293981479</c:v>
                </c:pt>
                <c:pt idx="2442">
                  <c:v>44879.799305555556</c:v>
                </c:pt>
                <c:pt idx="2443">
                  <c:v>44879.799317129633</c:v>
                </c:pt>
                <c:pt idx="2444">
                  <c:v>44879.799328703702</c:v>
                </c:pt>
                <c:pt idx="2445">
                  <c:v>44879.799340277779</c:v>
                </c:pt>
                <c:pt idx="2446">
                  <c:v>44879.799351851849</c:v>
                </c:pt>
                <c:pt idx="2447">
                  <c:v>44879.799363425926</c:v>
                </c:pt>
                <c:pt idx="2448">
                  <c:v>44879.799375000002</c:v>
                </c:pt>
                <c:pt idx="2449">
                  <c:v>44879.799386574072</c:v>
                </c:pt>
                <c:pt idx="2450">
                  <c:v>44879.799398148149</c:v>
                </c:pt>
                <c:pt idx="2451">
                  <c:v>44879.799409722225</c:v>
                </c:pt>
                <c:pt idx="2452">
                  <c:v>44879.799421296295</c:v>
                </c:pt>
                <c:pt idx="2453">
                  <c:v>44879.799432870372</c:v>
                </c:pt>
                <c:pt idx="2454">
                  <c:v>44879.799444444441</c:v>
                </c:pt>
                <c:pt idx="2455">
                  <c:v>44879.799456018518</c:v>
                </c:pt>
                <c:pt idx="2456">
                  <c:v>44879.799467592595</c:v>
                </c:pt>
                <c:pt idx="2457">
                  <c:v>44879.799479166664</c:v>
                </c:pt>
                <c:pt idx="2458">
                  <c:v>44879.799490740741</c:v>
                </c:pt>
                <c:pt idx="2459">
                  <c:v>44879.799502314818</c:v>
                </c:pt>
                <c:pt idx="2460">
                  <c:v>44879.799513888887</c:v>
                </c:pt>
                <c:pt idx="2461">
                  <c:v>44879.799525462964</c:v>
                </c:pt>
                <c:pt idx="2462">
                  <c:v>44879.799537037034</c:v>
                </c:pt>
                <c:pt idx="2463">
                  <c:v>44879.79954861111</c:v>
                </c:pt>
                <c:pt idx="2464">
                  <c:v>44879.799560185187</c:v>
                </c:pt>
                <c:pt idx="2465">
                  <c:v>44879.799571759257</c:v>
                </c:pt>
                <c:pt idx="2466">
                  <c:v>44879.799583333333</c:v>
                </c:pt>
                <c:pt idx="2467">
                  <c:v>44879.79959490741</c:v>
                </c:pt>
                <c:pt idx="2468">
                  <c:v>44879.79960648148</c:v>
                </c:pt>
                <c:pt idx="2469">
                  <c:v>44879.799618055556</c:v>
                </c:pt>
                <c:pt idx="2470">
                  <c:v>44879.799629629626</c:v>
                </c:pt>
                <c:pt idx="2471">
                  <c:v>44879.799641203703</c:v>
                </c:pt>
                <c:pt idx="2472">
                  <c:v>44879.79965277778</c:v>
                </c:pt>
                <c:pt idx="2473">
                  <c:v>44879.799664351849</c:v>
                </c:pt>
                <c:pt idx="2474">
                  <c:v>44879.799675925926</c:v>
                </c:pt>
                <c:pt idx="2475">
                  <c:v>44879.799687500003</c:v>
                </c:pt>
                <c:pt idx="2476">
                  <c:v>44879.799699074072</c:v>
                </c:pt>
                <c:pt idx="2477">
                  <c:v>44879.799710648149</c:v>
                </c:pt>
                <c:pt idx="2478">
                  <c:v>44879.799722222226</c:v>
                </c:pt>
                <c:pt idx="2479">
                  <c:v>44879.799733796295</c:v>
                </c:pt>
                <c:pt idx="2480">
                  <c:v>44879.799745370372</c:v>
                </c:pt>
                <c:pt idx="2481">
                  <c:v>44879.799756944441</c:v>
                </c:pt>
                <c:pt idx="2482">
                  <c:v>44879.799768518518</c:v>
                </c:pt>
                <c:pt idx="2483">
                  <c:v>44879.799780092595</c:v>
                </c:pt>
                <c:pt idx="2484">
                  <c:v>44879.799791666665</c:v>
                </c:pt>
                <c:pt idx="2485">
                  <c:v>44879.799803240741</c:v>
                </c:pt>
                <c:pt idx="2486">
                  <c:v>44879.799814814818</c:v>
                </c:pt>
                <c:pt idx="2487">
                  <c:v>44879.799826388888</c:v>
                </c:pt>
                <c:pt idx="2488">
                  <c:v>44879.799837962964</c:v>
                </c:pt>
                <c:pt idx="2489">
                  <c:v>44879.799849537034</c:v>
                </c:pt>
                <c:pt idx="2490">
                  <c:v>44879.799861111111</c:v>
                </c:pt>
                <c:pt idx="2491">
                  <c:v>44879.799872685187</c:v>
                </c:pt>
                <c:pt idx="2492">
                  <c:v>44879.799884259257</c:v>
                </c:pt>
                <c:pt idx="2493">
                  <c:v>44879.799895833334</c:v>
                </c:pt>
                <c:pt idx="2494">
                  <c:v>44879.799907407411</c:v>
                </c:pt>
                <c:pt idx="2495">
                  <c:v>44879.79991898148</c:v>
                </c:pt>
                <c:pt idx="2496">
                  <c:v>44879.799930555557</c:v>
                </c:pt>
                <c:pt idx="2497">
                  <c:v>44879.799942129626</c:v>
                </c:pt>
                <c:pt idx="2498">
                  <c:v>44879.799953703703</c:v>
                </c:pt>
                <c:pt idx="2499">
                  <c:v>44879.79996527778</c:v>
                </c:pt>
                <c:pt idx="2500">
                  <c:v>44879.799976851849</c:v>
                </c:pt>
                <c:pt idx="2501">
                  <c:v>44879.799988425926</c:v>
                </c:pt>
                <c:pt idx="2502">
                  <c:v>44879.8</c:v>
                </c:pt>
                <c:pt idx="2503">
                  <c:v>44879.800011574072</c:v>
                </c:pt>
                <c:pt idx="2504">
                  <c:v>44879.800023148149</c:v>
                </c:pt>
                <c:pt idx="2505">
                  <c:v>44879.800034722219</c:v>
                </c:pt>
                <c:pt idx="2506">
                  <c:v>44879.800046296295</c:v>
                </c:pt>
                <c:pt idx="2507">
                  <c:v>44879.800057870372</c:v>
                </c:pt>
                <c:pt idx="2508">
                  <c:v>44879.800069444442</c:v>
                </c:pt>
                <c:pt idx="2509">
                  <c:v>44879.800081018519</c:v>
                </c:pt>
                <c:pt idx="2510">
                  <c:v>44879.800092592595</c:v>
                </c:pt>
                <c:pt idx="2511">
                  <c:v>44879.800104166665</c:v>
                </c:pt>
                <c:pt idx="2512">
                  <c:v>44879.800115740742</c:v>
                </c:pt>
                <c:pt idx="2513">
                  <c:v>44879.800127314818</c:v>
                </c:pt>
                <c:pt idx="2514">
                  <c:v>44879.800138888888</c:v>
                </c:pt>
                <c:pt idx="2515">
                  <c:v>44879.800150462965</c:v>
                </c:pt>
                <c:pt idx="2516">
                  <c:v>44879.800162037034</c:v>
                </c:pt>
                <c:pt idx="2517">
                  <c:v>44879.800173611111</c:v>
                </c:pt>
                <c:pt idx="2518">
                  <c:v>44879.800185185188</c:v>
                </c:pt>
                <c:pt idx="2519">
                  <c:v>44879.800196759257</c:v>
                </c:pt>
                <c:pt idx="2520">
                  <c:v>44879.800208333334</c:v>
                </c:pt>
                <c:pt idx="2521">
                  <c:v>44879.800219907411</c:v>
                </c:pt>
                <c:pt idx="2522">
                  <c:v>44879.80023148148</c:v>
                </c:pt>
                <c:pt idx="2523">
                  <c:v>44879.800243055557</c:v>
                </c:pt>
                <c:pt idx="2524">
                  <c:v>44879.800254629627</c:v>
                </c:pt>
                <c:pt idx="2525">
                  <c:v>44879.800266203703</c:v>
                </c:pt>
                <c:pt idx="2526">
                  <c:v>44879.80027777778</c:v>
                </c:pt>
                <c:pt idx="2527">
                  <c:v>44879.80028935185</c:v>
                </c:pt>
                <c:pt idx="2528">
                  <c:v>44879.800300925926</c:v>
                </c:pt>
                <c:pt idx="2529">
                  <c:v>44879.800312500003</c:v>
                </c:pt>
                <c:pt idx="2530">
                  <c:v>44879.800324074073</c:v>
                </c:pt>
                <c:pt idx="2531">
                  <c:v>44879.800335648149</c:v>
                </c:pt>
                <c:pt idx="2532">
                  <c:v>44879.800347222219</c:v>
                </c:pt>
                <c:pt idx="2533">
                  <c:v>44879.800358796296</c:v>
                </c:pt>
                <c:pt idx="2534">
                  <c:v>44879.800370370373</c:v>
                </c:pt>
                <c:pt idx="2535">
                  <c:v>44879.800381944442</c:v>
                </c:pt>
                <c:pt idx="2536">
                  <c:v>44879.800393518519</c:v>
                </c:pt>
                <c:pt idx="2537">
                  <c:v>44879.800405092596</c:v>
                </c:pt>
                <c:pt idx="2538">
                  <c:v>44879.800416666665</c:v>
                </c:pt>
                <c:pt idx="2539">
                  <c:v>44879.800428240742</c:v>
                </c:pt>
                <c:pt idx="2540">
                  <c:v>44879.800439814811</c:v>
                </c:pt>
                <c:pt idx="2541">
                  <c:v>44879.800451388888</c:v>
                </c:pt>
                <c:pt idx="2542">
                  <c:v>44879.800462962965</c:v>
                </c:pt>
                <c:pt idx="2543">
                  <c:v>44879.800474537034</c:v>
                </c:pt>
                <c:pt idx="2544">
                  <c:v>44879.800486111111</c:v>
                </c:pt>
                <c:pt idx="2545">
                  <c:v>44879.800497685188</c:v>
                </c:pt>
                <c:pt idx="2546">
                  <c:v>44879.800509259258</c:v>
                </c:pt>
                <c:pt idx="2547">
                  <c:v>44879.800520833334</c:v>
                </c:pt>
                <c:pt idx="2548">
                  <c:v>44879.800532407404</c:v>
                </c:pt>
                <c:pt idx="2549">
                  <c:v>44879.800543981481</c:v>
                </c:pt>
                <c:pt idx="2550">
                  <c:v>44879.800555555557</c:v>
                </c:pt>
                <c:pt idx="2551">
                  <c:v>44879.800567129627</c:v>
                </c:pt>
                <c:pt idx="2552">
                  <c:v>44879.800578703704</c:v>
                </c:pt>
                <c:pt idx="2553">
                  <c:v>44879.80059027778</c:v>
                </c:pt>
                <c:pt idx="2554">
                  <c:v>44879.80060185185</c:v>
                </c:pt>
                <c:pt idx="2555">
                  <c:v>44879.800613425927</c:v>
                </c:pt>
                <c:pt idx="2556">
                  <c:v>44879.800625000003</c:v>
                </c:pt>
                <c:pt idx="2557">
                  <c:v>44879.800636574073</c:v>
                </c:pt>
                <c:pt idx="2558">
                  <c:v>44879.80064814815</c:v>
                </c:pt>
                <c:pt idx="2559">
                  <c:v>44879.800659722219</c:v>
                </c:pt>
                <c:pt idx="2560">
                  <c:v>44879.800671296296</c:v>
                </c:pt>
                <c:pt idx="2561">
                  <c:v>44879.800682870373</c:v>
                </c:pt>
                <c:pt idx="2562">
                  <c:v>44879.800694444442</c:v>
                </c:pt>
                <c:pt idx="2563">
                  <c:v>44879.800706018519</c:v>
                </c:pt>
                <c:pt idx="2564">
                  <c:v>44879.800717592596</c:v>
                </c:pt>
                <c:pt idx="2565">
                  <c:v>44879.800729166665</c:v>
                </c:pt>
                <c:pt idx="2566">
                  <c:v>44879.800740740742</c:v>
                </c:pt>
                <c:pt idx="2567">
                  <c:v>44879.800752314812</c:v>
                </c:pt>
                <c:pt idx="2568">
                  <c:v>44879.800763888888</c:v>
                </c:pt>
                <c:pt idx="2569">
                  <c:v>44879.800775462965</c:v>
                </c:pt>
                <c:pt idx="2570">
                  <c:v>44879.800787037035</c:v>
                </c:pt>
                <c:pt idx="2571">
                  <c:v>44879.800798611112</c:v>
                </c:pt>
                <c:pt idx="2572">
                  <c:v>44879.800810185188</c:v>
                </c:pt>
                <c:pt idx="2573">
                  <c:v>44879.800821759258</c:v>
                </c:pt>
                <c:pt idx="2574">
                  <c:v>44879.800833333335</c:v>
                </c:pt>
                <c:pt idx="2575">
                  <c:v>44879.800844907404</c:v>
                </c:pt>
                <c:pt idx="2576">
                  <c:v>44879.800856481481</c:v>
                </c:pt>
                <c:pt idx="2577">
                  <c:v>44879.800868055558</c:v>
                </c:pt>
                <c:pt idx="2578">
                  <c:v>44879.800879629627</c:v>
                </c:pt>
                <c:pt idx="2579">
                  <c:v>44879.800891203704</c:v>
                </c:pt>
                <c:pt idx="2580">
                  <c:v>44879.800902777781</c:v>
                </c:pt>
                <c:pt idx="2581">
                  <c:v>44879.80091435185</c:v>
                </c:pt>
                <c:pt idx="2582">
                  <c:v>44879.800925925927</c:v>
                </c:pt>
                <c:pt idx="2583">
                  <c:v>44879.800937499997</c:v>
                </c:pt>
                <c:pt idx="2584">
                  <c:v>44879.800949074073</c:v>
                </c:pt>
                <c:pt idx="2585">
                  <c:v>44879.80096064815</c:v>
                </c:pt>
                <c:pt idx="2586">
                  <c:v>44879.80097222222</c:v>
                </c:pt>
                <c:pt idx="2587">
                  <c:v>44879.800983796296</c:v>
                </c:pt>
                <c:pt idx="2588">
                  <c:v>44879.800995370373</c:v>
                </c:pt>
                <c:pt idx="2589">
                  <c:v>44879.801006944443</c:v>
                </c:pt>
                <c:pt idx="2590">
                  <c:v>44879.801018518519</c:v>
                </c:pt>
                <c:pt idx="2591">
                  <c:v>44879.801030092596</c:v>
                </c:pt>
                <c:pt idx="2592">
                  <c:v>44879.801041666666</c:v>
                </c:pt>
                <c:pt idx="2593">
                  <c:v>44879.801053240742</c:v>
                </c:pt>
                <c:pt idx="2594">
                  <c:v>44879.801064814812</c:v>
                </c:pt>
                <c:pt idx="2595">
                  <c:v>44879.801076388889</c:v>
                </c:pt>
                <c:pt idx="2596">
                  <c:v>44879.801087962966</c:v>
                </c:pt>
                <c:pt idx="2597">
                  <c:v>44879.801099537035</c:v>
                </c:pt>
                <c:pt idx="2598">
                  <c:v>44879.801111111112</c:v>
                </c:pt>
                <c:pt idx="2599">
                  <c:v>44879.801122685189</c:v>
                </c:pt>
                <c:pt idx="2600">
                  <c:v>44879.801134259258</c:v>
                </c:pt>
                <c:pt idx="2601">
                  <c:v>44879.801145833335</c:v>
                </c:pt>
                <c:pt idx="2602">
                  <c:v>44879.801157407404</c:v>
                </c:pt>
                <c:pt idx="2603">
                  <c:v>44879.801168981481</c:v>
                </c:pt>
                <c:pt idx="2604">
                  <c:v>44879.801180555558</c:v>
                </c:pt>
                <c:pt idx="2605">
                  <c:v>44879.801192129627</c:v>
                </c:pt>
                <c:pt idx="2606">
                  <c:v>44879.801203703704</c:v>
                </c:pt>
                <c:pt idx="2607">
                  <c:v>44879.801215277781</c:v>
                </c:pt>
                <c:pt idx="2608">
                  <c:v>44879.801226851851</c:v>
                </c:pt>
                <c:pt idx="2609">
                  <c:v>44879.801238425927</c:v>
                </c:pt>
                <c:pt idx="2610">
                  <c:v>44879.801249999997</c:v>
                </c:pt>
                <c:pt idx="2611">
                  <c:v>44879.801261574074</c:v>
                </c:pt>
                <c:pt idx="2612">
                  <c:v>44879.80127314815</c:v>
                </c:pt>
                <c:pt idx="2613">
                  <c:v>44879.80128472222</c:v>
                </c:pt>
                <c:pt idx="2614">
                  <c:v>44879.801296296297</c:v>
                </c:pt>
                <c:pt idx="2615">
                  <c:v>44879.801307870373</c:v>
                </c:pt>
                <c:pt idx="2616">
                  <c:v>44879.801319444443</c:v>
                </c:pt>
                <c:pt idx="2617">
                  <c:v>44879.80133101852</c:v>
                </c:pt>
                <c:pt idx="2618">
                  <c:v>44879.801342592589</c:v>
                </c:pt>
                <c:pt idx="2619">
                  <c:v>44879.801354166666</c:v>
                </c:pt>
                <c:pt idx="2620">
                  <c:v>44879.801365740743</c:v>
                </c:pt>
                <c:pt idx="2621">
                  <c:v>44879.801377314812</c:v>
                </c:pt>
                <c:pt idx="2622">
                  <c:v>44879.801388888889</c:v>
                </c:pt>
                <c:pt idx="2623">
                  <c:v>44879.801400462966</c:v>
                </c:pt>
                <c:pt idx="2624">
                  <c:v>44879.801412037035</c:v>
                </c:pt>
                <c:pt idx="2625">
                  <c:v>44879.801423611112</c:v>
                </c:pt>
                <c:pt idx="2626">
                  <c:v>44879.801435185182</c:v>
                </c:pt>
                <c:pt idx="2627">
                  <c:v>44879.801446759258</c:v>
                </c:pt>
                <c:pt idx="2628">
                  <c:v>44879.801458333335</c:v>
                </c:pt>
                <c:pt idx="2629">
                  <c:v>44879.801469907405</c:v>
                </c:pt>
                <c:pt idx="2630">
                  <c:v>44879.801481481481</c:v>
                </c:pt>
                <c:pt idx="2631">
                  <c:v>44879.801493055558</c:v>
                </c:pt>
                <c:pt idx="2632">
                  <c:v>44879.801504629628</c:v>
                </c:pt>
                <c:pt idx="2633">
                  <c:v>44879.801516203705</c:v>
                </c:pt>
                <c:pt idx="2634">
                  <c:v>44879.801527777781</c:v>
                </c:pt>
                <c:pt idx="2635">
                  <c:v>44879.801539351851</c:v>
                </c:pt>
                <c:pt idx="2636">
                  <c:v>44879.801550925928</c:v>
                </c:pt>
                <c:pt idx="2637">
                  <c:v>44879.801562499997</c:v>
                </c:pt>
                <c:pt idx="2638">
                  <c:v>44879.801574074074</c:v>
                </c:pt>
                <c:pt idx="2639">
                  <c:v>44879.801585648151</c:v>
                </c:pt>
                <c:pt idx="2640">
                  <c:v>44879.80159722222</c:v>
                </c:pt>
                <c:pt idx="2641">
                  <c:v>44879.801608796297</c:v>
                </c:pt>
                <c:pt idx="2642">
                  <c:v>44879.801620370374</c:v>
                </c:pt>
                <c:pt idx="2643">
                  <c:v>44879.801631944443</c:v>
                </c:pt>
                <c:pt idx="2644">
                  <c:v>44879.80164351852</c:v>
                </c:pt>
                <c:pt idx="2645">
                  <c:v>44879.801655092589</c:v>
                </c:pt>
                <c:pt idx="2646">
                  <c:v>44879.801666666666</c:v>
                </c:pt>
                <c:pt idx="2647">
                  <c:v>44879.801678240743</c:v>
                </c:pt>
                <c:pt idx="2648">
                  <c:v>44879.801689814813</c:v>
                </c:pt>
                <c:pt idx="2649">
                  <c:v>44879.801701388889</c:v>
                </c:pt>
                <c:pt idx="2650">
                  <c:v>44879.801712962966</c:v>
                </c:pt>
                <c:pt idx="2651">
                  <c:v>44879.801724537036</c:v>
                </c:pt>
                <c:pt idx="2652">
                  <c:v>44879.801736111112</c:v>
                </c:pt>
                <c:pt idx="2653">
                  <c:v>44879.801747685182</c:v>
                </c:pt>
                <c:pt idx="2654">
                  <c:v>44879.801759259259</c:v>
                </c:pt>
                <c:pt idx="2655">
                  <c:v>44879.801770833335</c:v>
                </c:pt>
                <c:pt idx="2656">
                  <c:v>44879.801782407405</c:v>
                </c:pt>
                <c:pt idx="2657">
                  <c:v>44879.801793981482</c:v>
                </c:pt>
                <c:pt idx="2658">
                  <c:v>44879.801805555559</c:v>
                </c:pt>
                <c:pt idx="2659">
                  <c:v>44879.801817129628</c:v>
                </c:pt>
                <c:pt idx="2660">
                  <c:v>44879.801828703705</c:v>
                </c:pt>
                <c:pt idx="2661">
                  <c:v>44879.801840277774</c:v>
                </c:pt>
                <c:pt idx="2662">
                  <c:v>44879.801851851851</c:v>
                </c:pt>
                <c:pt idx="2663">
                  <c:v>44879.801863425928</c:v>
                </c:pt>
                <c:pt idx="2664">
                  <c:v>44879.801874999997</c:v>
                </c:pt>
                <c:pt idx="2665">
                  <c:v>44879.801886574074</c:v>
                </c:pt>
                <c:pt idx="2666">
                  <c:v>44879.801898148151</c:v>
                </c:pt>
                <c:pt idx="2667">
                  <c:v>44879.80190972222</c:v>
                </c:pt>
                <c:pt idx="2668">
                  <c:v>44879.801921296297</c:v>
                </c:pt>
                <c:pt idx="2669">
                  <c:v>44879.801932870374</c:v>
                </c:pt>
                <c:pt idx="2670">
                  <c:v>44879.801944444444</c:v>
                </c:pt>
                <c:pt idx="2671">
                  <c:v>44879.80195601852</c:v>
                </c:pt>
                <c:pt idx="2672">
                  <c:v>44879.80196759259</c:v>
                </c:pt>
                <c:pt idx="2673">
                  <c:v>44879.801979166667</c:v>
                </c:pt>
                <c:pt idx="2674">
                  <c:v>44879.801990740743</c:v>
                </c:pt>
                <c:pt idx="2675">
                  <c:v>44879.802002314813</c:v>
                </c:pt>
                <c:pt idx="2676">
                  <c:v>44879.80201388889</c:v>
                </c:pt>
                <c:pt idx="2677">
                  <c:v>44879.802025462966</c:v>
                </c:pt>
                <c:pt idx="2678">
                  <c:v>44879.802037037036</c:v>
                </c:pt>
                <c:pt idx="2679">
                  <c:v>44879.802048611113</c:v>
                </c:pt>
                <c:pt idx="2680">
                  <c:v>44879.802060185182</c:v>
                </c:pt>
                <c:pt idx="2681">
                  <c:v>44879.802071759259</c:v>
                </c:pt>
                <c:pt idx="2682">
                  <c:v>44879.802083333336</c:v>
                </c:pt>
                <c:pt idx="2683">
                  <c:v>44879.802094907405</c:v>
                </c:pt>
                <c:pt idx="2684">
                  <c:v>44879.802106481482</c:v>
                </c:pt>
                <c:pt idx="2685">
                  <c:v>44879.802118055559</c:v>
                </c:pt>
                <c:pt idx="2686">
                  <c:v>44879.802129629628</c:v>
                </c:pt>
                <c:pt idx="2687">
                  <c:v>44879.802141203705</c:v>
                </c:pt>
                <c:pt idx="2688">
                  <c:v>44879.802152777775</c:v>
                </c:pt>
                <c:pt idx="2689">
                  <c:v>44879.802164351851</c:v>
                </c:pt>
                <c:pt idx="2690">
                  <c:v>44879.802175925928</c:v>
                </c:pt>
                <c:pt idx="2691">
                  <c:v>44879.802187499998</c:v>
                </c:pt>
                <c:pt idx="2692">
                  <c:v>44879.802199074074</c:v>
                </c:pt>
                <c:pt idx="2693">
                  <c:v>44879.802210648151</c:v>
                </c:pt>
                <c:pt idx="2694">
                  <c:v>44879.802222222221</c:v>
                </c:pt>
                <c:pt idx="2695">
                  <c:v>44879.802233796298</c:v>
                </c:pt>
                <c:pt idx="2696">
                  <c:v>44879.802245370367</c:v>
                </c:pt>
                <c:pt idx="2697">
                  <c:v>44879.802256944444</c:v>
                </c:pt>
                <c:pt idx="2698">
                  <c:v>44879.802268518521</c:v>
                </c:pt>
                <c:pt idx="2699">
                  <c:v>44879.80228009259</c:v>
                </c:pt>
                <c:pt idx="2700">
                  <c:v>44879.802291666667</c:v>
                </c:pt>
                <c:pt idx="2701">
                  <c:v>44879.802303240744</c:v>
                </c:pt>
                <c:pt idx="2702">
                  <c:v>44879.802314814813</c:v>
                </c:pt>
                <c:pt idx="2703">
                  <c:v>44879.80232638889</c:v>
                </c:pt>
                <c:pt idx="2704">
                  <c:v>44879.802337962959</c:v>
                </c:pt>
                <c:pt idx="2705">
                  <c:v>44879.802349537036</c:v>
                </c:pt>
                <c:pt idx="2706">
                  <c:v>44879.802361111113</c:v>
                </c:pt>
                <c:pt idx="2707">
                  <c:v>44879.802372685182</c:v>
                </c:pt>
                <c:pt idx="2708">
                  <c:v>44879.802384259259</c:v>
                </c:pt>
                <c:pt idx="2709">
                  <c:v>44879.802395833336</c:v>
                </c:pt>
                <c:pt idx="2710">
                  <c:v>44879.802407407406</c:v>
                </c:pt>
                <c:pt idx="2711">
                  <c:v>44879.802418981482</c:v>
                </c:pt>
                <c:pt idx="2712">
                  <c:v>44879.802430555559</c:v>
                </c:pt>
                <c:pt idx="2713">
                  <c:v>44879.802442129629</c:v>
                </c:pt>
                <c:pt idx="2714">
                  <c:v>44879.802453703705</c:v>
                </c:pt>
                <c:pt idx="2715">
                  <c:v>44879.802465277775</c:v>
                </c:pt>
                <c:pt idx="2716">
                  <c:v>44879.802476851852</c:v>
                </c:pt>
                <c:pt idx="2717">
                  <c:v>44879.802488425928</c:v>
                </c:pt>
                <c:pt idx="2718">
                  <c:v>44879.802499999998</c:v>
                </c:pt>
                <c:pt idx="2719">
                  <c:v>44879.802511574075</c:v>
                </c:pt>
                <c:pt idx="2720">
                  <c:v>44879.802523148152</c:v>
                </c:pt>
                <c:pt idx="2721">
                  <c:v>44879.802534722221</c:v>
                </c:pt>
                <c:pt idx="2722">
                  <c:v>44879.802546296298</c:v>
                </c:pt>
                <c:pt idx="2723">
                  <c:v>44879.802557870367</c:v>
                </c:pt>
                <c:pt idx="2724">
                  <c:v>44879.802569444444</c:v>
                </c:pt>
                <c:pt idx="2725">
                  <c:v>44879.802581018521</c:v>
                </c:pt>
                <c:pt idx="2726">
                  <c:v>44879.80259259259</c:v>
                </c:pt>
                <c:pt idx="2727">
                  <c:v>44879.802604166667</c:v>
                </c:pt>
                <c:pt idx="2728">
                  <c:v>44879.802615740744</c:v>
                </c:pt>
                <c:pt idx="2729">
                  <c:v>44879.802627314813</c:v>
                </c:pt>
                <c:pt idx="2730">
                  <c:v>44879.80263888889</c:v>
                </c:pt>
                <c:pt idx="2731">
                  <c:v>44879.80265046296</c:v>
                </c:pt>
                <c:pt idx="2732">
                  <c:v>44879.802662037036</c:v>
                </c:pt>
                <c:pt idx="2733">
                  <c:v>44879.802673611113</c:v>
                </c:pt>
                <c:pt idx="2734">
                  <c:v>44879.802685185183</c:v>
                </c:pt>
                <c:pt idx="2735">
                  <c:v>44879.80269675926</c:v>
                </c:pt>
                <c:pt idx="2736">
                  <c:v>44879.802708333336</c:v>
                </c:pt>
                <c:pt idx="2737">
                  <c:v>44879.802719907406</c:v>
                </c:pt>
                <c:pt idx="2738">
                  <c:v>44879.802731481483</c:v>
                </c:pt>
                <c:pt idx="2739">
                  <c:v>44879.802743055552</c:v>
                </c:pt>
                <c:pt idx="2740">
                  <c:v>44879.802754629629</c:v>
                </c:pt>
                <c:pt idx="2741">
                  <c:v>44879.802766203706</c:v>
                </c:pt>
                <c:pt idx="2742">
                  <c:v>44879.802777777775</c:v>
                </c:pt>
                <c:pt idx="2743">
                  <c:v>44879.802789351852</c:v>
                </c:pt>
                <c:pt idx="2744">
                  <c:v>44879.802800925929</c:v>
                </c:pt>
                <c:pt idx="2745">
                  <c:v>44879.802812499998</c:v>
                </c:pt>
                <c:pt idx="2746">
                  <c:v>44879.802824074075</c:v>
                </c:pt>
                <c:pt idx="2747">
                  <c:v>44879.802835648145</c:v>
                </c:pt>
                <c:pt idx="2748">
                  <c:v>44879.802847222221</c:v>
                </c:pt>
                <c:pt idx="2749">
                  <c:v>44879.802858796298</c:v>
                </c:pt>
                <c:pt idx="2750">
                  <c:v>44879.802870370368</c:v>
                </c:pt>
                <c:pt idx="2751">
                  <c:v>44879.802881944444</c:v>
                </c:pt>
                <c:pt idx="2752">
                  <c:v>44879.802893518521</c:v>
                </c:pt>
                <c:pt idx="2753">
                  <c:v>44879.802905092591</c:v>
                </c:pt>
                <c:pt idx="2754">
                  <c:v>44879.802916666667</c:v>
                </c:pt>
                <c:pt idx="2755">
                  <c:v>44879.802928240744</c:v>
                </c:pt>
                <c:pt idx="2756">
                  <c:v>44879.802939814814</c:v>
                </c:pt>
                <c:pt idx="2757">
                  <c:v>44879.802951388891</c:v>
                </c:pt>
                <c:pt idx="2758">
                  <c:v>44879.80296296296</c:v>
                </c:pt>
                <c:pt idx="2759">
                  <c:v>44879.802974537037</c:v>
                </c:pt>
                <c:pt idx="2760">
                  <c:v>44879.802986111114</c:v>
                </c:pt>
                <c:pt idx="2761">
                  <c:v>44879.802997685183</c:v>
                </c:pt>
                <c:pt idx="2762">
                  <c:v>44879.80300925926</c:v>
                </c:pt>
                <c:pt idx="2763">
                  <c:v>44879.803020833337</c:v>
                </c:pt>
                <c:pt idx="2764">
                  <c:v>44879.803032407406</c:v>
                </c:pt>
                <c:pt idx="2765">
                  <c:v>44879.803043981483</c:v>
                </c:pt>
                <c:pt idx="2766">
                  <c:v>44879.803055555552</c:v>
                </c:pt>
                <c:pt idx="2767">
                  <c:v>44879.803067129629</c:v>
                </c:pt>
                <c:pt idx="2768">
                  <c:v>44879.803078703706</c:v>
                </c:pt>
                <c:pt idx="2769">
                  <c:v>44879.803090277775</c:v>
                </c:pt>
                <c:pt idx="2770">
                  <c:v>44879.803101851852</c:v>
                </c:pt>
                <c:pt idx="2771">
                  <c:v>44879.803113425929</c:v>
                </c:pt>
                <c:pt idx="2772">
                  <c:v>44879.803124999999</c:v>
                </c:pt>
                <c:pt idx="2773">
                  <c:v>44879.803136574075</c:v>
                </c:pt>
                <c:pt idx="2774">
                  <c:v>44879.803148148145</c:v>
                </c:pt>
                <c:pt idx="2775">
                  <c:v>44879.803159722222</c:v>
                </c:pt>
                <c:pt idx="2776">
                  <c:v>44879.803171296298</c:v>
                </c:pt>
                <c:pt idx="2777">
                  <c:v>44879.803182870368</c:v>
                </c:pt>
                <c:pt idx="2778">
                  <c:v>44879.803194444445</c:v>
                </c:pt>
                <c:pt idx="2779">
                  <c:v>44879.803206018521</c:v>
                </c:pt>
                <c:pt idx="2780">
                  <c:v>44879.803217592591</c:v>
                </c:pt>
                <c:pt idx="2781">
                  <c:v>44879.803229166668</c:v>
                </c:pt>
                <c:pt idx="2782">
                  <c:v>44879.803240740737</c:v>
                </c:pt>
                <c:pt idx="2783">
                  <c:v>44879.803252314814</c:v>
                </c:pt>
                <c:pt idx="2784">
                  <c:v>44879.803263888891</c:v>
                </c:pt>
                <c:pt idx="2785">
                  <c:v>44879.80327546296</c:v>
                </c:pt>
                <c:pt idx="2786">
                  <c:v>44879.803287037037</c:v>
                </c:pt>
                <c:pt idx="2787">
                  <c:v>44879.803298611114</c:v>
                </c:pt>
                <c:pt idx="2788">
                  <c:v>44879.803310185183</c:v>
                </c:pt>
                <c:pt idx="2789">
                  <c:v>44879.80332175926</c:v>
                </c:pt>
                <c:pt idx="2790">
                  <c:v>44879.803333333337</c:v>
                </c:pt>
                <c:pt idx="2791">
                  <c:v>44879.803344907406</c:v>
                </c:pt>
                <c:pt idx="2792">
                  <c:v>44879.803356481483</c:v>
                </c:pt>
                <c:pt idx="2793">
                  <c:v>44879.803368055553</c:v>
                </c:pt>
                <c:pt idx="2794">
                  <c:v>44879.803379629629</c:v>
                </c:pt>
                <c:pt idx="2795">
                  <c:v>44879.803391203706</c:v>
                </c:pt>
                <c:pt idx="2796">
                  <c:v>44879.803402777776</c:v>
                </c:pt>
                <c:pt idx="2797">
                  <c:v>44879.803414351853</c:v>
                </c:pt>
                <c:pt idx="2798">
                  <c:v>44879.803425925929</c:v>
                </c:pt>
                <c:pt idx="2799">
                  <c:v>44879.803437499999</c:v>
                </c:pt>
                <c:pt idx="2800">
                  <c:v>44879.803449074076</c:v>
                </c:pt>
                <c:pt idx="2801">
                  <c:v>44879.803460648145</c:v>
                </c:pt>
                <c:pt idx="2802">
                  <c:v>44879.803472222222</c:v>
                </c:pt>
                <c:pt idx="2803">
                  <c:v>44879.803483796299</c:v>
                </c:pt>
                <c:pt idx="2804">
                  <c:v>44879.803495370368</c:v>
                </c:pt>
                <c:pt idx="2805">
                  <c:v>44879.803506944445</c:v>
                </c:pt>
                <c:pt idx="2806">
                  <c:v>44879.803518518522</c:v>
                </c:pt>
                <c:pt idx="2807">
                  <c:v>44879.803530092591</c:v>
                </c:pt>
                <c:pt idx="2808">
                  <c:v>44879.803541666668</c:v>
                </c:pt>
                <c:pt idx="2809">
                  <c:v>44879.803553240738</c:v>
                </c:pt>
                <c:pt idx="2810">
                  <c:v>44879.803564814814</c:v>
                </c:pt>
                <c:pt idx="2811">
                  <c:v>44879.803576388891</c:v>
                </c:pt>
                <c:pt idx="2812">
                  <c:v>44879.803587962961</c:v>
                </c:pt>
                <c:pt idx="2813">
                  <c:v>44879.803599537037</c:v>
                </c:pt>
                <c:pt idx="2814">
                  <c:v>44879.803611111114</c:v>
                </c:pt>
                <c:pt idx="2815">
                  <c:v>44879.803622685184</c:v>
                </c:pt>
                <c:pt idx="2816">
                  <c:v>44879.80363425926</c:v>
                </c:pt>
                <c:pt idx="2817">
                  <c:v>44879.80364583333</c:v>
                </c:pt>
                <c:pt idx="2818">
                  <c:v>44879.803657407407</c:v>
                </c:pt>
                <c:pt idx="2819">
                  <c:v>44879.803668981483</c:v>
                </c:pt>
                <c:pt idx="2820">
                  <c:v>44879.803680555553</c:v>
                </c:pt>
                <c:pt idx="2821">
                  <c:v>44879.80369212963</c:v>
                </c:pt>
                <c:pt idx="2822">
                  <c:v>44879.803703703707</c:v>
                </c:pt>
                <c:pt idx="2823">
                  <c:v>44879.803715277776</c:v>
                </c:pt>
                <c:pt idx="2824">
                  <c:v>44879.803726851853</c:v>
                </c:pt>
                <c:pt idx="2825">
                  <c:v>44879.803738425922</c:v>
                </c:pt>
                <c:pt idx="2826">
                  <c:v>44879.803749999999</c:v>
                </c:pt>
                <c:pt idx="2827">
                  <c:v>44879.803761574076</c:v>
                </c:pt>
                <c:pt idx="2828">
                  <c:v>44879.803773148145</c:v>
                </c:pt>
                <c:pt idx="2829">
                  <c:v>44879.803784722222</c:v>
                </c:pt>
                <c:pt idx="2830">
                  <c:v>44879.803796296299</c:v>
                </c:pt>
                <c:pt idx="2831">
                  <c:v>44879.803807870368</c:v>
                </c:pt>
                <c:pt idx="2832">
                  <c:v>44879.803819444445</c:v>
                </c:pt>
                <c:pt idx="2833">
                  <c:v>44879.803831018522</c:v>
                </c:pt>
                <c:pt idx="2834">
                  <c:v>44879.803842592592</c:v>
                </c:pt>
                <c:pt idx="2835">
                  <c:v>44879.803854166668</c:v>
                </c:pt>
                <c:pt idx="2836">
                  <c:v>44879.803865740738</c:v>
                </c:pt>
                <c:pt idx="2837">
                  <c:v>44879.803877314815</c:v>
                </c:pt>
                <c:pt idx="2838">
                  <c:v>44879.803888888891</c:v>
                </c:pt>
                <c:pt idx="2839">
                  <c:v>44879.803900462961</c:v>
                </c:pt>
                <c:pt idx="2840">
                  <c:v>44879.803912037038</c:v>
                </c:pt>
                <c:pt idx="2841">
                  <c:v>44879.803923611114</c:v>
                </c:pt>
                <c:pt idx="2842">
                  <c:v>44879.803935185184</c:v>
                </c:pt>
                <c:pt idx="2843">
                  <c:v>44879.803946759261</c:v>
                </c:pt>
                <c:pt idx="2844">
                  <c:v>44879.80395833333</c:v>
                </c:pt>
                <c:pt idx="2845">
                  <c:v>44879.803969907407</c:v>
                </c:pt>
                <c:pt idx="2846">
                  <c:v>44879.803981481484</c:v>
                </c:pt>
                <c:pt idx="2847">
                  <c:v>44879.803993055553</c:v>
                </c:pt>
                <c:pt idx="2848">
                  <c:v>44879.80400462963</c:v>
                </c:pt>
                <c:pt idx="2849">
                  <c:v>44879.804016203707</c:v>
                </c:pt>
                <c:pt idx="2850">
                  <c:v>44879.804027777776</c:v>
                </c:pt>
                <c:pt idx="2851">
                  <c:v>44879.804039351853</c:v>
                </c:pt>
                <c:pt idx="2852">
                  <c:v>44879.804050925923</c:v>
                </c:pt>
                <c:pt idx="2853">
                  <c:v>44879.804062499999</c:v>
                </c:pt>
                <c:pt idx="2854">
                  <c:v>44879.804074074076</c:v>
                </c:pt>
                <c:pt idx="2855">
                  <c:v>44879.804085648146</c:v>
                </c:pt>
                <c:pt idx="2856">
                  <c:v>44879.804097222222</c:v>
                </c:pt>
                <c:pt idx="2857">
                  <c:v>44879.804108796299</c:v>
                </c:pt>
                <c:pt idx="2858">
                  <c:v>44879.804120370369</c:v>
                </c:pt>
                <c:pt idx="2859">
                  <c:v>44879.804131944446</c:v>
                </c:pt>
                <c:pt idx="2860">
                  <c:v>44879.804143518515</c:v>
                </c:pt>
                <c:pt idx="2861">
                  <c:v>44879.804155092592</c:v>
                </c:pt>
                <c:pt idx="2862">
                  <c:v>44879.804166666669</c:v>
                </c:pt>
                <c:pt idx="2863">
                  <c:v>44879.804178240738</c:v>
                </c:pt>
                <c:pt idx="2864">
                  <c:v>44879.804189814815</c:v>
                </c:pt>
                <c:pt idx="2865">
                  <c:v>44879.804201388892</c:v>
                </c:pt>
                <c:pt idx="2866">
                  <c:v>44879.804212962961</c:v>
                </c:pt>
                <c:pt idx="2867">
                  <c:v>44879.804224537038</c:v>
                </c:pt>
                <c:pt idx="2868">
                  <c:v>44879.804236111115</c:v>
                </c:pt>
                <c:pt idx="2869">
                  <c:v>44879.804247685184</c:v>
                </c:pt>
                <c:pt idx="2870">
                  <c:v>44879.804259259261</c:v>
                </c:pt>
                <c:pt idx="2871">
                  <c:v>44879.804270833331</c:v>
                </c:pt>
                <c:pt idx="2872">
                  <c:v>44879.804282407407</c:v>
                </c:pt>
                <c:pt idx="2873">
                  <c:v>44879.804293981484</c:v>
                </c:pt>
                <c:pt idx="2874">
                  <c:v>44879.804305555554</c:v>
                </c:pt>
                <c:pt idx="2875">
                  <c:v>44879.80431712963</c:v>
                </c:pt>
                <c:pt idx="2876">
                  <c:v>44879.804328703707</c:v>
                </c:pt>
                <c:pt idx="2877">
                  <c:v>44879.804340277777</c:v>
                </c:pt>
                <c:pt idx="2878">
                  <c:v>44879.804351851853</c:v>
                </c:pt>
                <c:pt idx="2879">
                  <c:v>44879.804363425923</c:v>
                </c:pt>
                <c:pt idx="2880">
                  <c:v>44879.804375</c:v>
                </c:pt>
                <c:pt idx="2881">
                  <c:v>44879.804386574076</c:v>
                </c:pt>
                <c:pt idx="2882">
                  <c:v>44879.804398148146</c:v>
                </c:pt>
                <c:pt idx="2883">
                  <c:v>44879.804409722223</c:v>
                </c:pt>
                <c:pt idx="2884">
                  <c:v>44879.8044212963</c:v>
                </c:pt>
                <c:pt idx="2885">
                  <c:v>44879.804432870369</c:v>
                </c:pt>
                <c:pt idx="2886">
                  <c:v>44879.804444444446</c:v>
                </c:pt>
                <c:pt idx="2887">
                  <c:v>44879.804456018515</c:v>
                </c:pt>
                <c:pt idx="2888">
                  <c:v>44879.804467592592</c:v>
                </c:pt>
                <c:pt idx="2889">
                  <c:v>44879.804479166669</c:v>
                </c:pt>
                <c:pt idx="2890">
                  <c:v>44879.804490740738</c:v>
                </c:pt>
                <c:pt idx="2891">
                  <c:v>44879.804502314815</c:v>
                </c:pt>
                <c:pt idx="2892">
                  <c:v>44879.804513888892</c:v>
                </c:pt>
                <c:pt idx="2893">
                  <c:v>44879.804525462961</c:v>
                </c:pt>
                <c:pt idx="2894">
                  <c:v>44879.804537037038</c:v>
                </c:pt>
                <c:pt idx="2895">
                  <c:v>44879.804548611108</c:v>
                </c:pt>
                <c:pt idx="2896">
                  <c:v>44879.804560185185</c:v>
                </c:pt>
                <c:pt idx="2897">
                  <c:v>44879.804571759261</c:v>
                </c:pt>
                <c:pt idx="2898">
                  <c:v>44879.804583333331</c:v>
                </c:pt>
                <c:pt idx="2899">
                  <c:v>44879.804594907408</c:v>
                </c:pt>
                <c:pt idx="2900">
                  <c:v>44879.804606481484</c:v>
                </c:pt>
                <c:pt idx="2901">
                  <c:v>44879.804618055554</c:v>
                </c:pt>
                <c:pt idx="2902">
                  <c:v>44879.804629629631</c:v>
                </c:pt>
                <c:pt idx="2903">
                  <c:v>44879.8046412037</c:v>
                </c:pt>
                <c:pt idx="2904">
                  <c:v>44879.804652777777</c:v>
                </c:pt>
                <c:pt idx="2905">
                  <c:v>44879.804664351854</c:v>
                </c:pt>
                <c:pt idx="2906">
                  <c:v>44879.804675925923</c:v>
                </c:pt>
                <c:pt idx="2907">
                  <c:v>44879.8046875</c:v>
                </c:pt>
                <c:pt idx="2908">
                  <c:v>44879.804699074077</c:v>
                </c:pt>
                <c:pt idx="2909">
                  <c:v>44879.804710648146</c:v>
                </c:pt>
                <c:pt idx="2910">
                  <c:v>44879.804722222223</c:v>
                </c:pt>
                <c:pt idx="2911">
                  <c:v>44879.8047337963</c:v>
                </c:pt>
                <c:pt idx="2912">
                  <c:v>44879.804745370369</c:v>
                </c:pt>
                <c:pt idx="2913">
                  <c:v>44879.804756944446</c:v>
                </c:pt>
                <c:pt idx="2914">
                  <c:v>44879.804768518516</c:v>
                </c:pt>
                <c:pt idx="2915">
                  <c:v>44879.804780092592</c:v>
                </c:pt>
                <c:pt idx="2916">
                  <c:v>44879.804791666669</c:v>
                </c:pt>
                <c:pt idx="2917">
                  <c:v>44879.804803240739</c:v>
                </c:pt>
                <c:pt idx="2918">
                  <c:v>44879.804814814815</c:v>
                </c:pt>
                <c:pt idx="2919">
                  <c:v>44879.804826388892</c:v>
                </c:pt>
                <c:pt idx="2920">
                  <c:v>44879.804837962962</c:v>
                </c:pt>
                <c:pt idx="2921">
                  <c:v>44879.804849537039</c:v>
                </c:pt>
                <c:pt idx="2922">
                  <c:v>44879.804861111108</c:v>
                </c:pt>
                <c:pt idx="2923">
                  <c:v>44879.804872685185</c:v>
                </c:pt>
                <c:pt idx="2924">
                  <c:v>44879.804884259262</c:v>
                </c:pt>
                <c:pt idx="2925">
                  <c:v>44879.804895833331</c:v>
                </c:pt>
                <c:pt idx="2926">
                  <c:v>44879.804907407408</c:v>
                </c:pt>
                <c:pt idx="2927">
                  <c:v>44879.804918981485</c:v>
                </c:pt>
                <c:pt idx="2928">
                  <c:v>44879.804930555554</c:v>
                </c:pt>
                <c:pt idx="2929">
                  <c:v>44879.804942129631</c:v>
                </c:pt>
                <c:pt idx="2930">
                  <c:v>44879.8049537037</c:v>
                </c:pt>
                <c:pt idx="2931">
                  <c:v>44879.804965277777</c:v>
                </c:pt>
                <c:pt idx="2932">
                  <c:v>44879.804976851854</c:v>
                </c:pt>
                <c:pt idx="2933">
                  <c:v>44879.804988425924</c:v>
                </c:pt>
                <c:pt idx="2934">
                  <c:v>44879.805</c:v>
                </c:pt>
                <c:pt idx="2935">
                  <c:v>44879.805011574077</c:v>
                </c:pt>
                <c:pt idx="2936">
                  <c:v>44879.805023148147</c:v>
                </c:pt>
                <c:pt idx="2937">
                  <c:v>44879.805034722223</c:v>
                </c:pt>
                <c:pt idx="2938">
                  <c:v>44879.805046296293</c:v>
                </c:pt>
                <c:pt idx="2939">
                  <c:v>44879.80505787037</c:v>
                </c:pt>
                <c:pt idx="2940">
                  <c:v>44879.805069444446</c:v>
                </c:pt>
                <c:pt idx="2941">
                  <c:v>44879.805081018516</c:v>
                </c:pt>
                <c:pt idx="2942">
                  <c:v>44879.805092592593</c:v>
                </c:pt>
                <c:pt idx="2943">
                  <c:v>44879.805104166669</c:v>
                </c:pt>
                <c:pt idx="2944">
                  <c:v>44879.805115740739</c:v>
                </c:pt>
                <c:pt idx="2945">
                  <c:v>44879.805127314816</c:v>
                </c:pt>
                <c:pt idx="2946">
                  <c:v>44879.805138888885</c:v>
                </c:pt>
                <c:pt idx="2947">
                  <c:v>44879.805150462962</c:v>
                </c:pt>
                <c:pt idx="2948">
                  <c:v>44879.805162037039</c:v>
                </c:pt>
                <c:pt idx="2949">
                  <c:v>44879.805173611108</c:v>
                </c:pt>
                <c:pt idx="2950">
                  <c:v>44879.805185185185</c:v>
                </c:pt>
                <c:pt idx="2951">
                  <c:v>44879.805196759262</c:v>
                </c:pt>
                <c:pt idx="2952">
                  <c:v>44879.805208333331</c:v>
                </c:pt>
                <c:pt idx="2953">
                  <c:v>44879.805219907408</c:v>
                </c:pt>
                <c:pt idx="2954">
                  <c:v>44879.805231481485</c:v>
                </c:pt>
                <c:pt idx="2955">
                  <c:v>44879.805243055554</c:v>
                </c:pt>
                <c:pt idx="2956">
                  <c:v>44879.805254629631</c:v>
                </c:pt>
                <c:pt idx="2957">
                  <c:v>44879.805266203701</c:v>
                </c:pt>
                <c:pt idx="2958">
                  <c:v>44879.805277777778</c:v>
                </c:pt>
                <c:pt idx="2959">
                  <c:v>44879.805289351854</c:v>
                </c:pt>
                <c:pt idx="2960">
                  <c:v>44879.805300925924</c:v>
                </c:pt>
                <c:pt idx="2961">
                  <c:v>44879.805312500001</c:v>
                </c:pt>
                <c:pt idx="2962">
                  <c:v>44879.805324074077</c:v>
                </c:pt>
                <c:pt idx="2963">
                  <c:v>44879.805335648147</c:v>
                </c:pt>
                <c:pt idx="2964">
                  <c:v>44879.805347222224</c:v>
                </c:pt>
                <c:pt idx="2965">
                  <c:v>44879.805358796293</c:v>
                </c:pt>
                <c:pt idx="2966">
                  <c:v>44879.80537037037</c:v>
                </c:pt>
                <c:pt idx="2967">
                  <c:v>44879.805381944447</c:v>
                </c:pt>
                <c:pt idx="2968">
                  <c:v>44879.805393518516</c:v>
                </c:pt>
                <c:pt idx="2969">
                  <c:v>44879.805405092593</c:v>
                </c:pt>
                <c:pt idx="2970">
                  <c:v>44879.80541666667</c:v>
                </c:pt>
                <c:pt idx="2971">
                  <c:v>44879.805428240739</c:v>
                </c:pt>
                <c:pt idx="2972">
                  <c:v>44879.805439814816</c:v>
                </c:pt>
                <c:pt idx="2973">
                  <c:v>44879.805451388886</c:v>
                </c:pt>
                <c:pt idx="2974">
                  <c:v>44879.805462962962</c:v>
                </c:pt>
                <c:pt idx="2975">
                  <c:v>44879.805474537039</c:v>
                </c:pt>
                <c:pt idx="2976">
                  <c:v>44879.805486111109</c:v>
                </c:pt>
                <c:pt idx="2977">
                  <c:v>44879.805497685185</c:v>
                </c:pt>
                <c:pt idx="2978">
                  <c:v>44879.805509259262</c:v>
                </c:pt>
                <c:pt idx="2979">
                  <c:v>44879.805520833332</c:v>
                </c:pt>
                <c:pt idx="2980">
                  <c:v>44879.805532407408</c:v>
                </c:pt>
                <c:pt idx="2981">
                  <c:v>44879.805543981478</c:v>
                </c:pt>
                <c:pt idx="2982">
                  <c:v>44879.805555555555</c:v>
                </c:pt>
                <c:pt idx="2983">
                  <c:v>44879.805567129632</c:v>
                </c:pt>
                <c:pt idx="2984">
                  <c:v>44879.805578703701</c:v>
                </c:pt>
                <c:pt idx="2985">
                  <c:v>44879.805590277778</c:v>
                </c:pt>
                <c:pt idx="2986">
                  <c:v>44879.805601851855</c:v>
                </c:pt>
                <c:pt idx="2987">
                  <c:v>44879.805613425924</c:v>
                </c:pt>
                <c:pt idx="2988">
                  <c:v>44879.805625000001</c:v>
                </c:pt>
                <c:pt idx="2989">
                  <c:v>44879.805636574078</c:v>
                </c:pt>
                <c:pt idx="2990">
                  <c:v>44879.805648148147</c:v>
                </c:pt>
                <c:pt idx="2991">
                  <c:v>44879.805659722224</c:v>
                </c:pt>
                <c:pt idx="2992">
                  <c:v>44879.805671296293</c:v>
                </c:pt>
                <c:pt idx="2993">
                  <c:v>44879.80568287037</c:v>
                </c:pt>
                <c:pt idx="2994">
                  <c:v>44879.805694444447</c:v>
                </c:pt>
                <c:pt idx="2995">
                  <c:v>44879.805706018517</c:v>
                </c:pt>
                <c:pt idx="2996">
                  <c:v>44879.805717592593</c:v>
                </c:pt>
                <c:pt idx="2997">
                  <c:v>44879.80572916667</c:v>
                </c:pt>
                <c:pt idx="2998">
                  <c:v>44879.80574074074</c:v>
                </c:pt>
                <c:pt idx="2999">
                  <c:v>44879.805752314816</c:v>
                </c:pt>
                <c:pt idx="3000">
                  <c:v>44879.805763888886</c:v>
                </c:pt>
                <c:pt idx="3001">
                  <c:v>44879.805775462963</c:v>
                </c:pt>
                <c:pt idx="3002">
                  <c:v>44879.805787037039</c:v>
                </c:pt>
                <c:pt idx="3003">
                  <c:v>44879.805798611109</c:v>
                </c:pt>
                <c:pt idx="3004">
                  <c:v>44879.805810185186</c:v>
                </c:pt>
                <c:pt idx="3005">
                  <c:v>44879.805821759262</c:v>
                </c:pt>
                <c:pt idx="3006">
                  <c:v>44879.805833333332</c:v>
                </c:pt>
                <c:pt idx="3007">
                  <c:v>44879.805844907409</c:v>
                </c:pt>
                <c:pt idx="3008">
                  <c:v>44879.805856481478</c:v>
                </c:pt>
                <c:pt idx="3009">
                  <c:v>44879.805868055555</c:v>
                </c:pt>
                <c:pt idx="3010">
                  <c:v>44879.805879629632</c:v>
                </c:pt>
                <c:pt idx="3011">
                  <c:v>44879.805891203701</c:v>
                </c:pt>
                <c:pt idx="3012">
                  <c:v>44879.805902777778</c:v>
                </c:pt>
                <c:pt idx="3013">
                  <c:v>44879.805914351855</c:v>
                </c:pt>
                <c:pt idx="3014">
                  <c:v>44879.805925925924</c:v>
                </c:pt>
                <c:pt idx="3015">
                  <c:v>44879.805937500001</c:v>
                </c:pt>
                <c:pt idx="3016">
                  <c:v>44879.805949074071</c:v>
                </c:pt>
                <c:pt idx="3017">
                  <c:v>44879.805960648147</c:v>
                </c:pt>
                <c:pt idx="3018">
                  <c:v>44879.805972222224</c:v>
                </c:pt>
                <c:pt idx="3019">
                  <c:v>44879.805983796294</c:v>
                </c:pt>
                <c:pt idx="3020">
                  <c:v>44879.805995370371</c:v>
                </c:pt>
                <c:pt idx="3021">
                  <c:v>44879.806006944447</c:v>
                </c:pt>
                <c:pt idx="3022">
                  <c:v>44879.806018518517</c:v>
                </c:pt>
                <c:pt idx="3023">
                  <c:v>44879.806030092594</c:v>
                </c:pt>
                <c:pt idx="3024">
                  <c:v>44879.806041666663</c:v>
                </c:pt>
                <c:pt idx="3025">
                  <c:v>44879.80605324074</c:v>
                </c:pt>
                <c:pt idx="3026">
                  <c:v>44879.806064814817</c:v>
                </c:pt>
                <c:pt idx="3027">
                  <c:v>44879.806076388886</c:v>
                </c:pt>
                <c:pt idx="3028">
                  <c:v>44879.806087962963</c:v>
                </c:pt>
                <c:pt idx="3029">
                  <c:v>44879.80609953704</c:v>
                </c:pt>
                <c:pt idx="3030">
                  <c:v>44879.806111111109</c:v>
                </c:pt>
                <c:pt idx="3031">
                  <c:v>44879.806122685186</c:v>
                </c:pt>
                <c:pt idx="3032">
                  <c:v>44879.806134259263</c:v>
                </c:pt>
                <c:pt idx="3033">
                  <c:v>44879.806145833332</c:v>
                </c:pt>
                <c:pt idx="3034">
                  <c:v>44879.806157407409</c:v>
                </c:pt>
                <c:pt idx="3035">
                  <c:v>44879.806168981479</c:v>
                </c:pt>
                <c:pt idx="3036">
                  <c:v>44879.806180555555</c:v>
                </c:pt>
                <c:pt idx="3037">
                  <c:v>44879.806192129632</c:v>
                </c:pt>
                <c:pt idx="3038">
                  <c:v>44879.806203703702</c:v>
                </c:pt>
                <c:pt idx="3039">
                  <c:v>44879.806215277778</c:v>
                </c:pt>
                <c:pt idx="3040">
                  <c:v>44879.806226851855</c:v>
                </c:pt>
                <c:pt idx="3041">
                  <c:v>44879.806238425925</c:v>
                </c:pt>
                <c:pt idx="3042">
                  <c:v>44879.806250000001</c:v>
                </c:pt>
                <c:pt idx="3043">
                  <c:v>44879.820370370369</c:v>
                </c:pt>
                <c:pt idx="3044">
                  <c:v>44879.820428240739</c:v>
                </c:pt>
                <c:pt idx="3045">
                  <c:v>44879.820439814815</c:v>
                </c:pt>
                <c:pt idx="3046">
                  <c:v>44879.820451388892</c:v>
                </c:pt>
                <c:pt idx="3047">
                  <c:v>44879.820462962962</c:v>
                </c:pt>
                <c:pt idx="3048">
                  <c:v>44879.820474537039</c:v>
                </c:pt>
                <c:pt idx="3049">
                  <c:v>44879.820486111108</c:v>
                </c:pt>
                <c:pt idx="3050">
                  <c:v>44879.820497685185</c:v>
                </c:pt>
                <c:pt idx="3051">
                  <c:v>44879.820509259262</c:v>
                </c:pt>
                <c:pt idx="3052">
                  <c:v>44879.820520833331</c:v>
                </c:pt>
                <c:pt idx="3053">
                  <c:v>44879.820532407408</c:v>
                </c:pt>
                <c:pt idx="3054">
                  <c:v>44879.820543981485</c:v>
                </c:pt>
                <c:pt idx="3055">
                  <c:v>44879.820555555554</c:v>
                </c:pt>
                <c:pt idx="3056">
                  <c:v>44879.820567129631</c:v>
                </c:pt>
                <c:pt idx="3057">
                  <c:v>44879.8205787037</c:v>
                </c:pt>
                <c:pt idx="3058">
                  <c:v>44879.820590277777</c:v>
                </c:pt>
                <c:pt idx="3059">
                  <c:v>44879.820601851854</c:v>
                </c:pt>
                <c:pt idx="3060">
                  <c:v>44879.820613425924</c:v>
                </c:pt>
                <c:pt idx="3061">
                  <c:v>44879.820625</c:v>
                </c:pt>
                <c:pt idx="3062">
                  <c:v>44879.820636574077</c:v>
                </c:pt>
                <c:pt idx="3063">
                  <c:v>44879.820648148147</c:v>
                </c:pt>
                <c:pt idx="3064">
                  <c:v>44879.820659722223</c:v>
                </c:pt>
                <c:pt idx="3065">
                  <c:v>44879.820671296293</c:v>
                </c:pt>
                <c:pt idx="3066">
                  <c:v>44879.82068287037</c:v>
                </c:pt>
                <c:pt idx="3067">
                  <c:v>44879.820694444446</c:v>
                </c:pt>
                <c:pt idx="3068">
                  <c:v>44879.820706018516</c:v>
                </c:pt>
                <c:pt idx="3069">
                  <c:v>44879.820717592593</c:v>
                </c:pt>
                <c:pt idx="3070">
                  <c:v>44879.820729166669</c:v>
                </c:pt>
                <c:pt idx="3071">
                  <c:v>44879.820740740739</c:v>
                </c:pt>
                <c:pt idx="3072">
                  <c:v>44879.820752314816</c:v>
                </c:pt>
                <c:pt idx="3073">
                  <c:v>44879.820763888885</c:v>
                </c:pt>
                <c:pt idx="3074">
                  <c:v>44879.820775462962</c:v>
                </c:pt>
                <c:pt idx="3075">
                  <c:v>44879.820787037039</c:v>
                </c:pt>
                <c:pt idx="3076">
                  <c:v>44879.820798611108</c:v>
                </c:pt>
                <c:pt idx="3077">
                  <c:v>44879.820810185185</c:v>
                </c:pt>
                <c:pt idx="3078">
                  <c:v>44879.820821759262</c:v>
                </c:pt>
                <c:pt idx="3079">
                  <c:v>44879.820833333331</c:v>
                </c:pt>
                <c:pt idx="3080">
                  <c:v>44879.820844907408</c:v>
                </c:pt>
                <c:pt idx="3081">
                  <c:v>44879.820856481485</c:v>
                </c:pt>
                <c:pt idx="3082">
                  <c:v>44879.820868055554</c:v>
                </c:pt>
                <c:pt idx="3083">
                  <c:v>44879.820879629631</c:v>
                </c:pt>
                <c:pt idx="3084">
                  <c:v>44879.820891203701</c:v>
                </c:pt>
                <c:pt idx="3085">
                  <c:v>44879.820902777778</c:v>
                </c:pt>
                <c:pt idx="3086">
                  <c:v>44879.820914351854</c:v>
                </c:pt>
                <c:pt idx="3087">
                  <c:v>44879.820925925924</c:v>
                </c:pt>
                <c:pt idx="3088">
                  <c:v>44879.820937500001</c:v>
                </c:pt>
                <c:pt idx="3089">
                  <c:v>44879.820949074077</c:v>
                </c:pt>
                <c:pt idx="3090">
                  <c:v>44879.820960648147</c:v>
                </c:pt>
                <c:pt idx="3091">
                  <c:v>44879.820972222224</c:v>
                </c:pt>
                <c:pt idx="3092">
                  <c:v>44879.820983796293</c:v>
                </c:pt>
                <c:pt idx="3093">
                  <c:v>44879.82099537037</c:v>
                </c:pt>
                <c:pt idx="3094">
                  <c:v>44879.821006944447</c:v>
                </c:pt>
                <c:pt idx="3095">
                  <c:v>44879.821018518516</c:v>
                </c:pt>
                <c:pt idx="3096">
                  <c:v>44879.821030092593</c:v>
                </c:pt>
                <c:pt idx="3097">
                  <c:v>44879.82104166667</c:v>
                </c:pt>
                <c:pt idx="3098">
                  <c:v>44879.821053240739</c:v>
                </c:pt>
                <c:pt idx="3099">
                  <c:v>44879.821064814816</c:v>
                </c:pt>
                <c:pt idx="3100">
                  <c:v>44879.821076388886</c:v>
                </c:pt>
                <c:pt idx="3101">
                  <c:v>44879.821087962962</c:v>
                </c:pt>
                <c:pt idx="3102">
                  <c:v>44879.821099537039</c:v>
                </c:pt>
                <c:pt idx="3103">
                  <c:v>44879.821111111109</c:v>
                </c:pt>
                <c:pt idx="3104">
                  <c:v>44879.821122685185</c:v>
                </c:pt>
                <c:pt idx="3105">
                  <c:v>44879.821134259262</c:v>
                </c:pt>
                <c:pt idx="3106">
                  <c:v>44879.821145833332</c:v>
                </c:pt>
                <c:pt idx="3107">
                  <c:v>44879.821157407408</c:v>
                </c:pt>
                <c:pt idx="3108">
                  <c:v>44879.821168981478</c:v>
                </c:pt>
                <c:pt idx="3109">
                  <c:v>44879.821180555555</c:v>
                </c:pt>
                <c:pt idx="3110">
                  <c:v>44879.821192129632</c:v>
                </c:pt>
                <c:pt idx="3111">
                  <c:v>44879.821203703701</c:v>
                </c:pt>
                <c:pt idx="3112">
                  <c:v>44879.821215277778</c:v>
                </c:pt>
                <c:pt idx="3113">
                  <c:v>44879.821226851855</c:v>
                </c:pt>
                <c:pt idx="3114">
                  <c:v>44879.821238425924</c:v>
                </c:pt>
                <c:pt idx="3115">
                  <c:v>44879.821250000001</c:v>
                </c:pt>
                <c:pt idx="3116">
                  <c:v>44879.821261574078</c:v>
                </c:pt>
                <c:pt idx="3117">
                  <c:v>44879.821273148147</c:v>
                </c:pt>
                <c:pt idx="3118">
                  <c:v>44879.821284722224</c:v>
                </c:pt>
                <c:pt idx="3119">
                  <c:v>44879.821296296293</c:v>
                </c:pt>
                <c:pt idx="3120">
                  <c:v>44879.82130787037</c:v>
                </c:pt>
                <c:pt idx="3121">
                  <c:v>44879.821319444447</c:v>
                </c:pt>
                <c:pt idx="3122">
                  <c:v>44879.821331018517</c:v>
                </c:pt>
                <c:pt idx="3123">
                  <c:v>44879.821342592593</c:v>
                </c:pt>
                <c:pt idx="3124">
                  <c:v>44879.82135416667</c:v>
                </c:pt>
                <c:pt idx="3125">
                  <c:v>44879.82136574074</c:v>
                </c:pt>
                <c:pt idx="3126">
                  <c:v>44879.821377314816</c:v>
                </c:pt>
                <c:pt idx="3127">
                  <c:v>44879.821388888886</c:v>
                </c:pt>
                <c:pt idx="3128">
                  <c:v>44879.821400462963</c:v>
                </c:pt>
                <c:pt idx="3129">
                  <c:v>44879.821412037039</c:v>
                </c:pt>
                <c:pt idx="3130">
                  <c:v>44879.821423611109</c:v>
                </c:pt>
                <c:pt idx="3131">
                  <c:v>44879.821435185186</c:v>
                </c:pt>
                <c:pt idx="3132">
                  <c:v>44879.821446759262</c:v>
                </c:pt>
                <c:pt idx="3133">
                  <c:v>44879.821458333332</c:v>
                </c:pt>
                <c:pt idx="3134">
                  <c:v>44879.821469907409</c:v>
                </c:pt>
                <c:pt idx="3135">
                  <c:v>44879.821481481478</c:v>
                </c:pt>
                <c:pt idx="3136">
                  <c:v>44879.821493055555</c:v>
                </c:pt>
                <c:pt idx="3137">
                  <c:v>44879.821504629632</c:v>
                </c:pt>
                <c:pt idx="3138">
                  <c:v>44879.821516203701</c:v>
                </c:pt>
                <c:pt idx="3139">
                  <c:v>44879.821527777778</c:v>
                </c:pt>
                <c:pt idx="3140">
                  <c:v>44879.821539351855</c:v>
                </c:pt>
                <c:pt idx="3141">
                  <c:v>44879.821550925924</c:v>
                </c:pt>
                <c:pt idx="3142">
                  <c:v>44879.821562500001</c:v>
                </c:pt>
                <c:pt idx="3143">
                  <c:v>44879.821574074071</c:v>
                </c:pt>
                <c:pt idx="3144">
                  <c:v>44879.821585648147</c:v>
                </c:pt>
                <c:pt idx="3145">
                  <c:v>44879.821597222224</c:v>
                </c:pt>
                <c:pt idx="3146">
                  <c:v>44879.821608796294</c:v>
                </c:pt>
                <c:pt idx="3147">
                  <c:v>44879.821620370371</c:v>
                </c:pt>
                <c:pt idx="3148">
                  <c:v>44879.821631944447</c:v>
                </c:pt>
                <c:pt idx="3149">
                  <c:v>44879.821643518517</c:v>
                </c:pt>
                <c:pt idx="3150">
                  <c:v>44879.821655092594</c:v>
                </c:pt>
                <c:pt idx="3151">
                  <c:v>44879.821666666663</c:v>
                </c:pt>
                <c:pt idx="3152">
                  <c:v>44879.82167824074</c:v>
                </c:pt>
                <c:pt idx="3153">
                  <c:v>44879.821689814817</c:v>
                </c:pt>
                <c:pt idx="3154">
                  <c:v>44879.821701388886</c:v>
                </c:pt>
                <c:pt idx="3155">
                  <c:v>44879.821712962963</c:v>
                </c:pt>
                <c:pt idx="3156">
                  <c:v>44879.82172453704</c:v>
                </c:pt>
                <c:pt idx="3157">
                  <c:v>44879.821736111109</c:v>
                </c:pt>
                <c:pt idx="3158">
                  <c:v>44879.821747685186</c:v>
                </c:pt>
                <c:pt idx="3159">
                  <c:v>44879.821759259263</c:v>
                </c:pt>
                <c:pt idx="3160">
                  <c:v>44879.821770833332</c:v>
                </c:pt>
                <c:pt idx="3161">
                  <c:v>44879.821782407409</c:v>
                </c:pt>
                <c:pt idx="3162">
                  <c:v>44879.821793981479</c:v>
                </c:pt>
                <c:pt idx="3163">
                  <c:v>44879.821805555555</c:v>
                </c:pt>
                <c:pt idx="3164">
                  <c:v>44879.821817129632</c:v>
                </c:pt>
                <c:pt idx="3165">
                  <c:v>44879.821828703702</c:v>
                </c:pt>
                <c:pt idx="3166">
                  <c:v>44879.821840277778</c:v>
                </c:pt>
                <c:pt idx="3167">
                  <c:v>44879.821851851855</c:v>
                </c:pt>
                <c:pt idx="3168">
                  <c:v>44879.821863425925</c:v>
                </c:pt>
                <c:pt idx="3169">
                  <c:v>44879.821875000001</c:v>
                </c:pt>
                <c:pt idx="3170">
                  <c:v>44879.821886574071</c:v>
                </c:pt>
                <c:pt idx="3171">
                  <c:v>44879.821898148148</c:v>
                </c:pt>
                <c:pt idx="3172">
                  <c:v>44879.821909722225</c:v>
                </c:pt>
                <c:pt idx="3173">
                  <c:v>44879.821921296294</c:v>
                </c:pt>
                <c:pt idx="3174">
                  <c:v>44879.821932870371</c:v>
                </c:pt>
                <c:pt idx="3175">
                  <c:v>44879.821944444448</c:v>
                </c:pt>
                <c:pt idx="3176">
                  <c:v>44879.821956018517</c:v>
                </c:pt>
                <c:pt idx="3177">
                  <c:v>44879.821967592594</c:v>
                </c:pt>
                <c:pt idx="3178">
                  <c:v>44879.821979166663</c:v>
                </c:pt>
                <c:pt idx="3179">
                  <c:v>44879.82199074074</c:v>
                </c:pt>
                <c:pt idx="3180">
                  <c:v>44879.822002314817</c:v>
                </c:pt>
                <c:pt idx="3181">
                  <c:v>44879.822013888886</c:v>
                </c:pt>
                <c:pt idx="3182">
                  <c:v>44879.822025462963</c:v>
                </c:pt>
                <c:pt idx="3183">
                  <c:v>44879.82203703704</c:v>
                </c:pt>
                <c:pt idx="3184">
                  <c:v>44879.822048611109</c:v>
                </c:pt>
                <c:pt idx="3185">
                  <c:v>44879.822060185186</c:v>
                </c:pt>
                <c:pt idx="3186">
                  <c:v>44879.822071759256</c:v>
                </c:pt>
                <c:pt idx="3187">
                  <c:v>44879.822083333333</c:v>
                </c:pt>
                <c:pt idx="3188">
                  <c:v>44879.822094907409</c:v>
                </c:pt>
                <c:pt idx="3189">
                  <c:v>44879.822106481479</c:v>
                </c:pt>
                <c:pt idx="3190">
                  <c:v>44879.822118055556</c:v>
                </c:pt>
                <c:pt idx="3191">
                  <c:v>44879.822129629632</c:v>
                </c:pt>
                <c:pt idx="3192">
                  <c:v>44879.822141203702</c:v>
                </c:pt>
                <c:pt idx="3193">
                  <c:v>44879.822152777779</c:v>
                </c:pt>
                <c:pt idx="3194">
                  <c:v>44879.822164351855</c:v>
                </c:pt>
                <c:pt idx="3195">
                  <c:v>44879.822175925925</c:v>
                </c:pt>
                <c:pt idx="3196">
                  <c:v>44879.822187500002</c:v>
                </c:pt>
                <c:pt idx="3197">
                  <c:v>44879.822199074071</c:v>
                </c:pt>
                <c:pt idx="3198">
                  <c:v>44879.822210648148</c:v>
                </c:pt>
                <c:pt idx="3199">
                  <c:v>44879.822222222225</c:v>
                </c:pt>
                <c:pt idx="3200">
                  <c:v>44879.822233796294</c:v>
                </c:pt>
                <c:pt idx="3201">
                  <c:v>44879.822245370371</c:v>
                </c:pt>
                <c:pt idx="3202">
                  <c:v>44879.822256944448</c:v>
                </c:pt>
                <c:pt idx="3203">
                  <c:v>44879.822268518517</c:v>
                </c:pt>
                <c:pt idx="3204">
                  <c:v>44879.822280092594</c:v>
                </c:pt>
                <c:pt idx="3205">
                  <c:v>44879.822291666664</c:v>
                </c:pt>
                <c:pt idx="3206">
                  <c:v>44879.82230324074</c:v>
                </c:pt>
                <c:pt idx="3207">
                  <c:v>44879.822314814817</c:v>
                </c:pt>
                <c:pt idx="3208">
                  <c:v>44879.822326388887</c:v>
                </c:pt>
                <c:pt idx="3209">
                  <c:v>44879.822337962964</c:v>
                </c:pt>
                <c:pt idx="3210">
                  <c:v>44879.82234953704</c:v>
                </c:pt>
                <c:pt idx="3211">
                  <c:v>44879.82236111111</c:v>
                </c:pt>
                <c:pt idx="3212">
                  <c:v>44879.822372685187</c:v>
                </c:pt>
                <c:pt idx="3213">
                  <c:v>44879.822384259256</c:v>
                </c:pt>
                <c:pt idx="3214">
                  <c:v>44879.822395833333</c:v>
                </c:pt>
                <c:pt idx="3215">
                  <c:v>44879.82240740741</c:v>
                </c:pt>
                <c:pt idx="3216">
                  <c:v>44879.822418981479</c:v>
                </c:pt>
                <c:pt idx="3217">
                  <c:v>44879.822430555556</c:v>
                </c:pt>
                <c:pt idx="3218">
                  <c:v>44879.822442129633</c:v>
                </c:pt>
                <c:pt idx="3219">
                  <c:v>44879.822453703702</c:v>
                </c:pt>
                <c:pt idx="3220">
                  <c:v>44879.822465277779</c:v>
                </c:pt>
                <c:pt idx="3221">
                  <c:v>44879.822476851848</c:v>
                </c:pt>
                <c:pt idx="3222">
                  <c:v>44879.822488425925</c:v>
                </c:pt>
                <c:pt idx="3223">
                  <c:v>44879.822500000002</c:v>
                </c:pt>
                <c:pt idx="3224">
                  <c:v>44879.822511574072</c:v>
                </c:pt>
                <c:pt idx="3225">
                  <c:v>44879.822523148148</c:v>
                </c:pt>
                <c:pt idx="3226">
                  <c:v>44879.822534722225</c:v>
                </c:pt>
                <c:pt idx="3227">
                  <c:v>44879.822546296295</c:v>
                </c:pt>
                <c:pt idx="3228">
                  <c:v>44879.822557870371</c:v>
                </c:pt>
                <c:pt idx="3229">
                  <c:v>44879.822569444441</c:v>
                </c:pt>
                <c:pt idx="3230">
                  <c:v>44879.822581018518</c:v>
                </c:pt>
                <c:pt idx="3231">
                  <c:v>44879.822592592594</c:v>
                </c:pt>
                <c:pt idx="3232">
                  <c:v>44879.822604166664</c:v>
                </c:pt>
                <c:pt idx="3233">
                  <c:v>44879.822615740741</c:v>
                </c:pt>
                <c:pt idx="3234">
                  <c:v>44879.822627314818</c:v>
                </c:pt>
                <c:pt idx="3235">
                  <c:v>44879.822638888887</c:v>
                </c:pt>
                <c:pt idx="3236">
                  <c:v>44879.822650462964</c:v>
                </c:pt>
                <c:pt idx="3237">
                  <c:v>44879.822662037041</c:v>
                </c:pt>
                <c:pt idx="3238">
                  <c:v>44879.82267361111</c:v>
                </c:pt>
                <c:pt idx="3239">
                  <c:v>44879.822685185187</c:v>
                </c:pt>
                <c:pt idx="3240">
                  <c:v>44879.822696759256</c:v>
                </c:pt>
                <c:pt idx="3241">
                  <c:v>44879.822708333333</c:v>
                </c:pt>
                <c:pt idx="3242">
                  <c:v>44879.82271990741</c:v>
                </c:pt>
                <c:pt idx="3243">
                  <c:v>44879.822731481479</c:v>
                </c:pt>
                <c:pt idx="3244">
                  <c:v>44879.822743055556</c:v>
                </c:pt>
                <c:pt idx="3245">
                  <c:v>44879.822754629633</c:v>
                </c:pt>
                <c:pt idx="3246">
                  <c:v>44879.822766203702</c:v>
                </c:pt>
                <c:pt idx="3247">
                  <c:v>44879.822777777779</c:v>
                </c:pt>
                <c:pt idx="3248">
                  <c:v>44879.822789351849</c:v>
                </c:pt>
                <c:pt idx="3249">
                  <c:v>44879.822800925926</c:v>
                </c:pt>
                <c:pt idx="3250">
                  <c:v>44879.822812500002</c:v>
                </c:pt>
                <c:pt idx="3251">
                  <c:v>44879.822824074072</c:v>
                </c:pt>
                <c:pt idx="3252">
                  <c:v>44879.822835648149</c:v>
                </c:pt>
                <c:pt idx="3253">
                  <c:v>44879.822847222225</c:v>
                </c:pt>
                <c:pt idx="3254">
                  <c:v>44879.822858796295</c:v>
                </c:pt>
                <c:pt idx="3255">
                  <c:v>44879.822870370372</c:v>
                </c:pt>
                <c:pt idx="3256">
                  <c:v>44879.822881944441</c:v>
                </c:pt>
                <c:pt idx="3257">
                  <c:v>44879.822893518518</c:v>
                </c:pt>
                <c:pt idx="3258">
                  <c:v>44879.822905092595</c:v>
                </c:pt>
                <c:pt idx="3259">
                  <c:v>44879.822916666664</c:v>
                </c:pt>
                <c:pt idx="3260">
                  <c:v>44879.822928240741</c:v>
                </c:pt>
                <c:pt idx="3261">
                  <c:v>44879.822939814818</c:v>
                </c:pt>
                <c:pt idx="3262">
                  <c:v>44879.822951388887</c:v>
                </c:pt>
                <c:pt idx="3263">
                  <c:v>44879.822962962964</c:v>
                </c:pt>
                <c:pt idx="3264">
                  <c:v>44879.822974537034</c:v>
                </c:pt>
                <c:pt idx="3265">
                  <c:v>44879.82298611111</c:v>
                </c:pt>
                <c:pt idx="3266">
                  <c:v>44879.822997685187</c:v>
                </c:pt>
                <c:pt idx="3267">
                  <c:v>44879.823009259257</c:v>
                </c:pt>
                <c:pt idx="3268">
                  <c:v>44879.823020833333</c:v>
                </c:pt>
                <c:pt idx="3269">
                  <c:v>44879.82303240741</c:v>
                </c:pt>
                <c:pt idx="3270">
                  <c:v>44879.82304398148</c:v>
                </c:pt>
                <c:pt idx="3271">
                  <c:v>44879.823055555556</c:v>
                </c:pt>
                <c:pt idx="3272">
                  <c:v>44879.823067129626</c:v>
                </c:pt>
                <c:pt idx="3273">
                  <c:v>44879.823078703703</c:v>
                </c:pt>
                <c:pt idx="3274">
                  <c:v>44879.82309027778</c:v>
                </c:pt>
                <c:pt idx="3275">
                  <c:v>44879.823101851849</c:v>
                </c:pt>
                <c:pt idx="3276">
                  <c:v>44879.823113425926</c:v>
                </c:pt>
                <c:pt idx="3277">
                  <c:v>44879.823125000003</c:v>
                </c:pt>
                <c:pt idx="3278">
                  <c:v>44879.823136574072</c:v>
                </c:pt>
                <c:pt idx="3279">
                  <c:v>44879.823148148149</c:v>
                </c:pt>
                <c:pt idx="3280">
                  <c:v>44879.823159722226</c:v>
                </c:pt>
                <c:pt idx="3281">
                  <c:v>44879.823171296295</c:v>
                </c:pt>
                <c:pt idx="3282">
                  <c:v>44879.823182870372</c:v>
                </c:pt>
                <c:pt idx="3283">
                  <c:v>44879.823194444441</c:v>
                </c:pt>
                <c:pt idx="3284">
                  <c:v>44879.823206018518</c:v>
                </c:pt>
                <c:pt idx="3285">
                  <c:v>44879.823217592595</c:v>
                </c:pt>
                <c:pt idx="3286">
                  <c:v>44879.823229166665</c:v>
                </c:pt>
                <c:pt idx="3287">
                  <c:v>44879.823240740741</c:v>
                </c:pt>
                <c:pt idx="3288">
                  <c:v>44879.823252314818</c:v>
                </c:pt>
                <c:pt idx="3289">
                  <c:v>44879.823263888888</c:v>
                </c:pt>
                <c:pt idx="3290">
                  <c:v>44879.823275462964</c:v>
                </c:pt>
                <c:pt idx="3291">
                  <c:v>44879.823287037034</c:v>
                </c:pt>
                <c:pt idx="3292">
                  <c:v>44879.823298611111</c:v>
                </c:pt>
                <c:pt idx="3293">
                  <c:v>44879.823310185187</c:v>
                </c:pt>
                <c:pt idx="3294">
                  <c:v>44879.823321759257</c:v>
                </c:pt>
                <c:pt idx="3295">
                  <c:v>44879.823333333334</c:v>
                </c:pt>
                <c:pt idx="3296">
                  <c:v>44879.823344907411</c:v>
                </c:pt>
                <c:pt idx="3297">
                  <c:v>44879.82335648148</c:v>
                </c:pt>
                <c:pt idx="3298">
                  <c:v>44879.823368055557</c:v>
                </c:pt>
                <c:pt idx="3299">
                  <c:v>44879.823379629626</c:v>
                </c:pt>
                <c:pt idx="3300">
                  <c:v>44879.823391203703</c:v>
                </c:pt>
                <c:pt idx="3301">
                  <c:v>44879.82340277778</c:v>
                </c:pt>
                <c:pt idx="3302">
                  <c:v>44879.823414351849</c:v>
                </c:pt>
                <c:pt idx="3303">
                  <c:v>44879.823425925926</c:v>
                </c:pt>
                <c:pt idx="3304">
                  <c:v>44879.823437500003</c:v>
                </c:pt>
                <c:pt idx="3305">
                  <c:v>44879.823449074072</c:v>
                </c:pt>
                <c:pt idx="3306">
                  <c:v>44879.823460648149</c:v>
                </c:pt>
                <c:pt idx="3307">
                  <c:v>44879.823472222219</c:v>
                </c:pt>
                <c:pt idx="3308">
                  <c:v>44879.823483796295</c:v>
                </c:pt>
                <c:pt idx="3309">
                  <c:v>44879.823495370372</c:v>
                </c:pt>
                <c:pt idx="3310">
                  <c:v>44879.823506944442</c:v>
                </c:pt>
                <c:pt idx="3311">
                  <c:v>44879.823518518519</c:v>
                </c:pt>
                <c:pt idx="3312">
                  <c:v>44879.823530092595</c:v>
                </c:pt>
                <c:pt idx="3313">
                  <c:v>44879.823541666665</c:v>
                </c:pt>
                <c:pt idx="3314">
                  <c:v>44879.823553240742</c:v>
                </c:pt>
                <c:pt idx="3315">
                  <c:v>44879.823564814818</c:v>
                </c:pt>
                <c:pt idx="3316">
                  <c:v>44879.823576388888</c:v>
                </c:pt>
                <c:pt idx="3317">
                  <c:v>44879.823587962965</c:v>
                </c:pt>
                <c:pt idx="3318">
                  <c:v>44879.823599537034</c:v>
                </c:pt>
                <c:pt idx="3319">
                  <c:v>44879.823611111111</c:v>
                </c:pt>
                <c:pt idx="3320">
                  <c:v>44879.823622685188</c:v>
                </c:pt>
                <c:pt idx="3321">
                  <c:v>44879.823634259257</c:v>
                </c:pt>
                <c:pt idx="3322">
                  <c:v>44879.823645833334</c:v>
                </c:pt>
                <c:pt idx="3323">
                  <c:v>44879.823657407411</c:v>
                </c:pt>
                <c:pt idx="3324">
                  <c:v>44879.82366898148</c:v>
                </c:pt>
                <c:pt idx="3325">
                  <c:v>44879.823680555557</c:v>
                </c:pt>
                <c:pt idx="3326">
                  <c:v>44879.823692129627</c:v>
                </c:pt>
                <c:pt idx="3327">
                  <c:v>44879.823703703703</c:v>
                </c:pt>
                <c:pt idx="3328">
                  <c:v>44879.82371527778</c:v>
                </c:pt>
                <c:pt idx="3329">
                  <c:v>44879.82372685185</c:v>
                </c:pt>
                <c:pt idx="3330">
                  <c:v>44879.823738425926</c:v>
                </c:pt>
                <c:pt idx="3331">
                  <c:v>44879.823750000003</c:v>
                </c:pt>
                <c:pt idx="3332">
                  <c:v>44879.823761574073</c:v>
                </c:pt>
                <c:pt idx="3333">
                  <c:v>44879.823773148149</c:v>
                </c:pt>
                <c:pt idx="3334">
                  <c:v>44879.823784722219</c:v>
                </c:pt>
                <c:pt idx="3335">
                  <c:v>44879.823796296296</c:v>
                </c:pt>
                <c:pt idx="3336">
                  <c:v>44879.823807870373</c:v>
                </c:pt>
                <c:pt idx="3337">
                  <c:v>44879.823819444442</c:v>
                </c:pt>
                <c:pt idx="3338">
                  <c:v>44879.823831018519</c:v>
                </c:pt>
                <c:pt idx="3339">
                  <c:v>44879.823842592596</c:v>
                </c:pt>
                <c:pt idx="3340">
                  <c:v>44879.823854166665</c:v>
                </c:pt>
                <c:pt idx="3341">
                  <c:v>44879.823865740742</c:v>
                </c:pt>
                <c:pt idx="3342">
                  <c:v>44879.823877314811</c:v>
                </c:pt>
                <c:pt idx="3343">
                  <c:v>44879.823888888888</c:v>
                </c:pt>
                <c:pt idx="3344">
                  <c:v>44879.823900462965</c:v>
                </c:pt>
                <c:pt idx="3345">
                  <c:v>44879.823912037034</c:v>
                </c:pt>
                <c:pt idx="3346">
                  <c:v>44879.823923611111</c:v>
                </c:pt>
                <c:pt idx="3347">
                  <c:v>44879.823935185188</c:v>
                </c:pt>
                <c:pt idx="3348">
                  <c:v>44879.823946759258</c:v>
                </c:pt>
                <c:pt idx="3349">
                  <c:v>44879.823958333334</c:v>
                </c:pt>
                <c:pt idx="3350">
                  <c:v>44879.823969907404</c:v>
                </c:pt>
                <c:pt idx="3351">
                  <c:v>44879.823981481481</c:v>
                </c:pt>
                <c:pt idx="3352">
                  <c:v>44879.823993055557</c:v>
                </c:pt>
                <c:pt idx="3353">
                  <c:v>44879.824004629627</c:v>
                </c:pt>
                <c:pt idx="3354">
                  <c:v>44879.824016203704</c:v>
                </c:pt>
                <c:pt idx="3355">
                  <c:v>44879.82402777778</c:v>
                </c:pt>
                <c:pt idx="3356">
                  <c:v>44879.82403935185</c:v>
                </c:pt>
                <c:pt idx="3357">
                  <c:v>44879.824050925927</c:v>
                </c:pt>
                <c:pt idx="3358">
                  <c:v>44879.824062500003</c:v>
                </c:pt>
                <c:pt idx="3359">
                  <c:v>44879.824074074073</c:v>
                </c:pt>
                <c:pt idx="3360">
                  <c:v>44879.82408564815</c:v>
                </c:pt>
                <c:pt idx="3361">
                  <c:v>44879.824097222219</c:v>
                </c:pt>
                <c:pt idx="3362">
                  <c:v>44879.824108796296</c:v>
                </c:pt>
                <c:pt idx="3363">
                  <c:v>44879.824120370373</c:v>
                </c:pt>
                <c:pt idx="3364">
                  <c:v>44879.824131944442</c:v>
                </c:pt>
                <c:pt idx="3365">
                  <c:v>44879.824143518519</c:v>
                </c:pt>
                <c:pt idx="3366">
                  <c:v>44879.824155092596</c:v>
                </c:pt>
                <c:pt idx="3367">
                  <c:v>44879.824166666665</c:v>
                </c:pt>
                <c:pt idx="3368">
                  <c:v>44879.824178240742</c:v>
                </c:pt>
                <c:pt idx="3369">
                  <c:v>44879.824189814812</c:v>
                </c:pt>
                <c:pt idx="3370">
                  <c:v>44879.824201388888</c:v>
                </c:pt>
                <c:pt idx="3371">
                  <c:v>44879.824212962965</c:v>
                </c:pt>
                <c:pt idx="3372">
                  <c:v>44879.824224537035</c:v>
                </c:pt>
                <c:pt idx="3373">
                  <c:v>44879.824236111112</c:v>
                </c:pt>
                <c:pt idx="3374">
                  <c:v>44879.824247685188</c:v>
                </c:pt>
                <c:pt idx="3375">
                  <c:v>44879.824259259258</c:v>
                </c:pt>
                <c:pt idx="3376">
                  <c:v>44879.824270833335</c:v>
                </c:pt>
                <c:pt idx="3377">
                  <c:v>44879.824282407404</c:v>
                </c:pt>
                <c:pt idx="3378">
                  <c:v>44879.824293981481</c:v>
                </c:pt>
                <c:pt idx="3379">
                  <c:v>44879.824305555558</c:v>
                </c:pt>
                <c:pt idx="3380">
                  <c:v>44879.824317129627</c:v>
                </c:pt>
                <c:pt idx="3381">
                  <c:v>44879.824328703704</c:v>
                </c:pt>
                <c:pt idx="3382">
                  <c:v>44879.824340277781</c:v>
                </c:pt>
                <c:pt idx="3383">
                  <c:v>44879.82435185185</c:v>
                </c:pt>
                <c:pt idx="3384">
                  <c:v>44879.824363425927</c:v>
                </c:pt>
                <c:pt idx="3385">
                  <c:v>44879.824374999997</c:v>
                </c:pt>
                <c:pt idx="3386">
                  <c:v>44879.824386574073</c:v>
                </c:pt>
                <c:pt idx="3387">
                  <c:v>44879.82439814815</c:v>
                </c:pt>
                <c:pt idx="3388">
                  <c:v>44879.82440972222</c:v>
                </c:pt>
                <c:pt idx="3389">
                  <c:v>44879.824421296296</c:v>
                </c:pt>
                <c:pt idx="3390">
                  <c:v>44879.824432870373</c:v>
                </c:pt>
                <c:pt idx="3391">
                  <c:v>44879.824444444443</c:v>
                </c:pt>
                <c:pt idx="3392">
                  <c:v>44879.824456018519</c:v>
                </c:pt>
                <c:pt idx="3393">
                  <c:v>44879.824467592596</c:v>
                </c:pt>
                <c:pt idx="3394">
                  <c:v>44879.824479166666</c:v>
                </c:pt>
                <c:pt idx="3395">
                  <c:v>44879.824490740742</c:v>
                </c:pt>
                <c:pt idx="3396">
                  <c:v>44879.824502314812</c:v>
                </c:pt>
                <c:pt idx="3397">
                  <c:v>44879.824513888889</c:v>
                </c:pt>
                <c:pt idx="3398">
                  <c:v>44879.824525462966</c:v>
                </c:pt>
                <c:pt idx="3399">
                  <c:v>44879.824537037035</c:v>
                </c:pt>
                <c:pt idx="3400">
                  <c:v>44879.824548611112</c:v>
                </c:pt>
                <c:pt idx="3401">
                  <c:v>44879.824560185189</c:v>
                </c:pt>
                <c:pt idx="3402">
                  <c:v>44879.824571759258</c:v>
                </c:pt>
                <c:pt idx="3403">
                  <c:v>44879.824583333335</c:v>
                </c:pt>
                <c:pt idx="3404">
                  <c:v>44879.824594907404</c:v>
                </c:pt>
                <c:pt idx="3405">
                  <c:v>44879.824606481481</c:v>
                </c:pt>
                <c:pt idx="3406">
                  <c:v>44879.824618055558</c:v>
                </c:pt>
                <c:pt idx="3407">
                  <c:v>44879.824629629627</c:v>
                </c:pt>
                <c:pt idx="3408">
                  <c:v>44879.824641203704</c:v>
                </c:pt>
                <c:pt idx="3409">
                  <c:v>44879.824652777781</c:v>
                </c:pt>
                <c:pt idx="3410">
                  <c:v>44879.824664351851</c:v>
                </c:pt>
                <c:pt idx="3411">
                  <c:v>44879.824675925927</c:v>
                </c:pt>
                <c:pt idx="3412">
                  <c:v>44879.824687499997</c:v>
                </c:pt>
                <c:pt idx="3413">
                  <c:v>44879.824699074074</c:v>
                </c:pt>
                <c:pt idx="3414">
                  <c:v>44879.82471064815</c:v>
                </c:pt>
                <c:pt idx="3415">
                  <c:v>44879.82472222222</c:v>
                </c:pt>
                <c:pt idx="3416">
                  <c:v>44879.824733796297</c:v>
                </c:pt>
                <c:pt idx="3417">
                  <c:v>44879.824745370373</c:v>
                </c:pt>
                <c:pt idx="3418">
                  <c:v>44879.824756944443</c:v>
                </c:pt>
                <c:pt idx="3419">
                  <c:v>44879.82476851852</c:v>
                </c:pt>
                <c:pt idx="3420">
                  <c:v>44879.824780092589</c:v>
                </c:pt>
                <c:pt idx="3421">
                  <c:v>44879.824791666666</c:v>
                </c:pt>
                <c:pt idx="3422">
                  <c:v>44879.824803240743</c:v>
                </c:pt>
                <c:pt idx="3423">
                  <c:v>44879.824814814812</c:v>
                </c:pt>
                <c:pt idx="3424">
                  <c:v>44879.824826388889</c:v>
                </c:pt>
                <c:pt idx="3425">
                  <c:v>44879.824837962966</c:v>
                </c:pt>
                <c:pt idx="3426">
                  <c:v>44879.824849537035</c:v>
                </c:pt>
                <c:pt idx="3427">
                  <c:v>44879.824861111112</c:v>
                </c:pt>
                <c:pt idx="3428">
                  <c:v>44879.824872685182</c:v>
                </c:pt>
                <c:pt idx="3429">
                  <c:v>44879.824884259258</c:v>
                </c:pt>
                <c:pt idx="3430">
                  <c:v>44879.824895833335</c:v>
                </c:pt>
                <c:pt idx="3431">
                  <c:v>44879.824907407405</c:v>
                </c:pt>
                <c:pt idx="3432">
                  <c:v>44879.824918981481</c:v>
                </c:pt>
                <c:pt idx="3433">
                  <c:v>44879.824930555558</c:v>
                </c:pt>
                <c:pt idx="3434">
                  <c:v>44879.824942129628</c:v>
                </c:pt>
                <c:pt idx="3435">
                  <c:v>44879.824953703705</c:v>
                </c:pt>
                <c:pt idx="3436">
                  <c:v>44879.824965277781</c:v>
                </c:pt>
                <c:pt idx="3437">
                  <c:v>44879.824976851851</c:v>
                </c:pt>
                <c:pt idx="3438">
                  <c:v>44879.824988425928</c:v>
                </c:pt>
                <c:pt idx="3439">
                  <c:v>44879.824999999997</c:v>
                </c:pt>
                <c:pt idx="3440">
                  <c:v>44879.825011574074</c:v>
                </c:pt>
                <c:pt idx="3441">
                  <c:v>44879.825023148151</c:v>
                </c:pt>
                <c:pt idx="3442">
                  <c:v>44879.82503472222</c:v>
                </c:pt>
                <c:pt idx="3443">
                  <c:v>44879.825046296297</c:v>
                </c:pt>
                <c:pt idx="3444">
                  <c:v>44879.825057870374</c:v>
                </c:pt>
                <c:pt idx="3445">
                  <c:v>44879.825069444443</c:v>
                </c:pt>
                <c:pt idx="3446">
                  <c:v>44879.82508101852</c:v>
                </c:pt>
                <c:pt idx="3447">
                  <c:v>44879.825092592589</c:v>
                </c:pt>
                <c:pt idx="3448">
                  <c:v>44879.825104166666</c:v>
                </c:pt>
                <c:pt idx="3449">
                  <c:v>44879.825115740743</c:v>
                </c:pt>
                <c:pt idx="3450">
                  <c:v>44879.825127314813</c:v>
                </c:pt>
                <c:pt idx="3451">
                  <c:v>44879.825138888889</c:v>
                </c:pt>
                <c:pt idx="3452">
                  <c:v>44879.825150462966</c:v>
                </c:pt>
                <c:pt idx="3453">
                  <c:v>44879.825162037036</c:v>
                </c:pt>
                <c:pt idx="3454">
                  <c:v>44879.825173611112</c:v>
                </c:pt>
                <c:pt idx="3455">
                  <c:v>44879.825185185182</c:v>
                </c:pt>
                <c:pt idx="3456">
                  <c:v>44879.825196759259</c:v>
                </c:pt>
                <c:pt idx="3457">
                  <c:v>44879.825208333335</c:v>
                </c:pt>
                <c:pt idx="3458">
                  <c:v>44879.825219907405</c:v>
                </c:pt>
                <c:pt idx="3459">
                  <c:v>44879.825231481482</c:v>
                </c:pt>
                <c:pt idx="3460">
                  <c:v>44879.825243055559</c:v>
                </c:pt>
                <c:pt idx="3461">
                  <c:v>44879.825254629628</c:v>
                </c:pt>
                <c:pt idx="3462">
                  <c:v>44879.825266203705</c:v>
                </c:pt>
                <c:pt idx="3463">
                  <c:v>44879.825277777774</c:v>
                </c:pt>
                <c:pt idx="3464">
                  <c:v>44879.825289351851</c:v>
                </c:pt>
                <c:pt idx="3465">
                  <c:v>44879.825300925928</c:v>
                </c:pt>
                <c:pt idx="3466">
                  <c:v>44879.825312499997</c:v>
                </c:pt>
                <c:pt idx="3467">
                  <c:v>44879.825324074074</c:v>
                </c:pt>
                <c:pt idx="3468">
                  <c:v>44879.825335648151</c:v>
                </c:pt>
                <c:pt idx="3469">
                  <c:v>44879.82534722222</c:v>
                </c:pt>
                <c:pt idx="3470">
                  <c:v>44879.825358796297</c:v>
                </c:pt>
                <c:pt idx="3471">
                  <c:v>44879.825370370374</c:v>
                </c:pt>
                <c:pt idx="3472">
                  <c:v>44879.825381944444</c:v>
                </c:pt>
                <c:pt idx="3473">
                  <c:v>44879.82539351852</c:v>
                </c:pt>
                <c:pt idx="3474">
                  <c:v>44879.82540509259</c:v>
                </c:pt>
                <c:pt idx="3475">
                  <c:v>44879.825416666667</c:v>
                </c:pt>
                <c:pt idx="3476">
                  <c:v>44879.825428240743</c:v>
                </c:pt>
                <c:pt idx="3477">
                  <c:v>44879.825439814813</c:v>
                </c:pt>
                <c:pt idx="3478">
                  <c:v>44879.82545138889</c:v>
                </c:pt>
                <c:pt idx="3479">
                  <c:v>44879.825462962966</c:v>
                </c:pt>
                <c:pt idx="3480">
                  <c:v>44879.825474537036</c:v>
                </c:pt>
                <c:pt idx="3481">
                  <c:v>44879.825486111113</c:v>
                </c:pt>
                <c:pt idx="3482">
                  <c:v>44879.825497685182</c:v>
                </c:pt>
                <c:pt idx="3483">
                  <c:v>44879.825509259259</c:v>
                </c:pt>
                <c:pt idx="3484">
                  <c:v>44879.825520833336</c:v>
                </c:pt>
                <c:pt idx="3485">
                  <c:v>44879.825532407405</c:v>
                </c:pt>
                <c:pt idx="3486">
                  <c:v>44879.825543981482</c:v>
                </c:pt>
                <c:pt idx="3487">
                  <c:v>44879.825555555559</c:v>
                </c:pt>
                <c:pt idx="3488">
                  <c:v>44879.825567129628</c:v>
                </c:pt>
                <c:pt idx="3489">
                  <c:v>44879.825578703705</c:v>
                </c:pt>
                <c:pt idx="3490">
                  <c:v>44879.825590277775</c:v>
                </c:pt>
                <c:pt idx="3491">
                  <c:v>44879.825601851851</c:v>
                </c:pt>
                <c:pt idx="3492">
                  <c:v>44879.825613425928</c:v>
                </c:pt>
                <c:pt idx="3493">
                  <c:v>44879.825624999998</c:v>
                </c:pt>
                <c:pt idx="3494">
                  <c:v>44879.825636574074</c:v>
                </c:pt>
                <c:pt idx="3495">
                  <c:v>44879.825648148151</c:v>
                </c:pt>
                <c:pt idx="3496">
                  <c:v>44879.825659722221</c:v>
                </c:pt>
                <c:pt idx="3497">
                  <c:v>44879.825671296298</c:v>
                </c:pt>
                <c:pt idx="3498">
                  <c:v>44879.825682870367</c:v>
                </c:pt>
                <c:pt idx="3499">
                  <c:v>44879.825694444444</c:v>
                </c:pt>
                <c:pt idx="3500">
                  <c:v>44879.825706018521</c:v>
                </c:pt>
                <c:pt idx="3501">
                  <c:v>44879.82571759259</c:v>
                </c:pt>
                <c:pt idx="3502">
                  <c:v>44879.825729166667</c:v>
                </c:pt>
                <c:pt idx="3503">
                  <c:v>44879.825740740744</c:v>
                </c:pt>
                <c:pt idx="3504">
                  <c:v>44879.825752314813</c:v>
                </c:pt>
                <c:pt idx="3505">
                  <c:v>44879.82576388889</c:v>
                </c:pt>
                <c:pt idx="3506">
                  <c:v>44879.825775462959</c:v>
                </c:pt>
                <c:pt idx="3507">
                  <c:v>44879.825787037036</c:v>
                </c:pt>
                <c:pt idx="3508">
                  <c:v>44879.825798611113</c:v>
                </c:pt>
                <c:pt idx="3509">
                  <c:v>44879.825810185182</c:v>
                </c:pt>
                <c:pt idx="3510">
                  <c:v>44879.825821759259</c:v>
                </c:pt>
                <c:pt idx="3511">
                  <c:v>44879.825833333336</c:v>
                </c:pt>
                <c:pt idx="3512">
                  <c:v>44879.825844907406</c:v>
                </c:pt>
                <c:pt idx="3513">
                  <c:v>44879.825856481482</c:v>
                </c:pt>
                <c:pt idx="3514">
                  <c:v>44879.825868055559</c:v>
                </c:pt>
                <c:pt idx="3515">
                  <c:v>44879.825879629629</c:v>
                </c:pt>
                <c:pt idx="3516">
                  <c:v>44879.825891203705</c:v>
                </c:pt>
                <c:pt idx="3517">
                  <c:v>44879.825902777775</c:v>
                </c:pt>
                <c:pt idx="3518">
                  <c:v>44879.825914351852</c:v>
                </c:pt>
                <c:pt idx="3519">
                  <c:v>44879.825925925928</c:v>
                </c:pt>
                <c:pt idx="3520">
                  <c:v>44879.825937499998</c:v>
                </c:pt>
                <c:pt idx="3521">
                  <c:v>44879.825949074075</c:v>
                </c:pt>
                <c:pt idx="3522">
                  <c:v>44879.825960648152</c:v>
                </c:pt>
                <c:pt idx="3523">
                  <c:v>44879.825972222221</c:v>
                </c:pt>
                <c:pt idx="3524">
                  <c:v>44879.825983796298</c:v>
                </c:pt>
                <c:pt idx="3525">
                  <c:v>44879.825995370367</c:v>
                </c:pt>
                <c:pt idx="3526">
                  <c:v>44879.826006944444</c:v>
                </c:pt>
                <c:pt idx="3527">
                  <c:v>44879.826018518521</c:v>
                </c:pt>
                <c:pt idx="3528">
                  <c:v>44879.82603009259</c:v>
                </c:pt>
                <c:pt idx="3529">
                  <c:v>44879.826041666667</c:v>
                </c:pt>
                <c:pt idx="3530">
                  <c:v>44879.826053240744</c:v>
                </c:pt>
                <c:pt idx="3531">
                  <c:v>44879.826064814813</c:v>
                </c:pt>
                <c:pt idx="3532">
                  <c:v>44879.82607638889</c:v>
                </c:pt>
                <c:pt idx="3533">
                  <c:v>44879.82608796296</c:v>
                </c:pt>
                <c:pt idx="3534">
                  <c:v>44879.826099537036</c:v>
                </c:pt>
                <c:pt idx="3535">
                  <c:v>44879.826111111113</c:v>
                </c:pt>
                <c:pt idx="3536">
                  <c:v>44879.826122685183</c:v>
                </c:pt>
                <c:pt idx="3537">
                  <c:v>44879.82613425926</c:v>
                </c:pt>
                <c:pt idx="3538">
                  <c:v>44879.826145833336</c:v>
                </c:pt>
                <c:pt idx="3539">
                  <c:v>44879.826157407406</c:v>
                </c:pt>
                <c:pt idx="3540">
                  <c:v>44879.826168981483</c:v>
                </c:pt>
                <c:pt idx="3541">
                  <c:v>44879.826180555552</c:v>
                </c:pt>
                <c:pt idx="3542">
                  <c:v>44879.826192129629</c:v>
                </c:pt>
                <c:pt idx="3543">
                  <c:v>44879.826203703706</c:v>
                </c:pt>
                <c:pt idx="3544">
                  <c:v>44879.826215277775</c:v>
                </c:pt>
                <c:pt idx="3545">
                  <c:v>44879.826226851852</c:v>
                </c:pt>
                <c:pt idx="3546">
                  <c:v>44879.826238425929</c:v>
                </c:pt>
                <c:pt idx="3547">
                  <c:v>44879.826249999998</c:v>
                </c:pt>
                <c:pt idx="3548">
                  <c:v>44879.826261574075</c:v>
                </c:pt>
                <c:pt idx="3549">
                  <c:v>44879.826273148145</c:v>
                </c:pt>
                <c:pt idx="3550">
                  <c:v>44879.826284722221</c:v>
                </c:pt>
                <c:pt idx="3551">
                  <c:v>44879.826296296298</c:v>
                </c:pt>
                <c:pt idx="3552">
                  <c:v>44879.826307870368</c:v>
                </c:pt>
                <c:pt idx="3553">
                  <c:v>44879.826319444444</c:v>
                </c:pt>
                <c:pt idx="3554">
                  <c:v>44879.826331018521</c:v>
                </c:pt>
                <c:pt idx="3555">
                  <c:v>44879.826342592591</c:v>
                </c:pt>
                <c:pt idx="3556">
                  <c:v>44879.826354166667</c:v>
                </c:pt>
                <c:pt idx="3557">
                  <c:v>44879.826365740744</c:v>
                </c:pt>
                <c:pt idx="3558">
                  <c:v>44879.826377314814</c:v>
                </c:pt>
                <c:pt idx="3559">
                  <c:v>44879.826388888891</c:v>
                </c:pt>
                <c:pt idx="3560">
                  <c:v>44879.82640046296</c:v>
                </c:pt>
                <c:pt idx="3561">
                  <c:v>44879.826412037037</c:v>
                </c:pt>
                <c:pt idx="3562">
                  <c:v>44879.826423611114</c:v>
                </c:pt>
                <c:pt idx="3563">
                  <c:v>44879.826435185183</c:v>
                </c:pt>
                <c:pt idx="3564">
                  <c:v>44879.82644675926</c:v>
                </c:pt>
                <c:pt idx="3565">
                  <c:v>44879.826458333337</c:v>
                </c:pt>
                <c:pt idx="3566">
                  <c:v>44879.826469907406</c:v>
                </c:pt>
                <c:pt idx="3567">
                  <c:v>44879.826481481483</c:v>
                </c:pt>
                <c:pt idx="3568">
                  <c:v>44879.826493055552</c:v>
                </c:pt>
                <c:pt idx="3569">
                  <c:v>44879.826504629629</c:v>
                </c:pt>
                <c:pt idx="3570">
                  <c:v>44879.826516203706</c:v>
                </c:pt>
                <c:pt idx="3571">
                  <c:v>44879.826527777775</c:v>
                </c:pt>
                <c:pt idx="3572">
                  <c:v>44879.826539351852</c:v>
                </c:pt>
                <c:pt idx="3573">
                  <c:v>44879.826550925929</c:v>
                </c:pt>
                <c:pt idx="3574">
                  <c:v>44879.826562499999</c:v>
                </c:pt>
                <c:pt idx="3575">
                  <c:v>44879.826574074075</c:v>
                </c:pt>
                <c:pt idx="3576">
                  <c:v>44879.826585648145</c:v>
                </c:pt>
                <c:pt idx="3577">
                  <c:v>44879.826597222222</c:v>
                </c:pt>
                <c:pt idx="3578">
                  <c:v>44879.826608796298</c:v>
                </c:pt>
                <c:pt idx="3579">
                  <c:v>44879.826620370368</c:v>
                </c:pt>
                <c:pt idx="3580">
                  <c:v>44879.826631944445</c:v>
                </c:pt>
                <c:pt idx="3581">
                  <c:v>44879.826643518521</c:v>
                </c:pt>
                <c:pt idx="3582">
                  <c:v>44879.826655092591</c:v>
                </c:pt>
                <c:pt idx="3583">
                  <c:v>44879.826666666668</c:v>
                </c:pt>
                <c:pt idx="3584">
                  <c:v>44879.826678240737</c:v>
                </c:pt>
                <c:pt idx="3585">
                  <c:v>44879.826689814814</c:v>
                </c:pt>
                <c:pt idx="3586">
                  <c:v>44879.826701388891</c:v>
                </c:pt>
                <c:pt idx="3587">
                  <c:v>44879.82671296296</c:v>
                </c:pt>
                <c:pt idx="3588">
                  <c:v>44879.826724537037</c:v>
                </c:pt>
                <c:pt idx="3589">
                  <c:v>44879.826736111114</c:v>
                </c:pt>
                <c:pt idx="3590">
                  <c:v>44879.826747685183</c:v>
                </c:pt>
                <c:pt idx="3591">
                  <c:v>44879.82675925926</c:v>
                </c:pt>
                <c:pt idx="3592">
                  <c:v>44879.826770833337</c:v>
                </c:pt>
                <c:pt idx="3593">
                  <c:v>44879.826782407406</c:v>
                </c:pt>
                <c:pt idx="3594">
                  <c:v>44879.826793981483</c:v>
                </c:pt>
                <c:pt idx="3595">
                  <c:v>44879.826805555553</c:v>
                </c:pt>
                <c:pt idx="3596">
                  <c:v>44879.826817129629</c:v>
                </c:pt>
                <c:pt idx="3597">
                  <c:v>44879.826828703706</c:v>
                </c:pt>
                <c:pt idx="3598">
                  <c:v>44879.826840277776</c:v>
                </c:pt>
                <c:pt idx="3599">
                  <c:v>44879.826851851853</c:v>
                </c:pt>
                <c:pt idx="3600">
                  <c:v>44879.826863425929</c:v>
                </c:pt>
                <c:pt idx="3601">
                  <c:v>44879.826874999999</c:v>
                </c:pt>
                <c:pt idx="3602">
                  <c:v>44879.826886574076</c:v>
                </c:pt>
                <c:pt idx="3603">
                  <c:v>44879.826898148145</c:v>
                </c:pt>
                <c:pt idx="3604">
                  <c:v>44879.826909722222</c:v>
                </c:pt>
                <c:pt idx="3605">
                  <c:v>44879.826921296299</c:v>
                </c:pt>
                <c:pt idx="3606">
                  <c:v>44879.826932870368</c:v>
                </c:pt>
                <c:pt idx="3607">
                  <c:v>44879.826944444445</c:v>
                </c:pt>
                <c:pt idx="3608">
                  <c:v>44879.826956018522</c:v>
                </c:pt>
                <c:pt idx="3609">
                  <c:v>44879.826967592591</c:v>
                </c:pt>
                <c:pt idx="3610">
                  <c:v>44879.826979166668</c:v>
                </c:pt>
                <c:pt idx="3611">
                  <c:v>44879.826990740738</c:v>
                </c:pt>
                <c:pt idx="3612">
                  <c:v>44879.827002314814</c:v>
                </c:pt>
                <c:pt idx="3613">
                  <c:v>44879.827013888891</c:v>
                </c:pt>
                <c:pt idx="3614">
                  <c:v>44879.827025462961</c:v>
                </c:pt>
                <c:pt idx="3615">
                  <c:v>44879.827037037037</c:v>
                </c:pt>
                <c:pt idx="3616">
                  <c:v>44879.827048611114</c:v>
                </c:pt>
                <c:pt idx="3617">
                  <c:v>44879.827060185184</c:v>
                </c:pt>
                <c:pt idx="3618">
                  <c:v>44879.82707175926</c:v>
                </c:pt>
                <c:pt idx="3619">
                  <c:v>44879.82708333333</c:v>
                </c:pt>
                <c:pt idx="3620">
                  <c:v>44879.827094907407</c:v>
                </c:pt>
                <c:pt idx="3621">
                  <c:v>44879.827106481483</c:v>
                </c:pt>
                <c:pt idx="3622">
                  <c:v>44879.827118055553</c:v>
                </c:pt>
                <c:pt idx="3623">
                  <c:v>44879.82712962963</c:v>
                </c:pt>
                <c:pt idx="3624">
                  <c:v>44879.827141203707</c:v>
                </c:pt>
                <c:pt idx="3625">
                  <c:v>44879.827152777776</c:v>
                </c:pt>
                <c:pt idx="3626">
                  <c:v>44879.827164351853</c:v>
                </c:pt>
                <c:pt idx="3627">
                  <c:v>44879.827175925922</c:v>
                </c:pt>
                <c:pt idx="3628">
                  <c:v>44879.827187499999</c:v>
                </c:pt>
                <c:pt idx="3629">
                  <c:v>44879.827199074076</c:v>
                </c:pt>
                <c:pt idx="3630">
                  <c:v>44879.827210648145</c:v>
                </c:pt>
                <c:pt idx="3631">
                  <c:v>44879.827222222222</c:v>
                </c:pt>
                <c:pt idx="3632">
                  <c:v>44879.827233796299</c:v>
                </c:pt>
                <c:pt idx="3633">
                  <c:v>44879.827245370368</c:v>
                </c:pt>
                <c:pt idx="3634">
                  <c:v>44879.827256944445</c:v>
                </c:pt>
                <c:pt idx="3635">
                  <c:v>44879.827268518522</c:v>
                </c:pt>
                <c:pt idx="3636">
                  <c:v>44879.827280092592</c:v>
                </c:pt>
                <c:pt idx="3637">
                  <c:v>44879.827291666668</c:v>
                </c:pt>
                <c:pt idx="3638">
                  <c:v>44879.827303240738</c:v>
                </c:pt>
                <c:pt idx="3639">
                  <c:v>44879.827314814815</c:v>
                </c:pt>
                <c:pt idx="3640">
                  <c:v>44879.827326388891</c:v>
                </c:pt>
                <c:pt idx="3641">
                  <c:v>44879.827337962961</c:v>
                </c:pt>
                <c:pt idx="3642">
                  <c:v>44879.827349537038</c:v>
                </c:pt>
                <c:pt idx="3643">
                  <c:v>44879.827361111114</c:v>
                </c:pt>
                <c:pt idx="3644">
                  <c:v>44879.827372685184</c:v>
                </c:pt>
                <c:pt idx="3645">
                  <c:v>44879.827384259261</c:v>
                </c:pt>
                <c:pt idx="3646">
                  <c:v>44879.82739583333</c:v>
                </c:pt>
                <c:pt idx="3647">
                  <c:v>44879.827407407407</c:v>
                </c:pt>
                <c:pt idx="3648">
                  <c:v>44879.827418981484</c:v>
                </c:pt>
                <c:pt idx="3649">
                  <c:v>44879.827430555553</c:v>
                </c:pt>
                <c:pt idx="3650">
                  <c:v>44879.82744212963</c:v>
                </c:pt>
                <c:pt idx="3651">
                  <c:v>44879.827453703707</c:v>
                </c:pt>
                <c:pt idx="3652">
                  <c:v>44879.827465277776</c:v>
                </c:pt>
                <c:pt idx="3653">
                  <c:v>44879.827476851853</c:v>
                </c:pt>
                <c:pt idx="3654">
                  <c:v>44879.827488425923</c:v>
                </c:pt>
                <c:pt idx="3655">
                  <c:v>44879.827499999999</c:v>
                </c:pt>
                <c:pt idx="3656">
                  <c:v>44879.827511574076</c:v>
                </c:pt>
                <c:pt idx="3657">
                  <c:v>44879.827523148146</c:v>
                </c:pt>
                <c:pt idx="3658">
                  <c:v>44879.827534722222</c:v>
                </c:pt>
                <c:pt idx="3659">
                  <c:v>44879.827546296299</c:v>
                </c:pt>
                <c:pt idx="3660">
                  <c:v>44879.827557870369</c:v>
                </c:pt>
                <c:pt idx="3661">
                  <c:v>44879.827569444446</c:v>
                </c:pt>
                <c:pt idx="3662">
                  <c:v>44879.827581018515</c:v>
                </c:pt>
                <c:pt idx="3663">
                  <c:v>44879.827592592592</c:v>
                </c:pt>
                <c:pt idx="3664">
                  <c:v>44879.827604166669</c:v>
                </c:pt>
                <c:pt idx="3665">
                  <c:v>44879.827615740738</c:v>
                </c:pt>
                <c:pt idx="3666">
                  <c:v>44879.827627314815</c:v>
                </c:pt>
                <c:pt idx="3667">
                  <c:v>44879.827638888892</c:v>
                </c:pt>
                <c:pt idx="3668">
                  <c:v>44879.827650462961</c:v>
                </c:pt>
                <c:pt idx="3669">
                  <c:v>44879.827662037038</c:v>
                </c:pt>
                <c:pt idx="3670">
                  <c:v>44879.827673611115</c:v>
                </c:pt>
                <c:pt idx="3671">
                  <c:v>44879.827685185184</c:v>
                </c:pt>
                <c:pt idx="3672">
                  <c:v>44879.827696759261</c:v>
                </c:pt>
                <c:pt idx="3673">
                  <c:v>44879.827708333331</c:v>
                </c:pt>
                <c:pt idx="3674">
                  <c:v>44879.827719907407</c:v>
                </c:pt>
                <c:pt idx="3675">
                  <c:v>44879.827731481484</c:v>
                </c:pt>
                <c:pt idx="3676">
                  <c:v>44879.827743055554</c:v>
                </c:pt>
                <c:pt idx="3677">
                  <c:v>44879.82775462963</c:v>
                </c:pt>
                <c:pt idx="3678">
                  <c:v>44879.827766203707</c:v>
                </c:pt>
                <c:pt idx="3679">
                  <c:v>44879.827777777777</c:v>
                </c:pt>
                <c:pt idx="3680">
                  <c:v>44879.827789351853</c:v>
                </c:pt>
                <c:pt idx="3681">
                  <c:v>44879.827800925923</c:v>
                </c:pt>
                <c:pt idx="3682">
                  <c:v>44879.8278125</c:v>
                </c:pt>
                <c:pt idx="3683">
                  <c:v>44879.827824074076</c:v>
                </c:pt>
                <c:pt idx="3684">
                  <c:v>44879.827835648146</c:v>
                </c:pt>
                <c:pt idx="3685">
                  <c:v>44879.827847222223</c:v>
                </c:pt>
                <c:pt idx="3686">
                  <c:v>44879.8278587963</c:v>
                </c:pt>
                <c:pt idx="3687">
                  <c:v>44879.827870370369</c:v>
                </c:pt>
                <c:pt idx="3688">
                  <c:v>44879.827881944446</c:v>
                </c:pt>
                <c:pt idx="3689">
                  <c:v>44879.827893518515</c:v>
                </c:pt>
                <c:pt idx="3690">
                  <c:v>44879.827905092592</c:v>
                </c:pt>
                <c:pt idx="3691">
                  <c:v>44879.827916666669</c:v>
                </c:pt>
                <c:pt idx="3692">
                  <c:v>44879.827928240738</c:v>
                </c:pt>
                <c:pt idx="3693">
                  <c:v>44879.827939814815</c:v>
                </c:pt>
                <c:pt idx="3694">
                  <c:v>44879.827951388892</c:v>
                </c:pt>
                <c:pt idx="3695">
                  <c:v>44879.827962962961</c:v>
                </c:pt>
                <c:pt idx="3696">
                  <c:v>44879.827974537038</c:v>
                </c:pt>
                <c:pt idx="3697">
                  <c:v>44879.827986111108</c:v>
                </c:pt>
                <c:pt idx="3698">
                  <c:v>44879.827997685185</c:v>
                </c:pt>
                <c:pt idx="3699">
                  <c:v>44879.828009259261</c:v>
                </c:pt>
                <c:pt idx="3700">
                  <c:v>44879.828020833331</c:v>
                </c:pt>
                <c:pt idx="3701">
                  <c:v>44879.828032407408</c:v>
                </c:pt>
                <c:pt idx="3702">
                  <c:v>44879.828043981484</c:v>
                </c:pt>
                <c:pt idx="3703">
                  <c:v>44879.828055555554</c:v>
                </c:pt>
                <c:pt idx="3704">
                  <c:v>44879.828067129631</c:v>
                </c:pt>
                <c:pt idx="3705">
                  <c:v>44879.8280787037</c:v>
                </c:pt>
                <c:pt idx="3706">
                  <c:v>44879.828090277777</c:v>
                </c:pt>
                <c:pt idx="3707">
                  <c:v>44879.828101851854</c:v>
                </c:pt>
                <c:pt idx="3708">
                  <c:v>44879.828113425923</c:v>
                </c:pt>
                <c:pt idx="3709">
                  <c:v>44879.828125</c:v>
                </c:pt>
                <c:pt idx="3710">
                  <c:v>44879.828136574077</c:v>
                </c:pt>
                <c:pt idx="3711">
                  <c:v>44879.828148148146</c:v>
                </c:pt>
                <c:pt idx="3712">
                  <c:v>44879.828159722223</c:v>
                </c:pt>
                <c:pt idx="3713">
                  <c:v>44879.8281712963</c:v>
                </c:pt>
                <c:pt idx="3714">
                  <c:v>44879.828182870369</c:v>
                </c:pt>
                <c:pt idx="3715">
                  <c:v>44879.828194444446</c:v>
                </c:pt>
                <c:pt idx="3716">
                  <c:v>44879.828206018516</c:v>
                </c:pt>
                <c:pt idx="3717">
                  <c:v>44879.828217592592</c:v>
                </c:pt>
                <c:pt idx="3718">
                  <c:v>44879.828229166669</c:v>
                </c:pt>
                <c:pt idx="3719">
                  <c:v>44879.828240740739</c:v>
                </c:pt>
                <c:pt idx="3720">
                  <c:v>44879.828252314815</c:v>
                </c:pt>
                <c:pt idx="3721">
                  <c:v>44879.828263888892</c:v>
                </c:pt>
                <c:pt idx="3722">
                  <c:v>44879.828275462962</c:v>
                </c:pt>
                <c:pt idx="3723">
                  <c:v>44879.828287037039</c:v>
                </c:pt>
                <c:pt idx="3724">
                  <c:v>44879.828298611108</c:v>
                </c:pt>
                <c:pt idx="3725">
                  <c:v>44879.828310185185</c:v>
                </c:pt>
                <c:pt idx="3726">
                  <c:v>44879.828321759262</c:v>
                </c:pt>
                <c:pt idx="3727">
                  <c:v>44879.828333333331</c:v>
                </c:pt>
                <c:pt idx="3728">
                  <c:v>44879.828344907408</c:v>
                </c:pt>
                <c:pt idx="3729">
                  <c:v>44879.828356481485</c:v>
                </c:pt>
                <c:pt idx="3730">
                  <c:v>44879.828368055554</c:v>
                </c:pt>
                <c:pt idx="3731">
                  <c:v>44879.828379629631</c:v>
                </c:pt>
                <c:pt idx="3732">
                  <c:v>44879.8283912037</c:v>
                </c:pt>
                <c:pt idx="3733">
                  <c:v>44879.828402777777</c:v>
                </c:pt>
                <c:pt idx="3734">
                  <c:v>44879.828414351854</c:v>
                </c:pt>
                <c:pt idx="3735">
                  <c:v>44879.828425925924</c:v>
                </c:pt>
                <c:pt idx="3736">
                  <c:v>44879.8284375</c:v>
                </c:pt>
                <c:pt idx="3737">
                  <c:v>44879.828449074077</c:v>
                </c:pt>
                <c:pt idx="3738">
                  <c:v>44879.828460648147</c:v>
                </c:pt>
                <c:pt idx="3739">
                  <c:v>44879.828472222223</c:v>
                </c:pt>
                <c:pt idx="3740">
                  <c:v>44879.828483796293</c:v>
                </c:pt>
                <c:pt idx="3741">
                  <c:v>44879.82849537037</c:v>
                </c:pt>
                <c:pt idx="3742">
                  <c:v>44879.828506944446</c:v>
                </c:pt>
                <c:pt idx="3743">
                  <c:v>44879.828518518516</c:v>
                </c:pt>
                <c:pt idx="3744">
                  <c:v>44879.828530092593</c:v>
                </c:pt>
                <c:pt idx="3745">
                  <c:v>44879.828541666669</c:v>
                </c:pt>
                <c:pt idx="3746">
                  <c:v>44879.828553240739</c:v>
                </c:pt>
                <c:pt idx="3747">
                  <c:v>44879.828564814816</c:v>
                </c:pt>
                <c:pt idx="3748">
                  <c:v>44879.828576388885</c:v>
                </c:pt>
                <c:pt idx="3749">
                  <c:v>44879.828587962962</c:v>
                </c:pt>
                <c:pt idx="3750">
                  <c:v>44879.828599537039</c:v>
                </c:pt>
                <c:pt idx="3751">
                  <c:v>44879.828611111108</c:v>
                </c:pt>
                <c:pt idx="3752">
                  <c:v>44879.828622685185</c:v>
                </c:pt>
                <c:pt idx="3753">
                  <c:v>44879.828634259262</c:v>
                </c:pt>
                <c:pt idx="3754">
                  <c:v>44879.828645833331</c:v>
                </c:pt>
                <c:pt idx="3755">
                  <c:v>44879.828657407408</c:v>
                </c:pt>
                <c:pt idx="3756">
                  <c:v>44879.828668981485</c:v>
                </c:pt>
                <c:pt idx="3757">
                  <c:v>44879.828680555554</c:v>
                </c:pt>
                <c:pt idx="3758">
                  <c:v>44879.828692129631</c:v>
                </c:pt>
                <c:pt idx="3759">
                  <c:v>44879.828703703701</c:v>
                </c:pt>
                <c:pt idx="3760">
                  <c:v>44879.828715277778</c:v>
                </c:pt>
                <c:pt idx="3761">
                  <c:v>44879.828726851854</c:v>
                </c:pt>
                <c:pt idx="3762">
                  <c:v>44879.828738425924</c:v>
                </c:pt>
                <c:pt idx="3763">
                  <c:v>44879.828750000001</c:v>
                </c:pt>
                <c:pt idx="3764">
                  <c:v>44879.828761574077</c:v>
                </c:pt>
                <c:pt idx="3765">
                  <c:v>44879.828773148147</c:v>
                </c:pt>
                <c:pt idx="3766">
                  <c:v>44879.828784722224</c:v>
                </c:pt>
                <c:pt idx="3767">
                  <c:v>44879.828796296293</c:v>
                </c:pt>
                <c:pt idx="3768">
                  <c:v>44879.82880787037</c:v>
                </c:pt>
                <c:pt idx="3769">
                  <c:v>44879.828819444447</c:v>
                </c:pt>
                <c:pt idx="3770">
                  <c:v>44879.828831018516</c:v>
                </c:pt>
                <c:pt idx="3771">
                  <c:v>44879.828842592593</c:v>
                </c:pt>
                <c:pt idx="3772">
                  <c:v>44879.82885416667</c:v>
                </c:pt>
                <c:pt idx="3773">
                  <c:v>44879.828865740739</c:v>
                </c:pt>
                <c:pt idx="3774">
                  <c:v>44879.828877314816</c:v>
                </c:pt>
                <c:pt idx="3775">
                  <c:v>44879.828888888886</c:v>
                </c:pt>
                <c:pt idx="3776">
                  <c:v>44879.828900462962</c:v>
                </c:pt>
                <c:pt idx="3777">
                  <c:v>44879.828912037039</c:v>
                </c:pt>
                <c:pt idx="3778">
                  <c:v>44879.828923611109</c:v>
                </c:pt>
                <c:pt idx="3779">
                  <c:v>44879.828935185185</c:v>
                </c:pt>
                <c:pt idx="3780">
                  <c:v>44879.828946759262</c:v>
                </c:pt>
                <c:pt idx="3781">
                  <c:v>44879.828958333332</c:v>
                </c:pt>
                <c:pt idx="3782">
                  <c:v>44879.828969907408</c:v>
                </c:pt>
                <c:pt idx="3783">
                  <c:v>44879.828981481478</c:v>
                </c:pt>
                <c:pt idx="3784">
                  <c:v>44879.828993055555</c:v>
                </c:pt>
                <c:pt idx="3785">
                  <c:v>44879.829004629632</c:v>
                </c:pt>
                <c:pt idx="3786">
                  <c:v>44879.829016203701</c:v>
                </c:pt>
                <c:pt idx="3787">
                  <c:v>44879.829027777778</c:v>
                </c:pt>
                <c:pt idx="3788">
                  <c:v>44879.829039351855</c:v>
                </c:pt>
                <c:pt idx="3789">
                  <c:v>44879.829050925924</c:v>
                </c:pt>
                <c:pt idx="3790">
                  <c:v>44879.829062500001</c:v>
                </c:pt>
                <c:pt idx="3791">
                  <c:v>44879.829074074078</c:v>
                </c:pt>
                <c:pt idx="3792">
                  <c:v>44879.829085648147</c:v>
                </c:pt>
                <c:pt idx="3793">
                  <c:v>44879.829097222224</c:v>
                </c:pt>
                <c:pt idx="3794">
                  <c:v>44879.829108796293</c:v>
                </c:pt>
                <c:pt idx="3795">
                  <c:v>44879.82912037037</c:v>
                </c:pt>
                <c:pt idx="3796">
                  <c:v>44879.829131944447</c:v>
                </c:pt>
                <c:pt idx="3797">
                  <c:v>44879.829143518517</c:v>
                </c:pt>
                <c:pt idx="3798">
                  <c:v>44879.829155092593</c:v>
                </c:pt>
                <c:pt idx="3799">
                  <c:v>44879.82916666667</c:v>
                </c:pt>
                <c:pt idx="3800">
                  <c:v>44879.82917824074</c:v>
                </c:pt>
                <c:pt idx="3801">
                  <c:v>44879.829189814816</c:v>
                </c:pt>
                <c:pt idx="3802">
                  <c:v>44879.829201388886</c:v>
                </c:pt>
                <c:pt idx="3803">
                  <c:v>44879.829212962963</c:v>
                </c:pt>
                <c:pt idx="3804">
                  <c:v>44879.829224537039</c:v>
                </c:pt>
                <c:pt idx="3805">
                  <c:v>44879.829236111109</c:v>
                </c:pt>
                <c:pt idx="3806">
                  <c:v>44879.829247685186</c:v>
                </c:pt>
                <c:pt idx="3807">
                  <c:v>44879.829259259262</c:v>
                </c:pt>
                <c:pt idx="3808">
                  <c:v>44879.829270833332</c:v>
                </c:pt>
                <c:pt idx="3809">
                  <c:v>44879.829282407409</c:v>
                </c:pt>
                <c:pt idx="3810">
                  <c:v>44879.829293981478</c:v>
                </c:pt>
                <c:pt idx="3811">
                  <c:v>44879.829305555555</c:v>
                </c:pt>
                <c:pt idx="3812">
                  <c:v>44879.829317129632</c:v>
                </c:pt>
                <c:pt idx="3813">
                  <c:v>44879.829328703701</c:v>
                </c:pt>
                <c:pt idx="3814">
                  <c:v>44879.829340277778</c:v>
                </c:pt>
                <c:pt idx="3815">
                  <c:v>44879.829351851855</c:v>
                </c:pt>
                <c:pt idx="3816">
                  <c:v>44879.829363425924</c:v>
                </c:pt>
                <c:pt idx="3817">
                  <c:v>44879.829375000001</c:v>
                </c:pt>
                <c:pt idx="3818">
                  <c:v>44879.829386574071</c:v>
                </c:pt>
                <c:pt idx="3819">
                  <c:v>44879.829398148147</c:v>
                </c:pt>
                <c:pt idx="3820">
                  <c:v>44879.829409722224</c:v>
                </c:pt>
                <c:pt idx="3821">
                  <c:v>44879.829421296294</c:v>
                </c:pt>
                <c:pt idx="3822">
                  <c:v>44879.829432870371</c:v>
                </c:pt>
                <c:pt idx="3823">
                  <c:v>44879.829444444447</c:v>
                </c:pt>
                <c:pt idx="3824">
                  <c:v>44879.829456018517</c:v>
                </c:pt>
                <c:pt idx="3825">
                  <c:v>44879.829467592594</c:v>
                </c:pt>
                <c:pt idx="3826">
                  <c:v>44879.829479166663</c:v>
                </c:pt>
                <c:pt idx="3827">
                  <c:v>44879.82949074074</c:v>
                </c:pt>
                <c:pt idx="3828">
                  <c:v>44879.829502314817</c:v>
                </c:pt>
                <c:pt idx="3829">
                  <c:v>44879.829513888886</c:v>
                </c:pt>
                <c:pt idx="3830">
                  <c:v>44879.829525462963</c:v>
                </c:pt>
                <c:pt idx="3831">
                  <c:v>44879.82953703704</c:v>
                </c:pt>
                <c:pt idx="3832">
                  <c:v>44879.829548611109</c:v>
                </c:pt>
                <c:pt idx="3833">
                  <c:v>44879.829560185186</c:v>
                </c:pt>
                <c:pt idx="3834">
                  <c:v>44879.829571759263</c:v>
                </c:pt>
                <c:pt idx="3835">
                  <c:v>44879.829583333332</c:v>
                </c:pt>
                <c:pt idx="3836">
                  <c:v>44879.829594907409</c:v>
                </c:pt>
                <c:pt idx="3837">
                  <c:v>44879.829606481479</c:v>
                </c:pt>
                <c:pt idx="3838">
                  <c:v>44879.829618055555</c:v>
                </c:pt>
                <c:pt idx="3839">
                  <c:v>44879.829629629632</c:v>
                </c:pt>
                <c:pt idx="3840">
                  <c:v>44879.829641203702</c:v>
                </c:pt>
                <c:pt idx="3841">
                  <c:v>44879.829652777778</c:v>
                </c:pt>
                <c:pt idx="3842">
                  <c:v>44879.829664351855</c:v>
                </c:pt>
                <c:pt idx="3843">
                  <c:v>44879.829675925925</c:v>
                </c:pt>
                <c:pt idx="3844">
                  <c:v>44879.829687500001</c:v>
                </c:pt>
                <c:pt idx="3845">
                  <c:v>44879.829699074071</c:v>
                </c:pt>
                <c:pt idx="3846">
                  <c:v>44879.829710648148</c:v>
                </c:pt>
                <c:pt idx="3847">
                  <c:v>44879.829722222225</c:v>
                </c:pt>
                <c:pt idx="3848">
                  <c:v>44879.829733796294</c:v>
                </c:pt>
                <c:pt idx="3849">
                  <c:v>44879.829745370371</c:v>
                </c:pt>
                <c:pt idx="3850">
                  <c:v>44879.829756944448</c:v>
                </c:pt>
                <c:pt idx="3851">
                  <c:v>44879.829768518517</c:v>
                </c:pt>
                <c:pt idx="3852">
                  <c:v>44879.829780092594</c:v>
                </c:pt>
                <c:pt idx="3853">
                  <c:v>44879.829791666663</c:v>
                </c:pt>
                <c:pt idx="3854">
                  <c:v>44879.82980324074</c:v>
                </c:pt>
                <c:pt idx="3855">
                  <c:v>44879.829814814817</c:v>
                </c:pt>
                <c:pt idx="3856">
                  <c:v>44879.829826388886</c:v>
                </c:pt>
                <c:pt idx="3857">
                  <c:v>44879.829837962963</c:v>
                </c:pt>
                <c:pt idx="3858">
                  <c:v>44879.82984953704</c:v>
                </c:pt>
                <c:pt idx="3859">
                  <c:v>44879.829861111109</c:v>
                </c:pt>
                <c:pt idx="3860">
                  <c:v>44879.829872685186</c:v>
                </c:pt>
                <c:pt idx="3861">
                  <c:v>44879.829884259256</c:v>
                </c:pt>
                <c:pt idx="3862">
                  <c:v>44879.829895833333</c:v>
                </c:pt>
                <c:pt idx="3863">
                  <c:v>44879.829907407409</c:v>
                </c:pt>
                <c:pt idx="3864">
                  <c:v>44879.829918981479</c:v>
                </c:pt>
                <c:pt idx="3865">
                  <c:v>44879.829930555556</c:v>
                </c:pt>
                <c:pt idx="3866">
                  <c:v>44879.829942129632</c:v>
                </c:pt>
                <c:pt idx="3867">
                  <c:v>44879.829953703702</c:v>
                </c:pt>
                <c:pt idx="3868">
                  <c:v>44879.829965277779</c:v>
                </c:pt>
                <c:pt idx="3869">
                  <c:v>44879.829976851855</c:v>
                </c:pt>
                <c:pt idx="3870">
                  <c:v>44879.829988425925</c:v>
                </c:pt>
                <c:pt idx="3871">
                  <c:v>44879.83</c:v>
                </c:pt>
                <c:pt idx="3872">
                  <c:v>44879.830011574071</c:v>
                </c:pt>
                <c:pt idx="3873">
                  <c:v>44879.830023148148</c:v>
                </c:pt>
                <c:pt idx="3874">
                  <c:v>44879.830034722225</c:v>
                </c:pt>
                <c:pt idx="3875">
                  <c:v>44879.830046296294</c:v>
                </c:pt>
                <c:pt idx="3876">
                  <c:v>44879.830057870371</c:v>
                </c:pt>
                <c:pt idx="3877">
                  <c:v>44879.830069444448</c:v>
                </c:pt>
                <c:pt idx="3878">
                  <c:v>44879.830081018517</c:v>
                </c:pt>
                <c:pt idx="3879">
                  <c:v>44879.830092592594</c:v>
                </c:pt>
                <c:pt idx="3880">
                  <c:v>44879.830104166664</c:v>
                </c:pt>
                <c:pt idx="3881">
                  <c:v>44879.83011574074</c:v>
                </c:pt>
                <c:pt idx="3882">
                  <c:v>44879.830127314817</c:v>
                </c:pt>
                <c:pt idx="3883">
                  <c:v>44879.830138888887</c:v>
                </c:pt>
                <c:pt idx="3884">
                  <c:v>44879.830150462964</c:v>
                </c:pt>
                <c:pt idx="3885">
                  <c:v>44879.83016203704</c:v>
                </c:pt>
                <c:pt idx="3886">
                  <c:v>44879.83017361111</c:v>
                </c:pt>
                <c:pt idx="3887">
                  <c:v>44879.830185185187</c:v>
                </c:pt>
                <c:pt idx="3888">
                  <c:v>44879.830196759256</c:v>
                </c:pt>
                <c:pt idx="3889">
                  <c:v>44879.830208333333</c:v>
                </c:pt>
                <c:pt idx="3890">
                  <c:v>44879.83021990741</c:v>
                </c:pt>
                <c:pt idx="3891">
                  <c:v>44879.830231481479</c:v>
                </c:pt>
                <c:pt idx="3892">
                  <c:v>44879.830243055556</c:v>
                </c:pt>
                <c:pt idx="3893">
                  <c:v>44879.830254629633</c:v>
                </c:pt>
                <c:pt idx="3894">
                  <c:v>44879.830266203702</c:v>
                </c:pt>
                <c:pt idx="3895">
                  <c:v>44879.830277777779</c:v>
                </c:pt>
                <c:pt idx="3896">
                  <c:v>44879.830289351848</c:v>
                </c:pt>
                <c:pt idx="3897">
                  <c:v>44879.830300925925</c:v>
                </c:pt>
                <c:pt idx="3898">
                  <c:v>44879.830312500002</c:v>
                </c:pt>
                <c:pt idx="3899">
                  <c:v>44879.830324074072</c:v>
                </c:pt>
                <c:pt idx="3900">
                  <c:v>44879.830335648148</c:v>
                </c:pt>
                <c:pt idx="3901">
                  <c:v>44879.830347222225</c:v>
                </c:pt>
                <c:pt idx="3902">
                  <c:v>44879.830358796295</c:v>
                </c:pt>
                <c:pt idx="3903">
                  <c:v>44879.830370370371</c:v>
                </c:pt>
                <c:pt idx="3904">
                  <c:v>44879.830381944441</c:v>
                </c:pt>
                <c:pt idx="3905">
                  <c:v>44879.830393518518</c:v>
                </c:pt>
                <c:pt idx="3906">
                  <c:v>44879.830405092594</c:v>
                </c:pt>
                <c:pt idx="3907">
                  <c:v>44879.830416666664</c:v>
                </c:pt>
                <c:pt idx="3908">
                  <c:v>44879.830428240741</c:v>
                </c:pt>
                <c:pt idx="3909">
                  <c:v>44879.830439814818</c:v>
                </c:pt>
                <c:pt idx="3910">
                  <c:v>44879.830451388887</c:v>
                </c:pt>
                <c:pt idx="3911">
                  <c:v>44879.830462962964</c:v>
                </c:pt>
                <c:pt idx="3912">
                  <c:v>44879.830474537041</c:v>
                </c:pt>
                <c:pt idx="3913">
                  <c:v>44879.83048611111</c:v>
                </c:pt>
                <c:pt idx="3914">
                  <c:v>44879.830497685187</c:v>
                </c:pt>
                <c:pt idx="3915">
                  <c:v>44879.830509259256</c:v>
                </c:pt>
                <c:pt idx="3916">
                  <c:v>44879.830520833333</c:v>
                </c:pt>
                <c:pt idx="3917">
                  <c:v>44879.83053240741</c:v>
                </c:pt>
                <c:pt idx="3918">
                  <c:v>44879.830543981479</c:v>
                </c:pt>
                <c:pt idx="3919">
                  <c:v>44879.830555555556</c:v>
                </c:pt>
                <c:pt idx="3920">
                  <c:v>44879.830567129633</c:v>
                </c:pt>
                <c:pt idx="3921">
                  <c:v>44879.830578703702</c:v>
                </c:pt>
                <c:pt idx="3922">
                  <c:v>44879.830590277779</c:v>
                </c:pt>
                <c:pt idx="3923">
                  <c:v>44879.830601851849</c:v>
                </c:pt>
                <c:pt idx="3924">
                  <c:v>44879.830613425926</c:v>
                </c:pt>
                <c:pt idx="3925">
                  <c:v>44879.830625000002</c:v>
                </c:pt>
                <c:pt idx="3926">
                  <c:v>44879.830636574072</c:v>
                </c:pt>
                <c:pt idx="3927">
                  <c:v>44879.830648148149</c:v>
                </c:pt>
                <c:pt idx="3928">
                  <c:v>44879.830659722225</c:v>
                </c:pt>
                <c:pt idx="3929">
                  <c:v>44879.830671296295</c:v>
                </c:pt>
                <c:pt idx="3930">
                  <c:v>44879.830682870372</c:v>
                </c:pt>
                <c:pt idx="3931">
                  <c:v>44879.830694444441</c:v>
                </c:pt>
                <c:pt idx="3932">
                  <c:v>44879.830706018518</c:v>
                </c:pt>
                <c:pt idx="3933">
                  <c:v>44879.830717592595</c:v>
                </c:pt>
                <c:pt idx="3934">
                  <c:v>44879.830729166664</c:v>
                </c:pt>
                <c:pt idx="3935">
                  <c:v>44879.830740740741</c:v>
                </c:pt>
                <c:pt idx="3936">
                  <c:v>44879.830752314818</c:v>
                </c:pt>
                <c:pt idx="3937">
                  <c:v>44879.830763888887</c:v>
                </c:pt>
                <c:pt idx="3938">
                  <c:v>44879.830775462964</c:v>
                </c:pt>
                <c:pt idx="3939">
                  <c:v>44879.830787037034</c:v>
                </c:pt>
                <c:pt idx="3940">
                  <c:v>44879.83079861111</c:v>
                </c:pt>
                <c:pt idx="3941">
                  <c:v>44879.830810185187</c:v>
                </c:pt>
                <c:pt idx="3942">
                  <c:v>44879.830821759257</c:v>
                </c:pt>
                <c:pt idx="3943">
                  <c:v>44879.830833333333</c:v>
                </c:pt>
                <c:pt idx="3944">
                  <c:v>44879.83084490741</c:v>
                </c:pt>
                <c:pt idx="3945">
                  <c:v>44879.83085648148</c:v>
                </c:pt>
                <c:pt idx="3946">
                  <c:v>44879.830868055556</c:v>
                </c:pt>
                <c:pt idx="3947">
                  <c:v>44879.830879629626</c:v>
                </c:pt>
                <c:pt idx="3948">
                  <c:v>44879.830891203703</c:v>
                </c:pt>
                <c:pt idx="3949">
                  <c:v>44879.83090277778</c:v>
                </c:pt>
                <c:pt idx="3950">
                  <c:v>44879.830914351849</c:v>
                </c:pt>
                <c:pt idx="3951">
                  <c:v>44879.830925925926</c:v>
                </c:pt>
                <c:pt idx="3952">
                  <c:v>44879.830937500003</c:v>
                </c:pt>
                <c:pt idx="3953">
                  <c:v>44879.830949074072</c:v>
                </c:pt>
                <c:pt idx="3954">
                  <c:v>44879.830960648149</c:v>
                </c:pt>
                <c:pt idx="3955">
                  <c:v>44879.830972222226</c:v>
                </c:pt>
                <c:pt idx="3956">
                  <c:v>44879.830983796295</c:v>
                </c:pt>
                <c:pt idx="3957">
                  <c:v>44879.830995370372</c:v>
                </c:pt>
                <c:pt idx="3958">
                  <c:v>44879.831006944441</c:v>
                </c:pt>
                <c:pt idx="3959">
                  <c:v>44879.831018518518</c:v>
                </c:pt>
                <c:pt idx="3960">
                  <c:v>44879.831030092595</c:v>
                </c:pt>
                <c:pt idx="3961">
                  <c:v>44879.831041666665</c:v>
                </c:pt>
                <c:pt idx="3962">
                  <c:v>44879.831053240741</c:v>
                </c:pt>
                <c:pt idx="3963">
                  <c:v>44879.831064814818</c:v>
                </c:pt>
                <c:pt idx="3964">
                  <c:v>44879.831076388888</c:v>
                </c:pt>
                <c:pt idx="3965">
                  <c:v>44879.831087962964</c:v>
                </c:pt>
                <c:pt idx="3966">
                  <c:v>44879.831099537034</c:v>
                </c:pt>
                <c:pt idx="3967">
                  <c:v>44879.831111111111</c:v>
                </c:pt>
                <c:pt idx="3968">
                  <c:v>44879.831122685187</c:v>
                </c:pt>
                <c:pt idx="3969">
                  <c:v>44879.831134259257</c:v>
                </c:pt>
                <c:pt idx="3970">
                  <c:v>44879.831145833334</c:v>
                </c:pt>
                <c:pt idx="3971">
                  <c:v>44879.831157407411</c:v>
                </c:pt>
                <c:pt idx="3972">
                  <c:v>44879.83116898148</c:v>
                </c:pt>
                <c:pt idx="3973">
                  <c:v>44879.831180555557</c:v>
                </c:pt>
                <c:pt idx="3974">
                  <c:v>44879.831192129626</c:v>
                </c:pt>
                <c:pt idx="3975">
                  <c:v>44879.831203703703</c:v>
                </c:pt>
                <c:pt idx="3976">
                  <c:v>44879.83121527778</c:v>
                </c:pt>
                <c:pt idx="3977">
                  <c:v>44879.831226851849</c:v>
                </c:pt>
                <c:pt idx="3978">
                  <c:v>44879.831238425926</c:v>
                </c:pt>
                <c:pt idx="3979">
                  <c:v>44879.831250000003</c:v>
                </c:pt>
                <c:pt idx="3980">
                  <c:v>44879.831261574072</c:v>
                </c:pt>
                <c:pt idx="3981">
                  <c:v>44879.831273148149</c:v>
                </c:pt>
                <c:pt idx="3982">
                  <c:v>44879.831284722219</c:v>
                </c:pt>
                <c:pt idx="3983">
                  <c:v>44879.831296296295</c:v>
                </c:pt>
                <c:pt idx="3984">
                  <c:v>44879.831307870372</c:v>
                </c:pt>
                <c:pt idx="3985">
                  <c:v>44879.831319444442</c:v>
                </c:pt>
                <c:pt idx="3986">
                  <c:v>44879.831331018519</c:v>
                </c:pt>
                <c:pt idx="3987">
                  <c:v>44879.831342592595</c:v>
                </c:pt>
                <c:pt idx="3988">
                  <c:v>44879.831354166665</c:v>
                </c:pt>
                <c:pt idx="3989">
                  <c:v>44879.831365740742</c:v>
                </c:pt>
                <c:pt idx="3990">
                  <c:v>44879.831377314818</c:v>
                </c:pt>
                <c:pt idx="3991">
                  <c:v>44879.831388888888</c:v>
                </c:pt>
                <c:pt idx="3992">
                  <c:v>44879.831400462965</c:v>
                </c:pt>
                <c:pt idx="3993">
                  <c:v>44879.831412037034</c:v>
                </c:pt>
                <c:pt idx="3994">
                  <c:v>44879.831423611111</c:v>
                </c:pt>
                <c:pt idx="3995">
                  <c:v>44879.831435185188</c:v>
                </c:pt>
                <c:pt idx="3996">
                  <c:v>44879.831446759257</c:v>
                </c:pt>
                <c:pt idx="3997">
                  <c:v>44879.831458333334</c:v>
                </c:pt>
                <c:pt idx="3998">
                  <c:v>44879.831469907411</c:v>
                </c:pt>
                <c:pt idx="3999">
                  <c:v>44879.83148148148</c:v>
                </c:pt>
                <c:pt idx="4000">
                  <c:v>44879.831493055557</c:v>
                </c:pt>
                <c:pt idx="4001">
                  <c:v>44879.831504629627</c:v>
                </c:pt>
                <c:pt idx="4002">
                  <c:v>44879.831516203703</c:v>
                </c:pt>
                <c:pt idx="4003">
                  <c:v>44879.83152777778</c:v>
                </c:pt>
                <c:pt idx="4004">
                  <c:v>44879.83153935185</c:v>
                </c:pt>
                <c:pt idx="4005">
                  <c:v>44879.831550925926</c:v>
                </c:pt>
                <c:pt idx="4006">
                  <c:v>44879.831562500003</c:v>
                </c:pt>
                <c:pt idx="4007">
                  <c:v>44879.831574074073</c:v>
                </c:pt>
                <c:pt idx="4008">
                  <c:v>44879.831585648149</c:v>
                </c:pt>
                <c:pt idx="4009">
                  <c:v>44879.831597222219</c:v>
                </c:pt>
                <c:pt idx="4010">
                  <c:v>44879.831608796296</c:v>
                </c:pt>
                <c:pt idx="4011">
                  <c:v>44879.831620370373</c:v>
                </c:pt>
                <c:pt idx="4012">
                  <c:v>44879.831631944442</c:v>
                </c:pt>
                <c:pt idx="4013">
                  <c:v>44879.831643518519</c:v>
                </c:pt>
                <c:pt idx="4014">
                  <c:v>44879.831655092596</c:v>
                </c:pt>
                <c:pt idx="4015">
                  <c:v>44879.831666666665</c:v>
                </c:pt>
                <c:pt idx="4016">
                  <c:v>44879.831678240742</c:v>
                </c:pt>
                <c:pt idx="4017">
                  <c:v>44879.831689814811</c:v>
                </c:pt>
                <c:pt idx="4018">
                  <c:v>44879.831701388888</c:v>
                </c:pt>
                <c:pt idx="4019">
                  <c:v>44879.831712962965</c:v>
                </c:pt>
                <c:pt idx="4020">
                  <c:v>44879.831724537034</c:v>
                </c:pt>
                <c:pt idx="4021">
                  <c:v>44879.831736111111</c:v>
                </c:pt>
                <c:pt idx="4022">
                  <c:v>44879.831747685188</c:v>
                </c:pt>
                <c:pt idx="4023">
                  <c:v>44879.831759259258</c:v>
                </c:pt>
                <c:pt idx="4024">
                  <c:v>44879.831770833334</c:v>
                </c:pt>
                <c:pt idx="4025">
                  <c:v>44879.831782407404</c:v>
                </c:pt>
                <c:pt idx="4026">
                  <c:v>44879.831793981481</c:v>
                </c:pt>
                <c:pt idx="4027">
                  <c:v>44879.831805555557</c:v>
                </c:pt>
                <c:pt idx="4028">
                  <c:v>44879.831817129627</c:v>
                </c:pt>
                <c:pt idx="4029">
                  <c:v>44879.831828703704</c:v>
                </c:pt>
                <c:pt idx="4030">
                  <c:v>44879.83184027778</c:v>
                </c:pt>
                <c:pt idx="4031">
                  <c:v>44879.83185185185</c:v>
                </c:pt>
                <c:pt idx="4032">
                  <c:v>44879.831863425927</c:v>
                </c:pt>
                <c:pt idx="4033">
                  <c:v>44879.831875000003</c:v>
                </c:pt>
                <c:pt idx="4034">
                  <c:v>44879.831886574073</c:v>
                </c:pt>
                <c:pt idx="4035">
                  <c:v>44879.83189814815</c:v>
                </c:pt>
                <c:pt idx="4036">
                  <c:v>44879.831909722219</c:v>
                </c:pt>
                <c:pt idx="4037">
                  <c:v>44879.831921296296</c:v>
                </c:pt>
                <c:pt idx="4038">
                  <c:v>44879.831932870373</c:v>
                </c:pt>
                <c:pt idx="4039">
                  <c:v>44879.831944444442</c:v>
                </c:pt>
                <c:pt idx="4040">
                  <c:v>44879.831956018519</c:v>
                </c:pt>
                <c:pt idx="4041">
                  <c:v>44879.831967592596</c:v>
                </c:pt>
                <c:pt idx="4042">
                  <c:v>44879.831979166665</c:v>
                </c:pt>
                <c:pt idx="4043">
                  <c:v>44879.831990740742</c:v>
                </c:pt>
                <c:pt idx="4044">
                  <c:v>44879.832002314812</c:v>
                </c:pt>
                <c:pt idx="4045">
                  <c:v>44879.832013888888</c:v>
                </c:pt>
                <c:pt idx="4046">
                  <c:v>44879.832025462965</c:v>
                </c:pt>
                <c:pt idx="4047">
                  <c:v>44879.832037037035</c:v>
                </c:pt>
                <c:pt idx="4048">
                  <c:v>44879.832048611112</c:v>
                </c:pt>
                <c:pt idx="4049">
                  <c:v>44879.832060185188</c:v>
                </c:pt>
                <c:pt idx="4050">
                  <c:v>44879.832071759258</c:v>
                </c:pt>
                <c:pt idx="4051">
                  <c:v>44879.832083333335</c:v>
                </c:pt>
                <c:pt idx="4052">
                  <c:v>44879.832094907404</c:v>
                </c:pt>
                <c:pt idx="4053">
                  <c:v>44879.832106481481</c:v>
                </c:pt>
                <c:pt idx="4054">
                  <c:v>44879.832118055558</c:v>
                </c:pt>
                <c:pt idx="4055">
                  <c:v>44879.832129629627</c:v>
                </c:pt>
                <c:pt idx="4056">
                  <c:v>44879.832141203704</c:v>
                </c:pt>
                <c:pt idx="4057">
                  <c:v>44879.832152777781</c:v>
                </c:pt>
                <c:pt idx="4058">
                  <c:v>44879.83216435185</c:v>
                </c:pt>
                <c:pt idx="4059">
                  <c:v>44879.832175925927</c:v>
                </c:pt>
                <c:pt idx="4060">
                  <c:v>44879.832187499997</c:v>
                </c:pt>
                <c:pt idx="4061">
                  <c:v>44879.832199074073</c:v>
                </c:pt>
                <c:pt idx="4062">
                  <c:v>44879.83221064815</c:v>
                </c:pt>
                <c:pt idx="4063">
                  <c:v>44879.83222222222</c:v>
                </c:pt>
                <c:pt idx="4064">
                  <c:v>44879.832233796296</c:v>
                </c:pt>
                <c:pt idx="4065">
                  <c:v>44879.832245370373</c:v>
                </c:pt>
                <c:pt idx="4066">
                  <c:v>44879.832256944443</c:v>
                </c:pt>
                <c:pt idx="4067">
                  <c:v>44879.832268518519</c:v>
                </c:pt>
                <c:pt idx="4068">
                  <c:v>44879.832280092596</c:v>
                </c:pt>
                <c:pt idx="4069">
                  <c:v>44879.832291666666</c:v>
                </c:pt>
                <c:pt idx="4070">
                  <c:v>44879.832303240742</c:v>
                </c:pt>
                <c:pt idx="4071">
                  <c:v>44879.832314814812</c:v>
                </c:pt>
                <c:pt idx="4072">
                  <c:v>44879.832326388889</c:v>
                </c:pt>
                <c:pt idx="4073">
                  <c:v>44879.832337962966</c:v>
                </c:pt>
                <c:pt idx="4074">
                  <c:v>44879.832349537035</c:v>
                </c:pt>
                <c:pt idx="4075">
                  <c:v>44879.832361111112</c:v>
                </c:pt>
                <c:pt idx="4076">
                  <c:v>44879.832372685189</c:v>
                </c:pt>
                <c:pt idx="4077">
                  <c:v>44879.832384259258</c:v>
                </c:pt>
                <c:pt idx="4078">
                  <c:v>44879.832395833335</c:v>
                </c:pt>
                <c:pt idx="4079">
                  <c:v>44879.832407407404</c:v>
                </c:pt>
                <c:pt idx="4080">
                  <c:v>44879.832418981481</c:v>
                </c:pt>
                <c:pt idx="4081">
                  <c:v>44879.832430555558</c:v>
                </c:pt>
                <c:pt idx="4082">
                  <c:v>44879.832442129627</c:v>
                </c:pt>
                <c:pt idx="4083">
                  <c:v>44879.832453703704</c:v>
                </c:pt>
                <c:pt idx="4084">
                  <c:v>44879.832465277781</c:v>
                </c:pt>
                <c:pt idx="4085">
                  <c:v>44879.832476851851</c:v>
                </c:pt>
                <c:pt idx="4086">
                  <c:v>44879.832488425927</c:v>
                </c:pt>
                <c:pt idx="4087">
                  <c:v>44879.832499999997</c:v>
                </c:pt>
                <c:pt idx="4088">
                  <c:v>44879.832511574074</c:v>
                </c:pt>
                <c:pt idx="4089">
                  <c:v>44879.83252314815</c:v>
                </c:pt>
                <c:pt idx="4090">
                  <c:v>44879.83253472222</c:v>
                </c:pt>
                <c:pt idx="4091">
                  <c:v>44879.836111111108</c:v>
                </c:pt>
                <c:pt idx="4092">
                  <c:v>44879.836215277777</c:v>
                </c:pt>
                <c:pt idx="4093">
                  <c:v>44879.836226851854</c:v>
                </c:pt>
                <c:pt idx="4094">
                  <c:v>44879.836238425924</c:v>
                </c:pt>
                <c:pt idx="4095">
                  <c:v>44879.83625</c:v>
                </c:pt>
                <c:pt idx="4096">
                  <c:v>44879.836261574077</c:v>
                </c:pt>
                <c:pt idx="4097">
                  <c:v>44879.836273148147</c:v>
                </c:pt>
                <c:pt idx="4098">
                  <c:v>44879.836284722223</c:v>
                </c:pt>
                <c:pt idx="4099">
                  <c:v>44879.836296296293</c:v>
                </c:pt>
                <c:pt idx="4100">
                  <c:v>44879.83630787037</c:v>
                </c:pt>
                <c:pt idx="4101">
                  <c:v>44879.836319444446</c:v>
                </c:pt>
                <c:pt idx="4102">
                  <c:v>44879.836331018516</c:v>
                </c:pt>
                <c:pt idx="4103">
                  <c:v>44879.836342592593</c:v>
                </c:pt>
                <c:pt idx="4104">
                  <c:v>44879.836354166669</c:v>
                </c:pt>
                <c:pt idx="4105">
                  <c:v>44879.836365740739</c:v>
                </c:pt>
                <c:pt idx="4106">
                  <c:v>44879.836377314816</c:v>
                </c:pt>
                <c:pt idx="4107">
                  <c:v>44879.836388888885</c:v>
                </c:pt>
                <c:pt idx="4108">
                  <c:v>44879.836400462962</c:v>
                </c:pt>
                <c:pt idx="4109">
                  <c:v>44879.836412037039</c:v>
                </c:pt>
                <c:pt idx="4110">
                  <c:v>44879.836423611108</c:v>
                </c:pt>
                <c:pt idx="4111">
                  <c:v>44879.836435185185</c:v>
                </c:pt>
                <c:pt idx="4112">
                  <c:v>44879.836446759262</c:v>
                </c:pt>
                <c:pt idx="4113">
                  <c:v>44879.836458333331</c:v>
                </c:pt>
                <c:pt idx="4114">
                  <c:v>44879.836469907408</c:v>
                </c:pt>
                <c:pt idx="4115">
                  <c:v>44879.836481481485</c:v>
                </c:pt>
                <c:pt idx="4116">
                  <c:v>44879.836493055554</c:v>
                </c:pt>
                <c:pt idx="4117">
                  <c:v>44879.836504629631</c:v>
                </c:pt>
                <c:pt idx="4118">
                  <c:v>44879.836516203701</c:v>
                </c:pt>
                <c:pt idx="4119">
                  <c:v>44879.836527777778</c:v>
                </c:pt>
                <c:pt idx="4120">
                  <c:v>44879.836539351854</c:v>
                </c:pt>
                <c:pt idx="4121">
                  <c:v>44879.836550925924</c:v>
                </c:pt>
                <c:pt idx="4122">
                  <c:v>44879.836562500001</c:v>
                </c:pt>
                <c:pt idx="4123">
                  <c:v>44879.836574074077</c:v>
                </c:pt>
                <c:pt idx="4124">
                  <c:v>44879.836585648147</c:v>
                </c:pt>
                <c:pt idx="4125">
                  <c:v>44879.836597222224</c:v>
                </c:pt>
                <c:pt idx="4126">
                  <c:v>44879.836608796293</c:v>
                </c:pt>
                <c:pt idx="4127">
                  <c:v>44879.83662037037</c:v>
                </c:pt>
                <c:pt idx="4128">
                  <c:v>44879.836631944447</c:v>
                </c:pt>
                <c:pt idx="4129">
                  <c:v>44879.836643518516</c:v>
                </c:pt>
                <c:pt idx="4130">
                  <c:v>44879.836655092593</c:v>
                </c:pt>
                <c:pt idx="4131">
                  <c:v>44879.83666666667</c:v>
                </c:pt>
                <c:pt idx="4132">
                  <c:v>44879.836678240739</c:v>
                </c:pt>
                <c:pt idx="4133">
                  <c:v>44879.836689814816</c:v>
                </c:pt>
                <c:pt idx="4134">
                  <c:v>44879.836701388886</c:v>
                </c:pt>
                <c:pt idx="4135">
                  <c:v>44879.836712962962</c:v>
                </c:pt>
                <c:pt idx="4136">
                  <c:v>44879.836724537039</c:v>
                </c:pt>
                <c:pt idx="4137">
                  <c:v>44879.836736111109</c:v>
                </c:pt>
                <c:pt idx="4138">
                  <c:v>44879.836747685185</c:v>
                </c:pt>
                <c:pt idx="4139">
                  <c:v>44879.836759259262</c:v>
                </c:pt>
                <c:pt idx="4140">
                  <c:v>44879.836770833332</c:v>
                </c:pt>
                <c:pt idx="4141">
                  <c:v>44879.836782407408</c:v>
                </c:pt>
                <c:pt idx="4142">
                  <c:v>44879.836793981478</c:v>
                </c:pt>
                <c:pt idx="4143">
                  <c:v>44879.836805555555</c:v>
                </c:pt>
                <c:pt idx="4144">
                  <c:v>44879.836817129632</c:v>
                </c:pt>
                <c:pt idx="4145">
                  <c:v>44879.836828703701</c:v>
                </c:pt>
                <c:pt idx="4146">
                  <c:v>44879.836840277778</c:v>
                </c:pt>
                <c:pt idx="4147">
                  <c:v>44879.836851851855</c:v>
                </c:pt>
                <c:pt idx="4148">
                  <c:v>44879.836863425924</c:v>
                </c:pt>
                <c:pt idx="4149">
                  <c:v>44879.836875000001</c:v>
                </c:pt>
                <c:pt idx="4150">
                  <c:v>44879.836886574078</c:v>
                </c:pt>
                <c:pt idx="4151">
                  <c:v>44879.836898148147</c:v>
                </c:pt>
                <c:pt idx="4152">
                  <c:v>44879.836909722224</c:v>
                </c:pt>
                <c:pt idx="4153">
                  <c:v>44879.836921296293</c:v>
                </c:pt>
                <c:pt idx="4154">
                  <c:v>44879.83693287037</c:v>
                </c:pt>
                <c:pt idx="4155">
                  <c:v>44879.836944444447</c:v>
                </c:pt>
                <c:pt idx="4156">
                  <c:v>44879.836956018517</c:v>
                </c:pt>
                <c:pt idx="4157">
                  <c:v>44879.836967592593</c:v>
                </c:pt>
                <c:pt idx="4158">
                  <c:v>44879.83697916667</c:v>
                </c:pt>
                <c:pt idx="4159">
                  <c:v>44879.83699074074</c:v>
                </c:pt>
                <c:pt idx="4160">
                  <c:v>44879.837002314816</c:v>
                </c:pt>
                <c:pt idx="4161">
                  <c:v>44879.837013888886</c:v>
                </c:pt>
                <c:pt idx="4162">
                  <c:v>44879.837025462963</c:v>
                </c:pt>
                <c:pt idx="4163">
                  <c:v>44879.837037037039</c:v>
                </c:pt>
                <c:pt idx="4164">
                  <c:v>44879.837048611109</c:v>
                </c:pt>
                <c:pt idx="4165">
                  <c:v>44879.837060185186</c:v>
                </c:pt>
                <c:pt idx="4166">
                  <c:v>44879.837071759262</c:v>
                </c:pt>
                <c:pt idx="4167">
                  <c:v>44879.837083333332</c:v>
                </c:pt>
                <c:pt idx="4168">
                  <c:v>44879.837094907409</c:v>
                </c:pt>
                <c:pt idx="4169">
                  <c:v>44879.837106481478</c:v>
                </c:pt>
                <c:pt idx="4170">
                  <c:v>44879.837118055555</c:v>
                </c:pt>
                <c:pt idx="4171">
                  <c:v>44879.837129629632</c:v>
                </c:pt>
                <c:pt idx="4172">
                  <c:v>44879.837141203701</c:v>
                </c:pt>
                <c:pt idx="4173">
                  <c:v>44879.837152777778</c:v>
                </c:pt>
                <c:pt idx="4174">
                  <c:v>44879.837164351855</c:v>
                </c:pt>
                <c:pt idx="4175">
                  <c:v>44879.837175925924</c:v>
                </c:pt>
                <c:pt idx="4176">
                  <c:v>44879.837187500001</c:v>
                </c:pt>
                <c:pt idx="4177">
                  <c:v>44879.837199074071</c:v>
                </c:pt>
                <c:pt idx="4178">
                  <c:v>44879.837210648147</c:v>
                </c:pt>
                <c:pt idx="4179">
                  <c:v>44879.837222222224</c:v>
                </c:pt>
                <c:pt idx="4180">
                  <c:v>44879.837233796294</c:v>
                </c:pt>
                <c:pt idx="4181">
                  <c:v>44879.837245370371</c:v>
                </c:pt>
                <c:pt idx="4182">
                  <c:v>44879.837256944447</c:v>
                </c:pt>
                <c:pt idx="4183">
                  <c:v>44879.837268518517</c:v>
                </c:pt>
                <c:pt idx="4184">
                  <c:v>44879.837280092594</c:v>
                </c:pt>
                <c:pt idx="4185">
                  <c:v>44879.837291666663</c:v>
                </c:pt>
                <c:pt idx="4186">
                  <c:v>44879.83730324074</c:v>
                </c:pt>
                <c:pt idx="4187">
                  <c:v>44879.837314814817</c:v>
                </c:pt>
                <c:pt idx="4188">
                  <c:v>44879.837326388886</c:v>
                </c:pt>
                <c:pt idx="4189">
                  <c:v>44879.837337962963</c:v>
                </c:pt>
                <c:pt idx="4190">
                  <c:v>44879.83734953704</c:v>
                </c:pt>
                <c:pt idx="4191">
                  <c:v>44879.837361111109</c:v>
                </c:pt>
                <c:pt idx="4192">
                  <c:v>44879.837372685186</c:v>
                </c:pt>
                <c:pt idx="4193">
                  <c:v>44879.837384259263</c:v>
                </c:pt>
                <c:pt idx="4194">
                  <c:v>44879.837395833332</c:v>
                </c:pt>
                <c:pt idx="4195">
                  <c:v>44879.837407407409</c:v>
                </c:pt>
                <c:pt idx="4196">
                  <c:v>44879.837418981479</c:v>
                </c:pt>
                <c:pt idx="4197">
                  <c:v>44879.837430555555</c:v>
                </c:pt>
                <c:pt idx="4198">
                  <c:v>44879.837442129632</c:v>
                </c:pt>
                <c:pt idx="4199">
                  <c:v>44879.837453703702</c:v>
                </c:pt>
                <c:pt idx="4200">
                  <c:v>44879.837465277778</c:v>
                </c:pt>
                <c:pt idx="4201">
                  <c:v>44879.837476851855</c:v>
                </c:pt>
                <c:pt idx="4202">
                  <c:v>44879.837488425925</c:v>
                </c:pt>
                <c:pt idx="4203">
                  <c:v>44879.837500000001</c:v>
                </c:pt>
                <c:pt idx="4204">
                  <c:v>44879.837511574071</c:v>
                </c:pt>
                <c:pt idx="4205">
                  <c:v>44879.837523148148</c:v>
                </c:pt>
                <c:pt idx="4206">
                  <c:v>44879.837534722225</c:v>
                </c:pt>
                <c:pt idx="4207">
                  <c:v>44879.837546296294</c:v>
                </c:pt>
                <c:pt idx="4208">
                  <c:v>44879.837557870371</c:v>
                </c:pt>
                <c:pt idx="4209">
                  <c:v>44879.837569444448</c:v>
                </c:pt>
                <c:pt idx="4210">
                  <c:v>44879.837581018517</c:v>
                </c:pt>
                <c:pt idx="4211">
                  <c:v>44879.837592592594</c:v>
                </c:pt>
                <c:pt idx="4212">
                  <c:v>44879.837604166663</c:v>
                </c:pt>
                <c:pt idx="4213">
                  <c:v>44879.83761574074</c:v>
                </c:pt>
                <c:pt idx="4214">
                  <c:v>44879.837627314817</c:v>
                </c:pt>
                <c:pt idx="4215">
                  <c:v>44879.837638888886</c:v>
                </c:pt>
                <c:pt idx="4216">
                  <c:v>44879.837650462963</c:v>
                </c:pt>
                <c:pt idx="4217">
                  <c:v>44879.83766203704</c:v>
                </c:pt>
                <c:pt idx="4218">
                  <c:v>44879.837673611109</c:v>
                </c:pt>
                <c:pt idx="4219">
                  <c:v>44879.837685185186</c:v>
                </c:pt>
                <c:pt idx="4220">
                  <c:v>44879.837696759256</c:v>
                </c:pt>
                <c:pt idx="4221">
                  <c:v>44879.837708333333</c:v>
                </c:pt>
                <c:pt idx="4222">
                  <c:v>44879.837719907409</c:v>
                </c:pt>
                <c:pt idx="4223">
                  <c:v>44879.837731481479</c:v>
                </c:pt>
                <c:pt idx="4224">
                  <c:v>44879.837743055556</c:v>
                </c:pt>
                <c:pt idx="4225">
                  <c:v>44879.837754629632</c:v>
                </c:pt>
                <c:pt idx="4226">
                  <c:v>44879.837766203702</c:v>
                </c:pt>
                <c:pt idx="4227">
                  <c:v>44879.837777777779</c:v>
                </c:pt>
                <c:pt idx="4228">
                  <c:v>44879.837789351855</c:v>
                </c:pt>
                <c:pt idx="4229">
                  <c:v>44879.837800925925</c:v>
                </c:pt>
                <c:pt idx="4230">
                  <c:v>44879.837812500002</c:v>
                </c:pt>
                <c:pt idx="4231">
                  <c:v>44879.837824074071</c:v>
                </c:pt>
                <c:pt idx="4232">
                  <c:v>44879.837835648148</c:v>
                </c:pt>
                <c:pt idx="4233">
                  <c:v>44879.837847222225</c:v>
                </c:pt>
                <c:pt idx="4234">
                  <c:v>44879.837858796294</c:v>
                </c:pt>
                <c:pt idx="4235">
                  <c:v>44879.837870370371</c:v>
                </c:pt>
                <c:pt idx="4236">
                  <c:v>44879.837881944448</c:v>
                </c:pt>
                <c:pt idx="4237">
                  <c:v>44879.837893518517</c:v>
                </c:pt>
                <c:pt idx="4238">
                  <c:v>44879.837905092594</c:v>
                </c:pt>
                <c:pt idx="4239">
                  <c:v>44879.837916666664</c:v>
                </c:pt>
                <c:pt idx="4240">
                  <c:v>44879.83792824074</c:v>
                </c:pt>
                <c:pt idx="4241">
                  <c:v>44879.837939814817</c:v>
                </c:pt>
                <c:pt idx="4242">
                  <c:v>44879.837951388887</c:v>
                </c:pt>
                <c:pt idx="4243">
                  <c:v>44879.837962962964</c:v>
                </c:pt>
                <c:pt idx="4244">
                  <c:v>44879.83797453704</c:v>
                </c:pt>
                <c:pt idx="4245">
                  <c:v>44879.83798611111</c:v>
                </c:pt>
                <c:pt idx="4246">
                  <c:v>44879.837997685187</c:v>
                </c:pt>
                <c:pt idx="4247">
                  <c:v>44879.838009259256</c:v>
                </c:pt>
                <c:pt idx="4248">
                  <c:v>44879.838020833333</c:v>
                </c:pt>
                <c:pt idx="4249">
                  <c:v>44879.83803240741</c:v>
                </c:pt>
                <c:pt idx="4250">
                  <c:v>44879.838043981479</c:v>
                </c:pt>
                <c:pt idx="4251">
                  <c:v>44879.838055555556</c:v>
                </c:pt>
                <c:pt idx="4252">
                  <c:v>44879.838067129633</c:v>
                </c:pt>
                <c:pt idx="4253">
                  <c:v>44879.838078703702</c:v>
                </c:pt>
                <c:pt idx="4254">
                  <c:v>44879.838090277779</c:v>
                </c:pt>
                <c:pt idx="4255">
                  <c:v>44879.838101851848</c:v>
                </c:pt>
                <c:pt idx="4256">
                  <c:v>44879.838113425925</c:v>
                </c:pt>
                <c:pt idx="4257">
                  <c:v>44879.838125000002</c:v>
                </c:pt>
                <c:pt idx="4258">
                  <c:v>44879.838136574072</c:v>
                </c:pt>
                <c:pt idx="4259">
                  <c:v>44879.838148148148</c:v>
                </c:pt>
                <c:pt idx="4260">
                  <c:v>44879.838159722225</c:v>
                </c:pt>
                <c:pt idx="4261">
                  <c:v>44879.838171296295</c:v>
                </c:pt>
                <c:pt idx="4262">
                  <c:v>44879.838182870371</c:v>
                </c:pt>
                <c:pt idx="4263">
                  <c:v>44879.838194444441</c:v>
                </c:pt>
                <c:pt idx="4264">
                  <c:v>44879.838206018518</c:v>
                </c:pt>
                <c:pt idx="4265">
                  <c:v>44879.838217592594</c:v>
                </c:pt>
                <c:pt idx="4266">
                  <c:v>44879.838229166664</c:v>
                </c:pt>
                <c:pt idx="4267">
                  <c:v>44879.838240740741</c:v>
                </c:pt>
                <c:pt idx="4268">
                  <c:v>44879.838252314818</c:v>
                </c:pt>
                <c:pt idx="4269">
                  <c:v>44879.838263888887</c:v>
                </c:pt>
                <c:pt idx="4270">
                  <c:v>44879.838275462964</c:v>
                </c:pt>
                <c:pt idx="4271">
                  <c:v>44879.838287037041</c:v>
                </c:pt>
                <c:pt idx="4272">
                  <c:v>44879.83829861111</c:v>
                </c:pt>
                <c:pt idx="4273">
                  <c:v>44879.838310185187</c:v>
                </c:pt>
                <c:pt idx="4274">
                  <c:v>44879.838321759256</c:v>
                </c:pt>
                <c:pt idx="4275">
                  <c:v>44879.838333333333</c:v>
                </c:pt>
                <c:pt idx="4276">
                  <c:v>44879.83834490741</c:v>
                </c:pt>
                <c:pt idx="4277">
                  <c:v>44879.838356481479</c:v>
                </c:pt>
                <c:pt idx="4278">
                  <c:v>44879.838368055556</c:v>
                </c:pt>
                <c:pt idx="4279">
                  <c:v>44879.838379629633</c:v>
                </c:pt>
                <c:pt idx="4280">
                  <c:v>44879.838391203702</c:v>
                </c:pt>
                <c:pt idx="4281">
                  <c:v>44879.838402777779</c:v>
                </c:pt>
                <c:pt idx="4282">
                  <c:v>44879.838414351849</c:v>
                </c:pt>
                <c:pt idx="4283">
                  <c:v>44879.838425925926</c:v>
                </c:pt>
                <c:pt idx="4284">
                  <c:v>44879.838437500002</c:v>
                </c:pt>
                <c:pt idx="4285">
                  <c:v>44879.838449074072</c:v>
                </c:pt>
                <c:pt idx="4286">
                  <c:v>44879.838460648149</c:v>
                </c:pt>
                <c:pt idx="4287">
                  <c:v>44879.838472222225</c:v>
                </c:pt>
                <c:pt idx="4288">
                  <c:v>44879.838483796295</c:v>
                </c:pt>
                <c:pt idx="4289">
                  <c:v>44879.838495370372</c:v>
                </c:pt>
                <c:pt idx="4290">
                  <c:v>44879.838506944441</c:v>
                </c:pt>
                <c:pt idx="4291">
                  <c:v>44879.838518518518</c:v>
                </c:pt>
                <c:pt idx="4292">
                  <c:v>44879.838530092595</c:v>
                </c:pt>
                <c:pt idx="4293">
                  <c:v>44879.838541666664</c:v>
                </c:pt>
                <c:pt idx="4294">
                  <c:v>44879.838553240741</c:v>
                </c:pt>
                <c:pt idx="4295">
                  <c:v>44879.838564814818</c:v>
                </c:pt>
                <c:pt idx="4296">
                  <c:v>44879.838576388887</c:v>
                </c:pt>
                <c:pt idx="4297">
                  <c:v>44879.838587962964</c:v>
                </c:pt>
                <c:pt idx="4298">
                  <c:v>44879.838599537034</c:v>
                </c:pt>
                <c:pt idx="4299">
                  <c:v>44879.83861111111</c:v>
                </c:pt>
                <c:pt idx="4300">
                  <c:v>44879.838622685187</c:v>
                </c:pt>
                <c:pt idx="4301">
                  <c:v>44879.838634259257</c:v>
                </c:pt>
                <c:pt idx="4302">
                  <c:v>44879.838645833333</c:v>
                </c:pt>
                <c:pt idx="4303">
                  <c:v>44879.83865740741</c:v>
                </c:pt>
                <c:pt idx="4304">
                  <c:v>44879.83866898148</c:v>
                </c:pt>
                <c:pt idx="4305">
                  <c:v>44879.838680555556</c:v>
                </c:pt>
                <c:pt idx="4306">
                  <c:v>44879.838692129626</c:v>
                </c:pt>
                <c:pt idx="4307">
                  <c:v>44879.838703703703</c:v>
                </c:pt>
                <c:pt idx="4308">
                  <c:v>44879.83871527778</c:v>
                </c:pt>
                <c:pt idx="4309">
                  <c:v>44879.838726851849</c:v>
                </c:pt>
                <c:pt idx="4310">
                  <c:v>44879.838738425926</c:v>
                </c:pt>
                <c:pt idx="4311">
                  <c:v>44879.838750000003</c:v>
                </c:pt>
                <c:pt idx="4312">
                  <c:v>44879.838761574072</c:v>
                </c:pt>
                <c:pt idx="4313">
                  <c:v>44879.838773148149</c:v>
                </c:pt>
                <c:pt idx="4314">
                  <c:v>44879.838784722226</c:v>
                </c:pt>
                <c:pt idx="4315">
                  <c:v>44879.838796296295</c:v>
                </c:pt>
                <c:pt idx="4316">
                  <c:v>44879.838807870372</c:v>
                </c:pt>
                <c:pt idx="4317">
                  <c:v>44879.838819444441</c:v>
                </c:pt>
                <c:pt idx="4318">
                  <c:v>44879.838831018518</c:v>
                </c:pt>
                <c:pt idx="4319">
                  <c:v>44879.838842592595</c:v>
                </c:pt>
                <c:pt idx="4320">
                  <c:v>44879.838854166665</c:v>
                </c:pt>
                <c:pt idx="4321">
                  <c:v>44879.838865740741</c:v>
                </c:pt>
                <c:pt idx="4322">
                  <c:v>44879.838877314818</c:v>
                </c:pt>
                <c:pt idx="4323">
                  <c:v>44879.838888888888</c:v>
                </c:pt>
                <c:pt idx="4324">
                  <c:v>44879.838900462964</c:v>
                </c:pt>
                <c:pt idx="4325">
                  <c:v>44879.838912037034</c:v>
                </c:pt>
                <c:pt idx="4326">
                  <c:v>44879.838923611111</c:v>
                </c:pt>
                <c:pt idx="4327">
                  <c:v>44879.838935185187</c:v>
                </c:pt>
                <c:pt idx="4328">
                  <c:v>44879.838946759257</c:v>
                </c:pt>
                <c:pt idx="4329">
                  <c:v>44879.838958333334</c:v>
                </c:pt>
                <c:pt idx="4330">
                  <c:v>44879.838969907411</c:v>
                </c:pt>
                <c:pt idx="4331">
                  <c:v>44879.83898148148</c:v>
                </c:pt>
                <c:pt idx="4332">
                  <c:v>44879.838993055557</c:v>
                </c:pt>
                <c:pt idx="4333">
                  <c:v>44879.839004629626</c:v>
                </c:pt>
                <c:pt idx="4334">
                  <c:v>44879.839016203703</c:v>
                </c:pt>
                <c:pt idx="4335">
                  <c:v>44879.83902777778</c:v>
                </c:pt>
                <c:pt idx="4336">
                  <c:v>44879.839039351849</c:v>
                </c:pt>
                <c:pt idx="4337">
                  <c:v>44879.839050925926</c:v>
                </c:pt>
                <c:pt idx="4338">
                  <c:v>44879.839062500003</c:v>
                </c:pt>
                <c:pt idx="4339">
                  <c:v>44879.839074074072</c:v>
                </c:pt>
                <c:pt idx="4340">
                  <c:v>44879.839085648149</c:v>
                </c:pt>
                <c:pt idx="4341">
                  <c:v>44879.839097222219</c:v>
                </c:pt>
                <c:pt idx="4342">
                  <c:v>44879.839108796295</c:v>
                </c:pt>
                <c:pt idx="4343">
                  <c:v>44879.839120370372</c:v>
                </c:pt>
                <c:pt idx="4344">
                  <c:v>44879.839131944442</c:v>
                </c:pt>
                <c:pt idx="4345">
                  <c:v>44879.839143518519</c:v>
                </c:pt>
                <c:pt idx="4346">
                  <c:v>44879.839155092595</c:v>
                </c:pt>
                <c:pt idx="4347">
                  <c:v>44879.839166666665</c:v>
                </c:pt>
                <c:pt idx="4348">
                  <c:v>44879.839178240742</c:v>
                </c:pt>
                <c:pt idx="4349">
                  <c:v>44879.839189814818</c:v>
                </c:pt>
                <c:pt idx="4350">
                  <c:v>44879.839201388888</c:v>
                </c:pt>
                <c:pt idx="4351">
                  <c:v>44879.839212962965</c:v>
                </c:pt>
                <c:pt idx="4352">
                  <c:v>44879.839224537034</c:v>
                </c:pt>
                <c:pt idx="4353">
                  <c:v>44879.839236111111</c:v>
                </c:pt>
                <c:pt idx="4354">
                  <c:v>44879.839247685188</c:v>
                </c:pt>
                <c:pt idx="4355">
                  <c:v>44879.839259259257</c:v>
                </c:pt>
                <c:pt idx="4356">
                  <c:v>44879.839270833334</c:v>
                </c:pt>
                <c:pt idx="4357">
                  <c:v>44879.839282407411</c:v>
                </c:pt>
                <c:pt idx="4358">
                  <c:v>44879.83929398148</c:v>
                </c:pt>
                <c:pt idx="4359">
                  <c:v>44879.839305555557</c:v>
                </c:pt>
                <c:pt idx="4360">
                  <c:v>44879.839317129627</c:v>
                </c:pt>
                <c:pt idx="4361">
                  <c:v>44879.839328703703</c:v>
                </c:pt>
                <c:pt idx="4362">
                  <c:v>44879.83934027778</c:v>
                </c:pt>
                <c:pt idx="4363">
                  <c:v>44879.83935185185</c:v>
                </c:pt>
                <c:pt idx="4364">
                  <c:v>44879.839363425926</c:v>
                </c:pt>
                <c:pt idx="4365">
                  <c:v>44879.839375000003</c:v>
                </c:pt>
                <c:pt idx="4366">
                  <c:v>44879.839386574073</c:v>
                </c:pt>
                <c:pt idx="4367">
                  <c:v>44879.839398148149</c:v>
                </c:pt>
                <c:pt idx="4368">
                  <c:v>44879.839409722219</c:v>
                </c:pt>
                <c:pt idx="4369">
                  <c:v>44879.839421296296</c:v>
                </c:pt>
                <c:pt idx="4370">
                  <c:v>44879.839432870373</c:v>
                </c:pt>
                <c:pt idx="4371">
                  <c:v>44879.839444444442</c:v>
                </c:pt>
                <c:pt idx="4372">
                  <c:v>44879.839456018519</c:v>
                </c:pt>
                <c:pt idx="4373">
                  <c:v>44879.839467592596</c:v>
                </c:pt>
                <c:pt idx="4374">
                  <c:v>44879.839479166665</c:v>
                </c:pt>
                <c:pt idx="4375">
                  <c:v>44879.839490740742</c:v>
                </c:pt>
                <c:pt idx="4376">
                  <c:v>44879.839502314811</c:v>
                </c:pt>
                <c:pt idx="4377">
                  <c:v>44879.839513888888</c:v>
                </c:pt>
                <c:pt idx="4378">
                  <c:v>44879.839525462965</c:v>
                </c:pt>
                <c:pt idx="4379">
                  <c:v>44879.839537037034</c:v>
                </c:pt>
                <c:pt idx="4380">
                  <c:v>44879.839548611111</c:v>
                </c:pt>
                <c:pt idx="4381">
                  <c:v>44879.839560185188</c:v>
                </c:pt>
                <c:pt idx="4382">
                  <c:v>44879.839571759258</c:v>
                </c:pt>
                <c:pt idx="4383">
                  <c:v>44879.839583333334</c:v>
                </c:pt>
                <c:pt idx="4384">
                  <c:v>44879.839594907404</c:v>
                </c:pt>
                <c:pt idx="4385">
                  <c:v>44879.839606481481</c:v>
                </c:pt>
                <c:pt idx="4386">
                  <c:v>44879.839618055557</c:v>
                </c:pt>
                <c:pt idx="4387">
                  <c:v>44879.839629629627</c:v>
                </c:pt>
                <c:pt idx="4388">
                  <c:v>44879.839641203704</c:v>
                </c:pt>
                <c:pt idx="4389">
                  <c:v>44879.83965277778</c:v>
                </c:pt>
                <c:pt idx="4390">
                  <c:v>44879.83966435185</c:v>
                </c:pt>
                <c:pt idx="4391">
                  <c:v>44879.839675925927</c:v>
                </c:pt>
                <c:pt idx="4392">
                  <c:v>44879.839687500003</c:v>
                </c:pt>
                <c:pt idx="4393">
                  <c:v>44879.839699074073</c:v>
                </c:pt>
                <c:pt idx="4394">
                  <c:v>44879.83971064815</c:v>
                </c:pt>
                <c:pt idx="4395">
                  <c:v>44879.839722222219</c:v>
                </c:pt>
                <c:pt idx="4396">
                  <c:v>44879.839733796296</c:v>
                </c:pt>
                <c:pt idx="4397">
                  <c:v>44879.839745370373</c:v>
                </c:pt>
                <c:pt idx="4398">
                  <c:v>44879.839756944442</c:v>
                </c:pt>
                <c:pt idx="4399">
                  <c:v>44879.839768518519</c:v>
                </c:pt>
                <c:pt idx="4400">
                  <c:v>44879.839780092596</c:v>
                </c:pt>
                <c:pt idx="4401">
                  <c:v>44879.839791666665</c:v>
                </c:pt>
                <c:pt idx="4402">
                  <c:v>44879.839803240742</c:v>
                </c:pt>
                <c:pt idx="4403">
                  <c:v>44879.839814814812</c:v>
                </c:pt>
                <c:pt idx="4404">
                  <c:v>44879.839826388888</c:v>
                </c:pt>
                <c:pt idx="4405">
                  <c:v>44879.839837962965</c:v>
                </c:pt>
                <c:pt idx="4406">
                  <c:v>44879.839849537035</c:v>
                </c:pt>
                <c:pt idx="4407">
                  <c:v>44879.839861111112</c:v>
                </c:pt>
                <c:pt idx="4408">
                  <c:v>44879.839872685188</c:v>
                </c:pt>
                <c:pt idx="4409">
                  <c:v>44879.839884259258</c:v>
                </c:pt>
                <c:pt idx="4410">
                  <c:v>44879.839895833335</c:v>
                </c:pt>
                <c:pt idx="4411">
                  <c:v>44879.839907407404</c:v>
                </c:pt>
                <c:pt idx="4412">
                  <c:v>44879.839918981481</c:v>
                </c:pt>
                <c:pt idx="4413">
                  <c:v>44879.839930555558</c:v>
                </c:pt>
                <c:pt idx="4414">
                  <c:v>44879.839942129627</c:v>
                </c:pt>
                <c:pt idx="4415">
                  <c:v>44879.839953703704</c:v>
                </c:pt>
                <c:pt idx="4416">
                  <c:v>44879.839965277781</c:v>
                </c:pt>
                <c:pt idx="4417">
                  <c:v>44879.83997685185</c:v>
                </c:pt>
                <c:pt idx="4418">
                  <c:v>44879.839988425927</c:v>
                </c:pt>
                <c:pt idx="4419">
                  <c:v>44879.839999999997</c:v>
                </c:pt>
                <c:pt idx="4420">
                  <c:v>44879.840011574073</c:v>
                </c:pt>
                <c:pt idx="4421">
                  <c:v>44879.84002314815</c:v>
                </c:pt>
                <c:pt idx="4422">
                  <c:v>44879.84003472222</c:v>
                </c:pt>
                <c:pt idx="4423">
                  <c:v>44879.840046296296</c:v>
                </c:pt>
                <c:pt idx="4424">
                  <c:v>44879.840057870373</c:v>
                </c:pt>
                <c:pt idx="4425">
                  <c:v>44879.840069444443</c:v>
                </c:pt>
                <c:pt idx="4426">
                  <c:v>44879.840081018519</c:v>
                </c:pt>
                <c:pt idx="4427">
                  <c:v>44879.840092592596</c:v>
                </c:pt>
                <c:pt idx="4428">
                  <c:v>44879.840104166666</c:v>
                </c:pt>
                <c:pt idx="4429">
                  <c:v>44879.840115740742</c:v>
                </c:pt>
                <c:pt idx="4430">
                  <c:v>44879.840127314812</c:v>
                </c:pt>
                <c:pt idx="4431">
                  <c:v>44879.840138888889</c:v>
                </c:pt>
                <c:pt idx="4432">
                  <c:v>44879.840150462966</c:v>
                </c:pt>
                <c:pt idx="4433">
                  <c:v>44879.840162037035</c:v>
                </c:pt>
                <c:pt idx="4434">
                  <c:v>44879.840173611112</c:v>
                </c:pt>
                <c:pt idx="4435">
                  <c:v>44879.840185185189</c:v>
                </c:pt>
                <c:pt idx="4436">
                  <c:v>44879.840196759258</c:v>
                </c:pt>
                <c:pt idx="4437">
                  <c:v>44879.840208333335</c:v>
                </c:pt>
                <c:pt idx="4438">
                  <c:v>44879.840219907404</c:v>
                </c:pt>
                <c:pt idx="4439">
                  <c:v>44879.840231481481</c:v>
                </c:pt>
                <c:pt idx="4440">
                  <c:v>44879.840243055558</c:v>
                </c:pt>
                <c:pt idx="4441">
                  <c:v>44879.840254629627</c:v>
                </c:pt>
                <c:pt idx="4442">
                  <c:v>44879.840266203704</c:v>
                </c:pt>
                <c:pt idx="4443">
                  <c:v>44879.840277777781</c:v>
                </c:pt>
                <c:pt idx="4444">
                  <c:v>44879.840289351851</c:v>
                </c:pt>
                <c:pt idx="4445">
                  <c:v>44879.840300925927</c:v>
                </c:pt>
                <c:pt idx="4446">
                  <c:v>44879.840312499997</c:v>
                </c:pt>
                <c:pt idx="4447">
                  <c:v>44879.840324074074</c:v>
                </c:pt>
                <c:pt idx="4448">
                  <c:v>44879.84033564815</c:v>
                </c:pt>
                <c:pt idx="4449">
                  <c:v>44879.84034722222</c:v>
                </c:pt>
                <c:pt idx="4450">
                  <c:v>44879.840358796297</c:v>
                </c:pt>
                <c:pt idx="4451">
                  <c:v>44879.840370370373</c:v>
                </c:pt>
                <c:pt idx="4452">
                  <c:v>44879.840381944443</c:v>
                </c:pt>
                <c:pt idx="4453">
                  <c:v>44879.84039351852</c:v>
                </c:pt>
                <c:pt idx="4454">
                  <c:v>44879.840405092589</c:v>
                </c:pt>
                <c:pt idx="4455">
                  <c:v>44879.840416666666</c:v>
                </c:pt>
                <c:pt idx="4456">
                  <c:v>44879.840428240743</c:v>
                </c:pt>
                <c:pt idx="4457">
                  <c:v>44879.840439814812</c:v>
                </c:pt>
                <c:pt idx="4458">
                  <c:v>44879.840451388889</c:v>
                </c:pt>
                <c:pt idx="4459">
                  <c:v>44879.840462962966</c:v>
                </c:pt>
                <c:pt idx="4460">
                  <c:v>44879.840474537035</c:v>
                </c:pt>
                <c:pt idx="4461">
                  <c:v>44879.840486111112</c:v>
                </c:pt>
                <c:pt idx="4462">
                  <c:v>44879.840497685182</c:v>
                </c:pt>
                <c:pt idx="4463">
                  <c:v>44879.840509259258</c:v>
                </c:pt>
                <c:pt idx="4464">
                  <c:v>44879.840520833335</c:v>
                </c:pt>
                <c:pt idx="4465">
                  <c:v>44879.840532407405</c:v>
                </c:pt>
                <c:pt idx="4466">
                  <c:v>44879.840543981481</c:v>
                </c:pt>
                <c:pt idx="4467">
                  <c:v>44879.840555555558</c:v>
                </c:pt>
                <c:pt idx="4468">
                  <c:v>44879.840567129628</c:v>
                </c:pt>
                <c:pt idx="4469">
                  <c:v>44879.840578703705</c:v>
                </c:pt>
                <c:pt idx="4470">
                  <c:v>44879.840590277781</c:v>
                </c:pt>
                <c:pt idx="4471">
                  <c:v>44879.840601851851</c:v>
                </c:pt>
                <c:pt idx="4472">
                  <c:v>44879.840613425928</c:v>
                </c:pt>
                <c:pt idx="4473">
                  <c:v>44879.840624999997</c:v>
                </c:pt>
                <c:pt idx="4474">
                  <c:v>44879.840636574074</c:v>
                </c:pt>
                <c:pt idx="4475">
                  <c:v>44879.840648148151</c:v>
                </c:pt>
                <c:pt idx="4476">
                  <c:v>44879.84065972222</c:v>
                </c:pt>
                <c:pt idx="4477">
                  <c:v>44879.840671296297</c:v>
                </c:pt>
                <c:pt idx="4478">
                  <c:v>44879.840682870374</c:v>
                </c:pt>
                <c:pt idx="4479">
                  <c:v>44879.840694444443</c:v>
                </c:pt>
                <c:pt idx="4480">
                  <c:v>44879.84070601852</c:v>
                </c:pt>
                <c:pt idx="4481">
                  <c:v>44879.840717592589</c:v>
                </c:pt>
                <c:pt idx="4482">
                  <c:v>44879.840729166666</c:v>
                </c:pt>
                <c:pt idx="4483">
                  <c:v>44879.840740740743</c:v>
                </c:pt>
                <c:pt idx="4484">
                  <c:v>44879.840752314813</c:v>
                </c:pt>
                <c:pt idx="4485">
                  <c:v>44879.840763888889</c:v>
                </c:pt>
                <c:pt idx="4486">
                  <c:v>44879.840775462966</c:v>
                </c:pt>
                <c:pt idx="4487">
                  <c:v>44879.840787037036</c:v>
                </c:pt>
                <c:pt idx="4488">
                  <c:v>44879.840798611112</c:v>
                </c:pt>
                <c:pt idx="4489">
                  <c:v>44879.840810185182</c:v>
                </c:pt>
                <c:pt idx="4490">
                  <c:v>44879.840821759259</c:v>
                </c:pt>
                <c:pt idx="4491">
                  <c:v>44879.840833333335</c:v>
                </c:pt>
                <c:pt idx="4492">
                  <c:v>44879.840844907405</c:v>
                </c:pt>
                <c:pt idx="4493">
                  <c:v>44879.840856481482</c:v>
                </c:pt>
                <c:pt idx="4494">
                  <c:v>44879.840868055559</c:v>
                </c:pt>
                <c:pt idx="4495">
                  <c:v>44879.840879629628</c:v>
                </c:pt>
                <c:pt idx="4496">
                  <c:v>44879.840891203705</c:v>
                </c:pt>
                <c:pt idx="4497">
                  <c:v>44879.840902777774</c:v>
                </c:pt>
                <c:pt idx="4498">
                  <c:v>44879.840914351851</c:v>
                </c:pt>
                <c:pt idx="4499">
                  <c:v>44879.840925925928</c:v>
                </c:pt>
                <c:pt idx="4500">
                  <c:v>44879.840937499997</c:v>
                </c:pt>
                <c:pt idx="4501">
                  <c:v>44879.840949074074</c:v>
                </c:pt>
                <c:pt idx="4502">
                  <c:v>44879.840960648151</c:v>
                </c:pt>
                <c:pt idx="4503">
                  <c:v>44879.84097222222</c:v>
                </c:pt>
                <c:pt idx="4504">
                  <c:v>44879.840983796297</c:v>
                </c:pt>
                <c:pt idx="4505">
                  <c:v>44879.840995370374</c:v>
                </c:pt>
                <c:pt idx="4506">
                  <c:v>44879.841006944444</c:v>
                </c:pt>
                <c:pt idx="4507">
                  <c:v>44879.84101851852</c:v>
                </c:pt>
                <c:pt idx="4508">
                  <c:v>44879.84103009259</c:v>
                </c:pt>
                <c:pt idx="4509">
                  <c:v>44879.841041666667</c:v>
                </c:pt>
                <c:pt idx="4510">
                  <c:v>44879.841053240743</c:v>
                </c:pt>
                <c:pt idx="4511">
                  <c:v>44879.841064814813</c:v>
                </c:pt>
                <c:pt idx="4512">
                  <c:v>44879.84107638889</c:v>
                </c:pt>
                <c:pt idx="4513">
                  <c:v>44879.841087962966</c:v>
                </c:pt>
                <c:pt idx="4514">
                  <c:v>44879.841099537036</c:v>
                </c:pt>
                <c:pt idx="4515">
                  <c:v>44879.841111111113</c:v>
                </c:pt>
                <c:pt idx="4516">
                  <c:v>44879.841122685182</c:v>
                </c:pt>
                <c:pt idx="4517">
                  <c:v>44879.841134259259</c:v>
                </c:pt>
                <c:pt idx="4518">
                  <c:v>44879.841145833336</c:v>
                </c:pt>
                <c:pt idx="4519">
                  <c:v>44879.841157407405</c:v>
                </c:pt>
                <c:pt idx="4520">
                  <c:v>44879.841168981482</c:v>
                </c:pt>
                <c:pt idx="4521">
                  <c:v>44879.841180555559</c:v>
                </c:pt>
                <c:pt idx="4522">
                  <c:v>44879.841192129628</c:v>
                </c:pt>
                <c:pt idx="4523">
                  <c:v>44879.841203703705</c:v>
                </c:pt>
                <c:pt idx="4524">
                  <c:v>44879.841215277775</c:v>
                </c:pt>
                <c:pt idx="4525">
                  <c:v>44879.841226851851</c:v>
                </c:pt>
                <c:pt idx="4526">
                  <c:v>44879.841238425928</c:v>
                </c:pt>
                <c:pt idx="4527">
                  <c:v>44879.841249999998</c:v>
                </c:pt>
                <c:pt idx="4528">
                  <c:v>44879.841261574074</c:v>
                </c:pt>
                <c:pt idx="4529">
                  <c:v>44879.841273148151</c:v>
                </c:pt>
                <c:pt idx="4530">
                  <c:v>44879.841284722221</c:v>
                </c:pt>
                <c:pt idx="4531">
                  <c:v>44879.841296296298</c:v>
                </c:pt>
                <c:pt idx="4532">
                  <c:v>44879.841307870367</c:v>
                </c:pt>
                <c:pt idx="4533">
                  <c:v>44879.841319444444</c:v>
                </c:pt>
                <c:pt idx="4534">
                  <c:v>44879.841331018521</c:v>
                </c:pt>
                <c:pt idx="4535">
                  <c:v>44879.84134259259</c:v>
                </c:pt>
                <c:pt idx="4536">
                  <c:v>44879.841354166667</c:v>
                </c:pt>
                <c:pt idx="4537">
                  <c:v>44879.841365740744</c:v>
                </c:pt>
                <c:pt idx="4538">
                  <c:v>44879.841377314813</c:v>
                </c:pt>
                <c:pt idx="4539">
                  <c:v>44879.84138888889</c:v>
                </c:pt>
                <c:pt idx="4540">
                  <c:v>44879.841400462959</c:v>
                </c:pt>
                <c:pt idx="4541">
                  <c:v>44879.841412037036</c:v>
                </c:pt>
                <c:pt idx="4542">
                  <c:v>44879.841423611113</c:v>
                </c:pt>
                <c:pt idx="4543">
                  <c:v>44879.841435185182</c:v>
                </c:pt>
                <c:pt idx="4544">
                  <c:v>44879.841446759259</c:v>
                </c:pt>
                <c:pt idx="4545">
                  <c:v>44879.841458333336</c:v>
                </c:pt>
                <c:pt idx="4546">
                  <c:v>44879.841469907406</c:v>
                </c:pt>
                <c:pt idx="4547">
                  <c:v>44879.841481481482</c:v>
                </c:pt>
                <c:pt idx="4548">
                  <c:v>44879.841493055559</c:v>
                </c:pt>
                <c:pt idx="4549">
                  <c:v>44879.841504629629</c:v>
                </c:pt>
                <c:pt idx="4550">
                  <c:v>44879.841516203705</c:v>
                </c:pt>
                <c:pt idx="4551">
                  <c:v>44879.841527777775</c:v>
                </c:pt>
                <c:pt idx="4552">
                  <c:v>44879.841539351852</c:v>
                </c:pt>
                <c:pt idx="4553">
                  <c:v>44879.841550925928</c:v>
                </c:pt>
                <c:pt idx="4554">
                  <c:v>44879.841562499998</c:v>
                </c:pt>
                <c:pt idx="4555">
                  <c:v>44879.841574074075</c:v>
                </c:pt>
                <c:pt idx="4556">
                  <c:v>44879.841585648152</c:v>
                </c:pt>
                <c:pt idx="4557">
                  <c:v>44879.841597222221</c:v>
                </c:pt>
                <c:pt idx="4558">
                  <c:v>44879.841608796298</c:v>
                </c:pt>
                <c:pt idx="4559">
                  <c:v>44879.841620370367</c:v>
                </c:pt>
                <c:pt idx="4560">
                  <c:v>44879.841631944444</c:v>
                </c:pt>
                <c:pt idx="4561">
                  <c:v>44879.841643518521</c:v>
                </c:pt>
                <c:pt idx="4562">
                  <c:v>44879.84165509259</c:v>
                </c:pt>
                <c:pt idx="4563">
                  <c:v>44879.841666666667</c:v>
                </c:pt>
                <c:pt idx="4564">
                  <c:v>44879.841678240744</c:v>
                </c:pt>
                <c:pt idx="4565">
                  <c:v>44879.841689814813</c:v>
                </c:pt>
                <c:pt idx="4566">
                  <c:v>44879.84170138889</c:v>
                </c:pt>
                <c:pt idx="4567">
                  <c:v>44879.84171296296</c:v>
                </c:pt>
                <c:pt idx="4568">
                  <c:v>44879.841724537036</c:v>
                </c:pt>
                <c:pt idx="4569">
                  <c:v>44879.841736111113</c:v>
                </c:pt>
                <c:pt idx="4570">
                  <c:v>44879.841747685183</c:v>
                </c:pt>
                <c:pt idx="4571">
                  <c:v>44879.84175925926</c:v>
                </c:pt>
                <c:pt idx="4572">
                  <c:v>44879.841770833336</c:v>
                </c:pt>
                <c:pt idx="4573">
                  <c:v>44879.841782407406</c:v>
                </c:pt>
                <c:pt idx="4574">
                  <c:v>44879.841793981483</c:v>
                </c:pt>
                <c:pt idx="4575">
                  <c:v>44879.841805555552</c:v>
                </c:pt>
                <c:pt idx="4576">
                  <c:v>44879.841817129629</c:v>
                </c:pt>
                <c:pt idx="4577">
                  <c:v>44879.841828703706</c:v>
                </c:pt>
                <c:pt idx="4578">
                  <c:v>44879.841840277775</c:v>
                </c:pt>
                <c:pt idx="4579">
                  <c:v>44879.841851851852</c:v>
                </c:pt>
                <c:pt idx="4580">
                  <c:v>44879.841863425929</c:v>
                </c:pt>
                <c:pt idx="4581">
                  <c:v>44879.841874999998</c:v>
                </c:pt>
                <c:pt idx="4582">
                  <c:v>44879.841886574075</c:v>
                </c:pt>
                <c:pt idx="4583">
                  <c:v>44879.841898148145</c:v>
                </c:pt>
                <c:pt idx="4584">
                  <c:v>44879.841909722221</c:v>
                </c:pt>
                <c:pt idx="4585">
                  <c:v>44879.841921296298</c:v>
                </c:pt>
                <c:pt idx="4586">
                  <c:v>44879.841932870368</c:v>
                </c:pt>
                <c:pt idx="4587">
                  <c:v>44879.841944444444</c:v>
                </c:pt>
                <c:pt idx="4588">
                  <c:v>44879.841956018521</c:v>
                </c:pt>
                <c:pt idx="4589">
                  <c:v>44879.841967592591</c:v>
                </c:pt>
                <c:pt idx="4590">
                  <c:v>44879.841979166667</c:v>
                </c:pt>
                <c:pt idx="4591">
                  <c:v>44879.841990740744</c:v>
                </c:pt>
                <c:pt idx="4592">
                  <c:v>44879.842002314814</c:v>
                </c:pt>
                <c:pt idx="4593">
                  <c:v>44879.842013888891</c:v>
                </c:pt>
                <c:pt idx="4594">
                  <c:v>44879.84202546296</c:v>
                </c:pt>
                <c:pt idx="4595">
                  <c:v>44879.842037037037</c:v>
                </c:pt>
                <c:pt idx="4596">
                  <c:v>44879.842048611114</c:v>
                </c:pt>
                <c:pt idx="4597">
                  <c:v>44879.842060185183</c:v>
                </c:pt>
                <c:pt idx="4598">
                  <c:v>44879.84207175926</c:v>
                </c:pt>
                <c:pt idx="4599">
                  <c:v>44879.842083333337</c:v>
                </c:pt>
                <c:pt idx="4600">
                  <c:v>44879.842094907406</c:v>
                </c:pt>
                <c:pt idx="4601">
                  <c:v>44879.842106481483</c:v>
                </c:pt>
                <c:pt idx="4602">
                  <c:v>44879.842118055552</c:v>
                </c:pt>
                <c:pt idx="4603">
                  <c:v>44879.842129629629</c:v>
                </c:pt>
                <c:pt idx="4604">
                  <c:v>44879.842141203706</c:v>
                </c:pt>
                <c:pt idx="4605">
                  <c:v>44879.842152777775</c:v>
                </c:pt>
                <c:pt idx="4606">
                  <c:v>44879.842164351852</c:v>
                </c:pt>
                <c:pt idx="4607">
                  <c:v>44879.842175925929</c:v>
                </c:pt>
                <c:pt idx="4608">
                  <c:v>44879.842187499999</c:v>
                </c:pt>
                <c:pt idx="4609">
                  <c:v>44879.842199074075</c:v>
                </c:pt>
                <c:pt idx="4610">
                  <c:v>44879.842210648145</c:v>
                </c:pt>
                <c:pt idx="4611">
                  <c:v>44879.842222222222</c:v>
                </c:pt>
                <c:pt idx="4612">
                  <c:v>44879.842233796298</c:v>
                </c:pt>
                <c:pt idx="4613">
                  <c:v>44879.842245370368</c:v>
                </c:pt>
                <c:pt idx="4614">
                  <c:v>44879.842256944445</c:v>
                </c:pt>
                <c:pt idx="4615">
                  <c:v>44879.842268518521</c:v>
                </c:pt>
                <c:pt idx="4616">
                  <c:v>44879.842280092591</c:v>
                </c:pt>
                <c:pt idx="4617">
                  <c:v>44879.842291666668</c:v>
                </c:pt>
                <c:pt idx="4618">
                  <c:v>44879.842303240737</c:v>
                </c:pt>
                <c:pt idx="4619">
                  <c:v>44879.842314814814</c:v>
                </c:pt>
                <c:pt idx="4620">
                  <c:v>44879.842326388891</c:v>
                </c:pt>
                <c:pt idx="4621">
                  <c:v>44879.84233796296</c:v>
                </c:pt>
                <c:pt idx="4622">
                  <c:v>44879.842349537037</c:v>
                </c:pt>
                <c:pt idx="4623">
                  <c:v>44879.842361111114</c:v>
                </c:pt>
                <c:pt idx="4624">
                  <c:v>44879.842372685183</c:v>
                </c:pt>
                <c:pt idx="4625">
                  <c:v>44879.84238425926</c:v>
                </c:pt>
                <c:pt idx="4626">
                  <c:v>44879.842395833337</c:v>
                </c:pt>
                <c:pt idx="4627">
                  <c:v>44879.842407407406</c:v>
                </c:pt>
                <c:pt idx="4628">
                  <c:v>44879.842418981483</c:v>
                </c:pt>
                <c:pt idx="4629">
                  <c:v>44879.842430555553</c:v>
                </c:pt>
                <c:pt idx="4630">
                  <c:v>44879.842442129629</c:v>
                </c:pt>
                <c:pt idx="4631">
                  <c:v>44879.842453703706</c:v>
                </c:pt>
                <c:pt idx="4632">
                  <c:v>44879.842465277776</c:v>
                </c:pt>
                <c:pt idx="4633">
                  <c:v>44879.842476851853</c:v>
                </c:pt>
                <c:pt idx="4634">
                  <c:v>44879.842488425929</c:v>
                </c:pt>
                <c:pt idx="4635">
                  <c:v>44879.842499999999</c:v>
                </c:pt>
                <c:pt idx="4636">
                  <c:v>44879.842511574076</c:v>
                </c:pt>
                <c:pt idx="4637">
                  <c:v>44879.842523148145</c:v>
                </c:pt>
                <c:pt idx="4638">
                  <c:v>44879.842534722222</c:v>
                </c:pt>
                <c:pt idx="4639">
                  <c:v>44879.842546296299</c:v>
                </c:pt>
                <c:pt idx="4640">
                  <c:v>44879.842557870368</c:v>
                </c:pt>
                <c:pt idx="4641">
                  <c:v>44879.842569444445</c:v>
                </c:pt>
                <c:pt idx="4642">
                  <c:v>44879.842581018522</c:v>
                </c:pt>
                <c:pt idx="4643">
                  <c:v>44879.842592592591</c:v>
                </c:pt>
                <c:pt idx="4644">
                  <c:v>44879.842604166668</c:v>
                </c:pt>
                <c:pt idx="4645">
                  <c:v>44879.842615740738</c:v>
                </c:pt>
                <c:pt idx="4646">
                  <c:v>44879.842627314814</c:v>
                </c:pt>
                <c:pt idx="4647">
                  <c:v>44879.842638888891</c:v>
                </c:pt>
                <c:pt idx="4648">
                  <c:v>44879.842650462961</c:v>
                </c:pt>
                <c:pt idx="4649">
                  <c:v>44879.842662037037</c:v>
                </c:pt>
                <c:pt idx="4650">
                  <c:v>44879.842673611114</c:v>
                </c:pt>
                <c:pt idx="4651">
                  <c:v>44879.842685185184</c:v>
                </c:pt>
                <c:pt idx="4652">
                  <c:v>44879.84269675926</c:v>
                </c:pt>
                <c:pt idx="4653">
                  <c:v>44879.84270833333</c:v>
                </c:pt>
                <c:pt idx="4654">
                  <c:v>44879.842719907407</c:v>
                </c:pt>
                <c:pt idx="4655">
                  <c:v>44879.842731481483</c:v>
                </c:pt>
                <c:pt idx="4656">
                  <c:v>44879.842743055553</c:v>
                </c:pt>
                <c:pt idx="4657">
                  <c:v>44879.84275462963</c:v>
                </c:pt>
                <c:pt idx="4658">
                  <c:v>44879.842766203707</c:v>
                </c:pt>
                <c:pt idx="4659">
                  <c:v>44879.842777777776</c:v>
                </c:pt>
                <c:pt idx="4660">
                  <c:v>44879.842789351853</c:v>
                </c:pt>
                <c:pt idx="4661">
                  <c:v>44879.842800925922</c:v>
                </c:pt>
                <c:pt idx="4662">
                  <c:v>44879.842812499999</c:v>
                </c:pt>
                <c:pt idx="4663">
                  <c:v>44879.842824074076</c:v>
                </c:pt>
                <c:pt idx="4664">
                  <c:v>44879.842835648145</c:v>
                </c:pt>
                <c:pt idx="4665">
                  <c:v>44879.842847222222</c:v>
                </c:pt>
                <c:pt idx="4666">
                  <c:v>44879.842858796299</c:v>
                </c:pt>
                <c:pt idx="4667">
                  <c:v>44879.842870370368</c:v>
                </c:pt>
                <c:pt idx="4668">
                  <c:v>44879.842881944445</c:v>
                </c:pt>
                <c:pt idx="4669">
                  <c:v>44879.842893518522</c:v>
                </c:pt>
                <c:pt idx="4670">
                  <c:v>44879.842905092592</c:v>
                </c:pt>
                <c:pt idx="4671">
                  <c:v>44879.842916666668</c:v>
                </c:pt>
                <c:pt idx="4672">
                  <c:v>44879.842928240738</c:v>
                </c:pt>
                <c:pt idx="4673">
                  <c:v>44879.842939814815</c:v>
                </c:pt>
                <c:pt idx="4674">
                  <c:v>44879.842951388891</c:v>
                </c:pt>
                <c:pt idx="4675">
                  <c:v>44879.842962962961</c:v>
                </c:pt>
                <c:pt idx="4676">
                  <c:v>44879.842974537038</c:v>
                </c:pt>
                <c:pt idx="4677">
                  <c:v>44879.842986111114</c:v>
                </c:pt>
                <c:pt idx="4678">
                  <c:v>44879.842997685184</c:v>
                </c:pt>
                <c:pt idx="4679">
                  <c:v>44879.843009259261</c:v>
                </c:pt>
                <c:pt idx="4680">
                  <c:v>44879.84302083333</c:v>
                </c:pt>
                <c:pt idx="4681">
                  <c:v>44879.843032407407</c:v>
                </c:pt>
                <c:pt idx="4682">
                  <c:v>44879.843043981484</c:v>
                </c:pt>
                <c:pt idx="4683">
                  <c:v>44879.843055555553</c:v>
                </c:pt>
                <c:pt idx="4684">
                  <c:v>44879.84306712963</c:v>
                </c:pt>
                <c:pt idx="4685">
                  <c:v>44879.843078703707</c:v>
                </c:pt>
                <c:pt idx="4686">
                  <c:v>44879.843090277776</c:v>
                </c:pt>
                <c:pt idx="4687">
                  <c:v>44879.843101851853</c:v>
                </c:pt>
                <c:pt idx="4688">
                  <c:v>44879.843113425923</c:v>
                </c:pt>
                <c:pt idx="4689">
                  <c:v>44879.843124999999</c:v>
                </c:pt>
                <c:pt idx="4690">
                  <c:v>44879.843136574076</c:v>
                </c:pt>
                <c:pt idx="4691">
                  <c:v>44879.843148148146</c:v>
                </c:pt>
                <c:pt idx="4692">
                  <c:v>44879.843159722222</c:v>
                </c:pt>
                <c:pt idx="4693">
                  <c:v>44879.843171296299</c:v>
                </c:pt>
                <c:pt idx="4694">
                  <c:v>44879.843182870369</c:v>
                </c:pt>
                <c:pt idx="4695">
                  <c:v>44879.843194444446</c:v>
                </c:pt>
                <c:pt idx="4696">
                  <c:v>44879.843206018515</c:v>
                </c:pt>
                <c:pt idx="4697">
                  <c:v>44879.843217592592</c:v>
                </c:pt>
                <c:pt idx="4698">
                  <c:v>44879.843229166669</c:v>
                </c:pt>
                <c:pt idx="4699">
                  <c:v>44879.843240740738</c:v>
                </c:pt>
                <c:pt idx="4700">
                  <c:v>44879.843252314815</c:v>
                </c:pt>
                <c:pt idx="4701">
                  <c:v>44879.843263888892</c:v>
                </c:pt>
                <c:pt idx="4702">
                  <c:v>44879.843275462961</c:v>
                </c:pt>
                <c:pt idx="4703">
                  <c:v>44879.843287037038</c:v>
                </c:pt>
                <c:pt idx="4704">
                  <c:v>44879.843298611115</c:v>
                </c:pt>
                <c:pt idx="4705">
                  <c:v>44879.843310185184</c:v>
                </c:pt>
                <c:pt idx="4706">
                  <c:v>44879.843321759261</c:v>
                </c:pt>
                <c:pt idx="4707">
                  <c:v>44879.843333333331</c:v>
                </c:pt>
                <c:pt idx="4708">
                  <c:v>44879.843344907407</c:v>
                </c:pt>
                <c:pt idx="4709">
                  <c:v>44879.843356481484</c:v>
                </c:pt>
                <c:pt idx="4710">
                  <c:v>44879.843368055554</c:v>
                </c:pt>
                <c:pt idx="4711">
                  <c:v>44879.84337962963</c:v>
                </c:pt>
                <c:pt idx="4712">
                  <c:v>44879.843391203707</c:v>
                </c:pt>
                <c:pt idx="4713">
                  <c:v>44879.843402777777</c:v>
                </c:pt>
                <c:pt idx="4714">
                  <c:v>44879.843414351853</c:v>
                </c:pt>
                <c:pt idx="4715">
                  <c:v>44879.843425925923</c:v>
                </c:pt>
                <c:pt idx="4716">
                  <c:v>44879.8434375</c:v>
                </c:pt>
                <c:pt idx="4717">
                  <c:v>44879.843449074076</c:v>
                </c:pt>
                <c:pt idx="4718">
                  <c:v>44879.843460648146</c:v>
                </c:pt>
                <c:pt idx="4719">
                  <c:v>44879.843472222223</c:v>
                </c:pt>
                <c:pt idx="4720">
                  <c:v>44879.8434837963</c:v>
                </c:pt>
                <c:pt idx="4721">
                  <c:v>44879.843495370369</c:v>
                </c:pt>
                <c:pt idx="4722">
                  <c:v>44879.843506944446</c:v>
                </c:pt>
                <c:pt idx="4723">
                  <c:v>44879.843518518515</c:v>
                </c:pt>
                <c:pt idx="4724">
                  <c:v>44879.843530092592</c:v>
                </c:pt>
                <c:pt idx="4725">
                  <c:v>44879.843541666669</c:v>
                </c:pt>
                <c:pt idx="4726">
                  <c:v>44879.843553240738</c:v>
                </c:pt>
                <c:pt idx="4727">
                  <c:v>44879.843564814815</c:v>
                </c:pt>
                <c:pt idx="4728">
                  <c:v>44879.843576388892</c:v>
                </c:pt>
                <c:pt idx="4729">
                  <c:v>44879.843587962961</c:v>
                </c:pt>
                <c:pt idx="4730">
                  <c:v>44879.843599537038</c:v>
                </c:pt>
                <c:pt idx="4731">
                  <c:v>44879.843611111108</c:v>
                </c:pt>
                <c:pt idx="4732">
                  <c:v>44879.843622685185</c:v>
                </c:pt>
                <c:pt idx="4733">
                  <c:v>44879.843634259261</c:v>
                </c:pt>
                <c:pt idx="4734">
                  <c:v>44879.843645833331</c:v>
                </c:pt>
                <c:pt idx="4735">
                  <c:v>44879.843657407408</c:v>
                </c:pt>
                <c:pt idx="4736">
                  <c:v>44879.843668981484</c:v>
                </c:pt>
                <c:pt idx="4737">
                  <c:v>44879.843680555554</c:v>
                </c:pt>
                <c:pt idx="4738">
                  <c:v>44879.843692129631</c:v>
                </c:pt>
                <c:pt idx="4739">
                  <c:v>44879.8437037037</c:v>
                </c:pt>
                <c:pt idx="4740">
                  <c:v>44879.843715277777</c:v>
                </c:pt>
                <c:pt idx="4741">
                  <c:v>44879.843726851854</c:v>
                </c:pt>
                <c:pt idx="4742">
                  <c:v>44879.843738425923</c:v>
                </c:pt>
                <c:pt idx="4743">
                  <c:v>44879.84375</c:v>
                </c:pt>
                <c:pt idx="4744">
                  <c:v>44879.843761574077</c:v>
                </c:pt>
                <c:pt idx="4745">
                  <c:v>44879.843773148146</c:v>
                </c:pt>
                <c:pt idx="4746">
                  <c:v>44879.843784722223</c:v>
                </c:pt>
                <c:pt idx="4747">
                  <c:v>44879.8437962963</c:v>
                </c:pt>
                <c:pt idx="4748">
                  <c:v>44879.843807870369</c:v>
                </c:pt>
                <c:pt idx="4749">
                  <c:v>44879.843819444446</c:v>
                </c:pt>
                <c:pt idx="4750">
                  <c:v>44879.843831018516</c:v>
                </c:pt>
                <c:pt idx="4751">
                  <c:v>44879.843842592592</c:v>
                </c:pt>
                <c:pt idx="4752">
                  <c:v>44879.843854166669</c:v>
                </c:pt>
                <c:pt idx="4753">
                  <c:v>44879.843865740739</c:v>
                </c:pt>
                <c:pt idx="4754">
                  <c:v>44879.843877314815</c:v>
                </c:pt>
                <c:pt idx="4755">
                  <c:v>44879.843888888892</c:v>
                </c:pt>
                <c:pt idx="4756">
                  <c:v>44879.843900462962</c:v>
                </c:pt>
                <c:pt idx="4757">
                  <c:v>44879.843912037039</c:v>
                </c:pt>
                <c:pt idx="4758">
                  <c:v>44879.843923611108</c:v>
                </c:pt>
                <c:pt idx="4759">
                  <c:v>44879.843935185185</c:v>
                </c:pt>
                <c:pt idx="4760">
                  <c:v>44879.843946759262</c:v>
                </c:pt>
                <c:pt idx="4761">
                  <c:v>44879.843958333331</c:v>
                </c:pt>
                <c:pt idx="4762">
                  <c:v>44879.843969907408</c:v>
                </c:pt>
                <c:pt idx="4763">
                  <c:v>44879.843981481485</c:v>
                </c:pt>
                <c:pt idx="4764">
                  <c:v>44879.843993055554</c:v>
                </c:pt>
                <c:pt idx="4765">
                  <c:v>44879.844004629631</c:v>
                </c:pt>
                <c:pt idx="4766">
                  <c:v>44879.8440162037</c:v>
                </c:pt>
                <c:pt idx="4767">
                  <c:v>44879.844027777777</c:v>
                </c:pt>
                <c:pt idx="4768">
                  <c:v>44879.844039351854</c:v>
                </c:pt>
                <c:pt idx="4769">
                  <c:v>44879.844050925924</c:v>
                </c:pt>
                <c:pt idx="4770">
                  <c:v>44879.8440625</c:v>
                </c:pt>
                <c:pt idx="4771">
                  <c:v>44879.844074074077</c:v>
                </c:pt>
                <c:pt idx="4772">
                  <c:v>44879.844085648147</c:v>
                </c:pt>
                <c:pt idx="4773">
                  <c:v>44879.844097222223</c:v>
                </c:pt>
                <c:pt idx="4774">
                  <c:v>44879.844108796293</c:v>
                </c:pt>
                <c:pt idx="4775">
                  <c:v>44879.84412037037</c:v>
                </c:pt>
                <c:pt idx="4776">
                  <c:v>44879.844131944446</c:v>
                </c:pt>
                <c:pt idx="4777">
                  <c:v>44879.844143518516</c:v>
                </c:pt>
                <c:pt idx="4778">
                  <c:v>44879.844155092593</c:v>
                </c:pt>
                <c:pt idx="4779">
                  <c:v>44879.844166666669</c:v>
                </c:pt>
                <c:pt idx="4780">
                  <c:v>44879.844178240739</c:v>
                </c:pt>
                <c:pt idx="4781">
                  <c:v>44879.844189814816</c:v>
                </c:pt>
                <c:pt idx="4782">
                  <c:v>44879.844201388885</c:v>
                </c:pt>
                <c:pt idx="4783">
                  <c:v>44879.844212962962</c:v>
                </c:pt>
                <c:pt idx="4784">
                  <c:v>44879.844224537039</c:v>
                </c:pt>
                <c:pt idx="4785">
                  <c:v>44879.844236111108</c:v>
                </c:pt>
                <c:pt idx="4786">
                  <c:v>44879.844247685185</c:v>
                </c:pt>
                <c:pt idx="4787">
                  <c:v>44879.844259259262</c:v>
                </c:pt>
                <c:pt idx="4788">
                  <c:v>44879.844270833331</c:v>
                </c:pt>
                <c:pt idx="4789">
                  <c:v>44879.844282407408</c:v>
                </c:pt>
                <c:pt idx="4790">
                  <c:v>44879.844293981485</c:v>
                </c:pt>
                <c:pt idx="4791">
                  <c:v>44879.844305555554</c:v>
                </c:pt>
                <c:pt idx="4792">
                  <c:v>44879.844317129631</c:v>
                </c:pt>
                <c:pt idx="4793">
                  <c:v>44879.844328703701</c:v>
                </c:pt>
                <c:pt idx="4794">
                  <c:v>44879.844340277778</c:v>
                </c:pt>
                <c:pt idx="4795">
                  <c:v>44879.844351851854</c:v>
                </c:pt>
                <c:pt idx="4796">
                  <c:v>44879.844363425924</c:v>
                </c:pt>
                <c:pt idx="4797">
                  <c:v>44879.844375000001</c:v>
                </c:pt>
                <c:pt idx="4798">
                  <c:v>44879.844386574077</c:v>
                </c:pt>
                <c:pt idx="4799">
                  <c:v>44879.844398148147</c:v>
                </c:pt>
                <c:pt idx="4800">
                  <c:v>44879.844409722224</c:v>
                </c:pt>
                <c:pt idx="4801">
                  <c:v>44879.844421296293</c:v>
                </c:pt>
                <c:pt idx="4802">
                  <c:v>44879.84443287037</c:v>
                </c:pt>
                <c:pt idx="4803">
                  <c:v>44879.844444444447</c:v>
                </c:pt>
                <c:pt idx="4804">
                  <c:v>44879.844456018516</c:v>
                </c:pt>
                <c:pt idx="4805">
                  <c:v>44879.844467592593</c:v>
                </c:pt>
                <c:pt idx="4806">
                  <c:v>44879.84447916667</c:v>
                </c:pt>
                <c:pt idx="4807">
                  <c:v>44879.844490740739</c:v>
                </c:pt>
                <c:pt idx="4808">
                  <c:v>44879.844502314816</c:v>
                </c:pt>
                <c:pt idx="4809">
                  <c:v>44879.844513888886</c:v>
                </c:pt>
                <c:pt idx="4810">
                  <c:v>44879.844525462962</c:v>
                </c:pt>
                <c:pt idx="4811">
                  <c:v>44879.844537037039</c:v>
                </c:pt>
                <c:pt idx="4812">
                  <c:v>44879.844548611109</c:v>
                </c:pt>
                <c:pt idx="4813">
                  <c:v>44879.844560185185</c:v>
                </c:pt>
                <c:pt idx="4814">
                  <c:v>44879.844571759262</c:v>
                </c:pt>
                <c:pt idx="4815">
                  <c:v>44879.844583333332</c:v>
                </c:pt>
                <c:pt idx="4816">
                  <c:v>44879.844594907408</c:v>
                </c:pt>
                <c:pt idx="4817">
                  <c:v>44879.844606481478</c:v>
                </c:pt>
                <c:pt idx="4818">
                  <c:v>44879.844618055555</c:v>
                </c:pt>
                <c:pt idx="4819">
                  <c:v>44879.844629629632</c:v>
                </c:pt>
                <c:pt idx="4820">
                  <c:v>44879.844641203701</c:v>
                </c:pt>
                <c:pt idx="4821">
                  <c:v>44879.844652777778</c:v>
                </c:pt>
                <c:pt idx="4822">
                  <c:v>44879.844664351855</c:v>
                </c:pt>
                <c:pt idx="4823">
                  <c:v>44879.844675925924</c:v>
                </c:pt>
                <c:pt idx="4824">
                  <c:v>44879.844687500001</c:v>
                </c:pt>
                <c:pt idx="4825">
                  <c:v>44879.844699074078</c:v>
                </c:pt>
                <c:pt idx="4826">
                  <c:v>44879.844710648147</c:v>
                </c:pt>
                <c:pt idx="4827">
                  <c:v>44879.844722222224</c:v>
                </c:pt>
                <c:pt idx="4828">
                  <c:v>44879.844733796293</c:v>
                </c:pt>
                <c:pt idx="4829">
                  <c:v>44879.84474537037</c:v>
                </c:pt>
                <c:pt idx="4830">
                  <c:v>44879.844756944447</c:v>
                </c:pt>
                <c:pt idx="4831">
                  <c:v>44879.844768518517</c:v>
                </c:pt>
                <c:pt idx="4832">
                  <c:v>44879.844780092593</c:v>
                </c:pt>
                <c:pt idx="4833">
                  <c:v>44879.84479166667</c:v>
                </c:pt>
                <c:pt idx="4834">
                  <c:v>44879.84480324074</c:v>
                </c:pt>
                <c:pt idx="4835">
                  <c:v>44879.844814814816</c:v>
                </c:pt>
                <c:pt idx="4836">
                  <c:v>44879.844826388886</c:v>
                </c:pt>
                <c:pt idx="4837">
                  <c:v>44879.844837962963</c:v>
                </c:pt>
                <c:pt idx="4838">
                  <c:v>44879.844849537039</c:v>
                </c:pt>
                <c:pt idx="4839">
                  <c:v>44879.844861111109</c:v>
                </c:pt>
                <c:pt idx="4840">
                  <c:v>44879.844872685186</c:v>
                </c:pt>
                <c:pt idx="4841">
                  <c:v>44879.844884259262</c:v>
                </c:pt>
                <c:pt idx="4842">
                  <c:v>44879.844895833332</c:v>
                </c:pt>
                <c:pt idx="4843">
                  <c:v>44879.844907407409</c:v>
                </c:pt>
                <c:pt idx="4844">
                  <c:v>44879.844918981478</c:v>
                </c:pt>
                <c:pt idx="4845">
                  <c:v>44879.844930555555</c:v>
                </c:pt>
                <c:pt idx="4846">
                  <c:v>44879.844942129632</c:v>
                </c:pt>
                <c:pt idx="4847">
                  <c:v>44879.844953703701</c:v>
                </c:pt>
                <c:pt idx="4848">
                  <c:v>44879.844965277778</c:v>
                </c:pt>
                <c:pt idx="4849">
                  <c:v>44879.844976851855</c:v>
                </c:pt>
                <c:pt idx="4850">
                  <c:v>44879.844988425924</c:v>
                </c:pt>
                <c:pt idx="4851">
                  <c:v>44879.845000000001</c:v>
                </c:pt>
                <c:pt idx="4852">
                  <c:v>44879.845011574071</c:v>
                </c:pt>
                <c:pt idx="4853">
                  <c:v>44879.845023148147</c:v>
                </c:pt>
                <c:pt idx="4854">
                  <c:v>44879.845034722224</c:v>
                </c:pt>
                <c:pt idx="4855">
                  <c:v>44879.845046296294</c:v>
                </c:pt>
                <c:pt idx="4856">
                  <c:v>44879.845057870371</c:v>
                </c:pt>
                <c:pt idx="4857">
                  <c:v>44879.845069444447</c:v>
                </c:pt>
                <c:pt idx="4858">
                  <c:v>44879.845081018517</c:v>
                </c:pt>
                <c:pt idx="4859">
                  <c:v>44879.845092592594</c:v>
                </c:pt>
                <c:pt idx="4860">
                  <c:v>44879.845104166663</c:v>
                </c:pt>
                <c:pt idx="4861">
                  <c:v>44879.84511574074</c:v>
                </c:pt>
                <c:pt idx="4862">
                  <c:v>44879.845127314817</c:v>
                </c:pt>
                <c:pt idx="4863">
                  <c:v>44879.845138888886</c:v>
                </c:pt>
                <c:pt idx="4864">
                  <c:v>44879.845150462963</c:v>
                </c:pt>
                <c:pt idx="4865">
                  <c:v>44879.84516203704</c:v>
                </c:pt>
                <c:pt idx="4866">
                  <c:v>44879.845173611109</c:v>
                </c:pt>
                <c:pt idx="4867">
                  <c:v>44879.845185185186</c:v>
                </c:pt>
                <c:pt idx="4868">
                  <c:v>44879.845196759263</c:v>
                </c:pt>
                <c:pt idx="4869">
                  <c:v>44879.845208333332</c:v>
                </c:pt>
                <c:pt idx="4870">
                  <c:v>44879.845219907409</c:v>
                </c:pt>
                <c:pt idx="4871">
                  <c:v>44879.845231481479</c:v>
                </c:pt>
                <c:pt idx="4872">
                  <c:v>44879.845243055555</c:v>
                </c:pt>
                <c:pt idx="4873">
                  <c:v>44879.845254629632</c:v>
                </c:pt>
                <c:pt idx="4874">
                  <c:v>44879.845266203702</c:v>
                </c:pt>
                <c:pt idx="4875">
                  <c:v>44879.845277777778</c:v>
                </c:pt>
                <c:pt idx="4876">
                  <c:v>44879.845289351855</c:v>
                </c:pt>
                <c:pt idx="4877">
                  <c:v>44879.845300925925</c:v>
                </c:pt>
                <c:pt idx="4878">
                  <c:v>44879.845312500001</c:v>
                </c:pt>
                <c:pt idx="4879">
                  <c:v>44879.845324074071</c:v>
                </c:pt>
                <c:pt idx="4880">
                  <c:v>44879.845335648148</c:v>
                </c:pt>
                <c:pt idx="4881">
                  <c:v>44879.845347222225</c:v>
                </c:pt>
                <c:pt idx="4882">
                  <c:v>44879.845358796294</c:v>
                </c:pt>
                <c:pt idx="4883">
                  <c:v>44879.845370370371</c:v>
                </c:pt>
                <c:pt idx="4884">
                  <c:v>44879.845381944448</c:v>
                </c:pt>
                <c:pt idx="4885">
                  <c:v>44879.845393518517</c:v>
                </c:pt>
                <c:pt idx="4886">
                  <c:v>44879.845405092594</c:v>
                </c:pt>
                <c:pt idx="4887">
                  <c:v>44879.845416666663</c:v>
                </c:pt>
                <c:pt idx="4888">
                  <c:v>44879.84542824074</c:v>
                </c:pt>
                <c:pt idx="4889">
                  <c:v>44879.845439814817</c:v>
                </c:pt>
                <c:pt idx="4890">
                  <c:v>44879.845451388886</c:v>
                </c:pt>
                <c:pt idx="4891">
                  <c:v>44879.845462962963</c:v>
                </c:pt>
                <c:pt idx="4892">
                  <c:v>44879.84547453704</c:v>
                </c:pt>
                <c:pt idx="4893">
                  <c:v>44879.845486111109</c:v>
                </c:pt>
                <c:pt idx="4894">
                  <c:v>44879.845497685186</c:v>
                </c:pt>
                <c:pt idx="4895">
                  <c:v>44879.845509259256</c:v>
                </c:pt>
                <c:pt idx="4896">
                  <c:v>44879.845520833333</c:v>
                </c:pt>
                <c:pt idx="4897">
                  <c:v>44879.845532407409</c:v>
                </c:pt>
                <c:pt idx="4898">
                  <c:v>44879.845543981479</c:v>
                </c:pt>
                <c:pt idx="4899">
                  <c:v>44879.845555555556</c:v>
                </c:pt>
                <c:pt idx="4900">
                  <c:v>44879.845567129632</c:v>
                </c:pt>
                <c:pt idx="4901">
                  <c:v>44879.845578703702</c:v>
                </c:pt>
                <c:pt idx="4902">
                  <c:v>44879.845590277779</c:v>
                </c:pt>
                <c:pt idx="4903">
                  <c:v>44879.845601851855</c:v>
                </c:pt>
                <c:pt idx="4904">
                  <c:v>44879.845613425925</c:v>
                </c:pt>
                <c:pt idx="4905">
                  <c:v>44879.845625000002</c:v>
                </c:pt>
                <c:pt idx="4906">
                  <c:v>44879.845636574071</c:v>
                </c:pt>
                <c:pt idx="4907">
                  <c:v>44879.845648148148</c:v>
                </c:pt>
                <c:pt idx="4908">
                  <c:v>44879.845659722225</c:v>
                </c:pt>
                <c:pt idx="4909">
                  <c:v>44879.845671296294</c:v>
                </c:pt>
                <c:pt idx="4910">
                  <c:v>44879.845682870371</c:v>
                </c:pt>
                <c:pt idx="4911">
                  <c:v>44879.845694444448</c:v>
                </c:pt>
                <c:pt idx="4912">
                  <c:v>44879.845706018517</c:v>
                </c:pt>
                <c:pt idx="4913">
                  <c:v>44879.845717592594</c:v>
                </c:pt>
                <c:pt idx="4914">
                  <c:v>44879.845729166664</c:v>
                </c:pt>
                <c:pt idx="4915">
                  <c:v>44879.84574074074</c:v>
                </c:pt>
                <c:pt idx="4916">
                  <c:v>44879.845752314817</c:v>
                </c:pt>
                <c:pt idx="4917">
                  <c:v>44879.845763888887</c:v>
                </c:pt>
                <c:pt idx="4918">
                  <c:v>44879.845775462964</c:v>
                </c:pt>
                <c:pt idx="4919">
                  <c:v>44879.84578703704</c:v>
                </c:pt>
                <c:pt idx="4920">
                  <c:v>44879.84579861111</c:v>
                </c:pt>
                <c:pt idx="4921">
                  <c:v>44879.845810185187</c:v>
                </c:pt>
                <c:pt idx="4922">
                  <c:v>44879.845821759256</c:v>
                </c:pt>
                <c:pt idx="4923">
                  <c:v>44879.845833333333</c:v>
                </c:pt>
                <c:pt idx="4924">
                  <c:v>44879.84584490741</c:v>
                </c:pt>
                <c:pt idx="4925">
                  <c:v>44879.845856481479</c:v>
                </c:pt>
                <c:pt idx="4926">
                  <c:v>44879.845868055556</c:v>
                </c:pt>
                <c:pt idx="4927">
                  <c:v>44879.845879629633</c:v>
                </c:pt>
                <c:pt idx="4928">
                  <c:v>44879.845891203702</c:v>
                </c:pt>
                <c:pt idx="4929">
                  <c:v>44879.845902777779</c:v>
                </c:pt>
                <c:pt idx="4930">
                  <c:v>44879.845914351848</c:v>
                </c:pt>
                <c:pt idx="4931">
                  <c:v>44879.845925925925</c:v>
                </c:pt>
                <c:pt idx="4932">
                  <c:v>44879.845937500002</c:v>
                </c:pt>
                <c:pt idx="4933">
                  <c:v>44879.845949074072</c:v>
                </c:pt>
                <c:pt idx="4934">
                  <c:v>44879.845960648148</c:v>
                </c:pt>
                <c:pt idx="4935">
                  <c:v>44879.845972222225</c:v>
                </c:pt>
                <c:pt idx="4936">
                  <c:v>44879.845983796295</c:v>
                </c:pt>
                <c:pt idx="4937">
                  <c:v>44879.845995370371</c:v>
                </c:pt>
                <c:pt idx="4938">
                  <c:v>44879.846006944441</c:v>
                </c:pt>
                <c:pt idx="4939">
                  <c:v>44879.846018518518</c:v>
                </c:pt>
                <c:pt idx="4940">
                  <c:v>44879.846030092594</c:v>
                </c:pt>
                <c:pt idx="4941">
                  <c:v>44879.846041666664</c:v>
                </c:pt>
                <c:pt idx="4942">
                  <c:v>44879.846053240741</c:v>
                </c:pt>
                <c:pt idx="4943">
                  <c:v>44879.846064814818</c:v>
                </c:pt>
                <c:pt idx="4944">
                  <c:v>44879.846076388887</c:v>
                </c:pt>
                <c:pt idx="4945">
                  <c:v>44879.846087962964</c:v>
                </c:pt>
                <c:pt idx="4946">
                  <c:v>44879.846099537041</c:v>
                </c:pt>
                <c:pt idx="4947">
                  <c:v>44879.84611111111</c:v>
                </c:pt>
                <c:pt idx="4948">
                  <c:v>44879.846122685187</c:v>
                </c:pt>
                <c:pt idx="4949">
                  <c:v>44879.846134259256</c:v>
                </c:pt>
                <c:pt idx="4950">
                  <c:v>44879.846145833333</c:v>
                </c:pt>
                <c:pt idx="4951">
                  <c:v>44879.84615740741</c:v>
                </c:pt>
                <c:pt idx="4952">
                  <c:v>44879.846168981479</c:v>
                </c:pt>
                <c:pt idx="4953">
                  <c:v>44879.846180555556</c:v>
                </c:pt>
                <c:pt idx="4954">
                  <c:v>44879.846192129633</c:v>
                </c:pt>
                <c:pt idx="4955">
                  <c:v>44879.846203703702</c:v>
                </c:pt>
                <c:pt idx="4956">
                  <c:v>44879.846215277779</c:v>
                </c:pt>
                <c:pt idx="4957">
                  <c:v>44879.846226851849</c:v>
                </c:pt>
                <c:pt idx="4958">
                  <c:v>44879.846238425926</c:v>
                </c:pt>
                <c:pt idx="4959">
                  <c:v>44879.846250000002</c:v>
                </c:pt>
                <c:pt idx="4960">
                  <c:v>44879.846261574072</c:v>
                </c:pt>
                <c:pt idx="4961">
                  <c:v>44879.846273148149</c:v>
                </c:pt>
                <c:pt idx="4962">
                  <c:v>44879.846284722225</c:v>
                </c:pt>
                <c:pt idx="4963">
                  <c:v>44879.846296296295</c:v>
                </c:pt>
                <c:pt idx="4964">
                  <c:v>44879.846307870372</c:v>
                </c:pt>
                <c:pt idx="4965">
                  <c:v>44879.846319444441</c:v>
                </c:pt>
                <c:pt idx="4966">
                  <c:v>44879.846331018518</c:v>
                </c:pt>
                <c:pt idx="4967">
                  <c:v>44879.846342592595</c:v>
                </c:pt>
                <c:pt idx="4968">
                  <c:v>44879.846354166664</c:v>
                </c:pt>
                <c:pt idx="4969">
                  <c:v>44879.846365740741</c:v>
                </c:pt>
                <c:pt idx="4970">
                  <c:v>44879.846377314818</c:v>
                </c:pt>
                <c:pt idx="4971">
                  <c:v>44879.846388888887</c:v>
                </c:pt>
                <c:pt idx="4972">
                  <c:v>44879.846400462964</c:v>
                </c:pt>
                <c:pt idx="4973">
                  <c:v>44879.846412037034</c:v>
                </c:pt>
                <c:pt idx="4974">
                  <c:v>44879.84642361111</c:v>
                </c:pt>
                <c:pt idx="4975">
                  <c:v>44879.846435185187</c:v>
                </c:pt>
                <c:pt idx="4976">
                  <c:v>44879.846446759257</c:v>
                </c:pt>
                <c:pt idx="4977">
                  <c:v>44879.846458333333</c:v>
                </c:pt>
                <c:pt idx="4978">
                  <c:v>44879.84646990741</c:v>
                </c:pt>
                <c:pt idx="4979">
                  <c:v>44879.84648148148</c:v>
                </c:pt>
                <c:pt idx="4980">
                  <c:v>44879.846493055556</c:v>
                </c:pt>
                <c:pt idx="4981">
                  <c:v>44879.846504629626</c:v>
                </c:pt>
                <c:pt idx="4982">
                  <c:v>44879.846516203703</c:v>
                </c:pt>
                <c:pt idx="4983">
                  <c:v>44879.84652777778</c:v>
                </c:pt>
                <c:pt idx="4984">
                  <c:v>44879.846539351849</c:v>
                </c:pt>
                <c:pt idx="4985">
                  <c:v>44879.846550925926</c:v>
                </c:pt>
                <c:pt idx="4986">
                  <c:v>44879.846562500003</c:v>
                </c:pt>
                <c:pt idx="4987">
                  <c:v>44879.846574074072</c:v>
                </c:pt>
                <c:pt idx="4988">
                  <c:v>44879.846585648149</c:v>
                </c:pt>
                <c:pt idx="4989">
                  <c:v>44879.846597222226</c:v>
                </c:pt>
                <c:pt idx="4990">
                  <c:v>44879.846608796295</c:v>
                </c:pt>
                <c:pt idx="4991">
                  <c:v>44879.846620370372</c:v>
                </c:pt>
                <c:pt idx="4992">
                  <c:v>44879.846631944441</c:v>
                </c:pt>
                <c:pt idx="4993">
                  <c:v>44879.846643518518</c:v>
                </c:pt>
                <c:pt idx="4994">
                  <c:v>44879.846655092595</c:v>
                </c:pt>
                <c:pt idx="4995">
                  <c:v>44879.846666666665</c:v>
                </c:pt>
                <c:pt idx="4996">
                  <c:v>44879.846678240741</c:v>
                </c:pt>
                <c:pt idx="4997">
                  <c:v>44879.846689814818</c:v>
                </c:pt>
                <c:pt idx="4998">
                  <c:v>44879.846701388888</c:v>
                </c:pt>
                <c:pt idx="4999">
                  <c:v>44879.846712962964</c:v>
                </c:pt>
                <c:pt idx="5000">
                  <c:v>44879.846724537034</c:v>
                </c:pt>
                <c:pt idx="5001">
                  <c:v>44879.846736111111</c:v>
                </c:pt>
                <c:pt idx="5002">
                  <c:v>44879.846747685187</c:v>
                </c:pt>
                <c:pt idx="5003">
                  <c:v>44879.846759259257</c:v>
                </c:pt>
                <c:pt idx="5004">
                  <c:v>44879.846770833334</c:v>
                </c:pt>
                <c:pt idx="5005">
                  <c:v>44879.846782407411</c:v>
                </c:pt>
                <c:pt idx="5006">
                  <c:v>44879.84679398148</c:v>
                </c:pt>
                <c:pt idx="5007">
                  <c:v>44879.846805555557</c:v>
                </c:pt>
                <c:pt idx="5008">
                  <c:v>44879.846817129626</c:v>
                </c:pt>
                <c:pt idx="5009">
                  <c:v>44879.846828703703</c:v>
                </c:pt>
                <c:pt idx="5010">
                  <c:v>44879.84684027778</c:v>
                </c:pt>
                <c:pt idx="5011">
                  <c:v>44879.846851851849</c:v>
                </c:pt>
                <c:pt idx="5012">
                  <c:v>44879.846863425926</c:v>
                </c:pt>
                <c:pt idx="5013">
                  <c:v>44879.846875000003</c:v>
                </c:pt>
                <c:pt idx="5014">
                  <c:v>44879.846886574072</c:v>
                </c:pt>
                <c:pt idx="5015">
                  <c:v>44879.846898148149</c:v>
                </c:pt>
                <c:pt idx="5016">
                  <c:v>44879.846909722219</c:v>
                </c:pt>
                <c:pt idx="5017">
                  <c:v>44879.846921296295</c:v>
                </c:pt>
                <c:pt idx="5018">
                  <c:v>44879.846932870372</c:v>
                </c:pt>
                <c:pt idx="5019">
                  <c:v>44879.846944444442</c:v>
                </c:pt>
                <c:pt idx="5020">
                  <c:v>44879.846956018519</c:v>
                </c:pt>
                <c:pt idx="5021">
                  <c:v>44879.846967592595</c:v>
                </c:pt>
                <c:pt idx="5022">
                  <c:v>44879.846979166665</c:v>
                </c:pt>
                <c:pt idx="5023">
                  <c:v>44879.846990740742</c:v>
                </c:pt>
                <c:pt idx="5024">
                  <c:v>44879.847002314818</c:v>
                </c:pt>
                <c:pt idx="5025">
                  <c:v>44879.847013888888</c:v>
                </c:pt>
                <c:pt idx="5026">
                  <c:v>44879.847025462965</c:v>
                </c:pt>
                <c:pt idx="5027">
                  <c:v>44879.847037037034</c:v>
                </c:pt>
                <c:pt idx="5028">
                  <c:v>44879.847048611111</c:v>
                </c:pt>
                <c:pt idx="5029">
                  <c:v>44879.847060185188</c:v>
                </c:pt>
                <c:pt idx="5030">
                  <c:v>44879.847071759257</c:v>
                </c:pt>
                <c:pt idx="5031">
                  <c:v>44879.847083333334</c:v>
                </c:pt>
                <c:pt idx="5032">
                  <c:v>44879.847094907411</c:v>
                </c:pt>
                <c:pt idx="5033">
                  <c:v>44879.84710648148</c:v>
                </c:pt>
                <c:pt idx="5034">
                  <c:v>44879.847118055557</c:v>
                </c:pt>
                <c:pt idx="5035">
                  <c:v>44879.847129629627</c:v>
                </c:pt>
                <c:pt idx="5036">
                  <c:v>44879.847141203703</c:v>
                </c:pt>
                <c:pt idx="5037">
                  <c:v>44879.84715277778</c:v>
                </c:pt>
                <c:pt idx="5038">
                  <c:v>44879.84716435185</c:v>
                </c:pt>
                <c:pt idx="5039">
                  <c:v>44879.847175925926</c:v>
                </c:pt>
                <c:pt idx="5040">
                  <c:v>44879.847187500003</c:v>
                </c:pt>
                <c:pt idx="5041">
                  <c:v>44879.847199074073</c:v>
                </c:pt>
                <c:pt idx="5042">
                  <c:v>44879.847210648149</c:v>
                </c:pt>
                <c:pt idx="5043">
                  <c:v>44879.847222222219</c:v>
                </c:pt>
                <c:pt idx="5044">
                  <c:v>44879.847233796296</c:v>
                </c:pt>
                <c:pt idx="5045">
                  <c:v>44879.847245370373</c:v>
                </c:pt>
                <c:pt idx="5046">
                  <c:v>44879.847256944442</c:v>
                </c:pt>
                <c:pt idx="5047">
                  <c:v>44879.847268518519</c:v>
                </c:pt>
                <c:pt idx="5048">
                  <c:v>44879.847280092596</c:v>
                </c:pt>
                <c:pt idx="5049">
                  <c:v>44879.847291666665</c:v>
                </c:pt>
                <c:pt idx="5050">
                  <c:v>44879.847303240742</c:v>
                </c:pt>
                <c:pt idx="5051">
                  <c:v>44879.847314814811</c:v>
                </c:pt>
                <c:pt idx="5052">
                  <c:v>44879.847326388888</c:v>
                </c:pt>
                <c:pt idx="5053">
                  <c:v>44879.847337962965</c:v>
                </c:pt>
                <c:pt idx="5054">
                  <c:v>44879.847349537034</c:v>
                </c:pt>
                <c:pt idx="5055">
                  <c:v>44879.847361111111</c:v>
                </c:pt>
                <c:pt idx="5056">
                  <c:v>44879.847372685188</c:v>
                </c:pt>
                <c:pt idx="5057">
                  <c:v>44879.847384259258</c:v>
                </c:pt>
                <c:pt idx="5058">
                  <c:v>44879.847395833334</c:v>
                </c:pt>
                <c:pt idx="5059">
                  <c:v>44879.847407407404</c:v>
                </c:pt>
                <c:pt idx="5060">
                  <c:v>44879.847418981481</c:v>
                </c:pt>
                <c:pt idx="5061">
                  <c:v>44879.847430555557</c:v>
                </c:pt>
                <c:pt idx="5062">
                  <c:v>44879.847442129627</c:v>
                </c:pt>
                <c:pt idx="5063">
                  <c:v>44879.847453703704</c:v>
                </c:pt>
                <c:pt idx="5064">
                  <c:v>44879.84746527778</c:v>
                </c:pt>
                <c:pt idx="5065">
                  <c:v>44879.84747685185</c:v>
                </c:pt>
                <c:pt idx="5066">
                  <c:v>44879.847488425927</c:v>
                </c:pt>
                <c:pt idx="5067">
                  <c:v>44879.847500000003</c:v>
                </c:pt>
                <c:pt idx="5068">
                  <c:v>44879.847511574073</c:v>
                </c:pt>
                <c:pt idx="5069">
                  <c:v>44879.84752314815</c:v>
                </c:pt>
                <c:pt idx="5070">
                  <c:v>44879.847534722219</c:v>
                </c:pt>
                <c:pt idx="5071">
                  <c:v>44879.847546296296</c:v>
                </c:pt>
                <c:pt idx="5072">
                  <c:v>44879.847557870373</c:v>
                </c:pt>
                <c:pt idx="5073">
                  <c:v>44879.847569444442</c:v>
                </c:pt>
                <c:pt idx="5074">
                  <c:v>44879.847581018519</c:v>
                </c:pt>
                <c:pt idx="5075">
                  <c:v>44879.847592592596</c:v>
                </c:pt>
                <c:pt idx="5076">
                  <c:v>44879.847604166665</c:v>
                </c:pt>
                <c:pt idx="5077">
                  <c:v>44879.847615740742</c:v>
                </c:pt>
                <c:pt idx="5078">
                  <c:v>44879.847627314812</c:v>
                </c:pt>
                <c:pt idx="5079">
                  <c:v>44879.847638888888</c:v>
                </c:pt>
                <c:pt idx="5080">
                  <c:v>44879.847650462965</c:v>
                </c:pt>
                <c:pt idx="5081">
                  <c:v>44879.847662037035</c:v>
                </c:pt>
                <c:pt idx="5082">
                  <c:v>44879.847673611112</c:v>
                </c:pt>
                <c:pt idx="5083">
                  <c:v>44879.847685185188</c:v>
                </c:pt>
                <c:pt idx="5084">
                  <c:v>44879.847696759258</c:v>
                </c:pt>
                <c:pt idx="5085">
                  <c:v>44879.847708333335</c:v>
                </c:pt>
                <c:pt idx="5086">
                  <c:v>44879.847719907404</c:v>
                </c:pt>
                <c:pt idx="5087">
                  <c:v>44879.847731481481</c:v>
                </c:pt>
                <c:pt idx="5088">
                  <c:v>44879.847743055558</c:v>
                </c:pt>
                <c:pt idx="5089">
                  <c:v>44879.847754629627</c:v>
                </c:pt>
                <c:pt idx="5090">
                  <c:v>44879.847766203704</c:v>
                </c:pt>
                <c:pt idx="5091">
                  <c:v>44879.847777777781</c:v>
                </c:pt>
                <c:pt idx="5092">
                  <c:v>44879.84778935185</c:v>
                </c:pt>
                <c:pt idx="5093">
                  <c:v>44879.847800925927</c:v>
                </c:pt>
                <c:pt idx="5094">
                  <c:v>44879.847812499997</c:v>
                </c:pt>
                <c:pt idx="5095">
                  <c:v>44879.847824074073</c:v>
                </c:pt>
                <c:pt idx="5096">
                  <c:v>44879.84783564815</c:v>
                </c:pt>
                <c:pt idx="5097">
                  <c:v>44879.84784722222</c:v>
                </c:pt>
                <c:pt idx="5098">
                  <c:v>44879.847858796296</c:v>
                </c:pt>
                <c:pt idx="5099">
                  <c:v>44879.847870370373</c:v>
                </c:pt>
                <c:pt idx="5100">
                  <c:v>44879.847881944443</c:v>
                </c:pt>
                <c:pt idx="5101">
                  <c:v>44879.847893518519</c:v>
                </c:pt>
                <c:pt idx="5102">
                  <c:v>44879.847905092596</c:v>
                </c:pt>
                <c:pt idx="5103">
                  <c:v>44879.847916666666</c:v>
                </c:pt>
                <c:pt idx="5104">
                  <c:v>44879.847928240742</c:v>
                </c:pt>
                <c:pt idx="5105">
                  <c:v>44879.847939814812</c:v>
                </c:pt>
                <c:pt idx="5106">
                  <c:v>44879.847951388889</c:v>
                </c:pt>
                <c:pt idx="5107">
                  <c:v>44879.847962962966</c:v>
                </c:pt>
                <c:pt idx="5108">
                  <c:v>44879.847974537035</c:v>
                </c:pt>
                <c:pt idx="5109">
                  <c:v>44879.847986111112</c:v>
                </c:pt>
                <c:pt idx="5110">
                  <c:v>44879.847997685189</c:v>
                </c:pt>
                <c:pt idx="5111">
                  <c:v>44879.848009259258</c:v>
                </c:pt>
                <c:pt idx="5112">
                  <c:v>44879.848020833335</c:v>
                </c:pt>
                <c:pt idx="5113">
                  <c:v>44879.848032407404</c:v>
                </c:pt>
                <c:pt idx="5114">
                  <c:v>44879.848043981481</c:v>
                </c:pt>
                <c:pt idx="5115">
                  <c:v>44879.848055555558</c:v>
                </c:pt>
                <c:pt idx="5116">
                  <c:v>44879.848067129627</c:v>
                </c:pt>
                <c:pt idx="5117">
                  <c:v>44879.848078703704</c:v>
                </c:pt>
                <c:pt idx="5118">
                  <c:v>44879.848090277781</c:v>
                </c:pt>
                <c:pt idx="5119">
                  <c:v>44879.848101851851</c:v>
                </c:pt>
                <c:pt idx="5120">
                  <c:v>44879.848113425927</c:v>
                </c:pt>
                <c:pt idx="5121">
                  <c:v>44879.848124999997</c:v>
                </c:pt>
                <c:pt idx="5122">
                  <c:v>44879.848136574074</c:v>
                </c:pt>
                <c:pt idx="5123">
                  <c:v>44879.84814814815</c:v>
                </c:pt>
                <c:pt idx="5124">
                  <c:v>44879.84815972222</c:v>
                </c:pt>
                <c:pt idx="5125">
                  <c:v>44879.848171296297</c:v>
                </c:pt>
                <c:pt idx="5126">
                  <c:v>44879.848182870373</c:v>
                </c:pt>
                <c:pt idx="5127">
                  <c:v>44879.848194444443</c:v>
                </c:pt>
                <c:pt idx="5128">
                  <c:v>44879.84820601852</c:v>
                </c:pt>
                <c:pt idx="5129">
                  <c:v>44879.848217592589</c:v>
                </c:pt>
                <c:pt idx="5130">
                  <c:v>44879.848229166666</c:v>
                </c:pt>
                <c:pt idx="5131">
                  <c:v>44879.848240740743</c:v>
                </c:pt>
                <c:pt idx="5132">
                  <c:v>44879.848252314812</c:v>
                </c:pt>
                <c:pt idx="5133">
                  <c:v>44879.848263888889</c:v>
                </c:pt>
                <c:pt idx="5134">
                  <c:v>44879.848275462966</c:v>
                </c:pt>
                <c:pt idx="5135">
                  <c:v>44879.848287037035</c:v>
                </c:pt>
                <c:pt idx="5136">
                  <c:v>44879.848298611112</c:v>
                </c:pt>
                <c:pt idx="5137">
                  <c:v>44879.848310185182</c:v>
                </c:pt>
                <c:pt idx="5138">
                  <c:v>44879.848321759258</c:v>
                </c:pt>
                <c:pt idx="5139">
                  <c:v>44879.848333333335</c:v>
                </c:pt>
                <c:pt idx="5140">
                  <c:v>44879.848344907405</c:v>
                </c:pt>
                <c:pt idx="5141">
                  <c:v>44879.848356481481</c:v>
                </c:pt>
                <c:pt idx="5142">
                  <c:v>44879.848368055558</c:v>
                </c:pt>
                <c:pt idx="5143">
                  <c:v>44879.848379629628</c:v>
                </c:pt>
                <c:pt idx="5144">
                  <c:v>44879.848391203705</c:v>
                </c:pt>
                <c:pt idx="5145">
                  <c:v>44879.848402777781</c:v>
                </c:pt>
                <c:pt idx="5146">
                  <c:v>44879.848414351851</c:v>
                </c:pt>
                <c:pt idx="5147">
                  <c:v>44879.848425925928</c:v>
                </c:pt>
                <c:pt idx="5148">
                  <c:v>44879.873495370368</c:v>
                </c:pt>
                <c:pt idx="5149">
                  <c:v>44879.873506944445</c:v>
                </c:pt>
                <c:pt idx="5150">
                  <c:v>44879.873518518521</c:v>
                </c:pt>
                <c:pt idx="5151">
                  <c:v>44879.873530092591</c:v>
                </c:pt>
                <c:pt idx="5152">
                  <c:v>44879.873541666668</c:v>
                </c:pt>
                <c:pt idx="5153">
                  <c:v>44879.873553240737</c:v>
                </c:pt>
                <c:pt idx="5154">
                  <c:v>44879.873564814814</c:v>
                </c:pt>
                <c:pt idx="5155">
                  <c:v>44879.873576388891</c:v>
                </c:pt>
                <c:pt idx="5156">
                  <c:v>44879.87358796296</c:v>
                </c:pt>
                <c:pt idx="5157">
                  <c:v>44879.873599537037</c:v>
                </c:pt>
                <c:pt idx="5158">
                  <c:v>44879.873611111114</c:v>
                </c:pt>
                <c:pt idx="5159">
                  <c:v>44879.873622685183</c:v>
                </c:pt>
                <c:pt idx="5160">
                  <c:v>44879.87363425926</c:v>
                </c:pt>
                <c:pt idx="5161">
                  <c:v>44879.873645833337</c:v>
                </c:pt>
                <c:pt idx="5162">
                  <c:v>44879.873657407406</c:v>
                </c:pt>
                <c:pt idx="5163">
                  <c:v>44879.873668981483</c:v>
                </c:pt>
                <c:pt idx="5164">
                  <c:v>44879.873680555553</c:v>
                </c:pt>
                <c:pt idx="5165">
                  <c:v>44879.873692129629</c:v>
                </c:pt>
                <c:pt idx="5166">
                  <c:v>44879.873703703706</c:v>
                </c:pt>
                <c:pt idx="5167">
                  <c:v>44879.873715277776</c:v>
                </c:pt>
                <c:pt idx="5168">
                  <c:v>44879.873726851853</c:v>
                </c:pt>
                <c:pt idx="5169">
                  <c:v>44879.873738425929</c:v>
                </c:pt>
                <c:pt idx="5170">
                  <c:v>44879.873773148145</c:v>
                </c:pt>
                <c:pt idx="5171">
                  <c:v>44879.873784722222</c:v>
                </c:pt>
                <c:pt idx="5172">
                  <c:v>44879.873796296299</c:v>
                </c:pt>
                <c:pt idx="5173">
                  <c:v>44879.873807870368</c:v>
                </c:pt>
                <c:pt idx="5174">
                  <c:v>44879.873819444445</c:v>
                </c:pt>
                <c:pt idx="5175">
                  <c:v>44879.873831018522</c:v>
                </c:pt>
                <c:pt idx="5176">
                  <c:v>44879.873842592591</c:v>
                </c:pt>
                <c:pt idx="5177">
                  <c:v>44879.873854166668</c:v>
                </c:pt>
                <c:pt idx="5178">
                  <c:v>44879.873865740738</c:v>
                </c:pt>
                <c:pt idx="5179">
                  <c:v>44879.873877314814</c:v>
                </c:pt>
                <c:pt idx="5180">
                  <c:v>44879.873888888891</c:v>
                </c:pt>
                <c:pt idx="5181">
                  <c:v>44879.873900462961</c:v>
                </c:pt>
                <c:pt idx="5182">
                  <c:v>44879.873912037037</c:v>
                </c:pt>
                <c:pt idx="5183">
                  <c:v>44879.873923611114</c:v>
                </c:pt>
                <c:pt idx="5184">
                  <c:v>44879.873935185184</c:v>
                </c:pt>
                <c:pt idx="5185">
                  <c:v>44879.87394675926</c:v>
                </c:pt>
                <c:pt idx="5186">
                  <c:v>44879.87395833333</c:v>
                </c:pt>
                <c:pt idx="5187">
                  <c:v>44879.873969907407</c:v>
                </c:pt>
                <c:pt idx="5188">
                  <c:v>44879.873981481483</c:v>
                </c:pt>
                <c:pt idx="5189">
                  <c:v>44879.873993055553</c:v>
                </c:pt>
                <c:pt idx="5190">
                  <c:v>44879.87400462963</c:v>
                </c:pt>
                <c:pt idx="5191">
                  <c:v>44879.874016203707</c:v>
                </c:pt>
                <c:pt idx="5192">
                  <c:v>44879.874027777776</c:v>
                </c:pt>
                <c:pt idx="5193">
                  <c:v>44879.874039351853</c:v>
                </c:pt>
                <c:pt idx="5194">
                  <c:v>44879.874050925922</c:v>
                </c:pt>
                <c:pt idx="5195">
                  <c:v>44879.874062499999</c:v>
                </c:pt>
                <c:pt idx="5196">
                  <c:v>44879.874074074076</c:v>
                </c:pt>
                <c:pt idx="5197">
                  <c:v>44879.874085648145</c:v>
                </c:pt>
                <c:pt idx="5198">
                  <c:v>44879.874097222222</c:v>
                </c:pt>
                <c:pt idx="5199">
                  <c:v>44879.874108796299</c:v>
                </c:pt>
                <c:pt idx="5200">
                  <c:v>44879.874120370368</c:v>
                </c:pt>
                <c:pt idx="5201">
                  <c:v>44879.874131944445</c:v>
                </c:pt>
                <c:pt idx="5202">
                  <c:v>44879.874143518522</c:v>
                </c:pt>
                <c:pt idx="5203">
                  <c:v>44879.874155092592</c:v>
                </c:pt>
                <c:pt idx="5204">
                  <c:v>44879.874166666668</c:v>
                </c:pt>
                <c:pt idx="5205">
                  <c:v>44879.874178240738</c:v>
                </c:pt>
                <c:pt idx="5206">
                  <c:v>44879.874189814815</c:v>
                </c:pt>
                <c:pt idx="5207">
                  <c:v>44879.874201388891</c:v>
                </c:pt>
                <c:pt idx="5208">
                  <c:v>44879.874212962961</c:v>
                </c:pt>
                <c:pt idx="5209">
                  <c:v>44879.874224537038</c:v>
                </c:pt>
                <c:pt idx="5210">
                  <c:v>44879.874236111114</c:v>
                </c:pt>
                <c:pt idx="5211">
                  <c:v>44879.874247685184</c:v>
                </c:pt>
                <c:pt idx="5212">
                  <c:v>44879.874259259261</c:v>
                </c:pt>
                <c:pt idx="5213">
                  <c:v>44879.87427083333</c:v>
                </c:pt>
                <c:pt idx="5214">
                  <c:v>44879.874282407407</c:v>
                </c:pt>
                <c:pt idx="5215">
                  <c:v>44879.874293981484</c:v>
                </c:pt>
                <c:pt idx="5216">
                  <c:v>44879.874305555553</c:v>
                </c:pt>
                <c:pt idx="5217">
                  <c:v>44879.87431712963</c:v>
                </c:pt>
                <c:pt idx="5218">
                  <c:v>44879.874328703707</c:v>
                </c:pt>
                <c:pt idx="5219">
                  <c:v>44879.874340277776</c:v>
                </c:pt>
                <c:pt idx="5220">
                  <c:v>44879.874351851853</c:v>
                </c:pt>
                <c:pt idx="5221">
                  <c:v>44879.874363425923</c:v>
                </c:pt>
                <c:pt idx="5222">
                  <c:v>44879.874374999999</c:v>
                </c:pt>
                <c:pt idx="5223">
                  <c:v>44879.874386574076</c:v>
                </c:pt>
                <c:pt idx="5224">
                  <c:v>44879.874398148146</c:v>
                </c:pt>
                <c:pt idx="5225">
                  <c:v>44879.874409722222</c:v>
                </c:pt>
                <c:pt idx="5226">
                  <c:v>44879.874421296299</c:v>
                </c:pt>
                <c:pt idx="5227">
                  <c:v>44879.874432870369</c:v>
                </c:pt>
                <c:pt idx="5228">
                  <c:v>44879.874444444446</c:v>
                </c:pt>
                <c:pt idx="5229">
                  <c:v>44879.874456018515</c:v>
                </c:pt>
                <c:pt idx="5230">
                  <c:v>44879.874467592592</c:v>
                </c:pt>
                <c:pt idx="5231">
                  <c:v>44879.874479166669</c:v>
                </c:pt>
                <c:pt idx="5232">
                  <c:v>44879.874490740738</c:v>
                </c:pt>
                <c:pt idx="5233">
                  <c:v>44879.874502314815</c:v>
                </c:pt>
                <c:pt idx="5234">
                  <c:v>44879.874513888892</c:v>
                </c:pt>
                <c:pt idx="5235">
                  <c:v>44879.874525462961</c:v>
                </c:pt>
                <c:pt idx="5236">
                  <c:v>44879.874537037038</c:v>
                </c:pt>
                <c:pt idx="5237">
                  <c:v>44879.874548611115</c:v>
                </c:pt>
                <c:pt idx="5238">
                  <c:v>44879.874560185184</c:v>
                </c:pt>
                <c:pt idx="5239">
                  <c:v>44879.874571759261</c:v>
                </c:pt>
                <c:pt idx="5240">
                  <c:v>44879.874583333331</c:v>
                </c:pt>
                <c:pt idx="5241">
                  <c:v>44879.874594907407</c:v>
                </c:pt>
                <c:pt idx="5242">
                  <c:v>44879.874606481484</c:v>
                </c:pt>
                <c:pt idx="5243">
                  <c:v>44879.874618055554</c:v>
                </c:pt>
                <c:pt idx="5244">
                  <c:v>44879.87462962963</c:v>
                </c:pt>
                <c:pt idx="5245">
                  <c:v>44879.874641203707</c:v>
                </c:pt>
                <c:pt idx="5246">
                  <c:v>44879.874652777777</c:v>
                </c:pt>
                <c:pt idx="5247">
                  <c:v>44879.874664351853</c:v>
                </c:pt>
                <c:pt idx="5248">
                  <c:v>44879.874675925923</c:v>
                </c:pt>
                <c:pt idx="5249">
                  <c:v>44879.8746875</c:v>
                </c:pt>
                <c:pt idx="5250">
                  <c:v>44879.874699074076</c:v>
                </c:pt>
                <c:pt idx="5251">
                  <c:v>44879.874710648146</c:v>
                </c:pt>
                <c:pt idx="5252">
                  <c:v>44879.874722222223</c:v>
                </c:pt>
                <c:pt idx="5253">
                  <c:v>44879.8747337963</c:v>
                </c:pt>
                <c:pt idx="5254">
                  <c:v>44879.874745370369</c:v>
                </c:pt>
                <c:pt idx="5255">
                  <c:v>44879.874756944446</c:v>
                </c:pt>
                <c:pt idx="5256">
                  <c:v>44879.874768518515</c:v>
                </c:pt>
                <c:pt idx="5257">
                  <c:v>44879.874780092592</c:v>
                </c:pt>
                <c:pt idx="5258">
                  <c:v>44879.874791666669</c:v>
                </c:pt>
                <c:pt idx="5259">
                  <c:v>44879.874803240738</c:v>
                </c:pt>
                <c:pt idx="5260">
                  <c:v>44879.874814814815</c:v>
                </c:pt>
                <c:pt idx="5261">
                  <c:v>44879.874826388892</c:v>
                </c:pt>
                <c:pt idx="5262">
                  <c:v>44879.874837962961</c:v>
                </c:pt>
                <c:pt idx="5263">
                  <c:v>44879.874849537038</c:v>
                </c:pt>
                <c:pt idx="5264">
                  <c:v>44879.874861111108</c:v>
                </c:pt>
                <c:pt idx="5265">
                  <c:v>44879.874872685185</c:v>
                </c:pt>
                <c:pt idx="5266">
                  <c:v>44879.874884259261</c:v>
                </c:pt>
                <c:pt idx="5267">
                  <c:v>44879.874895833331</c:v>
                </c:pt>
                <c:pt idx="5268">
                  <c:v>44879.874907407408</c:v>
                </c:pt>
                <c:pt idx="5269">
                  <c:v>44879.874918981484</c:v>
                </c:pt>
                <c:pt idx="5270">
                  <c:v>44879.874930555554</c:v>
                </c:pt>
                <c:pt idx="5271">
                  <c:v>44879.874942129631</c:v>
                </c:pt>
                <c:pt idx="5272">
                  <c:v>44879.8749537037</c:v>
                </c:pt>
                <c:pt idx="5273">
                  <c:v>44879.874965277777</c:v>
                </c:pt>
                <c:pt idx="5274">
                  <c:v>44879.874976851854</c:v>
                </c:pt>
                <c:pt idx="5275">
                  <c:v>44879.874988425923</c:v>
                </c:pt>
                <c:pt idx="5276">
                  <c:v>44879.875</c:v>
                </c:pt>
                <c:pt idx="5277">
                  <c:v>44879.875011574077</c:v>
                </c:pt>
                <c:pt idx="5278">
                  <c:v>44879.875023148146</c:v>
                </c:pt>
                <c:pt idx="5279">
                  <c:v>44879.875034722223</c:v>
                </c:pt>
                <c:pt idx="5280">
                  <c:v>44879.8750462963</c:v>
                </c:pt>
                <c:pt idx="5281">
                  <c:v>44879.875057870369</c:v>
                </c:pt>
                <c:pt idx="5282">
                  <c:v>44879.875069444446</c:v>
                </c:pt>
                <c:pt idx="5283">
                  <c:v>44879.875081018516</c:v>
                </c:pt>
                <c:pt idx="5284">
                  <c:v>44879.875092592592</c:v>
                </c:pt>
                <c:pt idx="5285">
                  <c:v>44879.875104166669</c:v>
                </c:pt>
                <c:pt idx="5286">
                  <c:v>44879.875115740739</c:v>
                </c:pt>
                <c:pt idx="5287">
                  <c:v>44879.875127314815</c:v>
                </c:pt>
                <c:pt idx="5288">
                  <c:v>44879.875138888892</c:v>
                </c:pt>
                <c:pt idx="5289">
                  <c:v>44879.875150462962</c:v>
                </c:pt>
                <c:pt idx="5290">
                  <c:v>44879.875162037039</c:v>
                </c:pt>
                <c:pt idx="5291">
                  <c:v>44879.875173611108</c:v>
                </c:pt>
                <c:pt idx="5292">
                  <c:v>44879.875185185185</c:v>
                </c:pt>
                <c:pt idx="5293">
                  <c:v>44879.875196759262</c:v>
                </c:pt>
                <c:pt idx="5294">
                  <c:v>44879.875208333331</c:v>
                </c:pt>
                <c:pt idx="5295">
                  <c:v>44879.875219907408</c:v>
                </c:pt>
                <c:pt idx="5296">
                  <c:v>44879.875231481485</c:v>
                </c:pt>
                <c:pt idx="5297">
                  <c:v>44879.875243055554</c:v>
                </c:pt>
                <c:pt idx="5298">
                  <c:v>44879.875254629631</c:v>
                </c:pt>
                <c:pt idx="5299">
                  <c:v>44879.8752662037</c:v>
                </c:pt>
                <c:pt idx="5300">
                  <c:v>44879.875277777777</c:v>
                </c:pt>
                <c:pt idx="5301">
                  <c:v>44879.875289351854</c:v>
                </c:pt>
                <c:pt idx="5302">
                  <c:v>44879.875300925924</c:v>
                </c:pt>
                <c:pt idx="5303">
                  <c:v>44879.8753125</c:v>
                </c:pt>
                <c:pt idx="5304">
                  <c:v>44879.875324074077</c:v>
                </c:pt>
                <c:pt idx="5305">
                  <c:v>44879.875335648147</c:v>
                </c:pt>
                <c:pt idx="5306">
                  <c:v>44879.875347222223</c:v>
                </c:pt>
                <c:pt idx="5307">
                  <c:v>44879.875358796293</c:v>
                </c:pt>
                <c:pt idx="5308">
                  <c:v>44879.87537037037</c:v>
                </c:pt>
                <c:pt idx="5309">
                  <c:v>44879.879166666666</c:v>
                </c:pt>
                <c:pt idx="5310">
                  <c:v>44879.879212962966</c:v>
                </c:pt>
                <c:pt idx="5311">
                  <c:v>44879.879224537035</c:v>
                </c:pt>
                <c:pt idx="5312">
                  <c:v>44879.879236111112</c:v>
                </c:pt>
                <c:pt idx="5313">
                  <c:v>44879.879247685189</c:v>
                </c:pt>
                <c:pt idx="5314">
                  <c:v>44879.879259259258</c:v>
                </c:pt>
                <c:pt idx="5315">
                  <c:v>44879.879270833335</c:v>
                </c:pt>
                <c:pt idx="5316">
                  <c:v>44879.879282407404</c:v>
                </c:pt>
                <c:pt idx="5317">
                  <c:v>44879.879293981481</c:v>
                </c:pt>
                <c:pt idx="5318">
                  <c:v>44879.879305555558</c:v>
                </c:pt>
                <c:pt idx="5319">
                  <c:v>44879.879317129627</c:v>
                </c:pt>
                <c:pt idx="5320">
                  <c:v>44879.879328703704</c:v>
                </c:pt>
                <c:pt idx="5321">
                  <c:v>44879.879340277781</c:v>
                </c:pt>
                <c:pt idx="5322">
                  <c:v>44879.879351851851</c:v>
                </c:pt>
                <c:pt idx="5323">
                  <c:v>44879.879363425927</c:v>
                </c:pt>
                <c:pt idx="5324">
                  <c:v>44879.879374999997</c:v>
                </c:pt>
                <c:pt idx="5325">
                  <c:v>44879.879386574074</c:v>
                </c:pt>
                <c:pt idx="5326">
                  <c:v>44879.87939814815</c:v>
                </c:pt>
                <c:pt idx="5327">
                  <c:v>44879.87940972222</c:v>
                </c:pt>
                <c:pt idx="5328">
                  <c:v>44879.879421296297</c:v>
                </c:pt>
                <c:pt idx="5329">
                  <c:v>44879.879432870373</c:v>
                </c:pt>
                <c:pt idx="5330">
                  <c:v>44879.879444444443</c:v>
                </c:pt>
                <c:pt idx="5331">
                  <c:v>44879.879479166666</c:v>
                </c:pt>
                <c:pt idx="5332">
                  <c:v>44879.879490740743</c:v>
                </c:pt>
                <c:pt idx="5333">
                  <c:v>44879.879502314812</c:v>
                </c:pt>
                <c:pt idx="5334">
                  <c:v>44879.879513888889</c:v>
                </c:pt>
                <c:pt idx="5335">
                  <c:v>44879.879525462966</c:v>
                </c:pt>
                <c:pt idx="5336">
                  <c:v>44879.879537037035</c:v>
                </c:pt>
                <c:pt idx="5337">
                  <c:v>44879.879548611112</c:v>
                </c:pt>
                <c:pt idx="5338">
                  <c:v>44879.879560185182</c:v>
                </c:pt>
                <c:pt idx="5339">
                  <c:v>44879.879571759258</c:v>
                </c:pt>
                <c:pt idx="5340">
                  <c:v>44879.879583333335</c:v>
                </c:pt>
                <c:pt idx="5341">
                  <c:v>44879.879594907405</c:v>
                </c:pt>
                <c:pt idx="5342">
                  <c:v>44879.879606481481</c:v>
                </c:pt>
                <c:pt idx="5343">
                  <c:v>44879.879618055558</c:v>
                </c:pt>
                <c:pt idx="5344">
                  <c:v>44879.879629629628</c:v>
                </c:pt>
                <c:pt idx="5345">
                  <c:v>44879.879641203705</c:v>
                </c:pt>
                <c:pt idx="5346">
                  <c:v>44879.879652777781</c:v>
                </c:pt>
                <c:pt idx="5347">
                  <c:v>44879.879664351851</c:v>
                </c:pt>
                <c:pt idx="5348">
                  <c:v>44879.879675925928</c:v>
                </c:pt>
                <c:pt idx="5349">
                  <c:v>44879.879687499997</c:v>
                </c:pt>
                <c:pt idx="5350">
                  <c:v>44879.879699074074</c:v>
                </c:pt>
                <c:pt idx="5351">
                  <c:v>44879.879710648151</c:v>
                </c:pt>
                <c:pt idx="5352">
                  <c:v>44879.87972222222</c:v>
                </c:pt>
                <c:pt idx="5353">
                  <c:v>44879.879733796297</c:v>
                </c:pt>
                <c:pt idx="5354">
                  <c:v>44879.879745370374</c:v>
                </c:pt>
                <c:pt idx="5355">
                  <c:v>44879.879756944443</c:v>
                </c:pt>
                <c:pt idx="5356">
                  <c:v>44879.87976851852</c:v>
                </c:pt>
                <c:pt idx="5357">
                  <c:v>44879.879780092589</c:v>
                </c:pt>
                <c:pt idx="5358">
                  <c:v>44879.879791666666</c:v>
                </c:pt>
                <c:pt idx="5359">
                  <c:v>44879.879803240743</c:v>
                </c:pt>
                <c:pt idx="5360">
                  <c:v>44879.879814814813</c:v>
                </c:pt>
                <c:pt idx="5361">
                  <c:v>44879.879826388889</c:v>
                </c:pt>
                <c:pt idx="5362">
                  <c:v>44879.879837962966</c:v>
                </c:pt>
                <c:pt idx="5363">
                  <c:v>44879.879849537036</c:v>
                </c:pt>
                <c:pt idx="5364">
                  <c:v>44879.879861111112</c:v>
                </c:pt>
                <c:pt idx="5365">
                  <c:v>44879.879872685182</c:v>
                </c:pt>
                <c:pt idx="5366">
                  <c:v>44879.879884259259</c:v>
                </c:pt>
                <c:pt idx="5367">
                  <c:v>44879.879895833335</c:v>
                </c:pt>
                <c:pt idx="5368">
                  <c:v>44879.879907407405</c:v>
                </c:pt>
                <c:pt idx="5369">
                  <c:v>44879.879918981482</c:v>
                </c:pt>
                <c:pt idx="5370">
                  <c:v>44879.879930555559</c:v>
                </c:pt>
                <c:pt idx="5371">
                  <c:v>44879.879942129628</c:v>
                </c:pt>
                <c:pt idx="5372">
                  <c:v>44879.879953703705</c:v>
                </c:pt>
                <c:pt idx="5373">
                  <c:v>44879.879965277774</c:v>
                </c:pt>
                <c:pt idx="5374">
                  <c:v>44879.879976851851</c:v>
                </c:pt>
                <c:pt idx="5375">
                  <c:v>44879.879988425928</c:v>
                </c:pt>
                <c:pt idx="5376">
                  <c:v>44879.88</c:v>
                </c:pt>
                <c:pt idx="5377">
                  <c:v>44879.880011574074</c:v>
                </c:pt>
                <c:pt idx="5378">
                  <c:v>44879.880023148151</c:v>
                </c:pt>
                <c:pt idx="5379">
                  <c:v>44879.88003472222</c:v>
                </c:pt>
                <c:pt idx="5380">
                  <c:v>44879.880046296297</c:v>
                </c:pt>
                <c:pt idx="5381">
                  <c:v>44879.880057870374</c:v>
                </c:pt>
                <c:pt idx="5382">
                  <c:v>44879.880069444444</c:v>
                </c:pt>
                <c:pt idx="5383">
                  <c:v>44879.88008101852</c:v>
                </c:pt>
                <c:pt idx="5384">
                  <c:v>44879.88009259259</c:v>
                </c:pt>
                <c:pt idx="5385">
                  <c:v>44879.880104166667</c:v>
                </c:pt>
                <c:pt idx="5386">
                  <c:v>44879.880115740743</c:v>
                </c:pt>
                <c:pt idx="5387">
                  <c:v>44879.880127314813</c:v>
                </c:pt>
                <c:pt idx="5388">
                  <c:v>44879.88013888889</c:v>
                </c:pt>
                <c:pt idx="5389">
                  <c:v>44879.880150462966</c:v>
                </c:pt>
                <c:pt idx="5390">
                  <c:v>44879.880162037036</c:v>
                </c:pt>
                <c:pt idx="5391">
                  <c:v>44879.880173611113</c:v>
                </c:pt>
                <c:pt idx="5392">
                  <c:v>44879.880185185182</c:v>
                </c:pt>
                <c:pt idx="5393">
                  <c:v>44879.880196759259</c:v>
                </c:pt>
                <c:pt idx="5394">
                  <c:v>44879.880208333336</c:v>
                </c:pt>
                <c:pt idx="5395">
                  <c:v>44879.880219907405</c:v>
                </c:pt>
                <c:pt idx="5396">
                  <c:v>44879.880231481482</c:v>
                </c:pt>
                <c:pt idx="5397">
                  <c:v>44879.880243055559</c:v>
                </c:pt>
                <c:pt idx="5398">
                  <c:v>44879.880254629628</c:v>
                </c:pt>
                <c:pt idx="5399">
                  <c:v>44879.880266203705</c:v>
                </c:pt>
                <c:pt idx="5400">
                  <c:v>44879.880277777775</c:v>
                </c:pt>
                <c:pt idx="5401">
                  <c:v>44879.880289351851</c:v>
                </c:pt>
                <c:pt idx="5402">
                  <c:v>44879.880300925928</c:v>
                </c:pt>
                <c:pt idx="5403">
                  <c:v>44879.880312499998</c:v>
                </c:pt>
                <c:pt idx="5404">
                  <c:v>44879.880324074074</c:v>
                </c:pt>
                <c:pt idx="5405">
                  <c:v>44879.880335648151</c:v>
                </c:pt>
                <c:pt idx="5406">
                  <c:v>44879.880347222221</c:v>
                </c:pt>
                <c:pt idx="5407">
                  <c:v>44879.880358796298</c:v>
                </c:pt>
                <c:pt idx="5408">
                  <c:v>44879.880370370367</c:v>
                </c:pt>
                <c:pt idx="5409">
                  <c:v>44879.880381944444</c:v>
                </c:pt>
                <c:pt idx="5410">
                  <c:v>44879.880393518521</c:v>
                </c:pt>
                <c:pt idx="5411">
                  <c:v>44879.88040509259</c:v>
                </c:pt>
                <c:pt idx="5412">
                  <c:v>44879.880416666667</c:v>
                </c:pt>
                <c:pt idx="5413">
                  <c:v>44879.880428240744</c:v>
                </c:pt>
                <c:pt idx="5414">
                  <c:v>44879.880439814813</c:v>
                </c:pt>
                <c:pt idx="5415">
                  <c:v>44879.88045138889</c:v>
                </c:pt>
                <c:pt idx="5416">
                  <c:v>44879.880462962959</c:v>
                </c:pt>
                <c:pt idx="5417">
                  <c:v>44879.880474537036</c:v>
                </c:pt>
                <c:pt idx="5418">
                  <c:v>44879.880486111113</c:v>
                </c:pt>
                <c:pt idx="5419">
                  <c:v>44879.880497685182</c:v>
                </c:pt>
                <c:pt idx="5420">
                  <c:v>44879.880509259259</c:v>
                </c:pt>
                <c:pt idx="5421">
                  <c:v>44879.880520833336</c:v>
                </c:pt>
                <c:pt idx="5422">
                  <c:v>44879.880532407406</c:v>
                </c:pt>
                <c:pt idx="5423">
                  <c:v>44879.880543981482</c:v>
                </c:pt>
                <c:pt idx="5424">
                  <c:v>44879.880555555559</c:v>
                </c:pt>
                <c:pt idx="5425">
                  <c:v>44879.880567129629</c:v>
                </c:pt>
                <c:pt idx="5426">
                  <c:v>44879.880578703705</c:v>
                </c:pt>
                <c:pt idx="5427">
                  <c:v>44879.880590277775</c:v>
                </c:pt>
                <c:pt idx="5428">
                  <c:v>44879.880601851852</c:v>
                </c:pt>
                <c:pt idx="5429">
                  <c:v>44879.880613425928</c:v>
                </c:pt>
                <c:pt idx="5430">
                  <c:v>44879.880624999998</c:v>
                </c:pt>
                <c:pt idx="5431">
                  <c:v>44879.880636574075</c:v>
                </c:pt>
                <c:pt idx="5432">
                  <c:v>44879.880648148152</c:v>
                </c:pt>
                <c:pt idx="5433">
                  <c:v>44879.880659722221</c:v>
                </c:pt>
                <c:pt idx="5434">
                  <c:v>44879.880671296298</c:v>
                </c:pt>
                <c:pt idx="5435">
                  <c:v>44879.880682870367</c:v>
                </c:pt>
                <c:pt idx="5436">
                  <c:v>44879.880694444444</c:v>
                </c:pt>
                <c:pt idx="5437">
                  <c:v>44879.880706018521</c:v>
                </c:pt>
                <c:pt idx="5438">
                  <c:v>44879.88071759259</c:v>
                </c:pt>
                <c:pt idx="5439">
                  <c:v>44879.880729166667</c:v>
                </c:pt>
                <c:pt idx="5440">
                  <c:v>44879.880740740744</c:v>
                </c:pt>
                <c:pt idx="5441">
                  <c:v>44879.880752314813</c:v>
                </c:pt>
                <c:pt idx="5442">
                  <c:v>44879.88077546296</c:v>
                </c:pt>
                <c:pt idx="5443">
                  <c:v>44879.880787037036</c:v>
                </c:pt>
                <c:pt idx="5444">
                  <c:v>44879.880798611113</c:v>
                </c:pt>
                <c:pt idx="5445">
                  <c:v>44879.880810185183</c:v>
                </c:pt>
                <c:pt idx="5446">
                  <c:v>44879.88082175926</c:v>
                </c:pt>
                <c:pt idx="5447">
                  <c:v>44879.880833333336</c:v>
                </c:pt>
                <c:pt idx="5448">
                  <c:v>44879.880844907406</c:v>
                </c:pt>
                <c:pt idx="5449">
                  <c:v>44879.880856481483</c:v>
                </c:pt>
                <c:pt idx="5450">
                  <c:v>44879.880868055552</c:v>
                </c:pt>
                <c:pt idx="5451">
                  <c:v>44879.880879629629</c:v>
                </c:pt>
                <c:pt idx="5452">
                  <c:v>44879.880891203706</c:v>
                </c:pt>
                <c:pt idx="5453">
                  <c:v>44879.880902777775</c:v>
                </c:pt>
                <c:pt idx="5454">
                  <c:v>44879.880914351852</c:v>
                </c:pt>
                <c:pt idx="5455">
                  <c:v>44879.880925925929</c:v>
                </c:pt>
                <c:pt idx="5456">
                  <c:v>44879.880937499998</c:v>
                </c:pt>
                <c:pt idx="5457">
                  <c:v>44879.880949074075</c:v>
                </c:pt>
                <c:pt idx="5458">
                  <c:v>44879.880960648145</c:v>
                </c:pt>
                <c:pt idx="5459">
                  <c:v>44879.880972222221</c:v>
                </c:pt>
                <c:pt idx="5460">
                  <c:v>44879.880983796298</c:v>
                </c:pt>
                <c:pt idx="5461">
                  <c:v>44879.880995370368</c:v>
                </c:pt>
                <c:pt idx="5462">
                  <c:v>44879.881006944444</c:v>
                </c:pt>
                <c:pt idx="5463">
                  <c:v>44879.881018518521</c:v>
                </c:pt>
                <c:pt idx="5464">
                  <c:v>44879.881030092591</c:v>
                </c:pt>
                <c:pt idx="5465">
                  <c:v>44879.881041666667</c:v>
                </c:pt>
                <c:pt idx="5466">
                  <c:v>44879.881053240744</c:v>
                </c:pt>
                <c:pt idx="5467">
                  <c:v>44879.881064814814</c:v>
                </c:pt>
                <c:pt idx="5468">
                  <c:v>44879.881076388891</c:v>
                </c:pt>
                <c:pt idx="5469">
                  <c:v>44879.88108796296</c:v>
                </c:pt>
                <c:pt idx="5470">
                  <c:v>44879.881099537037</c:v>
                </c:pt>
                <c:pt idx="5471">
                  <c:v>44879.881111111114</c:v>
                </c:pt>
                <c:pt idx="5472">
                  <c:v>44879.881122685183</c:v>
                </c:pt>
                <c:pt idx="5473">
                  <c:v>44879.88113425926</c:v>
                </c:pt>
                <c:pt idx="5474">
                  <c:v>44879.881145833337</c:v>
                </c:pt>
                <c:pt idx="5475">
                  <c:v>44879.881157407406</c:v>
                </c:pt>
                <c:pt idx="5476">
                  <c:v>44879.881168981483</c:v>
                </c:pt>
                <c:pt idx="5477">
                  <c:v>44879.881180555552</c:v>
                </c:pt>
                <c:pt idx="5478">
                  <c:v>44879.881192129629</c:v>
                </c:pt>
                <c:pt idx="5479">
                  <c:v>44879.881203703706</c:v>
                </c:pt>
                <c:pt idx="5480">
                  <c:v>44879.881215277775</c:v>
                </c:pt>
                <c:pt idx="5481">
                  <c:v>44879.992592592593</c:v>
                </c:pt>
                <c:pt idx="5482">
                  <c:v>44879.992615740739</c:v>
                </c:pt>
                <c:pt idx="5483">
                  <c:v>44879.992627314816</c:v>
                </c:pt>
                <c:pt idx="5484">
                  <c:v>44879.992638888885</c:v>
                </c:pt>
                <c:pt idx="5485">
                  <c:v>44879.994097222225</c:v>
                </c:pt>
                <c:pt idx="5486">
                  <c:v>44879.99417824074</c:v>
                </c:pt>
                <c:pt idx="5487">
                  <c:v>44879.994189814817</c:v>
                </c:pt>
                <c:pt idx="5488">
                  <c:v>44879.994201388887</c:v>
                </c:pt>
                <c:pt idx="5489">
                  <c:v>44879.996990740743</c:v>
                </c:pt>
                <c:pt idx="5490">
                  <c:v>44879.997083333335</c:v>
                </c:pt>
                <c:pt idx="5491">
                  <c:v>44879.997094907405</c:v>
                </c:pt>
                <c:pt idx="5492">
                  <c:v>44879.997106481482</c:v>
                </c:pt>
                <c:pt idx="5493">
                  <c:v>44879.997118055559</c:v>
                </c:pt>
                <c:pt idx="5494">
                  <c:v>44879.997129629628</c:v>
                </c:pt>
                <c:pt idx="5495">
                  <c:v>44879.997141203705</c:v>
                </c:pt>
                <c:pt idx="5496">
                  <c:v>44879.997152777774</c:v>
                </c:pt>
                <c:pt idx="5497">
                  <c:v>44879.997164351851</c:v>
                </c:pt>
                <c:pt idx="5498">
                  <c:v>44879.997175925928</c:v>
                </c:pt>
                <c:pt idx="5499">
                  <c:v>44879.997187499997</c:v>
                </c:pt>
                <c:pt idx="5500">
                  <c:v>44879.997199074074</c:v>
                </c:pt>
                <c:pt idx="5501">
                  <c:v>44879.997210648151</c:v>
                </c:pt>
                <c:pt idx="5502">
                  <c:v>44879.99722222222</c:v>
                </c:pt>
                <c:pt idx="5503">
                  <c:v>44879.997233796297</c:v>
                </c:pt>
                <c:pt idx="5504">
                  <c:v>44879.997245370374</c:v>
                </c:pt>
                <c:pt idx="5505">
                  <c:v>44879.997256944444</c:v>
                </c:pt>
                <c:pt idx="5506">
                  <c:v>44879.99726851852</c:v>
                </c:pt>
                <c:pt idx="5507">
                  <c:v>44879.99728009259</c:v>
                </c:pt>
                <c:pt idx="5508">
                  <c:v>44879.997291666667</c:v>
                </c:pt>
                <c:pt idx="5509">
                  <c:v>44879.997303240743</c:v>
                </c:pt>
                <c:pt idx="5510">
                  <c:v>44879.997314814813</c:v>
                </c:pt>
                <c:pt idx="5511">
                  <c:v>44879.99732638889</c:v>
                </c:pt>
                <c:pt idx="5512">
                  <c:v>44879.997337962966</c:v>
                </c:pt>
                <c:pt idx="5513">
                  <c:v>44879.997349537036</c:v>
                </c:pt>
                <c:pt idx="5514">
                  <c:v>44879.997361111113</c:v>
                </c:pt>
                <c:pt idx="5515">
                  <c:v>44879.997372685182</c:v>
                </c:pt>
                <c:pt idx="5516">
                  <c:v>44879.997384259259</c:v>
                </c:pt>
                <c:pt idx="5517">
                  <c:v>44879.997395833336</c:v>
                </c:pt>
                <c:pt idx="5518">
                  <c:v>44879.997407407405</c:v>
                </c:pt>
                <c:pt idx="5519">
                  <c:v>44879.997418981482</c:v>
                </c:pt>
                <c:pt idx="5520">
                  <c:v>44879.997430555559</c:v>
                </c:pt>
                <c:pt idx="5521">
                  <c:v>44879.997442129628</c:v>
                </c:pt>
                <c:pt idx="5522">
                  <c:v>44879.997453703705</c:v>
                </c:pt>
                <c:pt idx="5523">
                  <c:v>44879.997465277775</c:v>
                </c:pt>
                <c:pt idx="5524">
                  <c:v>44879.997476851851</c:v>
                </c:pt>
                <c:pt idx="5525">
                  <c:v>44879.997488425928</c:v>
                </c:pt>
                <c:pt idx="5526">
                  <c:v>44879.997499999998</c:v>
                </c:pt>
                <c:pt idx="5527">
                  <c:v>44879.997511574074</c:v>
                </c:pt>
                <c:pt idx="5528">
                  <c:v>44879.997523148151</c:v>
                </c:pt>
                <c:pt idx="5529">
                  <c:v>44879.997534722221</c:v>
                </c:pt>
                <c:pt idx="5530">
                  <c:v>44879.997546296298</c:v>
                </c:pt>
                <c:pt idx="5531">
                  <c:v>44879.997557870367</c:v>
                </c:pt>
                <c:pt idx="5532">
                  <c:v>44879.997569444444</c:v>
                </c:pt>
                <c:pt idx="5533">
                  <c:v>44879.997581018521</c:v>
                </c:pt>
                <c:pt idx="5534">
                  <c:v>44879.99759259259</c:v>
                </c:pt>
                <c:pt idx="5535">
                  <c:v>44879.997604166667</c:v>
                </c:pt>
                <c:pt idx="5536">
                  <c:v>44879.997615740744</c:v>
                </c:pt>
                <c:pt idx="5537">
                  <c:v>44879.997627314813</c:v>
                </c:pt>
                <c:pt idx="5538">
                  <c:v>44879.99763888889</c:v>
                </c:pt>
                <c:pt idx="5539">
                  <c:v>44879.997650462959</c:v>
                </c:pt>
                <c:pt idx="5540">
                  <c:v>44879.997662037036</c:v>
                </c:pt>
                <c:pt idx="5541">
                  <c:v>44879.997673611113</c:v>
                </c:pt>
                <c:pt idx="5542">
                  <c:v>44879.997685185182</c:v>
                </c:pt>
                <c:pt idx="5543">
                  <c:v>44879.997696759259</c:v>
                </c:pt>
                <c:pt idx="5544">
                  <c:v>44879.997708333336</c:v>
                </c:pt>
                <c:pt idx="5545">
                  <c:v>44879.997719907406</c:v>
                </c:pt>
                <c:pt idx="5546">
                  <c:v>44879.997731481482</c:v>
                </c:pt>
                <c:pt idx="5547">
                  <c:v>44879.997743055559</c:v>
                </c:pt>
                <c:pt idx="5548">
                  <c:v>44879.997754629629</c:v>
                </c:pt>
                <c:pt idx="5549">
                  <c:v>44879.997766203705</c:v>
                </c:pt>
                <c:pt idx="5550">
                  <c:v>44879.997777777775</c:v>
                </c:pt>
                <c:pt idx="5551">
                  <c:v>44879.997789351852</c:v>
                </c:pt>
                <c:pt idx="5552">
                  <c:v>44879.997800925928</c:v>
                </c:pt>
                <c:pt idx="5553">
                  <c:v>44879.997812499998</c:v>
                </c:pt>
                <c:pt idx="5554">
                  <c:v>44879.997824074075</c:v>
                </c:pt>
                <c:pt idx="5555">
                  <c:v>44879.997835648152</c:v>
                </c:pt>
                <c:pt idx="5556">
                  <c:v>44879.997847222221</c:v>
                </c:pt>
                <c:pt idx="5557">
                  <c:v>44879.997858796298</c:v>
                </c:pt>
                <c:pt idx="5558">
                  <c:v>44879.997870370367</c:v>
                </c:pt>
                <c:pt idx="5559">
                  <c:v>44879.997881944444</c:v>
                </c:pt>
                <c:pt idx="5560">
                  <c:v>44879.997893518521</c:v>
                </c:pt>
                <c:pt idx="5561">
                  <c:v>44879.99790509259</c:v>
                </c:pt>
                <c:pt idx="5562">
                  <c:v>44879.997916666667</c:v>
                </c:pt>
                <c:pt idx="5563">
                  <c:v>44879.997928240744</c:v>
                </c:pt>
                <c:pt idx="5564">
                  <c:v>44879.997939814813</c:v>
                </c:pt>
                <c:pt idx="5565">
                  <c:v>44879.99795138889</c:v>
                </c:pt>
                <c:pt idx="5566">
                  <c:v>44879.99796296296</c:v>
                </c:pt>
                <c:pt idx="5567">
                  <c:v>44879.997974537036</c:v>
                </c:pt>
                <c:pt idx="5568">
                  <c:v>44879.997986111113</c:v>
                </c:pt>
                <c:pt idx="5569">
                  <c:v>44879.997997685183</c:v>
                </c:pt>
                <c:pt idx="5570">
                  <c:v>44879.99800925926</c:v>
                </c:pt>
                <c:pt idx="5571">
                  <c:v>44879.998020833336</c:v>
                </c:pt>
                <c:pt idx="5572">
                  <c:v>44879.998032407406</c:v>
                </c:pt>
                <c:pt idx="5573">
                  <c:v>44879.998043981483</c:v>
                </c:pt>
                <c:pt idx="5574">
                  <c:v>44879.998055555552</c:v>
                </c:pt>
                <c:pt idx="5575">
                  <c:v>44879.998067129629</c:v>
                </c:pt>
                <c:pt idx="5576">
                  <c:v>44879.998078703706</c:v>
                </c:pt>
                <c:pt idx="5577">
                  <c:v>44879.998090277775</c:v>
                </c:pt>
                <c:pt idx="5578">
                  <c:v>44879.998101851852</c:v>
                </c:pt>
                <c:pt idx="5579">
                  <c:v>44879.998113425929</c:v>
                </c:pt>
                <c:pt idx="5580">
                  <c:v>44879.998124999998</c:v>
                </c:pt>
                <c:pt idx="5581">
                  <c:v>44879.998136574075</c:v>
                </c:pt>
                <c:pt idx="5582">
                  <c:v>44879.998148148145</c:v>
                </c:pt>
                <c:pt idx="5583">
                  <c:v>44879.998159722221</c:v>
                </c:pt>
                <c:pt idx="5584">
                  <c:v>44879.998171296298</c:v>
                </c:pt>
                <c:pt idx="5585">
                  <c:v>44879.998182870368</c:v>
                </c:pt>
                <c:pt idx="5586">
                  <c:v>44879.998194444444</c:v>
                </c:pt>
                <c:pt idx="5587">
                  <c:v>44879.998206018521</c:v>
                </c:pt>
                <c:pt idx="5588">
                  <c:v>44879.998217592591</c:v>
                </c:pt>
                <c:pt idx="5589">
                  <c:v>44879.998229166667</c:v>
                </c:pt>
                <c:pt idx="5590">
                  <c:v>44879.998240740744</c:v>
                </c:pt>
                <c:pt idx="5591">
                  <c:v>44879.998252314814</c:v>
                </c:pt>
                <c:pt idx="5592">
                  <c:v>44879.998263888891</c:v>
                </c:pt>
                <c:pt idx="5593">
                  <c:v>44879.99827546296</c:v>
                </c:pt>
                <c:pt idx="5594">
                  <c:v>44879.998287037037</c:v>
                </c:pt>
                <c:pt idx="5595">
                  <c:v>44879.998298611114</c:v>
                </c:pt>
                <c:pt idx="5596">
                  <c:v>44879.998310185183</c:v>
                </c:pt>
                <c:pt idx="5597">
                  <c:v>44879.99832175926</c:v>
                </c:pt>
                <c:pt idx="5598">
                  <c:v>44879.998333333337</c:v>
                </c:pt>
                <c:pt idx="5599">
                  <c:v>44879.998344907406</c:v>
                </c:pt>
                <c:pt idx="5600">
                  <c:v>44879.998356481483</c:v>
                </c:pt>
                <c:pt idx="5601">
                  <c:v>44879.998368055552</c:v>
                </c:pt>
                <c:pt idx="5602">
                  <c:v>44879.998379629629</c:v>
                </c:pt>
                <c:pt idx="5603">
                  <c:v>44879.998391203706</c:v>
                </c:pt>
                <c:pt idx="5604">
                  <c:v>44879.998402777775</c:v>
                </c:pt>
                <c:pt idx="5605">
                  <c:v>44879.998414351852</c:v>
                </c:pt>
                <c:pt idx="5606">
                  <c:v>44879.998425925929</c:v>
                </c:pt>
                <c:pt idx="5607">
                  <c:v>44879.998437499999</c:v>
                </c:pt>
                <c:pt idx="5608">
                  <c:v>44879.998449074075</c:v>
                </c:pt>
                <c:pt idx="5609">
                  <c:v>44879.998460648145</c:v>
                </c:pt>
                <c:pt idx="5610">
                  <c:v>44879.998472222222</c:v>
                </c:pt>
                <c:pt idx="5611">
                  <c:v>44879.998483796298</c:v>
                </c:pt>
                <c:pt idx="5612">
                  <c:v>44879.998495370368</c:v>
                </c:pt>
                <c:pt idx="5613">
                  <c:v>44879.998506944445</c:v>
                </c:pt>
                <c:pt idx="5614">
                  <c:v>44879.998518518521</c:v>
                </c:pt>
                <c:pt idx="5615">
                  <c:v>44879.998530092591</c:v>
                </c:pt>
                <c:pt idx="5616">
                  <c:v>44879.998541666668</c:v>
                </c:pt>
                <c:pt idx="5617">
                  <c:v>44879.998553240737</c:v>
                </c:pt>
                <c:pt idx="5618">
                  <c:v>44879.998564814814</c:v>
                </c:pt>
                <c:pt idx="5619">
                  <c:v>44879.998576388891</c:v>
                </c:pt>
                <c:pt idx="5620">
                  <c:v>44879.99858796296</c:v>
                </c:pt>
                <c:pt idx="5621">
                  <c:v>44879.998599537037</c:v>
                </c:pt>
                <c:pt idx="5622">
                  <c:v>44879.998611111114</c:v>
                </c:pt>
                <c:pt idx="5623">
                  <c:v>44879.998622685183</c:v>
                </c:pt>
                <c:pt idx="5624">
                  <c:v>44879.99863425926</c:v>
                </c:pt>
                <c:pt idx="5625">
                  <c:v>44879.998645833337</c:v>
                </c:pt>
                <c:pt idx="5626">
                  <c:v>44879.998657407406</c:v>
                </c:pt>
                <c:pt idx="5627">
                  <c:v>44879.998668981483</c:v>
                </c:pt>
                <c:pt idx="5628">
                  <c:v>44879.998680555553</c:v>
                </c:pt>
                <c:pt idx="5629">
                  <c:v>44879.998692129629</c:v>
                </c:pt>
                <c:pt idx="5630">
                  <c:v>44879.998703703706</c:v>
                </c:pt>
                <c:pt idx="5631">
                  <c:v>44879.998715277776</c:v>
                </c:pt>
                <c:pt idx="5632">
                  <c:v>44879.998726851853</c:v>
                </c:pt>
                <c:pt idx="5633">
                  <c:v>44879.998738425929</c:v>
                </c:pt>
                <c:pt idx="5634">
                  <c:v>44879.998749999999</c:v>
                </c:pt>
                <c:pt idx="5635">
                  <c:v>44879.998761574076</c:v>
                </c:pt>
                <c:pt idx="5636">
                  <c:v>44879.998773148145</c:v>
                </c:pt>
                <c:pt idx="5637">
                  <c:v>44879.998784722222</c:v>
                </c:pt>
                <c:pt idx="5638">
                  <c:v>44879.998796296299</c:v>
                </c:pt>
                <c:pt idx="5639">
                  <c:v>44879.998807870368</c:v>
                </c:pt>
                <c:pt idx="5640">
                  <c:v>44879.998819444445</c:v>
                </c:pt>
                <c:pt idx="5641">
                  <c:v>44879.998831018522</c:v>
                </c:pt>
                <c:pt idx="5642">
                  <c:v>44879.998842592591</c:v>
                </c:pt>
                <c:pt idx="5643">
                  <c:v>44879.998854166668</c:v>
                </c:pt>
                <c:pt idx="5644">
                  <c:v>44879.998865740738</c:v>
                </c:pt>
                <c:pt idx="5645">
                  <c:v>44879.998877314814</c:v>
                </c:pt>
                <c:pt idx="5646">
                  <c:v>44879.998888888891</c:v>
                </c:pt>
                <c:pt idx="5647">
                  <c:v>44879.998900462961</c:v>
                </c:pt>
                <c:pt idx="5648">
                  <c:v>44879.998912037037</c:v>
                </c:pt>
                <c:pt idx="5649">
                  <c:v>44879.998923611114</c:v>
                </c:pt>
                <c:pt idx="5650">
                  <c:v>44879.998935185184</c:v>
                </c:pt>
                <c:pt idx="5651">
                  <c:v>44879.99894675926</c:v>
                </c:pt>
                <c:pt idx="5652">
                  <c:v>44879.99895833333</c:v>
                </c:pt>
                <c:pt idx="5653">
                  <c:v>44879.998969907407</c:v>
                </c:pt>
                <c:pt idx="5654">
                  <c:v>44879.998981481483</c:v>
                </c:pt>
                <c:pt idx="5655">
                  <c:v>44879.998993055553</c:v>
                </c:pt>
                <c:pt idx="5656">
                  <c:v>44879.99900462963</c:v>
                </c:pt>
                <c:pt idx="5657">
                  <c:v>44879.999016203707</c:v>
                </c:pt>
                <c:pt idx="5658">
                  <c:v>44879.999027777776</c:v>
                </c:pt>
                <c:pt idx="5659">
                  <c:v>44879.999039351853</c:v>
                </c:pt>
                <c:pt idx="5660">
                  <c:v>44879.999050925922</c:v>
                </c:pt>
                <c:pt idx="5661">
                  <c:v>44879.999062499999</c:v>
                </c:pt>
                <c:pt idx="5662">
                  <c:v>44879.999074074076</c:v>
                </c:pt>
                <c:pt idx="5663">
                  <c:v>44879.999085648145</c:v>
                </c:pt>
                <c:pt idx="5664">
                  <c:v>44879.999097222222</c:v>
                </c:pt>
                <c:pt idx="5665">
                  <c:v>44879.999108796299</c:v>
                </c:pt>
                <c:pt idx="5666">
                  <c:v>44879.999120370368</c:v>
                </c:pt>
                <c:pt idx="5667">
                  <c:v>44879.999131944445</c:v>
                </c:pt>
                <c:pt idx="5668">
                  <c:v>44879.999143518522</c:v>
                </c:pt>
                <c:pt idx="5669">
                  <c:v>44879.999155092592</c:v>
                </c:pt>
                <c:pt idx="5670">
                  <c:v>44879.999166666668</c:v>
                </c:pt>
                <c:pt idx="5671">
                  <c:v>44879.999178240738</c:v>
                </c:pt>
                <c:pt idx="5672">
                  <c:v>44879.999189814815</c:v>
                </c:pt>
                <c:pt idx="5673">
                  <c:v>44879.999201388891</c:v>
                </c:pt>
                <c:pt idx="5674">
                  <c:v>44879.999212962961</c:v>
                </c:pt>
                <c:pt idx="5675">
                  <c:v>44879.999224537038</c:v>
                </c:pt>
                <c:pt idx="5676">
                  <c:v>44879.999236111114</c:v>
                </c:pt>
                <c:pt idx="5677">
                  <c:v>44879.999247685184</c:v>
                </c:pt>
                <c:pt idx="5678">
                  <c:v>44879.999259259261</c:v>
                </c:pt>
                <c:pt idx="5679">
                  <c:v>44879.99927083333</c:v>
                </c:pt>
                <c:pt idx="5680">
                  <c:v>44879.999282407407</c:v>
                </c:pt>
                <c:pt idx="5681">
                  <c:v>44879.999293981484</c:v>
                </c:pt>
                <c:pt idx="5682">
                  <c:v>44879.999305555553</c:v>
                </c:pt>
                <c:pt idx="5683">
                  <c:v>44879.99931712963</c:v>
                </c:pt>
                <c:pt idx="5684">
                  <c:v>44879.999328703707</c:v>
                </c:pt>
                <c:pt idx="5685">
                  <c:v>44879.999340277776</c:v>
                </c:pt>
                <c:pt idx="5686">
                  <c:v>44879.999351851853</c:v>
                </c:pt>
                <c:pt idx="5687">
                  <c:v>44879.999363425923</c:v>
                </c:pt>
                <c:pt idx="5688">
                  <c:v>44879.999374999999</c:v>
                </c:pt>
                <c:pt idx="5689">
                  <c:v>44879.999386574076</c:v>
                </c:pt>
                <c:pt idx="5690">
                  <c:v>44879.999398148146</c:v>
                </c:pt>
                <c:pt idx="5691">
                  <c:v>44879.999409722222</c:v>
                </c:pt>
                <c:pt idx="5692">
                  <c:v>44879.999421296299</c:v>
                </c:pt>
                <c:pt idx="5693">
                  <c:v>44879.999432870369</c:v>
                </c:pt>
                <c:pt idx="5694">
                  <c:v>44879.999444444446</c:v>
                </c:pt>
                <c:pt idx="5695">
                  <c:v>44879.999456018515</c:v>
                </c:pt>
                <c:pt idx="5696">
                  <c:v>44879.999467592592</c:v>
                </c:pt>
                <c:pt idx="5697">
                  <c:v>44879.999479166669</c:v>
                </c:pt>
                <c:pt idx="5698">
                  <c:v>44879.999490740738</c:v>
                </c:pt>
                <c:pt idx="5699">
                  <c:v>44879.999502314815</c:v>
                </c:pt>
                <c:pt idx="5700">
                  <c:v>44879.999513888892</c:v>
                </c:pt>
                <c:pt idx="5701">
                  <c:v>44879.999525462961</c:v>
                </c:pt>
                <c:pt idx="5702">
                  <c:v>44879.999537037038</c:v>
                </c:pt>
                <c:pt idx="5703">
                  <c:v>44879.999548611115</c:v>
                </c:pt>
                <c:pt idx="5704">
                  <c:v>44879.999560185184</c:v>
                </c:pt>
                <c:pt idx="5705">
                  <c:v>44879.999571759261</c:v>
                </c:pt>
                <c:pt idx="5706">
                  <c:v>44879.999583333331</c:v>
                </c:pt>
                <c:pt idx="5707">
                  <c:v>44879.999594907407</c:v>
                </c:pt>
                <c:pt idx="5708">
                  <c:v>44879.999606481484</c:v>
                </c:pt>
                <c:pt idx="5709">
                  <c:v>44879.999618055554</c:v>
                </c:pt>
                <c:pt idx="5710">
                  <c:v>44879.99962962963</c:v>
                </c:pt>
                <c:pt idx="5711">
                  <c:v>44879.999641203707</c:v>
                </c:pt>
                <c:pt idx="5712">
                  <c:v>44879.999652777777</c:v>
                </c:pt>
                <c:pt idx="5713">
                  <c:v>44879.999664351853</c:v>
                </c:pt>
                <c:pt idx="5714">
                  <c:v>44879.999675925923</c:v>
                </c:pt>
                <c:pt idx="5715">
                  <c:v>44879.9996875</c:v>
                </c:pt>
                <c:pt idx="5716">
                  <c:v>44879.999699074076</c:v>
                </c:pt>
                <c:pt idx="5717">
                  <c:v>44879.999710648146</c:v>
                </c:pt>
                <c:pt idx="5718">
                  <c:v>44879.999722222223</c:v>
                </c:pt>
                <c:pt idx="5719">
                  <c:v>44879.9997337963</c:v>
                </c:pt>
                <c:pt idx="5720">
                  <c:v>44879.999745370369</c:v>
                </c:pt>
                <c:pt idx="5721">
                  <c:v>44879.999756944446</c:v>
                </c:pt>
                <c:pt idx="5722">
                  <c:v>44879.999768518515</c:v>
                </c:pt>
                <c:pt idx="5723">
                  <c:v>44879.999780092592</c:v>
                </c:pt>
                <c:pt idx="5724">
                  <c:v>44879.999791666669</c:v>
                </c:pt>
                <c:pt idx="5725">
                  <c:v>44879.999803240738</c:v>
                </c:pt>
                <c:pt idx="5726">
                  <c:v>44879.999814814815</c:v>
                </c:pt>
                <c:pt idx="5727">
                  <c:v>44879.999826388892</c:v>
                </c:pt>
                <c:pt idx="5728">
                  <c:v>44879.999837962961</c:v>
                </c:pt>
                <c:pt idx="5729">
                  <c:v>44879.999849537038</c:v>
                </c:pt>
                <c:pt idx="5730">
                  <c:v>44879.999861111108</c:v>
                </c:pt>
                <c:pt idx="5731">
                  <c:v>44879.999872685185</c:v>
                </c:pt>
                <c:pt idx="5732">
                  <c:v>44879.999884259261</c:v>
                </c:pt>
                <c:pt idx="5733">
                  <c:v>44879.999895833331</c:v>
                </c:pt>
                <c:pt idx="5734">
                  <c:v>44879.999907407408</c:v>
                </c:pt>
                <c:pt idx="5735">
                  <c:v>44879.999918981484</c:v>
                </c:pt>
                <c:pt idx="5736">
                  <c:v>44879.999930555554</c:v>
                </c:pt>
                <c:pt idx="5737">
                  <c:v>44879.999942129631</c:v>
                </c:pt>
                <c:pt idx="5738">
                  <c:v>44879.9999537037</c:v>
                </c:pt>
                <c:pt idx="5739">
                  <c:v>44879.999965277777</c:v>
                </c:pt>
                <c:pt idx="5740">
                  <c:v>44879.999976851854</c:v>
                </c:pt>
                <c:pt idx="5741">
                  <c:v>44879.999988425923</c:v>
                </c:pt>
                <c:pt idx="5742">
                  <c:v>44880</c:v>
                </c:pt>
                <c:pt idx="5743">
                  <c:v>44880.000011574077</c:v>
                </c:pt>
                <c:pt idx="5744">
                  <c:v>44880.000023148146</c:v>
                </c:pt>
                <c:pt idx="5745">
                  <c:v>44880.000034722223</c:v>
                </c:pt>
                <c:pt idx="5746">
                  <c:v>44880.0000462963</c:v>
                </c:pt>
                <c:pt idx="5747">
                  <c:v>44880.000057870369</c:v>
                </c:pt>
                <c:pt idx="5748">
                  <c:v>44880.000069444446</c:v>
                </c:pt>
                <c:pt idx="5749">
                  <c:v>44880.000081018516</c:v>
                </c:pt>
                <c:pt idx="5750">
                  <c:v>44880.000092592592</c:v>
                </c:pt>
                <c:pt idx="5751">
                  <c:v>44880.000104166669</c:v>
                </c:pt>
                <c:pt idx="5752">
                  <c:v>44880.000115740739</c:v>
                </c:pt>
                <c:pt idx="5753">
                  <c:v>44880.000127314815</c:v>
                </c:pt>
                <c:pt idx="5754">
                  <c:v>44880.000138888892</c:v>
                </c:pt>
                <c:pt idx="5755">
                  <c:v>44880.000150462962</c:v>
                </c:pt>
                <c:pt idx="5756">
                  <c:v>44880.000162037039</c:v>
                </c:pt>
                <c:pt idx="5757">
                  <c:v>44880.000173611108</c:v>
                </c:pt>
                <c:pt idx="5758">
                  <c:v>44880.000185185185</c:v>
                </c:pt>
                <c:pt idx="5759">
                  <c:v>44880.000196759262</c:v>
                </c:pt>
                <c:pt idx="5760">
                  <c:v>44880.000208333331</c:v>
                </c:pt>
                <c:pt idx="5761">
                  <c:v>44880.000219907408</c:v>
                </c:pt>
                <c:pt idx="5762">
                  <c:v>44880.000231481485</c:v>
                </c:pt>
                <c:pt idx="5763">
                  <c:v>44880.000243055554</c:v>
                </c:pt>
                <c:pt idx="5764">
                  <c:v>44880.000254629631</c:v>
                </c:pt>
                <c:pt idx="5765">
                  <c:v>44880.0002662037</c:v>
                </c:pt>
                <c:pt idx="5766">
                  <c:v>44880.000277777777</c:v>
                </c:pt>
                <c:pt idx="5767">
                  <c:v>44880.000289351854</c:v>
                </c:pt>
                <c:pt idx="5768">
                  <c:v>44880.000300925924</c:v>
                </c:pt>
                <c:pt idx="5769">
                  <c:v>44880.0003125</c:v>
                </c:pt>
                <c:pt idx="5770">
                  <c:v>44880.000324074077</c:v>
                </c:pt>
                <c:pt idx="5771">
                  <c:v>44880.000335648147</c:v>
                </c:pt>
                <c:pt idx="5772">
                  <c:v>44880.000347222223</c:v>
                </c:pt>
                <c:pt idx="5773">
                  <c:v>44880.000358796293</c:v>
                </c:pt>
                <c:pt idx="5774">
                  <c:v>44880.00037037037</c:v>
                </c:pt>
                <c:pt idx="5775">
                  <c:v>44880.000381944446</c:v>
                </c:pt>
                <c:pt idx="5776">
                  <c:v>44880.000393518516</c:v>
                </c:pt>
                <c:pt idx="5777">
                  <c:v>44880.000405092593</c:v>
                </c:pt>
                <c:pt idx="5778">
                  <c:v>44880.000416666669</c:v>
                </c:pt>
                <c:pt idx="5779">
                  <c:v>44880.000428240739</c:v>
                </c:pt>
                <c:pt idx="5780">
                  <c:v>44880.000439814816</c:v>
                </c:pt>
                <c:pt idx="5781">
                  <c:v>44880.000451388885</c:v>
                </c:pt>
                <c:pt idx="5782">
                  <c:v>44880.000462962962</c:v>
                </c:pt>
                <c:pt idx="5783">
                  <c:v>44880.000474537039</c:v>
                </c:pt>
                <c:pt idx="5784">
                  <c:v>44880.000486111108</c:v>
                </c:pt>
                <c:pt idx="5785">
                  <c:v>44880.000497685185</c:v>
                </c:pt>
                <c:pt idx="5786">
                  <c:v>44880.000509259262</c:v>
                </c:pt>
                <c:pt idx="5787">
                  <c:v>44880.000520833331</c:v>
                </c:pt>
                <c:pt idx="5788">
                  <c:v>44880.000532407408</c:v>
                </c:pt>
                <c:pt idx="5789">
                  <c:v>44880.000543981485</c:v>
                </c:pt>
                <c:pt idx="5790">
                  <c:v>44880.000555555554</c:v>
                </c:pt>
                <c:pt idx="5791">
                  <c:v>44880.000567129631</c:v>
                </c:pt>
                <c:pt idx="5792">
                  <c:v>44880.000578703701</c:v>
                </c:pt>
                <c:pt idx="5793">
                  <c:v>44880.000590277778</c:v>
                </c:pt>
                <c:pt idx="5794">
                  <c:v>44880.000601851854</c:v>
                </c:pt>
                <c:pt idx="5795">
                  <c:v>44880.000613425924</c:v>
                </c:pt>
                <c:pt idx="5796">
                  <c:v>44880.000625000001</c:v>
                </c:pt>
                <c:pt idx="5797">
                  <c:v>44880.000636574077</c:v>
                </c:pt>
                <c:pt idx="5798">
                  <c:v>44880.000648148147</c:v>
                </c:pt>
                <c:pt idx="5799">
                  <c:v>44880.000659722224</c:v>
                </c:pt>
                <c:pt idx="5800">
                  <c:v>44880.000671296293</c:v>
                </c:pt>
                <c:pt idx="5801">
                  <c:v>44880.00068287037</c:v>
                </c:pt>
                <c:pt idx="5802">
                  <c:v>44880.000694444447</c:v>
                </c:pt>
                <c:pt idx="5803">
                  <c:v>44880.000706018516</c:v>
                </c:pt>
                <c:pt idx="5804">
                  <c:v>44880.000717592593</c:v>
                </c:pt>
                <c:pt idx="5805">
                  <c:v>44880.00072916667</c:v>
                </c:pt>
                <c:pt idx="5806">
                  <c:v>44880.000740740739</c:v>
                </c:pt>
                <c:pt idx="5807">
                  <c:v>44880.000752314816</c:v>
                </c:pt>
                <c:pt idx="5808">
                  <c:v>44880.000763888886</c:v>
                </c:pt>
                <c:pt idx="5809">
                  <c:v>44880.000775462962</c:v>
                </c:pt>
                <c:pt idx="5810">
                  <c:v>44880.000787037039</c:v>
                </c:pt>
                <c:pt idx="5811">
                  <c:v>44880.000798611109</c:v>
                </c:pt>
                <c:pt idx="5812">
                  <c:v>44880.000810185185</c:v>
                </c:pt>
                <c:pt idx="5813">
                  <c:v>44880.000821759262</c:v>
                </c:pt>
                <c:pt idx="5814">
                  <c:v>44880.000833333332</c:v>
                </c:pt>
                <c:pt idx="5815">
                  <c:v>44880.000844907408</c:v>
                </c:pt>
                <c:pt idx="5816">
                  <c:v>44880.000856481478</c:v>
                </c:pt>
                <c:pt idx="5817">
                  <c:v>44880.000868055555</c:v>
                </c:pt>
                <c:pt idx="5818">
                  <c:v>44880.000879629632</c:v>
                </c:pt>
                <c:pt idx="5819">
                  <c:v>44880.000891203701</c:v>
                </c:pt>
                <c:pt idx="5820">
                  <c:v>44880.000902777778</c:v>
                </c:pt>
                <c:pt idx="5821">
                  <c:v>44880.000914351855</c:v>
                </c:pt>
                <c:pt idx="5822">
                  <c:v>44880.000925925924</c:v>
                </c:pt>
                <c:pt idx="5823">
                  <c:v>44880.000937500001</c:v>
                </c:pt>
                <c:pt idx="5824">
                  <c:v>44880.000949074078</c:v>
                </c:pt>
                <c:pt idx="5825">
                  <c:v>44880.000960648147</c:v>
                </c:pt>
                <c:pt idx="5826">
                  <c:v>44880.000972222224</c:v>
                </c:pt>
                <c:pt idx="5827">
                  <c:v>44880.000983796293</c:v>
                </c:pt>
                <c:pt idx="5828">
                  <c:v>44880.00099537037</c:v>
                </c:pt>
                <c:pt idx="5829">
                  <c:v>44880.001006944447</c:v>
                </c:pt>
                <c:pt idx="5830">
                  <c:v>44880.001018518517</c:v>
                </c:pt>
                <c:pt idx="5831">
                  <c:v>44880.001030092593</c:v>
                </c:pt>
                <c:pt idx="5832">
                  <c:v>44880.00104166667</c:v>
                </c:pt>
                <c:pt idx="5833">
                  <c:v>44880.00105324074</c:v>
                </c:pt>
                <c:pt idx="5834">
                  <c:v>44880.001064814816</c:v>
                </c:pt>
                <c:pt idx="5835">
                  <c:v>44880.001076388886</c:v>
                </c:pt>
                <c:pt idx="5836">
                  <c:v>44880.001087962963</c:v>
                </c:pt>
                <c:pt idx="5837">
                  <c:v>44880.001099537039</c:v>
                </c:pt>
                <c:pt idx="5838">
                  <c:v>44880.001111111109</c:v>
                </c:pt>
                <c:pt idx="5839">
                  <c:v>44880.001122685186</c:v>
                </c:pt>
                <c:pt idx="5840">
                  <c:v>44880.001134259262</c:v>
                </c:pt>
                <c:pt idx="5841">
                  <c:v>44880.001145833332</c:v>
                </c:pt>
                <c:pt idx="5842">
                  <c:v>44880.001157407409</c:v>
                </c:pt>
                <c:pt idx="5843">
                  <c:v>44880.001168981478</c:v>
                </c:pt>
                <c:pt idx="5844">
                  <c:v>44880.001180555555</c:v>
                </c:pt>
                <c:pt idx="5845">
                  <c:v>44880.001192129632</c:v>
                </c:pt>
                <c:pt idx="5846">
                  <c:v>44880.001203703701</c:v>
                </c:pt>
                <c:pt idx="5847">
                  <c:v>44880.001215277778</c:v>
                </c:pt>
                <c:pt idx="5848">
                  <c:v>44880.001226851855</c:v>
                </c:pt>
                <c:pt idx="5849">
                  <c:v>44880.001238425924</c:v>
                </c:pt>
                <c:pt idx="5850">
                  <c:v>44880.001250000001</c:v>
                </c:pt>
                <c:pt idx="5851">
                  <c:v>44880.001261574071</c:v>
                </c:pt>
                <c:pt idx="5852">
                  <c:v>44880.001273148147</c:v>
                </c:pt>
                <c:pt idx="5853">
                  <c:v>44880.001284722224</c:v>
                </c:pt>
                <c:pt idx="5854">
                  <c:v>44880.001296296294</c:v>
                </c:pt>
                <c:pt idx="5855">
                  <c:v>44880.001307870371</c:v>
                </c:pt>
                <c:pt idx="5856">
                  <c:v>44880.001319444447</c:v>
                </c:pt>
                <c:pt idx="5857">
                  <c:v>44880.001331018517</c:v>
                </c:pt>
                <c:pt idx="5858">
                  <c:v>44880.001342592594</c:v>
                </c:pt>
                <c:pt idx="5859">
                  <c:v>44880.001354166663</c:v>
                </c:pt>
                <c:pt idx="5860">
                  <c:v>44880.00136574074</c:v>
                </c:pt>
                <c:pt idx="5861">
                  <c:v>44880.001377314817</c:v>
                </c:pt>
                <c:pt idx="5862">
                  <c:v>44880.001388888886</c:v>
                </c:pt>
                <c:pt idx="5863">
                  <c:v>44880.001400462963</c:v>
                </c:pt>
                <c:pt idx="5864">
                  <c:v>44880.00141203704</c:v>
                </c:pt>
                <c:pt idx="5865">
                  <c:v>44880.001423611109</c:v>
                </c:pt>
                <c:pt idx="5866">
                  <c:v>44880.001435185186</c:v>
                </c:pt>
                <c:pt idx="5867">
                  <c:v>44880.001446759263</c:v>
                </c:pt>
                <c:pt idx="5868">
                  <c:v>44880.001458333332</c:v>
                </c:pt>
                <c:pt idx="5869">
                  <c:v>44880.001469907409</c:v>
                </c:pt>
                <c:pt idx="5870">
                  <c:v>44880.001481481479</c:v>
                </c:pt>
                <c:pt idx="5871">
                  <c:v>44880.001493055555</c:v>
                </c:pt>
                <c:pt idx="5872">
                  <c:v>44880.001504629632</c:v>
                </c:pt>
                <c:pt idx="5873">
                  <c:v>44880.001516203702</c:v>
                </c:pt>
                <c:pt idx="5874">
                  <c:v>44880.001527777778</c:v>
                </c:pt>
                <c:pt idx="5875">
                  <c:v>44880.001539351855</c:v>
                </c:pt>
                <c:pt idx="5876">
                  <c:v>44880.001550925925</c:v>
                </c:pt>
                <c:pt idx="5877">
                  <c:v>44880.001562500001</c:v>
                </c:pt>
                <c:pt idx="5878">
                  <c:v>44880.001574074071</c:v>
                </c:pt>
                <c:pt idx="5879">
                  <c:v>44880.001585648148</c:v>
                </c:pt>
                <c:pt idx="5880">
                  <c:v>44880.001597222225</c:v>
                </c:pt>
                <c:pt idx="5881">
                  <c:v>44880.001608796294</c:v>
                </c:pt>
                <c:pt idx="5882">
                  <c:v>44880.001620370371</c:v>
                </c:pt>
                <c:pt idx="5883">
                  <c:v>44880.001631944448</c:v>
                </c:pt>
                <c:pt idx="5884">
                  <c:v>44880.001643518517</c:v>
                </c:pt>
                <c:pt idx="5885">
                  <c:v>44880.001655092594</c:v>
                </c:pt>
                <c:pt idx="5886">
                  <c:v>44880.001666666663</c:v>
                </c:pt>
                <c:pt idx="5887">
                  <c:v>44880.00167824074</c:v>
                </c:pt>
                <c:pt idx="5888">
                  <c:v>44880.001689814817</c:v>
                </c:pt>
                <c:pt idx="5889">
                  <c:v>44880.001701388886</c:v>
                </c:pt>
                <c:pt idx="5890">
                  <c:v>44880.001712962963</c:v>
                </c:pt>
                <c:pt idx="5891">
                  <c:v>44880.00172453704</c:v>
                </c:pt>
                <c:pt idx="5892">
                  <c:v>44880.001736111109</c:v>
                </c:pt>
                <c:pt idx="5893">
                  <c:v>44880.001747685186</c:v>
                </c:pt>
                <c:pt idx="5894">
                  <c:v>44880.001759259256</c:v>
                </c:pt>
                <c:pt idx="5895">
                  <c:v>44880.001770833333</c:v>
                </c:pt>
                <c:pt idx="5896">
                  <c:v>44880.001782407409</c:v>
                </c:pt>
                <c:pt idx="5897">
                  <c:v>44880.001793981479</c:v>
                </c:pt>
                <c:pt idx="5898">
                  <c:v>44880.001805555556</c:v>
                </c:pt>
                <c:pt idx="5899">
                  <c:v>44880.001817129632</c:v>
                </c:pt>
                <c:pt idx="5900">
                  <c:v>44880.001828703702</c:v>
                </c:pt>
                <c:pt idx="5901">
                  <c:v>44880.001840277779</c:v>
                </c:pt>
                <c:pt idx="5902">
                  <c:v>44880.001851851855</c:v>
                </c:pt>
                <c:pt idx="5903">
                  <c:v>44880.001863425925</c:v>
                </c:pt>
                <c:pt idx="5904">
                  <c:v>44880.001875000002</c:v>
                </c:pt>
                <c:pt idx="5905">
                  <c:v>44880.001886574071</c:v>
                </c:pt>
                <c:pt idx="5906">
                  <c:v>44880.001898148148</c:v>
                </c:pt>
                <c:pt idx="5907">
                  <c:v>44880.001909722225</c:v>
                </c:pt>
                <c:pt idx="5908">
                  <c:v>44880.001921296294</c:v>
                </c:pt>
                <c:pt idx="5909">
                  <c:v>44880.001932870371</c:v>
                </c:pt>
                <c:pt idx="5910">
                  <c:v>44880.001944444448</c:v>
                </c:pt>
                <c:pt idx="5911">
                  <c:v>44880.001956018517</c:v>
                </c:pt>
                <c:pt idx="5912">
                  <c:v>44880.001967592594</c:v>
                </c:pt>
                <c:pt idx="5913">
                  <c:v>44880.001979166664</c:v>
                </c:pt>
                <c:pt idx="5914">
                  <c:v>44880.00199074074</c:v>
                </c:pt>
                <c:pt idx="5915">
                  <c:v>44880.002002314817</c:v>
                </c:pt>
                <c:pt idx="5916">
                  <c:v>44880.002013888887</c:v>
                </c:pt>
                <c:pt idx="5917">
                  <c:v>44880.002025462964</c:v>
                </c:pt>
                <c:pt idx="5918">
                  <c:v>44880.00203703704</c:v>
                </c:pt>
                <c:pt idx="5919">
                  <c:v>44880.00204861111</c:v>
                </c:pt>
                <c:pt idx="5920">
                  <c:v>44880.002060185187</c:v>
                </c:pt>
                <c:pt idx="5921">
                  <c:v>44880.002071759256</c:v>
                </c:pt>
                <c:pt idx="5922">
                  <c:v>44880.002083333333</c:v>
                </c:pt>
                <c:pt idx="5923">
                  <c:v>44880.00209490741</c:v>
                </c:pt>
                <c:pt idx="5924">
                  <c:v>44880.002106481479</c:v>
                </c:pt>
                <c:pt idx="5925">
                  <c:v>44880.002118055556</c:v>
                </c:pt>
                <c:pt idx="5926">
                  <c:v>44880.002129629633</c:v>
                </c:pt>
                <c:pt idx="5927">
                  <c:v>44880.002141203702</c:v>
                </c:pt>
                <c:pt idx="5928">
                  <c:v>44880.002152777779</c:v>
                </c:pt>
                <c:pt idx="5929">
                  <c:v>44880.002164351848</c:v>
                </c:pt>
                <c:pt idx="5930">
                  <c:v>44880.002175925925</c:v>
                </c:pt>
                <c:pt idx="5931">
                  <c:v>44880.002187500002</c:v>
                </c:pt>
                <c:pt idx="5932">
                  <c:v>44880.002199074072</c:v>
                </c:pt>
                <c:pt idx="5933">
                  <c:v>44880.002210648148</c:v>
                </c:pt>
                <c:pt idx="5934">
                  <c:v>44880.002222222225</c:v>
                </c:pt>
                <c:pt idx="5935">
                  <c:v>44880.002233796295</c:v>
                </c:pt>
                <c:pt idx="5936">
                  <c:v>44880.002245370371</c:v>
                </c:pt>
                <c:pt idx="5937">
                  <c:v>44880.002256944441</c:v>
                </c:pt>
                <c:pt idx="5938">
                  <c:v>44880.002268518518</c:v>
                </c:pt>
                <c:pt idx="5939">
                  <c:v>44880.002280092594</c:v>
                </c:pt>
                <c:pt idx="5940">
                  <c:v>44880.002291666664</c:v>
                </c:pt>
                <c:pt idx="5941">
                  <c:v>44880.002303240741</c:v>
                </c:pt>
                <c:pt idx="5942">
                  <c:v>44880.002314814818</c:v>
                </c:pt>
                <c:pt idx="5943">
                  <c:v>44880.002326388887</c:v>
                </c:pt>
                <c:pt idx="5944">
                  <c:v>44880.002337962964</c:v>
                </c:pt>
                <c:pt idx="5945">
                  <c:v>44880.002349537041</c:v>
                </c:pt>
                <c:pt idx="5946">
                  <c:v>44880.00236111111</c:v>
                </c:pt>
                <c:pt idx="5947">
                  <c:v>44880.002372685187</c:v>
                </c:pt>
                <c:pt idx="5948">
                  <c:v>44880.002384259256</c:v>
                </c:pt>
                <c:pt idx="5949">
                  <c:v>44880.002395833333</c:v>
                </c:pt>
                <c:pt idx="5950">
                  <c:v>44880.00240740741</c:v>
                </c:pt>
                <c:pt idx="5951">
                  <c:v>44880.002418981479</c:v>
                </c:pt>
                <c:pt idx="5952">
                  <c:v>44880.002430555556</c:v>
                </c:pt>
                <c:pt idx="5953">
                  <c:v>44880.002442129633</c:v>
                </c:pt>
                <c:pt idx="5954">
                  <c:v>44880.002453703702</c:v>
                </c:pt>
                <c:pt idx="5955">
                  <c:v>44880.002465277779</c:v>
                </c:pt>
                <c:pt idx="5956">
                  <c:v>44880.002476851849</c:v>
                </c:pt>
                <c:pt idx="5957">
                  <c:v>44880.002488425926</c:v>
                </c:pt>
                <c:pt idx="5958">
                  <c:v>44880.002500000002</c:v>
                </c:pt>
                <c:pt idx="5959">
                  <c:v>44880.002511574072</c:v>
                </c:pt>
                <c:pt idx="5960">
                  <c:v>44880.002523148149</c:v>
                </c:pt>
                <c:pt idx="5961">
                  <c:v>44880.002534722225</c:v>
                </c:pt>
                <c:pt idx="5962">
                  <c:v>44880.002546296295</c:v>
                </c:pt>
                <c:pt idx="5963">
                  <c:v>44880.002557870372</c:v>
                </c:pt>
                <c:pt idx="5964">
                  <c:v>44880.002569444441</c:v>
                </c:pt>
                <c:pt idx="5965">
                  <c:v>44880.002581018518</c:v>
                </c:pt>
                <c:pt idx="5966">
                  <c:v>44880.002592592595</c:v>
                </c:pt>
                <c:pt idx="5967">
                  <c:v>44880.002604166664</c:v>
                </c:pt>
                <c:pt idx="5968">
                  <c:v>44880.002615740741</c:v>
                </c:pt>
                <c:pt idx="5969">
                  <c:v>44880.002627314818</c:v>
                </c:pt>
                <c:pt idx="5970">
                  <c:v>44880.002638888887</c:v>
                </c:pt>
                <c:pt idx="5971">
                  <c:v>44880.002650462964</c:v>
                </c:pt>
                <c:pt idx="5972">
                  <c:v>44880.002662037034</c:v>
                </c:pt>
                <c:pt idx="5973">
                  <c:v>44880.00267361111</c:v>
                </c:pt>
                <c:pt idx="5974">
                  <c:v>44880.002685185187</c:v>
                </c:pt>
                <c:pt idx="5975">
                  <c:v>44880.002696759257</c:v>
                </c:pt>
                <c:pt idx="5976">
                  <c:v>44880.002708333333</c:v>
                </c:pt>
                <c:pt idx="5977">
                  <c:v>44880.00271990741</c:v>
                </c:pt>
                <c:pt idx="5978">
                  <c:v>44880.00273148148</c:v>
                </c:pt>
                <c:pt idx="5979">
                  <c:v>44880.002743055556</c:v>
                </c:pt>
                <c:pt idx="5980">
                  <c:v>44880.002754629626</c:v>
                </c:pt>
                <c:pt idx="5981">
                  <c:v>44880.002766203703</c:v>
                </c:pt>
                <c:pt idx="5982">
                  <c:v>44880.00277777778</c:v>
                </c:pt>
                <c:pt idx="5983">
                  <c:v>44880.002789351849</c:v>
                </c:pt>
                <c:pt idx="5984">
                  <c:v>44880.002800925926</c:v>
                </c:pt>
                <c:pt idx="5985">
                  <c:v>44880.002812500003</c:v>
                </c:pt>
                <c:pt idx="5986">
                  <c:v>44880.002824074072</c:v>
                </c:pt>
                <c:pt idx="5987">
                  <c:v>44880.002835648149</c:v>
                </c:pt>
                <c:pt idx="5988">
                  <c:v>44880.002847222226</c:v>
                </c:pt>
                <c:pt idx="5989">
                  <c:v>44880.002858796295</c:v>
                </c:pt>
                <c:pt idx="5990">
                  <c:v>44880.002870370372</c:v>
                </c:pt>
                <c:pt idx="5991">
                  <c:v>44880.002881944441</c:v>
                </c:pt>
                <c:pt idx="5992">
                  <c:v>44880.002893518518</c:v>
                </c:pt>
                <c:pt idx="5993">
                  <c:v>44880.002905092595</c:v>
                </c:pt>
                <c:pt idx="5994">
                  <c:v>44880.002916666665</c:v>
                </c:pt>
                <c:pt idx="5995">
                  <c:v>44880.002928240741</c:v>
                </c:pt>
                <c:pt idx="5996">
                  <c:v>44880.002939814818</c:v>
                </c:pt>
                <c:pt idx="5997">
                  <c:v>44880.002951388888</c:v>
                </c:pt>
                <c:pt idx="5998">
                  <c:v>44880.002962962964</c:v>
                </c:pt>
                <c:pt idx="5999">
                  <c:v>44880.002974537034</c:v>
                </c:pt>
                <c:pt idx="6000">
                  <c:v>44880.002986111111</c:v>
                </c:pt>
                <c:pt idx="6001">
                  <c:v>44880.002997685187</c:v>
                </c:pt>
                <c:pt idx="6002">
                  <c:v>44880.003009259257</c:v>
                </c:pt>
                <c:pt idx="6003">
                  <c:v>44880.003020833334</c:v>
                </c:pt>
                <c:pt idx="6004">
                  <c:v>44880.003032407411</c:v>
                </c:pt>
                <c:pt idx="6005">
                  <c:v>44880.00304398148</c:v>
                </c:pt>
                <c:pt idx="6006">
                  <c:v>44880.003055555557</c:v>
                </c:pt>
                <c:pt idx="6007">
                  <c:v>44880.003067129626</c:v>
                </c:pt>
                <c:pt idx="6008">
                  <c:v>44880.003078703703</c:v>
                </c:pt>
                <c:pt idx="6009">
                  <c:v>44880.00309027778</c:v>
                </c:pt>
                <c:pt idx="6010">
                  <c:v>44880.003101851849</c:v>
                </c:pt>
                <c:pt idx="6011">
                  <c:v>44880.003113425926</c:v>
                </c:pt>
                <c:pt idx="6012">
                  <c:v>44880.003125000003</c:v>
                </c:pt>
                <c:pt idx="6013">
                  <c:v>44880.003136574072</c:v>
                </c:pt>
                <c:pt idx="6014">
                  <c:v>44880.003148148149</c:v>
                </c:pt>
                <c:pt idx="6015">
                  <c:v>44880.003159722219</c:v>
                </c:pt>
                <c:pt idx="6016">
                  <c:v>44880.003171296295</c:v>
                </c:pt>
                <c:pt idx="6017">
                  <c:v>44880.003182870372</c:v>
                </c:pt>
                <c:pt idx="6018">
                  <c:v>44880.003194444442</c:v>
                </c:pt>
                <c:pt idx="6019">
                  <c:v>44880.003206018519</c:v>
                </c:pt>
                <c:pt idx="6020">
                  <c:v>44880.003217592595</c:v>
                </c:pt>
                <c:pt idx="6021">
                  <c:v>44880.003229166665</c:v>
                </c:pt>
                <c:pt idx="6022">
                  <c:v>44880.003240740742</c:v>
                </c:pt>
                <c:pt idx="6023">
                  <c:v>44880.003252314818</c:v>
                </c:pt>
                <c:pt idx="6024">
                  <c:v>44880.003263888888</c:v>
                </c:pt>
                <c:pt idx="6025">
                  <c:v>44880.003275462965</c:v>
                </c:pt>
                <c:pt idx="6026">
                  <c:v>44880.003287037034</c:v>
                </c:pt>
                <c:pt idx="6027">
                  <c:v>44880.003298611111</c:v>
                </c:pt>
                <c:pt idx="6028">
                  <c:v>44880.003310185188</c:v>
                </c:pt>
                <c:pt idx="6029">
                  <c:v>44880.003321759257</c:v>
                </c:pt>
                <c:pt idx="6030">
                  <c:v>44880.003333333334</c:v>
                </c:pt>
                <c:pt idx="6031">
                  <c:v>44880.003344907411</c:v>
                </c:pt>
                <c:pt idx="6032">
                  <c:v>44880.00335648148</c:v>
                </c:pt>
                <c:pt idx="6033">
                  <c:v>44880.003368055557</c:v>
                </c:pt>
                <c:pt idx="6034">
                  <c:v>44880.003379629627</c:v>
                </c:pt>
                <c:pt idx="6035">
                  <c:v>44880.003391203703</c:v>
                </c:pt>
                <c:pt idx="6036">
                  <c:v>44880.00340277778</c:v>
                </c:pt>
                <c:pt idx="6037">
                  <c:v>44880.00341435185</c:v>
                </c:pt>
                <c:pt idx="6038">
                  <c:v>44880.003425925926</c:v>
                </c:pt>
                <c:pt idx="6039">
                  <c:v>44880.003437500003</c:v>
                </c:pt>
                <c:pt idx="6040">
                  <c:v>44880.003449074073</c:v>
                </c:pt>
                <c:pt idx="6041">
                  <c:v>44880.003460648149</c:v>
                </c:pt>
                <c:pt idx="6042">
                  <c:v>44880.003472222219</c:v>
                </c:pt>
                <c:pt idx="6043">
                  <c:v>44880.003483796296</c:v>
                </c:pt>
                <c:pt idx="6044">
                  <c:v>44880.003495370373</c:v>
                </c:pt>
                <c:pt idx="6045">
                  <c:v>44880.003506944442</c:v>
                </c:pt>
                <c:pt idx="6046">
                  <c:v>44880.003518518519</c:v>
                </c:pt>
                <c:pt idx="6047">
                  <c:v>44880.003530092596</c:v>
                </c:pt>
                <c:pt idx="6048">
                  <c:v>44880.003541666665</c:v>
                </c:pt>
                <c:pt idx="6049">
                  <c:v>44880.003553240742</c:v>
                </c:pt>
                <c:pt idx="6050">
                  <c:v>44880.003564814811</c:v>
                </c:pt>
                <c:pt idx="6051">
                  <c:v>44880.003576388888</c:v>
                </c:pt>
                <c:pt idx="6052">
                  <c:v>44880.003587962965</c:v>
                </c:pt>
                <c:pt idx="6053">
                  <c:v>44880.003599537034</c:v>
                </c:pt>
                <c:pt idx="6054">
                  <c:v>44880.003611111111</c:v>
                </c:pt>
                <c:pt idx="6055">
                  <c:v>44880.003622685188</c:v>
                </c:pt>
                <c:pt idx="6056">
                  <c:v>44880.003634259258</c:v>
                </c:pt>
                <c:pt idx="6057">
                  <c:v>44880.003645833334</c:v>
                </c:pt>
                <c:pt idx="6058">
                  <c:v>44880.003657407404</c:v>
                </c:pt>
                <c:pt idx="6059">
                  <c:v>44880.003668981481</c:v>
                </c:pt>
                <c:pt idx="6060">
                  <c:v>44880.003680555557</c:v>
                </c:pt>
                <c:pt idx="6061">
                  <c:v>44880.003692129627</c:v>
                </c:pt>
                <c:pt idx="6062">
                  <c:v>44880.003703703704</c:v>
                </c:pt>
                <c:pt idx="6063">
                  <c:v>44880.00371527778</c:v>
                </c:pt>
                <c:pt idx="6064">
                  <c:v>44880.00372685185</c:v>
                </c:pt>
                <c:pt idx="6065">
                  <c:v>44880.003738425927</c:v>
                </c:pt>
                <c:pt idx="6066">
                  <c:v>44880.003750000003</c:v>
                </c:pt>
                <c:pt idx="6067">
                  <c:v>44880.003761574073</c:v>
                </c:pt>
                <c:pt idx="6068">
                  <c:v>44880.00377314815</c:v>
                </c:pt>
                <c:pt idx="6069">
                  <c:v>44880.003784722219</c:v>
                </c:pt>
                <c:pt idx="6070">
                  <c:v>44880.003796296296</c:v>
                </c:pt>
                <c:pt idx="6071">
                  <c:v>44880.003807870373</c:v>
                </c:pt>
                <c:pt idx="6072">
                  <c:v>44880.003819444442</c:v>
                </c:pt>
                <c:pt idx="6073">
                  <c:v>44880.003831018519</c:v>
                </c:pt>
                <c:pt idx="6074">
                  <c:v>44880.003842592596</c:v>
                </c:pt>
                <c:pt idx="6075">
                  <c:v>44880.003854166665</c:v>
                </c:pt>
                <c:pt idx="6076">
                  <c:v>44880.003865740742</c:v>
                </c:pt>
                <c:pt idx="6077">
                  <c:v>44880.003877314812</c:v>
                </c:pt>
                <c:pt idx="6078">
                  <c:v>44880.003888888888</c:v>
                </c:pt>
                <c:pt idx="6079">
                  <c:v>44880.003900462965</c:v>
                </c:pt>
                <c:pt idx="6080">
                  <c:v>44880.003912037035</c:v>
                </c:pt>
                <c:pt idx="6081">
                  <c:v>44880.003923611112</c:v>
                </c:pt>
                <c:pt idx="6082">
                  <c:v>44880.003935185188</c:v>
                </c:pt>
                <c:pt idx="6083">
                  <c:v>44880.003946759258</c:v>
                </c:pt>
                <c:pt idx="6084">
                  <c:v>44880.003958333335</c:v>
                </c:pt>
                <c:pt idx="6085">
                  <c:v>44880.003969907404</c:v>
                </c:pt>
                <c:pt idx="6086">
                  <c:v>44880.003981481481</c:v>
                </c:pt>
                <c:pt idx="6087">
                  <c:v>44880.003993055558</c:v>
                </c:pt>
                <c:pt idx="6088">
                  <c:v>44880.004004629627</c:v>
                </c:pt>
                <c:pt idx="6089">
                  <c:v>44880.004016203704</c:v>
                </c:pt>
                <c:pt idx="6090">
                  <c:v>44880.004027777781</c:v>
                </c:pt>
                <c:pt idx="6091">
                  <c:v>44880.00403935185</c:v>
                </c:pt>
                <c:pt idx="6092">
                  <c:v>44880.004050925927</c:v>
                </c:pt>
                <c:pt idx="6093">
                  <c:v>44880.004062499997</c:v>
                </c:pt>
                <c:pt idx="6094">
                  <c:v>44880.004074074073</c:v>
                </c:pt>
                <c:pt idx="6095">
                  <c:v>44880.00408564815</c:v>
                </c:pt>
                <c:pt idx="6096">
                  <c:v>44880.00409722222</c:v>
                </c:pt>
                <c:pt idx="6097">
                  <c:v>44880.004108796296</c:v>
                </c:pt>
                <c:pt idx="6098">
                  <c:v>44880.004120370373</c:v>
                </c:pt>
                <c:pt idx="6099">
                  <c:v>44880.004131944443</c:v>
                </c:pt>
                <c:pt idx="6100">
                  <c:v>44880.004143518519</c:v>
                </c:pt>
                <c:pt idx="6101">
                  <c:v>44880.004155092596</c:v>
                </c:pt>
                <c:pt idx="6102">
                  <c:v>44880.004166666666</c:v>
                </c:pt>
                <c:pt idx="6103">
                  <c:v>44880.004178240742</c:v>
                </c:pt>
                <c:pt idx="6104">
                  <c:v>44880.004189814812</c:v>
                </c:pt>
                <c:pt idx="6105">
                  <c:v>44880.004201388889</c:v>
                </c:pt>
                <c:pt idx="6106">
                  <c:v>44880.004212962966</c:v>
                </c:pt>
                <c:pt idx="6107">
                  <c:v>44880.004224537035</c:v>
                </c:pt>
                <c:pt idx="6108">
                  <c:v>44880.004236111112</c:v>
                </c:pt>
                <c:pt idx="6109">
                  <c:v>44880.004247685189</c:v>
                </c:pt>
                <c:pt idx="6110">
                  <c:v>44880.004259259258</c:v>
                </c:pt>
                <c:pt idx="6111">
                  <c:v>44880.004270833335</c:v>
                </c:pt>
                <c:pt idx="6112">
                  <c:v>44880.004282407404</c:v>
                </c:pt>
                <c:pt idx="6113">
                  <c:v>44880.004293981481</c:v>
                </c:pt>
                <c:pt idx="6114">
                  <c:v>44880.004305555558</c:v>
                </c:pt>
                <c:pt idx="6115">
                  <c:v>44880.004317129627</c:v>
                </c:pt>
                <c:pt idx="6116">
                  <c:v>44880.004328703704</c:v>
                </c:pt>
                <c:pt idx="6117">
                  <c:v>44880.004340277781</c:v>
                </c:pt>
                <c:pt idx="6118">
                  <c:v>44880.004351851851</c:v>
                </c:pt>
                <c:pt idx="6119">
                  <c:v>44880.004363425927</c:v>
                </c:pt>
                <c:pt idx="6120">
                  <c:v>44880.004374999997</c:v>
                </c:pt>
                <c:pt idx="6121">
                  <c:v>44880.004386574074</c:v>
                </c:pt>
                <c:pt idx="6122">
                  <c:v>44880.00439814815</c:v>
                </c:pt>
                <c:pt idx="6123">
                  <c:v>44880.00440972222</c:v>
                </c:pt>
                <c:pt idx="6124">
                  <c:v>44880.004421296297</c:v>
                </c:pt>
                <c:pt idx="6125">
                  <c:v>44880.004432870373</c:v>
                </c:pt>
                <c:pt idx="6126">
                  <c:v>44880.004444444443</c:v>
                </c:pt>
                <c:pt idx="6127">
                  <c:v>44880.00445601852</c:v>
                </c:pt>
                <c:pt idx="6128">
                  <c:v>44880.004467592589</c:v>
                </c:pt>
                <c:pt idx="6129">
                  <c:v>44880.004479166666</c:v>
                </c:pt>
                <c:pt idx="6130">
                  <c:v>44880.004490740743</c:v>
                </c:pt>
                <c:pt idx="6131">
                  <c:v>44880.004502314812</c:v>
                </c:pt>
                <c:pt idx="6132">
                  <c:v>44880.004513888889</c:v>
                </c:pt>
                <c:pt idx="6133">
                  <c:v>44880.004525462966</c:v>
                </c:pt>
                <c:pt idx="6134">
                  <c:v>44880.004537037035</c:v>
                </c:pt>
                <c:pt idx="6135">
                  <c:v>44880.004548611112</c:v>
                </c:pt>
                <c:pt idx="6136">
                  <c:v>44880.004560185182</c:v>
                </c:pt>
                <c:pt idx="6137">
                  <c:v>44880.004571759258</c:v>
                </c:pt>
                <c:pt idx="6138">
                  <c:v>44880.004583333335</c:v>
                </c:pt>
                <c:pt idx="6139">
                  <c:v>44880.004594907405</c:v>
                </c:pt>
                <c:pt idx="6140">
                  <c:v>44880.004606481481</c:v>
                </c:pt>
                <c:pt idx="6141">
                  <c:v>44880.004618055558</c:v>
                </c:pt>
                <c:pt idx="6142">
                  <c:v>44880.004629629628</c:v>
                </c:pt>
                <c:pt idx="6143">
                  <c:v>44880.004641203705</c:v>
                </c:pt>
                <c:pt idx="6144">
                  <c:v>44880.004652777781</c:v>
                </c:pt>
                <c:pt idx="6145">
                  <c:v>44880.004664351851</c:v>
                </c:pt>
                <c:pt idx="6146">
                  <c:v>44880.004675925928</c:v>
                </c:pt>
                <c:pt idx="6147">
                  <c:v>44880.004687499997</c:v>
                </c:pt>
                <c:pt idx="6148">
                  <c:v>44880.004699074074</c:v>
                </c:pt>
                <c:pt idx="6149">
                  <c:v>44880.004710648151</c:v>
                </c:pt>
                <c:pt idx="6150">
                  <c:v>44880.00472222222</c:v>
                </c:pt>
                <c:pt idx="6151">
                  <c:v>44880.004733796297</c:v>
                </c:pt>
                <c:pt idx="6152">
                  <c:v>44880.004745370374</c:v>
                </c:pt>
                <c:pt idx="6153">
                  <c:v>44880.004756944443</c:v>
                </c:pt>
                <c:pt idx="6154">
                  <c:v>44880.00476851852</c:v>
                </c:pt>
                <c:pt idx="6155">
                  <c:v>44880.004780092589</c:v>
                </c:pt>
                <c:pt idx="6156">
                  <c:v>44880.004791666666</c:v>
                </c:pt>
                <c:pt idx="6157">
                  <c:v>44880.004803240743</c:v>
                </c:pt>
                <c:pt idx="6158">
                  <c:v>44880.004814814813</c:v>
                </c:pt>
                <c:pt idx="6159">
                  <c:v>44880.004826388889</c:v>
                </c:pt>
                <c:pt idx="6160">
                  <c:v>44880.004837962966</c:v>
                </c:pt>
                <c:pt idx="6161">
                  <c:v>44880.004849537036</c:v>
                </c:pt>
                <c:pt idx="6162">
                  <c:v>44880.004861111112</c:v>
                </c:pt>
                <c:pt idx="6163">
                  <c:v>44880.004872685182</c:v>
                </c:pt>
                <c:pt idx="6164">
                  <c:v>44880.004884259259</c:v>
                </c:pt>
                <c:pt idx="6165">
                  <c:v>44880.004895833335</c:v>
                </c:pt>
                <c:pt idx="6166">
                  <c:v>44880.004907407405</c:v>
                </c:pt>
                <c:pt idx="6167">
                  <c:v>44880.004918981482</c:v>
                </c:pt>
                <c:pt idx="6168">
                  <c:v>44880.004930555559</c:v>
                </c:pt>
                <c:pt idx="6169">
                  <c:v>44880.004942129628</c:v>
                </c:pt>
                <c:pt idx="6170">
                  <c:v>44880.004953703705</c:v>
                </c:pt>
                <c:pt idx="6171">
                  <c:v>44880.004965277774</c:v>
                </c:pt>
                <c:pt idx="6172">
                  <c:v>44880.004976851851</c:v>
                </c:pt>
                <c:pt idx="6173">
                  <c:v>44880.004988425928</c:v>
                </c:pt>
                <c:pt idx="6174">
                  <c:v>44880.004999999997</c:v>
                </c:pt>
                <c:pt idx="6175">
                  <c:v>44880.005011574074</c:v>
                </c:pt>
                <c:pt idx="6176">
                  <c:v>44880.005023148151</c:v>
                </c:pt>
                <c:pt idx="6177">
                  <c:v>44880.00503472222</c:v>
                </c:pt>
                <c:pt idx="6178">
                  <c:v>44880.005046296297</c:v>
                </c:pt>
                <c:pt idx="6179">
                  <c:v>44880.005057870374</c:v>
                </c:pt>
                <c:pt idx="6180">
                  <c:v>44880.005069444444</c:v>
                </c:pt>
                <c:pt idx="6181">
                  <c:v>44880.00508101852</c:v>
                </c:pt>
                <c:pt idx="6182">
                  <c:v>44880.00509259259</c:v>
                </c:pt>
                <c:pt idx="6183">
                  <c:v>44880.005104166667</c:v>
                </c:pt>
                <c:pt idx="6184">
                  <c:v>44880.005115740743</c:v>
                </c:pt>
                <c:pt idx="6185">
                  <c:v>44880.005127314813</c:v>
                </c:pt>
                <c:pt idx="6186">
                  <c:v>44880.00513888889</c:v>
                </c:pt>
                <c:pt idx="6187">
                  <c:v>44880.005150462966</c:v>
                </c:pt>
                <c:pt idx="6188">
                  <c:v>44880.005162037036</c:v>
                </c:pt>
                <c:pt idx="6189">
                  <c:v>44880.005173611113</c:v>
                </c:pt>
                <c:pt idx="6190">
                  <c:v>44880.005185185182</c:v>
                </c:pt>
                <c:pt idx="6191">
                  <c:v>44880.005196759259</c:v>
                </c:pt>
                <c:pt idx="6192">
                  <c:v>44880.005208333336</c:v>
                </c:pt>
                <c:pt idx="6193">
                  <c:v>44880.005219907405</c:v>
                </c:pt>
                <c:pt idx="6194">
                  <c:v>44880.005231481482</c:v>
                </c:pt>
                <c:pt idx="6195">
                  <c:v>44880.005243055559</c:v>
                </c:pt>
                <c:pt idx="6196">
                  <c:v>44880.005254629628</c:v>
                </c:pt>
                <c:pt idx="6197">
                  <c:v>44880.005266203705</c:v>
                </c:pt>
                <c:pt idx="6198">
                  <c:v>44880.005277777775</c:v>
                </c:pt>
                <c:pt idx="6199">
                  <c:v>44880.005289351851</c:v>
                </c:pt>
                <c:pt idx="6200">
                  <c:v>44880.005300925928</c:v>
                </c:pt>
                <c:pt idx="6201">
                  <c:v>44880.005312499998</c:v>
                </c:pt>
                <c:pt idx="6202">
                  <c:v>44880.005324074074</c:v>
                </c:pt>
                <c:pt idx="6203">
                  <c:v>44880.005335648151</c:v>
                </c:pt>
                <c:pt idx="6204">
                  <c:v>44880.005347222221</c:v>
                </c:pt>
                <c:pt idx="6205">
                  <c:v>44880.005358796298</c:v>
                </c:pt>
                <c:pt idx="6206">
                  <c:v>44880.005370370367</c:v>
                </c:pt>
                <c:pt idx="6207">
                  <c:v>44880.005381944444</c:v>
                </c:pt>
                <c:pt idx="6208">
                  <c:v>44880.005393518521</c:v>
                </c:pt>
                <c:pt idx="6209">
                  <c:v>44880.00540509259</c:v>
                </c:pt>
                <c:pt idx="6210">
                  <c:v>44880.005416666667</c:v>
                </c:pt>
                <c:pt idx="6211">
                  <c:v>44880.005428240744</c:v>
                </c:pt>
                <c:pt idx="6212">
                  <c:v>44880.005439814813</c:v>
                </c:pt>
                <c:pt idx="6213">
                  <c:v>44880.00545138889</c:v>
                </c:pt>
                <c:pt idx="6214">
                  <c:v>44880.005462962959</c:v>
                </c:pt>
                <c:pt idx="6215">
                  <c:v>44880.005474537036</c:v>
                </c:pt>
                <c:pt idx="6216">
                  <c:v>44880.005486111113</c:v>
                </c:pt>
                <c:pt idx="6217">
                  <c:v>44880.005497685182</c:v>
                </c:pt>
                <c:pt idx="6218">
                  <c:v>44880.005509259259</c:v>
                </c:pt>
                <c:pt idx="6219">
                  <c:v>44880.005520833336</c:v>
                </c:pt>
                <c:pt idx="6220">
                  <c:v>44880.005532407406</c:v>
                </c:pt>
                <c:pt idx="6221">
                  <c:v>44880.005543981482</c:v>
                </c:pt>
                <c:pt idx="6222">
                  <c:v>44880.005555555559</c:v>
                </c:pt>
                <c:pt idx="6223">
                  <c:v>44880.005567129629</c:v>
                </c:pt>
                <c:pt idx="6224">
                  <c:v>44880.005578703705</c:v>
                </c:pt>
                <c:pt idx="6225">
                  <c:v>44880.005590277775</c:v>
                </c:pt>
                <c:pt idx="6226">
                  <c:v>44880.005601851852</c:v>
                </c:pt>
                <c:pt idx="6227">
                  <c:v>44880.005613425928</c:v>
                </c:pt>
                <c:pt idx="6228">
                  <c:v>44880.005624999998</c:v>
                </c:pt>
                <c:pt idx="6229">
                  <c:v>44880.005636574075</c:v>
                </c:pt>
                <c:pt idx="6230">
                  <c:v>44880.005648148152</c:v>
                </c:pt>
                <c:pt idx="6231">
                  <c:v>44880.005659722221</c:v>
                </c:pt>
                <c:pt idx="6232">
                  <c:v>44880.005671296298</c:v>
                </c:pt>
                <c:pt idx="6233">
                  <c:v>44880.005682870367</c:v>
                </c:pt>
                <c:pt idx="6234">
                  <c:v>44880.005694444444</c:v>
                </c:pt>
                <c:pt idx="6235">
                  <c:v>44880.005706018521</c:v>
                </c:pt>
                <c:pt idx="6236">
                  <c:v>44880.00571759259</c:v>
                </c:pt>
                <c:pt idx="6237">
                  <c:v>44880.005729166667</c:v>
                </c:pt>
                <c:pt idx="6238">
                  <c:v>44880.005740740744</c:v>
                </c:pt>
                <c:pt idx="6239">
                  <c:v>44880.005752314813</c:v>
                </c:pt>
                <c:pt idx="6240">
                  <c:v>44880.00576388889</c:v>
                </c:pt>
                <c:pt idx="6241">
                  <c:v>44880.00577546296</c:v>
                </c:pt>
                <c:pt idx="6242">
                  <c:v>44880.005787037036</c:v>
                </c:pt>
                <c:pt idx="6243">
                  <c:v>44880.005798611113</c:v>
                </c:pt>
                <c:pt idx="6244">
                  <c:v>44880.005810185183</c:v>
                </c:pt>
                <c:pt idx="6245">
                  <c:v>44880.00582175926</c:v>
                </c:pt>
                <c:pt idx="6246">
                  <c:v>44880.005833333336</c:v>
                </c:pt>
                <c:pt idx="6247">
                  <c:v>44880.005844907406</c:v>
                </c:pt>
                <c:pt idx="6248">
                  <c:v>44880.005856481483</c:v>
                </c:pt>
                <c:pt idx="6249">
                  <c:v>44880.005868055552</c:v>
                </c:pt>
                <c:pt idx="6250">
                  <c:v>44880.005879629629</c:v>
                </c:pt>
                <c:pt idx="6251">
                  <c:v>44880.005891203706</c:v>
                </c:pt>
                <c:pt idx="6252">
                  <c:v>44880.005902777775</c:v>
                </c:pt>
                <c:pt idx="6253">
                  <c:v>44880.005914351852</c:v>
                </c:pt>
                <c:pt idx="6254">
                  <c:v>44880.005925925929</c:v>
                </c:pt>
                <c:pt idx="6255">
                  <c:v>44880.005937499998</c:v>
                </c:pt>
                <c:pt idx="6256">
                  <c:v>44880.005949074075</c:v>
                </c:pt>
                <c:pt idx="6257">
                  <c:v>44880.005960648145</c:v>
                </c:pt>
                <c:pt idx="6258">
                  <c:v>44880.005972222221</c:v>
                </c:pt>
                <c:pt idx="6259">
                  <c:v>44880.005983796298</c:v>
                </c:pt>
                <c:pt idx="6260">
                  <c:v>44880.005995370368</c:v>
                </c:pt>
                <c:pt idx="6261">
                  <c:v>44880.006006944444</c:v>
                </c:pt>
                <c:pt idx="6262">
                  <c:v>44880.006018518521</c:v>
                </c:pt>
                <c:pt idx="6263">
                  <c:v>44880.006030092591</c:v>
                </c:pt>
                <c:pt idx="6264">
                  <c:v>44880.006041666667</c:v>
                </c:pt>
                <c:pt idx="6265">
                  <c:v>44880.006053240744</c:v>
                </c:pt>
                <c:pt idx="6266">
                  <c:v>44880.006064814814</c:v>
                </c:pt>
                <c:pt idx="6267">
                  <c:v>44880.006076388891</c:v>
                </c:pt>
                <c:pt idx="6268">
                  <c:v>44880.00608796296</c:v>
                </c:pt>
                <c:pt idx="6269">
                  <c:v>44880.006099537037</c:v>
                </c:pt>
                <c:pt idx="6270">
                  <c:v>44880.006111111114</c:v>
                </c:pt>
                <c:pt idx="6271">
                  <c:v>44880.006122685183</c:v>
                </c:pt>
                <c:pt idx="6272">
                  <c:v>44880.00613425926</c:v>
                </c:pt>
                <c:pt idx="6273">
                  <c:v>44880.006145833337</c:v>
                </c:pt>
                <c:pt idx="6274">
                  <c:v>44880.006157407406</c:v>
                </c:pt>
                <c:pt idx="6275">
                  <c:v>44880.006168981483</c:v>
                </c:pt>
                <c:pt idx="6276">
                  <c:v>44880.006180555552</c:v>
                </c:pt>
                <c:pt idx="6277">
                  <c:v>44880.006192129629</c:v>
                </c:pt>
                <c:pt idx="6278">
                  <c:v>44880.006203703706</c:v>
                </c:pt>
                <c:pt idx="6279">
                  <c:v>44880.006215277775</c:v>
                </c:pt>
                <c:pt idx="6280">
                  <c:v>44880.006226851852</c:v>
                </c:pt>
                <c:pt idx="6281">
                  <c:v>44880.006238425929</c:v>
                </c:pt>
                <c:pt idx="6282">
                  <c:v>44880.006249999999</c:v>
                </c:pt>
                <c:pt idx="6283">
                  <c:v>44880.006261574075</c:v>
                </c:pt>
                <c:pt idx="6284">
                  <c:v>44880.006273148145</c:v>
                </c:pt>
                <c:pt idx="6285">
                  <c:v>44880.006284722222</c:v>
                </c:pt>
                <c:pt idx="6286">
                  <c:v>44880.006296296298</c:v>
                </c:pt>
                <c:pt idx="6287">
                  <c:v>44880.006307870368</c:v>
                </c:pt>
                <c:pt idx="6288">
                  <c:v>44880.006319444445</c:v>
                </c:pt>
                <c:pt idx="6289">
                  <c:v>44880.006331018521</c:v>
                </c:pt>
                <c:pt idx="6290">
                  <c:v>44880.006342592591</c:v>
                </c:pt>
                <c:pt idx="6291">
                  <c:v>44880.006354166668</c:v>
                </c:pt>
                <c:pt idx="6292">
                  <c:v>44880.006365740737</c:v>
                </c:pt>
                <c:pt idx="6293">
                  <c:v>44880.006377314814</c:v>
                </c:pt>
                <c:pt idx="6294">
                  <c:v>44880.006388888891</c:v>
                </c:pt>
                <c:pt idx="6295">
                  <c:v>44880.00640046296</c:v>
                </c:pt>
                <c:pt idx="6296">
                  <c:v>44880.006412037037</c:v>
                </c:pt>
                <c:pt idx="6297">
                  <c:v>44880.006423611114</c:v>
                </c:pt>
                <c:pt idx="6298">
                  <c:v>44880.006435185183</c:v>
                </c:pt>
                <c:pt idx="6299">
                  <c:v>44880.00644675926</c:v>
                </c:pt>
                <c:pt idx="6300">
                  <c:v>44880.006458333337</c:v>
                </c:pt>
                <c:pt idx="6301">
                  <c:v>44880.006469907406</c:v>
                </c:pt>
                <c:pt idx="6302">
                  <c:v>44880.006481481483</c:v>
                </c:pt>
                <c:pt idx="6303">
                  <c:v>44880.006493055553</c:v>
                </c:pt>
                <c:pt idx="6304">
                  <c:v>44880.006504629629</c:v>
                </c:pt>
                <c:pt idx="6305">
                  <c:v>44880.006516203706</c:v>
                </c:pt>
                <c:pt idx="6306">
                  <c:v>44880.006527777776</c:v>
                </c:pt>
                <c:pt idx="6307">
                  <c:v>44880.006539351853</c:v>
                </c:pt>
                <c:pt idx="6308">
                  <c:v>44880.006550925929</c:v>
                </c:pt>
                <c:pt idx="6309">
                  <c:v>44880.006562499999</c:v>
                </c:pt>
                <c:pt idx="6310">
                  <c:v>44880.006574074076</c:v>
                </c:pt>
                <c:pt idx="6311">
                  <c:v>44880.006585648145</c:v>
                </c:pt>
                <c:pt idx="6312">
                  <c:v>44880.006597222222</c:v>
                </c:pt>
                <c:pt idx="6313">
                  <c:v>44880.006608796299</c:v>
                </c:pt>
                <c:pt idx="6314">
                  <c:v>44880.006620370368</c:v>
                </c:pt>
                <c:pt idx="6315">
                  <c:v>44880.006631944445</c:v>
                </c:pt>
                <c:pt idx="6316">
                  <c:v>44880.006643518522</c:v>
                </c:pt>
                <c:pt idx="6317">
                  <c:v>44880.006655092591</c:v>
                </c:pt>
                <c:pt idx="6318">
                  <c:v>44880.006666666668</c:v>
                </c:pt>
                <c:pt idx="6319">
                  <c:v>44880.006678240738</c:v>
                </c:pt>
                <c:pt idx="6320">
                  <c:v>44880.006689814814</c:v>
                </c:pt>
                <c:pt idx="6321">
                  <c:v>44880.006701388891</c:v>
                </c:pt>
                <c:pt idx="6322">
                  <c:v>44880.006712962961</c:v>
                </c:pt>
                <c:pt idx="6323">
                  <c:v>44880.006724537037</c:v>
                </c:pt>
                <c:pt idx="6324">
                  <c:v>44880.006736111114</c:v>
                </c:pt>
                <c:pt idx="6325">
                  <c:v>44880.006747685184</c:v>
                </c:pt>
                <c:pt idx="6326">
                  <c:v>44880.00675925926</c:v>
                </c:pt>
                <c:pt idx="6327">
                  <c:v>44880.00677083333</c:v>
                </c:pt>
                <c:pt idx="6328">
                  <c:v>44880.006782407407</c:v>
                </c:pt>
                <c:pt idx="6329">
                  <c:v>44880.006793981483</c:v>
                </c:pt>
                <c:pt idx="6330">
                  <c:v>44880.006805555553</c:v>
                </c:pt>
                <c:pt idx="6331">
                  <c:v>44880.00681712963</c:v>
                </c:pt>
                <c:pt idx="6332">
                  <c:v>44880.006828703707</c:v>
                </c:pt>
                <c:pt idx="6333">
                  <c:v>44880.006840277776</c:v>
                </c:pt>
                <c:pt idx="6334">
                  <c:v>44880.006851851853</c:v>
                </c:pt>
                <c:pt idx="6335">
                  <c:v>44880.006863425922</c:v>
                </c:pt>
                <c:pt idx="6336">
                  <c:v>44880.006874999999</c:v>
                </c:pt>
                <c:pt idx="6337">
                  <c:v>44880.006886574076</c:v>
                </c:pt>
                <c:pt idx="6338">
                  <c:v>44880.006898148145</c:v>
                </c:pt>
                <c:pt idx="6339">
                  <c:v>44880.006909722222</c:v>
                </c:pt>
                <c:pt idx="6340">
                  <c:v>44880.006921296299</c:v>
                </c:pt>
                <c:pt idx="6341">
                  <c:v>44880.006932870368</c:v>
                </c:pt>
                <c:pt idx="6342">
                  <c:v>44880.006944444445</c:v>
                </c:pt>
                <c:pt idx="6343">
                  <c:v>44880.006956018522</c:v>
                </c:pt>
                <c:pt idx="6344">
                  <c:v>44880.006967592592</c:v>
                </c:pt>
                <c:pt idx="6345">
                  <c:v>44880.006979166668</c:v>
                </c:pt>
                <c:pt idx="6346">
                  <c:v>44880.006990740738</c:v>
                </c:pt>
                <c:pt idx="6347">
                  <c:v>44880.007002314815</c:v>
                </c:pt>
                <c:pt idx="6348">
                  <c:v>44880.007013888891</c:v>
                </c:pt>
                <c:pt idx="6349">
                  <c:v>44880.007025462961</c:v>
                </c:pt>
                <c:pt idx="6350">
                  <c:v>44880.007037037038</c:v>
                </c:pt>
                <c:pt idx="6351">
                  <c:v>44880.007048611114</c:v>
                </c:pt>
                <c:pt idx="6352">
                  <c:v>44880.007060185184</c:v>
                </c:pt>
                <c:pt idx="6353">
                  <c:v>44880.007071759261</c:v>
                </c:pt>
                <c:pt idx="6354">
                  <c:v>44880.00708333333</c:v>
                </c:pt>
                <c:pt idx="6355">
                  <c:v>44880.007094907407</c:v>
                </c:pt>
                <c:pt idx="6356">
                  <c:v>44880.007106481484</c:v>
                </c:pt>
                <c:pt idx="6357">
                  <c:v>44880.007118055553</c:v>
                </c:pt>
                <c:pt idx="6358">
                  <c:v>44880.00712962963</c:v>
                </c:pt>
                <c:pt idx="6359">
                  <c:v>44880.007141203707</c:v>
                </c:pt>
                <c:pt idx="6360">
                  <c:v>44880.007152777776</c:v>
                </c:pt>
                <c:pt idx="6361">
                  <c:v>44880.007164351853</c:v>
                </c:pt>
                <c:pt idx="6362">
                  <c:v>44880.007175925923</c:v>
                </c:pt>
                <c:pt idx="6363">
                  <c:v>44880.007187499999</c:v>
                </c:pt>
                <c:pt idx="6364">
                  <c:v>44880.007199074076</c:v>
                </c:pt>
                <c:pt idx="6365">
                  <c:v>44880.007210648146</c:v>
                </c:pt>
                <c:pt idx="6366">
                  <c:v>44880.007222222222</c:v>
                </c:pt>
                <c:pt idx="6367">
                  <c:v>44880.007233796299</c:v>
                </c:pt>
                <c:pt idx="6368">
                  <c:v>44880.007245370369</c:v>
                </c:pt>
                <c:pt idx="6369">
                  <c:v>44880.007256944446</c:v>
                </c:pt>
                <c:pt idx="6370">
                  <c:v>44880.007268518515</c:v>
                </c:pt>
                <c:pt idx="6371">
                  <c:v>44880.007280092592</c:v>
                </c:pt>
                <c:pt idx="6372">
                  <c:v>44880.007291666669</c:v>
                </c:pt>
                <c:pt idx="6373">
                  <c:v>44880.007303240738</c:v>
                </c:pt>
                <c:pt idx="6374">
                  <c:v>44880.007314814815</c:v>
                </c:pt>
                <c:pt idx="6375">
                  <c:v>44880.007326388892</c:v>
                </c:pt>
                <c:pt idx="6376">
                  <c:v>44880.007337962961</c:v>
                </c:pt>
                <c:pt idx="6377">
                  <c:v>44880.007349537038</c:v>
                </c:pt>
                <c:pt idx="6378">
                  <c:v>44880.007361111115</c:v>
                </c:pt>
                <c:pt idx="6379">
                  <c:v>44880.007372685184</c:v>
                </c:pt>
                <c:pt idx="6380">
                  <c:v>44880.007384259261</c:v>
                </c:pt>
                <c:pt idx="6381">
                  <c:v>44880.007395833331</c:v>
                </c:pt>
                <c:pt idx="6382">
                  <c:v>44880.007407407407</c:v>
                </c:pt>
                <c:pt idx="6383">
                  <c:v>44880.007418981484</c:v>
                </c:pt>
                <c:pt idx="6384">
                  <c:v>44880.007430555554</c:v>
                </c:pt>
                <c:pt idx="6385">
                  <c:v>44880.00744212963</c:v>
                </c:pt>
                <c:pt idx="6386">
                  <c:v>44880.007453703707</c:v>
                </c:pt>
                <c:pt idx="6387">
                  <c:v>44880.007465277777</c:v>
                </c:pt>
                <c:pt idx="6388">
                  <c:v>44880.007476851853</c:v>
                </c:pt>
                <c:pt idx="6389">
                  <c:v>44880.007488425923</c:v>
                </c:pt>
                <c:pt idx="6390">
                  <c:v>44880.0075</c:v>
                </c:pt>
                <c:pt idx="6391">
                  <c:v>44880.007511574076</c:v>
                </c:pt>
                <c:pt idx="6392">
                  <c:v>44880.007523148146</c:v>
                </c:pt>
                <c:pt idx="6393">
                  <c:v>44880.007534722223</c:v>
                </c:pt>
                <c:pt idx="6394">
                  <c:v>44880.0075462963</c:v>
                </c:pt>
                <c:pt idx="6395">
                  <c:v>44880.007557870369</c:v>
                </c:pt>
                <c:pt idx="6396">
                  <c:v>44880.007569444446</c:v>
                </c:pt>
                <c:pt idx="6397">
                  <c:v>44880.007581018515</c:v>
                </c:pt>
                <c:pt idx="6398">
                  <c:v>44880.007592592592</c:v>
                </c:pt>
                <c:pt idx="6399">
                  <c:v>44880.007604166669</c:v>
                </c:pt>
                <c:pt idx="6400">
                  <c:v>44880.007615740738</c:v>
                </c:pt>
                <c:pt idx="6401">
                  <c:v>44880.007627314815</c:v>
                </c:pt>
                <c:pt idx="6402">
                  <c:v>44880.007638888892</c:v>
                </c:pt>
                <c:pt idx="6403">
                  <c:v>44880.007650462961</c:v>
                </c:pt>
                <c:pt idx="6404">
                  <c:v>44880.007662037038</c:v>
                </c:pt>
                <c:pt idx="6405">
                  <c:v>44880.007673611108</c:v>
                </c:pt>
                <c:pt idx="6406">
                  <c:v>44880.007685185185</c:v>
                </c:pt>
                <c:pt idx="6407">
                  <c:v>44880.007696759261</c:v>
                </c:pt>
                <c:pt idx="6408">
                  <c:v>44880.007708333331</c:v>
                </c:pt>
                <c:pt idx="6409">
                  <c:v>44880.007719907408</c:v>
                </c:pt>
                <c:pt idx="6410">
                  <c:v>44880.007731481484</c:v>
                </c:pt>
                <c:pt idx="6411">
                  <c:v>44880.007743055554</c:v>
                </c:pt>
                <c:pt idx="6412">
                  <c:v>44880.007754629631</c:v>
                </c:pt>
                <c:pt idx="6413">
                  <c:v>44880.0077662037</c:v>
                </c:pt>
                <c:pt idx="6414">
                  <c:v>44880.007777777777</c:v>
                </c:pt>
                <c:pt idx="6415">
                  <c:v>44880.007789351854</c:v>
                </c:pt>
                <c:pt idx="6416">
                  <c:v>44880.007800925923</c:v>
                </c:pt>
                <c:pt idx="6417">
                  <c:v>44880.0078125</c:v>
                </c:pt>
                <c:pt idx="6418">
                  <c:v>44880.007824074077</c:v>
                </c:pt>
                <c:pt idx="6419">
                  <c:v>44880.007835648146</c:v>
                </c:pt>
                <c:pt idx="6420">
                  <c:v>44880.007847222223</c:v>
                </c:pt>
                <c:pt idx="6421">
                  <c:v>44880.0078587963</c:v>
                </c:pt>
                <c:pt idx="6422">
                  <c:v>44880.007870370369</c:v>
                </c:pt>
                <c:pt idx="6423">
                  <c:v>44880.007881944446</c:v>
                </c:pt>
                <c:pt idx="6424">
                  <c:v>44880.007893518516</c:v>
                </c:pt>
                <c:pt idx="6425">
                  <c:v>44880.007905092592</c:v>
                </c:pt>
                <c:pt idx="6426">
                  <c:v>44880.007916666669</c:v>
                </c:pt>
                <c:pt idx="6427">
                  <c:v>44880.007928240739</c:v>
                </c:pt>
                <c:pt idx="6428">
                  <c:v>44880.007939814815</c:v>
                </c:pt>
                <c:pt idx="6429">
                  <c:v>44880.007951388892</c:v>
                </c:pt>
                <c:pt idx="6430">
                  <c:v>44880.007962962962</c:v>
                </c:pt>
                <c:pt idx="6431">
                  <c:v>44880.007974537039</c:v>
                </c:pt>
                <c:pt idx="6432">
                  <c:v>44880.007986111108</c:v>
                </c:pt>
                <c:pt idx="6433">
                  <c:v>44880.007997685185</c:v>
                </c:pt>
                <c:pt idx="6434">
                  <c:v>44880.008009259262</c:v>
                </c:pt>
                <c:pt idx="6435">
                  <c:v>44880.008020833331</c:v>
                </c:pt>
                <c:pt idx="6436">
                  <c:v>44880.008032407408</c:v>
                </c:pt>
                <c:pt idx="6437">
                  <c:v>44880.008043981485</c:v>
                </c:pt>
                <c:pt idx="6438">
                  <c:v>44880.008055555554</c:v>
                </c:pt>
                <c:pt idx="6439">
                  <c:v>44880.008067129631</c:v>
                </c:pt>
                <c:pt idx="6440">
                  <c:v>44880.0080787037</c:v>
                </c:pt>
                <c:pt idx="6441">
                  <c:v>44880.008090277777</c:v>
                </c:pt>
                <c:pt idx="6442">
                  <c:v>44880.008101851854</c:v>
                </c:pt>
                <c:pt idx="6443">
                  <c:v>44880.008113425924</c:v>
                </c:pt>
                <c:pt idx="6444">
                  <c:v>44880.008125</c:v>
                </c:pt>
                <c:pt idx="6445">
                  <c:v>44880.008136574077</c:v>
                </c:pt>
                <c:pt idx="6446">
                  <c:v>44880.008148148147</c:v>
                </c:pt>
                <c:pt idx="6447">
                  <c:v>44880.008159722223</c:v>
                </c:pt>
                <c:pt idx="6448">
                  <c:v>44880.008171296293</c:v>
                </c:pt>
                <c:pt idx="6449">
                  <c:v>44880.00818287037</c:v>
                </c:pt>
                <c:pt idx="6450">
                  <c:v>44880.008194444446</c:v>
                </c:pt>
                <c:pt idx="6451">
                  <c:v>44880.008206018516</c:v>
                </c:pt>
                <c:pt idx="6452">
                  <c:v>44880.008217592593</c:v>
                </c:pt>
                <c:pt idx="6453">
                  <c:v>44880.008229166669</c:v>
                </c:pt>
                <c:pt idx="6454">
                  <c:v>44880.008240740739</c:v>
                </c:pt>
                <c:pt idx="6455">
                  <c:v>44880.008252314816</c:v>
                </c:pt>
                <c:pt idx="6456">
                  <c:v>44880.008263888885</c:v>
                </c:pt>
                <c:pt idx="6457">
                  <c:v>44880.008275462962</c:v>
                </c:pt>
                <c:pt idx="6458">
                  <c:v>44880.008287037039</c:v>
                </c:pt>
                <c:pt idx="6459">
                  <c:v>44880.008298611108</c:v>
                </c:pt>
                <c:pt idx="6460">
                  <c:v>44880.008310185185</c:v>
                </c:pt>
                <c:pt idx="6461">
                  <c:v>44880.008321759262</c:v>
                </c:pt>
                <c:pt idx="6462">
                  <c:v>44880.008333333331</c:v>
                </c:pt>
                <c:pt idx="6463">
                  <c:v>44880.008344907408</c:v>
                </c:pt>
                <c:pt idx="6464">
                  <c:v>44880.008356481485</c:v>
                </c:pt>
                <c:pt idx="6465">
                  <c:v>44880.008368055554</c:v>
                </c:pt>
                <c:pt idx="6466">
                  <c:v>44880.008379629631</c:v>
                </c:pt>
                <c:pt idx="6467">
                  <c:v>44880.008391203701</c:v>
                </c:pt>
                <c:pt idx="6468">
                  <c:v>44880.008402777778</c:v>
                </c:pt>
                <c:pt idx="6469">
                  <c:v>44880.008414351854</c:v>
                </c:pt>
                <c:pt idx="6470">
                  <c:v>44880.008425925924</c:v>
                </c:pt>
                <c:pt idx="6471">
                  <c:v>44880.008437500001</c:v>
                </c:pt>
                <c:pt idx="6472">
                  <c:v>44880.008449074077</c:v>
                </c:pt>
                <c:pt idx="6473">
                  <c:v>44880.008460648147</c:v>
                </c:pt>
                <c:pt idx="6474">
                  <c:v>44880.008472222224</c:v>
                </c:pt>
                <c:pt idx="6475">
                  <c:v>44880.008483796293</c:v>
                </c:pt>
                <c:pt idx="6476">
                  <c:v>44880.00849537037</c:v>
                </c:pt>
                <c:pt idx="6477">
                  <c:v>44880.008506944447</c:v>
                </c:pt>
                <c:pt idx="6478">
                  <c:v>44880.008518518516</c:v>
                </c:pt>
                <c:pt idx="6479">
                  <c:v>44880.008530092593</c:v>
                </c:pt>
                <c:pt idx="6480">
                  <c:v>44880.00854166667</c:v>
                </c:pt>
                <c:pt idx="6481">
                  <c:v>44880.008553240739</c:v>
                </c:pt>
                <c:pt idx="6482">
                  <c:v>44880.008564814816</c:v>
                </c:pt>
                <c:pt idx="6483">
                  <c:v>44880.008576388886</c:v>
                </c:pt>
                <c:pt idx="6484">
                  <c:v>44880.008587962962</c:v>
                </c:pt>
                <c:pt idx="6485">
                  <c:v>44880.008599537039</c:v>
                </c:pt>
                <c:pt idx="6486">
                  <c:v>44880.008611111109</c:v>
                </c:pt>
                <c:pt idx="6487">
                  <c:v>44880.015740740739</c:v>
                </c:pt>
                <c:pt idx="6488">
                  <c:v>44880.015752314815</c:v>
                </c:pt>
                <c:pt idx="6489">
                  <c:v>44880.015763888892</c:v>
                </c:pt>
                <c:pt idx="6490">
                  <c:v>44880.015775462962</c:v>
                </c:pt>
                <c:pt idx="6491">
                  <c:v>44880.015787037039</c:v>
                </c:pt>
                <c:pt idx="6492">
                  <c:v>44880.015856481485</c:v>
                </c:pt>
                <c:pt idx="6493">
                  <c:v>44880.015902777777</c:v>
                </c:pt>
                <c:pt idx="6494">
                  <c:v>44880.015914351854</c:v>
                </c:pt>
                <c:pt idx="6495">
                  <c:v>44880.015925925924</c:v>
                </c:pt>
                <c:pt idx="6496">
                  <c:v>44880.0159375</c:v>
                </c:pt>
                <c:pt idx="6497">
                  <c:v>44880.016550925924</c:v>
                </c:pt>
                <c:pt idx="6498">
                  <c:v>44880.016597222224</c:v>
                </c:pt>
                <c:pt idx="6499">
                  <c:v>44880.016608796293</c:v>
                </c:pt>
                <c:pt idx="6500">
                  <c:v>44880.01662037037</c:v>
                </c:pt>
                <c:pt idx="6501">
                  <c:v>44880.016631944447</c:v>
                </c:pt>
                <c:pt idx="6502">
                  <c:v>44880.016643518517</c:v>
                </c:pt>
                <c:pt idx="6503">
                  <c:v>44880.016655092593</c:v>
                </c:pt>
                <c:pt idx="6504">
                  <c:v>44880.01666666667</c:v>
                </c:pt>
                <c:pt idx="6505">
                  <c:v>44880.017708333333</c:v>
                </c:pt>
                <c:pt idx="6506">
                  <c:v>44880.017777777779</c:v>
                </c:pt>
                <c:pt idx="6507">
                  <c:v>44880.017789351848</c:v>
                </c:pt>
                <c:pt idx="6508">
                  <c:v>44880.018287037034</c:v>
                </c:pt>
                <c:pt idx="6509">
                  <c:v>44880.01829861111</c:v>
                </c:pt>
                <c:pt idx="6510">
                  <c:v>44880.018310185187</c:v>
                </c:pt>
                <c:pt idx="6511">
                  <c:v>44880.018321759257</c:v>
                </c:pt>
                <c:pt idx="6512">
                  <c:v>44880.018333333333</c:v>
                </c:pt>
                <c:pt idx="6513">
                  <c:v>44880.01834490741</c:v>
                </c:pt>
                <c:pt idx="6514">
                  <c:v>44880.01835648148</c:v>
                </c:pt>
                <c:pt idx="6515">
                  <c:v>44880.018368055556</c:v>
                </c:pt>
                <c:pt idx="6516">
                  <c:v>44880.018379629626</c:v>
                </c:pt>
                <c:pt idx="6517">
                  <c:v>44880.018391203703</c:v>
                </c:pt>
                <c:pt idx="6518">
                  <c:v>44880.01840277778</c:v>
                </c:pt>
                <c:pt idx="6519">
                  <c:v>44880.018414351849</c:v>
                </c:pt>
                <c:pt idx="6520">
                  <c:v>44880.018425925926</c:v>
                </c:pt>
                <c:pt idx="6521">
                  <c:v>44880.018437500003</c:v>
                </c:pt>
                <c:pt idx="6522">
                  <c:v>44880.018449074072</c:v>
                </c:pt>
                <c:pt idx="6523">
                  <c:v>44880.018460648149</c:v>
                </c:pt>
                <c:pt idx="6524">
                  <c:v>44880.018472222226</c:v>
                </c:pt>
                <c:pt idx="6525">
                  <c:v>44880.018483796295</c:v>
                </c:pt>
                <c:pt idx="6526">
                  <c:v>44880.018495370372</c:v>
                </c:pt>
                <c:pt idx="6527">
                  <c:v>44880.018506944441</c:v>
                </c:pt>
                <c:pt idx="6528">
                  <c:v>44880.018518518518</c:v>
                </c:pt>
                <c:pt idx="6529">
                  <c:v>44880.018530092595</c:v>
                </c:pt>
                <c:pt idx="6530">
                  <c:v>44880.018541666665</c:v>
                </c:pt>
                <c:pt idx="6531">
                  <c:v>44880.018553240741</c:v>
                </c:pt>
                <c:pt idx="6532">
                  <c:v>44880.018564814818</c:v>
                </c:pt>
                <c:pt idx="6533">
                  <c:v>44880.018576388888</c:v>
                </c:pt>
                <c:pt idx="6534">
                  <c:v>44880.018587962964</c:v>
                </c:pt>
                <c:pt idx="6535">
                  <c:v>44880.018599537034</c:v>
                </c:pt>
                <c:pt idx="6536">
                  <c:v>44880.018611111111</c:v>
                </c:pt>
                <c:pt idx="6537">
                  <c:v>44880.018622685187</c:v>
                </c:pt>
                <c:pt idx="6538">
                  <c:v>44880.018634259257</c:v>
                </c:pt>
                <c:pt idx="6539">
                  <c:v>44880.018645833334</c:v>
                </c:pt>
                <c:pt idx="6540">
                  <c:v>44880.018657407411</c:v>
                </c:pt>
                <c:pt idx="6541">
                  <c:v>44880.01866898148</c:v>
                </c:pt>
                <c:pt idx="6542">
                  <c:v>44880.018680555557</c:v>
                </c:pt>
                <c:pt idx="6543">
                  <c:v>44880.018692129626</c:v>
                </c:pt>
                <c:pt idx="6544">
                  <c:v>44880.018703703703</c:v>
                </c:pt>
                <c:pt idx="6545">
                  <c:v>44880.01871527778</c:v>
                </c:pt>
                <c:pt idx="6546">
                  <c:v>44880.018726851849</c:v>
                </c:pt>
                <c:pt idx="6547">
                  <c:v>44880.018738425926</c:v>
                </c:pt>
                <c:pt idx="6548">
                  <c:v>44880.018750000003</c:v>
                </c:pt>
                <c:pt idx="6549">
                  <c:v>44880.018761574072</c:v>
                </c:pt>
                <c:pt idx="6550">
                  <c:v>44880.018773148149</c:v>
                </c:pt>
                <c:pt idx="6551">
                  <c:v>44880.018784722219</c:v>
                </c:pt>
                <c:pt idx="6552">
                  <c:v>44880.018796296295</c:v>
                </c:pt>
                <c:pt idx="6553">
                  <c:v>44880.018807870372</c:v>
                </c:pt>
                <c:pt idx="6554">
                  <c:v>44880.018819444442</c:v>
                </c:pt>
                <c:pt idx="6555">
                  <c:v>44880.018831018519</c:v>
                </c:pt>
                <c:pt idx="6556">
                  <c:v>44880.018842592595</c:v>
                </c:pt>
                <c:pt idx="6557">
                  <c:v>44880.018854166665</c:v>
                </c:pt>
                <c:pt idx="6558">
                  <c:v>44880.018865740742</c:v>
                </c:pt>
                <c:pt idx="6559">
                  <c:v>44880.018877314818</c:v>
                </c:pt>
                <c:pt idx="6560">
                  <c:v>44880.018888888888</c:v>
                </c:pt>
                <c:pt idx="6561">
                  <c:v>44880.018900462965</c:v>
                </c:pt>
                <c:pt idx="6562">
                  <c:v>44880.018912037034</c:v>
                </c:pt>
                <c:pt idx="6563">
                  <c:v>44880.018923611111</c:v>
                </c:pt>
                <c:pt idx="6564">
                  <c:v>44880.018935185188</c:v>
                </c:pt>
                <c:pt idx="6565">
                  <c:v>44880.018946759257</c:v>
                </c:pt>
                <c:pt idx="6566">
                  <c:v>44880.018958333334</c:v>
                </c:pt>
                <c:pt idx="6567">
                  <c:v>44880.018969907411</c:v>
                </c:pt>
                <c:pt idx="6568">
                  <c:v>44880.01898148148</c:v>
                </c:pt>
                <c:pt idx="6569">
                  <c:v>44880.018993055557</c:v>
                </c:pt>
                <c:pt idx="6570">
                  <c:v>44880.019004629627</c:v>
                </c:pt>
                <c:pt idx="6571">
                  <c:v>44880.019016203703</c:v>
                </c:pt>
                <c:pt idx="6572">
                  <c:v>44880.01902777778</c:v>
                </c:pt>
                <c:pt idx="6573">
                  <c:v>44880.01903935185</c:v>
                </c:pt>
                <c:pt idx="6574">
                  <c:v>44880.019050925926</c:v>
                </c:pt>
                <c:pt idx="6575">
                  <c:v>44880.019062500003</c:v>
                </c:pt>
                <c:pt idx="6576">
                  <c:v>44880.019074074073</c:v>
                </c:pt>
                <c:pt idx="6577">
                  <c:v>44880.019085648149</c:v>
                </c:pt>
                <c:pt idx="6578">
                  <c:v>44880.019097222219</c:v>
                </c:pt>
                <c:pt idx="6579">
                  <c:v>44880.019108796296</c:v>
                </c:pt>
                <c:pt idx="6580">
                  <c:v>44880.019120370373</c:v>
                </c:pt>
                <c:pt idx="6581">
                  <c:v>44880.019131944442</c:v>
                </c:pt>
                <c:pt idx="6582">
                  <c:v>44880.019143518519</c:v>
                </c:pt>
                <c:pt idx="6583">
                  <c:v>44880.019155092596</c:v>
                </c:pt>
                <c:pt idx="6584">
                  <c:v>44880.019166666665</c:v>
                </c:pt>
                <c:pt idx="6585">
                  <c:v>44880.019178240742</c:v>
                </c:pt>
                <c:pt idx="6586">
                  <c:v>44880.019189814811</c:v>
                </c:pt>
                <c:pt idx="6587">
                  <c:v>44880.019201388888</c:v>
                </c:pt>
                <c:pt idx="6588">
                  <c:v>44880.019212962965</c:v>
                </c:pt>
                <c:pt idx="6589">
                  <c:v>44880.019224537034</c:v>
                </c:pt>
                <c:pt idx="6590">
                  <c:v>44880.019236111111</c:v>
                </c:pt>
                <c:pt idx="6591">
                  <c:v>44880.019247685188</c:v>
                </c:pt>
                <c:pt idx="6592">
                  <c:v>44880.019259259258</c:v>
                </c:pt>
                <c:pt idx="6593">
                  <c:v>44880.019270833334</c:v>
                </c:pt>
                <c:pt idx="6594">
                  <c:v>44880.019282407404</c:v>
                </c:pt>
                <c:pt idx="6595">
                  <c:v>44880.019293981481</c:v>
                </c:pt>
                <c:pt idx="6596">
                  <c:v>44880.019305555557</c:v>
                </c:pt>
                <c:pt idx="6597">
                  <c:v>44880.019317129627</c:v>
                </c:pt>
                <c:pt idx="6598">
                  <c:v>44880.019328703704</c:v>
                </c:pt>
                <c:pt idx="6599">
                  <c:v>44880.01934027778</c:v>
                </c:pt>
                <c:pt idx="6600">
                  <c:v>44880.01935185185</c:v>
                </c:pt>
                <c:pt idx="6601">
                  <c:v>44880.019363425927</c:v>
                </c:pt>
                <c:pt idx="6602">
                  <c:v>44880.019375000003</c:v>
                </c:pt>
                <c:pt idx="6603">
                  <c:v>44880.019386574073</c:v>
                </c:pt>
                <c:pt idx="6604">
                  <c:v>44880.01939814815</c:v>
                </c:pt>
                <c:pt idx="6605">
                  <c:v>44880.019409722219</c:v>
                </c:pt>
                <c:pt idx="6606">
                  <c:v>44880.019421296296</c:v>
                </c:pt>
                <c:pt idx="6607">
                  <c:v>44880.019432870373</c:v>
                </c:pt>
                <c:pt idx="6608">
                  <c:v>44880.019444444442</c:v>
                </c:pt>
                <c:pt idx="6609">
                  <c:v>44880.019456018519</c:v>
                </c:pt>
                <c:pt idx="6610">
                  <c:v>44880.019467592596</c:v>
                </c:pt>
                <c:pt idx="6611">
                  <c:v>44880.019479166665</c:v>
                </c:pt>
                <c:pt idx="6612">
                  <c:v>44880.019490740742</c:v>
                </c:pt>
                <c:pt idx="6613">
                  <c:v>44880.019502314812</c:v>
                </c:pt>
                <c:pt idx="6614">
                  <c:v>44880.019513888888</c:v>
                </c:pt>
                <c:pt idx="6615">
                  <c:v>44880.019525462965</c:v>
                </c:pt>
                <c:pt idx="6616">
                  <c:v>44880.019537037035</c:v>
                </c:pt>
                <c:pt idx="6617">
                  <c:v>44880.019548611112</c:v>
                </c:pt>
                <c:pt idx="6618">
                  <c:v>44880.019560185188</c:v>
                </c:pt>
                <c:pt idx="6619">
                  <c:v>44880.019571759258</c:v>
                </c:pt>
                <c:pt idx="6620">
                  <c:v>44880.019583333335</c:v>
                </c:pt>
                <c:pt idx="6621">
                  <c:v>44880.019594907404</c:v>
                </c:pt>
                <c:pt idx="6622">
                  <c:v>44880.019606481481</c:v>
                </c:pt>
                <c:pt idx="6623">
                  <c:v>44880.019618055558</c:v>
                </c:pt>
                <c:pt idx="6624">
                  <c:v>44880.019629629627</c:v>
                </c:pt>
                <c:pt idx="6625">
                  <c:v>44880.019641203704</c:v>
                </c:pt>
                <c:pt idx="6626">
                  <c:v>44880.019652777781</c:v>
                </c:pt>
                <c:pt idx="6627">
                  <c:v>44880.01966435185</c:v>
                </c:pt>
                <c:pt idx="6628">
                  <c:v>44880.019675925927</c:v>
                </c:pt>
                <c:pt idx="6629">
                  <c:v>44880.019687499997</c:v>
                </c:pt>
                <c:pt idx="6630">
                  <c:v>44880.019699074073</c:v>
                </c:pt>
                <c:pt idx="6631">
                  <c:v>44880.01971064815</c:v>
                </c:pt>
                <c:pt idx="6632">
                  <c:v>44880.01972222222</c:v>
                </c:pt>
                <c:pt idx="6633">
                  <c:v>44880.019733796296</c:v>
                </c:pt>
                <c:pt idx="6634">
                  <c:v>44880.019745370373</c:v>
                </c:pt>
                <c:pt idx="6635">
                  <c:v>44880.019756944443</c:v>
                </c:pt>
                <c:pt idx="6636">
                  <c:v>44880.019768518519</c:v>
                </c:pt>
                <c:pt idx="6637">
                  <c:v>44880.019780092596</c:v>
                </c:pt>
                <c:pt idx="6638">
                  <c:v>44880.019791666666</c:v>
                </c:pt>
                <c:pt idx="6639">
                  <c:v>44880.019803240742</c:v>
                </c:pt>
                <c:pt idx="6640">
                  <c:v>44880.019814814812</c:v>
                </c:pt>
                <c:pt idx="6641">
                  <c:v>44880.019826388889</c:v>
                </c:pt>
                <c:pt idx="6642">
                  <c:v>44880.019837962966</c:v>
                </c:pt>
                <c:pt idx="6643">
                  <c:v>44880.019849537035</c:v>
                </c:pt>
                <c:pt idx="6644">
                  <c:v>44880.019861111112</c:v>
                </c:pt>
                <c:pt idx="6645">
                  <c:v>44880.019872685189</c:v>
                </c:pt>
                <c:pt idx="6646">
                  <c:v>44880.019884259258</c:v>
                </c:pt>
                <c:pt idx="6647">
                  <c:v>44880.019895833335</c:v>
                </c:pt>
                <c:pt idx="6648">
                  <c:v>44880.019907407404</c:v>
                </c:pt>
                <c:pt idx="6649">
                  <c:v>44880.019918981481</c:v>
                </c:pt>
                <c:pt idx="6650">
                  <c:v>44880.019930555558</c:v>
                </c:pt>
                <c:pt idx="6651">
                  <c:v>44880.019942129627</c:v>
                </c:pt>
                <c:pt idx="6652">
                  <c:v>44880.019953703704</c:v>
                </c:pt>
                <c:pt idx="6653">
                  <c:v>44880.019965277781</c:v>
                </c:pt>
                <c:pt idx="6654">
                  <c:v>44880.019976851851</c:v>
                </c:pt>
                <c:pt idx="6655">
                  <c:v>44880.019988425927</c:v>
                </c:pt>
                <c:pt idx="6656">
                  <c:v>44880.02</c:v>
                </c:pt>
                <c:pt idx="6657">
                  <c:v>44880.020011574074</c:v>
                </c:pt>
                <c:pt idx="6658">
                  <c:v>44880.02002314815</c:v>
                </c:pt>
                <c:pt idx="6659">
                  <c:v>44880.02003472222</c:v>
                </c:pt>
                <c:pt idx="6660">
                  <c:v>44880.020046296297</c:v>
                </c:pt>
                <c:pt idx="6661">
                  <c:v>44880.020057870373</c:v>
                </c:pt>
                <c:pt idx="6662">
                  <c:v>44880.020069444443</c:v>
                </c:pt>
                <c:pt idx="6663">
                  <c:v>44880.02008101852</c:v>
                </c:pt>
                <c:pt idx="6664">
                  <c:v>44880.020092592589</c:v>
                </c:pt>
                <c:pt idx="6665">
                  <c:v>44880.020104166666</c:v>
                </c:pt>
                <c:pt idx="6666">
                  <c:v>44880.020486111112</c:v>
                </c:pt>
                <c:pt idx="6667">
                  <c:v>44880.020532407405</c:v>
                </c:pt>
                <c:pt idx="6668">
                  <c:v>44880.020543981482</c:v>
                </c:pt>
                <c:pt idx="6669">
                  <c:v>44880.020555555559</c:v>
                </c:pt>
                <c:pt idx="6670">
                  <c:v>44880.020567129628</c:v>
                </c:pt>
                <c:pt idx="6671">
                  <c:v>44880.020578703705</c:v>
                </c:pt>
                <c:pt idx="6672">
                  <c:v>44880.020590277774</c:v>
                </c:pt>
                <c:pt idx="6673">
                  <c:v>44880.020601851851</c:v>
                </c:pt>
                <c:pt idx="6674">
                  <c:v>44880.020613425928</c:v>
                </c:pt>
                <c:pt idx="6675">
                  <c:v>44880.020624999997</c:v>
                </c:pt>
                <c:pt idx="6676">
                  <c:v>44880.020636574074</c:v>
                </c:pt>
                <c:pt idx="6677">
                  <c:v>44880.020648148151</c:v>
                </c:pt>
                <c:pt idx="6678">
                  <c:v>44880.02065972222</c:v>
                </c:pt>
                <c:pt idx="6679">
                  <c:v>44880.020671296297</c:v>
                </c:pt>
                <c:pt idx="6680">
                  <c:v>44880.020682870374</c:v>
                </c:pt>
                <c:pt idx="6681">
                  <c:v>44880.020694444444</c:v>
                </c:pt>
                <c:pt idx="6682">
                  <c:v>44880.02070601852</c:v>
                </c:pt>
                <c:pt idx="6683">
                  <c:v>44880.02071759259</c:v>
                </c:pt>
                <c:pt idx="6684">
                  <c:v>44880.020729166667</c:v>
                </c:pt>
                <c:pt idx="6685">
                  <c:v>44880.020740740743</c:v>
                </c:pt>
                <c:pt idx="6686">
                  <c:v>44880.020752314813</c:v>
                </c:pt>
                <c:pt idx="6687">
                  <c:v>44880.02076388889</c:v>
                </c:pt>
                <c:pt idx="6688">
                  <c:v>44880.020775462966</c:v>
                </c:pt>
                <c:pt idx="6689">
                  <c:v>44880.020787037036</c:v>
                </c:pt>
                <c:pt idx="6690">
                  <c:v>44880.020798611113</c:v>
                </c:pt>
                <c:pt idx="6691">
                  <c:v>44880.020810185182</c:v>
                </c:pt>
                <c:pt idx="6692">
                  <c:v>44880.020821759259</c:v>
                </c:pt>
                <c:pt idx="6693">
                  <c:v>44880.020833333336</c:v>
                </c:pt>
                <c:pt idx="6694">
                  <c:v>44880.020844907405</c:v>
                </c:pt>
                <c:pt idx="6695">
                  <c:v>44880.020856481482</c:v>
                </c:pt>
                <c:pt idx="6696">
                  <c:v>44880.020868055559</c:v>
                </c:pt>
                <c:pt idx="6697">
                  <c:v>44880.020879629628</c:v>
                </c:pt>
                <c:pt idx="6698">
                  <c:v>44880.020891203705</c:v>
                </c:pt>
                <c:pt idx="6699">
                  <c:v>44880.020902777775</c:v>
                </c:pt>
                <c:pt idx="6700">
                  <c:v>44880.020914351851</c:v>
                </c:pt>
                <c:pt idx="6701">
                  <c:v>44880.020925925928</c:v>
                </c:pt>
                <c:pt idx="6702">
                  <c:v>44880.020937499998</c:v>
                </c:pt>
                <c:pt idx="6703">
                  <c:v>44880.020949074074</c:v>
                </c:pt>
                <c:pt idx="6704">
                  <c:v>44880.020960648151</c:v>
                </c:pt>
                <c:pt idx="6705">
                  <c:v>44880.020972222221</c:v>
                </c:pt>
                <c:pt idx="6706">
                  <c:v>44880.020983796298</c:v>
                </c:pt>
                <c:pt idx="6707">
                  <c:v>44880.020995370367</c:v>
                </c:pt>
                <c:pt idx="6708">
                  <c:v>44880.021006944444</c:v>
                </c:pt>
                <c:pt idx="6709">
                  <c:v>44880.021018518521</c:v>
                </c:pt>
                <c:pt idx="6710">
                  <c:v>44880.02103009259</c:v>
                </c:pt>
                <c:pt idx="6711">
                  <c:v>44880.021041666667</c:v>
                </c:pt>
                <c:pt idx="6712">
                  <c:v>44880.021053240744</c:v>
                </c:pt>
                <c:pt idx="6713">
                  <c:v>44880.021064814813</c:v>
                </c:pt>
                <c:pt idx="6714">
                  <c:v>44880.02107638889</c:v>
                </c:pt>
                <c:pt idx="6715">
                  <c:v>44880.021087962959</c:v>
                </c:pt>
                <c:pt idx="6716">
                  <c:v>44880.021099537036</c:v>
                </c:pt>
                <c:pt idx="6717">
                  <c:v>44880.021111111113</c:v>
                </c:pt>
                <c:pt idx="6718">
                  <c:v>44880.021122685182</c:v>
                </c:pt>
                <c:pt idx="6719">
                  <c:v>44880.021134259259</c:v>
                </c:pt>
                <c:pt idx="6720">
                  <c:v>44880.021145833336</c:v>
                </c:pt>
                <c:pt idx="6721">
                  <c:v>44880.021157407406</c:v>
                </c:pt>
                <c:pt idx="6722">
                  <c:v>44880.021168981482</c:v>
                </c:pt>
                <c:pt idx="6723">
                  <c:v>44880.021180555559</c:v>
                </c:pt>
                <c:pt idx="6724">
                  <c:v>44880.021192129629</c:v>
                </c:pt>
                <c:pt idx="6725">
                  <c:v>44880.021203703705</c:v>
                </c:pt>
                <c:pt idx="6726">
                  <c:v>44880.021215277775</c:v>
                </c:pt>
                <c:pt idx="6727">
                  <c:v>44880.021226851852</c:v>
                </c:pt>
                <c:pt idx="6728">
                  <c:v>44880.021238425928</c:v>
                </c:pt>
                <c:pt idx="6729">
                  <c:v>44880.021249999998</c:v>
                </c:pt>
                <c:pt idx="6730">
                  <c:v>44880.021261574075</c:v>
                </c:pt>
                <c:pt idx="6731">
                  <c:v>44880.021273148152</c:v>
                </c:pt>
                <c:pt idx="6732">
                  <c:v>44880.021284722221</c:v>
                </c:pt>
                <c:pt idx="6733">
                  <c:v>44880.021296296298</c:v>
                </c:pt>
                <c:pt idx="6734">
                  <c:v>44880.021307870367</c:v>
                </c:pt>
                <c:pt idx="6735">
                  <c:v>44880.021319444444</c:v>
                </c:pt>
                <c:pt idx="6736">
                  <c:v>44880.021331018521</c:v>
                </c:pt>
                <c:pt idx="6737">
                  <c:v>44880.02134259259</c:v>
                </c:pt>
                <c:pt idx="6738">
                  <c:v>44880.021354166667</c:v>
                </c:pt>
                <c:pt idx="6739">
                  <c:v>44880.021365740744</c:v>
                </c:pt>
                <c:pt idx="6740">
                  <c:v>44880.021377314813</c:v>
                </c:pt>
                <c:pt idx="6741">
                  <c:v>44880.02138888889</c:v>
                </c:pt>
                <c:pt idx="6742">
                  <c:v>44880.02140046296</c:v>
                </c:pt>
                <c:pt idx="6743">
                  <c:v>44880.021412037036</c:v>
                </c:pt>
                <c:pt idx="6744">
                  <c:v>44880.021423611113</c:v>
                </c:pt>
                <c:pt idx="6745">
                  <c:v>44880.021435185183</c:v>
                </c:pt>
                <c:pt idx="6746">
                  <c:v>44880.02144675926</c:v>
                </c:pt>
                <c:pt idx="6747">
                  <c:v>44880.021458333336</c:v>
                </c:pt>
                <c:pt idx="6748">
                  <c:v>44880.021469907406</c:v>
                </c:pt>
                <c:pt idx="6749">
                  <c:v>44880.021481481483</c:v>
                </c:pt>
                <c:pt idx="6750">
                  <c:v>44880.021493055552</c:v>
                </c:pt>
                <c:pt idx="6751">
                  <c:v>44880.021504629629</c:v>
                </c:pt>
                <c:pt idx="6752">
                  <c:v>44880.021516203706</c:v>
                </c:pt>
                <c:pt idx="6753">
                  <c:v>44880.021527777775</c:v>
                </c:pt>
                <c:pt idx="6754">
                  <c:v>44880.021539351852</c:v>
                </c:pt>
                <c:pt idx="6755">
                  <c:v>44880.021550925929</c:v>
                </c:pt>
                <c:pt idx="6756">
                  <c:v>44880.021562499998</c:v>
                </c:pt>
                <c:pt idx="6757">
                  <c:v>44880.021574074075</c:v>
                </c:pt>
                <c:pt idx="6758">
                  <c:v>44880.021585648145</c:v>
                </c:pt>
                <c:pt idx="6759">
                  <c:v>44880.021597222221</c:v>
                </c:pt>
                <c:pt idx="6760">
                  <c:v>44880.021608796298</c:v>
                </c:pt>
                <c:pt idx="6761">
                  <c:v>44880.021620370368</c:v>
                </c:pt>
                <c:pt idx="6762">
                  <c:v>44880.021631944444</c:v>
                </c:pt>
                <c:pt idx="6763">
                  <c:v>44880.021643518521</c:v>
                </c:pt>
                <c:pt idx="6764">
                  <c:v>44880.021655092591</c:v>
                </c:pt>
                <c:pt idx="6765">
                  <c:v>44880.021666666667</c:v>
                </c:pt>
                <c:pt idx="6766">
                  <c:v>44880.021678240744</c:v>
                </c:pt>
                <c:pt idx="6767">
                  <c:v>44880.021689814814</c:v>
                </c:pt>
                <c:pt idx="6768">
                  <c:v>44880.021701388891</c:v>
                </c:pt>
                <c:pt idx="6769">
                  <c:v>44880.02171296296</c:v>
                </c:pt>
                <c:pt idx="6770">
                  <c:v>44880.021724537037</c:v>
                </c:pt>
                <c:pt idx="6771">
                  <c:v>44880.021736111114</c:v>
                </c:pt>
                <c:pt idx="6772">
                  <c:v>44880.021747685183</c:v>
                </c:pt>
                <c:pt idx="6773">
                  <c:v>44880.02175925926</c:v>
                </c:pt>
                <c:pt idx="6774">
                  <c:v>44880.021770833337</c:v>
                </c:pt>
                <c:pt idx="6775">
                  <c:v>44880.021782407406</c:v>
                </c:pt>
                <c:pt idx="6776">
                  <c:v>44880.021793981483</c:v>
                </c:pt>
                <c:pt idx="6777">
                  <c:v>44880.021817129629</c:v>
                </c:pt>
                <c:pt idx="6778">
                  <c:v>44880.021828703706</c:v>
                </c:pt>
                <c:pt idx="6779">
                  <c:v>44880.021840277775</c:v>
                </c:pt>
                <c:pt idx="6780">
                  <c:v>44880.021851851852</c:v>
                </c:pt>
                <c:pt idx="6781">
                  <c:v>44880.021863425929</c:v>
                </c:pt>
                <c:pt idx="6782">
                  <c:v>44880.021874999999</c:v>
                </c:pt>
                <c:pt idx="6783">
                  <c:v>44880.021886574075</c:v>
                </c:pt>
                <c:pt idx="6784">
                  <c:v>44880.021898148145</c:v>
                </c:pt>
                <c:pt idx="6785">
                  <c:v>44880.021909722222</c:v>
                </c:pt>
                <c:pt idx="6786">
                  <c:v>44880.021921296298</c:v>
                </c:pt>
                <c:pt idx="6787">
                  <c:v>44880.021932870368</c:v>
                </c:pt>
                <c:pt idx="6788">
                  <c:v>44880.021944444445</c:v>
                </c:pt>
                <c:pt idx="6789">
                  <c:v>44880.021956018521</c:v>
                </c:pt>
                <c:pt idx="6790">
                  <c:v>44880.021967592591</c:v>
                </c:pt>
                <c:pt idx="6791">
                  <c:v>44880.021979166668</c:v>
                </c:pt>
                <c:pt idx="6792">
                  <c:v>44880.021990740737</c:v>
                </c:pt>
                <c:pt idx="6793">
                  <c:v>44880.022002314814</c:v>
                </c:pt>
                <c:pt idx="6794">
                  <c:v>44880.022013888891</c:v>
                </c:pt>
                <c:pt idx="6795">
                  <c:v>44880.02202546296</c:v>
                </c:pt>
                <c:pt idx="6796">
                  <c:v>44880.022037037037</c:v>
                </c:pt>
                <c:pt idx="6797">
                  <c:v>44880.022048611114</c:v>
                </c:pt>
                <c:pt idx="6798">
                  <c:v>44880.022060185183</c:v>
                </c:pt>
                <c:pt idx="6799">
                  <c:v>44880.02207175926</c:v>
                </c:pt>
                <c:pt idx="6800">
                  <c:v>44880.022083333337</c:v>
                </c:pt>
                <c:pt idx="6801">
                  <c:v>44880.022094907406</c:v>
                </c:pt>
                <c:pt idx="6802">
                  <c:v>44880.022106481483</c:v>
                </c:pt>
                <c:pt idx="6803">
                  <c:v>44880.022118055553</c:v>
                </c:pt>
                <c:pt idx="6804">
                  <c:v>44880.022129629629</c:v>
                </c:pt>
                <c:pt idx="6805">
                  <c:v>44880.022141203706</c:v>
                </c:pt>
                <c:pt idx="6806">
                  <c:v>44880.022152777776</c:v>
                </c:pt>
                <c:pt idx="6807">
                  <c:v>44880.022164351853</c:v>
                </c:pt>
                <c:pt idx="6808">
                  <c:v>44880.022175925929</c:v>
                </c:pt>
                <c:pt idx="6809">
                  <c:v>44880.022187499999</c:v>
                </c:pt>
                <c:pt idx="6810">
                  <c:v>44880.022199074076</c:v>
                </c:pt>
                <c:pt idx="6811">
                  <c:v>44880.022210648145</c:v>
                </c:pt>
                <c:pt idx="6812">
                  <c:v>44880.022222222222</c:v>
                </c:pt>
                <c:pt idx="6813">
                  <c:v>44880.022233796299</c:v>
                </c:pt>
                <c:pt idx="6814">
                  <c:v>44880.022245370368</c:v>
                </c:pt>
                <c:pt idx="6815">
                  <c:v>44880.022256944445</c:v>
                </c:pt>
                <c:pt idx="6816">
                  <c:v>44880.022268518522</c:v>
                </c:pt>
                <c:pt idx="6817">
                  <c:v>44880.022280092591</c:v>
                </c:pt>
                <c:pt idx="6818">
                  <c:v>44880.022291666668</c:v>
                </c:pt>
                <c:pt idx="6819">
                  <c:v>44880.022303240738</c:v>
                </c:pt>
                <c:pt idx="6820">
                  <c:v>44880.022314814814</c:v>
                </c:pt>
                <c:pt idx="6821">
                  <c:v>44880.022326388891</c:v>
                </c:pt>
                <c:pt idx="6822">
                  <c:v>44880.022337962961</c:v>
                </c:pt>
                <c:pt idx="6823">
                  <c:v>44880.022349537037</c:v>
                </c:pt>
                <c:pt idx="6824">
                  <c:v>44880.022361111114</c:v>
                </c:pt>
                <c:pt idx="6825">
                  <c:v>44880.022372685184</c:v>
                </c:pt>
                <c:pt idx="6826">
                  <c:v>44880.02238425926</c:v>
                </c:pt>
                <c:pt idx="6827">
                  <c:v>44880.02239583333</c:v>
                </c:pt>
                <c:pt idx="6828">
                  <c:v>44880.022407407407</c:v>
                </c:pt>
                <c:pt idx="6829">
                  <c:v>44880.022418981483</c:v>
                </c:pt>
                <c:pt idx="6830">
                  <c:v>44880.022430555553</c:v>
                </c:pt>
                <c:pt idx="6831">
                  <c:v>44880.02244212963</c:v>
                </c:pt>
                <c:pt idx="6832">
                  <c:v>44880.022453703707</c:v>
                </c:pt>
                <c:pt idx="6833">
                  <c:v>44880.022465277776</c:v>
                </c:pt>
                <c:pt idx="6834">
                  <c:v>44880.022476851853</c:v>
                </c:pt>
                <c:pt idx="6835">
                  <c:v>44880.022488425922</c:v>
                </c:pt>
                <c:pt idx="6836">
                  <c:v>44880.022499999999</c:v>
                </c:pt>
                <c:pt idx="6837">
                  <c:v>44880.022511574076</c:v>
                </c:pt>
                <c:pt idx="6838">
                  <c:v>44880.022523148145</c:v>
                </c:pt>
                <c:pt idx="6839">
                  <c:v>44880.022534722222</c:v>
                </c:pt>
                <c:pt idx="6840">
                  <c:v>44880.022546296299</c:v>
                </c:pt>
                <c:pt idx="6841">
                  <c:v>44880.022557870368</c:v>
                </c:pt>
                <c:pt idx="6842">
                  <c:v>44880.022569444445</c:v>
                </c:pt>
                <c:pt idx="6843">
                  <c:v>44880.022581018522</c:v>
                </c:pt>
                <c:pt idx="6844">
                  <c:v>44880.022592592592</c:v>
                </c:pt>
                <c:pt idx="6845">
                  <c:v>44880.022604166668</c:v>
                </c:pt>
                <c:pt idx="6846">
                  <c:v>44880.022615740738</c:v>
                </c:pt>
                <c:pt idx="6847">
                  <c:v>44880.022627314815</c:v>
                </c:pt>
                <c:pt idx="6848">
                  <c:v>44880.022638888891</c:v>
                </c:pt>
                <c:pt idx="6849">
                  <c:v>44880.022650462961</c:v>
                </c:pt>
                <c:pt idx="6850">
                  <c:v>44880.022662037038</c:v>
                </c:pt>
                <c:pt idx="6851">
                  <c:v>44880.022673611114</c:v>
                </c:pt>
                <c:pt idx="6852">
                  <c:v>44880.022685185184</c:v>
                </c:pt>
                <c:pt idx="6853">
                  <c:v>44880.022696759261</c:v>
                </c:pt>
                <c:pt idx="6854">
                  <c:v>44880.02270833333</c:v>
                </c:pt>
                <c:pt idx="6855">
                  <c:v>44880.022719907407</c:v>
                </c:pt>
                <c:pt idx="6856">
                  <c:v>44880.022731481484</c:v>
                </c:pt>
                <c:pt idx="6857">
                  <c:v>44880.022743055553</c:v>
                </c:pt>
                <c:pt idx="6858">
                  <c:v>44880.02275462963</c:v>
                </c:pt>
                <c:pt idx="6859">
                  <c:v>44880.022766203707</c:v>
                </c:pt>
                <c:pt idx="6860">
                  <c:v>44880.022777777776</c:v>
                </c:pt>
                <c:pt idx="6861">
                  <c:v>44880.022789351853</c:v>
                </c:pt>
                <c:pt idx="6862">
                  <c:v>44880.022800925923</c:v>
                </c:pt>
                <c:pt idx="6863">
                  <c:v>44880.022812499999</c:v>
                </c:pt>
                <c:pt idx="6864">
                  <c:v>44880.022824074076</c:v>
                </c:pt>
                <c:pt idx="6865">
                  <c:v>44880.022835648146</c:v>
                </c:pt>
                <c:pt idx="6866">
                  <c:v>44880.022847222222</c:v>
                </c:pt>
                <c:pt idx="6867">
                  <c:v>44880.022858796299</c:v>
                </c:pt>
                <c:pt idx="6868">
                  <c:v>44880.022870370369</c:v>
                </c:pt>
                <c:pt idx="6869">
                  <c:v>44880.022881944446</c:v>
                </c:pt>
                <c:pt idx="6870">
                  <c:v>44880.022893518515</c:v>
                </c:pt>
                <c:pt idx="6871">
                  <c:v>44880.022905092592</c:v>
                </c:pt>
                <c:pt idx="6872">
                  <c:v>44880.022916666669</c:v>
                </c:pt>
                <c:pt idx="6873">
                  <c:v>44880.022928240738</c:v>
                </c:pt>
                <c:pt idx="6874">
                  <c:v>44880.022939814815</c:v>
                </c:pt>
                <c:pt idx="6875">
                  <c:v>44880.022951388892</c:v>
                </c:pt>
                <c:pt idx="6876">
                  <c:v>44880.022962962961</c:v>
                </c:pt>
                <c:pt idx="6877">
                  <c:v>44880.022974537038</c:v>
                </c:pt>
                <c:pt idx="6878">
                  <c:v>44880.022986111115</c:v>
                </c:pt>
                <c:pt idx="6879">
                  <c:v>44880.022997685184</c:v>
                </c:pt>
                <c:pt idx="6880">
                  <c:v>44880.023009259261</c:v>
                </c:pt>
                <c:pt idx="6881">
                  <c:v>44880.023020833331</c:v>
                </c:pt>
                <c:pt idx="6882">
                  <c:v>44880.023032407407</c:v>
                </c:pt>
                <c:pt idx="6883">
                  <c:v>44880.023043981484</c:v>
                </c:pt>
                <c:pt idx="6884">
                  <c:v>44880.023055555554</c:v>
                </c:pt>
                <c:pt idx="6885">
                  <c:v>44880.02306712963</c:v>
                </c:pt>
                <c:pt idx="6886">
                  <c:v>44880.023078703707</c:v>
                </c:pt>
                <c:pt idx="6887">
                  <c:v>44880.023090277777</c:v>
                </c:pt>
                <c:pt idx="6888">
                  <c:v>44880.023101851853</c:v>
                </c:pt>
                <c:pt idx="6889">
                  <c:v>44880.023113425923</c:v>
                </c:pt>
                <c:pt idx="6890">
                  <c:v>44880.023125</c:v>
                </c:pt>
                <c:pt idx="6891">
                  <c:v>44880.023136574076</c:v>
                </c:pt>
                <c:pt idx="6892">
                  <c:v>44880.023148148146</c:v>
                </c:pt>
                <c:pt idx="6893">
                  <c:v>44880.023159722223</c:v>
                </c:pt>
                <c:pt idx="6894">
                  <c:v>44880.0231712963</c:v>
                </c:pt>
                <c:pt idx="6895">
                  <c:v>44880.023182870369</c:v>
                </c:pt>
                <c:pt idx="6896">
                  <c:v>44880.023194444446</c:v>
                </c:pt>
                <c:pt idx="6897">
                  <c:v>44880.023206018515</c:v>
                </c:pt>
                <c:pt idx="6898">
                  <c:v>44880.023217592592</c:v>
                </c:pt>
                <c:pt idx="6899">
                  <c:v>44880.023229166669</c:v>
                </c:pt>
                <c:pt idx="6900">
                  <c:v>44880.023240740738</c:v>
                </c:pt>
                <c:pt idx="6901">
                  <c:v>44880.023252314815</c:v>
                </c:pt>
                <c:pt idx="6902">
                  <c:v>44880.023263888892</c:v>
                </c:pt>
                <c:pt idx="6903">
                  <c:v>44880.023275462961</c:v>
                </c:pt>
                <c:pt idx="6904">
                  <c:v>44880.023287037038</c:v>
                </c:pt>
                <c:pt idx="6905">
                  <c:v>44880.023298611108</c:v>
                </c:pt>
                <c:pt idx="6906">
                  <c:v>44880.023310185185</c:v>
                </c:pt>
                <c:pt idx="6907">
                  <c:v>44880.023321759261</c:v>
                </c:pt>
                <c:pt idx="6908">
                  <c:v>44880.023333333331</c:v>
                </c:pt>
                <c:pt idx="6909">
                  <c:v>44880.023344907408</c:v>
                </c:pt>
                <c:pt idx="6910">
                  <c:v>44880.023356481484</c:v>
                </c:pt>
                <c:pt idx="6911">
                  <c:v>44880.023368055554</c:v>
                </c:pt>
                <c:pt idx="6912">
                  <c:v>44880.023379629631</c:v>
                </c:pt>
                <c:pt idx="6913">
                  <c:v>44880.0233912037</c:v>
                </c:pt>
                <c:pt idx="6914">
                  <c:v>44880.023402777777</c:v>
                </c:pt>
                <c:pt idx="6915">
                  <c:v>44880.023414351854</c:v>
                </c:pt>
                <c:pt idx="6916">
                  <c:v>44880.023425925923</c:v>
                </c:pt>
                <c:pt idx="6917">
                  <c:v>44880.0234375</c:v>
                </c:pt>
                <c:pt idx="6918">
                  <c:v>44880.023449074077</c:v>
                </c:pt>
                <c:pt idx="6919">
                  <c:v>44880.023460648146</c:v>
                </c:pt>
                <c:pt idx="6920">
                  <c:v>44880.023472222223</c:v>
                </c:pt>
                <c:pt idx="6921">
                  <c:v>44880.0234837963</c:v>
                </c:pt>
                <c:pt idx="6922">
                  <c:v>44880.023495370369</c:v>
                </c:pt>
                <c:pt idx="6923">
                  <c:v>44880.023506944446</c:v>
                </c:pt>
                <c:pt idx="6924">
                  <c:v>44880.023518518516</c:v>
                </c:pt>
                <c:pt idx="6925">
                  <c:v>44880.023530092592</c:v>
                </c:pt>
                <c:pt idx="6926">
                  <c:v>44880.023541666669</c:v>
                </c:pt>
                <c:pt idx="6927">
                  <c:v>44880.023553240739</c:v>
                </c:pt>
                <c:pt idx="6928">
                  <c:v>44880.023564814815</c:v>
                </c:pt>
                <c:pt idx="6929">
                  <c:v>44880.023576388892</c:v>
                </c:pt>
                <c:pt idx="6930">
                  <c:v>44880.023587962962</c:v>
                </c:pt>
                <c:pt idx="6931">
                  <c:v>44880.023599537039</c:v>
                </c:pt>
                <c:pt idx="6932">
                  <c:v>44880.023611111108</c:v>
                </c:pt>
                <c:pt idx="6933">
                  <c:v>44880.023622685185</c:v>
                </c:pt>
                <c:pt idx="6934">
                  <c:v>44880.023634259262</c:v>
                </c:pt>
                <c:pt idx="6935">
                  <c:v>44880.023645833331</c:v>
                </c:pt>
                <c:pt idx="6936">
                  <c:v>44880.023657407408</c:v>
                </c:pt>
                <c:pt idx="6937">
                  <c:v>44880.023668981485</c:v>
                </c:pt>
                <c:pt idx="6938">
                  <c:v>44880.023680555554</c:v>
                </c:pt>
                <c:pt idx="6939">
                  <c:v>44880.023692129631</c:v>
                </c:pt>
                <c:pt idx="6940">
                  <c:v>44880.0237037037</c:v>
                </c:pt>
                <c:pt idx="6941">
                  <c:v>44880.023715277777</c:v>
                </c:pt>
                <c:pt idx="6942">
                  <c:v>44880.023726851854</c:v>
                </c:pt>
                <c:pt idx="6943">
                  <c:v>44880.023738425924</c:v>
                </c:pt>
                <c:pt idx="6944">
                  <c:v>44880.02375</c:v>
                </c:pt>
                <c:pt idx="6945">
                  <c:v>44880.023761574077</c:v>
                </c:pt>
                <c:pt idx="6946">
                  <c:v>44880.023773148147</c:v>
                </c:pt>
                <c:pt idx="6947">
                  <c:v>44880.023784722223</c:v>
                </c:pt>
                <c:pt idx="6948">
                  <c:v>44880.023796296293</c:v>
                </c:pt>
                <c:pt idx="6949">
                  <c:v>44880.02380787037</c:v>
                </c:pt>
                <c:pt idx="6950">
                  <c:v>44880.023819444446</c:v>
                </c:pt>
                <c:pt idx="6951">
                  <c:v>44880.023831018516</c:v>
                </c:pt>
                <c:pt idx="6952">
                  <c:v>44880.023842592593</c:v>
                </c:pt>
                <c:pt idx="6953">
                  <c:v>44880.023854166669</c:v>
                </c:pt>
                <c:pt idx="6954">
                  <c:v>44880.023865740739</c:v>
                </c:pt>
                <c:pt idx="6955">
                  <c:v>44880.023877314816</c:v>
                </c:pt>
                <c:pt idx="6956">
                  <c:v>44880.023888888885</c:v>
                </c:pt>
                <c:pt idx="6957">
                  <c:v>44880.023900462962</c:v>
                </c:pt>
                <c:pt idx="6958">
                  <c:v>44880.023912037039</c:v>
                </c:pt>
                <c:pt idx="6959">
                  <c:v>44880.023923611108</c:v>
                </c:pt>
                <c:pt idx="6960">
                  <c:v>44880.023935185185</c:v>
                </c:pt>
                <c:pt idx="6961">
                  <c:v>44880.023946759262</c:v>
                </c:pt>
                <c:pt idx="6962">
                  <c:v>44880.023958333331</c:v>
                </c:pt>
                <c:pt idx="6963">
                  <c:v>44880.023969907408</c:v>
                </c:pt>
                <c:pt idx="6964">
                  <c:v>44880.023981481485</c:v>
                </c:pt>
                <c:pt idx="6965">
                  <c:v>44880.023993055554</c:v>
                </c:pt>
                <c:pt idx="6966">
                  <c:v>44880.024004629631</c:v>
                </c:pt>
                <c:pt idx="6967">
                  <c:v>44880.024016203701</c:v>
                </c:pt>
                <c:pt idx="6968">
                  <c:v>44880.024027777778</c:v>
                </c:pt>
                <c:pt idx="6969">
                  <c:v>44880.024039351854</c:v>
                </c:pt>
                <c:pt idx="6970">
                  <c:v>44880.024050925924</c:v>
                </c:pt>
                <c:pt idx="6971">
                  <c:v>44880.024062500001</c:v>
                </c:pt>
                <c:pt idx="6972">
                  <c:v>44880.024074074077</c:v>
                </c:pt>
                <c:pt idx="6973">
                  <c:v>44880.024085648147</c:v>
                </c:pt>
                <c:pt idx="6974">
                  <c:v>44880.024097222224</c:v>
                </c:pt>
                <c:pt idx="6975">
                  <c:v>44880.024108796293</c:v>
                </c:pt>
                <c:pt idx="6976">
                  <c:v>44880.02412037037</c:v>
                </c:pt>
                <c:pt idx="6977">
                  <c:v>44880.024131944447</c:v>
                </c:pt>
                <c:pt idx="6978">
                  <c:v>44880.024143518516</c:v>
                </c:pt>
                <c:pt idx="6979">
                  <c:v>44880.024155092593</c:v>
                </c:pt>
                <c:pt idx="6980">
                  <c:v>44880.02416666667</c:v>
                </c:pt>
                <c:pt idx="6981">
                  <c:v>44880.024178240739</c:v>
                </c:pt>
                <c:pt idx="6982">
                  <c:v>44880.024189814816</c:v>
                </c:pt>
                <c:pt idx="6983">
                  <c:v>44880.024201388886</c:v>
                </c:pt>
                <c:pt idx="6984">
                  <c:v>44880.024212962962</c:v>
                </c:pt>
                <c:pt idx="6985">
                  <c:v>44880.024224537039</c:v>
                </c:pt>
                <c:pt idx="6986">
                  <c:v>44880.024236111109</c:v>
                </c:pt>
                <c:pt idx="6987">
                  <c:v>44880.024247685185</c:v>
                </c:pt>
                <c:pt idx="6988">
                  <c:v>44880.024259259262</c:v>
                </c:pt>
                <c:pt idx="6989">
                  <c:v>44880.024270833332</c:v>
                </c:pt>
                <c:pt idx="6990">
                  <c:v>44880.024282407408</c:v>
                </c:pt>
                <c:pt idx="6991">
                  <c:v>44880.024293981478</c:v>
                </c:pt>
                <c:pt idx="6992">
                  <c:v>44880.024305555555</c:v>
                </c:pt>
                <c:pt idx="6993">
                  <c:v>44880.024317129632</c:v>
                </c:pt>
                <c:pt idx="6994">
                  <c:v>44880.024328703701</c:v>
                </c:pt>
                <c:pt idx="6995">
                  <c:v>44880.024340277778</c:v>
                </c:pt>
                <c:pt idx="6996">
                  <c:v>44880.024351851855</c:v>
                </c:pt>
                <c:pt idx="6997">
                  <c:v>44880.024363425924</c:v>
                </c:pt>
                <c:pt idx="6998">
                  <c:v>44880.024375000001</c:v>
                </c:pt>
                <c:pt idx="6999">
                  <c:v>44880.024386574078</c:v>
                </c:pt>
                <c:pt idx="7000">
                  <c:v>44880.024398148147</c:v>
                </c:pt>
                <c:pt idx="7001">
                  <c:v>44880.024409722224</c:v>
                </c:pt>
                <c:pt idx="7002">
                  <c:v>44880.024421296293</c:v>
                </c:pt>
                <c:pt idx="7003">
                  <c:v>44880.02443287037</c:v>
                </c:pt>
                <c:pt idx="7004">
                  <c:v>44880.024444444447</c:v>
                </c:pt>
                <c:pt idx="7005">
                  <c:v>44880.024456018517</c:v>
                </c:pt>
                <c:pt idx="7006">
                  <c:v>44880.024467592593</c:v>
                </c:pt>
                <c:pt idx="7007">
                  <c:v>44880.02447916667</c:v>
                </c:pt>
                <c:pt idx="7008">
                  <c:v>44880.02449074074</c:v>
                </c:pt>
                <c:pt idx="7009">
                  <c:v>44880.024502314816</c:v>
                </c:pt>
                <c:pt idx="7010">
                  <c:v>44880.024513888886</c:v>
                </c:pt>
                <c:pt idx="7011">
                  <c:v>44880.024525462963</c:v>
                </c:pt>
                <c:pt idx="7012">
                  <c:v>44880.024537037039</c:v>
                </c:pt>
                <c:pt idx="7013">
                  <c:v>44880.024548611109</c:v>
                </c:pt>
                <c:pt idx="7014">
                  <c:v>44880.024560185186</c:v>
                </c:pt>
                <c:pt idx="7015">
                  <c:v>44880.024571759262</c:v>
                </c:pt>
                <c:pt idx="7016">
                  <c:v>44880.024583333332</c:v>
                </c:pt>
                <c:pt idx="7017">
                  <c:v>44880.024594907409</c:v>
                </c:pt>
                <c:pt idx="7018">
                  <c:v>44880.024606481478</c:v>
                </c:pt>
                <c:pt idx="7019">
                  <c:v>44880.024618055555</c:v>
                </c:pt>
                <c:pt idx="7020">
                  <c:v>44880.024629629632</c:v>
                </c:pt>
                <c:pt idx="7021">
                  <c:v>44880.024641203701</c:v>
                </c:pt>
                <c:pt idx="7022">
                  <c:v>44880.024652777778</c:v>
                </c:pt>
                <c:pt idx="7023">
                  <c:v>44880.024664351855</c:v>
                </c:pt>
                <c:pt idx="7024">
                  <c:v>44880.024675925924</c:v>
                </c:pt>
                <c:pt idx="7025">
                  <c:v>44880.024687500001</c:v>
                </c:pt>
                <c:pt idx="7026">
                  <c:v>44880.024699074071</c:v>
                </c:pt>
                <c:pt idx="7027">
                  <c:v>44880.024710648147</c:v>
                </c:pt>
                <c:pt idx="7028">
                  <c:v>44880.024722222224</c:v>
                </c:pt>
                <c:pt idx="7029">
                  <c:v>44880.024733796294</c:v>
                </c:pt>
                <c:pt idx="7030">
                  <c:v>44880.024745370371</c:v>
                </c:pt>
                <c:pt idx="7031">
                  <c:v>44880.024756944447</c:v>
                </c:pt>
                <c:pt idx="7032">
                  <c:v>44880.024768518517</c:v>
                </c:pt>
                <c:pt idx="7033">
                  <c:v>44880.024780092594</c:v>
                </c:pt>
                <c:pt idx="7034">
                  <c:v>44880.024791666663</c:v>
                </c:pt>
                <c:pt idx="7035">
                  <c:v>44880.02480324074</c:v>
                </c:pt>
                <c:pt idx="7036">
                  <c:v>44880.024814814817</c:v>
                </c:pt>
                <c:pt idx="7037">
                  <c:v>44880.024826388886</c:v>
                </c:pt>
                <c:pt idx="7038">
                  <c:v>44880.024837962963</c:v>
                </c:pt>
                <c:pt idx="7039">
                  <c:v>44880.02484953704</c:v>
                </c:pt>
                <c:pt idx="7040">
                  <c:v>44880.024861111109</c:v>
                </c:pt>
                <c:pt idx="7041">
                  <c:v>44880.024872685186</c:v>
                </c:pt>
                <c:pt idx="7042">
                  <c:v>44880.024884259263</c:v>
                </c:pt>
                <c:pt idx="7043">
                  <c:v>44880.024895833332</c:v>
                </c:pt>
                <c:pt idx="7044">
                  <c:v>44880.024907407409</c:v>
                </c:pt>
                <c:pt idx="7045">
                  <c:v>44880.024918981479</c:v>
                </c:pt>
                <c:pt idx="7046">
                  <c:v>44880.024930555555</c:v>
                </c:pt>
                <c:pt idx="7047">
                  <c:v>44880.024942129632</c:v>
                </c:pt>
                <c:pt idx="7048">
                  <c:v>44880.024953703702</c:v>
                </c:pt>
                <c:pt idx="7049">
                  <c:v>44880.024965277778</c:v>
                </c:pt>
                <c:pt idx="7050">
                  <c:v>44880.024976851855</c:v>
                </c:pt>
                <c:pt idx="7051">
                  <c:v>44880.024988425925</c:v>
                </c:pt>
                <c:pt idx="7052">
                  <c:v>44880.025000000001</c:v>
                </c:pt>
                <c:pt idx="7053">
                  <c:v>44880.025011574071</c:v>
                </c:pt>
                <c:pt idx="7054">
                  <c:v>44880.025694444441</c:v>
                </c:pt>
                <c:pt idx="7055">
                  <c:v>44880.025729166664</c:v>
                </c:pt>
                <c:pt idx="7056">
                  <c:v>44880.025740740741</c:v>
                </c:pt>
                <c:pt idx="7057">
                  <c:v>44880.025752314818</c:v>
                </c:pt>
                <c:pt idx="7058">
                  <c:v>44880.028356481482</c:v>
                </c:pt>
                <c:pt idx="7059">
                  <c:v>44880.028414351851</c:v>
                </c:pt>
                <c:pt idx="7060">
                  <c:v>44880.028425925928</c:v>
                </c:pt>
                <c:pt idx="7061">
                  <c:v>44880.028437499997</c:v>
                </c:pt>
                <c:pt idx="7062">
                  <c:v>44880.02847222222</c:v>
                </c:pt>
                <c:pt idx="7063">
                  <c:v>44880.02857638889</c:v>
                </c:pt>
                <c:pt idx="7064">
                  <c:v>44880.028587962966</c:v>
                </c:pt>
                <c:pt idx="7065">
                  <c:v>44880.028599537036</c:v>
                </c:pt>
                <c:pt idx="7066">
                  <c:v>44880.028611111113</c:v>
                </c:pt>
                <c:pt idx="7067">
                  <c:v>44880.028622685182</c:v>
                </c:pt>
                <c:pt idx="7068">
                  <c:v>44880.028634259259</c:v>
                </c:pt>
                <c:pt idx="7069">
                  <c:v>44880.028645833336</c:v>
                </c:pt>
                <c:pt idx="7070">
                  <c:v>44880.028657407405</c:v>
                </c:pt>
                <c:pt idx="7071">
                  <c:v>44880.028668981482</c:v>
                </c:pt>
                <c:pt idx="7072">
                  <c:v>44880.028680555559</c:v>
                </c:pt>
                <c:pt idx="7073">
                  <c:v>44880.028692129628</c:v>
                </c:pt>
                <c:pt idx="7074">
                  <c:v>44880.028703703705</c:v>
                </c:pt>
                <c:pt idx="7075">
                  <c:v>44880.028715277775</c:v>
                </c:pt>
                <c:pt idx="7076">
                  <c:v>44880.028726851851</c:v>
                </c:pt>
                <c:pt idx="7077">
                  <c:v>44880.028738425928</c:v>
                </c:pt>
                <c:pt idx="7078">
                  <c:v>44880.028749999998</c:v>
                </c:pt>
                <c:pt idx="7079">
                  <c:v>44880.028761574074</c:v>
                </c:pt>
                <c:pt idx="7080">
                  <c:v>44880.028773148151</c:v>
                </c:pt>
                <c:pt idx="7081">
                  <c:v>44880.028784722221</c:v>
                </c:pt>
                <c:pt idx="7082">
                  <c:v>44880.028796296298</c:v>
                </c:pt>
                <c:pt idx="7083">
                  <c:v>44880.028807870367</c:v>
                </c:pt>
                <c:pt idx="7084">
                  <c:v>44880.028819444444</c:v>
                </c:pt>
                <c:pt idx="7085">
                  <c:v>44880.028831018521</c:v>
                </c:pt>
                <c:pt idx="7086">
                  <c:v>44880.02884259259</c:v>
                </c:pt>
                <c:pt idx="7087">
                  <c:v>44880.028854166667</c:v>
                </c:pt>
                <c:pt idx="7088">
                  <c:v>44880.028865740744</c:v>
                </c:pt>
                <c:pt idx="7089">
                  <c:v>44880.028877314813</c:v>
                </c:pt>
                <c:pt idx="7090">
                  <c:v>44880.02888888889</c:v>
                </c:pt>
                <c:pt idx="7091">
                  <c:v>44880.028900462959</c:v>
                </c:pt>
                <c:pt idx="7092">
                  <c:v>44880.028912037036</c:v>
                </c:pt>
                <c:pt idx="7093">
                  <c:v>44880.028923611113</c:v>
                </c:pt>
                <c:pt idx="7094">
                  <c:v>44880.028935185182</c:v>
                </c:pt>
                <c:pt idx="7095">
                  <c:v>44880.028946759259</c:v>
                </c:pt>
                <c:pt idx="7096">
                  <c:v>44880.028958333336</c:v>
                </c:pt>
                <c:pt idx="7097">
                  <c:v>44880.028969907406</c:v>
                </c:pt>
                <c:pt idx="7098">
                  <c:v>44880.028981481482</c:v>
                </c:pt>
                <c:pt idx="7099">
                  <c:v>44880.028993055559</c:v>
                </c:pt>
                <c:pt idx="7100">
                  <c:v>44880.029004629629</c:v>
                </c:pt>
                <c:pt idx="7101">
                  <c:v>44880.029016203705</c:v>
                </c:pt>
                <c:pt idx="7102">
                  <c:v>44880.029027777775</c:v>
                </c:pt>
                <c:pt idx="7103">
                  <c:v>44880.029039351852</c:v>
                </c:pt>
                <c:pt idx="7104">
                  <c:v>44880.029050925928</c:v>
                </c:pt>
                <c:pt idx="7105">
                  <c:v>44880.029062499998</c:v>
                </c:pt>
                <c:pt idx="7106">
                  <c:v>44880.029074074075</c:v>
                </c:pt>
                <c:pt idx="7107">
                  <c:v>44880.029085648152</c:v>
                </c:pt>
                <c:pt idx="7108">
                  <c:v>44880.029097222221</c:v>
                </c:pt>
                <c:pt idx="7109">
                  <c:v>44880.029108796298</c:v>
                </c:pt>
                <c:pt idx="7110">
                  <c:v>44880.029120370367</c:v>
                </c:pt>
                <c:pt idx="7111">
                  <c:v>44880.029131944444</c:v>
                </c:pt>
                <c:pt idx="7112">
                  <c:v>44880.029143518521</c:v>
                </c:pt>
                <c:pt idx="7113">
                  <c:v>44880.02915509259</c:v>
                </c:pt>
                <c:pt idx="7114">
                  <c:v>44880.029166666667</c:v>
                </c:pt>
                <c:pt idx="7115">
                  <c:v>44880.029178240744</c:v>
                </c:pt>
                <c:pt idx="7116">
                  <c:v>44880.029189814813</c:v>
                </c:pt>
                <c:pt idx="7117">
                  <c:v>44880.02920138889</c:v>
                </c:pt>
                <c:pt idx="7118">
                  <c:v>44880.02921296296</c:v>
                </c:pt>
                <c:pt idx="7119">
                  <c:v>44880.029224537036</c:v>
                </c:pt>
                <c:pt idx="7120">
                  <c:v>44880.029236111113</c:v>
                </c:pt>
                <c:pt idx="7121">
                  <c:v>44880.029247685183</c:v>
                </c:pt>
                <c:pt idx="7122">
                  <c:v>44880.02925925926</c:v>
                </c:pt>
                <c:pt idx="7123">
                  <c:v>44880.029270833336</c:v>
                </c:pt>
                <c:pt idx="7124">
                  <c:v>44880.029282407406</c:v>
                </c:pt>
                <c:pt idx="7125">
                  <c:v>44880.029293981483</c:v>
                </c:pt>
                <c:pt idx="7126">
                  <c:v>44880.029305555552</c:v>
                </c:pt>
                <c:pt idx="7127">
                  <c:v>44880.029317129629</c:v>
                </c:pt>
                <c:pt idx="7128">
                  <c:v>44880.029328703706</c:v>
                </c:pt>
                <c:pt idx="7129">
                  <c:v>44880.029340277775</c:v>
                </c:pt>
                <c:pt idx="7130">
                  <c:v>44880.029351851852</c:v>
                </c:pt>
                <c:pt idx="7131">
                  <c:v>44880.029363425929</c:v>
                </c:pt>
                <c:pt idx="7132">
                  <c:v>44880.029374999998</c:v>
                </c:pt>
                <c:pt idx="7133">
                  <c:v>44880.029386574075</c:v>
                </c:pt>
                <c:pt idx="7134">
                  <c:v>44880.029398148145</c:v>
                </c:pt>
                <c:pt idx="7135">
                  <c:v>44880.029409722221</c:v>
                </c:pt>
                <c:pt idx="7136">
                  <c:v>44880.029421296298</c:v>
                </c:pt>
                <c:pt idx="7137">
                  <c:v>44880.029432870368</c:v>
                </c:pt>
                <c:pt idx="7138">
                  <c:v>44880.029444444444</c:v>
                </c:pt>
                <c:pt idx="7139">
                  <c:v>44880.029456018521</c:v>
                </c:pt>
                <c:pt idx="7140">
                  <c:v>44880.029467592591</c:v>
                </c:pt>
                <c:pt idx="7141">
                  <c:v>44880.029479166667</c:v>
                </c:pt>
                <c:pt idx="7142">
                  <c:v>44880.029490740744</c:v>
                </c:pt>
                <c:pt idx="7143">
                  <c:v>44880.029502314814</c:v>
                </c:pt>
                <c:pt idx="7144">
                  <c:v>44880.029513888891</c:v>
                </c:pt>
                <c:pt idx="7145">
                  <c:v>44880.02952546296</c:v>
                </c:pt>
                <c:pt idx="7146">
                  <c:v>44880.029537037037</c:v>
                </c:pt>
                <c:pt idx="7147">
                  <c:v>44880.029548611114</c:v>
                </c:pt>
                <c:pt idx="7148">
                  <c:v>44880.029560185183</c:v>
                </c:pt>
                <c:pt idx="7149">
                  <c:v>44880.02957175926</c:v>
                </c:pt>
                <c:pt idx="7150">
                  <c:v>44880.029583333337</c:v>
                </c:pt>
                <c:pt idx="7151">
                  <c:v>44880.029594907406</c:v>
                </c:pt>
                <c:pt idx="7152">
                  <c:v>44880.029606481483</c:v>
                </c:pt>
                <c:pt idx="7153">
                  <c:v>44880.029618055552</c:v>
                </c:pt>
                <c:pt idx="7154">
                  <c:v>44880.029629629629</c:v>
                </c:pt>
                <c:pt idx="7155">
                  <c:v>44880.029641203706</c:v>
                </c:pt>
                <c:pt idx="7156">
                  <c:v>44880.029652777775</c:v>
                </c:pt>
                <c:pt idx="7157">
                  <c:v>44880.029664351852</c:v>
                </c:pt>
                <c:pt idx="7158">
                  <c:v>44880.029675925929</c:v>
                </c:pt>
                <c:pt idx="7159">
                  <c:v>44880.029687499999</c:v>
                </c:pt>
                <c:pt idx="7160">
                  <c:v>44880.029699074075</c:v>
                </c:pt>
                <c:pt idx="7161">
                  <c:v>44880.029710648145</c:v>
                </c:pt>
                <c:pt idx="7162">
                  <c:v>44880.029722222222</c:v>
                </c:pt>
                <c:pt idx="7163">
                  <c:v>44880.029733796298</c:v>
                </c:pt>
                <c:pt idx="7164">
                  <c:v>44880.029745370368</c:v>
                </c:pt>
                <c:pt idx="7165">
                  <c:v>44880.029756944445</c:v>
                </c:pt>
                <c:pt idx="7166">
                  <c:v>44880.029768518521</c:v>
                </c:pt>
                <c:pt idx="7167">
                  <c:v>44880.029780092591</c:v>
                </c:pt>
                <c:pt idx="7168">
                  <c:v>44880.029791666668</c:v>
                </c:pt>
                <c:pt idx="7169">
                  <c:v>44880.029803240737</c:v>
                </c:pt>
                <c:pt idx="7170">
                  <c:v>44880.029814814814</c:v>
                </c:pt>
                <c:pt idx="7171">
                  <c:v>44880.029826388891</c:v>
                </c:pt>
                <c:pt idx="7172">
                  <c:v>44880.02983796296</c:v>
                </c:pt>
                <c:pt idx="7173">
                  <c:v>44880.029849537037</c:v>
                </c:pt>
                <c:pt idx="7174">
                  <c:v>44880.029861111114</c:v>
                </c:pt>
                <c:pt idx="7175">
                  <c:v>44880.029872685183</c:v>
                </c:pt>
                <c:pt idx="7176">
                  <c:v>44880.02988425926</c:v>
                </c:pt>
                <c:pt idx="7177">
                  <c:v>44880.029895833337</c:v>
                </c:pt>
                <c:pt idx="7178">
                  <c:v>44880.029907407406</c:v>
                </c:pt>
                <c:pt idx="7179">
                  <c:v>44880.029918981483</c:v>
                </c:pt>
                <c:pt idx="7180">
                  <c:v>44880.029930555553</c:v>
                </c:pt>
                <c:pt idx="7181">
                  <c:v>44880.029942129629</c:v>
                </c:pt>
                <c:pt idx="7182">
                  <c:v>44880.029953703706</c:v>
                </c:pt>
                <c:pt idx="7183">
                  <c:v>44880.029965277776</c:v>
                </c:pt>
                <c:pt idx="7184">
                  <c:v>44880.029976851853</c:v>
                </c:pt>
                <c:pt idx="7185">
                  <c:v>44880.029988425929</c:v>
                </c:pt>
                <c:pt idx="7186">
                  <c:v>44880.03</c:v>
                </c:pt>
                <c:pt idx="7187">
                  <c:v>44880.030011574076</c:v>
                </c:pt>
                <c:pt idx="7188">
                  <c:v>44880.030023148145</c:v>
                </c:pt>
                <c:pt idx="7189">
                  <c:v>44880.030034722222</c:v>
                </c:pt>
                <c:pt idx="7190">
                  <c:v>44880.030046296299</c:v>
                </c:pt>
                <c:pt idx="7191">
                  <c:v>44880.030057870368</c:v>
                </c:pt>
                <c:pt idx="7192">
                  <c:v>44880.030069444445</c:v>
                </c:pt>
                <c:pt idx="7193">
                  <c:v>44880.030081018522</c:v>
                </c:pt>
                <c:pt idx="7194">
                  <c:v>44880.030092592591</c:v>
                </c:pt>
                <c:pt idx="7195">
                  <c:v>44880.030104166668</c:v>
                </c:pt>
                <c:pt idx="7196">
                  <c:v>44880.030115740738</c:v>
                </c:pt>
                <c:pt idx="7197">
                  <c:v>44880.030127314814</c:v>
                </c:pt>
                <c:pt idx="7198">
                  <c:v>44880.030138888891</c:v>
                </c:pt>
                <c:pt idx="7199">
                  <c:v>44880.030150462961</c:v>
                </c:pt>
                <c:pt idx="7200">
                  <c:v>44880.030162037037</c:v>
                </c:pt>
                <c:pt idx="7201">
                  <c:v>44880.030173611114</c:v>
                </c:pt>
                <c:pt idx="7202">
                  <c:v>44880.030185185184</c:v>
                </c:pt>
                <c:pt idx="7203">
                  <c:v>44880.03019675926</c:v>
                </c:pt>
                <c:pt idx="7204">
                  <c:v>44880.03020833333</c:v>
                </c:pt>
                <c:pt idx="7205">
                  <c:v>44880.030219907407</c:v>
                </c:pt>
                <c:pt idx="7206">
                  <c:v>44880.030231481483</c:v>
                </c:pt>
                <c:pt idx="7207">
                  <c:v>44880.030243055553</c:v>
                </c:pt>
                <c:pt idx="7208">
                  <c:v>44880.03025462963</c:v>
                </c:pt>
                <c:pt idx="7209">
                  <c:v>44880.030266203707</c:v>
                </c:pt>
                <c:pt idx="7210">
                  <c:v>44880.030277777776</c:v>
                </c:pt>
                <c:pt idx="7211">
                  <c:v>44880.030289351853</c:v>
                </c:pt>
                <c:pt idx="7212">
                  <c:v>44880.030300925922</c:v>
                </c:pt>
                <c:pt idx="7213">
                  <c:v>44880.030312499999</c:v>
                </c:pt>
                <c:pt idx="7214">
                  <c:v>44880.030324074076</c:v>
                </c:pt>
                <c:pt idx="7215">
                  <c:v>44880.030335648145</c:v>
                </c:pt>
                <c:pt idx="7216">
                  <c:v>44880.030347222222</c:v>
                </c:pt>
                <c:pt idx="7217">
                  <c:v>44880.030358796299</c:v>
                </c:pt>
                <c:pt idx="7218">
                  <c:v>44880.030370370368</c:v>
                </c:pt>
                <c:pt idx="7219">
                  <c:v>44880.030381944445</c:v>
                </c:pt>
                <c:pt idx="7220">
                  <c:v>44880.030393518522</c:v>
                </c:pt>
                <c:pt idx="7221">
                  <c:v>44880.030405092592</c:v>
                </c:pt>
                <c:pt idx="7222">
                  <c:v>44880.030416666668</c:v>
                </c:pt>
                <c:pt idx="7223">
                  <c:v>44880.030428240738</c:v>
                </c:pt>
                <c:pt idx="7224">
                  <c:v>44880.030439814815</c:v>
                </c:pt>
                <c:pt idx="7225">
                  <c:v>44880.030451388891</c:v>
                </c:pt>
                <c:pt idx="7226">
                  <c:v>44880.030462962961</c:v>
                </c:pt>
                <c:pt idx="7227">
                  <c:v>44880.030474537038</c:v>
                </c:pt>
                <c:pt idx="7228">
                  <c:v>44880.030486111114</c:v>
                </c:pt>
                <c:pt idx="7229">
                  <c:v>44880.030497685184</c:v>
                </c:pt>
                <c:pt idx="7230">
                  <c:v>44880.030509259261</c:v>
                </c:pt>
                <c:pt idx="7231">
                  <c:v>44880.03052083333</c:v>
                </c:pt>
                <c:pt idx="7232">
                  <c:v>44880.030532407407</c:v>
                </c:pt>
                <c:pt idx="7233">
                  <c:v>44880.030543981484</c:v>
                </c:pt>
                <c:pt idx="7234">
                  <c:v>44880.030555555553</c:v>
                </c:pt>
                <c:pt idx="7235">
                  <c:v>44880.03056712963</c:v>
                </c:pt>
                <c:pt idx="7236">
                  <c:v>44880.030578703707</c:v>
                </c:pt>
                <c:pt idx="7237">
                  <c:v>44880.030590277776</c:v>
                </c:pt>
                <c:pt idx="7238">
                  <c:v>44880.030601851853</c:v>
                </c:pt>
                <c:pt idx="7239">
                  <c:v>44880.030613425923</c:v>
                </c:pt>
                <c:pt idx="7240">
                  <c:v>44880.030624999999</c:v>
                </c:pt>
                <c:pt idx="7241">
                  <c:v>44880.030636574076</c:v>
                </c:pt>
                <c:pt idx="7242">
                  <c:v>44880.030648148146</c:v>
                </c:pt>
                <c:pt idx="7243">
                  <c:v>44880.030659722222</c:v>
                </c:pt>
                <c:pt idx="7244">
                  <c:v>44880.030671296299</c:v>
                </c:pt>
                <c:pt idx="7245">
                  <c:v>44880.030682870369</c:v>
                </c:pt>
                <c:pt idx="7246">
                  <c:v>44880.030694444446</c:v>
                </c:pt>
                <c:pt idx="7247">
                  <c:v>44880.030706018515</c:v>
                </c:pt>
                <c:pt idx="7248">
                  <c:v>44880.030717592592</c:v>
                </c:pt>
                <c:pt idx="7249">
                  <c:v>44880.030729166669</c:v>
                </c:pt>
                <c:pt idx="7250">
                  <c:v>44880.030740740738</c:v>
                </c:pt>
                <c:pt idx="7251">
                  <c:v>44880.030752314815</c:v>
                </c:pt>
                <c:pt idx="7252">
                  <c:v>44880.030763888892</c:v>
                </c:pt>
                <c:pt idx="7253">
                  <c:v>44880.030775462961</c:v>
                </c:pt>
                <c:pt idx="7254">
                  <c:v>44880.030787037038</c:v>
                </c:pt>
                <c:pt idx="7255">
                  <c:v>44880.030798611115</c:v>
                </c:pt>
                <c:pt idx="7256">
                  <c:v>44880.030810185184</c:v>
                </c:pt>
                <c:pt idx="7257">
                  <c:v>44880.030821759261</c:v>
                </c:pt>
                <c:pt idx="7258">
                  <c:v>44880.030833333331</c:v>
                </c:pt>
                <c:pt idx="7259">
                  <c:v>44880.030844907407</c:v>
                </c:pt>
                <c:pt idx="7260">
                  <c:v>44880.030856481484</c:v>
                </c:pt>
                <c:pt idx="7261">
                  <c:v>44880.030868055554</c:v>
                </c:pt>
                <c:pt idx="7262">
                  <c:v>44880.03087962963</c:v>
                </c:pt>
                <c:pt idx="7263">
                  <c:v>44880.030891203707</c:v>
                </c:pt>
                <c:pt idx="7264">
                  <c:v>44880.030902777777</c:v>
                </c:pt>
                <c:pt idx="7265">
                  <c:v>44880.030914351853</c:v>
                </c:pt>
                <c:pt idx="7266">
                  <c:v>44880.030925925923</c:v>
                </c:pt>
                <c:pt idx="7267">
                  <c:v>44880.0309375</c:v>
                </c:pt>
                <c:pt idx="7268">
                  <c:v>44880.030949074076</c:v>
                </c:pt>
                <c:pt idx="7269">
                  <c:v>44880.030960648146</c:v>
                </c:pt>
                <c:pt idx="7270">
                  <c:v>44880.030972222223</c:v>
                </c:pt>
                <c:pt idx="7271">
                  <c:v>44880.0309837963</c:v>
                </c:pt>
                <c:pt idx="7272">
                  <c:v>44880.030995370369</c:v>
                </c:pt>
                <c:pt idx="7273">
                  <c:v>44880.031006944446</c:v>
                </c:pt>
                <c:pt idx="7274">
                  <c:v>44880.031018518515</c:v>
                </c:pt>
                <c:pt idx="7275">
                  <c:v>44880.031030092592</c:v>
                </c:pt>
                <c:pt idx="7276">
                  <c:v>44880.031041666669</c:v>
                </c:pt>
                <c:pt idx="7277">
                  <c:v>44880.031053240738</c:v>
                </c:pt>
                <c:pt idx="7278">
                  <c:v>44880.031064814815</c:v>
                </c:pt>
                <c:pt idx="7279">
                  <c:v>44880.031076388892</c:v>
                </c:pt>
                <c:pt idx="7280">
                  <c:v>44880.031087962961</c:v>
                </c:pt>
                <c:pt idx="7281">
                  <c:v>44880.031099537038</c:v>
                </c:pt>
                <c:pt idx="7282">
                  <c:v>44880.031111111108</c:v>
                </c:pt>
                <c:pt idx="7283">
                  <c:v>44880.031122685185</c:v>
                </c:pt>
                <c:pt idx="7284">
                  <c:v>44880.031134259261</c:v>
                </c:pt>
                <c:pt idx="7285">
                  <c:v>44880.031145833331</c:v>
                </c:pt>
                <c:pt idx="7286">
                  <c:v>44880.031157407408</c:v>
                </c:pt>
                <c:pt idx="7287">
                  <c:v>44880.031168981484</c:v>
                </c:pt>
                <c:pt idx="7288">
                  <c:v>44880.031180555554</c:v>
                </c:pt>
                <c:pt idx="7289">
                  <c:v>44880.031192129631</c:v>
                </c:pt>
                <c:pt idx="7290">
                  <c:v>44880.0312037037</c:v>
                </c:pt>
                <c:pt idx="7291">
                  <c:v>44880.031215277777</c:v>
                </c:pt>
                <c:pt idx="7292">
                  <c:v>44880.031226851854</c:v>
                </c:pt>
                <c:pt idx="7293">
                  <c:v>44880.031238425923</c:v>
                </c:pt>
                <c:pt idx="7294">
                  <c:v>44880.03125</c:v>
                </c:pt>
                <c:pt idx="7295">
                  <c:v>44880.031261574077</c:v>
                </c:pt>
                <c:pt idx="7296">
                  <c:v>44880.031273148146</c:v>
                </c:pt>
                <c:pt idx="7297">
                  <c:v>44880.031284722223</c:v>
                </c:pt>
                <c:pt idx="7298">
                  <c:v>44880.0312962963</c:v>
                </c:pt>
                <c:pt idx="7299">
                  <c:v>44880.031307870369</c:v>
                </c:pt>
                <c:pt idx="7300">
                  <c:v>44880.031319444446</c:v>
                </c:pt>
                <c:pt idx="7301">
                  <c:v>44880.031331018516</c:v>
                </c:pt>
                <c:pt idx="7302">
                  <c:v>44880.031342592592</c:v>
                </c:pt>
                <c:pt idx="7303">
                  <c:v>44880.031354166669</c:v>
                </c:pt>
                <c:pt idx="7304">
                  <c:v>44880.031365740739</c:v>
                </c:pt>
                <c:pt idx="7305">
                  <c:v>44880.031377314815</c:v>
                </c:pt>
                <c:pt idx="7306">
                  <c:v>44880.031388888892</c:v>
                </c:pt>
                <c:pt idx="7307">
                  <c:v>44880.031400462962</c:v>
                </c:pt>
                <c:pt idx="7308">
                  <c:v>44880.031412037039</c:v>
                </c:pt>
                <c:pt idx="7309">
                  <c:v>44880.031423611108</c:v>
                </c:pt>
                <c:pt idx="7310">
                  <c:v>44880.031435185185</c:v>
                </c:pt>
                <c:pt idx="7311">
                  <c:v>44880.031446759262</c:v>
                </c:pt>
                <c:pt idx="7312">
                  <c:v>44880.031458333331</c:v>
                </c:pt>
                <c:pt idx="7313">
                  <c:v>44880.031469907408</c:v>
                </c:pt>
                <c:pt idx="7314">
                  <c:v>44880.031481481485</c:v>
                </c:pt>
                <c:pt idx="7315">
                  <c:v>44880.031493055554</c:v>
                </c:pt>
                <c:pt idx="7316">
                  <c:v>44880.031504629631</c:v>
                </c:pt>
                <c:pt idx="7317">
                  <c:v>44880.0315162037</c:v>
                </c:pt>
                <c:pt idx="7318">
                  <c:v>44880.031527777777</c:v>
                </c:pt>
                <c:pt idx="7319">
                  <c:v>44880.031539351854</c:v>
                </c:pt>
                <c:pt idx="7320">
                  <c:v>44880.031550925924</c:v>
                </c:pt>
                <c:pt idx="7321">
                  <c:v>44880.0315625</c:v>
                </c:pt>
                <c:pt idx="7322">
                  <c:v>44880.031574074077</c:v>
                </c:pt>
                <c:pt idx="7323">
                  <c:v>44880.031585648147</c:v>
                </c:pt>
                <c:pt idx="7324">
                  <c:v>44880.031597222223</c:v>
                </c:pt>
                <c:pt idx="7325">
                  <c:v>44880.031608796293</c:v>
                </c:pt>
                <c:pt idx="7326">
                  <c:v>44880.03162037037</c:v>
                </c:pt>
                <c:pt idx="7327">
                  <c:v>44880.031631944446</c:v>
                </c:pt>
                <c:pt idx="7328">
                  <c:v>44880.031643518516</c:v>
                </c:pt>
                <c:pt idx="7329">
                  <c:v>44880.031655092593</c:v>
                </c:pt>
                <c:pt idx="7330">
                  <c:v>44880.031666666669</c:v>
                </c:pt>
                <c:pt idx="7331">
                  <c:v>44880.031678240739</c:v>
                </c:pt>
                <c:pt idx="7332">
                  <c:v>44880.031689814816</c:v>
                </c:pt>
                <c:pt idx="7333">
                  <c:v>44880.031701388885</c:v>
                </c:pt>
                <c:pt idx="7334">
                  <c:v>44880.031712962962</c:v>
                </c:pt>
                <c:pt idx="7335">
                  <c:v>44880.031724537039</c:v>
                </c:pt>
                <c:pt idx="7336">
                  <c:v>44880.031736111108</c:v>
                </c:pt>
                <c:pt idx="7337">
                  <c:v>44880.031747685185</c:v>
                </c:pt>
                <c:pt idx="7338">
                  <c:v>44880.031759259262</c:v>
                </c:pt>
                <c:pt idx="7339">
                  <c:v>44880.031770833331</c:v>
                </c:pt>
                <c:pt idx="7340">
                  <c:v>44880.031782407408</c:v>
                </c:pt>
                <c:pt idx="7341">
                  <c:v>44880.031793981485</c:v>
                </c:pt>
                <c:pt idx="7342">
                  <c:v>44880.031805555554</c:v>
                </c:pt>
                <c:pt idx="7343">
                  <c:v>44880.031817129631</c:v>
                </c:pt>
                <c:pt idx="7344">
                  <c:v>44880.031828703701</c:v>
                </c:pt>
                <c:pt idx="7345">
                  <c:v>44880.031840277778</c:v>
                </c:pt>
                <c:pt idx="7346">
                  <c:v>44880.031851851854</c:v>
                </c:pt>
                <c:pt idx="7347">
                  <c:v>44880.031863425924</c:v>
                </c:pt>
                <c:pt idx="7348">
                  <c:v>44880.031875000001</c:v>
                </c:pt>
                <c:pt idx="7349">
                  <c:v>44880.031886574077</c:v>
                </c:pt>
                <c:pt idx="7350">
                  <c:v>44880.03402777778</c:v>
                </c:pt>
                <c:pt idx="7351">
                  <c:v>44880.034074074072</c:v>
                </c:pt>
                <c:pt idx="7352">
                  <c:v>44880.034085648149</c:v>
                </c:pt>
                <c:pt idx="7353">
                  <c:v>44880.034097222226</c:v>
                </c:pt>
                <c:pt idx="7354">
                  <c:v>44880.034108796295</c:v>
                </c:pt>
                <c:pt idx="7355">
                  <c:v>44880.034120370372</c:v>
                </c:pt>
                <c:pt idx="7356">
                  <c:v>44880.034131944441</c:v>
                </c:pt>
                <c:pt idx="7357">
                  <c:v>44880.034143518518</c:v>
                </c:pt>
                <c:pt idx="7358">
                  <c:v>44880.034155092595</c:v>
                </c:pt>
                <c:pt idx="7359">
                  <c:v>44880.034166666665</c:v>
                </c:pt>
                <c:pt idx="7360">
                  <c:v>44880.034178240741</c:v>
                </c:pt>
                <c:pt idx="7361">
                  <c:v>44880.034189814818</c:v>
                </c:pt>
                <c:pt idx="7362">
                  <c:v>44880.034201388888</c:v>
                </c:pt>
                <c:pt idx="7363">
                  <c:v>44880.034212962964</c:v>
                </c:pt>
                <c:pt idx="7364">
                  <c:v>44880.034224537034</c:v>
                </c:pt>
                <c:pt idx="7365">
                  <c:v>44880.034236111111</c:v>
                </c:pt>
                <c:pt idx="7366">
                  <c:v>44880.034247685187</c:v>
                </c:pt>
                <c:pt idx="7367">
                  <c:v>44880.034259259257</c:v>
                </c:pt>
                <c:pt idx="7368">
                  <c:v>44880.034270833334</c:v>
                </c:pt>
                <c:pt idx="7369">
                  <c:v>44880.034282407411</c:v>
                </c:pt>
                <c:pt idx="7370">
                  <c:v>44880.03429398148</c:v>
                </c:pt>
                <c:pt idx="7371">
                  <c:v>44880.034305555557</c:v>
                </c:pt>
                <c:pt idx="7372">
                  <c:v>44880.034317129626</c:v>
                </c:pt>
                <c:pt idx="7373">
                  <c:v>44880.034328703703</c:v>
                </c:pt>
                <c:pt idx="7374">
                  <c:v>44880.03434027778</c:v>
                </c:pt>
                <c:pt idx="7375">
                  <c:v>44880.034351851849</c:v>
                </c:pt>
                <c:pt idx="7376">
                  <c:v>44880.034363425926</c:v>
                </c:pt>
                <c:pt idx="7377">
                  <c:v>44880.034375000003</c:v>
                </c:pt>
                <c:pt idx="7378">
                  <c:v>44880.034386574072</c:v>
                </c:pt>
                <c:pt idx="7379">
                  <c:v>44880.034398148149</c:v>
                </c:pt>
                <c:pt idx="7380">
                  <c:v>44880.034409722219</c:v>
                </c:pt>
                <c:pt idx="7381">
                  <c:v>44880.034421296295</c:v>
                </c:pt>
                <c:pt idx="7382">
                  <c:v>44880.034432870372</c:v>
                </c:pt>
                <c:pt idx="7383">
                  <c:v>44880.034444444442</c:v>
                </c:pt>
                <c:pt idx="7384">
                  <c:v>44880.034456018519</c:v>
                </c:pt>
                <c:pt idx="7385">
                  <c:v>44880.034467592595</c:v>
                </c:pt>
                <c:pt idx="7386">
                  <c:v>44880.034479166665</c:v>
                </c:pt>
                <c:pt idx="7387">
                  <c:v>44880.034490740742</c:v>
                </c:pt>
                <c:pt idx="7388">
                  <c:v>44880.034502314818</c:v>
                </c:pt>
                <c:pt idx="7389">
                  <c:v>44880.034513888888</c:v>
                </c:pt>
                <c:pt idx="7390">
                  <c:v>44880.034525462965</c:v>
                </c:pt>
                <c:pt idx="7391">
                  <c:v>44880.034537037034</c:v>
                </c:pt>
                <c:pt idx="7392">
                  <c:v>44880.034548611111</c:v>
                </c:pt>
                <c:pt idx="7393">
                  <c:v>44880.034560185188</c:v>
                </c:pt>
                <c:pt idx="7394">
                  <c:v>44880.034571759257</c:v>
                </c:pt>
                <c:pt idx="7395">
                  <c:v>44880.034583333334</c:v>
                </c:pt>
                <c:pt idx="7396">
                  <c:v>44880.034594907411</c:v>
                </c:pt>
                <c:pt idx="7397">
                  <c:v>44880.03460648148</c:v>
                </c:pt>
                <c:pt idx="7398">
                  <c:v>44880.034618055557</c:v>
                </c:pt>
                <c:pt idx="7399">
                  <c:v>44880.034629629627</c:v>
                </c:pt>
                <c:pt idx="7400">
                  <c:v>44880.034641203703</c:v>
                </c:pt>
                <c:pt idx="7401">
                  <c:v>44880.03465277778</c:v>
                </c:pt>
                <c:pt idx="7402">
                  <c:v>44880.03466435185</c:v>
                </c:pt>
                <c:pt idx="7403">
                  <c:v>44880.034675925926</c:v>
                </c:pt>
                <c:pt idx="7404">
                  <c:v>44880.034687500003</c:v>
                </c:pt>
                <c:pt idx="7405">
                  <c:v>44880.034699074073</c:v>
                </c:pt>
                <c:pt idx="7406">
                  <c:v>44880.034710648149</c:v>
                </c:pt>
                <c:pt idx="7407">
                  <c:v>44880.034722222219</c:v>
                </c:pt>
                <c:pt idx="7408">
                  <c:v>44880.034733796296</c:v>
                </c:pt>
                <c:pt idx="7409">
                  <c:v>44880.034745370373</c:v>
                </c:pt>
                <c:pt idx="7410">
                  <c:v>44880.034756944442</c:v>
                </c:pt>
                <c:pt idx="7411">
                  <c:v>44880.034768518519</c:v>
                </c:pt>
                <c:pt idx="7412">
                  <c:v>44880.034780092596</c:v>
                </c:pt>
                <c:pt idx="7413">
                  <c:v>44880.034791666665</c:v>
                </c:pt>
                <c:pt idx="7414">
                  <c:v>44880.034803240742</c:v>
                </c:pt>
                <c:pt idx="7415">
                  <c:v>44880.034814814811</c:v>
                </c:pt>
                <c:pt idx="7416">
                  <c:v>44880.034826388888</c:v>
                </c:pt>
                <c:pt idx="7417">
                  <c:v>44880.034837962965</c:v>
                </c:pt>
                <c:pt idx="7418">
                  <c:v>44880.034849537034</c:v>
                </c:pt>
                <c:pt idx="7419">
                  <c:v>44880.034861111111</c:v>
                </c:pt>
                <c:pt idx="7420">
                  <c:v>44880.034872685188</c:v>
                </c:pt>
                <c:pt idx="7421">
                  <c:v>44880.034884259258</c:v>
                </c:pt>
                <c:pt idx="7422">
                  <c:v>44880.034895833334</c:v>
                </c:pt>
                <c:pt idx="7423">
                  <c:v>44880.034907407404</c:v>
                </c:pt>
                <c:pt idx="7424">
                  <c:v>44880.034918981481</c:v>
                </c:pt>
                <c:pt idx="7425">
                  <c:v>44880.034930555557</c:v>
                </c:pt>
                <c:pt idx="7426">
                  <c:v>44880.034942129627</c:v>
                </c:pt>
                <c:pt idx="7427">
                  <c:v>44880.034953703704</c:v>
                </c:pt>
                <c:pt idx="7428">
                  <c:v>44880.03496527778</c:v>
                </c:pt>
                <c:pt idx="7429">
                  <c:v>44880.03497685185</c:v>
                </c:pt>
                <c:pt idx="7430">
                  <c:v>44880.034988425927</c:v>
                </c:pt>
                <c:pt idx="7431">
                  <c:v>44880.035000000003</c:v>
                </c:pt>
                <c:pt idx="7432">
                  <c:v>44880.035011574073</c:v>
                </c:pt>
                <c:pt idx="7433">
                  <c:v>44880.03502314815</c:v>
                </c:pt>
                <c:pt idx="7434">
                  <c:v>44880.035034722219</c:v>
                </c:pt>
                <c:pt idx="7435">
                  <c:v>44880.035046296296</c:v>
                </c:pt>
                <c:pt idx="7436">
                  <c:v>44880.035057870373</c:v>
                </c:pt>
                <c:pt idx="7437">
                  <c:v>44880.035069444442</c:v>
                </c:pt>
                <c:pt idx="7438">
                  <c:v>44880.035081018519</c:v>
                </c:pt>
                <c:pt idx="7439">
                  <c:v>44880.035092592596</c:v>
                </c:pt>
                <c:pt idx="7440">
                  <c:v>44880.035104166665</c:v>
                </c:pt>
                <c:pt idx="7441">
                  <c:v>44880.035115740742</c:v>
                </c:pt>
                <c:pt idx="7442">
                  <c:v>44880.035127314812</c:v>
                </c:pt>
                <c:pt idx="7443">
                  <c:v>44880.035138888888</c:v>
                </c:pt>
                <c:pt idx="7444">
                  <c:v>44880.035150462965</c:v>
                </c:pt>
                <c:pt idx="7445">
                  <c:v>44880.035162037035</c:v>
                </c:pt>
                <c:pt idx="7446">
                  <c:v>44880.035173611112</c:v>
                </c:pt>
                <c:pt idx="7447">
                  <c:v>44880.035185185188</c:v>
                </c:pt>
                <c:pt idx="7448">
                  <c:v>44880.035196759258</c:v>
                </c:pt>
                <c:pt idx="7449">
                  <c:v>44880.035208333335</c:v>
                </c:pt>
                <c:pt idx="7450">
                  <c:v>44880.035219907404</c:v>
                </c:pt>
                <c:pt idx="7451">
                  <c:v>44880.035231481481</c:v>
                </c:pt>
                <c:pt idx="7452">
                  <c:v>44880.035243055558</c:v>
                </c:pt>
                <c:pt idx="7453">
                  <c:v>44880.035254629627</c:v>
                </c:pt>
                <c:pt idx="7454">
                  <c:v>44880.035266203704</c:v>
                </c:pt>
                <c:pt idx="7455">
                  <c:v>44880.035277777781</c:v>
                </c:pt>
                <c:pt idx="7456">
                  <c:v>44880.03528935185</c:v>
                </c:pt>
                <c:pt idx="7457">
                  <c:v>44880.035300925927</c:v>
                </c:pt>
                <c:pt idx="7458">
                  <c:v>44880.035312499997</c:v>
                </c:pt>
                <c:pt idx="7459">
                  <c:v>44880.035324074073</c:v>
                </c:pt>
                <c:pt idx="7460">
                  <c:v>44880.03533564815</c:v>
                </c:pt>
                <c:pt idx="7461">
                  <c:v>44880.03534722222</c:v>
                </c:pt>
                <c:pt idx="7462">
                  <c:v>44880.035358796296</c:v>
                </c:pt>
                <c:pt idx="7463">
                  <c:v>44880.035370370373</c:v>
                </c:pt>
                <c:pt idx="7464">
                  <c:v>44880.035381944443</c:v>
                </c:pt>
                <c:pt idx="7465">
                  <c:v>44880.035393518519</c:v>
                </c:pt>
                <c:pt idx="7466">
                  <c:v>44880.035405092596</c:v>
                </c:pt>
                <c:pt idx="7467">
                  <c:v>44880.035416666666</c:v>
                </c:pt>
                <c:pt idx="7468">
                  <c:v>44880.035428240742</c:v>
                </c:pt>
                <c:pt idx="7469">
                  <c:v>44880.035439814812</c:v>
                </c:pt>
                <c:pt idx="7470">
                  <c:v>44880.035451388889</c:v>
                </c:pt>
                <c:pt idx="7471">
                  <c:v>44880.035462962966</c:v>
                </c:pt>
                <c:pt idx="7472">
                  <c:v>44880.035474537035</c:v>
                </c:pt>
                <c:pt idx="7473">
                  <c:v>44880.035486111112</c:v>
                </c:pt>
                <c:pt idx="7474">
                  <c:v>44880.035497685189</c:v>
                </c:pt>
                <c:pt idx="7475">
                  <c:v>44880.035509259258</c:v>
                </c:pt>
                <c:pt idx="7476">
                  <c:v>44880.035520833335</c:v>
                </c:pt>
                <c:pt idx="7477">
                  <c:v>44880.035532407404</c:v>
                </c:pt>
                <c:pt idx="7478">
                  <c:v>44880.035543981481</c:v>
                </c:pt>
                <c:pt idx="7479">
                  <c:v>44880.035555555558</c:v>
                </c:pt>
                <c:pt idx="7480">
                  <c:v>44880.035567129627</c:v>
                </c:pt>
                <c:pt idx="7481">
                  <c:v>44880.035578703704</c:v>
                </c:pt>
                <c:pt idx="7482">
                  <c:v>44880.035590277781</c:v>
                </c:pt>
                <c:pt idx="7483">
                  <c:v>44880.035601851851</c:v>
                </c:pt>
                <c:pt idx="7484">
                  <c:v>44880.035613425927</c:v>
                </c:pt>
                <c:pt idx="7485">
                  <c:v>44880.035624999997</c:v>
                </c:pt>
                <c:pt idx="7486">
                  <c:v>44880.035636574074</c:v>
                </c:pt>
                <c:pt idx="7487">
                  <c:v>44880.03564814815</c:v>
                </c:pt>
                <c:pt idx="7488">
                  <c:v>44880.03565972222</c:v>
                </c:pt>
                <c:pt idx="7489">
                  <c:v>44880.035671296297</c:v>
                </c:pt>
                <c:pt idx="7490">
                  <c:v>44880.035682870373</c:v>
                </c:pt>
                <c:pt idx="7491">
                  <c:v>44880.035694444443</c:v>
                </c:pt>
                <c:pt idx="7492">
                  <c:v>44880.03570601852</c:v>
                </c:pt>
                <c:pt idx="7493">
                  <c:v>44880.035717592589</c:v>
                </c:pt>
                <c:pt idx="7494">
                  <c:v>44880.035729166666</c:v>
                </c:pt>
                <c:pt idx="7495">
                  <c:v>44880.035740740743</c:v>
                </c:pt>
                <c:pt idx="7496">
                  <c:v>44880.035752314812</c:v>
                </c:pt>
                <c:pt idx="7497">
                  <c:v>44880.035763888889</c:v>
                </c:pt>
                <c:pt idx="7498">
                  <c:v>44880.035775462966</c:v>
                </c:pt>
                <c:pt idx="7499">
                  <c:v>44880.035787037035</c:v>
                </c:pt>
                <c:pt idx="7500">
                  <c:v>44880.035798611112</c:v>
                </c:pt>
                <c:pt idx="7501">
                  <c:v>44880.035810185182</c:v>
                </c:pt>
                <c:pt idx="7502">
                  <c:v>44880.035821759258</c:v>
                </c:pt>
                <c:pt idx="7503">
                  <c:v>44880.035833333335</c:v>
                </c:pt>
                <c:pt idx="7504">
                  <c:v>44880.035844907405</c:v>
                </c:pt>
                <c:pt idx="7505">
                  <c:v>44880.035856481481</c:v>
                </c:pt>
                <c:pt idx="7506">
                  <c:v>44880.035868055558</c:v>
                </c:pt>
                <c:pt idx="7507">
                  <c:v>44880.035879629628</c:v>
                </c:pt>
                <c:pt idx="7508">
                  <c:v>44880.035891203705</c:v>
                </c:pt>
                <c:pt idx="7509">
                  <c:v>44880.035902777781</c:v>
                </c:pt>
                <c:pt idx="7510">
                  <c:v>44880.035914351851</c:v>
                </c:pt>
                <c:pt idx="7511">
                  <c:v>44880.035925925928</c:v>
                </c:pt>
                <c:pt idx="7512">
                  <c:v>44880.035937499997</c:v>
                </c:pt>
                <c:pt idx="7513">
                  <c:v>44880.035949074074</c:v>
                </c:pt>
                <c:pt idx="7514">
                  <c:v>44880.035960648151</c:v>
                </c:pt>
                <c:pt idx="7515">
                  <c:v>44880.03597222222</c:v>
                </c:pt>
                <c:pt idx="7516">
                  <c:v>44880.035983796297</c:v>
                </c:pt>
                <c:pt idx="7517">
                  <c:v>44880.035995370374</c:v>
                </c:pt>
                <c:pt idx="7518">
                  <c:v>44880.036006944443</c:v>
                </c:pt>
                <c:pt idx="7519">
                  <c:v>44880.03601851852</c:v>
                </c:pt>
                <c:pt idx="7520">
                  <c:v>44880.036030092589</c:v>
                </c:pt>
                <c:pt idx="7521">
                  <c:v>44880.036041666666</c:v>
                </c:pt>
                <c:pt idx="7522">
                  <c:v>44880.036053240743</c:v>
                </c:pt>
                <c:pt idx="7523">
                  <c:v>44880.036064814813</c:v>
                </c:pt>
                <c:pt idx="7524">
                  <c:v>44880.036076388889</c:v>
                </c:pt>
                <c:pt idx="7525">
                  <c:v>44880.036087962966</c:v>
                </c:pt>
                <c:pt idx="7526">
                  <c:v>44880.036099537036</c:v>
                </c:pt>
                <c:pt idx="7527">
                  <c:v>44880.036111111112</c:v>
                </c:pt>
                <c:pt idx="7528">
                  <c:v>44880.036122685182</c:v>
                </c:pt>
                <c:pt idx="7529">
                  <c:v>44880.036134259259</c:v>
                </c:pt>
                <c:pt idx="7530">
                  <c:v>44880.036145833335</c:v>
                </c:pt>
                <c:pt idx="7531">
                  <c:v>44880.036157407405</c:v>
                </c:pt>
                <c:pt idx="7532">
                  <c:v>44880.036168981482</c:v>
                </c:pt>
                <c:pt idx="7533">
                  <c:v>44880.036180555559</c:v>
                </c:pt>
                <c:pt idx="7534">
                  <c:v>44880.036192129628</c:v>
                </c:pt>
                <c:pt idx="7535">
                  <c:v>44880.036203703705</c:v>
                </c:pt>
                <c:pt idx="7536">
                  <c:v>44880.036215277774</c:v>
                </c:pt>
                <c:pt idx="7537">
                  <c:v>44880.036226851851</c:v>
                </c:pt>
                <c:pt idx="7538">
                  <c:v>44880.036238425928</c:v>
                </c:pt>
                <c:pt idx="7539">
                  <c:v>44880.036249999997</c:v>
                </c:pt>
                <c:pt idx="7540">
                  <c:v>44880.036261574074</c:v>
                </c:pt>
                <c:pt idx="7541">
                  <c:v>44880.036273148151</c:v>
                </c:pt>
                <c:pt idx="7542">
                  <c:v>44880.03628472222</c:v>
                </c:pt>
                <c:pt idx="7543">
                  <c:v>44880.036296296297</c:v>
                </c:pt>
                <c:pt idx="7544">
                  <c:v>44880.036307870374</c:v>
                </c:pt>
                <c:pt idx="7545">
                  <c:v>44880.036319444444</c:v>
                </c:pt>
                <c:pt idx="7546">
                  <c:v>44880.03633101852</c:v>
                </c:pt>
                <c:pt idx="7547">
                  <c:v>44880.03634259259</c:v>
                </c:pt>
                <c:pt idx="7548">
                  <c:v>44880.036354166667</c:v>
                </c:pt>
                <c:pt idx="7549">
                  <c:v>44880.036365740743</c:v>
                </c:pt>
                <c:pt idx="7550">
                  <c:v>44880.036377314813</c:v>
                </c:pt>
                <c:pt idx="7551">
                  <c:v>44880.03638888889</c:v>
                </c:pt>
                <c:pt idx="7552">
                  <c:v>44880.036400462966</c:v>
                </c:pt>
                <c:pt idx="7553">
                  <c:v>44880.036412037036</c:v>
                </c:pt>
                <c:pt idx="7554">
                  <c:v>44880.036423611113</c:v>
                </c:pt>
                <c:pt idx="7555">
                  <c:v>44880.036574074074</c:v>
                </c:pt>
                <c:pt idx="7556">
                  <c:v>44880.036620370367</c:v>
                </c:pt>
                <c:pt idx="7557">
                  <c:v>44880.036631944444</c:v>
                </c:pt>
                <c:pt idx="7558">
                  <c:v>44880.036643518521</c:v>
                </c:pt>
                <c:pt idx="7559">
                  <c:v>44880.03665509259</c:v>
                </c:pt>
                <c:pt idx="7560">
                  <c:v>44880.036666666667</c:v>
                </c:pt>
                <c:pt idx="7561">
                  <c:v>44880.036678240744</c:v>
                </c:pt>
                <c:pt idx="7562">
                  <c:v>44880.036689814813</c:v>
                </c:pt>
                <c:pt idx="7563">
                  <c:v>44880.03670138889</c:v>
                </c:pt>
                <c:pt idx="7564">
                  <c:v>44880.036712962959</c:v>
                </c:pt>
                <c:pt idx="7565">
                  <c:v>44880.036724537036</c:v>
                </c:pt>
                <c:pt idx="7566">
                  <c:v>44880.036736111113</c:v>
                </c:pt>
                <c:pt idx="7567">
                  <c:v>44880.036747685182</c:v>
                </c:pt>
                <c:pt idx="7568">
                  <c:v>44880.036759259259</c:v>
                </c:pt>
                <c:pt idx="7569">
                  <c:v>44880.036770833336</c:v>
                </c:pt>
                <c:pt idx="7570">
                  <c:v>44880.036782407406</c:v>
                </c:pt>
                <c:pt idx="7571">
                  <c:v>44880.036793981482</c:v>
                </c:pt>
                <c:pt idx="7572">
                  <c:v>44880.036805555559</c:v>
                </c:pt>
                <c:pt idx="7573">
                  <c:v>44880.036817129629</c:v>
                </c:pt>
                <c:pt idx="7574">
                  <c:v>44880.036828703705</c:v>
                </c:pt>
                <c:pt idx="7575">
                  <c:v>44880.036840277775</c:v>
                </c:pt>
                <c:pt idx="7576">
                  <c:v>44880.036851851852</c:v>
                </c:pt>
                <c:pt idx="7577">
                  <c:v>44880.036863425928</c:v>
                </c:pt>
                <c:pt idx="7578">
                  <c:v>44880.036874999998</c:v>
                </c:pt>
                <c:pt idx="7579">
                  <c:v>44880.036886574075</c:v>
                </c:pt>
                <c:pt idx="7580">
                  <c:v>44880.036898148152</c:v>
                </c:pt>
                <c:pt idx="7581">
                  <c:v>44880.036909722221</c:v>
                </c:pt>
                <c:pt idx="7582">
                  <c:v>44880.036921296298</c:v>
                </c:pt>
                <c:pt idx="7583">
                  <c:v>44880.036932870367</c:v>
                </c:pt>
                <c:pt idx="7584">
                  <c:v>44880.036944444444</c:v>
                </c:pt>
                <c:pt idx="7585">
                  <c:v>44880.036956018521</c:v>
                </c:pt>
                <c:pt idx="7586">
                  <c:v>44880.03696759259</c:v>
                </c:pt>
                <c:pt idx="7587">
                  <c:v>44880.036979166667</c:v>
                </c:pt>
                <c:pt idx="7588">
                  <c:v>44880.036990740744</c:v>
                </c:pt>
                <c:pt idx="7589">
                  <c:v>44880.037002314813</c:v>
                </c:pt>
                <c:pt idx="7590">
                  <c:v>44880.03701388889</c:v>
                </c:pt>
                <c:pt idx="7591">
                  <c:v>44880.03702546296</c:v>
                </c:pt>
                <c:pt idx="7592">
                  <c:v>44880.037037037036</c:v>
                </c:pt>
                <c:pt idx="7593">
                  <c:v>44880.037048611113</c:v>
                </c:pt>
                <c:pt idx="7594">
                  <c:v>44880.037060185183</c:v>
                </c:pt>
                <c:pt idx="7595">
                  <c:v>44880.03707175926</c:v>
                </c:pt>
                <c:pt idx="7596">
                  <c:v>44880.037083333336</c:v>
                </c:pt>
                <c:pt idx="7597">
                  <c:v>44880.037094907406</c:v>
                </c:pt>
                <c:pt idx="7598">
                  <c:v>44880.037106481483</c:v>
                </c:pt>
                <c:pt idx="7599">
                  <c:v>44880.037118055552</c:v>
                </c:pt>
                <c:pt idx="7600">
                  <c:v>44880.037129629629</c:v>
                </c:pt>
                <c:pt idx="7601">
                  <c:v>44880.037141203706</c:v>
                </c:pt>
                <c:pt idx="7602">
                  <c:v>44880.037152777775</c:v>
                </c:pt>
                <c:pt idx="7603">
                  <c:v>44880.037164351852</c:v>
                </c:pt>
                <c:pt idx="7604">
                  <c:v>44880.037175925929</c:v>
                </c:pt>
                <c:pt idx="7605">
                  <c:v>44880.037187499998</c:v>
                </c:pt>
                <c:pt idx="7606">
                  <c:v>44880.037199074075</c:v>
                </c:pt>
                <c:pt idx="7607">
                  <c:v>44880.037210648145</c:v>
                </c:pt>
                <c:pt idx="7608">
                  <c:v>44880.037222222221</c:v>
                </c:pt>
                <c:pt idx="7609">
                  <c:v>44880.037233796298</c:v>
                </c:pt>
                <c:pt idx="7610">
                  <c:v>44880.037245370368</c:v>
                </c:pt>
                <c:pt idx="7611">
                  <c:v>44880.037256944444</c:v>
                </c:pt>
                <c:pt idx="7612">
                  <c:v>44880.038541666669</c:v>
                </c:pt>
                <c:pt idx="7613">
                  <c:v>44880.038587962961</c:v>
                </c:pt>
                <c:pt idx="7614">
                  <c:v>44880.038599537038</c:v>
                </c:pt>
                <c:pt idx="7615">
                  <c:v>44880.038611111115</c:v>
                </c:pt>
                <c:pt idx="7616">
                  <c:v>44880.038622685184</c:v>
                </c:pt>
                <c:pt idx="7617">
                  <c:v>44880.038634259261</c:v>
                </c:pt>
                <c:pt idx="7618">
                  <c:v>44880.038645833331</c:v>
                </c:pt>
                <c:pt idx="7619">
                  <c:v>44880.038657407407</c:v>
                </c:pt>
                <c:pt idx="7620">
                  <c:v>44880.038668981484</c:v>
                </c:pt>
                <c:pt idx="7621">
                  <c:v>44880.038680555554</c:v>
                </c:pt>
                <c:pt idx="7622">
                  <c:v>44880.038888888892</c:v>
                </c:pt>
                <c:pt idx="7623">
                  <c:v>44880.038981481484</c:v>
                </c:pt>
                <c:pt idx="7624">
                  <c:v>44880.038993055554</c:v>
                </c:pt>
                <c:pt idx="7625">
                  <c:v>44880.039004629631</c:v>
                </c:pt>
                <c:pt idx="7626">
                  <c:v>44880.0390162037</c:v>
                </c:pt>
                <c:pt idx="7627">
                  <c:v>44880.039027777777</c:v>
                </c:pt>
                <c:pt idx="7628">
                  <c:v>44880.039039351854</c:v>
                </c:pt>
                <c:pt idx="7629">
                  <c:v>44880.039050925923</c:v>
                </c:pt>
                <c:pt idx="7630">
                  <c:v>44880.0390625</c:v>
                </c:pt>
                <c:pt idx="7631">
                  <c:v>44880.039074074077</c:v>
                </c:pt>
                <c:pt idx="7632">
                  <c:v>44880.039085648146</c:v>
                </c:pt>
                <c:pt idx="7633">
                  <c:v>44880.039097222223</c:v>
                </c:pt>
                <c:pt idx="7634">
                  <c:v>44880.0391087963</c:v>
                </c:pt>
                <c:pt idx="7635">
                  <c:v>44880.039120370369</c:v>
                </c:pt>
                <c:pt idx="7636">
                  <c:v>44880.039131944446</c:v>
                </c:pt>
                <c:pt idx="7637">
                  <c:v>44880.039143518516</c:v>
                </c:pt>
                <c:pt idx="7638">
                  <c:v>44880.039155092592</c:v>
                </c:pt>
                <c:pt idx="7639">
                  <c:v>44880.039166666669</c:v>
                </c:pt>
                <c:pt idx="7640">
                  <c:v>44880.039178240739</c:v>
                </c:pt>
                <c:pt idx="7641">
                  <c:v>44880.039189814815</c:v>
                </c:pt>
                <c:pt idx="7642">
                  <c:v>44880.039201388892</c:v>
                </c:pt>
                <c:pt idx="7643">
                  <c:v>44880.039212962962</c:v>
                </c:pt>
                <c:pt idx="7644">
                  <c:v>44880.039224537039</c:v>
                </c:pt>
                <c:pt idx="7645">
                  <c:v>44880.039236111108</c:v>
                </c:pt>
                <c:pt idx="7646">
                  <c:v>44880.039247685185</c:v>
                </c:pt>
                <c:pt idx="7647">
                  <c:v>44880.039259259262</c:v>
                </c:pt>
                <c:pt idx="7648">
                  <c:v>44880.039270833331</c:v>
                </c:pt>
                <c:pt idx="7649">
                  <c:v>44880.039282407408</c:v>
                </c:pt>
                <c:pt idx="7650">
                  <c:v>44880.039293981485</c:v>
                </c:pt>
                <c:pt idx="7651">
                  <c:v>44880.039305555554</c:v>
                </c:pt>
                <c:pt idx="7652">
                  <c:v>44880.039317129631</c:v>
                </c:pt>
                <c:pt idx="7653">
                  <c:v>44880.0393287037</c:v>
                </c:pt>
                <c:pt idx="7654">
                  <c:v>44880.039340277777</c:v>
                </c:pt>
                <c:pt idx="7655">
                  <c:v>44880.039351851854</c:v>
                </c:pt>
                <c:pt idx="7656">
                  <c:v>44880.039363425924</c:v>
                </c:pt>
                <c:pt idx="7657">
                  <c:v>44880.039375</c:v>
                </c:pt>
                <c:pt idx="7658">
                  <c:v>44880.039386574077</c:v>
                </c:pt>
                <c:pt idx="7659">
                  <c:v>44880.039398148147</c:v>
                </c:pt>
                <c:pt idx="7660">
                  <c:v>44880.039409722223</c:v>
                </c:pt>
                <c:pt idx="7661">
                  <c:v>44880.039421296293</c:v>
                </c:pt>
                <c:pt idx="7662">
                  <c:v>44880.03943287037</c:v>
                </c:pt>
                <c:pt idx="7663">
                  <c:v>44880.039444444446</c:v>
                </c:pt>
                <c:pt idx="7664">
                  <c:v>44880.039456018516</c:v>
                </c:pt>
                <c:pt idx="7665">
                  <c:v>44880.039467592593</c:v>
                </c:pt>
                <c:pt idx="7666">
                  <c:v>44880.039479166669</c:v>
                </c:pt>
                <c:pt idx="7667">
                  <c:v>44880.039490740739</c:v>
                </c:pt>
                <c:pt idx="7668">
                  <c:v>44880.039502314816</c:v>
                </c:pt>
                <c:pt idx="7669">
                  <c:v>44880.039513888885</c:v>
                </c:pt>
                <c:pt idx="7670">
                  <c:v>44880.039525462962</c:v>
                </c:pt>
                <c:pt idx="7671">
                  <c:v>44880.039537037039</c:v>
                </c:pt>
                <c:pt idx="7672">
                  <c:v>44880.039548611108</c:v>
                </c:pt>
                <c:pt idx="7673">
                  <c:v>44880.039560185185</c:v>
                </c:pt>
                <c:pt idx="7674">
                  <c:v>44880.039571759262</c:v>
                </c:pt>
                <c:pt idx="7675">
                  <c:v>44880.039583333331</c:v>
                </c:pt>
                <c:pt idx="7676">
                  <c:v>44880.039594907408</c:v>
                </c:pt>
                <c:pt idx="7677">
                  <c:v>44880.039606481485</c:v>
                </c:pt>
                <c:pt idx="7678">
                  <c:v>44880.039618055554</c:v>
                </c:pt>
                <c:pt idx="7679">
                  <c:v>44880.039629629631</c:v>
                </c:pt>
                <c:pt idx="7680">
                  <c:v>44880.039641203701</c:v>
                </c:pt>
                <c:pt idx="7681">
                  <c:v>44880.039652777778</c:v>
                </c:pt>
                <c:pt idx="7682">
                  <c:v>44880.039664351854</c:v>
                </c:pt>
                <c:pt idx="7683">
                  <c:v>44880.039675925924</c:v>
                </c:pt>
                <c:pt idx="7684">
                  <c:v>44880.039687500001</c:v>
                </c:pt>
                <c:pt idx="7685">
                  <c:v>44880.039699074077</c:v>
                </c:pt>
                <c:pt idx="7686">
                  <c:v>44880.039710648147</c:v>
                </c:pt>
                <c:pt idx="7687">
                  <c:v>44880.039722222224</c:v>
                </c:pt>
                <c:pt idx="7688">
                  <c:v>44880.039733796293</c:v>
                </c:pt>
                <c:pt idx="7689">
                  <c:v>44880.03974537037</c:v>
                </c:pt>
                <c:pt idx="7690">
                  <c:v>44880.039756944447</c:v>
                </c:pt>
                <c:pt idx="7691">
                  <c:v>44880.039768518516</c:v>
                </c:pt>
                <c:pt idx="7692">
                  <c:v>44880.039780092593</c:v>
                </c:pt>
                <c:pt idx="7693">
                  <c:v>44880.03979166667</c:v>
                </c:pt>
                <c:pt idx="7694">
                  <c:v>44880.039803240739</c:v>
                </c:pt>
                <c:pt idx="7695">
                  <c:v>44880.039814814816</c:v>
                </c:pt>
                <c:pt idx="7696">
                  <c:v>44880.039826388886</c:v>
                </c:pt>
                <c:pt idx="7697">
                  <c:v>44880.039837962962</c:v>
                </c:pt>
                <c:pt idx="7698">
                  <c:v>44880.039849537039</c:v>
                </c:pt>
                <c:pt idx="7699">
                  <c:v>44880.039861111109</c:v>
                </c:pt>
                <c:pt idx="7700">
                  <c:v>44880.039872685185</c:v>
                </c:pt>
                <c:pt idx="7701">
                  <c:v>44880.039884259262</c:v>
                </c:pt>
                <c:pt idx="7702">
                  <c:v>44880.039895833332</c:v>
                </c:pt>
                <c:pt idx="7703">
                  <c:v>44880.039907407408</c:v>
                </c:pt>
                <c:pt idx="7704">
                  <c:v>44880.039918981478</c:v>
                </c:pt>
                <c:pt idx="7705">
                  <c:v>44880.039930555555</c:v>
                </c:pt>
                <c:pt idx="7706">
                  <c:v>44880.039942129632</c:v>
                </c:pt>
                <c:pt idx="7707">
                  <c:v>44880.039953703701</c:v>
                </c:pt>
                <c:pt idx="7708">
                  <c:v>44880.039965277778</c:v>
                </c:pt>
                <c:pt idx="7709">
                  <c:v>44880.039976851855</c:v>
                </c:pt>
                <c:pt idx="7710">
                  <c:v>44880.039988425924</c:v>
                </c:pt>
                <c:pt idx="7711">
                  <c:v>44880.04</c:v>
                </c:pt>
                <c:pt idx="7712">
                  <c:v>44880.040011574078</c:v>
                </c:pt>
                <c:pt idx="7713">
                  <c:v>44880.040023148147</c:v>
                </c:pt>
                <c:pt idx="7714">
                  <c:v>44880.040034722224</c:v>
                </c:pt>
                <c:pt idx="7715">
                  <c:v>44880.040046296293</c:v>
                </c:pt>
                <c:pt idx="7716">
                  <c:v>44880.04005787037</c:v>
                </c:pt>
                <c:pt idx="7717">
                  <c:v>44880.040069444447</c:v>
                </c:pt>
                <c:pt idx="7718">
                  <c:v>44880.040081018517</c:v>
                </c:pt>
                <c:pt idx="7719">
                  <c:v>44880.040092592593</c:v>
                </c:pt>
                <c:pt idx="7720">
                  <c:v>44880.04010416667</c:v>
                </c:pt>
                <c:pt idx="7721">
                  <c:v>44880.04011574074</c:v>
                </c:pt>
                <c:pt idx="7722">
                  <c:v>44880.040127314816</c:v>
                </c:pt>
                <c:pt idx="7723">
                  <c:v>44880.040138888886</c:v>
                </c:pt>
                <c:pt idx="7724">
                  <c:v>44880.040150462963</c:v>
                </c:pt>
                <c:pt idx="7725">
                  <c:v>44880.040162037039</c:v>
                </c:pt>
                <c:pt idx="7726">
                  <c:v>44880.040173611109</c:v>
                </c:pt>
                <c:pt idx="7727">
                  <c:v>44880.040185185186</c:v>
                </c:pt>
                <c:pt idx="7728">
                  <c:v>44880.040196759262</c:v>
                </c:pt>
                <c:pt idx="7729">
                  <c:v>44880.040208333332</c:v>
                </c:pt>
                <c:pt idx="7730">
                  <c:v>44880.040219907409</c:v>
                </c:pt>
                <c:pt idx="7731">
                  <c:v>44880.040231481478</c:v>
                </c:pt>
                <c:pt idx="7732">
                  <c:v>44880.040243055555</c:v>
                </c:pt>
                <c:pt idx="7733">
                  <c:v>44880.040254629632</c:v>
                </c:pt>
                <c:pt idx="7734">
                  <c:v>44880.040266203701</c:v>
                </c:pt>
                <c:pt idx="7735">
                  <c:v>44880.040277777778</c:v>
                </c:pt>
                <c:pt idx="7736">
                  <c:v>44880.040289351855</c:v>
                </c:pt>
                <c:pt idx="7737">
                  <c:v>44880.040300925924</c:v>
                </c:pt>
                <c:pt idx="7738">
                  <c:v>44880.040312500001</c:v>
                </c:pt>
                <c:pt idx="7739">
                  <c:v>44880.040324074071</c:v>
                </c:pt>
                <c:pt idx="7740">
                  <c:v>44880.040335648147</c:v>
                </c:pt>
                <c:pt idx="7741">
                  <c:v>44880.040347222224</c:v>
                </c:pt>
                <c:pt idx="7742">
                  <c:v>44880.040358796294</c:v>
                </c:pt>
                <c:pt idx="7743">
                  <c:v>44880.040370370371</c:v>
                </c:pt>
                <c:pt idx="7744">
                  <c:v>44880.040381944447</c:v>
                </c:pt>
                <c:pt idx="7745">
                  <c:v>44880.040393518517</c:v>
                </c:pt>
                <c:pt idx="7746">
                  <c:v>44880.040405092594</c:v>
                </c:pt>
                <c:pt idx="7747">
                  <c:v>44880.040416666663</c:v>
                </c:pt>
                <c:pt idx="7748">
                  <c:v>44880.04042824074</c:v>
                </c:pt>
                <c:pt idx="7749">
                  <c:v>44880.040439814817</c:v>
                </c:pt>
                <c:pt idx="7750">
                  <c:v>44880.040451388886</c:v>
                </c:pt>
                <c:pt idx="7751">
                  <c:v>44880.040462962963</c:v>
                </c:pt>
                <c:pt idx="7752">
                  <c:v>44880.04047453704</c:v>
                </c:pt>
                <c:pt idx="7753">
                  <c:v>44880.040486111109</c:v>
                </c:pt>
                <c:pt idx="7754">
                  <c:v>44880.040497685186</c:v>
                </c:pt>
                <c:pt idx="7755">
                  <c:v>44880.040509259263</c:v>
                </c:pt>
                <c:pt idx="7756">
                  <c:v>44880.040520833332</c:v>
                </c:pt>
                <c:pt idx="7757">
                  <c:v>44880.040532407409</c:v>
                </c:pt>
                <c:pt idx="7758">
                  <c:v>44880.040543981479</c:v>
                </c:pt>
                <c:pt idx="7759">
                  <c:v>44880.040555555555</c:v>
                </c:pt>
                <c:pt idx="7760">
                  <c:v>44880.040567129632</c:v>
                </c:pt>
                <c:pt idx="7761">
                  <c:v>44880.040578703702</c:v>
                </c:pt>
                <c:pt idx="7762">
                  <c:v>44880.040590277778</c:v>
                </c:pt>
                <c:pt idx="7763">
                  <c:v>44880.040601851855</c:v>
                </c:pt>
                <c:pt idx="7764">
                  <c:v>44880.040613425925</c:v>
                </c:pt>
                <c:pt idx="7765">
                  <c:v>44880.040625000001</c:v>
                </c:pt>
                <c:pt idx="7766">
                  <c:v>44880.040636574071</c:v>
                </c:pt>
                <c:pt idx="7767">
                  <c:v>44880.040648148148</c:v>
                </c:pt>
                <c:pt idx="7768">
                  <c:v>44880.040659722225</c:v>
                </c:pt>
                <c:pt idx="7769">
                  <c:v>44880.040671296294</c:v>
                </c:pt>
                <c:pt idx="7770">
                  <c:v>44880.040682870371</c:v>
                </c:pt>
                <c:pt idx="7771">
                  <c:v>44880.040694444448</c:v>
                </c:pt>
                <c:pt idx="7772">
                  <c:v>44880.040706018517</c:v>
                </c:pt>
                <c:pt idx="7773">
                  <c:v>44880.040717592594</c:v>
                </c:pt>
                <c:pt idx="7774">
                  <c:v>44880.040729166663</c:v>
                </c:pt>
                <c:pt idx="7775">
                  <c:v>44880.04074074074</c:v>
                </c:pt>
                <c:pt idx="7776">
                  <c:v>44880.040752314817</c:v>
                </c:pt>
                <c:pt idx="7777">
                  <c:v>44880.040763888886</c:v>
                </c:pt>
                <c:pt idx="7778">
                  <c:v>44880.040775462963</c:v>
                </c:pt>
                <c:pt idx="7779">
                  <c:v>44880.04078703704</c:v>
                </c:pt>
                <c:pt idx="7780">
                  <c:v>44880.040798611109</c:v>
                </c:pt>
                <c:pt idx="7781">
                  <c:v>44880.040810185186</c:v>
                </c:pt>
                <c:pt idx="7782">
                  <c:v>44880.040821759256</c:v>
                </c:pt>
                <c:pt idx="7783">
                  <c:v>44880.040833333333</c:v>
                </c:pt>
                <c:pt idx="7784">
                  <c:v>44880.040844907409</c:v>
                </c:pt>
                <c:pt idx="7785">
                  <c:v>44880.040856481479</c:v>
                </c:pt>
                <c:pt idx="7786">
                  <c:v>44880.040868055556</c:v>
                </c:pt>
                <c:pt idx="7787">
                  <c:v>44880.040879629632</c:v>
                </c:pt>
                <c:pt idx="7788">
                  <c:v>44880.040891203702</c:v>
                </c:pt>
                <c:pt idx="7789">
                  <c:v>44880.040902777779</c:v>
                </c:pt>
                <c:pt idx="7790">
                  <c:v>44880.040914351855</c:v>
                </c:pt>
                <c:pt idx="7791">
                  <c:v>44880.040925925925</c:v>
                </c:pt>
                <c:pt idx="7792">
                  <c:v>44880.040937500002</c:v>
                </c:pt>
                <c:pt idx="7793">
                  <c:v>44880.040949074071</c:v>
                </c:pt>
                <c:pt idx="7794">
                  <c:v>44880.040960648148</c:v>
                </c:pt>
                <c:pt idx="7795">
                  <c:v>44880.040972222225</c:v>
                </c:pt>
                <c:pt idx="7796">
                  <c:v>44880.040983796294</c:v>
                </c:pt>
                <c:pt idx="7797">
                  <c:v>44880.040995370371</c:v>
                </c:pt>
                <c:pt idx="7798">
                  <c:v>44880.041006944448</c:v>
                </c:pt>
                <c:pt idx="7799">
                  <c:v>44880.041018518517</c:v>
                </c:pt>
                <c:pt idx="7800">
                  <c:v>44880.041030092594</c:v>
                </c:pt>
                <c:pt idx="7801">
                  <c:v>44880.041041666664</c:v>
                </c:pt>
                <c:pt idx="7802">
                  <c:v>44880.04105324074</c:v>
                </c:pt>
                <c:pt idx="7803">
                  <c:v>44880.041064814817</c:v>
                </c:pt>
                <c:pt idx="7804">
                  <c:v>44880.041076388887</c:v>
                </c:pt>
                <c:pt idx="7805">
                  <c:v>44880.041087962964</c:v>
                </c:pt>
                <c:pt idx="7806">
                  <c:v>44880.04109953704</c:v>
                </c:pt>
                <c:pt idx="7807">
                  <c:v>44880.04111111111</c:v>
                </c:pt>
                <c:pt idx="7808">
                  <c:v>44880.041122685187</c:v>
                </c:pt>
                <c:pt idx="7809">
                  <c:v>44880.041134259256</c:v>
                </c:pt>
                <c:pt idx="7810">
                  <c:v>44880.041145833333</c:v>
                </c:pt>
                <c:pt idx="7811">
                  <c:v>44880.04115740741</c:v>
                </c:pt>
                <c:pt idx="7812">
                  <c:v>44880.041168981479</c:v>
                </c:pt>
                <c:pt idx="7813">
                  <c:v>44880.041180555556</c:v>
                </c:pt>
                <c:pt idx="7814">
                  <c:v>44880.041192129633</c:v>
                </c:pt>
                <c:pt idx="7815">
                  <c:v>44880.041203703702</c:v>
                </c:pt>
                <c:pt idx="7816">
                  <c:v>44880.041215277779</c:v>
                </c:pt>
                <c:pt idx="7817">
                  <c:v>44880.041226851848</c:v>
                </c:pt>
                <c:pt idx="7818">
                  <c:v>44880.041238425925</c:v>
                </c:pt>
                <c:pt idx="7819">
                  <c:v>44880.041250000002</c:v>
                </c:pt>
                <c:pt idx="7820">
                  <c:v>44880.041261574072</c:v>
                </c:pt>
                <c:pt idx="7821">
                  <c:v>44880.041273148148</c:v>
                </c:pt>
                <c:pt idx="7822">
                  <c:v>44880.041284722225</c:v>
                </c:pt>
                <c:pt idx="7823">
                  <c:v>44880.041296296295</c:v>
                </c:pt>
                <c:pt idx="7824">
                  <c:v>44880.041307870371</c:v>
                </c:pt>
                <c:pt idx="7825">
                  <c:v>44880.041319444441</c:v>
                </c:pt>
                <c:pt idx="7826">
                  <c:v>44880.041331018518</c:v>
                </c:pt>
                <c:pt idx="7827">
                  <c:v>44880.041342592594</c:v>
                </c:pt>
                <c:pt idx="7828">
                  <c:v>44880.041354166664</c:v>
                </c:pt>
                <c:pt idx="7829">
                  <c:v>44880.041365740741</c:v>
                </c:pt>
                <c:pt idx="7830">
                  <c:v>44880.041377314818</c:v>
                </c:pt>
                <c:pt idx="7831">
                  <c:v>44880.041388888887</c:v>
                </c:pt>
                <c:pt idx="7832">
                  <c:v>44880.041400462964</c:v>
                </c:pt>
                <c:pt idx="7833">
                  <c:v>44880.041412037041</c:v>
                </c:pt>
                <c:pt idx="7834">
                  <c:v>44880.04142361111</c:v>
                </c:pt>
                <c:pt idx="7835">
                  <c:v>44880.041435185187</c:v>
                </c:pt>
                <c:pt idx="7836">
                  <c:v>44880.041446759256</c:v>
                </c:pt>
                <c:pt idx="7837">
                  <c:v>44880.041458333333</c:v>
                </c:pt>
                <c:pt idx="7838">
                  <c:v>44880.04146990741</c:v>
                </c:pt>
                <c:pt idx="7839">
                  <c:v>44880.041481481479</c:v>
                </c:pt>
                <c:pt idx="7840">
                  <c:v>44880.041493055556</c:v>
                </c:pt>
                <c:pt idx="7841">
                  <c:v>44880.041504629633</c:v>
                </c:pt>
                <c:pt idx="7842">
                  <c:v>44880.041516203702</c:v>
                </c:pt>
                <c:pt idx="7843">
                  <c:v>44880.041527777779</c:v>
                </c:pt>
                <c:pt idx="7844">
                  <c:v>44880.041539351849</c:v>
                </c:pt>
                <c:pt idx="7845">
                  <c:v>44880.041550925926</c:v>
                </c:pt>
                <c:pt idx="7846">
                  <c:v>44880.041562500002</c:v>
                </c:pt>
                <c:pt idx="7847">
                  <c:v>44880.041574074072</c:v>
                </c:pt>
                <c:pt idx="7848">
                  <c:v>44880.041585648149</c:v>
                </c:pt>
                <c:pt idx="7849">
                  <c:v>44880.041597222225</c:v>
                </c:pt>
                <c:pt idx="7850">
                  <c:v>44880.041608796295</c:v>
                </c:pt>
                <c:pt idx="7851">
                  <c:v>44880.041620370372</c:v>
                </c:pt>
                <c:pt idx="7852">
                  <c:v>44880.041631944441</c:v>
                </c:pt>
                <c:pt idx="7853">
                  <c:v>44880.041643518518</c:v>
                </c:pt>
                <c:pt idx="7854">
                  <c:v>44880.041655092595</c:v>
                </c:pt>
                <c:pt idx="7855">
                  <c:v>44880.041666666664</c:v>
                </c:pt>
                <c:pt idx="7856">
                  <c:v>44880.041678240741</c:v>
                </c:pt>
                <c:pt idx="7857">
                  <c:v>44880.041689814818</c:v>
                </c:pt>
                <c:pt idx="7858">
                  <c:v>44880.041701388887</c:v>
                </c:pt>
                <c:pt idx="7859">
                  <c:v>44880.041712962964</c:v>
                </c:pt>
                <c:pt idx="7860">
                  <c:v>44880.041724537034</c:v>
                </c:pt>
                <c:pt idx="7861">
                  <c:v>44880.04173611111</c:v>
                </c:pt>
                <c:pt idx="7862">
                  <c:v>44880.041747685187</c:v>
                </c:pt>
                <c:pt idx="7863">
                  <c:v>44880.041759259257</c:v>
                </c:pt>
                <c:pt idx="7864">
                  <c:v>44880.041770833333</c:v>
                </c:pt>
                <c:pt idx="7865">
                  <c:v>44880.04178240741</c:v>
                </c:pt>
                <c:pt idx="7866">
                  <c:v>44880.041898148149</c:v>
                </c:pt>
                <c:pt idx="7867">
                  <c:v>44880.042002314818</c:v>
                </c:pt>
                <c:pt idx="7868">
                  <c:v>44880.042013888888</c:v>
                </c:pt>
                <c:pt idx="7869">
                  <c:v>44880.042025462964</c:v>
                </c:pt>
                <c:pt idx="7870">
                  <c:v>44880.042037037034</c:v>
                </c:pt>
                <c:pt idx="7871">
                  <c:v>44880.042048611111</c:v>
                </c:pt>
                <c:pt idx="7872">
                  <c:v>44880.042060185187</c:v>
                </c:pt>
                <c:pt idx="7873">
                  <c:v>44880.042071759257</c:v>
                </c:pt>
                <c:pt idx="7874">
                  <c:v>44880.042083333334</c:v>
                </c:pt>
                <c:pt idx="7875">
                  <c:v>44880.042094907411</c:v>
                </c:pt>
                <c:pt idx="7876">
                  <c:v>44880.04210648148</c:v>
                </c:pt>
                <c:pt idx="7877">
                  <c:v>44880.042118055557</c:v>
                </c:pt>
                <c:pt idx="7878">
                  <c:v>44880.042129629626</c:v>
                </c:pt>
                <c:pt idx="7879">
                  <c:v>44880.042141203703</c:v>
                </c:pt>
                <c:pt idx="7880">
                  <c:v>44880.04215277778</c:v>
                </c:pt>
                <c:pt idx="7881">
                  <c:v>44880.042164351849</c:v>
                </c:pt>
                <c:pt idx="7882">
                  <c:v>44880.042175925926</c:v>
                </c:pt>
                <c:pt idx="7883">
                  <c:v>44880.042187500003</c:v>
                </c:pt>
                <c:pt idx="7884">
                  <c:v>44880.042199074072</c:v>
                </c:pt>
                <c:pt idx="7885">
                  <c:v>44880.042210648149</c:v>
                </c:pt>
                <c:pt idx="7886">
                  <c:v>44880.042222222219</c:v>
                </c:pt>
                <c:pt idx="7887">
                  <c:v>44880.042233796295</c:v>
                </c:pt>
                <c:pt idx="7888">
                  <c:v>44880.042245370372</c:v>
                </c:pt>
                <c:pt idx="7889">
                  <c:v>44880.042256944442</c:v>
                </c:pt>
                <c:pt idx="7890">
                  <c:v>44880.042268518519</c:v>
                </c:pt>
                <c:pt idx="7891">
                  <c:v>44880.042280092595</c:v>
                </c:pt>
                <c:pt idx="7892">
                  <c:v>44880.042291666665</c:v>
                </c:pt>
                <c:pt idx="7893">
                  <c:v>44880.042303240742</c:v>
                </c:pt>
                <c:pt idx="7894">
                  <c:v>44880.042314814818</c:v>
                </c:pt>
                <c:pt idx="7895">
                  <c:v>44880.042326388888</c:v>
                </c:pt>
                <c:pt idx="7896">
                  <c:v>44880.042337962965</c:v>
                </c:pt>
                <c:pt idx="7897">
                  <c:v>44880.042349537034</c:v>
                </c:pt>
                <c:pt idx="7898">
                  <c:v>44880.042361111111</c:v>
                </c:pt>
                <c:pt idx="7899">
                  <c:v>44880.042372685188</c:v>
                </c:pt>
                <c:pt idx="7900">
                  <c:v>44880.042384259257</c:v>
                </c:pt>
                <c:pt idx="7901">
                  <c:v>44880.042395833334</c:v>
                </c:pt>
                <c:pt idx="7902">
                  <c:v>44880.042407407411</c:v>
                </c:pt>
                <c:pt idx="7903">
                  <c:v>44880.04241898148</c:v>
                </c:pt>
                <c:pt idx="7904">
                  <c:v>44880.042430555557</c:v>
                </c:pt>
                <c:pt idx="7905">
                  <c:v>44880.042442129627</c:v>
                </c:pt>
                <c:pt idx="7906">
                  <c:v>44880.042453703703</c:v>
                </c:pt>
                <c:pt idx="7907">
                  <c:v>44880.04246527778</c:v>
                </c:pt>
                <c:pt idx="7908">
                  <c:v>44880.04247685185</c:v>
                </c:pt>
                <c:pt idx="7909">
                  <c:v>44880.042488425926</c:v>
                </c:pt>
                <c:pt idx="7910">
                  <c:v>44880.042500000003</c:v>
                </c:pt>
                <c:pt idx="7911">
                  <c:v>44880.042511574073</c:v>
                </c:pt>
                <c:pt idx="7912">
                  <c:v>44880.042523148149</c:v>
                </c:pt>
                <c:pt idx="7913">
                  <c:v>44880.042534722219</c:v>
                </c:pt>
                <c:pt idx="7914">
                  <c:v>44880.042546296296</c:v>
                </c:pt>
                <c:pt idx="7915">
                  <c:v>44880.042557870373</c:v>
                </c:pt>
                <c:pt idx="7916">
                  <c:v>44880.042569444442</c:v>
                </c:pt>
                <c:pt idx="7917">
                  <c:v>44880.042581018519</c:v>
                </c:pt>
                <c:pt idx="7918">
                  <c:v>44880.042592592596</c:v>
                </c:pt>
                <c:pt idx="7919">
                  <c:v>44880.042604166665</c:v>
                </c:pt>
                <c:pt idx="7920">
                  <c:v>44880.042615740742</c:v>
                </c:pt>
                <c:pt idx="7921">
                  <c:v>44880.042627314811</c:v>
                </c:pt>
                <c:pt idx="7922">
                  <c:v>44880.042638888888</c:v>
                </c:pt>
                <c:pt idx="7923">
                  <c:v>44880.042650462965</c:v>
                </c:pt>
                <c:pt idx="7924">
                  <c:v>44880.042662037034</c:v>
                </c:pt>
                <c:pt idx="7925">
                  <c:v>44880.042673611111</c:v>
                </c:pt>
                <c:pt idx="7926">
                  <c:v>44880.042685185188</c:v>
                </c:pt>
                <c:pt idx="7927">
                  <c:v>44880.042696759258</c:v>
                </c:pt>
                <c:pt idx="7928">
                  <c:v>44880.042708333334</c:v>
                </c:pt>
                <c:pt idx="7929">
                  <c:v>44880.042719907404</c:v>
                </c:pt>
                <c:pt idx="7930">
                  <c:v>44880.042731481481</c:v>
                </c:pt>
                <c:pt idx="7931">
                  <c:v>44880.042743055557</c:v>
                </c:pt>
                <c:pt idx="7932">
                  <c:v>44880.042754629627</c:v>
                </c:pt>
                <c:pt idx="7933">
                  <c:v>44880.042766203704</c:v>
                </c:pt>
                <c:pt idx="7934">
                  <c:v>44880.04277777778</c:v>
                </c:pt>
                <c:pt idx="7935">
                  <c:v>44880.04278935185</c:v>
                </c:pt>
                <c:pt idx="7936">
                  <c:v>44880.042800925927</c:v>
                </c:pt>
                <c:pt idx="7937">
                  <c:v>44880.042812500003</c:v>
                </c:pt>
                <c:pt idx="7938">
                  <c:v>44880.042824074073</c:v>
                </c:pt>
                <c:pt idx="7939">
                  <c:v>44880.04283564815</c:v>
                </c:pt>
                <c:pt idx="7940">
                  <c:v>44880.042847222219</c:v>
                </c:pt>
                <c:pt idx="7941">
                  <c:v>44880.042858796296</c:v>
                </c:pt>
                <c:pt idx="7942">
                  <c:v>44880.042870370373</c:v>
                </c:pt>
                <c:pt idx="7943">
                  <c:v>44880.042881944442</c:v>
                </c:pt>
                <c:pt idx="7944">
                  <c:v>44880.042893518519</c:v>
                </c:pt>
                <c:pt idx="7945">
                  <c:v>44880.042905092596</c:v>
                </c:pt>
                <c:pt idx="7946">
                  <c:v>44880.042916666665</c:v>
                </c:pt>
                <c:pt idx="7947">
                  <c:v>44880.042928240742</c:v>
                </c:pt>
                <c:pt idx="7948">
                  <c:v>44880.042939814812</c:v>
                </c:pt>
                <c:pt idx="7949">
                  <c:v>44880.042951388888</c:v>
                </c:pt>
                <c:pt idx="7950">
                  <c:v>44880.042962962965</c:v>
                </c:pt>
                <c:pt idx="7951">
                  <c:v>44880.042974537035</c:v>
                </c:pt>
                <c:pt idx="7952">
                  <c:v>44880.042986111112</c:v>
                </c:pt>
                <c:pt idx="7953">
                  <c:v>44880.042997685188</c:v>
                </c:pt>
                <c:pt idx="7954">
                  <c:v>44880.043009259258</c:v>
                </c:pt>
                <c:pt idx="7955">
                  <c:v>44880.043020833335</c:v>
                </c:pt>
                <c:pt idx="7956">
                  <c:v>44880.043032407404</c:v>
                </c:pt>
                <c:pt idx="7957">
                  <c:v>44880.043043981481</c:v>
                </c:pt>
                <c:pt idx="7958">
                  <c:v>44880.043055555558</c:v>
                </c:pt>
                <c:pt idx="7959">
                  <c:v>44880.043067129627</c:v>
                </c:pt>
                <c:pt idx="7960">
                  <c:v>44880.043078703704</c:v>
                </c:pt>
                <c:pt idx="7961">
                  <c:v>44880.043090277781</c:v>
                </c:pt>
                <c:pt idx="7962">
                  <c:v>44880.04310185185</c:v>
                </c:pt>
                <c:pt idx="7963">
                  <c:v>44880.043113425927</c:v>
                </c:pt>
                <c:pt idx="7964">
                  <c:v>44880.043124999997</c:v>
                </c:pt>
                <c:pt idx="7965">
                  <c:v>44880.043136574073</c:v>
                </c:pt>
                <c:pt idx="7966">
                  <c:v>44880.04314814815</c:v>
                </c:pt>
                <c:pt idx="7967">
                  <c:v>44880.04315972222</c:v>
                </c:pt>
                <c:pt idx="7968">
                  <c:v>44880.043171296296</c:v>
                </c:pt>
                <c:pt idx="7969">
                  <c:v>44880.043182870373</c:v>
                </c:pt>
                <c:pt idx="7970">
                  <c:v>44880.043194444443</c:v>
                </c:pt>
                <c:pt idx="7971">
                  <c:v>44880.043206018519</c:v>
                </c:pt>
                <c:pt idx="7972">
                  <c:v>44880.043217592596</c:v>
                </c:pt>
                <c:pt idx="7973">
                  <c:v>44880.043229166666</c:v>
                </c:pt>
                <c:pt idx="7974">
                  <c:v>44880.043287037035</c:v>
                </c:pt>
                <c:pt idx="7975">
                  <c:v>44880.043379629627</c:v>
                </c:pt>
                <c:pt idx="7976">
                  <c:v>44880.043391203704</c:v>
                </c:pt>
                <c:pt idx="7977">
                  <c:v>44880.043402777781</c:v>
                </c:pt>
                <c:pt idx="7978">
                  <c:v>44880.043414351851</c:v>
                </c:pt>
                <c:pt idx="7979">
                  <c:v>44880.043425925927</c:v>
                </c:pt>
                <c:pt idx="7980">
                  <c:v>44880.043437499997</c:v>
                </c:pt>
                <c:pt idx="7981">
                  <c:v>44880.043449074074</c:v>
                </c:pt>
                <c:pt idx="7982">
                  <c:v>44880.04346064815</c:v>
                </c:pt>
                <c:pt idx="7983">
                  <c:v>44880.04347222222</c:v>
                </c:pt>
                <c:pt idx="7984">
                  <c:v>44880.043483796297</c:v>
                </c:pt>
                <c:pt idx="7985">
                  <c:v>44880.043495370373</c:v>
                </c:pt>
                <c:pt idx="7986">
                  <c:v>44880.043506944443</c:v>
                </c:pt>
                <c:pt idx="7987">
                  <c:v>44880.04351851852</c:v>
                </c:pt>
                <c:pt idx="7988">
                  <c:v>44880.043530092589</c:v>
                </c:pt>
                <c:pt idx="7989">
                  <c:v>44880.043541666666</c:v>
                </c:pt>
                <c:pt idx="7990">
                  <c:v>44880.043553240743</c:v>
                </c:pt>
                <c:pt idx="7991">
                  <c:v>44880.043564814812</c:v>
                </c:pt>
                <c:pt idx="7992">
                  <c:v>44880.043576388889</c:v>
                </c:pt>
                <c:pt idx="7993">
                  <c:v>44880.043587962966</c:v>
                </c:pt>
                <c:pt idx="7994">
                  <c:v>44880.043599537035</c:v>
                </c:pt>
                <c:pt idx="7995">
                  <c:v>44880.043611111112</c:v>
                </c:pt>
                <c:pt idx="7996">
                  <c:v>44880.043622685182</c:v>
                </c:pt>
                <c:pt idx="7997">
                  <c:v>44880.043634259258</c:v>
                </c:pt>
                <c:pt idx="7998">
                  <c:v>44880.043645833335</c:v>
                </c:pt>
                <c:pt idx="7999">
                  <c:v>44880.043657407405</c:v>
                </c:pt>
                <c:pt idx="8000">
                  <c:v>44880.043668981481</c:v>
                </c:pt>
                <c:pt idx="8001">
                  <c:v>44880.044791666667</c:v>
                </c:pt>
                <c:pt idx="8002">
                  <c:v>44880.04488425926</c:v>
                </c:pt>
                <c:pt idx="8003">
                  <c:v>44880.044895833336</c:v>
                </c:pt>
                <c:pt idx="8004">
                  <c:v>44880.045023148145</c:v>
                </c:pt>
                <c:pt idx="8005">
                  <c:v>44880.045104166667</c:v>
                </c:pt>
                <c:pt idx="8006">
                  <c:v>44880.045115740744</c:v>
                </c:pt>
                <c:pt idx="8007">
                  <c:v>44880.045127314814</c:v>
                </c:pt>
                <c:pt idx="8008">
                  <c:v>44880.045138888891</c:v>
                </c:pt>
                <c:pt idx="8009">
                  <c:v>44880.04515046296</c:v>
                </c:pt>
                <c:pt idx="8010">
                  <c:v>44880.045162037037</c:v>
                </c:pt>
                <c:pt idx="8011">
                  <c:v>44880.045173611114</c:v>
                </c:pt>
                <c:pt idx="8012">
                  <c:v>44880.045185185183</c:v>
                </c:pt>
                <c:pt idx="8013">
                  <c:v>44880.04519675926</c:v>
                </c:pt>
                <c:pt idx="8014">
                  <c:v>44880.045208333337</c:v>
                </c:pt>
                <c:pt idx="8015">
                  <c:v>44880.045219907406</c:v>
                </c:pt>
                <c:pt idx="8016">
                  <c:v>44880.045231481483</c:v>
                </c:pt>
                <c:pt idx="8017">
                  <c:v>44880.045243055552</c:v>
                </c:pt>
                <c:pt idx="8018">
                  <c:v>44880.045254629629</c:v>
                </c:pt>
                <c:pt idx="8019">
                  <c:v>44880.045266203706</c:v>
                </c:pt>
                <c:pt idx="8020">
                  <c:v>44880.045277777775</c:v>
                </c:pt>
                <c:pt idx="8021">
                  <c:v>44880.045289351852</c:v>
                </c:pt>
                <c:pt idx="8022">
                  <c:v>44880.045300925929</c:v>
                </c:pt>
                <c:pt idx="8023">
                  <c:v>44880.045312499999</c:v>
                </c:pt>
                <c:pt idx="8024">
                  <c:v>44880.045324074075</c:v>
                </c:pt>
                <c:pt idx="8025">
                  <c:v>44880.045335648145</c:v>
                </c:pt>
                <c:pt idx="8026">
                  <c:v>44880.045347222222</c:v>
                </c:pt>
                <c:pt idx="8027">
                  <c:v>44880.045358796298</c:v>
                </c:pt>
                <c:pt idx="8028">
                  <c:v>44880.045370370368</c:v>
                </c:pt>
                <c:pt idx="8029">
                  <c:v>44880.045381944445</c:v>
                </c:pt>
                <c:pt idx="8030">
                  <c:v>44880.045393518521</c:v>
                </c:pt>
                <c:pt idx="8031">
                  <c:v>44880.045405092591</c:v>
                </c:pt>
                <c:pt idx="8032">
                  <c:v>44880.045416666668</c:v>
                </c:pt>
                <c:pt idx="8033">
                  <c:v>44880.045428240737</c:v>
                </c:pt>
                <c:pt idx="8034">
                  <c:v>44880.048958333333</c:v>
                </c:pt>
                <c:pt idx="8035">
                  <c:v>44880.048981481479</c:v>
                </c:pt>
                <c:pt idx="8036">
                  <c:v>44880.048993055556</c:v>
                </c:pt>
                <c:pt idx="8037">
                  <c:v>44880.049004629633</c:v>
                </c:pt>
                <c:pt idx="8038">
                  <c:v>44880.049016203702</c:v>
                </c:pt>
                <c:pt idx="8039">
                  <c:v>44880.049027777779</c:v>
                </c:pt>
                <c:pt idx="8040">
                  <c:v>44880.049039351848</c:v>
                </c:pt>
                <c:pt idx="8041">
                  <c:v>44880.049050925925</c:v>
                </c:pt>
                <c:pt idx="8042">
                  <c:v>44880.049062500002</c:v>
                </c:pt>
                <c:pt idx="8043">
                  <c:v>44880.049074074072</c:v>
                </c:pt>
                <c:pt idx="8044">
                  <c:v>44880.049085648148</c:v>
                </c:pt>
                <c:pt idx="8045">
                  <c:v>44880.049097222225</c:v>
                </c:pt>
                <c:pt idx="8046">
                  <c:v>44880.049108796295</c:v>
                </c:pt>
                <c:pt idx="8047">
                  <c:v>44880.049120370371</c:v>
                </c:pt>
                <c:pt idx="8048">
                  <c:v>44880.049131944441</c:v>
                </c:pt>
                <c:pt idx="8049">
                  <c:v>44880.049143518518</c:v>
                </c:pt>
                <c:pt idx="8050">
                  <c:v>44880.049155092594</c:v>
                </c:pt>
                <c:pt idx="8051">
                  <c:v>44880.049166666664</c:v>
                </c:pt>
                <c:pt idx="8052">
                  <c:v>44880.049178240741</c:v>
                </c:pt>
                <c:pt idx="8053">
                  <c:v>44880.049189814818</c:v>
                </c:pt>
                <c:pt idx="8054">
                  <c:v>44880.049201388887</c:v>
                </c:pt>
                <c:pt idx="8055">
                  <c:v>44880.049212962964</c:v>
                </c:pt>
                <c:pt idx="8056">
                  <c:v>44880.049224537041</c:v>
                </c:pt>
                <c:pt idx="8057">
                  <c:v>44880.04923611111</c:v>
                </c:pt>
                <c:pt idx="8058">
                  <c:v>44880.049247685187</c:v>
                </c:pt>
                <c:pt idx="8059">
                  <c:v>44880.049259259256</c:v>
                </c:pt>
                <c:pt idx="8060">
                  <c:v>44880.049270833333</c:v>
                </c:pt>
                <c:pt idx="8061">
                  <c:v>44880.04928240741</c:v>
                </c:pt>
                <c:pt idx="8062">
                  <c:v>44880.049293981479</c:v>
                </c:pt>
                <c:pt idx="8063">
                  <c:v>44880.049305555556</c:v>
                </c:pt>
                <c:pt idx="8064">
                  <c:v>44880.049317129633</c:v>
                </c:pt>
                <c:pt idx="8065">
                  <c:v>44880.049328703702</c:v>
                </c:pt>
                <c:pt idx="8066">
                  <c:v>44880.049340277779</c:v>
                </c:pt>
                <c:pt idx="8067">
                  <c:v>44880.049351851849</c:v>
                </c:pt>
                <c:pt idx="8068">
                  <c:v>44880.049363425926</c:v>
                </c:pt>
                <c:pt idx="8069">
                  <c:v>44880.049375000002</c:v>
                </c:pt>
                <c:pt idx="8070">
                  <c:v>44880.049386574072</c:v>
                </c:pt>
                <c:pt idx="8071">
                  <c:v>44880.049398148149</c:v>
                </c:pt>
                <c:pt idx="8072">
                  <c:v>44880.049409722225</c:v>
                </c:pt>
                <c:pt idx="8073">
                  <c:v>44880.049421296295</c:v>
                </c:pt>
                <c:pt idx="8074">
                  <c:v>44880.049432870372</c:v>
                </c:pt>
                <c:pt idx="8075">
                  <c:v>44880.049444444441</c:v>
                </c:pt>
                <c:pt idx="8076">
                  <c:v>44880.049456018518</c:v>
                </c:pt>
                <c:pt idx="8077">
                  <c:v>44880.049467592595</c:v>
                </c:pt>
                <c:pt idx="8078">
                  <c:v>44880.049479166664</c:v>
                </c:pt>
                <c:pt idx="8079">
                  <c:v>44880.049490740741</c:v>
                </c:pt>
                <c:pt idx="8080">
                  <c:v>44880.049502314818</c:v>
                </c:pt>
                <c:pt idx="8081">
                  <c:v>44880.049513888887</c:v>
                </c:pt>
                <c:pt idx="8082">
                  <c:v>44880.049525462964</c:v>
                </c:pt>
                <c:pt idx="8083">
                  <c:v>44880.049537037034</c:v>
                </c:pt>
                <c:pt idx="8084">
                  <c:v>44880.04954861111</c:v>
                </c:pt>
                <c:pt idx="8085">
                  <c:v>44880.052430555559</c:v>
                </c:pt>
                <c:pt idx="8086">
                  <c:v>44880.052476851852</c:v>
                </c:pt>
                <c:pt idx="8087">
                  <c:v>44880.052488425928</c:v>
                </c:pt>
                <c:pt idx="8088">
                  <c:v>44880.052499999998</c:v>
                </c:pt>
                <c:pt idx="8089">
                  <c:v>44880.052511574075</c:v>
                </c:pt>
                <c:pt idx="8090">
                  <c:v>44880.052523148152</c:v>
                </c:pt>
                <c:pt idx="8091">
                  <c:v>44880.052534722221</c:v>
                </c:pt>
                <c:pt idx="8092">
                  <c:v>44880.052546296298</c:v>
                </c:pt>
                <c:pt idx="8093">
                  <c:v>44880.052557870367</c:v>
                </c:pt>
                <c:pt idx="8094">
                  <c:v>44880.052569444444</c:v>
                </c:pt>
                <c:pt idx="8095">
                  <c:v>44880.052581018521</c:v>
                </c:pt>
                <c:pt idx="8096">
                  <c:v>44880.05259259259</c:v>
                </c:pt>
                <c:pt idx="8097">
                  <c:v>44880.052604166667</c:v>
                </c:pt>
                <c:pt idx="8098">
                  <c:v>44880.052615740744</c:v>
                </c:pt>
                <c:pt idx="8099">
                  <c:v>44880.052627314813</c:v>
                </c:pt>
                <c:pt idx="8100">
                  <c:v>44880.05263888889</c:v>
                </c:pt>
                <c:pt idx="8101">
                  <c:v>44880.05265046296</c:v>
                </c:pt>
                <c:pt idx="8102">
                  <c:v>44880.052662037036</c:v>
                </c:pt>
                <c:pt idx="8103">
                  <c:v>44880.052673611113</c:v>
                </c:pt>
                <c:pt idx="8104">
                  <c:v>44880.052685185183</c:v>
                </c:pt>
                <c:pt idx="8105">
                  <c:v>44880.05269675926</c:v>
                </c:pt>
                <c:pt idx="8106">
                  <c:v>44880.052708333336</c:v>
                </c:pt>
                <c:pt idx="8107">
                  <c:v>44880.052719907406</c:v>
                </c:pt>
                <c:pt idx="8108">
                  <c:v>44880.052731481483</c:v>
                </c:pt>
                <c:pt idx="8109">
                  <c:v>44880.052743055552</c:v>
                </c:pt>
                <c:pt idx="8110">
                  <c:v>44880.052754629629</c:v>
                </c:pt>
                <c:pt idx="8111">
                  <c:v>44880.052766203706</c:v>
                </c:pt>
                <c:pt idx="8112">
                  <c:v>44880.052777777775</c:v>
                </c:pt>
                <c:pt idx="8113">
                  <c:v>44880.052789351852</c:v>
                </c:pt>
                <c:pt idx="8114">
                  <c:v>44880.052800925929</c:v>
                </c:pt>
                <c:pt idx="8115">
                  <c:v>44880.052812499998</c:v>
                </c:pt>
                <c:pt idx="8116">
                  <c:v>44880.052824074075</c:v>
                </c:pt>
                <c:pt idx="8117">
                  <c:v>44880.052835648145</c:v>
                </c:pt>
                <c:pt idx="8118">
                  <c:v>44880.052847222221</c:v>
                </c:pt>
                <c:pt idx="8119">
                  <c:v>44880.052858796298</c:v>
                </c:pt>
                <c:pt idx="8120">
                  <c:v>44880.052870370368</c:v>
                </c:pt>
                <c:pt idx="8121">
                  <c:v>44880.052881944444</c:v>
                </c:pt>
                <c:pt idx="8122">
                  <c:v>44880.052893518521</c:v>
                </c:pt>
                <c:pt idx="8123">
                  <c:v>44880.052905092591</c:v>
                </c:pt>
                <c:pt idx="8124">
                  <c:v>44880.052916666667</c:v>
                </c:pt>
                <c:pt idx="8125">
                  <c:v>44880.052928240744</c:v>
                </c:pt>
                <c:pt idx="8126">
                  <c:v>44880.052939814814</c:v>
                </c:pt>
                <c:pt idx="8127">
                  <c:v>44880.052951388891</c:v>
                </c:pt>
                <c:pt idx="8128">
                  <c:v>44880.05296296296</c:v>
                </c:pt>
                <c:pt idx="8129">
                  <c:v>44880.052974537037</c:v>
                </c:pt>
                <c:pt idx="8130">
                  <c:v>44880.052986111114</c:v>
                </c:pt>
                <c:pt idx="8131">
                  <c:v>44880.052997685183</c:v>
                </c:pt>
                <c:pt idx="8132">
                  <c:v>44880.05300925926</c:v>
                </c:pt>
                <c:pt idx="8133">
                  <c:v>44880.053020833337</c:v>
                </c:pt>
                <c:pt idx="8134">
                  <c:v>44880.053032407406</c:v>
                </c:pt>
                <c:pt idx="8135">
                  <c:v>44880.053043981483</c:v>
                </c:pt>
                <c:pt idx="8136">
                  <c:v>44880.053055555552</c:v>
                </c:pt>
                <c:pt idx="8137">
                  <c:v>44880.053067129629</c:v>
                </c:pt>
                <c:pt idx="8138">
                  <c:v>44880.053078703706</c:v>
                </c:pt>
                <c:pt idx="8139">
                  <c:v>44880.053090277775</c:v>
                </c:pt>
                <c:pt idx="8140">
                  <c:v>44880.053101851852</c:v>
                </c:pt>
                <c:pt idx="8141">
                  <c:v>44880.053113425929</c:v>
                </c:pt>
                <c:pt idx="8142">
                  <c:v>44880.053124999999</c:v>
                </c:pt>
                <c:pt idx="8143">
                  <c:v>44880.053136574075</c:v>
                </c:pt>
                <c:pt idx="8144">
                  <c:v>44880.053148148145</c:v>
                </c:pt>
                <c:pt idx="8145">
                  <c:v>44880.053159722222</c:v>
                </c:pt>
                <c:pt idx="8146">
                  <c:v>44880.053171296298</c:v>
                </c:pt>
                <c:pt idx="8147">
                  <c:v>44880.053182870368</c:v>
                </c:pt>
                <c:pt idx="8148">
                  <c:v>44880.053194444445</c:v>
                </c:pt>
                <c:pt idx="8149">
                  <c:v>44880.053206018521</c:v>
                </c:pt>
                <c:pt idx="8150">
                  <c:v>44880.053217592591</c:v>
                </c:pt>
                <c:pt idx="8151">
                  <c:v>44880.053229166668</c:v>
                </c:pt>
                <c:pt idx="8152">
                  <c:v>44880.053240740737</c:v>
                </c:pt>
                <c:pt idx="8153">
                  <c:v>44880.053252314814</c:v>
                </c:pt>
                <c:pt idx="8154">
                  <c:v>44880.053263888891</c:v>
                </c:pt>
                <c:pt idx="8155">
                  <c:v>44880.05327546296</c:v>
                </c:pt>
                <c:pt idx="8156">
                  <c:v>44880.053287037037</c:v>
                </c:pt>
                <c:pt idx="8157">
                  <c:v>44880.053298611114</c:v>
                </c:pt>
                <c:pt idx="8158">
                  <c:v>44880.053310185183</c:v>
                </c:pt>
                <c:pt idx="8159">
                  <c:v>44880.05332175926</c:v>
                </c:pt>
                <c:pt idx="8160">
                  <c:v>44880.053333333337</c:v>
                </c:pt>
                <c:pt idx="8161">
                  <c:v>44880.053344907406</c:v>
                </c:pt>
                <c:pt idx="8162">
                  <c:v>44880.053356481483</c:v>
                </c:pt>
                <c:pt idx="8163">
                  <c:v>44880.053368055553</c:v>
                </c:pt>
                <c:pt idx="8164">
                  <c:v>44880.053379629629</c:v>
                </c:pt>
                <c:pt idx="8165">
                  <c:v>44880.053391203706</c:v>
                </c:pt>
                <c:pt idx="8166">
                  <c:v>44880.053402777776</c:v>
                </c:pt>
                <c:pt idx="8167">
                  <c:v>44880.053414351853</c:v>
                </c:pt>
                <c:pt idx="8168">
                  <c:v>44880.053425925929</c:v>
                </c:pt>
                <c:pt idx="8169">
                  <c:v>44880.053437499999</c:v>
                </c:pt>
                <c:pt idx="8170">
                  <c:v>44880.053449074076</c:v>
                </c:pt>
                <c:pt idx="8171">
                  <c:v>44880.053460648145</c:v>
                </c:pt>
                <c:pt idx="8172">
                  <c:v>44880.053472222222</c:v>
                </c:pt>
                <c:pt idx="8173">
                  <c:v>44880.053483796299</c:v>
                </c:pt>
                <c:pt idx="8174">
                  <c:v>44880.053495370368</c:v>
                </c:pt>
                <c:pt idx="8175">
                  <c:v>44880.053506944445</c:v>
                </c:pt>
                <c:pt idx="8176">
                  <c:v>44880.053518518522</c:v>
                </c:pt>
                <c:pt idx="8177">
                  <c:v>44880.053530092591</c:v>
                </c:pt>
                <c:pt idx="8178">
                  <c:v>44880.053541666668</c:v>
                </c:pt>
                <c:pt idx="8179">
                  <c:v>44880.053553240738</c:v>
                </c:pt>
                <c:pt idx="8180">
                  <c:v>44880.053564814814</c:v>
                </c:pt>
                <c:pt idx="8181">
                  <c:v>44880.056597222225</c:v>
                </c:pt>
                <c:pt idx="8182">
                  <c:v>44880.056608796294</c:v>
                </c:pt>
                <c:pt idx="8183">
                  <c:v>44880.056620370371</c:v>
                </c:pt>
                <c:pt idx="8184">
                  <c:v>44880.056631944448</c:v>
                </c:pt>
                <c:pt idx="8185">
                  <c:v>44880.056643518517</c:v>
                </c:pt>
                <c:pt idx="8186">
                  <c:v>44880.056655092594</c:v>
                </c:pt>
                <c:pt idx="8187">
                  <c:v>44880.056666666664</c:v>
                </c:pt>
                <c:pt idx="8188">
                  <c:v>44880.05667824074</c:v>
                </c:pt>
                <c:pt idx="8189">
                  <c:v>44880.056689814817</c:v>
                </c:pt>
                <c:pt idx="8190">
                  <c:v>44880.056701388887</c:v>
                </c:pt>
                <c:pt idx="8191">
                  <c:v>44880.056712962964</c:v>
                </c:pt>
                <c:pt idx="8192">
                  <c:v>44880.05672453704</c:v>
                </c:pt>
                <c:pt idx="8193">
                  <c:v>44880.05673611111</c:v>
                </c:pt>
                <c:pt idx="8194">
                  <c:v>44880.056747685187</c:v>
                </c:pt>
                <c:pt idx="8195">
                  <c:v>44880.056759259256</c:v>
                </c:pt>
                <c:pt idx="8196">
                  <c:v>44880.056770833333</c:v>
                </c:pt>
                <c:pt idx="8197">
                  <c:v>44880.05678240741</c:v>
                </c:pt>
                <c:pt idx="8198">
                  <c:v>44880.056793981479</c:v>
                </c:pt>
                <c:pt idx="8199">
                  <c:v>44880.056805555556</c:v>
                </c:pt>
                <c:pt idx="8200">
                  <c:v>44880.056817129633</c:v>
                </c:pt>
                <c:pt idx="8201">
                  <c:v>44880.056828703702</c:v>
                </c:pt>
                <c:pt idx="8202">
                  <c:v>44880.056840277779</c:v>
                </c:pt>
                <c:pt idx="8203">
                  <c:v>44880.056851851848</c:v>
                </c:pt>
                <c:pt idx="8204">
                  <c:v>44880.056863425925</c:v>
                </c:pt>
                <c:pt idx="8205">
                  <c:v>44880.056875000002</c:v>
                </c:pt>
                <c:pt idx="8206">
                  <c:v>44880.056886574072</c:v>
                </c:pt>
                <c:pt idx="8207">
                  <c:v>44880.056898148148</c:v>
                </c:pt>
                <c:pt idx="8208">
                  <c:v>44880.056909722225</c:v>
                </c:pt>
                <c:pt idx="8209">
                  <c:v>44880.056921296295</c:v>
                </c:pt>
                <c:pt idx="8210">
                  <c:v>44880.056932870371</c:v>
                </c:pt>
                <c:pt idx="8211">
                  <c:v>44880.056944444441</c:v>
                </c:pt>
                <c:pt idx="8212">
                  <c:v>44880.056956018518</c:v>
                </c:pt>
                <c:pt idx="8213">
                  <c:v>44880.056967592594</c:v>
                </c:pt>
                <c:pt idx="8214">
                  <c:v>44880.056979166664</c:v>
                </c:pt>
                <c:pt idx="8215">
                  <c:v>44880.056990740741</c:v>
                </c:pt>
                <c:pt idx="8216">
                  <c:v>44880.057002314818</c:v>
                </c:pt>
                <c:pt idx="8217">
                  <c:v>44880.057013888887</c:v>
                </c:pt>
                <c:pt idx="8218">
                  <c:v>44880.057025462964</c:v>
                </c:pt>
                <c:pt idx="8219">
                  <c:v>44880.057037037041</c:v>
                </c:pt>
                <c:pt idx="8220">
                  <c:v>44880.05704861111</c:v>
                </c:pt>
                <c:pt idx="8221">
                  <c:v>44880.057060185187</c:v>
                </c:pt>
                <c:pt idx="8222">
                  <c:v>44880.057071759256</c:v>
                </c:pt>
                <c:pt idx="8223">
                  <c:v>44880.057083333333</c:v>
                </c:pt>
                <c:pt idx="8224">
                  <c:v>44880.05709490741</c:v>
                </c:pt>
                <c:pt idx="8225">
                  <c:v>44880.057106481479</c:v>
                </c:pt>
                <c:pt idx="8226">
                  <c:v>44880.057118055556</c:v>
                </c:pt>
                <c:pt idx="8227">
                  <c:v>44880.057129629633</c:v>
                </c:pt>
                <c:pt idx="8228">
                  <c:v>44880.057141203702</c:v>
                </c:pt>
                <c:pt idx="8229">
                  <c:v>44880.057152777779</c:v>
                </c:pt>
                <c:pt idx="8230">
                  <c:v>44880.057164351849</c:v>
                </c:pt>
                <c:pt idx="8231">
                  <c:v>44880.057175925926</c:v>
                </c:pt>
                <c:pt idx="8232">
                  <c:v>44880.057187500002</c:v>
                </c:pt>
                <c:pt idx="8233">
                  <c:v>44880.057199074072</c:v>
                </c:pt>
                <c:pt idx="8234">
                  <c:v>44880.057210648149</c:v>
                </c:pt>
                <c:pt idx="8235">
                  <c:v>44880.057222222225</c:v>
                </c:pt>
                <c:pt idx="8236">
                  <c:v>44880.057233796295</c:v>
                </c:pt>
                <c:pt idx="8237">
                  <c:v>44880.057245370372</c:v>
                </c:pt>
                <c:pt idx="8238">
                  <c:v>44880.057256944441</c:v>
                </c:pt>
                <c:pt idx="8239">
                  <c:v>44880.057268518518</c:v>
                </c:pt>
                <c:pt idx="8240">
                  <c:v>44880.057280092595</c:v>
                </c:pt>
                <c:pt idx="8241">
                  <c:v>44880.057291666664</c:v>
                </c:pt>
                <c:pt idx="8242">
                  <c:v>44880.057303240741</c:v>
                </c:pt>
                <c:pt idx="8243">
                  <c:v>44880.057314814818</c:v>
                </c:pt>
                <c:pt idx="8244">
                  <c:v>44880.057326388887</c:v>
                </c:pt>
                <c:pt idx="8245">
                  <c:v>44880.057337962964</c:v>
                </c:pt>
                <c:pt idx="8246">
                  <c:v>44880.057349537034</c:v>
                </c:pt>
                <c:pt idx="8247">
                  <c:v>44880.05736111111</c:v>
                </c:pt>
                <c:pt idx="8248">
                  <c:v>44880.057372685187</c:v>
                </c:pt>
                <c:pt idx="8249">
                  <c:v>44880.057384259257</c:v>
                </c:pt>
                <c:pt idx="8250">
                  <c:v>44880.057395833333</c:v>
                </c:pt>
                <c:pt idx="8251">
                  <c:v>44880.05740740741</c:v>
                </c:pt>
                <c:pt idx="8252">
                  <c:v>44880.05741898148</c:v>
                </c:pt>
                <c:pt idx="8253">
                  <c:v>44880.057430555556</c:v>
                </c:pt>
                <c:pt idx="8254">
                  <c:v>44880.057442129626</c:v>
                </c:pt>
                <c:pt idx="8255">
                  <c:v>44880.057453703703</c:v>
                </c:pt>
                <c:pt idx="8256">
                  <c:v>44880.05746527778</c:v>
                </c:pt>
                <c:pt idx="8257">
                  <c:v>44880.057476851849</c:v>
                </c:pt>
                <c:pt idx="8258">
                  <c:v>44880.057488425926</c:v>
                </c:pt>
                <c:pt idx="8259">
                  <c:v>44880.057500000003</c:v>
                </c:pt>
                <c:pt idx="8260">
                  <c:v>44880.057511574072</c:v>
                </c:pt>
                <c:pt idx="8261">
                  <c:v>44880.057523148149</c:v>
                </c:pt>
                <c:pt idx="8262">
                  <c:v>44880.057534722226</c:v>
                </c:pt>
                <c:pt idx="8263">
                  <c:v>44880.057546296295</c:v>
                </c:pt>
                <c:pt idx="8264">
                  <c:v>44880.057557870372</c:v>
                </c:pt>
                <c:pt idx="8265">
                  <c:v>44880.057569444441</c:v>
                </c:pt>
                <c:pt idx="8266">
                  <c:v>44880.057581018518</c:v>
                </c:pt>
                <c:pt idx="8267">
                  <c:v>44880.057592592595</c:v>
                </c:pt>
                <c:pt idx="8268">
                  <c:v>44880.057604166665</c:v>
                </c:pt>
                <c:pt idx="8269">
                  <c:v>44880.057615740741</c:v>
                </c:pt>
                <c:pt idx="8270">
                  <c:v>44880.057627314818</c:v>
                </c:pt>
                <c:pt idx="8271">
                  <c:v>44880.057638888888</c:v>
                </c:pt>
                <c:pt idx="8272">
                  <c:v>44880.057650462964</c:v>
                </c:pt>
                <c:pt idx="8273">
                  <c:v>44880.057662037034</c:v>
                </c:pt>
                <c:pt idx="8274">
                  <c:v>44880.057673611111</c:v>
                </c:pt>
                <c:pt idx="8275">
                  <c:v>44880.057685185187</c:v>
                </c:pt>
                <c:pt idx="8276">
                  <c:v>44880.057696759257</c:v>
                </c:pt>
                <c:pt idx="8277">
                  <c:v>44880.057708333334</c:v>
                </c:pt>
                <c:pt idx="8278">
                  <c:v>44880.057719907411</c:v>
                </c:pt>
                <c:pt idx="8279">
                  <c:v>44880.05773148148</c:v>
                </c:pt>
                <c:pt idx="8280">
                  <c:v>44880.057743055557</c:v>
                </c:pt>
                <c:pt idx="8281">
                  <c:v>44880.057754629626</c:v>
                </c:pt>
                <c:pt idx="8282">
                  <c:v>44880.057766203703</c:v>
                </c:pt>
                <c:pt idx="8283">
                  <c:v>44880.05777777778</c:v>
                </c:pt>
                <c:pt idx="8284">
                  <c:v>44880.057789351849</c:v>
                </c:pt>
                <c:pt idx="8285">
                  <c:v>44880.057800925926</c:v>
                </c:pt>
                <c:pt idx="8286">
                  <c:v>44880.057812500003</c:v>
                </c:pt>
                <c:pt idx="8287">
                  <c:v>44880.057824074072</c:v>
                </c:pt>
                <c:pt idx="8288">
                  <c:v>44880.057835648149</c:v>
                </c:pt>
                <c:pt idx="8289">
                  <c:v>44880.057847222219</c:v>
                </c:pt>
                <c:pt idx="8290">
                  <c:v>44880.057858796295</c:v>
                </c:pt>
                <c:pt idx="8291">
                  <c:v>44880.057870370372</c:v>
                </c:pt>
                <c:pt idx="8292">
                  <c:v>44880.057881944442</c:v>
                </c:pt>
                <c:pt idx="8293">
                  <c:v>44880.057893518519</c:v>
                </c:pt>
                <c:pt idx="8294">
                  <c:v>44880.057905092595</c:v>
                </c:pt>
                <c:pt idx="8295">
                  <c:v>44880.057916666665</c:v>
                </c:pt>
                <c:pt idx="8296">
                  <c:v>44880.057928240742</c:v>
                </c:pt>
                <c:pt idx="8297">
                  <c:v>44880.057939814818</c:v>
                </c:pt>
                <c:pt idx="8298">
                  <c:v>44880.057951388888</c:v>
                </c:pt>
                <c:pt idx="8299">
                  <c:v>44880.057962962965</c:v>
                </c:pt>
                <c:pt idx="8300">
                  <c:v>44880.057974537034</c:v>
                </c:pt>
                <c:pt idx="8301">
                  <c:v>44880.057986111111</c:v>
                </c:pt>
                <c:pt idx="8302">
                  <c:v>44880.105671296296</c:v>
                </c:pt>
                <c:pt idx="8303">
                  <c:v>44880.105729166666</c:v>
                </c:pt>
                <c:pt idx="8304">
                  <c:v>44880.105740740742</c:v>
                </c:pt>
                <c:pt idx="8305">
                  <c:v>44880.105752314812</c:v>
                </c:pt>
                <c:pt idx="8306">
                  <c:v>44880.105763888889</c:v>
                </c:pt>
                <c:pt idx="8307">
                  <c:v>44880.115740740737</c:v>
                </c:pt>
                <c:pt idx="8308">
                  <c:v>44880.115798611114</c:v>
                </c:pt>
                <c:pt idx="8309">
                  <c:v>44880.115810185183</c:v>
                </c:pt>
                <c:pt idx="8310">
                  <c:v>44880.11582175926</c:v>
                </c:pt>
                <c:pt idx="8311">
                  <c:v>44880.115833333337</c:v>
                </c:pt>
                <c:pt idx="8312">
                  <c:v>44880.115844907406</c:v>
                </c:pt>
                <c:pt idx="8313">
                  <c:v>44880.115856481483</c:v>
                </c:pt>
                <c:pt idx="8314">
                  <c:v>44880.115868055553</c:v>
                </c:pt>
                <c:pt idx="8315">
                  <c:v>44880.115879629629</c:v>
                </c:pt>
                <c:pt idx="8316">
                  <c:v>44880.115891203706</c:v>
                </c:pt>
                <c:pt idx="8317">
                  <c:v>44880.115902777776</c:v>
                </c:pt>
                <c:pt idx="8318">
                  <c:v>44880.115914351853</c:v>
                </c:pt>
                <c:pt idx="8319">
                  <c:v>44880.115925925929</c:v>
                </c:pt>
                <c:pt idx="8320">
                  <c:v>44880.115937499999</c:v>
                </c:pt>
                <c:pt idx="8321">
                  <c:v>44880.115949074076</c:v>
                </c:pt>
                <c:pt idx="8322">
                  <c:v>44880.115960648145</c:v>
                </c:pt>
                <c:pt idx="8323">
                  <c:v>44880.115972222222</c:v>
                </c:pt>
                <c:pt idx="8324">
                  <c:v>44880.115983796299</c:v>
                </c:pt>
                <c:pt idx="8325">
                  <c:v>44880.115995370368</c:v>
                </c:pt>
                <c:pt idx="8326">
                  <c:v>44880.116006944445</c:v>
                </c:pt>
                <c:pt idx="8327">
                  <c:v>44880.116018518522</c:v>
                </c:pt>
                <c:pt idx="8328">
                  <c:v>44880.116030092591</c:v>
                </c:pt>
                <c:pt idx="8329">
                  <c:v>44880.116041666668</c:v>
                </c:pt>
                <c:pt idx="8330">
                  <c:v>44880.116053240738</c:v>
                </c:pt>
                <c:pt idx="8331">
                  <c:v>44880.116064814814</c:v>
                </c:pt>
                <c:pt idx="8332">
                  <c:v>44880.116076388891</c:v>
                </c:pt>
                <c:pt idx="8333">
                  <c:v>44880.116087962961</c:v>
                </c:pt>
                <c:pt idx="8334">
                  <c:v>44880.116099537037</c:v>
                </c:pt>
                <c:pt idx="8335">
                  <c:v>44880.116111111114</c:v>
                </c:pt>
                <c:pt idx="8336">
                  <c:v>44880.116122685184</c:v>
                </c:pt>
                <c:pt idx="8337">
                  <c:v>44880.11613425926</c:v>
                </c:pt>
                <c:pt idx="8338">
                  <c:v>44880.11614583333</c:v>
                </c:pt>
                <c:pt idx="8339">
                  <c:v>44880.116157407407</c:v>
                </c:pt>
                <c:pt idx="8340">
                  <c:v>44880.116168981483</c:v>
                </c:pt>
                <c:pt idx="8341">
                  <c:v>44880.116180555553</c:v>
                </c:pt>
                <c:pt idx="8342">
                  <c:v>44880.11619212963</c:v>
                </c:pt>
                <c:pt idx="8343">
                  <c:v>44880.116203703707</c:v>
                </c:pt>
                <c:pt idx="8344">
                  <c:v>44880.116215277776</c:v>
                </c:pt>
                <c:pt idx="8345">
                  <c:v>44880.116226851853</c:v>
                </c:pt>
                <c:pt idx="8346">
                  <c:v>44880.116238425922</c:v>
                </c:pt>
                <c:pt idx="8347">
                  <c:v>44880.117129629631</c:v>
                </c:pt>
                <c:pt idx="8348">
                  <c:v>44880.117152777777</c:v>
                </c:pt>
                <c:pt idx="8349">
                  <c:v>44880.122916666667</c:v>
                </c:pt>
                <c:pt idx="8350">
                  <c:v>44880.122939814813</c:v>
                </c:pt>
                <c:pt idx="8351">
                  <c:v>44880.12295138889</c:v>
                </c:pt>
                <c:pt idx="8352">
                  <c:v>44880.12296296296</c:v>
                </c:pt>
                <c:pt idx="8353">
                  <c:v>44880.122974537036</c:v>
                </c:pt>
                <c:pt idx="8354">
                  <c:v>44880.124884259261</c:v>
                </c:pt>
                <c:pt idx="8355">
                  <c:v>44880.1249537037</c:v>
                </c:pt>
                <c:pt idx="8356">
                  <c:v>44880.124965277777</c:v>
                </c:pt>
                <c:pt idx="8357">
                  <c:v>44880.124976851854</c:v>
                </c:pt>
                <c:pt idx="8358">
                  <c:v>44880.124988425923</c:v>
                </c:pt>
                <c:pt idx="8359">
                  <c:v>44880.125</c:v>
                </c:pt>
                <c:pt idx="8360">
                  <c:v>44880.125011574077</c:v>
                </c:pt>
                <c:pt idx="8361">
                  <c:v>44880.125023148146</c:v>
                </c:pt>
                <c:pt idx="8362">
                  <c:v>44880.125034722223</c:v>
                </c:pt>
                <c:pt idx="8363">
                  <c:v>44880.1250462963</c:v>
                </c:pt>
                <c:pt idx="8364">
                  <c:v>44880.125057870369</c:v>
                </c:pt>
                <c:pt idx="8365">
                  <c:v>44880.125069444446</c:v>
                </c:pt>
                <c:pt idx="8366">
                  <c:v>44880.125081018516</c:v>
                </c:pt>
                <c:pt idx="8367">
                  <c:v>44880.125092592592</c:v>
                </c:pt>
                <c:pt idx="8368">
                  <c:v>44880.125104166669</c:v>
                </c:pt>
                <c:pt idx="8369">
                  <c:v>44880.125115740739</c:v>
                </c:pt>
                <c:pt idx="8370">
                  <c:v>44880.125127314815</c:v>
                </c:pt>
                <c:pt idx="8371">
                  <c:v>44880.125138888892</c:v>
                </c:pt>
                <c:pt idx="8372">
                  <c:v>44880.125150462962</c:v>
                </c:pt>
                <c:pt idx="8373">
                  <c:v>44880.125162037039</c:v>
                </c:pt>
                <c:pt idx="8374">
                  <c:v>44880.125173611108</c:v>
                </c:pt>
                <c:pt idx="8375">
                  <c:v>44880.125185185185</c:v>
                </c:pt>
                <c:pt idx="8376">
                  <c:v>44880.125196759262</c:v>
                </c:pt>
                <c:pt idx="8377">
                  <c:v>44880.125208333331</c:v>
                </c:pt>
                <c:pt idx="8378">
                  <c:v>44880.125219907408</c:v>
                </c:pt>
                <c:pt idx="8379">
                  <c:v>44880.125231481485</c:v>
                </c:pt>
                <c:pt idx="8380">
                  <c:v>44880.125243055554</c:v>
                </c:pt>
                <c:pt idx="8381">
                  <c:v>44880.125254629631</c:v>
                </c:pt>
                <c:pt idx="8382">
                  <c:v>44880.1252662037</c:v>
                </c:pt>
                <c:pt idx="8383">
                  <c:v>44880.125277777777</c:v>
                </c:pt>
                <c:pt idx="8384">
                  <c:v>44880.125289351854</c:v>
                </c:pt>
                <c:pt idx="8385">
                  <c:v>44880.125300925924</c:v>
                </c:pt>
                <c:pt idx="8386">
                  <c:v>44880.1253125</c:v>
                </c:pt>
                <c:pt idx="8387">
                  <c:v>44880.125324074077</c:v>
                </c:pt>
                <c:pt idx="8388">
                  <c:v>44880.125335648147</c:v>
                </c:pt>
                <c:pt idx="8389">
                  <c:v>44880.125347222223</c:v>
                </c:pt>
                <c:pt idx="8390">
                  <c:v>44880.125358796293</c:v>
                </c:pt>
                <c:pt idx="8391">
                  <c:v>44880.12537037037</c:v>
                </c:pt>
                <c:pt idx="8392">
                  <c:v>44880.125381944446</c:v>
                </c:pt>
                <c:pt idx="8393">
                  <c:v>44880.125393518516</c:v>
                </c:pt>
                <c:pt idx="8394">
                  <c:v>44880.126736111109</c:v>
                </c:pt>
                <c:pt idx="8395">
                  <c:v>44880.126759259256</c:v>
                </c:pt>
                <c:pt idx="8396">
                  <c:v>44880.126770833333</c:v>
                </c:pt>
                <c:pt idx="8397">
                  <c:v>44880.126782407409</c:v>
                </c:pt>
                <c:pt idx="8398">
                  <c:v>44880.126793981479</c:v>
                </c:pt>
                <c:pt idx="8399">
                  <c:v>44880.126805555556</c:v>
                </c:pt>
                <c:pt idx="8400">
                  <c:v>44880.126817129632</c:v>
                </c:pt>
                <c:pt idx="8401">
                  <c:v>44880.126828703702</c:v>
                </c:pt>
                <c:pt idx="8402">
                  <c:v>44880.126840277779</c:v>
                </c:pt>
                <c:pt idx="8403">
                  <c:v>44880.126851851855</c:v>
                </c:pt>
                <c:pt idx="8404">
                  <c:v>44880.126863425925</c:v>
                </c:pt>
                <c:pt idx="8405">
                  <c:v>44880.126875000002</c:v>
                </c:pt>
                <c:pt idx="8406">
                  <c:v>44880.126886574071</c:v>
                </c:pt>
                <c:pt idx="8407">
                  <c:v>44880.126898148148</c:v>
                </c:pt>
                <c:pt idx="8408">
                  <c:v>44880.126909722225</c:v>
                </c:pt>
                <c:pt idx="8409">
                  <c:v>44880.126921296294</c:v>
                </c:pt>
                <c:pt idx="8410">
                  <c:v>44880.126932870371</c:v>
                </c:pt>
                <c:pt idx="8411">
                  <c:v>44880.126944444448</c:v>
                </c:pt>
                <c:pt idx="8412">
                  <c:v>44880.126956018517</c:v>
                </c:pt>
                <c:pt idx="8413">
                  <c:v>44880.126967592594</c:v>
                </c:pt>
                <c:pt idx="8414">
                  <c:v>44880.126979166664</c:v>
                </c:pt>
                <c:pt idx="8415">
                  <c:v>44880.12699074074</c:v>
                </c:pt>
                <c:pt idx="8416">
                  <c:v>44880.127002314817</c:v>
                </c:pt>
                <c:pt idx="8417">
                  <c:v>44880.127013888887</c:v>
                </c:pt>
                <c:pt idx="8418">
                  <c:v>44880.127025462964</c:v>
                </c:pt>
                <c:pt idx="8419">
                  <c:v>44880.12703703704</c:v>
                </c:pt>
                <c:pt idx="8420">
                  <c:v>44880.12704861111</c:v>
                </c:pt>
                <c:pt idx="8421">
                  <c:v>44880.127060185187</c:v>
                </c:pt>
                <c:pt idx="8422">
                  <c:v>44880.127071759256</c:v>
                </c:pt>
                <c:pt idx="8423">
                  <c:v>44880.127083333333</c:v>
                </c:pt>
                <c:pt idx="8424">
                  <c:v>44880.12709490741</c:v>
                </c:pt>
                <c:pt idx="8425">
                  <c:v>44880.127106481479</c:v>
                </c:pt>
                <c:pt idx="8426">
                  <c:v>44880.127118055556</c:v>
                </c:pt>
                <c:pt idx="8427">
                  <c:v>44880.127129629633</c:v>
                </c:pt>
                <c:pt idx="8428">
                  <c:v>44880.127141203702</c:v>
                </c:pt>
                <c:pt idx="8429">
                  <c:v>44880.127152777779</c:v>
                </c:pt>
                <c:pt idx="8430">
                  <c:v>44880.127164351848</c:v>
                </c:pt>
                <c:pt idx="8431">
                  <c:v>44880.127175925925</c:v>
                </c:pt>
                <c:pt idx="8432">
                  <c:v>44880.127187500002</c:v>
                </c:pt>
                <c:pt idx="8433">
                  <c:v>44880.127199074072</c:v>
                </c:pt>
                <c:pt idx="8434">
                  <c:v>44880.12777777778</c:v>
                </c:pt>
                <c:pt idx="8435">
                  <c:v>44880.127835648149</c:v>
                </c:pt>
                <c:pt idx="8436">
                  <c:v>44880.127847222226</c:v>
                </c:pt>
                <c:pt idx="8437">
                  <c:v>44880.127858796295</c:v>
                </c:pt>
                <c:pt idx="8438">
                  <c:v>44880.127870370372</c:v>
                </c:pt>
                <c:pt idx="8439">
                  <c:v>44880.127881944441</c:v>
                </c:pt>
                <c:pt idx="8440">
                  <c:v>44880.127893518518</c:v>
                </c:pt>
                <c:pt idx="8441">
                  <c:v>44880.127905092595</c:v>
                </c:pt>
                <c:pt idx="8442">
                  <c:v>44880.127916666665</c:v>
                </c:pt>
                <c:pt idx="8443">
                  <c:v>44880.127928240741</c:v>
                </c:pt>
                <c:pt idx="8444">
                  <c:v>44880.127939814818</c:v>
                </c:pt>
                <c:pt idx="8445">
                  <c:v>44880.127951388888</c:v>
                </c:pt>
                <c:pt idx="8446">
                  <c:v>44880.127962962964</c:v>
                </c:pt>
                <c:pt idx="8447">
                  <c:v>44880.127974537034</c:v>
                </c:pt>
                <c:pt idx="8448">
                  <c:v>44880.127986111111</c:v>
                </c:pt>
                <c:pt idx="8449">
                  <c:v>44880.127997685187</c:v>
                </c:pt>
                <c:pt idx="8450">
                  <c:v>44880.128009259257</c:v>
                </c:pt>
                <c:pt idx="8451">
                  <c:v>44880.128020833334</c:v>
                </c:pt>
                <c:pt idx="8452">
                  <c:v>44880.128032407411</c:v>
                </c:pt>
                <c:pt idx="8453">
                  <c:v>44880.12804398148</c:v>
                </c:pt>
                <c:pt idx="8454">
                  <c:v>44880.128055555557</c:v>
                </c:pt>
                <c:pt idx="8455">
                  <c:v>44880.128067129626</c:v>
                </c:pt>
                <c:pt idx="8456">
                  <c:v>44880.128078703703</c:v>
                </c:pt>
                <c:pt idx="8457">
                  <c:v>44880.12809027778</c:v>
                </c:pt>
                <c:pt idx="8458">
                  <c:v>44880.128101851849</c:v>
                </c:pt>
                <c:pt idx="8459">
                  <c:v>44880.128113425926</c:v>
                </c:pt>
                <c:pt idx="8460">
                  <c:v>44880.128125000003</c:v>
                </c:pt>
                <c:pt idx="8461">
                  <c:v>44880.128136574072</c:v>
                </c:pt>
                <c:pt idx="8462">
                  <c:v>44880.128148148149</c:v>
                </c:pt>
                <c:pt idx="8463">
                  <c:v>44880.128159722219</c:v>
                </c:pt>
                <c:pt idx="8464">
                  <c:v>44880.128171296295</c:v>
                </c:pt>
                <c:pt idx="8465">
                  <c:v>44880.128182870372</c:v>
                </c:pt>
                <c:pt idx="8466">
                  <c:v>44880.128194444442</c:v>
                </c:pt>
                <c:pt idx="8467">
                  <c:v>44880.128206018519</c:v>
                </c:pt>
                <c:pt idx="8468">
                  <c:v>44880.128217592595</c:v>
                </c:pt>
                <c:pt idx="8469">
                  <c:v>44880.128229166665</c:v>
                </c:pt>
                <c:pt idx="8470">
                  <c:v>44880.128240740742</c:v>
                </c:pt>
                <c:pt idx="8471">
                  <c:v>44880.128252314818</c:v>
                </c:pt>
                <c:pt idx="8472">
                  <c:v>44880.128263888888</c:v>
                </c:pt>
                <c:pt idx="8473">
                  <c:v>44880.128275462965</c:v>
                </c:pt>
                <c:pt idx="8474">
                  <c:v>44880.128287037034</c:v>
                </c:pt>
                <c:pt idx="8475">
                  <c:v>44880.128298611111</c:v>
                </c:pt>
                <c:pt idx="8476">
                  <c:v>44880.128310185188</c:v>
                </c:pt>
                <c:pt idx="8477">
                  <c:v>44880.128321759257</c:v>
                </c:pt>
                <c:pt idx="8478">
                  <c:v>44880.128333333334</c:v>
                </c:pt>
                <c:pt idx="8479">
                  <c:v>44880.128344907411</c:v>
                </c:pt>
                <c:pt idx="8480">
                  <c:v>44880.12835648148</c:v>
                </c:pt>
                <c:pt idx="8481">
                  <c:v>44880.128368055557</c:v>
                </c:pt>
                <c:pt idx="8482">
                  <c:v>44880.128379629627</c:v>
                </c:pt>
                <c:pt idx="8483">
                  <c:v>44880.128391203703</c:v>
                </c:pt>
                <c:pt idx="8484">
                  <c:v>44880.12840277778</c:v>
                </c:pt>
                <c:pt idx="8485">
                  <c:v>44880.12841435185</c:v>
                </c:pt>
                <c:pt idx="8486">
                  <c:v>44880.128425925926</c:v>
                </c:pt>
                <c:pt idx="8487">
                  <c:v>44880.128437500003</c:v>
                </c:pt>
                <c:pt idx="8488">
                  <c:v>44880.128449074073</c:v>
                </c:pt>
                <c:pt idx="8489">
                  <c:v>44880.128460648149</c:v>
                </c:pt>
                <c:pt idx="8490">
                  <c:v>44880.128472222219</c:v>
                </c:pt>
                <c:pt idx="8491">
                  <c:v>44880.128483796296</c:v>
                </c:pt>
                <c:pt idx="8492">
                  <c:v>44880.128495370373</c:v>
                </c:pt>
                <c:pt idx="8493">
                  <c:v>44880.128506944442</c:v>
                </c:pt>
                <c:pt idx="8494">
                  <c:v>44880.128518518519</c:v>
                </c:pt>
                <c:pt idx="8495">
                  <c:v>44880.128530092596</c:v>
                </c:pt>
                <c:pt idx="8496">
                  <c:v>44880.128541666665</c:v>
                </c:pt>
                <c:pt idx="8497">
                  <c:v>44880.128553240742</c:v>
                </c:pt>
                <c:pt idx="8498">
                  <c:v>44880.128564814811</c:v>
                </c:pt>
                <c:pt idx="8499">
                  <c:v>44880.128576388888</c:v>
                </c:pt>
                <c:pt idx="8500">
                  <c:v>44880.128587962965</c:v>
                </c:pt>
                <c:pt idx="8501">
                  <c:v>44880.128599537034</c:v>
                </c:pt>
                <c:pt idx="8502">
                  <c:v>44880.128611111111</c:v>
                </c:pt>
                <c:pt idx="8503">
                  <c:v>44880.128622685188</c:v>
                </c:pt>
                <c:pt idx="8504">
                  <c:v>44880.128634259258</c:v>
                </c:pt>
                <c:pt idx="8505">
                  <c:v>44880.128645833334</c:v>
                </c:pt>
                <c:pt idx="8506">
                  <c:v>44880.128657407404</c:v>
                </c:pt>
                <c:pt idx="8507">
                  <c:v>44880.128668981481</c:v>
                </c:pt>
                <c:pt idx="8508">
                  <c:v>44880.128680555557</c:v>
                </c:pt>
                <c:pt idx="8509">
                  <c:v>44880.128692129627</c:v>
                </c:pt>
                <c:pt idx="8510">
                  <c:v>44880.128703703704</c:v>
                </c:pt>
                <c:pt idx="8511">
                  <c:v>44880.12871527778</c:v>
                </c:pt>
                <c:pt idx="8512">
                  <c:v>44880.12872685185</c:v>
                </c:pt>
                <c:pt idx="8513">
                  <c:v>44880.128738425927</c:v>
                </c:pt>
                <c:pt idx="8514">
                  <c:v>44880.128750000003</c:v>
                </c:pt>
                <c:pt idx="8515">
                  <c:v>44880.128761574073</c:v>
                </c:pt>
                <c:pt idx="8516">
                  <c:v>44880.12877314815</c:v>
                </c:pt>
                <c:pt idx="8517">
                  <c:v>44880.128784722219</c:v>
                </c:pt>
                <c:pt idx="8518">
                  <c:v>44880.128796296296</c:v>
                </c:pt>
                <c:pt idx="8519">
                  <c:v>44880.174768518518</c:v>
                </c:pt>
                <c:pt idx="8520">
                  <c:v>44880.174814814818</c:v>
                </c:pt>
                <c:pt idx="8521">
                  <c:v>44880.174826388888</c:v>
                </c:pt>
                <c:pt idx="8522">
                  <c:v>44880.174837962964</c:v>
                </c:pt>
                <c:pt idx="8523">
                  <c:v>44880.174849537034</c:v>
                </c:pt>
                <c:pt idx="8524">
                  <c:v>44880.174861111111</c:v>
                </c:pt>
                <c:pt idx="8525">
                  <c:v>44880.175694444442</c:v>
                </c:pt>
                <c:pt idx="8526">
                  <c:v>44880.175752314812</c:v>
                </c:pt>
                <c:pt idx="8527">
                  <c:v>44880.175763888888</c:v>
                </c:pt>
                <c:pt idx="8528">
                  <c:v>44880.175775462965</c:v>
                </c:pt>
                <c:pt idx="8529">
                  <c:v>44880.175787037035</c:v>
                </c:pt>
                <c:pt idx="8530">
                  <c:v>44880.175798611112</c:v>
                </c:pt>
                <c:pt idx="8531">
                  <c:v>44880.175810185188</c:v>
                </c:pt>
                <c:pt idx="8532">
                  <c:v>44880.175821759258</c:v>
                </c:pt>
                <c:pt idx="8533">
                  <c:v>44880.175833333335</c:v>
                </c:pt>
                <c:pt idx="8534">
                  <c:v>44880.175844907404</c:v>
                </c:pt>
                <c:pt idx="8535">
                  <c:v>44880.175856481481</c:v>
                </c:pt>
                <c:pt idx="8536">
                  <c:v>44880.175868055558</c:v>
                </c:pt>
                <c:pt idx="8537">
                  <c:v>44880.175879629627</c:v>
                </c:pt>
                <c:pt idx="8538">
                  <c:v>44880.175891203704</c:v>
                </c:pt>
                <c:pt idx="8539">
                  <c:v>44880.175902777781</c:v>
                </c:pt>
                <c:pt idx="8540">
                  <c:v>44880.17591435185</c:v>
                </c:pt>
                <c:pt idx="8541">
                  <c:v>44880.175925925927</c:v>
                </c:pt>
                <c:pt idx="8542">
                  <c:v>44880.175937499997</c:v>
                </c:pt>
                <c:pt idx="8543">
                  <c:v>44880.175949074073</c:v>
                </c:pt>
                <c:pt idx="8544">
                  <c:v>44880.17596064815</c:v>
                </c:pt>
                <c:pt idx="8545">
                  <c:v>44880.17597222222</c:v>
                </c:pt>
                <c:pt idx="8546">
                  <c:v>44880.175983796296</c:v>
                </c:pt>
                <c:pt idx="8547">
                  <c:v>44880.175995370373</c:v>
                </c:pt>
                <c:pt idx="8548">
                  <c:v>44880.176006944443</c:v>
                </c:pt>
                <c:pt idx="8549">
                  <c:v>44880.176018518519</c:v>
                </c:pt>
                <c:pt idx="8550">
                  <c:v>44880.176030092596</c:v>
                </c:pt>
                <c:pt idx="8551">
                  <c:v>44880.176041666666</c:v>
                </c:pt>
                <c:pt idx="8552">
                  <c:v>44880.176053240742</c:v>
                </c:pt>
                <c:pt idx="8553">
                  <c:v>44880.176064814812</c:v>
                </c:pt>
                <c:pt idx="8554">
                  <c:v>44880.176076388889</c:v>
                </c:pt>
                <c:pt idx="8555">
                  <c:v>44880.176087962966</c:v>
                </c:pt>
                <c:pt idx="8556">
                  <c:v>44880.176099537035</c:v>
                </c:pt>
                <c:pt idx="8557">
                  <c:v>44880.176111111112</c:v>
                </c:pt>
                <c:pt idx="8558">
                  <c:v>44880.176122685189</c:v>
                </c:pt>
                <c:pt idx="8559">
                  <c:v>44880.176134259258</c:v>
                </c:pt>
                <c:pt idx="8560">
                  <c:v>44880.176145833335</c:v>
                </c:pt>
                <c:pt idx="8561">
                  <c:v>44880.176157407404</c:v>
                </c:pt>
                <c:pt idx="8562">
                  <c:v>44880.176168981481</c:v>
                </c:pt>
                <c:pt idx="8563">
                  <c:v>44880.176180555558</c:v>
                </c:pt>
                <c:pt idx="8564">
                  <c:v>44880.176192129627</c:v>
                </c:pt>
                <c:pt idx="8565">
                  <c:v>44880.176203703704</c:v>
                </c:pt>
                <c:pt idx="8566">
                  <c:v>44880.176215277781</c:v>
                </c:pt>
                <c:pt idx="8567">
                  <c:v>44880.176226851851</c:v>
                </c:pt>
                <c:pt idx="8568">
                  <c:v>44880.176238425927</c:v>
                </c:pt>
                <c:pt idx="8569">
                  <c:v>44880.176249999997</c:v>
                </c:pt>
                <c:pt idx="8570">
                  <c:v>44880.176261574074</c:v>
                </c:pt>
                <c:pt idx="8571">
                  <c:v>44880.17627314815</c:v>
                </c:pt>
                <c:pt idx="8572">
                  <c:v>44880.17628472222</c:v>
                </c:pt>
                <c:pt idx="8573">
                  <c:v>44880.176296296297</c:v>
                </c:pt>
                <c:pt idx="8574">
                  <c:v>44880.176307870373</c:v>
                </c:pt>
                <c:pt idx="8575">
                  <c:v>44880.176319444443</c:v>
                </c:pt>
                <c:pt idx="8576">
                  <c:v>44880.17633101852</c:v>
                </c:pt>
                <c:pt idx="8577">
                  <c:v>44880.176342592589</c:v>
                </c:pt>
                <c:pt idx="8578">
                  <c:v>44880.176354166666</c:v>
                </c:pt>
                <c:pt idx="8579">
                  <c:v>44880.176365740743</c:v>
                </c:pt>
                <c:pt idx="8580">
                  <c:v>44880.176377314812</c:v>
                </c:pt>
                <c:pt idx="8581">
                  <c:v>44880.176388888889</c:v>
                </c:pt>
                <c:pt idx="8582">
                  <c:v>44880.176400462966</c:v>
                </c:pt>
                <c:pt idx="8583">
                  <c:v>44880.176412037035</c:v>
                </c:pt>
                <c:pt idx="8584">
                  <c:v>44880.176423611112</c:v>
                </c:pt>
                <c:pt idx="8585">
                  <c:v>44880.176435185182</c:v>
                </c:pt>
                <c:pt idx="8586">
                  <c:v>44880.176446759258</c:v>
                </c:pt>
                <c:pt idx="8587">
                  <c:v>44880.176458333335</c:v>
                </c:pt>
                <c:pt idx="8588">
                  <c:v>44880.176469907405</c:v>
                </c:pt>
                <c:pt idx="8589">
                  <c:v>44880.176481481481</c:v>
                </c:pt>
                <c:pt idx="8590">
                  <c:v>44880.176493055558</c:v>
                </c:pt>
                <c:pt idx="8591">
                  <c:v>44880.176504629628</c:v>
                </c:pt>
                <c:pt idx="8592">
                  <c:v>44880.176516203705</c:v>
                </c:pt>
                <c:pt idx="8593">
                  <c:v>44880.176527777781</c:v>
                </c:pt>
                <c:pt idx="8594">
                  <c:v>44880.176539351851</c:v>
                </c:pt>
                <c:pt idx="8595">
                  <c:v>44880.176550925928</c:v>
                </c:pt>
                <c:pt idx="8596">
                  <c:v>44880.176562499997</c:v>
                </c:pt>
                <c:pt idx="8597">
                  <c:v>44880.176574074074</c:v>
                </c:pt>
                <c:pt idx="8598">
                  <c:v>44880.176585648151</c:v>
                </c:pt>
                <c:pt idx="8599">
                  <c:v>44880.17659722222</c:v>
                </c:pt>
                <c:pt idx="8600">
                  <c:v>44880.176608796297</c:v>
                </c:pt>
                <c:pt idx="8601">
                  <c:v>44880.176620370374</c:v>
                </c:pt>
                <c:pt idx="8602">
                  <c:v>44880.176631944443</c:v>
                </c:pt>
                <c:pt idx="8603">
                  <c:v>44880.17664351852</c:v>
                </c:pt>
                <c:pt idx="8604">
                  <c:v>44880.176655092589</c:v>
                </c:pt>
                <c:pt idx="8605">
                  <c:v>44880.176666666666</c:v>
                </c:pt>
                <c:pt idx="8606">
                  <c:v>44880.176678240743</c:v>
                </c:pt>
                <c:pt idx="8607">
                  <c:v>44880.176689814813</c:v>
                </c:pt>
                <c:pt idx="8608">
                  <c:v>44880.176701388889</c:v>
                </c:pt>
                <c:pt idx="8609">
                  <c:v>44880.176712962966</c:v>
                </c:pt>
                <c:pt idx="8610">
                  <c:v>44880.176724537036</c:v>
                </c:pt>
                <c:pt idx="8611">
                  <c:v>44880.176736111112</c:v>
                </c:pt>
                <c:pt idx="8612">
                  <c:v>44880.176747685182</c:v>
                </c:pt>
                <c:pt idx="8613">
                  <c:v>44880.176759259259</c:v>
                </c:pt>
                <c:pt idx="8614">
                  <c:v>44880.176770833335</c:v>
                </c:pt>
                <c:pt idx="8615">
                  <c:v>44880.176782407405</c:v>
                </c:pt>
                <c:pt idx="8616">
                  <c:v>44880.176793981482</c:v>
                </c:pt>
                <c:pt idx="8617">
                  <c:v>44880.176805555559</c:v>
                </c:pt>
                <c:pt idx="8618">
                  <c:v>44880.176817129628</c:v>
                </c:pt>
                <c:pt idx="8619">
                  <c:v>44880.176828703705</c:v>
                </c:pt>
                <c:pt idx="8620">
                  <c:v>44880.176840277774</c:v>
                </c:pt>
                <c:pt idx="8621">
                  <c:v>44880.176851851851</c:v>
                </c:pt>
                <c:pt idx="8622">
                  <c:v>44880.176863425928</c:v>
                </c:pt>
                <c:pt idx="8623">
                  <c:v>44880.176874999997</c:v>
                </c:pt>
                <c:pt idx="8624">
                  <c:v>44880.176886574074</c:v>
                </c:pt>
                <c:pt idx="8625">
                  <c:v>44880.176898148151</c:v>
                </c:pt>
                <c:pt idx="8626">
                  <c:v>44880.17690972222</c:v>
                </c:pt>
                <c:pt idx="8627">
                  <c:v>44880.176921296297</c:v>
                </c:pt>
                <c:pt idx="8628">
                  <c:v>44880.176932870374</c:v>
                </c:pt>
                <c:pt idx="8629">
                  <c:v>44880.176944444444</c:v>
                </c:pt>
                <c:pt idx="8630">
                  <c:v>44880.17695601852</c:v>
                </c:pt>
                <c:pt idx="8631">
                  <c:v>44880.17696759259</c:v>
                </c:pt>
                <c:pt idx="8632">
                  <c:v>44880.176979166667</c:v>
                </c:pt>
                <c:pt idx="8633">
                  <c:v>44880.176990740743</c:v>
                </c:pt>
                <c:pt idx="8634">
                  <c:v>44880.177002314813</c:v>
                </c:pt>
                <c:pt idx="8635">
                  <c:v>44880.17701388889</c:v>
                </c:pt>
                <c:pt idx="8636">
                  <c:v>44880.177025462966</c:v>
                </c:pt>
                <c:pt idx="8637">
                  <c:v>44880.177037037036</c:v>
                </c:pt>
                <c:pt idx="8638">
                  <c:v>44880.177048611113</c:v>
                </c:pt>
                <c:pt idx="8639">
                  <c:v>44880.177060185182</c:v>
                </c:pt>
                <c:pt idx="8640">
                  <c:v>44880.177071759259</c:v>
                </c:pt>
                <c:pt idx="8641">
                  <c:v>44880.177083333336</c:v>
                </c:pt>
                <c:pt idx="8642">
                  <c:v>44880.177094907405</c:v>
                </c:pt>
                <c:pt idx="8643">
                  <c:v>44880.177106481482</c:v>
                </c:pt>
                <c:pt idx="8644">
                  <c:v>44880.177118055559</c:v>
                </c:pt>
                <c:pt idx="8645">
                  <c:v>44880.177129629628</c:v>
                </c:pt>
                <c:pt idx="8646">
                  <c:v>44880.177141203705</c:v>
                </c:pt>
                <c:pt idx="8647">
                  <c:v>44880.177152777775</c:v>
                </c:pt>
                <c:pt idx="8648">
                  <c:v>44880.177164351851</c:v>
                </c:pt>
                <c:pt idx="8649">
                  <c:v>44880.177175925928</c:v>
                </c:pt>
                <c:pt idx="8650">
                  <c:v>44880.177187499998</c:v>
                </c:pt>
                <c:pt idx="8651">
                  <c:v>44880.177199074074</c:v>
                </c:pt>
                <c:pt idx="8652">
                  <c:v>44880.177210648151</c:v>
                </c:pt>
                <c:pt idx="8653">
                  <c:v>44880.177222222221</c:v>
                </c:pt>
                <c:pt idx="8654">
                  <c:v>44880.177233796298</c:v>
                </c:pt>
                <c:pt idx="8655">
                  <c:v>44880.177245370367</c:v>
                </c:pt>
                <c:pt idx="8656">
                  <c:v>44880.177256944444</c:v>
                </c:pt>
                <c:pt idx="8657">
                  <c:v>44880.177268518521</c:v>
                </c:pt>
                <c:pt idx="8658">
                  <c:v>44880.17728009259</c:v>
                </c:pt>
                <c:pt idx="8659">
                  <c:v>44880.177291666667</c:v>
                </c:pt>
                <c:pt idx="8660">
                  <c:v>44880.177303240744</c:v>
                </c:pt>
                <c:pt idx="8661">
                  <c:v>44880.177314814813</c:v>
                </c:pt>
                <c:pt idx="8662">
                  <c:v>44880.17732638889</c:v>
                </c:pt>
                <c:pt idx="8663">
                  <c:v>44880.177337962959</c:v>
                </c:pt>
                <c:pt idx="8664">
                  <c:v>44880.177349537036</c:v>
                </c:pt>
                <c:pt idx="8665">
                  <c:v>44880.177361111113</c:v>
                </c:pt>
                <c:pt idx="8666">
                  <c:v>44880.177372685182</c:v>
                </c:pt>
                <c:pt idx="8667">
                  <c:v>44880.177384259259</c:v>
                </c:pt>
                <c:pt idx="8668">
                  <c:v>44880.177395833336</c:v>
                </c:pt>
                <c:pt idx="8669">
                  <c:v>44880.177407407406</c:v>
                </c:pt>
                <c:pt idx="8670">
                  <c:v>44880.177418981482</c:v>
                </c:pt>
                <c:pt idx="8671">
                  <c:v>44880.177430555559</c:v>
                </c:pt>
                <c:pt idx="8672">
                  <c:v>44880.177442129629</c:v>
                </c:pt>
                <c:pt idx="8673">
                  <c:v>44880.177453703705</c:v>
                </c:pt>
                <c:pt idx="8674">
                  <c:v>44880.177465277775</c:v>
                </c:pt>
                <c:pt idx="8675">
                  <c:v>44880.177476851852</c:v>
                </c:pt>
                <c:pt idx="8676">
                  <c:v>44880.177488425928</c:v>
                </c:pt>
                <c:pt idx="8677">
                  <c:v>44880.177499999998</c:v>
                </c:pt>
                <c:pt idx="8678">
                  <c:v>44880.177511574075</c:v>
                </c:pt>
                <c:pt idx="8679">
                  <c:v>44880.177523148152</c:v>
                </c:pt>
                <c:pt idx="8680">
                  <c:v>44880.177534722221</c:v>
                </c:pt>
                <c:pt idx="8681">
                  <c:v>44880.177546296298</c:v>
                </c:pt>
                <c:pt idx="8682">
                  <c:v>44880.177557870367</c:v>
                </c:pt>
                <c:pt idx="8683">
                  <c:v>44880.177569444444</c:v>
                </c:pt>
                <c:pt idx="8684">
                  <c:v>44880.177581018521</c:v>
                </c:pt>
                <c:pt idx="8685">
                  <c:v>44880.17759259259</c:v>
                </c:pt>
                <c:pt idx="8686">
                  <c:v>44880.177604166667</c:v>
                </c:pt>
                <c:pt idx="8687">
                  <c:v>44880.177615740744</c:v>
                </c:pt>
                <c:pt idx="8688">
                  <c:v>44880.177627314813</c:v>
                </c:pt>
                <c:pt idx="8689">
                  <c:v>44880.17763888889</c:v>
                </c:pt>
                <c:pt idx="8690">
                  <c:v>44880.17765046296</c:v>
                </c:pt>
                <c:pt idx="8691">
                  <c:v>44880.177662037036</c:v>
                </c:pt>
                <c:pt idx="8692">
                  <c:v>44880.177673611113</c:v>
                </c:pt>
                <c:pt idx="8693">
                  <c:v>44880.177685185183</c:v>
                </c:pt>
                <c:pt idx="8694">
                  <c:v>44880.17769675926</c:v>
                </c:pt>
                <c:pt idx="8695">
                  <c:v>44880.177708333336</c:v>
                </c:pt>
                <c:pt idx="8696">
                  <c:v>44880.177719907406</c:v>
                </c:pt>
                <c:pt idx="8697">
                  <c:v>44880.177731481483</c:v>
                </c:pt>
                <c:pt idx="8698">
                  <c:v>44880.177743055552</c:v>
                </c:pt>
                <c:pt idx="8699">
                  <c:v>44880.177754629629</c:v>
                </c:pt>
                <c:pt idx="8700">
                  <c:v>44880.177766203706</c:v>
                </c:pt>
                <c:pt idx="8701">
                  <c:v>44880.177777777775</c:v>
                </c:pt>
                <c:pt idx="8702">
                  <c:v>44880.177789351852</c:v>
                </c:pt>
                <c:pt idx="8703">
                  <c:v>44880.177800925929</c:v>
                </c:pt>
                <c:pt idx="8704">
                  <c:v>44880.177812499998</c:v>
                </c:pt>
                <c:pt idx="8705">
                  <c:v>44880.177824074075</c:v>
                </c:pt>
                <c:pt idx="8706">
                  <c:v>44880.177835648145</c:v>
                </c:pt>
                <c:pt idx="8707">
                  <c:v>44880.177847222221</c:v>
                </c:pt>
                <c:pt idx="8708">
                  <c:v>44880.177858796298</c:v>
                </c:pt>
                <c:pt idx="8709">
                  <c:v>44880.177870370368</c:v>
                </c:pt>
                <c:pt idx="8710">
                  <c:v>44880.177881944444</c:v>
                </c:pt>
                <c:pt idx="8711">
                  <c:v>44880.177893518521</c:v>
                </c:pt>
                <c:pt idx="8712">
                  <c:v>44880.177905092591</c:v>
                </c:pt>
                <c:pt idx="8713">
                  <c:v>44880.177916666667</c:v>
                </c:pt>
                <c:pt idx="8714">
                  <c:v>44880.177928240744</c:v>
                </c:pt>
                <c:pt idx="8715">
                  <c:v>44880.177939814814</c:v>
                </c:pt>
                <c:pt idx="8716">
                  <c:v>44880.177951388891</c:v>
                </c:pt>
                <c:pt idx="8717">
                  <c:v>44880.17796296296</c:v>
                </c:pt>
                <c:pt idx="8718">
                  <c:v>44880.177974537037</c:v>
                </c:pt>
                <c:pt idx="8719">
                  <c:v>44880.177986111114</c:v>
                </c:pt>
                <c:pt idx="8720">
                  <c:v>44880.177997685183</c:v>
                </c:pt>
                <c:pt idx="8721">
                  <c:v>44880.17800925926</c:v>
                </c:pt>
                <c:pt idx="8722">
                  <c:v>44880.178020833337</c:v>
                </c:pt>
                <c:pt idx="8723">
                  <c:v>44880.178032407406</c:v>
                </c:pt>
                <c:pt idx="8724">
                  <c:v>44880.178043981483</c:v>
                </c:pt>
                <c:pt idx="8725">
                  <c:v>44880.178055555552</c:v>
                </c:pt>
                <c:pt idx="8726">
                  <c:v>44880.178067129629</c:v>
                </c:pt>
                <c:pt idx="8727">
                  <c:v>44880.178078703706</c:v>
                </c:pt>
                <c:pt idx="8728">
                  <c:v>44880.178090277775</c:v>
                </c:pt>
                <c:pt idx="8729">
                  <c:v>44880.178101851852</c:v>
                </c:pt>
                <c:pt idx="8730">
                  <c:v>44880.178113425929</c:v>
                </c:pt>
                <c:pt idx="8731">
                  <c:v>44880.178124999999</c:v>
                </c:pt>
                <c:pt idx="8732">
                  <c:v>44880.178136574075</c:v>
                </c:pt>
                <c:pt idx="8733">
                  <c:v>44880.178148148145</c:v>
                </c:pt>
                <c:pt idx="8734">
                  <c:v>44880.178159722222</c:v>
                </c:pt>
                <c:pt idx="8735">
                  <c:v>44880.178171296298</c:v>
                </c:pt>
                <c:pt idx="8736">
                  <c:v>44880.178182870368</c:v>
                </c:pt>
                <c:pt idx="8737">
                  <c:v>44880.178194444445</c:v>
                </c:pt>
                <c:pt idx="8738">
                  <c:v>44880.178206018521</c:v>
                </c:pt>
                <c:pt idx="8739">
                  <c:v>44880.178217592591</c:v>
                </c:pt>
                <c:pt idx="8740">
                  <c:v>44880.178229166668</c:v>
                </c:pt>
                <c:pt idx="8741">
                  <c:v>44880.178240740737</c:v>
                </c:pt>
                <c:pt idx="8742">
                  <c:v>44880.178252314814</c:v>
                </c:pt>
                <c:pt idx="8743">
                  <c:v>44880.178263888891</c:v>
                </c:pt>
                <c:pt idx="8744">
                  <c:v>44880.17827546296</c:v>
                </c:pt>
                <c:pt idx="8745">
                  <c:v>44880.178287037037</c:v>
                </c:pt>
                <c:pt idx="8746">
                  <c:v>44880.178298611114</c:v>
                </c:pt>
                <c:pt idx="8747">
                  <c:v>44880.178310185183</c:v>
                </c:pt>
                <c:pt idx="8748">
                  <c:v>44880.17832175926</c:v>
                </c:pt>
                <c:pt idx="8749">
                  <c:v>44880.178333333337</c:v>
                </c:pt>
                <c:pt idx="8750">
                  <c:v>44880.178344907406</c:v>
                </c:pt>
                <c:pt idx="8751">
                  <c:v>44880.178356481483</c:v>
                </c:pt>
                <c:pt idx="8752">
                  <c:v>44880.178368055553</c:v>
                </c:pt>
                <c:pt idx="8753">
                  <c:v>44880.178379629629</c:v>
                </c:pt>
                <c:pt idx="8754">
                  <c:v>44880.178391203706</c:v>
                </c:pt>
                <c:pt idx="8755">
                  <c:v>44880.178402777776</c:v>
                </c:pt>
                <c:pt idx="8756">
                  <c:v>44880.178414351853</c:v>
                </c:pt>
                <c:pt idx="8757">
                  <c:v>44880.178425925929</c:v>
                </c:pt>
                <c:pt idx="8758">
                  <c:v>44880.178437499999</c:v>
                </c:pt>
                <c:pt idx="8759">
                  <c:v>44880.178449074076</c:v>
                </c:pt>
                <c:pt idx="8760">
                  <c:v>44880.178460648145</c:v>
                </c:pt>
                <c:pt idx="8761">
                  <c:v>44880.178472222222</c:v>
                </c:pt>
                <c:pt idx="8762">
                  <c:v>44880.178483796299</c:v>
                </c:pt>
                <c:pt idx="8763">
                  <c:v>44880.178495370368</c:v>
                </c:pt>
                <c:pt idx="8764">
                  <c:v>44880.178506944445</c:v>
                </c:pt>
                <c:pt idx="8765">
                  <c:v>44880.178518518522</c:v>
                </c:pt>
                <c:pt idx="8766">
                  <c:v>44880.178530092591</c:v>
                </c:pt>
                <c:pt idx="8767">
                  <c:v>44880.178541666668</c:v>
                </c:pt>
                <c:pt idx="8768">
                  <c:v>44880.178553240738</c:v>
                </c:pt>
                <c:pt idx="8769">
                  <c:v>44880.178564814814</c:v>
                </c:pt>
                <c:pt idx="8770">
                  <c:v>44880.178576388891</c:v>
                </c:pt>
                <c:pt idx="8771">
                  <c:v>44880.178587962961</c:v>
                </c:pt>
                <c:pt idx="8772">
                  <c:v>44880.178599537037</c:v>
                </c:pt>
                <c:pt idx="8773">
                  <c:v>44880.178611111114</c:v>
                </c:pt>
                <c:pt idx="8774">
                  <c:v>44880.178622685184</c:v>
                </c:pt>
                <c:pt idx="8775">
                  <c:v>44880.17863425926</c:v>
                </c:pt>
                <c:pt idx="8776">
                  <c:v>44880.17864583333</c:v>
                </c:pt>
                <c:pt idx="8777">
                  <c:v>44880.178657407407</c:v>
                </c:pt>
                <c:pt idx="8778">
                  <c:v>44880.178668981483</c:v>
                </c:pt>
                <c:pt idx="8779">
                  <c:v>44880.178680555553</c:v>
                </c:pt>
                <c:pt idx="8780">
                  <c:v>44880.17869212963</c:v>
                </c:pt>
                <c:pt idx="8781">
                  <c:v>44880.178703703707</c:v>
                </c:pt>
                <c:pt idx="8782">
                  <c:v>44880.178715277776</c:v>
                </c:pt>
                <c:pt idx="8783">
                  <c:v>44880.178726851853</c:v>
                </c:pt>
                <c:pt idx="8784">
                  <c:v>44880.178738425922</c:v>
                </c:pt>
                <c:pt idx="8785">
                  <c:v>44880.178749999999</c:v>
                </c:pt>
                <c:pt idx="8786">
                  <c:v>44880.178761574076</c:v>
                </c:pt>
                <c:pt idx="8787">
                  <c:v>44880.178773148145</c:v>
                </c:pt>
                <c:pt idx="8788">
                  <c:v>44880.178784722222</c:v>
                </c:pt>
                <c:pt idx="8789">
                  <c:v>44880.178796296299</c:v>
                </c:pt>
                <c:pt idx="8790">
                  <c:v>44880.178807870368</c:v>
                </c:pt>
                <c:pt idx="8791">
                  <c:v>44880.178819444445</c:v>
                </c:pt>
                <c:pt idx="8792">
                  <c:v>44880.178831018522</c:v>
                </c:pt>
                <c:pt idx="8793">
                  <c:v>44880.178842592592</c:v>
                </c:pt>
                <c:pt idx="8794">
                  <c:v>44880.178854166668</c:v>
                </c:pt>
                <c:pt idx="8795">
                  <c:v>44880.178865740738</c:v>
                </c:pt>
                <c:pt idx="8796">
                  <c:v>44880.178877314815</c:v>
                </c:pt>
                <c:pt idx="8797">
                  <c:v>44880.178888888891</c:v>
                </c:pt>
                <c:pt idx="8798">
                  <c:v>44880.178900462961</c:v>
                </c:pt>
                <c:pt idx="8799">
                  <c:v>44880.178912037038</c:v>
                </c:pt>
                <c:pt idx="8800">
                  <c:v>44880.178923611114</c:v>
                </c:pt>
                <c:pt idx="8801">
                  <c:v>44880.178935185184</c:v>
                </c:pt>
                <c:pt idx="8802">
                  <c:v>44880.178946759261</c:v>
                </c:pt>
                <c:pt idx="8803">
                  <c:v>44880.17895833333</c:v>
                </c:pt>
                <c:pt idx="8804">
                  <c:v>44880.178969907407</c:v>
                </c:pt>
                <c:pt idx="8805">
                  <c:v>44880.178981481484</c:v>
                </c:pt>
                <c:pt idx="8806">
                  <c:v>44880.178993055553</c:v>
                </c:pt>
                <c:pt idx="8807">
                  <c:v>44880.17900462963</c:v>
                </c:pt>
                <c:pt idx="8808">
                  <c:v>44880.179016203707</c:v>
                </c:pt>
                <c:pt idx="8809">
                  <c:v>44880.179027777776</c:v>
                </c:pt>
                <c:pt idx="8810">
                  <c:v>44880.179039351853</c:v>
                </c:pt>
                <c:pt idx="8811">
                  <c:v>44880.179050925923</c:v>
                </c:pt>
                <c:pt idx="8812">
                  <c:v>44880.179062499999</c:v>
                </c:pt>
                <c:pt idx="8813">
                  <c:v>44880.179074074076</c:v>
                </c:pt>
                <c:pt idx="8814">
                  <c:v>44880.179085648146</c:v>
                </c:pt>
                <c:pt idx="8815">
                  <c:v>44880.179097222222</c:v>
                </c:pt>
                <c:pt idx="8816">
                  <c:v>44880.179108796299</c:v>
                </c:pt>
                <c:pt idx="8817">
                  <c:v>44880.179120370369</c:v>
                </c:pt>
                <c:pt idx="8818">
                  <c:v>44880.179131944446</c:v>
                </c:pt>
                <c:pt idx="8819">
                  <c:v>44880.179143518515</c:v>
                </c:pt>
                <c:pt idx="8820">
                  <c:v>44880.179155092592</c:v>
                </c:pt>
                <c:pt idx="8821">
                  <c:v>44880.179166666669</c:v>
                </c:pt>
                <c:pt idx="8822">
                  <c:v>44880.179178240738</c:v>
                </c:pt>
                <c:pt idx="8823">
                  <c:v>44880.179189814815</c:v>
                </c:pt>
                <c:pt idx="8824">
                  <c:v>44880.179201388892</c:v>
                </c:pt>
                <c:pt idx="8825">
                  <c:v>44880.179212962961</c:v>
                </c:pt>
                <c:pt idx="8826">
                  <c:v>44880.179224537038</c:v>
                </c:pt>
                <c:pt idx="8827">
                  <c:v>44880.179236111115</c:v>
                </c:pt>
                <c:pt idx="8828">
                  <c:v>44880.179247685184</c:v>
                </c:pt>
                <c:pt idx="8829">
                  <c:v>44880.179259259261</c:v>
                </c:pt>
                <c:pt idx="8830">
                  <c:v>44880.179270833331</c:v>
                </c:pt>
                <c:pt idx="8831">
                  <c:v>44880.179282407407</c:v>
                </c:pt>
                <c:pt idx="8832">
                  <c:v>44880.179293981484</c:v>
                </c:pt>
                <c:pt idx="8833">
                  <c:v>44880.179305555554</c:v>
                </c:pt>
                <c:pt idx="8834">
                  <c:v>44880.17931712963</c:v>
                </c:pt>
                <c:pt idx="8835">
                  <c:v>44880.179328703707</c:v>
                </c:pt>
                <c:pt idx="8836">
                  <c:v>44880.179340277777</c:v>
                </c:pt>
                <c:pt idx="8837">
                  <c:v>44880.179351851853</c:v>
                </c:pt>
                <c:pt idx="8838">
                  <c:v>44880.179363425923</c:v>
                </c:pt>
                <c:pt idx="8839">
                  <c:v>44880.179375</c:v>
                </c:pt>
                <c:pt idx="8840">
                  <c:v>44880.179386574076</c:v>
                </c:pt>
                <c:pt idx="8841">
                  <c:v>44880.179398148146</c:v>
                </c:pt>
                <c:pt idx="8842">
                  <c:v>44880.179409722223</c:v>
                </c:pt>
                <c:pt idx="8843">
                  <c:v>44880.1794212963</c:v>
                </c:pt>
                <c:pt idx="8844">
                  <c:v>44880.179432870369</c:v>
                </c:pt>
                <c:pt idx="8845">
                  <c:v>44880.179444444446</c:v>
                </c:pt>
                <c:pt idx="8846">
                  <c:v>44880.179456018515</c:v>
                </c:pt>
                <c:pt idx="8847">
                  <c:v>44880.179467592592</c:v>
                </c:pt>
                <c:pt idx="8848">
                  <c:v>44880.179479166669</c:v>
                </c:pt>
                <c:pt idx="8849">
                  <c:v>44880.179490740738</c:v>
                </c:pt>
                <c:pt idx="8850">
                  <c:v>44880.179502314815</c:v>
                </c:pt>
                <c:pt idx="8851">
                  <c:v>44880.179513888892</c:v>
                </c:pt>
                <c:pt idx="8852">
                  <c:v>44880.179525462961</c:v>
                </c:pt>
                <c:pt idx="8853">
                  <c:v>44880.179537037038</c:v>
                </c:pt>
                <c:pt idx="8854">
                  <c:v>44880.179548611108</c:v>
                </c:pt>
                <c:pt idx="8855">
                  <c:v>44880.179560185185</c:v>
                </c:pt>
                <c:pt idx="8856">
                  <c:v>44880.179571759261</c:v>
                </c:pt>
                <c:pt idx="8857">
                  <c:v>44880.179583333331</c:v>
                </c:pt>
                <c:pt idx="8858">
                  <c:v>44880.179594907408</c:v>
                </c:pt>
                <c:pt idx="8859">
                  <c:v>44880.179606481484</c:v>
                </c:pt>
                <c:pt idx="8860">
                  <c:v>44880.179618055554</c:v>
                </c:pt>
                <c:pt idx="8861">
                  <c:v>44880.179629629631</c:v>
                </c:pt>
                <c:pt idx="8862">
                  <c:v>44880.1796412037</c:v>
                </c:pt>
                <c:pt idx="8863">
                  <c:v>44880.179652777777</c:v>
                </c:pt>
                <c:pt idx="8864">
                  <c:v>44880.179664351854</c:v>
                </c:pt>
                <c:pt idx="8865">
                  <c:v>44880.179675925923</c:v>
                </c:pt>
                <c:pt idx="8866">
                  <c:v>44880.1796875</c:v>
                </c:pt>
                <c:pt idx="8867">
                  <c:v>44880.179699074077</c:v>
                </c:pt>
                <c:pt idx="8868">
                  <c:v>44880.179710648146</c:v>
                </c:pt>
                <c:pt idx="8869">
                  <c:v>44880.179722222223</c:v>
                </c:pt>
                <c:pt idx="8870">
                  <c:v>44880.1797337963</c:v>
                </c:pt>
                <c:pt idx="8871">
                  <c:v>44880.179745370369</c:v>
                </c:pt>
                <c:pt idx="8872">
                  <c:v>44880.179756944446</c:v>
                </c:pt>
                <c:pt idx="8873">
                  <c:v>44880.179768518516</c:v>
                </c:pt>
                <c:pt idx="8874">
                  <c:v>44880.179780092592</c:v>
                </c:pt>
                <c:pt idx="8875">
                  <c:v>44880.179791666669</c:v>
                </c:pt>
                <c:pt idx="8876">
                  <c:v>44880.179803240739</c:v>
                </c:pt>
                <c:pt idx="8877">
                  <c:v>44880.179814814815</c:v>
                </c:pt>
                <c:pt idx="8878">
                  <c:v>44880.179826388892</c:v>
                </c:pt>
                <c:pt idx="8879">
                  <c:v>44880.179837962962</c:v>
                </c:pt>
                <c:pt idx="8880">
                  <c:v>44880.179849537039</c:v>
                </c:pt>
                <c:pt idx="8881">
                  <c:v>44880.179861111108</c:v>
                </c:pt>
                <c:pt idx="8882">
                  <c:v>44880.179872685185</c:v>
                </c:pt>
                <c:pt idx="8883">
                  <c:v>44880.179884259262</c:v>
                </c:pt>
                <c:pt idx="8884">
                  <c:v>44880.179895833331</c:v>
                </c:pt>
                <c:pt idx="8885">
                  <c:v>44880.179907407408</c:v>
                </c:pt>
                <c:pt idx="8886">
                  <c:v>44880.179918981485</c:v>
                </c:pt>
                <c:pt idx="8887">
                  <c:v>44880.179930555554</c:v>
                </c:pt>
                <c:pt idx="8888">
                  <c:v>44880.179942129631</c:v>
                </c:pt>
                <c:pt idx="8889">
                  <c:v>44880.1799537037</c:v>
                </c:pt>
                <c:pt idx="8890">
                  <c:v>44880.179965277777</c:v>
                </c:pt>
                <c:pt idx="8891">
                  <c:v>44880.179976851854</c:v>
                </c:pt>
                <c:pt idx="8892">
                  <c:v>44880.179988425924</c:v>
                </c:pt>
                <c:pt idx="8893">
                  <c:v>44880.18</c:v>
                </c:pt>
                <c:pt idx="8894">
                  <c:v>44880.180011574077</c:v>
                </c:pt>
                <c:pt idx="8895">
                  <c:v>44880.180023148147</c:v>
                </c:pt>
                <c:pt idx="8896">
                  <c:v>44880.180034722223</c:v>
                </c:pt>
                <c:pt idx="8897">
                  <c:v>44880.180046296293</c:v>
                </c:pt>
                <c:pt idx="8898">
                  <c:v>44880.185995370368</c:v>
                </c:pt>
                <c:pt idx="8899">
                  <c:v>44880.186030092591</c:v>
                </c:pt>
                <c:pt idx="8900">
                  <c:v>44880.186041666668</c:v>
                </c:pt>
                <c:pt idx="8901">
                  <c:v>44880.186053240737</c:v>
                </c:pt>
                <c:pt idx="8902">
                  <c:v>44880.186064814814</c:v>
                </c:pt>
                <c:pt idx="8903">
                  <c:v>44880.187962962962</c:v>
                </c:pt>
                <c:pt idx="8904">
                  <c:v>44880.188009259262</c:v>
                </c:pt>
                <c:pt idx="8905">
                  <c:v>44880.188020833331</c:v>
                </c:pt>
                <c:pt idx="8906">
                  <c:v>44880.188032407408</c:v>
                </c:pt>
                <c:pt idx="8907">
                  <c:v>44880.188043981485</c:v>
                </c:pt>
                <c:pt idx="8908">
                  <c:v>44880.188055555554</c:v>
                </c:pt>
                <c:pt idx="8909">
                  <c:v>44880.188067129631</c:v>
                </c:pt>
                <c:pt idx="8910">
                  <c:v>44880.188078703701</c:v>
                </c:pt>
                <c:pt idx="8911">
                  <c:v>44880.188090277778</c:v>
                </c:pt>
                <c:pt idx="8912">
                  <c:v>44880.188101851854</c:v>
                </c:pt>
                <c:pt idx="8913">
                  <c:v>44880.188113425924</c:v>
                </c:pt>
                <c:pt idx="8914">
                  <c:v>44880.188125000001</c:v>
                </c:pt>
                <c:pt idx="8915">
                  <c:v>44880.188136574077</c:v>
                </c:pt>
                <c:pt idx="8916">
                  <c:v>44880.188148148147</c:v>
                </c:pt>
                <c:pt idx="8917">
                  <c:v>44880.188159722224</c:v>
                </c:pt>
                <c:pt idx="8918">
                  <c:v>44880.195717592593</c:v>
                </c:pt>
                <c:pt idx="8919">
                  <c:v>44880.195798611108</c:v>
                </c:pt>
                <c:pt idx="8920">
                  <c:v>44880.195810185185</c:v>
                </c:pt>
                <c:pt idx="8921">
                  <c:v>44880.195821759262</c:v>
                </c:pt>
                <c:pt idx="8922">
                  <c:v>44880.195833333331</c:v>
                </c:pt>
                <c:pt idx="8923">
                  <c:v>44880.195844907408</c:v>
                </c:pt>
                <c:pt idx="8924">
                  <c:v>44880.195856481485</c:v>
                </c:pt>
                <c:pt idx="8925">
                  <c:v>44880.195868055554</c:v>
                </c:pt>
                <c:pt idx="8926">
                  <c:v>44880.195879629631</c:v>
                </c:pt>
                <c:pt idx="8927">
                  <c:v>44880.195891203701</c:v>
                </c:pt>
                <c:pt idx="8928">
                  <c:v>44880.195902777778</c:v>
                </c:pt>
                <c:pt idx="8929">
                  <c:v>44880.195914351854</c:v>
                </c:pt>
                <c:pt idx="8930">
                  <c:v>44880.195925925924</c:v>
                </c:pt>
                <c:pt idx="8931">
                  <c:v>44880.195937500001</c:v>
                </c:pt>
                <c:pt idx="8932">
                  <c:v>44880.195949074077</c:v>
                </c:pt>
                <c:pt idx="8933">
                  <c:v>44880.195960648147</c:v>
                </c:pt>
                <c:pt idx="8934">
                  <c:v>44880.195972222224</c:v>
                </c:pt>
                <c:pt idx="8935">
                  <c:v>44880.195983796293</c:v>
                </c:pt>
                <c:pt idx="8936">
                  <c:v>44880.19599537037</c:v>
                </c:pt>
                <c:pt idx="8937">
                  <c:v>44880.196006944447</c:v>
                </c:pt>
                <c:pt idx="8938">
                  <c:v>44880.196018518516</c:v>
                </c:pt>
                <c:pt idx="8939">
                  <c:v>44880.196030092593</c:v>
                </c:pt>
                <c:pt idx="8940">
                  <c:v>44880.19604166667</c:v>
                </c:pt>
                <c:pt idx="8941">
                  <c:v>44880.196053240739</c:v>
                </c:pt>
                <c:pt idx="8942">
                  <c:v>44880.196064814816</c:v>
                </c:pt>
                <c:pt idx="8943">
                  <c:v>44880.196076388886</c:v>
                </c:pt>
                <c:pt idx="8944">
                  <c:v>44880.197916666664</c:v>
                </c:pt>
                <c:pt idx="8945">
                  <c:v>44880.198009259257</c:v>
                </c:pt>
                <c:pt idx="8946">
                  <c:v>44880.198020833333</c:v>
                </c:pt>
                <c:pt idx="8947">
                  <c:v>44880.19803240741</c:v>
                </c:pt>
                <c:pt idx="8948">
                  <c:v>44880.19804398148</c:v>
                </c:pt>
                <c:pt idx="8949">
                  <c:v>44880.198055555556</c:v>
                </c:pt>
                <c:pt idx="8950">
                  <c:v>44880.198067129626</c:v>
                </c:pt>
                <c:pt idx="8951">
                  <c:v>44880.198078703703</c:v>
                </c:pt>
                <c:pt idx="8952">
                  <c:v>44880.19809027778</c:v>
                </c:pt>
                <c:pt idx="8953">
                  <c:v>44880.198101851849</c:v>
                </c:pt>
                <c:pt idx="8954">
                  <c:v>44880.198113425926</c:v>
                </c:pt>
                <c:pt idx="8955">
                  <c:v>44880.198125000003</c:v>
                </c:pt>
                <c:pt idx="8956">
                  <c:v>44880.198136574072</c:v>
                </c:pt>
                <c:pt idx="8957">
                  <c:v>44880.198148148149</c:v>
                </c:pt>
                <c:pt idx="8958">
                  <c:v>44880.198159722226</c:v>
                </c:pt>
                <c:pt idx="8959">
                  <c:v>44880.198171296295</c:v>
                </c:pt>
                <c:pt idx="8960">
                  <c:v>44880.198182870372</c:v>
                </c:pt>
                <c:pt idx="8961">
                  <c:v>44880.198194444441</c:v>
                </c:pt>
                <c:pt idx="8962">
                  <c:v>44880.198206018518</c:v>
                </c:pt>
                <c:pt idx="8963">
                  <c:v>44880.198217592595</c:v>
                </c:pt>
                <c:pt idx="8964">
                  <c:v>44880.198229166665</c:v>
                </c:pt>
                <c:pt idx="8965">
                  <c:v>44880.198240740741</c:v>
                </c:pt>
                <c:pt idx="8966">
                  <c:v>44880.198252314818</c:v>
                </c:pt>
                <c:pt idx="8967">
                  <c:v>44880.198263888888</c:v>
                </c:pt>
                <c:pt idx="8968">
                  <c:v>44880.198275462964</c:v>
                </c:pt>
                <c:pt idx="8969">
                  <c:v>44880.198287037034</c:v>
                </c:pt>
                <c:pt idx="8970">
                  <c:v>44880.200115740743</c:v>
                </c:pt>
                <c:pt idx="8971">
                  <c:v>44880.200127314813</c:v>
                </c:pt>
                <c:pt idx="8972">
                  <c:v>44880.200138888889</c:v>
                </c:pt>
                <c:pt idx="8973">
                  <c:v>44880.204398148147</c:v>
                </c:pt>
                <c:pt idx="8974">
                  <c:v>44880.204444444447</c:v>
                </c:pt>
                <c:pt idx="8975">
                  <c:v>44880.204456018517</c:v>
                </c:pt>
                <c:pt idx="8976">
                  <c:v>44880.204467592594</c:v>
                </c:pt>
                <c:pt idx="8977">
                  <c:v>44880.204479166663</c:v>
                </c:pt>
                <c:pt idx="8978">
                  <c:v>44880.20449074074</c:v>
                </c:pt>
                <c:pt idx="8979">
                  <c:v>44880.204502314817</c:v>
                </c:pt>
                <c:pt idx="8980">
                  <c:v>44880.204513888886</c:v>
                </c:pt>
                <c:pt idx="8981">
                  <c:v>44880.204525462963</c:v>
                </c:pt>
                <c:pt idx="8982">
                  <c:v>44880.20453703704</c:v>
                </c:pt>
                <c:pt idx="8983">
                  <c:v>44880.204548611109</c:v>
                </c:pt>
                <c:pt idx="8984">
                  <c:v>44880.204560185186</c:v>
                </c:pt>
                <c:pt idx="8985">
                  <c:v>44880.204571759263</c:v>
                </c:pt>
                <c:pt idx="8986">
                  <c:v>44880.204583333332</c:v>
                </c:pt>
                <c:pt idx="8987">
                  <c:v>44880.204594907409</c:v>
                </c:pt>
                <c:pt idx="8988">
                  <c:v>44880.204606481479</c:v>
                </c:pt>
                <c:pt idx="8989">
                  <c:v>44880.204618055555</c:v>
                </c:pt>
                <c:pt idx="8990">
                  <c:v>44880.204629629632</c:v>
                </c:pt>
                <c:pt idx="8991">
                  <c:v>44880.204641203702</c:v>
                </c:pt>
                <c:pt idx="8992">
                  <c:v>44880.204652777778</c:v>
                </c:pt>
                <c:pt idx="8993">
                  <c:v>44880.204664351855</c:v>
                </c:pt>
                <c:pt idx="8994">
                  <c:v>44880.204675925925</c:v>
                </c:pt>
                <c:pt idx="8995">
                  <c:v>44880.204687500001</c:v>
                </c:pt>
                <c:pt idx="8996">
                  <c:v>44880.204699074071</c:v>
                </c:pt>
                <c:pt idx="8997">
                  <c:v>44880.204710648148</c:v>
                </c:pt>
                <c:pt idx="8998">
                  <c:v>44880.204722222225</c:v>
                </c:pt>
                <c:pt idx="8999">
                  <c:v>44880.204733796294</c:v>
                </c:pt>
                <c:pt idx="9000">
                  <c:v>44880.204745370371</c:v>
                </c:pt>
                <c:pt idx="9001">
                  <c:v>44880.204756944448</c:v>
                </c:pt>
                <c:pt idx="9002">
                  <c:v>44880.204768518517</c:v>
                </c:pt>
                <c:pt idx="9003">
                  <c:v>44880.204780092594</c:v>
                </c:pt>
                <c:pt idx="9004">
                  <c:v>44880.204791666663</c:v>
                </c:pt>
                <c:pt idx="9005">
                  <c:v>44880.20480324074</c:v>
                </c:pt>
                <c:pt idx="9006">
                  <c:v>44880.204814814817</c:v>
                </c:pt>
                <c:pt idx="9007">
                  <c:v>44880.204826388886</c:v>
                </c:pt>
                <c:pt idx="9008">
                  <c:v>44880.204837962963</c:v>
                </c:pt>
                <c:pt idx="9009">
                  <c:v>44880.20484953704</c:v>
                </c:pt>
                <c:pt idx="9010">
                  <c:v>44880.204861111109</c:v>
                </c:pt>
                <c:pt idx="9011">
                  <c:v>44880.204872685186</c:v>
                </c:pt>
                <c:pt idx="9012">
                  <c:v>44880.204884259256</c:v>
                </c:pt>
                <c:pt idx="9013">
                  <c:v>44880.204895833333</c:v>
                </c:pt>
                <c:pt idx="9014">
                  <c:v>44880.204930555556</c:v>
                </c:pt>
                <c:pt idx="9015">
                  <c:v>44880.204942129632</c:v>
                </c:pt>
                <c:pt idx="9016">
                  <c:v>44880.204953703702</c:v>
                </c:pt>
                <c:pt idx="9017">
                  <c:v>44880.204965277779</c:v>
                </c:pt>
                <c:pt idx="9018">
                  <c:v>44880.204976851855</c:v>
                </c:pt>
                <c:pt idx="9019">
                  <c:v>44880.204988425925</c:v>
                </c:pt>
                <c:pt idx="9020">
                  <c:v>44880.205000000002</c:v>
                </c:pt>
                <c:pt idx="9021">
                  <c:v>44880.205011574071</c:v>
                </c:pt>
                <c:pt idx="9022">
                  <c:v>44880.205023148148</c:v>
                </c:pt>
                <c:pt idx="9023">
                  <c:v>44880.205034722225</c:v>
                </c:pt>
                <c:pt idx="9024">
                  <c:v>44880.205046296294</c:v>
                </c:pt>
                <c:pt idx="9025">
                  <c:v>44880.205057870371</c:v>
                </c:pt>
                <c:pt idx="9026">
                  <c:v>44880.205069444448</c:v>
                </c:pt>
                <c:pt idx="9027">
                  <c:v>44880.205081018517</c:v>
                </c:pt>
                <c:pt idx="9028">
                  <c:v>44880.205092592594</c:v>
                </c:pt>
                <c:pt idx="9029">
                  <c:v>44880.205104166664</c:v>
                </c:pt>
                <c:pt idx="9030">
                  <c:v>44880.20511574074</c:v>
                </c:pt>
                <c:pt idx="9031">
                  <c:v>44880.205127314817</c:v>
                </c:pt>
                <c:pt idx="9032">
                  <c:v>44880.205138888887</c:v>
                </c:pt>
                <c:pt idx="9033">
                  <c:v>44880.205150462964</c:v>
                </c:pt>
                <c:pt idx="9034">
                  <c:v>44880.20516203704</c:v>
                </c:pt>
                <c:pt idx="9035">
                  <c:v>44880.20517361111</c:v>
                </c:pt>
                <c:pt idx="9036">
                  <c:v>44880.205185185187</c:v>
                </c:pt>
                <c:pt idx="9037">
                  <c:v>44880.205196759256</c:v>
                </c:pt>
                <c:pt idx="9038">
                  <c:v>44880.205208333333</c:v>
                </c:pt>
                <c:pt idx="9039">
                  <c:v>44880.20521990741</c:v>
                </c:pt>
                <c:pt idx="9040">
                  <c:v>44880.205231481479</c:v>
                </c:pt>
                <c:pt idx="9041">
                  <c:v>44880.205243055556</c:v>
                </c:pt>
                <c:pt idx="9042">
                  <c:v>44880.205254629633</c:v>
                </c:pt>
                <c:pt idx="9043">
                  <c:v>44880.205266203702</c:v>
                </c:pt>
                <c:pt idx="9044">
                  <c:v>44880.205277777779</c:v>
                </c:pt>
                <c:pt idx="9045">
                  <c:v>44880.205289351848</c:v>
                </c:pt>
                <c:pt idx="9046">
                  <c:v>44880.205300925925</c:v>
                </c:pt>
                <c:pt idx="9047">
                  <c:v>44880.205312500002</c:v>
                </c:pt>
                <c:pt idx="9048">
                  <c:v>44880.205324074072</c:v>
                </c:pt>
                <c:pt idx="9049">
                  <c:v>44880.205335648148</c:v>
                </c:pt>
                <c:pt idx="9050">
                  <c:v>44880.205347222225</c:v>
                </c:pt>
                <c:pt idx="9051">
                  <c:v>44880.205358796295</c:v>
                </c:pt>
                <c:pt idx="9052">
                  <c:v>44880.205370370371</c:v>
                </c:pt>
                <c:pt idx="9053">
                  <c:v>44880.205381944441</c:v>
                </c:pt>
                <c:pt idx="9054">
                  <c:v>44880.205393518518</c:v>
                </c:pt>
                <c:pt idx="9055">
                  <c:v>44880.205405092594</c:v>
                </c:pt>
                <c:pt idx="9056">
                  <c:v>44880.205416666664</c:v>
                </c:pt>
                <c:pt idx="9057">
                  <c:v>44880.205428240741</c:v>
                </c:pt>
                <c:pt idx="9058">
                  <c:v>44880.205439814818</c:v>
                </c:pt>
                <c:pt idx="9059">
                  <c:v>44880.205451388887</c:v>
                </c:pt>
                <c:pt idx="9060">
                  <c:v>44880.205462962964</c:v>
                </c:pt>
                <c:pt idx="9061">
                  <c:v>44880.205474537041</c:v>
                </c:pt>
                <c:pt idx="9062">
                  <c:v>44880.20548611111</c:v>
                </c:pt>
                <c:pt idx="9063">
                  <c:v>44880.205497685187</c:v>
                </c:pt>
                <c:pt idx="9064">
                  <c:v>44880.205509259256</c:v>
                </c:pt>
                <c:pt idx="9065">
                  <c:v>44880.205520833333</c:v>
                </c:pt>
                <c:pt idx="9066">
                  <c:v>44880.20553240741</c:v>
                </c:pt>
                <c:pt idx="9067">
                  <c:v>44880.205543981479</c:v>
                </c:pt>
                <c:pt idx="9068">
                  <c:v>44880.205555555556</c:v>
                </c:pt>
                <c:pt idx="9069">
                  <c:v>44880.205567129633</c:v>
                </c:pt>
                <c:pt idx="9070">
                  <c:v>44880.205578703702</c:v>
                </c:pt>
                <c:pt idx="9071">
                  <c:v>44880.205590277779</c:v>
                </c:pt>
                <c:pt idx="9072">
                  <c:v>44880.205601851849</c:v>
                </c:pt>
                <c:pt idx="9073">
                  <c:v>44880.205613425926</c:v>
                </c:pt>
                <c:pt idx="9074">
                  <c:v>44880.205625000002</c:v>
                </c:pt>
                <c:pt idx="9075">
                  <c:v>44880.205636574072</c:v>
                </c:pt>
                <c:pt idx="9076">
                  <c:v>44880.206250000003</c:v>
                </c:pt>
                <c:pt idx="9077">
                  <c:v>44880.206284722219</c:v>
                </c:pt>
                <c:pt idx="9078">
                  <c:v>44880.206296296295</c:v>
                </c:pt>
                <c:pt idx="9079">
                  <c:v>44880.206307870372</c:v>
                </c:pt>
                <c:pt idx="9080">
                  <c:v>44880.206319444442</c:v>
                </c:pt>
                <c:pt idx="9081">
                  <c:v>44880.206331018519</c:v>
                </c:pt>
                <c:pt idx="9082">
                  <c:v>44880.206342592595</c:v>
                </c:pt>
                <c:pt idx="9083">
                  <c:v>44880.206354166665</c:v>
                </c:pt>
                <c:pt idx="9084">
                  <c:v>44880.206365740742</c:v>
                </c:pt>
                <c:pt idx="9085">
                  <c:v>44880.206377314818</c:v>
                </c:pt>
                <c:pt idx="9086">
                  <c:v>44880.206388888888</c:v>
                </c:pt>
                <c:pt idx="9087">
                  <c:v>44880.206400462965</c:v>
                </c:pt>
                <c:pt idx="9088">
                  <c:v>44880.206412037034</c:v>
                </c:pt>
                <c:pt idx="9089">
                  <c:v>44880.206423611111</c:v>
                </c:pt>
                <c:pt idx="9090">
                  <c:v>44880.206435185188</c:v>
                </c:pt>
                <c:pt idx="9091">
                  <c:v>44880.206446759257</c:v>
                </c:pt>
                <c:pt idx="9092">
                  <c:v>44880.206458333334</c:v>
                </c:pt>
                <c:pt idx="9093">
                  <c:v>44880.206469907411</c:v>
                </c:pt>
                <c:pt idx="9094">
                  <c:v>44880.20648148148</c:v>
                </c:pt>
                <c:pt idx="9095">
                  <c:v>44880.206493055557</c:v>
                </c:pt>
                <c:pt idx="9096">
                  <c:v>44880.206504629627</c:v>
                </c:pt>
                <c:pt idx="9097">
                  <c:v>44880.206516203703</c:v>
                </c:pt>
                <c:pt idx="9098">
                  <c:v>44880.20652777778</c:v>
                </c:pt>
                <c:pt idx="9099">
                  <c:v>44880.20653935185</c:v>
                </c:pt>
                <c:pt idx="9100">
                  <c:v>44880.206550925926</c:v>
                </c:pt>
                <c:pt idx="9101">
                  <c:v>44880.206562500003</c:v>
                </c:pt>
                <c:pt idx="9102">
                  <c:v>44880.206574074073</c:v>
                </c:pt>
                <c:pt idx="9103">
                  <c:v>44880.206585648149</c:v>
                </c:pt>
                <c:pt idx="9104">
                  <c:v>44880.206597222219</c:v>
                </c:pt>
                <c:pt idx="9105">
                  <c:v>44880.206608796296</c:v>
                </c:pt>
                <c:pt idx="9106">
                  <c:v>44880.206620370373</c:v>
                </c:pt>
                <c:pt idx="9107">
                  <c:v>44880.206631944442</c:v>
                </c:pt>
                <c:pt idx="9108">
                  <c:v>44880.206643518519</c:v>
                </c:pt>
                <c:pt idx="9109">
                  <c:v>44880.206655092596</c:v>
                </c:pt>
                <c:pt idx="9110">
                  <c:v>44880.206666666665</c:v>
                </c:pt>
                <c:pt idx="9111">
                  <c:v>44880.206678240742</c:v>
                </c:pt>
                <c:pt idx="9112">
                  <c:v>44880.206689814811</c:v>
                </c:pt>
                <c:pt idx="9113">
                  <c:v>44880.206701388888</c:v>
                </c:pt>
                <c:pt idx="9114">
                  <c:v>44880.206712962965</c:v>
                </c:pt>
                <c:pt idx="9115">
                  <c:v>44880.206724537034</c:v>
                </c:pt>
                <c:pt idx="9116">
                  <c:v>44880.206736111111</c:v>
                </c:pt>
                <c:pt idx="9117">
                  <c:v>44880.206747685188</c:v>
                </c:pt>
                <c:pt idx="9118">
                  <c:v>44880.206759259258</c:v>
                </c:pt>
                <c:pt idx="9119">
                  <c:v>44880.206770833334</c:v>
                </c:pt>
                <c:pt idx="9120">
                  <c:v>44880.206782407404</c:v>
                </c:pt>
                <c:pt idx="9121">
                  <c:v>44880.206793981481</c:v>
                </c:pt>
                <c:pt idx="9122">
                  <c:v>44880.206805555557</c:v>
                </c:pt>
                <c:pt idx="9123">
                  <c:v>44880.206817129627</c:v>
                </c:pt>
                <c:pt idx="9124">
                  <c:v>44880.206828703704</c:v>
                </c:pt>
                <c:pt idx="9125">
                  <c:v>44880.20684027778</c:v>
                </c:pt>
                <c:pt idx="9126">
                  <c:v>44880.20685185185</c:v>
                </c:pt>
                <c:pt idx="9127">
                  <c:v>44880.206863425927</c:v>
                </c:pt>
                <c:pt idx="9128">
                  <c:v>44880.206875000003</c:v>
                </c:pt>
                <c:pt idx="9129">
                  <c:v>44880.206886574073</c:v>
                </c:pt>
                <c:pt idx="9130">
                  <c:v>44880.20689814815</c:v>
                </c:pt>
                <c:pt idx="9131">
                  <c:v>44880.206909722219</c:v>
                </c:pt>
                <c:pt idx="9132">
                  <c:v>44880.206921296296</c:v>
                </c:pt>
                <c:pt idx="9133">
                  <c:v>44880.206932870373</c:v>
                </c:pt>
                <c:pt idx="9134">
                  <c:v>44880.206944444442</c:v>
                </c:pt>
                <c:pt idx="9135">
                  <c:v>44880.206956018519</c:v>
                </c:pt>
                <c:pt idx="9136">
                  <c:v>44880.206967592596</c:v>
                </c:pt>
                <c:pt idx="9137">
                  <c:v>44880.206979166665</c:v>
                </c:pt>
                <c:pt idx="9138">
                  <c:v>44880.206990740742</c:v>
                </c:pt>
                <c:pt idx="9139">
                  <c:v>44880.207002314812</c:v>
                </c:pt>
                <c:pt idx="9140">
                  <c:v>44880.207013888888</c:v>
                </c:pt>
                <c:pt idx="9141">
                  <c:v>44880.207025462965</c:v>
                </c:pt>
                <c:pt idx="9142">
                  <c:v>44880.207037037035</c:v>
                </c:pt>
                <c:pt idx="9143">
                  <c:v>44880.207048611112</c:v>
                </c:pt>
                <c:pt idx="9144">
                  <c:v>44880.207060185188</c:v>
                </c:pt>
                <c:pt idx="9145">
                  <c:v>44880.207071759258</c:v>
                </c:pt>
                <c:pt idx="9146">
                  <c:v>44880.207083333335</c:v>
                </c:pt>
                <c:pt idx="9147">
                  <c:v>44880.207094907404</c:v>
                </c:pt>
                <c:pt idx="9148">
                  <c:v>44880.207106481481</c:v>
                </c:pt>
                <c:pt idx="9149">
                  <c:v>44880.207118055558</c:v>
                </c:pt>
                <c:pt idx="9150">
                  <c:v>44880.207129629627</c:v>
                </c:pt>
                <c:pt idx="9151">
                  <c:v>44880.207141203704</c:v>
                </c:pt>
                <c:pt idx="9152">
                  <c:v>44880.207152777781</c:v>
                </c:pt>
                <c:pt idx="9153">
                  <c:v>44880.20716435185</c:v>
                </c:pt>
                <c:pt idx="9154">
                  <c:v>44880.207175925927</c:v>
                </c:pt>
                <c:pt idx="9155">
                  <c:v>44880.207187499997</c:v>
                </c:pt>
                <c:pt idx="9156">
                  <c:v>44880.207199074073</c:v>
                </c:pt>
                <c:pt idx="9157">
                  <c:v>44880.20721064815</c:v>
                </c:pt>
                <c:pt idx="9158">
                  <c:v>44880.20722222222</c:v>
                </c:pt>
                <c:pt idx="9159">
                  <c:v>44880.207233796296</c:v>
                </c:pt>
                <c:pt idx="9160">
                  <c:v>44880.207245370373</c:v>
                </c:pt>
                <c:pt idx="9161">
                  <c:v>44880.207256944443</c:v>
                </c:pt>
                <c:pt idx="9162">
                  <c:v>44880.207268518519</c:v>
                </c:pt>
                <c:pt idx="9163">
                  <c:v>44880.207280092596</c:v>
                </c:pt>
                <c:pt idx="9164">
                  <c:v>44880.207291666666</c:v>
                </c:pt>
                <c:pt idx="9165">
                  <c:v>44880.207303240742</c:v>
                </c:pt>
                <c:pt idx="9166">
                  <c:v>44880.207314814812</c:v>
                </c:pt>
                <c:pt idx="9167">
                  <c:v>44880.207326388889</c:v>
                </c:pt>
                <c:pt idx="9168">
                  <c:v>44880.207337962966</c:v>
                </c:pt>
                <c:pt idx="9169">
                  <c:v>44880.207349537035</c:v>
                </c:pt>
                <c:pt idx="9170">
                  <c:v>44880.207361111112</c:v>
                </c:pt>
                <c:pt idx="9171">
                  <c:v>44880.207372685189</c:v>
                </c:pt>
                <c:pt idx="9172">
                  <c:v>44880.207384259258</c:v>
                </c:pt>
                <c:pt idx="9173">
                  <c:v>44880.207395833335</c:v>
                </c:pt>
                <c:pt idx="9174">
                  <c:v>44880.207407407404</c:v>
                </c:pt>
                <c:pt idx="9175">
                  <c:v>44880.207418981481</c:v>
                </c:pt>
                <c:pt idx="9176">
                  <c:v>44880.207430555558</c:v>
                </c:pt>
                <c:pt idx="9177">
                  <c:v>44880.207442129627</c:v>
                </c:pt>
                <c:pt idx="9178">
                  <c:v>44880.207453703704</c:v>
                </c:pt>
                <c:pt idx="9179">
                  <c:v>44880.207465277781</c:v>
                </c:pt>
                <c:pt idx="9180">
                  <c:v>44880.208333333336</c:v>
                </c:pt>
                <c:pt idx="9181">
                  <c:v>44880.208344907405</c:v>
                </c:pt>
                <c:pt idx="9182">
                  <c:v>44880.208356481482</c:v>
                </c:pt>
                <c:pt idx="9183">
                  <c:v>44880.208368055559</c:v>
                </c:pt>
                <c:pt idx="9184">
                  <c:v>44880.208379629628</c:v>
                </c:pt>
                <c:pt idx="9185">
                  <c:v>44880.208391203705</c:v>
                </c:pt>
                <c:pt idx="9186">
                  <c:v>44880.208402777775</c:v>
                </c:pt>
                <c:pt idx="9187">
                  <c:v>44880.208414351851</c:v>
                </c:pt>
                <c:pt idx="9188">
                  <c:v>44880.208425925928</c:v>
                </c:pt>
                <c:pt idx="9189">
                  <c:v>44880.208437499998</c:v>
                </c:pt>
                <c:pt idx="9190">
                  <c:v>44880.208449074074</c:v>
                </c:pt>
                <c:pt idx="9191">
                  <c:v>44880.208460648151</c:v>
                </c:pt>
                <c:pt idx="9192">
                  <c:v>44880.208472222221</c:v>
                </c:pt>
                <c:pt idx="9193">
                  <c:v>44880.208483796298</c:v>
                </c:pt>
                <c:pt idx="9194">
                  <c:v>44880.208495370367</c:v>
                </c:pt>
                <c:pt idx="9195">
                  <c:v>44880.208506944444</c:v>
                </c:pt>
                <c:pt idx="9196">
                  <c:v>44880.208518518521</c:v>
                </c:pt>
                <c:pt idx="9197">
                  <c:v>44880.20853009259</c:v>
                </c:pt>
                <c:pt idx="9198">
                  <c:v>44880.208541666667</c:v>
                </c:pt>
                <c:pt idx="9199">
                  <c:v>44880.208553240744</c:v>
                </c:pt>
                <c:pt idx="9200">
                  <c:v>44880.208564814813</c:v>
                </c:pt>
                <c:pt idx="9201">
                  <c:v>44880.20857638889</c:v>
                </c:pt>
                <c:pt idx="9202">
                  <c:v>44880.208680555559</c:v>
                </c:pt>
                <c:pt idx="9203">
                  <c:v>44880.208692129629</c:v>
                </c:pt>
                <c:pt idx="9204">
                  <c:v>44880.208703703705</c:v>
                </c:pt>
                <c:pt idx="9205">
                  <c:v>44880.208715277775</c:v>
                </c:pt>
                <c:pt idx="9206">
                  <c:v>44880.208726851852</c:v>
                </c:pt>
                <c:pt idx="9207">
                  <c:v>44880.208738425928</c:v>
                </c:pt>
                <c:pt idx="9208">
                  <c:v>44880.208749999998</c:v>
                </c:pt>
                <c:pt idx="9209">
                  <c:v>44880.208761574075</c:v>
                </c:pt>
                <c:pt idx="9210">
                  <c:v>44880.208773148152</c:v>
                </c:pt>
                <c:pt idx="9211">
                  <c:v>44880.208784722221</c:v>
                </c:pt>
                <c:pt idx="9212">
                  <c:v>44880.208796296298</c:v>
                </c:pt>
                <c:pt idx="9213">
                  <c:v>44880.208807870367</c:v>
                </c:pt>
                <c:pt idx="9214">
                  <c:v>44880.208819444444</c:v>
                </c:pt>
                <c:pt idx="9215">
                  <c:v>44880.208831018521</c:v>
                </c:pt>
                <c:pt idx="9216">
                  <c:v>44880.20884259259</c:v>
                </c:pt>
                <c:pt idx="9217">
                  <c:v>44880.208854166667</c:v>
                </c:pt>
                <c:pt idx="9218">
                  <c:v>44880.208865740744</c:v>
                </c:pt>
                <c:pt idx="9219">
                  <c:v>44880.208877314813</c:v>
                </c:pt>
                <c:pt idx="9220">
                  <c:v>44880.20888888889</c:v>
                </c:pt>
                <c:pt idx="9221">
                  <c:v>44880.20890046296</c:v>
                </c:pt>
                <c:pt idx="9222">
                  <c:v>44880.208912037036</c:v>
                </c:pt>
                <c:pt idx="9223">
                  <c:v>44880.208923611113</c:v>
                </c:pt>
                <c:pt idx="9224">
                  <c:v>44880.208935185183</c:v>
                </c:pt>
                <c:pt idx="9225">
                  <c:v>44880.20894675926</c:v>
                </c:pt>
                <c:pt idx="9226">
                  <c:v>44880.208958333336</c:v>
                </c:pt>
                <c:pt idx="9227">
                  <c:v>44880.208969907406</c:v>
                </c:pt>
                <c:pt idx="9228">
                  <c:v>44880.208981481483</c:v>
                </c:pt>
                <c:pt idx="9229">
                  <c:v>44880.208993055552</c:v>
                </c:pt>
                <c:pt idx="9230">
                  <c:v>44880.209004629629</c:v>
                </c:pt>
                <c:pt idx="9231">
                  <c:v>44880.209016203706</c:v>
                </c:pt>
                <c:pt idx="9232">
                  <c:v>44880.209027777775</c:v>
                </c:pt>
                <c:pt idx="9233">
                  <c:v>44880.209039351852</c:v>
                </c:pt>
                <c:pt idx="9234">
                  <c:v>44880.209050925929</c:v>
                </c:pt>
                <c:pt idx="9235">
                  <c:v>44880.209062499998</c:v>
                </c:pt>
                <c:pt idx="9236">
                  <c:v>44880.209074074075</c:v>
                </c:pt>
                <c:pt idx="9237">
                  <c:v>44880.209085648145</c:v>
                </c:pt>
                <c:pt idx="9238">
                  <c:v>44880.209097222221</c:v>
                </c:pt>
                <c:pt idx="9239">
                  <c:v>44880.209108796298</c:v>
                </c:pt>
                <c:pt idx="9240">
                  <c:v>44880.209120370368</c:v>
                </c:pt>
                <c:pt idx="9241">
                  <c:v>44880.209131944444</c:v>
                </c:pt>
                <c:pt idx="9242">
                  <c:v>44880.209143518521</c:v>
                </c:pt>
                <c:pt idx="9243">
                  <c:v>44880.209155092591</c:v>
                </c:pt>
                <c:pt idx="9244">
                  <c:v>44880.209166666667</c:v>
                </c:pt>
                <c:pt idx="9245">
                  <c:v>44880.209178240744</c:v>
                </c:pt>
                <c:pt idx="9246">
                  <c:v>44880.209189814814</c:v>
                </c:pt>
                <c:pt idx="9247">
                  <c:v>44880.209201388891</c:v>
                </c:pt>
                <c:pt idx="9248">
                  <c:v>44880.20921296296</c:v>
                </c:pt>
                <c:pt idx="9249">
                  <c:v>44880.209224537037</c:v>
                </c:pt>
                <c:pt idx="9250">
                  <c:v>44880.209236111114</c:v>
                </c:pt>
                <c:pt idx="9251">
                  <c:v>44880.209247685183</c:v>
                </c:pt>
                <c:pt idx="9252">
                  <c:v>44880.20925925926</c:v>
                </c:pt>
                <c:pt idx="9253">
                  <c:v>44880.209270833337</c:v>
                </c:pt>
                <c:pt idx="9254">
                  <c:v>44880.209282407406</c:v>
                </c:pt>
                <c:pt idx="9255">
                  <c:v>44880.209293981483</c:v>
                </c:pt>
                <c:pt idx="9256">
                  <c:v>44880.209305555552</c:v>
                </c:pt>
                <c:pt idx="9257">
                  <c:v>44880.209317129629</c:v>
                </c:pt>
                <c:pt idx="9258">
                  <c:v>44880.209328703706</c:v>
                </c:pt>
                <c:pt idx="9259">
                  <c:v>44880.209340277775</c:v>
                </c:pt>
                <c:pt idx="9260">
                  <c:v>44880.209351851852</c:v>
                </c:pt>
                <c:pt idx="9261">
                  <c:v>44880.209363425929</c:v>
                </c:pt>
                <c:pt idx="9262">
                  <c:v>44880.209374999999</c:v>
                </c:pt>
                <c:pt idx="9263">
                  <c:v>44880.209386574075</c:v>
                </c:pt>
                <c:pt idx="9264">
                  <c:v>44880.209398148145</c:v>
                </c:pt>
                <c:pt idx="9265">
                  <c:v>44880.209409722222</c:v>
                </c:pt>
                <c:pt idx="9266">
                  <c:v>44880.209421296298</c:v>
                </c:pt>
                <c:pt idx="9267">
                  <c:v>44880.209432870368</c:v>
                </c:pt>
                <c:pt idx="9268">
                  <c:v>44880.209444444445</c:v>
                </c:pt>
                <c:pt idx="9269">
                  <c:v>44880.209456018521</c:v>
                </c:pt>
                <c:pt idx="9270">
                  <c:v>44880.209467592591</c:v>
                </c:pt>
                <c:pt idx="9271">
                  <c:v>44880.209479166668</c:v>
                </c:pt>
                <c:pt idx="9272">
                  <c:v>44880.209490740737</c:v>
                </c:pt>
                <c:pt idx="9273">
                  <c:v>44880.209502314814</c:v>
                </c:pt>
                <c:pt idx="9274">
                  <c:v>44880.209513888891</c:v>
                </c:pt>
                <c:pt idx="9275">
                  <c:v>44880.20952546296</c:v>
                </c:pt>
                <c:pt idx="9276">
                  <c:v>44880.209537037037</c:v>
                </c:pt>
                <c:pt idx="9277">
                  <c:v>44880.209548611114</c:v>
                </c:pt>
                <c:pt idx="9278">
                  <c:v>44880.209560185183</c:v>
                </c:pt>
                <c:pt idx="9279">
                  <c:v>44880.20957175926</c:v>
                </c:pt>
                <c:pt idx="9280">
                  <c:v>44880.209583333337</c:v>
                </c:pt>
                <c:pt idx="9281">
                  <c:v>44880.209594907406</c:v>
                </c:pt>
                <c:pt idx="9282">
                  <c:v>44880.209606481483</c:v>
                </c:pt>
                <c:pt idx="9283">
                  <c:v>44880.209618055553</c:v>
                </c:pt>
                <c:pt idx="9284">
                  <c:v>44880.209629629629</c:v>
                </c:pt>
                <c:pt idx="9285">
                  <c:v>44880.209641203706</c:v>
                </c:pt>
                <c:pt idx="9286">
                  <c:v>44880.209652777776</c:v>
                </c:pt>
                <c:pt idx="9287">
                  <c:v>44880.209664351853</c:v>
                </c:pt>
                <c:pt idx="9288">
                  <c:v>44880.209675925929</c:v>
                </c:pt>
                <c:pt idx="9289">
                  <c:v>44880.209687499999</c:v>
                </c:pt>
                <c:pt idx="9290">
                  <c:v>44880.209699074076</c:v>
                </c:pt>
                <c:pt idx="9291">
                  <c:v>44880.209710648145</c:v>
                </c:pt>
                <c:pt idx="9292">
                  <c:v>44880.209722222222</c:v>
                </c:pt>
                <c:pt idx="9293">
                  <c:v>44880.209733796299</c:v>
                </c:pt>
                <c:pt idx="9294">
                  <c:v>44880.209745370368</c:v>
                </c:pt>
                <c:pt idx="9295">
                  <c:v>44880.209756944445</c:v>
                </c:pt>
                <c:pt idx="9296">
                  <c:v>44880.209768518522</c:v>
                </c:pt>
                <c:pt idx="9297">
                  <c:v>44880.209780092591</c:v>
                </c:pt>
                <c:pt idx="9298">
                  <c:v>44880.209791666668</c:v>
                </c:pt>
                <c:pt idx="9299">
                  <c:v>44880.209803240738</c:v>
                </c:pt>
                <c:pt idx="9300">
                  <c:v>44880.209814814814</c:v>
                </c:pt>
                <c:pt idx="9301">
                  <c:v>44880.209826388891</c:v>
                </c:pt>
                <c:pt idx="9302">
                  <c:v>44880.209837962961</c:v>
                </c:pt>
                <c:pt idx="9303">
                  <c:v>44880.209849537037</c:v>
                </c:pt>
                <c:pt idx="9304">
                  <c:v>44880.209861111114</c:v>
                </c:pt>
                <c:pt idx="9305">
                  <c:v>44880.209872685184</c:v>
                </c:pt>
                <c:pt idx="9306">
                  <c:v>44880.20988425926</c:v>
                </c:pt>
                <c:pt idx="9307">
                  <c:v>44880.20989583333</c:v>
                </c:pt>
                <c:pt idx="9308">
                  <c:v>44880.209907407407</c:v>
                </c:pt>
                <c:pt idx="9309">
                  <c:v>44880.209918981483</c:v>
                </c:pt>
                <c:pt idx="9310">
                  <c:v>44880.209930555553</c:v>
                </c:pt>
                <c:pt idx="9311">
                  <c:v>44880.20994212963</c:v>
                </c:pt>
                <c:pt idx="9312">
                  <c:v>44880.209953703707</c:v>
                </c:pt>
                <c:pt idx="9313">
                  <c:v>44880.209965277776</c:v>
                </c:pt>
                <c:pt idx="9314">
                  <c:v>44880.209976851853</c:v>
                </c:pt>
                <c:pt idx="9315">
                  <c:v>44880.209988425922</c:v>
                </c:pt>
                <c:pt idx="9316">
                  <c:v>44880.21</c:v>
                </c:pt>
                <c:pt idx="9317">
                  <c:v>44880.210011574076</c:v>
                </c:pt>
                <c:pt idx="9318">
                  <c:v>44880.210023148145</c:v>
                </c:pt>
                <c:pt idx="9319">
                  <c:v>44880.210034722222</c:v>
                </c:pt>
                <c:pt idx="9320">
                  <c:v>44880.210046296299</c:v>
                </c:pt>
                <c:pt idx="9321">
                  <c:v>44880.210057870368</c:v>
                </c:pt>
                <c:pt idx="9322">
                  <c:v>44880.210069444445</c:v>
                </c:pt>
                <c:pt idx="9323">
                  <c:v>44880.210081018522</c:v>
                </c:pt>
                <c:pt idx="9324">
                  <c:v>44880.210092592592</c:v>
                </c:pt>
                <c:pt idx="9325">
                  <c:v>44880.210104166668</c:v>
                </c:pt>
                <c:pt idx="9326">
                  <c:v>44880.210115740738</c:v>
                </c:pt>
                <c:pt idx="9327">
                  <c:v>44880.210127314815</c:v>
                </c:pt>
                <c:pt idx="9328">
                  <c:v>44880.210138888891</c:v>
                </c:pt>
                <c:pt idx="9329">
                  <c:v>44880.210150462961</c:v>
                </c:pt>
                <c:pt idx="9330">
                  <c:v>44880.210162037038</c:v>
                </c:pt>
                <c:pt idx="9331">
                  <c:v>44880.210173611114</c:v>
                </c:pt>
                <c:pt idx="9332">
                  <c:v>44880.210185185184</c:v>
                </c:pt>
                <c:pt idx="9333">
                  <c:v>44880.210196759261</c:v>
                </c:pt>
                <c:pt idx="9334">
                  <c:v>44880.21020833333</c:v>
                </c:pt>
                <c:pt idx="9335">
                  <c:v>44880.210219907407</c:v>
                </c:pt>
                <c:pt idx="9336">
                  <c:v>44880.210231481484</c:v>
                </c:pt>
                <c:pt idx="9337">
                  <c:v>44880.210243055553</c:v>
                </c:pt>
                <c:pt idx="9338">
                  <c:v>44880.21025462963</c:v>
                </c:pt>
                <c:pt idx="9339">
                  <c:v>44880.210266203707</c:v>
                </c:pt>
                <c:pt idx="9340">
                  <c:v>44880.210277777776</c:v>
                </c:pt>
                <c:pt idx="9341">
                  <c:v>44880.210289351853</c:v>
                </c:pt>
                <c:pt idx="9342">
                  <c:v>44880.210300925923</c:v>
                </c:pt>
                <c:pt idx="9343">
                  <c:v>44880.210312499999</c:v>
                </c:pt>
                <c:pt idx="9344">
                  <c:v>44880.210324074076</c:v>
                </c:pt>
                <c:pt idx="9345">
                  <c:v>44880.210335648146</c:v>
                </c:pt>
                <c:pt idx="9346">
                  <c:v>44880.210347222222</c:v>
                </c:pt>
                <c:pt idx="9347">
                  <c:v>44880.210358796299</c:v>
                </c:pt>
                <c:pt idx="9348">
                  <c:v>44880.210370370369</c:v>
                </c:pt>
                <c:pt idx="9349">
                  <c:v>44880.210381944446</c:v>
                </c:pt>
                <c:pt idx="9350">
                  <c:v>44880.210393518515</c:v>
                </c:pt>
                <c:pt idx="9351">
                  <c:v>44880.210405092592</c:v>
                </c:pt>
                <c:pt idx="9352">
                  <c:v>44880.210416666669</c:v>
                </c:pt>
                <c:pt idx="9353">
                  <c:v>44880.210428240738</c:v>
                </c:pt>
                <c:pt idx="9354">
                  <c:v>44880.210439814815</c:v>
                </c:pt>
                <c:pt idx="9355">
                  <c:v>44880.210451388892</c:v>
                </c:pt>
                <c:pt idx="9356">
                  <c:v>44880.210462962961</c:v>
                </c:pt>
                <c:pt idx="9357">
                  <c:v>44880.210474537038</c:v>
                </c:pt>
                <c:pt idx="9358">
                  <c:v>44880.210486111115</c:v>
                </c:pt>
                <c:pt idx="9359">
                  <c:v>44880.210497685184</c:v>
                </c:pt>
                <c:pt idx="9360">
                  <c:v>44880.210509259261</c:v>
                </c:pt>
                <c:pt idx="9361">
                  <c:v>44880.210520833331</c:v>
                </c:pt>
                <c:pt idx="9362">
                  <c:v>44880.210532407407</c:v>
                </c:pt>
                <c:pt idx="9363">
                  <c:v>44880.210543981484</c:v>
                </c:pt>
                <c:pt idx="9364">
                  <c:v>44880.210555555554</c:v>
                </c:pt>
                <c:pt idx="9365">
                  <c:v>44880.21056712963</c:v>
                </c:pt>
                <c:pt idx="9366">
                  <c:v>44880.210578703707</c:v>
                </c:pt>
                <c:pt idx="9367">
                  <c:v>44880.210590277777</c:v>
                </c:pt>
                <c:pt idx="9368">
                  <c:v>44880.210601851853</c:v>
                </c:pt>
                <c:pt idx="9369">
                  <c:v>44880.210613425923</c:v>
                </c:pt>
                <c:pt idx="9370">
                  <c:v>44880.210625</c:v>
                </c:pt>
                <c:pt idx="9371">
                  <c:v>44880.210636574076</c:v>
                </c:pt>
                <c:pt idx="9372">
                  <c:v>44880.210648148146</c:v>
                </c:pt>
                <c:pt idx="9373">
                  <c:v>44880.210659722223</c:v>
                </c:pt>
                <c:pt idx="9374">
                  <c:v>44880.2106712963</c:v>
                </c:pt>
                <c:pt idx="9375">
                  <c:v>44880.210682870369</c:v>
                </c:pt>
                <c:pt idx="9376">
                  <c:v>44880.210694444446</c:v>
                </c:pt>
                <c:pt idx="9377">
                  <c:v>44880.210706018515</c:v>
                </c:pt>
                <c:pt idx="9378">
                  <c:v>44880.210717592592</c:v>
                </c:pt>
                <c:pt idx="9379">
                  <c:v>44880.210729166669</c:v>
                </c:pt>
                <c:pt idx="9380">
                  <c:v>44880.210740740738</c:v>
                </c:pt>
                <c:pt idx="9381">
                  <c:v>44880.210752314815</c:v>
                </c:pt>
                <c:pt idx="9382">
                  <c:v>44880.210763888892</c:v>
                </c:pt>
                <c:pt idx="9383">
                  <c:v>44880.210775462961</c:v>
                </c:pt>
                <c:pt idx="9384">
                  <c:v>44880.210787037038</c:v>
                </c:pt>
                <c:pt idx="9385">
                  <c:v>44880.210798611108</c:v>
                </c:pt>
                <c:pt idx="9386">
                  <c:v>44880.210810185185</c:v>
                </c:pt>
                <c:pt idx="9387">
                  <c:v>44880.210821759261</c:v>
                </c:pt>
                <c:pt idx="9388">
                  <c:v>44880.210833333331</c:v>
                </c:pt>
                <c:pt idx="9389">
                  <c:v>44880.210844907408</c:v>
                </c:pt>
                <c:pt idx="9390">
                  <c:v>44880.210856481484</c:v>
                </c:pt>
                <c:pt idx="9391">
                  <c:v>44880.210868055554</c:v>
                </c:pt>
                <c:pt idx="9392">
                  <c:v>44880.210879629631</c:v>
                </c:pt>
                <c:pt idx="9393">
                  <c:v>44880.2108912037</c:v>
                </c:pt>
                <c:pt idx="9394">
                  <c:v>44880.210902777777</c:v>
                </c:pt>
                <c:pt idx="9395">
                  <c:v>44880.210914351854</c:v>
                </c:pt>
                <c:pt idx="9396">
                  <c:v>44880.210925925923</c:v>
                </c:pt>
                <c:pt idx="9397">
                  <c:v>44880.2109375</c:v>
                </c:pt>
                <c:pt idx="9398">
                  <c:v>44880.210949074077</c:v>
                </c:pt>
                <c:pt idx="9399">
                  <c:v>44880.210960648146</c:v>
                </c:pt>
                <c:pt idx="9400">
                  <c:v>44880.210972222223</c:v>
                </c:pt>
                <c:pt idx="9401">
                  <c:v>44880.2109837963</c:v>
                </c:pt>
                <c:pt idx="9402">
                  <c:v>44880.210995370369</c:v>
                </c:pt>
                <c:pt idx="9403">
                  <c:v>44880.211006944446</c:v>
                </c:pt>
                <c:pt idx="9404">
                  <c:v>44880.211018518516</c:v>
                </c:pt>
                <c:pt idx="9405">
                  <c:v>44880.211030092592</c:v>
                </c:pt>
                <c:pt idx="9406">
                  <c:v>44880.211041666669</c:v>
                </c:pt>
                <c:pt idx="9407">
                  <c:v>44880.211053240739</c:v>
                </c:pt>
                <c:pt idx="9408">
                  <c:v>44880.211064814815</c:v>
                </c:pt>
                <c:pt idx="9409">
                  <c:v>44880.211076388892</c:v>
                </c:pt>
                <c:pt idx="9410">
                  <c:v>44880.211087962962</c:v>
                </c:pt>
                <c:pt idx="9411">
                  <c:v>44880.211099537039</c:v>
                </c:pt>
                <c:pt idx="9412">
                  <c:v>44880.211111111108</c:v>
                </c:pt>
                <c:pt idx="9413">
                  <c:v>44880.211122685185</c:v>
                </c:pt>
                <c:pt idx="9414">
                  <c:v>44880.211134259262</c:v>
                </c:pt>
                <c:pt idx="9415">
                  <c:v>44880.211145833331</c:v>
                </c:pt>
                <c:pt idx="9416">
                  <c:v>44880.211157407408</c:v>
                </c:pt>
                <c:pt idx="9417">
                  <c:v>44880.211168981485</c:v>
                </c:pt>
                <c:pt idx="9418">
                  <c:v>44880.211180555554</c:v>
                </c:pt>
                <c:pt idx="9419">
                  <c:v>44880.211192129631</c:v>
                </c:pt>
                <c:pt idx="9420">
                  <c:v>44880.2112037037</c:v>
                </c:pt>
                <c:pt idx="9421">
                  <c:v>44880.211215277777</c:v>
                </c:pt>
                <c:pt idx="9422">
                  <c:v>44880.211226851854</c:v>
                </c:pt>
                <c:pt idx="9423">
                  <c:v>44880.211238425924</c:v>
                </c:pt>
                <c:pt idx="9424">
                  <c:v>44880.21125</c:v>
                </c:pt>
                <c:pt idx="9425">
                  <c:v>44880.211261574077</c:v>
                </c:pt>
                <c:pt idx="9426">
                  <c:v>44880.211273148147</c:v>
                </c:pt>
                <c:pt idx="9427">
                  <c:v>44880.211284722223</c:v>
                </c:pt>
                <c:pt idx="9428">
                  <c:v>44880.211296296293</c:v>
                </c:pt>
                <c:pt idx="9429">
                  <c:v>44880.21130787037</c:v>
                </c:pt>
                <c:pt idx="9430">
                  <c:v>44880.211319444446</c:v>
                </c:pt>
                <c:pt idx="9431">
                  <c:v>44880.211331018516</c:v>
                </c:pt>
                <c:pt idx="9432">
                  <c:v>44880.211342592593</c:v>
                </c:pt>
                <c:pt idx="9433">
                  <c:v>44880.211354166669</c:v>
                </c:pt>
                <c:pt idx="9434">
                  <c:v>44880.211365740739</c:v>
                </c:pt>
                <c:pt idx="9435">
                  <c:v>44880.211377314816</c:v>
                </c:pt>
                <c:pt idx="9436">
                  <c:v>44880.211388888885</c:v>
                </c:pt>
                <c:pt idx="9437">
                  <c:v>44880.211400462962</c:v>
                </c:pt>
                <c:pt idx="9438">
                  <c:v>44880.211412037039</c:v>
                </c:pt>
                <c:pt idx="9439">
                  <c:v>44880.211423611108</c:v>
                </c:pt>
                <c:pt idx="9440">
                  <c:v>44880.211435185185</c:v>
                </c:pt>
                <c:pt idx="9441">
                  <c:v>44880.211446759262</c:v>
                </c:pt>
                <c:pt idx="9442">
                  <c:v>44880.211458333331</c:v>
                </c:pt>
                <c:pt idx="9443">
                  <c:v>44880.211469907408</c:v>
                </c:pt>
                <c:pt idx="9444">
                  <c:v>44880.211481481485</c:v>
                </c:pt>
                <c:pt idx="9445">
                  <c:v>44880.211493055554</c:v>
                </c:pt>
                <c:pt idx="9446">
                  <c:v>44880.211504629631</c:v>
                </c:pt>
                <c:pt idx="9447">
                  <c:v>44880.211516203701</c:v>
                </c:pt>
                <c:pt idx="9448">
                  <c:v>44880.211527777778</c:v>
                </c:pt>
                <c:pt idx="9449">
                  <c:v>44880.211539351854</c:v>
                </c:pt>
                <c:pt idx="9450">
                  <c:v>44880.211550925924</c:v>
                </c:pt>
                <c:pt idx="9451">
                  <c:v>44880.211562500001</c:v>
                </c:pt>
                <c:pt idx="9452">
                  <c:v>44880.211574074077</c:v>
                </c:pt>
                <c:pt idx="9453">
                  <c:v>44880.211585648147</c:v>
                </c:pt>
                <c:pt idx="9454">
                  <c:v>44880.211597222224</c:v>
                </c:pt>
                <c:pt idx="9455">
                  <c:v>44880.211608796293</c:v>
                </c:pt>
                <c:pt idx="9456">
                  <c:v>44880.21162037037</c:v>
                </c:pt>
                <c:pt idx="9457">
                  <c:v>44880.211631944447</c:v>
                </c:pt>
                <c:pt idx="9458">
                  <c:v>44880.211643518516</c:v>
                </c:pt>
                <c:pt idx="9459">
                  <c:v>44880.211655092593</c:v>
                </c:pt>
                <c:pt idx="9460">
                  <c:v>44880.21166666667</c:v>
                </c:pt>
                <c:pt idx="9461">
                  <c:v>44880.211678240739</c:v>
                </c:pt>
                <c:pt idx="9462">
                  <c:v>44880.211689814816</c:v>
                </c:pt>
                <c:pt idx="9463">
                  <c:v>44880.211701388886</c:v>
                </c:pt>
                <c:pt idx="9464">
                  <c:v>44880.211712962962</c:v>
                </c:pt>
                <c:pt idx="9465">
                  <c:v>44880.211724537039</c:v>
                </c:pt>
                <c:pt idx="9466">
                  <c:v>44880.211736111109</c:v>
                </c:pt>
                <c:pt idx="9467">
                  <c:v>44880.211747685185</c:v>
                </c:pt>
                <c:pt idx="9468">
                  <c:v>44880.211759259262</c:v>
                </c:pt>
                <c:pt idx="9469">
                  <c:v>44880.211770833332</c:v>
                </c:pt>
                <c:pt idx="9470">
                  <c:v>44880.211782407408</c:v>
                </c:pt>
                <c:pt idx="9471">
                  <c:v>44880.211793981478</c:v>
                </c:pt>
                <c:pt idx="9472">
                  <c:v>44880.211805555555</c:v>
                </c:pt>
                <c:pt idx="9473">
                  <c:v>44880.211817129632</c:v>
                </c:pt>
                <c:pt idx="9474">
                  <c:v>44880.211828703701</c:v>
                </c:pt>
                <c:pt idx="9475">
                  <c:v>44880.211840277778</c:v>
                </c:pt>
                <c:pt idx="9476">
                  <c:v>44880.211851851855</c:v>
                </c:pt>
                <c:pt idx="9477">
                  <c:v>44880.211863425924</c:v>
                </c:pt>
                <c:pt idx="9478">
                  <c:v>44880.211875000001</c:v>
                </c:pt>
                <c:pt idx="9479">
                  <c:v>44880.211886574078</c:v>
                </c:pt>
                <c:pt idx="9480">
                  <c:v>44880.211898148147</c:v>
                </c:pt>
                <c:pt idx="9481">
                  <c:v>44880.211909722224</c:v>
                </c:pt>
                <c:pt idx="9482">
                  <c:v>44880.211921296293</c:v>
                </c:pt>
                <c:pt idx="9483">
                  <c:v>44880.21193287037</c:v>
                </c:pt>
                <c:pt idx="9484">
                  <c:v>44880.211944444447</c:v>
                </c:pt>
                <c:pt idx="9485">
                  <c:v>44880.211956018517</c:v>
                </c:pt>
                <c:pt idx="9486">
                  <c:v>44880.211967592593</c:v>
                </c:pt>
                <c:pt idx="9487">
                  <c:v>44880.21197916667</c:v>
                </c:pt>
                <c:pt idx="9488">
                  <c:v>44880.21199074074</c:v>
                </c:pt>
                <c:pt idx="9489">
                  <c:v>44880.212002314816</c:v>
                </c:pt>
                <c:pt idx="9490">
                  <c:v>44880.212013888886</c:v>
                </c:pt>
                <c:pt idx="9491">
                  <c:v>44880.212025462963</c:v>
                </c:pt>
                <c:pt idx="9492">
                  <c:v>44880.212037037039</c:v>
                </c:pt>
                <c:pt idx="9493">
                  <c:v>44880.212048611109</c:v>
                </c:pt>
                <c:pt idx="9494">
                  <c:v>44880.212060185186</c:v>
                </c:pt>
                <c:pt idx="9495">
                  <c:v>44880.212071759262</c:v>
                </c:pt>
                <c:pt idx="9496">
                  <c:v>44880.212083333332</c:v>
                </c:pt>
                <c:pt idx="9497">
                  <c:v>44880.212094907409</c:v>
                </c:pt>
                <c:pt idx="9498">
                  <c:v>44880.212106481478</c:v>
                </c:pt>
                <c:pt idx="9499">
                  <c:v>44880.212118055555</c:v>
                </c:pt>
                <c:pt idx="9500">
                  <c:v>44880.212129629632</c:v>
                </c:pt>
                <c:pt idx="9501">
                  <c:v>44880.212141203701</c:v>
                </c:pt>
                <c:pt idx="9502">
                  <c:v>44880.212152777778</c:v>
                </c:pt>
                <c:pt idx="9503">
                  <c:v>44880.212164351855</c:v>
                </c:pt>
                <c:pt idx="9504">
                  <c:v>44880.212175925924</c:v>
                </c:pt>
                <c:pt idx="9505">
                  <c:v>44880.212187500001</c:v>
                </c:pt>
                <c:pt idx="9506">
                  <c:v>44880.212199074071</c:v>
                </c:pt>
                <c:pt idx="9507">
                  <c:v>44880.212210648147</c:v>
                </c:pt>
                <c:pt idx="9508">
                  <c:v>44880.212222222224</c:v>
                </c:pt>
                <c:pt idx="9509">
                  <c:v>44880.212233796294</c:v>
                </c:pt>
                <c:pt idx="9510">
                  <c:v>44880.212245370371</c:v>
                </c:pt>
                <c:pt idx="9511">
                  <c:v>44880.212256944447</c:v>
                </c:pt>
                <c:pt idx="9512">
                  <c:v>44880.212268518517</c:v>
                </c:pt>
                <c:pt idx="9513">
                  <c:v>44880.212280092594</c:v>
                </c:pt>
                <c:pt idx="9514">
                  <c:v>44880.212291666663</c:v>
                </c:pt>
                <c:pt idx="9515">
                  <c:v>44880.21230324074</c:v>
                </c:pt>
                <c:pt idx="9516">
                  <c:v>44880.212314814817</c:v>
                </c:pt>
                <c:pt idx="9517">
                  <c:v>44880.212326388886</c:v>
                </c:pt>
                <c:pt idx="9518">
                  <c:v>44880.212337962963</c:v>
                </c:pt>
                <c:pt idx="9519">
                  <c:v>44880.21234953704</c:v>
                </c:pt>
                <c:pt idx="9520">
                  <c:v>44880.212361111109</c:v>
                </c:pt>
                <c:pt idx="9521">
                  <c:v>44880.212372685186</c:v>
                </c:pt>
                <c:pt idx="9522">
                  <c:v>44880.212384259263</c:v>
                </c:pt>
                <c:pt idx="9523">
                  <c:v>44880.212395833332</c:v>
                </c:pt>
                <c:pt idx="9524">
                  <c:v>44880.212407407409</c:v>
                </c:pt>
                <c:pt idx="9525">
                  <c:v>44880.212418981479</c:v>
                </c:pt>
                <c:pt idx="9526">
                  <c:v>44880.212430555555</c:v>
                </c:pt>
                <c:pt idx="9527">
                  <c:v>44880.212442129632</c:v>
                </c:pt>
                <c:pt idx="9528">
                  <c:v>44880.212453703702</c:v>
                </c:pt>
                <c:pt idx="9529">
                  <c:v>44880.212465277778</c:v>
                </c:pt>
                <c:pt idx="9530">
                  <c:v>44880.212476851855</c:v>
                </c:pt>
                <c:pt idx="9531">
                  <c:v>44880.212488425925</c:v>
                </c:pt>
                <c:pt idx="9532">
                  <c:v>44880.212500000001</c:v>
                </c:pt>
                <c:pt idx="9533">
                  <c:v>44880.212511574071</c:v>
                </c:pt>
                <c:pt idx="9534">
                  <c:v>44880.212523148148</c:v>
                </c:pt>
                <c:pt idx="9535">
                  <c:v>44880.212534722225</c:v>
                </c:pt>
                <c:pt idx="9536">
                  <c:v>44880.212546296294</c:v>
                </c:pt>
                <c:pt idx="9537">
                  <c:v>44880.212557870371</c:v>
                </c:pt>
                <c:pt idx="9538">
                  <c:v>44880.220486111109</c:v>
                </c:pt>
                <c:pt idx="9539">
                  <c:v>44880.220520833333</c:v>
                </c:pt>
                <c:pt idx="9540">
                  <c:v>44880.220532407409</c:v>
                </c:pt>
                <c:pt idx="9541">
                  <c:v>44880.220543981479</c:v>
                </c:pt>
                <c:pt idx="9542">
                  <c:v>44880.220555555556</c:v>
                </c:pt>
                <c:pt idx="9543">
                  <c:v>44880.220567129632</c:v>
                </c:pt>
                <c:pt idx="9544">
                  <c:v>44880.220578703702</c:v>
                </c:pt>
                <c:pt idx="9545">
                  <c:v>44880.220590277779</c:v>
                </c:pt>
                <c:pt idx="9546">
                  <c:v>44880.220601851855</c:v>
                </c:pt>
                <c:pt idx="9547">
                  <c:v>44880.220613425925</c:v>
                </c:pt>
                <c:pt idx="9548">
                  <c:v>44880.220625000002</c:v>
                </c:pt>
                <c:pt idx="9549">
                  <c:v>44880.220636574071</c:v>
                </c:pt>
                <c:pt idx="9550">
                  <c:v>44880.220648148148</c:v>
                </c:pt>
                <c:pt idx="9551">
                  <c:v>44880.220659722225</c:v>
                </c:pt>
                <c:pt idx="9552">
                  <c:v>44880.220671296294</c:v>
                </c:pt>
                <c:pt idx="9553">
                  <c:v>44880.220682870371</c:v>
                </c:pt>
                <c:pt idx="9554">
                  <c:v>44880.220694444448</c:v>
                </c:pt>
                <c:pt idx="9555">
                  <c:v>44880.220706018517</c:v>
                </c:pt>
                <c:pt idx="9556">
                  <c:v>44880.220717592594</c:v>
                </c:pt>
                <c:pt idx="9557">
                  <c:v>44880.220729166664</c:v>
                </c:pt>
                <c:pt idx="9558">
                  <c:v>44880.22074074074</c:v>
                </c:pt>
                <c:pt idx="9559">
                  <c:v>44880.220752314817</c:v>
                </c:pt>
                <c:pt idx="9560">
                  <c:v>44880.220763888887</c:v>
                </c:pt>
                <c:pt idx="9561">
                  <c:v>44880.220775462964</c:v>
                </c:pt>
                <c:pt idx="9562">
                  <c:v>44880.22078703704</c:v>
                </c:pt>
                <c:pt idx="9563">
                  <c:v>44880.22079861111</c:v>
                </c:pt>
                <c:pt idx="9564">
                  <c:v>44880.220810185187</c:v>
                </c:pt>
                <c:pt idx="9565">
                  <c:v>44880.220821759256</c:v>
                </c:pt>
                <c:pt idx="9566">
                  <c:v>44880.220833333333</c:v>
                </c:pt>
                <c:pt idx="9567">
                  <c:v>44880.22084490741</c:v>
                </c:pt>
                <c:pt idx="9568">
                  <c:v>44880.220856481479</c:v>
                </c:pt>
                <c:pt idx="9569">
                  <c:v>44880.220868055556</c:v>
                </c:pt>
                <c:pt idx="9570">
                  <c:v>44880.220879629633</c:v>
                </c:pt>
                <c:pt idx="9571">
                  <c:v>44880.220891203702</c:v>
                </c:pt>
                <c:pt idx="9572">
                  <c:v>44880.220902777779</c:v>
                </c:pt>
                <c:pt idx="9573">
                  <c:v>44880.220914351848</c:v>
                </c:pt>
                <c:pt idx="9574">
                  <c:v>44880.220925925925</c:v>
                </c:pt>
                <c:pt idx="9575">
                  <c:v>44880.220937500002</c:v>
                </c:pt>
                <c:pt idx="9576">
                  <c:v>44880.220949074072</c:v>
                </c:pt>
                <c:pt idx="9577">
                  <c:v>44880.220960648148</c:v>
                </c:pt>
                <c:pt idx="9578">
                  <c:v>44880.220972222225</c:v>
                </c:pt>
                <c:pt idx="9579">
                  <c:v>44880.220983796295</c:v>
                </c:pt>
                <c:pt idx="9580">
                  <c:v>44880.220995370371</c:v>
                </c:pt>
                <c:pt idx="9581">
                  <c:v>44880.221006944441</c:v>
                </c:pt>
                <c:pt idx="9582">
                  <c:v>44880.221018518518</c:v>
                </c:pt>
                <c:pt idx="9583">
                  <c:v>44880.221030092594</c:v>
                </c:pt>
                <c:pt idx="9584">
                  <c:v>44880.221041666664</c:v>
                </c:pt>
                <c:pt idx="9585">
                  <c:v>44880.221053240741</c:v>
                </c:pt>
                <c:pt idx="9586">
                  <c:v>44880.221064814818</c:v>
                </c:pt>
                <c:pt idx="9587">
                  <c:v>44880.221076388887</c:v>
                </c:pt>
                <c:pt idx="9588">
                  <c:v>44880.221087962964</c:v>
                </c:pt>
                <c:pt idx="9589">
                  <c:v>44880.221099537041</c:v>
                </c:pt>
                <c:pt idx="9590">
                  <c:v>44880.22111111111</c:v>
                </c:pt>
                <c:pt idx="9591">
                  <c:v>44880.221122685187</c:v>
                </c:pt>
                <c:pt idx="9592">
                  <c:v>44880.221134259256</c:v>
                </c:pt>
                <c:pt idx="9593">
                  <c:v>44880.221145833333</c:v>
                </c:pt>
                <c:pt idx="9594">
                  <c:v>44880.22115740741</c:v>
                </c:pt>
                <c:pt idx="9595">
                  <c:v>44880.221168981479</c:v>
                </c:pt>
                <c:pt idx="9596">
                  <c:v>44880.221180555556</c:v>
                </c:pt>
                <c:pt idx="9597">
                  <c:v>44880.221192129633</c:v>
                </c:pt>
                <c:pt idx="9598">
                  <c:v>44880.221203703702</c:v>
                </c:pt>
                <c:pt idx="9599">
                  <c:v>44880.221215277779</c:v>
                </c:pt>
                <c:pt idx="9600">
                  <c:v>44880.221226851849</c:v>
                </c:pt>
                <c:pt idx="9601">
                  <c:v>44880.221238425926</c:v>
                </c:pt>
                <c:pt idx="9602">
                  <c:v>44880.221250000002</c:v>
                </c:pt>
                <c:pt idx="9603">
                  <c:v>44880.221261574072</c:v>
                </c:pt>
                <c:pt idx="9604">
                  <c:v>44880.221273148149</c:v>
                </c:pt>
                <c:pt idx="9605">
                  <c:v>44880.221284722225</c:v>
                </c:pt>
                <c:pt idx="9606">
                  <c:v>44880.221296296295</c:v>
                </c:pt>
                <c:pt idx="9607">
                  <c:v>44880.221307870372</c:v>
                </c:pt>
                <c:pt idx="9608">
                  <c:v>44880.221319444441</c:v>
                </c:pt>
                <c:pt idx="9609">
                  <c:v>44880.221331018518</c:v>
                </c:pt>
                <c:pt idx="9610">
                  <c:v>44880.221342592595</c:v>
                </c:pt>
                <c:pt idx="9611">
                  <c:v>44880.221354166664</c:v>
                </c:pt>
                <c:pt idx="9612">
                  <c:v>44880.221365740741</c:v>
                </c:pt>
                <c:pt idx="9613">
                  <c:v>44880.221377314818</c:v>
                </c:pt>
                <c:pt idx="9614">
                  <c:v>44880.221388888887</c:v>
                </c:pt>
                <c:pt idx="9615">
                  <c:v>44880.221400462964</c:v>
                </c:pt>
                <c:pt idx="9616">
                  <c:v>44880.221412037034</c:v>
                </c:pt>
                <c:pt idx="9617">
                  <c:v>44880.22142361111</c:v>
                </c:pt>
                <c:pt idx="9618">
                  <c:v>44880.221435185187</c:v>
                </c:pt>
                <c:pt idx="9619">
                  <c:v>44880.221446759257</c:v>
                </c:pt>
                <c:pt idx="9620">
                  <c:v>44880.221458333333</c:v>
                </c:pt>
                <c:pt idx="9621">
                  <c:v>44880.22146990741</c:v>
                </c:pt>
                <c:pt idx="9622">
                  <c:v>44880.22148148148</c:v>
                </c:pt>
                <c:pt idx="9623">
                  <c:v>44880.221493055556</c:v>
                </c:pt>
                <c:pt idx="9624">
                  <c:v>44880.221504629626</c:v>
                </c:pt>
                <c:pt idx="9625">
                  <c:v>44880.221516203703</c:v>
                </c:pt>
                <c:pt idx="9626">
                  <c:v>44880.22152777778</c:v>
                </c:pt>
                <c:pt idx="9627">
                  <c:v>44880.221539351849</c:v>
                </c:pt>
                <c:pt idx="9628">
                  <c:v>44880.221550925926</c:v>
                </c:pt>
                <c:pt idx="9629">
                  <c:v>44880.221562500003</c:v>
                </c:pt>
                <c:pt idx="9630">
                  <c:v>44880.221574074072</c:v>
                </c:pt>
                <c:pt idx="9631">
                  <c:v>44880.221585648149</c:v>
                </c:pt>
                <c:pt idx="9632">
                  <c:v>44880.221597222226</c:v>
                </c:pt>
                <c:pt idx="9633">
                  <c:v>44880.221608796295</c:v>
                </c:pt>
                <c:pt idx="9634">
                  <c:v>44880.221620370372</c:v>
                </c:pt>
                <c:pt idx="9635">
                  <c:v>44880.221631944441</c:v>
                </c:pt>
                <c:pt idx="9636">
                  <c:v>44880.221643518518</c:v>
                </c:pt>
                <c:pt idx="9637">
                  <c:v>44880.221655092595</c:v>
                </c:pt>
                <c:pt idx="9638">
                  <c:v>44880.221666666665</c:v>
                </c:pt>
                <c:pt idx="9639">
                  <c:v>44880.221678240741</c:v>
                </c:pt>
                <c:pt idx="9640">
                  <c:v>44880.221689814818</c:v>
                </c:pt>
                <c:pt idx="9641">
                  <c:v>44880.221701388888</c:v>
                </c:pt>
                <c:pt idx="9642">
                  <c:v>44880.221712962964</c:v>
                </c:pt>
                <c:pt idx="9643">
                  <c:v>44880.221724537034</c:v>
                </c:pt>
                <c:pt idx="9644">
                  <c:v>44880.221736111111</c:v>
                </c:pt>
                <c:pt idx="9645">
                  <c:v>44880.221747685187</c:v>
                </c:pt>
                <c:pt idx="9646">
                  <c:v>44880.221759259257</c:v>
                </c:pt>
                <c:pt idx="9647">
                  <c:v>44880.221770833334</c:v>
                </c:pt>
                <c:pt idx="9648">
                  <c:v>44880.221782407411</c:v>
                </c:pt>
                <c:pt idx="9649">
                  <c:v>44880.22179398148</c:v>
                </c:pt>
                <c:pt idx="9650">
                  <c:v>44880.221805555557</c:v>
                </c:pt>
                <c:pt idx="9651">
                  <c:v>44880.221817129626</c:v>
                </c:pt>
                <c:pt idx="9652">
                  <c:v>44880.221828703703</c:v>
                </c:pt>
                <c:pt idx="9653">
                  <c:v>44880.22184027778</c:v>
                </c:pt>
                <c:pt idx="9654">
                  <c:v>44880.221851851849</c:v>
                </c:pt>
                <c:pt idx="9655">
                  <c:v>44880.221863425926</c:v>
                </c:pt>
                <c:pt idx="9656">
                  <c:v>44880.221875000003</c:v>
                </c:pt>
                <c:pt idx="9657">
                  <c:v>44880.221886574072</c:v>
                </c:pt>
                <c:pt idx="9658">
                  <c:v>44880.221898148149</c:v>
                </c:pt>
                <c:pt idx="9659">
                  <c:v>44880.221909722219</c:v>
                </c:pt>
                <c:pt idx="9660">
                  <c:v>44880.221921296295</c:v>
                </c:pt>
                <c:pt idx="9661">
                  <c:v>44880.221932870372</c:v>
                </c:pt>
                <c:pt idx="9662">
                  <c:v>44880.221944444442</c:v>
                </c:pt>
                <c:pt idx="9663">
                  <c:v>44880.221956018519</c:v>
                </c:pt>
                <c:pt idx="9664">
                  <c:v>44880.245254629626</c:v>
                </c:pt>
                <c:pt idx="9665">
                  <c:v>44880.245266203703</c:v>
                </c:pt>
                <c:pt idx="9666">
                  <c:v>44880.24527777778</c:v>
                </c:pt>
                <c:pt idx="9667">
                  <c:v>44880.245289351849</c:v>
                </c:pt>
                <c:pt idx="9668">
                  <c:v>44880.245300925926</c:v>
                </c:pt>
                <c:pt idx="9669">
                  <c:v>44880.245312500003</c:v>
                </c:pt>
                <c:pt idx="9670">
                  <c:v>44880.245324074072</c:v>
                </c:pt>
                <c:pt idx="9671">
                  <c:v>44880.245335648149</c:v>
                </c:pt>
                <c:pt idx="9672">
                  <c:v>44880.245347222219</c:v>
                </c:pt>
                <c:pt idx="9673">
                  <c:v>44880.245358796295</c:v>
                </c:pt>
                <c:pt idx="9674">
                  <c:v>44880.245370370372</c:v>
                </c:pt>
                <c:pt idx="9675">
                  <c:v>44880.245381944442</c:v>
                </c:pt>
                <c:pt idx="9676">
                  <c:v>44880.245393518519</c:v>
                </c:pt>
                <c:pt idx="9677">
                  <c:v>44880.245405092595</c:v>
                </c:pt>
                <c:pt idx="9678">
                  <c:v>44880.245416666665</c:v>
                </c:pt>
                <c:pt idx="9679">
                  <c:v>44880.245428240742</c:v>
                </c:pt>
                <c:pt idx="9680">
                  <c:v>44880.245439814818</c:v>
                </c:pt>
                <c:pt idx="9681">
                  <c:v>44880.245451388888</c:v>
                </c:pt>
                <c:pt idx="9682">
                  <c:v>44880.245462962965</c:v>
                </c:pt>
                <c:pt idx="9683">
                  <c:v>44880.245474537034</c:v>
                </c:pt>
                <c:pt idx="9684">
                  <c:v>44880.245486111111</c:v>
                </c:pt>
                <c:pt idx="9685">
                  <c:v>44880.245497685188</c:v>
                </c:pt>
                <c:pt idx="9686">
                  <c:v>44880.245509259257</c:v>
                </c:pt>
                <c:pt idx="9687">
                  <c:v>44880.245520833334</c:v>
                </c:pt>
                <c:pt idx="9688">
                  <c:v>44880.245532407411</c:v>
                </c:pt>
                <c:pt idx="9689">
                  <c:v>44880.24554398148</c:v>
                </c:pt>
                <c:pt idx="9690">
                  <c:v>44880.245555555557</c:v>
                </c:pt>
                <c:pt idx="9691">
                  <c:v>44880.245567129627</c:v>
                </c:pt>
                <c:pt idx="9692">
                  <c:v>44880.252199074072</c:v>
                </c:pt>
                <c:pt idx="9693">
                  <c:v>44880.252291666664</c:v>
                </c:pt>
                <c:pt idx="9694">
                  <c:v>44880.252303240741</c:v>
                </c:pt>
                <c:pt idx="9695">
                  <c:v>44880.252314814818</c:v>
                </c:pt>
                <c:pt idx="9696">
                  <c:v>44880.252326388887</c:v>
                </c:pt>
                <c:pt idx="9697">
                  <c:v>44880.252662037034</c:v>
                </c:pt>
                <c:pt idx="9698">
                  <c:v>44880.25267361111</c:v>
                </c:pt>
                <c:pt idx="9699">
                  <c:v>44880.252685185187</c:v>
                </c:pt>
                <c:pt idx="9700">
                  <c:v>44880.252696759257</c:v>
                </c:pt>
                <c:pt idx="9701">
                  <c:v>44880.252708333333</c:v>
                </c:pt>
                <c:pt idx="9702">
                  <c:v>44880.25271990741</c:v>
                </c:pt>
                <c:pt idx="9703">
                  <c:v>44880.25273148148</c:v>
                </c:pt>
                <c:pt idx="9704">
                  <c:v>44880.252743055556</c:v>
                </c:pt>
                <c:pt idx="9705">
                  <c:v>44880.252754629626</c:v>
                </c:pt>
                <c:pt idx="9706">
                  <c:v>44880.252766203703</c:v>
                </c:pt>
                <c:pt idx="9707">
                  <c:v>44880.25277777778</c:v>
                </c:pt>
                <c:pt idx="9708">
                  <c:v>44880.252789351849</c:v>
                </c:pt>
                <c:pt idx="9709">
                  <c:v>44880.252800925926</c:v>
                </c:pt>
                <c:pt idx="9710">
                  <c:v>44880.252812500003</c:v>
                </c:pt>
                <c:pt idx="9711">
                  <c:v>44880.252824074072</c:v>
                </c:pt>
                <c:pt idx="9712">
                  <c:v>44880.252835648149</c:v>
                </c:pt>
                <c:pt idx="9713">
                  <c:v>44880.252847222226</c:v>
                </c:pt>
                <c:pt idx="9714">
                  <c:v>44880.252858796295</c:v>
                </c:pt>
                <c:pt idx="9715">
                  <c:v>44880.252870370372</c:v>
                </c:pt>
                <c:pt idx="9716">
                  <c:v>44880.252881944441</c:v>
                </c:pt>
                <c:pt idx="9717">
                  <c:v>44880.252893518518</c:v>
                </c:pt>
                <c:pt idx="9718">
                  <c:v>44880.252905092595</c:v>
                </c:pt>
                <c:pt idx="9719">
                  <c:v>44880.252916666665</c:v>
                </c:pt>
                <c:pt idx="9720">
                  <c:v>44880.252928240741</c:v>
                </c:pt>
                <c:pt idx="9721">
                  <c:v>44880.252939814818</c:v>
                </c:pt>
                <c:pt idx="9722">
                  <c:v>44880.252951388888</c:v>
                </c:pt>
                <c:pt idx="9723">
                  <c:v>44880.252962962964</c:v>
                </c:pt>
                <c:pt idx="9724">
                  <c:v>44880.252974537034</c:v>
                </c:pt>
                <c:pt idx="9725">
                  <c:v>44880.252986111111</c:v>
                </c:pt>
                <c:pt idx="9726">
                  <c:v>44880.252997685187</c:v>
                </c:pt>
                <c:pt idx="9727">
                  <c:v>44880.253009259257</c:v>
                </c:pt>
                <c:pt idx="9728">
                  <c:v>44880.253020833334</c:v>
                </c:pt>
                <c:pt idx="9729">
                  <c:v>44880.253032407411</c:v>
                </c:pt>
                <c:pt idx="9730">
                  <c:v>44880.25304398148</c:v>
                </c:pt>
                <c:pt idx="9731">
                  <c:v>44880.253055555557</c:v>
                </c:pt>
                <c:pt idx="9732">
                  <c:v>44880.253067129626</c:v>
                </c:pt>
                <c:pt idx="9733">
                  <c:v>44880.253078703703</c:v>
                </c:pt>
                <c:pt idx="9734">
                  <c:v>44880.25309027778</c:v>
                </c:pt>
                <c:pt idx="9735">
                  <c:v>44880.253101851849</c:v>
                </c:pt>
                <c:pt idx="9736">
                  <c:v>44880.253113425926</c:v>
                </c:pt>
                <c:pt idx="9737">
                  <c:v>44880.253125000003</c:v>
                </c:pt>
                <c:pt idx="9738">
                  <c:v>44880.253136574072</c:v>
                </c:pt>
                <c:pt idx="9739">
                  <c:v>44880.253148148149</c:v>
                </c:pt>
                <c:pt idx="9740">
                  <c:v>44880.253159722219</c:v>
                </c:pt>
                <c:pt idx="9741">
                  <c:v>44880.253171296295</c:v>
                </c:pt>
                <c:pt idx="9742">
                  <c:v>44880.253182870372</c:v>
                </c:pt>
                <c:pt idx="9743">
                  <c:v>44880.253194444442</c:v>
                </c:pt>
                <c:pt idx="9744">
                  <c:v>44880.253206018519</c:v>
                </c:pt>
                <c:pt idx="9745">
                  <c:v>44880.253217592595</c:v>
                </c:pt>
                <c:pt idx="9746">
                  <c:v>44880.253229166665</c:v>
                </c:pt>
                <c:pt idx="9747">
                  <c:v>44880.253240740742</c:v>
                </c:pt>
                <c:pt idx="9748">
                  <c:v>44880.253252314818</c:v>
                </c:pt>
                <c:pt idx="9749">
                  <c:v>44880.253263888888</c:v>
                </c:pt>
                <c:pt idx="9750">
                  <c:v>44880.253275462965</c:v>
                </c:pt>
                <c:pt idx="9751">
                  <c:v>44880.253287037034</c:v>
                </c:pt>
                <c:pt idx="9752">
                  <c:v>44880.253298611111</c:v>
                </c:pt>
                <c:pt idx="9753">
                  <c:v>44880.253310185188</c:v>
                </c:pt>
                <c:pt idx="9754">
                  <c:v>44880.253321759257</c:v>
                </c:pt>
                <c:pt idx="9755">
                  <c:v>44880.253333333334</c:v>
                </c:pt>
                <c:pt idx="9756">
                  <c:v>44880.253344907411</c:v>
                </c:pt>
                <c:pt idx="9757">
                  <c:v>44880.25335648148</c:v>
                </c:pt>
                <c:pt idx="9758">
                  <c:v>44880.253368055557</c:v>
                </c:pt>
                <c:pt idx="9759">
                  <c:v>44880.253379629627</c:v>
                </c:pt>
                <c:pt idx="9760">
                  <c:v>44880.253391203703</c:v>
                </c:pt>
                <c:pt idx="9761">
                  <c:v>44880.25340277778</c:v>
                </c:pt>
                <c:pt idx="9762">
                  <c:v>44880.25341435185</c:v>
                </c:pt>
                <c:pt idx="9763">
                  <c:v>44880.253425925926</c:v>
                </c:pt>
                <c:pt idx="9764">
                  <c:v>44880.253437500003</c:v>
                </c:pt>
                <c:pt idx="9765">
                  <c:v>44880.253449074073</c:v>
                </c:pt>
                <c:pt idx="9766">
                  <c:v>44880.253460648149</c:v>
                </c:pt>
                <c:pt idx="9767">
                  <c:v>44880.253472222219</c:v>
                </c:pt>
                <c:pt idx="9768">
                  <c:v>44880.253483796296</c:v>
                </c:pt>
                <c:pt idx="9769">
                  <c:v>44880.253495370373</c:v>
                </c:pt>
                <c:pt idx="9770">
                  <c:v>44880.253506944442</c:v>
                </c:pt>
                <c:pt idx="9771">
                  <c:v>44880.253518518519</c:v>
                </c:pt>
                <c:pt idx="9772">
                  <c:v>44880.253530092596</c:v>
                </c:pt>
                <c:pt idx="9773">
                  <c:v>44880.253541666665</c:v>
                </c:pt>
                <c:pt idx="9774">
                  <c:v>44880.253553240742</c:v>
                </c:pt>
                <c:pt idx="9775">
                  <c:v>44880.253564814811</c:v>
                </c:pt>
                <c:pt idx="9776">
                  <c:v>44880.253576388888</c:v>
                </c:pt>
                <c:pt idx="9777">
                  <c:v>44880.253587962965</c:v>
                </c:pt>
                <c:pt idx="9778">
                  <c:v>44880.253599537034</c:v>
                </c:pt>
                <c:pt idx="9779">
                  <c:v>44880.253611111111</c:v>
                </c:pt>
                <c:pt idx="9780">
                  <c:v>44880.253622685188</c:v>
                </c:pt>
                <c:pt idx="9781">
                  <c:v>44880.253634259258</c:v>
                </c:pt>
                <c:pt idx="9782">
                  <c:v>44880.253645833334</c:v>
                </c:pt>
                <c:pt idx="9783">
                  <c:v>44880.253657407404</c:v>
                </c:pt>
                <c:pt idx="9784">
                  <c:v>44880.253668981481</c:v>
                </c:pt>
                <c:pt idx="9785">
                  <c:v>44880.253680555557</c:v>
                </c:pt>
                <c:pt idx="9786">
                  <c:v>44880.253692129627</c:v>
                </c:pt>
                <c:pt idx="9787">
                  <c:v>44880.253703703704</c:v>
                </c:pt>
                <c:pt idx="9788">
                  <c:v>44880.25371527778</c:v>
                </c:pt>
                <c:pt idx="9789">
                  <c:v>44880.25372685185</c:v>
                </c:pt>
                <c:pt idx="9790">
                  <c:v>44880.253738425927</c:v>
                </c:pt>
                <c:pt idx="9791">
                  <c:v>44880.253750000003</c:v>
                </c:pt>
                <c:pt idx="9792">
                  <c:v>44880.253761574073</c:v>
                </c:pt>
                <c:pt idx="9793">
                  <c:v>44880.25377314815</c:v>
                </c:pt>
                <c:pt idx="9794">
                  <c:v>44880.253784722219</c:v>
                </c:pt>
                <c:pt idx="9795">
                  <c:v>44880.253796296296</c:v>
                </c:pt>
                <c:pt idx="9796">
                  <c:v>44880.253807870373</c:v>
                </c:pt>
                <c:pt idx="9797">
                  <c:v>44880.253819444442</c:v>
                </c:pt>
                <c:pt idx="9798">
                  <c:v>44880.253831018519</c:v>
                </c:pt>
                <c:pt idx="9799">
                  <c:v>44880.253842592596</c:v>
                </c:pt>
                <c:pt idx="9800">
                  <c:v>44880.253854166665</c:v>
                </c:pt>
                <c:pt idx="9801">
                  <c:v>44880.253865740742</c:v>
                </c:pt>
                <c:pt idx="9802">
                  <c:v>44880.253877314812</c:v>
                </c:pt>
                <c:pt idx="9803">
                  <c:v>44880.25613425926</c:v>
                </c:pt>
                <c:pt idx="9804">
                  <c:v>44880.256157407406</c:v>
                </c:pt>
                <c:pt idx="9805">
                  <c:v>44880.256168981483</c:v>
                </c:pt>
                <c:pt idx="9806">
                  <c:v>44880.256180555552</c:v>
                </c:pt>
                <c:pt idx="9807">
                  <c:v>44880.256192129629</c:v>
                </c:pt>
                <c:pt idx="9808">
                  <c:v>44880.256203703706</c:v>
                </c:pt>
                <c:pt idx="9809">
                  <c:v>44880.256215277775</c:v>
                </c:pt>
                <c:pt idx="9810">
                  <c:v>44880.256226851852</c:v>
                </c:pt>
                <c:pt idx="9811">
                  <c:v>44880.256238425929</c:v>
                </c:pt>
                <c:pt idx="9812">
                  <c:v>44880.256249999999</c:v>
                </c:pt>
                <c:pt idx="9813">
                  <c:v>44880.256261574075</c:v>
                </c:pt>
                <c:pt idx="9814">
                  <c:v>44880.256273148145</c:v>
                </c:pt>
                <c:pt idx="9815">
                  <c:v>44880.256284722222</c:v>
                </c:pt>
                <c:pt idx="9816">
                  <c:v>44880.256296296298</c:v>
                </c:pt>
                <c:pt idx="9817">
                  <c:v>44880.256307870368</c:v>
                </c:pt>
                <c:pt idx="9818">
                  <c:v>44880.256319444445</c:v>
                </c:pt>
                <c:pt idx="9819">
                  <c:v>44880.256331018521</c:v>
                </c:pt>
                <c:pt idx="9820">
                  <c:v>44880.256342592591</c:v>
                </c:pt>
                <c:pt idx="9821">
                  <c:v>44880.256354166668</c:v>
                </c:pt>
                <c:pt idx="9822">
                  <c:v>44880.256365740737</c:v>
                </c:pt>
                <c:pt idx="9823">
                  <c:v>44880.256377314814</c:v>
                </c:pt>
                <c:pt idx="9824">
                  <c:v>44880.256388888891</c:v>
                </c:pt>
                <c:pt idx="9825">
                  <c:v>44880.25640046296</c:v>
                </c:pt>
                <c:pt idx="9826">
                  <c:v>44880.256412037037</c:v>
                </c:pt>
                <c:pt idx="9827">
                  <c:v>44880.256423611114</c:v>
                </c:pt>
                <c:pt idx="9828">
                  <c:v>44880.256435185183</c:v>
                </c:pt>
                <c:pt idx="9829">
                  <c:v>44880.25644675926</c:v>
                </c:pt>
                <c:pt idx="9830">
                  <c:v>44880.256458333337</c:v>
                </c:pt>
                <c:pt idx="9831">
                  <c:v>44880.256469907406</c:v>
                </c:pt>
                <c:pt idx="9832">
                  <c:v>44880.256481481483</c:v>
                </c:pt>
                <c:pt idx="9833">
                  <c:v>44880.256493055553</c:v>
                </c:pt>
                <c:pt idx="9834">
                  <c:v>44880.256504629629</c:v>
                </c:pt>
                <c:pt idx="9835">
                  <c:v>44880.256516203706</c:v>
                </c:pt>
                <c:pt idx="9836">
                  <c:v>44880.256527777776</c:v>
                </c:pt>
                <c:pt idx="9837">
                  <c:v>44880.256539351853</c:v>
                </c:pt>
                <c:pt idx="9838">
                  <c:v>44880.256550925929</c:v>
                </c:pt>
                <c:pt idx="9839">
                  <c:v>44880.256562499999</c:v>
                </c:pt>
                <c:pt idx="9840">
                  <c:v>44880.256574074076</c:v>
                </c:pt>
                <c:pt idx="9841">
                  <c:v>44880.256585648145</c:v>
                </c:pt>
                <c:pt idx="9842">
                  <c:v>44880.256597222222</c:v>
                </c:pt>
                <c:pt idx="9843">
                  <c:v>44880.256608796299</c:v>
                </c:pt>
                <c:pt idx="9844">
                  <c:v>44880.256620370368</c:v>
                </c:pt>
                <c:pt idx="9845">
                  <c:v>44880.256631944445</c:v>
                </c:pt>
                <c:pt idx="9846">
                  <c:v>44880.256643518522</c:v>
                </c:pt>
                <c:pt idx="9847">
                  <c:v>44880.256655092591</c:v>
                </c:pt>
                <c:pt idx="9848">
                  <c:v>44880.256666666668</c:v>
                </c:pt>
                <c:pt idx="9849">
                  <c:v>44880.256678240738</c:v>
                </c:pt>
                <c:pt idx="9850">
                  <c:v>44880.256689814814</c:v>
                </c:pt>
                <c:pt idx="9851">
                  <c:v>44880.256701388891</c:v>
                </c:pt>
                <c:pt idx="9852">
                  <c:v>44880.256712962961</c:v>
                </c:pt>
                <c:pt idx="9853">
                  <c:v>44880.256724537037</c:v>
                </c:pt>
                <c:pt idx="9854">
                  <c:v>44880.256736111114</c:v>
                </c:pt>
                <c:pt idx="9855">
                  <c:v>44880.256747685184</c:v>
                </c:pt>
                <c:pt idx="9856">
                  <c:v>44880.25675925926</c:v>
                </c:pt>
                <c:pt idx="9857">
                  <c:v>44880.25677083333</c:v>
                </c:pt>
                <c:pt idx="9858">
                  <c:v>44880.256782407407</c:v>
                </c:pt>
                <c:pt idx="9859">
                  <c:v>44880.256793981483</c:v>
                </c:pt>
                <c:pt idx="9860">
                  <c:v>44880.256805555553</c:v>
                </c:pt>
                <c:pt idx="9861">
                  <c:v>44880.25681712963</c:v>
                </c:pt>
                <c:pt idx="9862">
                  <c:v>44880.256828703707</c:v>
                </c:pt>
                <c:pt idx="9863">
                  <c:v>44880.256840277776</c:v>
                </c:pt>
                <c:pt idx="9864">
                  <c:v>44880.256851851853</c:v>
                </c:pt>
                <c:pt idx="9865">
                  <c:v>44880.256863425922</c:v>
                </c:pt>
                <c:pt idx="9866">
                  <c:v>44880.256874999999</c:v>
                </c:pt>
                <c:pt idx="9867">
                  <c:v>44880.256886574076</c:v>
                </c:pt>
                <c:pt idx="9868">
                  <c:v>44880.256898148145</c:v>
                </c:pt>
                <c:pt idx="9869">
                  <c:v>44880.256909722222</c:v>
                </c:pt>
                <c:pt idx="9870">
                  <c:v>44880.256921296299</c:v>
                </c:pt>
                <c:pt idx="9871">
                  <c:v>44880.256932870368</c:v>
                </c:pt>
                <c:pt idx="9872">
                  <c:v>44880.256944444445</c:v>
                </c:pt>
                <c:pt idx="9873">
                  <c:v>44880.256956018522</c:v>
                </c:pt>
                <c:pt idx="9874">
                  <c:v>44880.256967592592</c:v>
                </c:pt>
                <c:pt idx="9875">
                  <c:v>44880.256979166668</c:v>
                </c:pt>
                <c:pt idx="9876">
                  <c:v>44880.256990740738</c:v>
                </c:pt>
                <c:pt idx="9877">
                  <c:v>44880.257002314815</c:v>
                </c:pt>
                <c:pt idx="9878">
                  <c:v>44880.257013888891</c:v>
                </c:pt>
                <c:pt idx="9879">
                  <c:v>44880.257025462961</c:v>
                </c:pt>
                <c:pt idx="9880">
                  <c:v>44880.257037037038</c:v>
                </c:pt>
                <c:pt idx="9881">
                  <c:v>44880.257048611114</c:v>
                </c:pt>
                <c:pt idx="9882">
                  <c:v>44880.257060185184</c:v>
                </c:pt>
                <c:pt idx="9883">
                  <c:v>44880.257071759261</c:v>
                </c:pt>
                <c:pt idx="9884">
                  <c:v>44880.25708333333</c:v>
                </c:pt>
                <c:pt idx="9885">
                  <c:v>44880.257094907407</c:v>
                </c:pt>
                <c:pt idx="9886">
                  <c:v>44880.257106481484</c:v>
                </c:pt>
                <c:pt idx="9887">
                  <c:v>44880.257118055553</c:v>
                </c:pt>
                <c:pt idx="9888">
                  <c:v>44880.25712962963</c:v>
                </c:pt>
                <c:pt idx="9889">
                  <c:v>44880.257141203707</c:v>
                </c:pt>
                <c:pt idx="9890">
                  <c:v>44880.257152777776</c:v>
                </c:pt>
                <c:pt idx="9891">
                  <c:v>44880.257164351853</c:v>
                </c:pt>
                <c:pt idx="9892">
                  <c:v>44880.257175925923</c:v>
                </c:pt>
                <c:pt idx="9893">
                  <c:v>44880.257187499999</c:v>
                </c:pt>
                <c:pt idx="9894">
                  <c:v>44880.257199074076</c:v>
                </c:pt>
                <c:pt idx="9895">
                  <c:v>44880.257210648146</c:v>
                </c:pt>
                <c:pt idx="9896">
                  <c:v>44880.257222222222</c:v>
                </c:pt>
                <c:pt idx="9897">
                  <c:v>44880.257233796299</c:v>
                </c:pt>
                <c:pt idx="9898">
                  <c:v>44880.257245370369</c:v>
                </c:pt>
                <c:pt idx="9899">
                  <c:v>44880.257256944446</c:v>
                </c:pt>
                <c:pt idx="9900">
                  <c:v>44880.257268518515</c:v>
                </c:pt>
                <c:pt idx="9901">
                  <c:v>44880.257280092592</c:v>
                </c:pt>
                <c:pt idx="9902">
                  <c:v>44880.257291666669</c:v>
                </c:pt>
                <c:pt idx="9903">
                  <c:v>44880.257303240738</c:v>
                </c:pt>
                <c:pt idx="9904">
                  <c:v>44880.257314814815</c:v>
                </c:pt>
                <c:pt idx="9905">
                  <c:v>44880.257326388892</c:v>
                </c:pt>
                <c:pt idx="9906">
                  <c:v>44880.257337962961</c:v>
                </c:pt>
                <c:pt idx="9907">
                  <c:v>44880.257349537038</c:v>
                </c:pt>
                <c:pt idx="9908">
                  <c:v>44880.257361111115</c:v>
                </c:pt>
                <c:pt idx="9909">
                  <c:v>44880.257372685184</c:v>
                </c:pt>
                <c:pt idx="9910">
                  <c:v>44880.257384259261</c:v>
                </c:pt>
                <c:pt idx="9911">
                  <c:v>44880.257395833331</c:v>
                </c:pt>
                <c:pt idx="9912">
                  <c:v>44880.257407407407</c:v>
                </c:pt>
                <c:pt idx="9913">
                  <c:v>44880.257418981484</c:v>
                </c:pt>
                <c:pt idx="9914">
                  <c:v>44880.257430555554</c:v>
                </c:pt>
                <c:pt idx="9915">
                  <c:v>44880.25744212963</c:v>
                </c:pt>
                <c:pt idx="9916">
                  <c:v>44880.257453703707</c:v>
                </c:pt>
                <c:pt idx="9917">
                  <c:v>44880.257465277777</c:v>
                </c:pt>
                <c:pt idx="9918">
                  <c:v>44880.257476851853</c:v>
                </c:pt>
                <c:pt idx="9919">
                  <c:v>44880.257488425923</c:v>
                </c:pt>
                <c:pt idx="9920">
                  <c:v>44880.2575</c:v>
                </c:pt>
                <c:pt idx="9921">
                  <c:v>44880.257511574076</c:v>
                </c:pt>
                <c:pt idx="9922">
                  <c:v>44880.257523148146</c:v>
                </c:pt>
                <c:pt idx="9923">
                  <c:v>44880.257534722223</c:v>
                </c:pt>
                <c:pt idx="9924">
                  <c:v>44880.2575462963</c:v>
                </c:pt>
                <c:pt idx="9925">
                  <c:v>44880.257557870369</c:v>
                </c:pt>
                <c:pt idx="9926">
                  <c:v>44880.257569444446</c:v>
                </c:pt>
                <c:pt idx="9927">
                  <c:v>44880.257581018515</c:v>
                </c:pt>
                <c:pt idx="9928">
                  <c:v>44880.257592592592</c:v>
                </c:pt>
                <c:pt idx="9929">
                  <c:v>44880.257604166669</c:v>
                </c:pt>
                <c:pt idx="9930">
                  <c:v>44880.257615740738</c:v>
                </c:pt>
                <c:pt idx="9931">
                  <c:v>44880.257627314815</c:v>
                </c:pt>
                <c:pt idx="9932">
                  <c:v>44880.257638888892</c:v>
                </c:pt>
                <c:pt idx="9933">
                  <c:v>44880.257650462961</c:v>
                </c:pt>
                <c:pt idx="9934">
                  <c:v>44880.257662037038</c:v>
                </c:pt>
                <c:pt idx="9935">
                  <c:v>44880.257673611108</c:v>
                </c:pt>
                <c:pt idx="9936">
                  <c:v>44880.257685185185</c:v>
                </c:pt>
                <c:pt idx="9937">
                  <c:v>44880.257696759261</c:v>
                </c:pt>
                <c:pt idx="9938">
                  <c:v>44880.257708333331</c:v>
                </c:pt>
                <c:pt idx="9939">
                  <c:v>44880.257719907408</c:v>
                </c:pt>
                <c:pt idx="9940">
                  <c:v>44880.257731481484</c:v>
                </c:pt>
                <c:pt idx="9941">
                  <c:v>44880.257743055554</c:v>
                </c:pt>
                <c:pt idx="9942">
                  <c:v>44880.257754629631</c:v>
                </c:pt>
                <c:pt idx="9943">
                  <c:v>44880.2577662037</c:v>
                </c:pt>
                <c:pt idx="9944">
                  <c:v>44880.257777777777</c:v>
                </c:pt>
                <c:pt idx="9945">
                  <c:v>44880.257789351854</c:v>
                </c:pt>
                <c:pt idx="9946">
                  <c:v>44880.260763888888</c:v>
                </c:pt>
                <c:pt idx="9947">
                  <c:v>44880.260787037034</c:v>
                </c:pt>
                <c:pt idx="9948">
                  <c:v>44880.260798611111</c:v>
                </c:pt>
                <c:pt idx="9949">
                  <c:v>44880.260810185187</c:v>
                </c:pt>
                <c:pt idx="9950">
                  <c:v>44880.260821759257</c:v>
                </c:pt>
                <c:pt idx="9951">
                  <c:v>44880.260833333334</c:v>
                </c:pt>
                <c:pt idx="9952">
                  <c:v>44880.260844907411</c:v>
                </c:pt>
                <c:pt idx="9953">
                  <c:v>44880.26085648148</c:v>
                </c:pt>
                <c:pt idx="9954">
                  <c:v>44880.260868055557</c:v>
                </c:pt>
                <c:pt idx="9955">
                  <c:v>44880.260879629626</c:v>
                </c:pt>
                <c:pt idx="9956">
                  <c:v>44880.260891203703</c:v>
                </c:pt>
                <c:pt idx="9957">
                  <c:v>44880.26090277778</c:v>
                </c:pt>
                <c:pt idx="9958">
                  <c:v>44880.260914351849</c:v>
                </c:pt>
                <c:pt idx="9959">
                  <c:v>44880.260925925926</c:v>
                </c:pt>
                <c:pt idx="9960">
                  <c:v>44880.260937500003</c:v>
                </c:pt>
                <c:pt idx="9961">
                  <c:v>44880.260949074072</c:v>
                </c:pt>
                <c:pt idx="9962">
                  <c:v>44880.260960648149</c:v>
                </c:pt>
                <c:pt idx="9963">
                  <c:v>44880.260972222219</c:v>
                </c:pt>
                <c:pt idx="9964">
                  <c:v>44880.260983796295</c:v>
                </c:pt>
                <c:pt idx="9965">
                  <c:v>44880.260995370372</c:v>
                </c:pt>
                <c:pt idx="9966">
                  <c:v>44880.261006944442</c:v>
                </c:pt>
                <c:pt idx="9967">
                  <c:v>44880.261018518519</c:v>
                </c:pt>
                <c:pt idx="9968">
                  <c:v>44880.261030092595</c:v>
                </c:pt>
                <c:pt idx="9969">
                  <c:v>44880.261041666665</c:v>
                </c:pt>
                <c:pt idx="9970">
                  <c:v>44880.261053240742</c:v>
                </c:pt>
                <c:pt idx="9971">
                  <c:v>44880.261064814818</c:v>
                </c:pt>
                <c:pt idx="9972">
                  <c:v>44880.261076388888</c:v>
                </c:pt>
                <c:pt idx="9973">
                  <c:v>44880.261087962965</c:v>
                </c:pt>
                <c:pt idx="9974">
                  <c:v>44880.261099537034</c:v>
                </c:pt>
                <c:pt idx="9975">
                  <c:v>44880.261111111111</c:v>
                </c:pt>
                <c:pt idx="9976">
                  <c:v>44880.261122685188</c:v>
                </c:pt>
                <c:pt idx="9977">
                  <c:v>44880.261134259257</c:v>
                </c:pt>
                <c:pt idx="9978">
                  <c:v>44880.261145833334</c:v>
                </c:pt>
                <c:pt idx="9979">
                  <c:v>44880.261157407411</c:v>
                </c:pt>
                <c:pt idx="9980">
                  <c:v>44880.26116898148</c:v>
                </c:pt>
                <c:pt idx="9981">
                  <c:v>44880.261180555557</c:v>
                </c:pt>
                <c:pt idx="9982">
                  <c:v>44880.261192129627</c:v>
                </c:pt>
                <c:pt idx="9983">
                  <c:v>44880.261203703703</c:v>
                </c:pt>
                <c:pt idx="9984">
                  <c:v>44880.26121527778</c:v>
                </c:pt>
                <c:pt idx="9985">
                  <c:v>44880.26122685185</c:v>
                </c:pt>
                <c:pt idx="9986">
                  <c:v>44880.261238425926</c:v>
                </c:pt>
                <c:pt idx="9987">
                  <c:v>44880.261250000003</c:v>
                </c:pt>
                <c:pt idx="9988">
                  <c:v>44880.261261574073</c:v>
                </c:pt>
                <c:pt idx="9989">
                  <c:v>44880.261273148149</c:v>
                </c:pt>
                <c:pt idx="9990">
                  <c:v>44880.261284722219</c:v>
                </c:pt>
                <c:pt idx="9991">
                  <c:v>44880.261296296296</c:v>
                </c:pt>
                <c:pt idx="9992">
                  <c:v>44880.261307870373</c:v>
                </c:pt>
                <c:pt idx="9993">
                  <c:v>44880.261319444442</c:v>
                </c:pt>
                <c:pt idx="9994">
                  <c:v>44880.261331018519</c:v>
                </c:pt>
                <c:pt idx="9995">
                  <c:v>44880.261342592596</c:v>
                </c:pt>
                <c:pt idx="9996">
                  <c:v>44880.261354166665</c:v>
                </c:pt>
                <c:pt idx="9997">
                  <c:v>44880.261365740742</c:v>
                </c:pt>
                <c:pt idx="9998">
                  <c:v>44880.261377314811</c:v>
                </c:pt>
                <c:pt idx="9999">
                  <c:v>44880.261388888888</c:v>
                </c:pt>
                <c:pt idx="10000">
                  <c:v>44880.261400462965</c:v>
                </c:pt>
                <c:pt idx="10001">
                  <c:v>44880.261412037034</c:v>
                </c:pt>
                <c:pt idx="10002">
                  <c:v>44880.261423611111</c:v>
                </c:pt>
                <c:pt idx="10003">
                  <c:v>44880.261435185188</c:v>
                </c:pt>
                <c:pt idx="10004">
                  <c:v>44880.261446759258</c:v>
                </c:pt>
                <c:pt idx="10005">
                  <c:v>44880.261458333334</c:v>
                </c:pt>
                <c:pt idx="10006">
                  <c:v>44880.261469907404</c:v>
                </c:pt>
                <c:pt idx="10007">
                  <c:v>44880.261481481481</c:v>
                </c:pt>
                <c:pt idx="10008">
                  <c:v>44880.261493055557</c:v>
                </c:pt>
                <c:pt idx="10009">
                  <c:v>44880.261504629627</c:v>
                </c:pt>
                <c:pt idx="10010">
                  <c:v>44880.261516203704</c:v>
                </c:pt>
                <c:pt idx="10011">
                  <c:v>44880.26152777778</c:v>
                </c:pt>
                <c:pt idx="10012">
                  <c:v>44880.264004629629</c:v>
                </c:pt>
                <c:pt idx="10013">
                  <c:v>44880.264085648145</c:v>
                </c:pt>
                <c:pt idx="10014">
                  <c:v>44880.264097222222</c:v>
                </c:pt>
                <c:pt idx="10015">
                  <c:v>44880.264108796298</c:v>
                </c:pt>
                <c:pt idx="10016">
                  <c:v>44880.264120370368</c:v>
                </c:pt>
                <c:pt idx="10017">
                  <c:v>44880.264131944445</c:v>
                </c:pt>
                <c:pt idx="10018">
                  <c:v>44880.264143518521</c:v>
                </c:pt>
                <c:pt idx="10019">
                  <c:v>44880.264155092591</c:v>
                </c:pt>
                <c:pt idx="10020">
                  <c:v>44880.264166666668</c:v>
                </c:pt>
                <c:pt idx="10021">
                  <c:v>44880.264178240737</c:v>
                </c:pt>
                <c:pt idx="10022">
                  <c:v>44880.264189814814</c:v>
                </c:pt>
                <c:pt idx="10023">
                  <c:v>44880.264201388891</c:v>
                </c:pt>
                <c:pt idx="10024">
                  <c:v>44880.26421296296</c:v>
                </c:pt>
                <c:pt idx="10025">
                  <c:v>44880.264224537037</c:v>
                </c:pt>
                <c:pt idx="10026">
                  <c:v>44880.264236111114</c:v>
                </c:pt>
                <c:pt idx="10027">
                  <c:v>44880.264247685183</c:v>
                </c:pt>
                <c:pt idx="10028">
                  <c:v>44880.26425925926</c:v>
                </c:pt>
                <c:pt idx="10029">
                  <c:v>44880.264270833337</c:v>
                </c:pt>
                <c:pt idx="10030">
                  <c:v>44880.264282407406</c:v>
                </c:pt>
                <c:pt idx="10031">
                  <c:v>44880.264293981483</c:v>
                </c:pt>
                <c:pt idx="10032">
                  <c:v>44880.264305555553</c:v>
                </c:pt>
                <c:pt idx="10033">
                  <c:v>44880.264317129629</c:v>
                </c:pt>
                <c:pt idx="10034">
                  <c:v>44880.264328703706</c:v>
                </c:pt>
                <c:pt idx="10035">
                  <c:v>44880.264340277776</c:v>
                </c:pt>
                <c:pt idx="10036">
                  <c:v>44880.264351851853</c:v>
                </c:pt>
                <c:pt idx="10037">
                  <c:v>44880.264363425929</c:v>
                </c:pt>
                <c:pt idx="10038">
                  <c:v>44880.264374999999</c:v>
                </c:pt>
                <c:pt idx="10039">
                  <c:v>44880.264386574076</c:v>
                </c:pt>
                <c:pt idx="10040">
                  <c:v>44880.264398148145</c:v>
                </c:pt>
                <c:pt idx="10041">
                  <c:v>44880.264409722222</c:v>
                </c:pt>
                <c:pt idx="10042">
                  <c:v>44880.264421296299</c:v>
                </c:pt>
                <c:pt idx="10043">
                  <c:v>44880.264432870368</c:v>
                </c:pt>
                <c:pt idx="10044">
                  <c:v>44880.264444444445</c:v>
                </c:pt>
                <c:pt idx="10045">
                  <c:v>44880.264456018522</c:v>
                </c:pt>
                <c:pt idx="10046">
                  <c:v>44880.264467592591</c:v>
                </c:pt>
                <c:pt idx="10047">
                  <c:v>44880.264479166668</c:v>
                </c:pt>
                <c:pt idx="10048">
                  <c:v>44880.264490740738</c:v>
                </c:pt>
                <c:pt idx="10049">
                  <c:v>44880.264502314814</c:v>
                </c:pt>
                <c:pt idx="10050">
                  <c:v>44880.264513888891</c:v>
                </c:pt>
                <c:pt idx="10051">
                  <c:v>44880.264525462961</c:v>
                </c:pt>
                <c:pt idx="10052">
                  <c:v>44880.264537037037</c:v>
                </c:pt>
                <c:pt idx="10053">
                  <c:v>44880.264548611114</c:v>
                </c:pt>
                <c:pt idx="10054">
                  <c:v>44880.264560185184</c:v>
                </c:pt>
                <c:pt idx="10055">
                  <c:v>44880.26457175926</c:v>
                </c:pt>
                <c:pt idx="10056">
                  <c:v>44880.26458333333</c:v>
                </c:pt>
                <c:pt idx="10057">
                  <c:v>44880.264594907407</c:v>
                </c:pt>
                <c:pt idx="10058">
                  <c:v>44880.264606481483</c:v>
                </c:pt>
                <c:pt idx="10059">
                  <c:v>44880.264618055553</c:v>
                </c:pt>
                <c:pt idx="10060">
                  <c:v>44880.26462962963</c:v>
                </c:pt>
                <c:pt idx="10061">
                  <c:v>44880.264641203707</c:v>
                </c:pt>
                <c:pt idx="10062">
                  <c:v>44880.264652777776</c:v>
                </c:pt>
                <c:pt idx="10063">
                  <c:v>44880.264664351853</c:v>
                </c:pt>
                <c:pt idx="10064">
                  <c:v>44880.264675925922</c:v>
                </c:pt>
                <c:pt idx="10065">
                  <c:v>44880.264687499999</c:v>
                </c:pt>
                <c:pt idx="10066">
                  <c:v>44880.264699074076</c:v>
                </c:pt>
                <c:pt idx="10067">
                  <c:v>44880.264710648145</c:v>
                </c:pt>
                <c:pt idx="10068">
                  <c:v>44880.264722222222</c:v>
                </c:pt>
                <c:pt idx="10069">
                  <c:v>44880.264733796299</c:v>
                </c:pt>
                <c:pt idx="10070">
                  <c:v>44880.264745370368</c:v>
                </c:pt>
                <c:pt idx="10071">
                  <c:v>44880.264756944445</c:v>
                </c:pt>
                <c:pt idx="10072">
                  <c:v>44880.264768518522</c:v>
                </c:pt>
                <c:pt idx="10073">
                  <c:v>44880.264780092592</c:v>
                </c:pt>
                <c:pt idx="10074">
                  <c:v>44880.264791666668</c:v>
                </c:pt>
                <c:pt idx="10075">
                  <c:v>44880.264803240738</c:v>
                </c:pt>
                <c:pt idx="10076">
                  <c:v>44880.264814814815</c:v>
                </c:pt>
                <c:pt idx="10077">
                  <c:v>44880.264826388891</c:v>
                </c:pt>
                <c:pt idx="10078">
                  <c:v>44880.264837962961</c:v>
                </c:pt>
                <c:pt idx="10079">
                  <c:v>44880.264849537038</c:v>
                </c:pt>
                <c:pt idx="10080">
                  <c:v>44880.264861111114</c:v>
                </c:pt>
                <c:pt idx="10081">
                  <c:v>44880.264872685184</c:v>
                </c:pt>
                <c:pt idx="10082">
                  <c:v>44880.264884259261</c:v>
                </c:pt>
                <c:pt idx="10083">
                  <c:v>44880.26489583333</c:v>
                </c:pt>
                <c:pt idx="10084">
                  <c:v>44880.264907407407</c:v>
                </c:pt>
                <c:pt idx="10085">
                  <c:v>44880.264918981484</c:v>
                </c:pt>
                <c:pt idx="10086">
                  <c:v>44880.264930555553</c:v>
                </c:pt>
                <c:pt idx="10087">
                  <c:v>44880.26494212963</c:v>
                </c:pt>
                <c:pt idx="10088">
                  <c:v>44880.264953703707</c:v>
                </c:pt>
                <c:pt idx="10089">
                  <c:v>44880.264965277776</c:v>
                </c:pt>
                <c:pt idx="10090">
                  <c:v>44880.264976851853</c:v>
                </c:pt>
                <c:pt idx="10091">
                  <c:v>44880.264988425923</c:v>
                </c:pt>
                <c:pt idx="10092">
                  <c:v>44880.264999999999</c:v>
                </c:pt>
                <c:pt idx="10093">
                  <c:v>44880.265011574076</c:v>
                </c:pt>
                <c:pt idx="10094">
                  <c:v>44880.265023148146</c:v>
                </c:pt>
                <c:pt idx="10095">
                  <c:v>44880.265034722222</c:v>
                </c:pt>
                <c:pt idx="10096">
                  <c:v>44880.265046296299</c:v>
                </c:pt>
                <c:pt idx="10097">
                  <c:v>44880.265057870369</c:v>
                </c:pt>
                <c:pt idx="10098">
                  <c:v>44880.265069444446</c:v>
                </c:pt>
                <c:pt idx="10099">
                  <c:v>44880.269328703704</c:v>
                </c:pt>
                <c:pt idx="10100">
                  <c:v>44880.269432870373</c:v>
                </c:pt>
                <c:pt idx="10101">
                  <c:v>44880.269444444442</c:v>
                </c:pt>
                <c:pt idx="10102">
                  <c:v>44880.269456018519</c:v>
                </c:pt>
                <c:pt idx="10103">
                  <c:v>44880.269537037035</c:v>
                </c:pt>
                <c:pt idx="10104">
                  <c:v>44880.269548611112</c:v>
                </c:pt>
                <c:pt idx="10105">
                  <c:v>44880.269560185188</c:v>
                </c:pt>
                <c:pt idx="10106">
                  <c:v>44880.269571759258</c:v>
                </c:pt>
                <c:pt idx="10107">
                  <c:v>44880.269583333335</c:v>
                </c:pt>
                <c:pt idx="10108">
                  <c:v>44880.269594907404</c:v>
                </c:pt>
                <c:pt idx="10109">
                  <c:v>44880.269606481481</c:v>
                </c:pt>
                <c:pt idx="10110">
                  <c:v>44880.269618055558</c:v>
                </c:pt>
                <c:pt idx="10111">
                  <c:v>44880.269629629627</c:v>
                </c:pt>
                <c:pt idx="10112">
                  <c:v>44880.269641203704</c:v>
                </c:pt>
                <c:pt idx="10113">
                  <c:v>44880.269652777781</c:v>
                </c:pt>
                <c:pt idx="10114">
                  <c:v>44880.272106481483</c:v>
                </c:pt>
                <c:pt idx="10115">
                  <c:v>44880.272129629629</c:v>
                </c:pt>
                <c:pt idx="10116">
                  <c:v>44880.272141203706</c:v>
                </c:pt>
                <c:pt idx="10117">
                  <c:v>44880.282060185185</c:v>
                </c:pt>
                <c:pt idx="10118">
                  <c:v>44880.282083333332</c:v>
                </c:pt>
                <c:pt idx="10119">
                  <c:v>44880.282094907408</c:v>
                </c:pt>
                <c:pt idx="10120">
                  <c:v>44880.282106481478</c:v>
                </c:pt>
                <c:pt idx="10121">
                  <c:v>44880.28460648148</c:v>
                </c:pt>
                <c:pt idx="10122">
                  <c:v>44880.284675925926</c:v>
                </c:pt>
                <c:pt idx="10123">
                  <c:v>44880.284687500003</c:v>
                </c:pt>
                <c:pt idx="10124">
                  <c:v>44880.284699074073</c:v>
                </c:pt>
                <c:pt idx="10125">
                  <c:v>44880.284710648149</c:v>
                </c:pt>
                <c:pt idx="10126">
                  <c:v>44880.284953703704</c:v>
                </c:pt>
                <c:pt idx="10127">
                  <c:v>44880.28497685185</c:v>
                </c:pt>
                <c:pt idx="10128">
                  <c:v>44880.284988425927</c:v>
                </c:pt>
                <c:pt idx="10129">
                  <c:v>44880.285000000003</c:v>
                </c:pt>
                <c:pt idx="10130">
                  <c:v>44880.285011574073</c:v>
                </c:pt>
                <c:pt idx="10131">
                  <c:v>44880.28502314815</c:v>
                </c:pt>
                <c:pt idx="10132">
                  <c:v>44880.285034722219</c:v>
                </c:pt>
                <c:pt idx="10133">
                  <c:v>44880.285046296296</c:v>
                </c:pt>
                <c:pt idx="10134">
                  <c:v>44880.285057870373</c:v>
                </c:pt>
                <c:pt idx="10135">
                  <c:v>44880.285069444442</c:v>
                </c:pt>
                <c:pt idx="10136">
                  <c:v>44880.285081018519</c:v>
                </c:pt>
                <c:pt idx="10137">
                  <c:v>44880.285092592596</c:v>
                </c:pt>
                <c:pt idx="10138">
                  <c:v>44880.285104166665</c:v>
                </c:pt>
                <c:pt idx="10139">
                  <c:v>44880.285115740742</c:v>
                </c:pt>
                <c:pt idx="10140">
                  <c:v>44880.285127314812</c:v>
                </c:pt>
                <c:pt idx="10141">
                  <c:v>44880.285138888888</c:v>
                </c:pt>
                <c:pt idx="10142">
                  <c:v>44880.285150462965</c:v>
                </c:pt>
                <c:pt idx="10143">
                  <c:v>44880.285162037035</c:v>
                </c:pt>
                <c:pt idx="10144">
                  <c:v>44880.285173611112</c:v>
                </c:pt>
                <c:pt idx="10145">
                  <c:v>44880.285185185188</c:v>
                </c:pt>
                <c:pt idx="10146">
                  <c:v>44880.285196759258</c:v>
                </c:pt>
                <c:pt idx="10147">
                  <c:v>44880.285208333335</c:v>
                </c:pt>
                <c:pt idx="10148">
                  <c:v>44880.285219907404</c:v>
                </c:pt>
                <c:pt idx="10149">
                  <c:v>44880.285231481481</c:v>
                </c:pt>
                <c:pt idx="10150">
                  <c:v>44880.285243055558</c:v>
                </c:pt>
                <c:pt idx="10151">
                  <c:v>44880.285254629627</c:v>
                </c:pt>
                <c:pt idx="10152">
                  <c:v>44880.285266203704</c:v>
                </c:pt>
                <c:pt idx="10153">
                  <c:v>44880.285277777781</c:v>
                </c:pt>
                <c:pt idx="10154">
                  <c:v>44880.28528935185</c:v>
                </c:pt>
                <c:pt idx="10155">
                  <c:v>44880.285300925927</c:v>
                </c:pt>
                <c:pt idx="10156">
                  <c:v>44880.285312499997</c:v>
                </c:pt>
                <c:pt idx="10157">
                  <c:v>44880.285324074073</c:v>
                </c:pt>
                <c:pt idx="10158">
                  <c:v>44880.28533564815</c:v>
                </c:pt>
                <c:pt idx="10159">
                  <c:v>44880.28534722222</c:v>
                </c:pt>
                <c:pt idx="10160">
                  <c:v>44880.285358796296</c:v>
                </c:pt>
                <c:pt idx="10161">
                  <c:v>44880.285370370373</c:v>
                </c:pt>
                <c:pt idx="10162">
                  <c:v>44880.285381944443</c:v>
                </c:pt>
                <c:pt idx="10163">
                  <c:v>44880.285393518519</c:v>
                </c:pt>
                <c:pt idx="10164">
                  <c:v>44880.285405092596</c:v>
                </c:pt>
                <c:pt idx="10165">
                  <c:v>44880.285416666666</c:v>
                </c:pt>
                <c:pt idx="10166">
                  <c:v>44880.285428240742</c:v>
                </c:pt>
                <c:pt idx="10167">
                  <c:v>44880.285439814812</c:v>
                </c:pt>
                <c:pt idx="10168">
                  <c:v>44880.285451388889</c:v>
                </c:pt>
                <c:pt idx="10169">
                  <c:v>44880.285462962966</c:v>
                </c:pt>
                <c:pt idx="10170">
                  <c:v>44880.285474537035</c:v>
                </c:pt>
                <c:pt idx="10171">
                  <c:v>44880.285486111112</c:v>
                </c:pt>
                <c:pt idx="10172">
                  <c:v>44880.285497685189</c:v>
                </c:pt>
                <c:pt idx="10173">
                  <c:v>44880.285509259258</c:v>
                </c:pt>
                <c:pt idx="10174">
                  <c:v>44880.285520833335</c:v>
                </c:pt>
                <c:pt idx="10175">
                  <c:v>44880.285532407404</c:v>
                </c:pt>
                <c:pt idx="10176">
                  <c:v>44880.285543981481</c:v>
                </c:pt>
                <c:pt idx="10177">
                  <c:v>44880.285555555558</c:v>
                </c:pt>
                <c:pt idx="10178">
                  <c:v>44880.285567129627</c:v>
                </c:pt>
                <c:pt idx="10179">
                  <c:v>44880.285578703704</c:v>
                </c:pt>
                <c:pt idx="10180">
                  <c:v>44880.285590277781</c:v>
                </c:pt>
                <c:pt idx="10181">
                  <c:v>44880.285601851851</c:v>
                </c:pt>
                <c:pt idx="10182">
                  <c:v>44880.285613425927</c:v>
                </c:pt>
                <c:pt idx="10183">
                  <c:v>44880.285624999997</c:v>
                </c:pt>
                <c:pt idx="10184">
                  <c:v>44880.285636574074</c:v>
                </c:pt>
                <c:pt idx="10185">
                  <c:v>44880.28564814815</c:v>
                </c:pt>
                <c:pt idx="10186">
                  <c:v>44880.28565972222</c:v>
                </c:pt>
                <c:pt idx="10187">
                  <c:v>44880.285671296297</c:v>
                </c:pt>
                <c:pt idx="10188">
                  <c:v>44880.285682870373</c:v>
                </c:pt>
                <c:pt idx="10189">
                  <c:v>44880.285694444443</c:v>
                </c:pt>
                <c:pt idx="10190">
                  <c:v>44880.28570601852</c:v>
                </c:pt>
                <c:pt idx="10191">
                  <c:v>44880.285717592589</c:v>
                </c:pt>
                <c:pt idx="10192">
                  <c:v>44880.285729166666</c:v>
                </c:pt>
                <c:pt idx="10193">
                  <c:v>44880.285740740743</c:v>
                </c:pt>
                <c:pt idx="10194">
                  <c:v>44880.285752314812</c:v>
                </c:pt>
                <c:pt idx="10195">
                  <c:v>44880.285763888889</c:v>
                </c:pt>
                <c:pt idx="10196">
                  <c:v>44880.285775462966</c:v>
                </c:pt>
                <c:pt idx="10197">
                  <c:v>44880.285787037035</c:v>
                </c:pt>
                <c:pt idx="10198">
                  <c:v>44880.285798611112</c:v>
                </c:pt>
                <c:pt idx="10199">
                  <c:v>44880.285810185182</c:v>
                </c:pt>
                <c:pt idx="10200">
                  <c:v>44880.285821759258</c:v>
                </c:pt>
                <c:pt idx="10201">
                  <c:v>44880.285833333335</c:v>
                </c:pt>
                <c:pt idx="10202">
                  <c:v>44880.285844907405</c:v>
                </c:pt>
                <c:pt idx="10203">
                  <c:v>44880.285856481481</c:v>
                </c:pt>
                <c:pt idx="10204">
                  <c:v>44880.285868055558</c:v>
                </c:pt>
                <c:pt idx="10205">
                  <c:v>44880.285879629628</c:v>
                </c:pt>
                <c:pt idx="10206">
                  <c:v>44880.285891203705</c:v>
                </c:pt>
                <c:pt idx="10207">
                  <c:v>44880.285902777781</c:v>
                </c:pt>
                <c:pt idx="10208">
                  <c:v>44880.285914351851</c:v>
                </c:pt>
                <c:pt idx="10209">
                  <c:v>44880.285925925928</c:v>
                </c:pt>
                <c:pt idx="10210">
                  <c:v>44880.285937499997</c:v>
                </c:pt>
                <c:pt idx="10211">
                  <c:v>44880.285949074074</c:v>
                </c:pt>
                <c:pt idx="10212">
                  <c:v>44880.285960648151</c:v>
                </c:pt>
                <c:pt idx="10213">
                  <c:v>44880.28597222222</c:v>
                </c:pt>
                <c:pt idx="10214">
                  <c:v>44880.285983796297</c:v>
                </c:pt>
                <c:pt idx="10215">
                  <c:v>44880.285995370374</c:v>
                </c:pt>
                <c:pt idx="10216">
                  <c:v>44880.286006944443</c:v>
                </c:pt>
                <c:pt idx="10217">
                  <c:v>44880.28601851852</c:v>
                </c:pt>
                <c:pt idx="10218">
                  <c:v>44880.286030092589</c:v>
                </c:pt>
                <c:pt idx="10219">
                  <c:v>44880.286041666666</c:v>
                </c:pt>
                <c:pt idx="10220">
                  <c:v>44880.286053240743</c:v>
                </c:pt>
                <c:pt idx="10221">
                  <c:v>44880.286064814813</c:v>
                </c:pt>
                <c:pt idx="10222">
                  <c:v>44880.286076388889</c:v>
                </c:pt>
                <c:pt idx="10223">
                  <c:v>44880.286087962966</c:v>
                </c:pt>
                <c:pt idx="10224">
                  <c:v>44880.286099537036</c:v>
                </c:pt>
                <c:pt idx="10225">
                  <c:v>44880.286111111112</c:v>
                </c:pt>
                <c:pt idx="10226">
                  <c:v>44880.286122685182</c:v>
                </c:pt>
                <c:pt idx="10227">
                  <c:v>44880.286134259259</c:v>
                </c:pt>
                <c:pt idx="10228">
                  <c:v>44880.286145833335</c:v>
                </c:pt>
                <c:pt idx="10229">
                  <c:v>44880.286157407405</c:v>
                </c:pt>
                <c:pt idx="10230">
                  <c:v>44880.286168981482</c:v>
                </c:pt>
                <c:pt idx="10231">
                  <c:v>44880.286180555559</c:v>
                </c:pt>
                <c:pt idx="10232">
                  <c:v>44880.286192129628</c:v>
                </c:pt>
                <c:pt idx="10233">
                  <c:v>44880.286203703705</c:v>
                </c:pt>
                <c:pt idx="10234">
                  <c:v>44880.286215277774</c:v>
                </c:pt>
                <c:pt idx="10235">
                  <c:v>44880.286226851851</c:v>
                </c:pt>
                <c:pt idx="10236">
                  <c:v>44880.286238425928</c:v>
                </c:pt>
                <c:pt idx="10237">
                  <c:v>44880.286249999997</c:v>
                </c:pt>
                <c:pt idx="10238">
                  <c:v>44880.286261574074</c:v>
                </c:pt>
                <c:pt idx="10239">
                  <c:v>44880.286273148151</c:v>
                </c:pt>
                <c:pt idx="10240">
                  <c:v>44880.28628472222</c:v>
                </c:pt>
                <c:pt idx="10241">
                  <c:v>44880.286296296297</c:v>
                </c:pt>
                <c:pt idx="10242">
                  <c:v>44880.286307870374</c:v>
                </c:pt>
                <c:pt idx="10243">
                  <c:v>44880.286319444444</c:v>
                </c:pt>
                <c:pt idx="10244">
                  <c:v>44880.28633101852</c:v>
                </c:pt>
                <c:pt idx="10245">
                  <c:v>44880.28634259259</c:v>
                </c:pt>
                <c:pt idx="10246">
                  <c:v>44880.286354166667</c:v>
                </c:pt>
                <c:pt idx="10247">
                  <c:v>44880.286365740743</c:v>
                </c:pt>
                <c:pt idx="10248">
                  <c:v>44880.286377314813</c:v>
                </c:pt>
                <c:pt idx="10249">
                  <c:v>44880.28638888889</c:v>
                </c:pt>
                <c:pt idx="10250">
                  <c:v>44880.286400462966</c:v>
                </c:pt>
                <c:pt idx="10251">
                  <c:v>44880.286412037036</c:v>
                </c:pt>
                <c:pt idx="10252">
                  <c:v>44880.286423611113</c:v>
                </c:pt>
                <c:pt idx="10253">
                  <c:v>44880.286435185182</c:v>
                </c:pt>
                <c:pt idx="10254">
                  <c:v>44880.286446759259</c:v>
                </c:pt>
                <c:pt idx="10255">
                  <c:v>44880.286458333336</c:v>
                </c:pt>
                <c:pt idx="10256">
                  <c:v>44880.286469907405</c:v>
                </c:pt>
                <c:pt idx="10257">
                  <c:v>44880.286481481482</c:v>
                </c:pt>
                <c:pt idx="10258">
                  <c:v>44880.286493055559</c:v>
                </c:pt>
                <c:pt idx="10259">
                  <c:v>44880.286504629628</c:v>
                </c:pt>
                <c:pt idx="10260">
                  <c:v>44880.286516203705</c:v>
                </c:pt>
                <c:pt idx="10261">
                  <c:v>44880.286527777775</c:v>
                </c:pt>
                <c:pt idx="10262">
                  <c:v>44880.286539351851</c:v>
                </c:pt>
                <c:pt idx="10263">
                  <c:v>44880.286550925928</c:v>
                </c:pt>
                <c:pt idx="10264">
                  <c:v>44880.286562499998</c:v>
                </c:pt>
                <c:pt idx="10265">
                  <c:v>44880.286574074074</c:v>
                </c:pt>
                <c:pt idx="10266">
                  <c:v>44880.286585648151</c:v>
                </c:pt>
                <c:pt idx="10267">
                  <c:v>44880.286597222221</c:v>
                </c:pt>
                <c:pt idx="10268">
                  <c:v>44880.286608796298</c:v>
                </c:pt>
                <c:pt idx="10269">
                  <c:v>44880.286620370367</c:v>
                </c:pt>
                <c:pt idx="10270">
                  <c:v>44880.286631944444</c:v>
                </c:pt>
                <c:pt idx="10271">
                  <c:v>44880.286643518521</c:v>
                </c:pt>
                <c:pt idx="10272">
                  <c:v>44880.28665509259</c:v>
                </c:pt>
                <c:pt idx="10273">
                  <c:v>44880.286666666667</c:v>
                </c:pt>
                <c:pt idx="10274">
                  <c:v>44880.286678240744</c:v>
                </c:pt>
                <c:pt idx="10275">
                  <c:v>44880.286689814813</c:v>
                </c:pt>
                <c:pt idx="10276">
                  <c:v>44880.28670138889</c:v>
                </c:pt>
                <c:pt idx="10277">
                  <c:v>44880.286712962959</c:v>
                </c:pt>
                <c:pt idx="10278">
                  <c:v>44880.286724537036</c:v>
                </c:pt>
                <c:pt idx="10279">
                  <c:v>44880.286736111113</c:v>
                </c:pt>
                <c:pt idx="10280">
                  <c:v>44880.286747685182</c:v>
                </c:pt>
                <c:pt idx="10281">
                  <c:v>44880.286759259259</c:v>
                </c:pt>
                <c:pt idx="10282">
                  <c:v>44880.286770833336</c:v>
                </c:pt>
                <c:pt idx="10283">
                  <c:v>44880.286782407406</c:v>
                </c:pt>
                <c:pt idx="10284">
                  <c:v>44880.286793981482</c:v>
                </c:pt>
                <c:pt idx="10285">
                  <c:v>44880.286805555559</c:v>
                </c:pt>
                <c:pt idx="10286">
                  <c:v>44880.286817129629</c:v>
                </c:pt>
                <c:pt idx="10287">
                  <c:v>44880.286828703705</c:v>
                </c:pt>
                <c:pt idx="10288">
                  <c:v>44880.286840277775</c:v>
                </c:pt>
                <c:pt idx="10289">
                  <c:v>44880.286851851852</c:v>
                </c:pt>
                <c:pt idx="10290">
                  <c:v>44880.286863425928</c:v>
                </c:pt>
                <c:pt idx="10291">
                  <c:v>44880.286874999998</c:v>
                </c:pt>
                <c:pt idx="10292">
                  <c:v>44880.286886574075</c:v>
                </c:pt>
                <c:pt idx="10293">
                  <c:v>44880.286898148152</c:v>
                </c:pt>
                <c:pt idx="10294">
                  <c:v>44880.286909722221</c:v>
                </c:pt>
                <c:pt idx="10295">
                  <c:v>44880.286921296298</c:v>
                </c:pt>
                <c:pt idx="10296">
                  <c:v>44880.286932870367</c:v>
                </c:pt>
                <c:pt idx="10297">
                  <c:v>44880.286990740744</c:v>
                </c:pt>
                <c:pt idx="10298">
                  <c:v>44880.287002314813</c:v>
                </c:pt>
                <c:pt idx="10299">
                  <c:v>44880.28701388889</c:v>
                </c:pt>
                <c:pt idx="10300">
                  <c:v>44880.28702546296</c:v>
                </c:pt>
                <c:pt idx="10301">
                  <c:v>44880.287037037036</c:v>
                </c:pt>
                <c:pt idx="10302">
                  <c:v>44880.287048611113</c:v>
                </c:pt>
                <c:pt idx="10303">
                  <c:v>44880.287060185183</c:v>
                </c:pt>
                <c:pt idx="10304">
                  <c:v>44880.28707175926</c:v>
                </c:pt>
                <c:pt idx="10305">
                  <c:v>44880.287083333336</c:v>
                </c:pt>
                <c:pt idx="10306">
                  <c:v>44880.287094907406</c:v>
                </c:pt>
                <c:pt idx="10307">
                  <c:v>44880.287106481483</c:v>
                </c:pt>
                <c:pt idx="10308">
                  <c:v>44880.287118055552</c:v>
                </c:pt>
                <c:pt idx="10309">
                  <c:v>44880.287129629629</c:v>
                </c:pt>
                <c:pt idx="10310">
                  <c:v>44880.287141203706</c:v>
                </c:pt>
                <c:pt idx="10311">
                  <c:v>44880.287152777775</c:v>
                </c:pt>
                <c:pt idx="10312">
                  <c:v>44880.287164351852</c:v>
                </c:pt>
                <c:pt idx="10313">
                  <c:v>44880.287175925929</c:v>
                </c:pt>
                <c:pt idx="10314">
                  <c:v>44880.287187499998</c:v>
                </c:pt>
                <c:pt idx="10315">
                  <c:v>44880.287199074075</c:v>
                </c:pt>
                <c:pt idx="10316">
                  <c:v>44880.287210648145</c:v>
                </c:pt>
                <c:pt idx="10317">
                  <c:v>44880.287222222221</c:v>
                </c:pt>
                <c:pt idx="10318">
                  <c:v>44880.287233796298</c:v>
                </c:pt>
                <c:pt idx="10319">
                  <c:v>44880.287245370368</c:v>
                </c:pt>
                <c:pt idx="10320">
                  <c:v>44880.287256944444</c:v>
                </c:pt>
                <c:pt idx="10321">
                  <c:v>44880.287268518521</c:v>
                </c:pt>
                <c:pt idx="10322">
                  <c:v>44880.287280092591</c:v>
                </c:pt>
                <c:pt idx="10323">
                  <c:v>44880.287291666667</c:v>
                </c:pt>
                <c:pt idx="10324">
                  <c:v>44880.287303240744</c:v>
                </c:pt>
                <c:pt idx="10325">
                  <c:v>44880.287314814814</c:v>
                </c:pt>
                <c:pt idx="10326">
                  <c:v>44880.287326388891</c:v>
                </c:pt>
                <c:pt idx="10327">
                  <c:v>44880.28733796296</c:v>
                </c:pt>
                <c:pt idx="10328">
                  <c:v>44880.287349537037</c:v>
                </c:pt>
                <c:pt idx="10329">
                  <c:v>44880.287361111114</c:v>
                </c:pt>
                <c:pt idx="10330">
                  <c:v>44880.287372685183</c:v>
                </c:pt>
                <c:pt idx="10331">
                  <c:v>44880.28738425926</c:v>
                </c:pt>
                <c:pt idx="10332">
                  <c:v>44880.287395833337</c:v>
                </c:pt>
                <c:pt idx="10333">
                  <c:v>44880.287407407406</c:v>
                </c:pt>
                <c:pt idx="10334">
                  <c:v>44880.287418981483</c:v>
                </c:pt>
                <c:pt idx="10335">
                  <c:v>44880.287430555552</c:v>
                </c:pt>
                <c:pt idx="10336">
                  <c:v>44880.287442129629</c:v>
                </c:pt>
                <c:pt idx="10337">
                  <c:v>44880.287453703706</c:v>
                </c:pt>
                <c:pt idx="10338">
                  <c:v>44880.287465277775</c:v>
                </c:pt>
                <c:pt idx="10339">
                  <c:v>44880.287476851852</c:v>
                </c:pt>
                <c:pt idx="10340">
                  <c:v>44880.287488425929</c:v>
                </c:pt>
                <c:pt idx="10341">
                  <c:v>44880.287499999999</c:v>
                </c:pt>
                <c:pt idx="10342">
                  <c:v>44880.287511574075</c:v>
                </c:pt>
                <c:pt idx="10343">
                  <c:v>44880.287523148145</c:v>
                </c:pt>
                <c:pt idx="10344">
                  <c:v>44880.287534722222</c:v>
                </c:pt>
                <c:pt idx="10345">
                  <c:v>44880.287546296298</c:v>
                </c:pt>
                <c:pt idx="10346">
                  <c:v>44880.287557870368</c:v>
                </c:pt>
                <c:pt idx="10347">
                  <c:v>44880.287569444445</c:v>
                </c:pt>
                <c:pt idx="10348">
                  <c:v>44880.287581018521</c:v>
                </c:pt>
                <c:pt idx="10349">
                  <c:v>44880.287592592591</c:v>
                </c:pt>
                <c:pt idx="10350">
                  <c:v>44880.287604166668</c:v>
                </c:pt>
                <c:pt idx="10351">
                  <c:v>44880.287615740737</c:v>
                </c:pt>
                <c:pt idx="10352">
                  <c:v>44880.287627314814</c:v>
                </c:pt>
                <c:pt idx="10353">
                  <c:v>44880.287638888891</c:v>
                </c:pt>
                <c:pt idx="10354">
                  <c:v>44880.28765046296</c:v>
                </c:pt>
                <c:pt idx="10355">
                  <c:v>44880.287662037037</c:v>
                </c:pt>
                <c:pt idx="10356">
                  <c:v>44880.287673611114</c:v>
                </c:pt>
                <c:pt idx="10357">
                  <c:v>44880.287685185183</c:v>
                </c:pt>
                <c:pt idx="10358">
                  <c:v>44880.28769675926</c:v>
                </c:pt>
                <c:pt idx="10359">
                  <c:v>44880.287708333337</c:v>
                </c:pt>
                <c:pt idx="10360">
                  <c:v>44880.287719907406</c:v>
                </c:pt>
                <c:pt idx="10361">
                  <c:v>44880.287731481483</c:v>
                </c:pt>
                <c:pt idx="10362">
                  <c:v>44880.287743055553</c:v>
                </c:pt>
                <c:pt idx="10363">
                  <c:v>44880.287754629629</c:v>
                </c:pt>
                <c:pt idx="10364">
                  <c:v>44880.287766203706</c:v>
                </c:pt>
                <c:pt idx="10365">
                  <c:v>44880.287777777776</c:v>
                </c:pt>
                <c:pt idx="10366">
                  <c:v>44880.287789351853</c:v>
                </c:pt>
                <c:pt idx="10367">
                  <c:v>44880.287800925929</c:v>
                </c:pt>
                <c:pt idx="10368">
                  <c:v>44880.287812499999</c:v>
                </c:pt>
                <c:pt idx="10369">
                  <c:v>44880.287824074076</c:v>
                </c:pt>
                <c:pt idx="10370">
                  <c:v>44880.287835648145</c:v>
                </c:pt>
                <c:pt idx="10371">
                  <c:v>44880.287847222222</c:v>
                </c:pt>
                <c:pt idx="10372">
                  <c:v>44880.287858796299</c:v>
                </c:pt>
                <c:pt idx="10373">
                  <c:v>44880.287870370368</c:v>
                </c:pt>
                <c:pt idx="10374">
                  <c:v>44880.287881944445</c:v>
                </c:pt>
                <c:pt idx="10375">
                  <c:v>44880.287893518522</c:v>
                </c:pt>
                <c:pt idx="10376">
                  <c:v>44880.287905092591</c:v>
                </c:pt>
                <c:pt idx="10377">
                  <c:v>44880.287916666668</c:v>
                </c:pt>
                <c:pt idx="10378">
                  <c:v>44880.287928240738</c:v>
                </c:pt>
                <c:pt idx="10379">
                  <c:v>44880.287939814814</c:v>
                </c:pt>
                <c:pt idx="10380">
                  <c:v>44880.287951388891</c:v>
                </c:pt>
                <c:pt idx="10381">
                  <c:v>44880.287962962961</c:v>
                </c:pt>
                <c:pt idx="10382">
                  <c:v>44880.287974537037</c:v>
                </c:pt>
                <c:pt idx="10383">
                  <c:v>44880.287986111114</c:v>
                </c:pt>
                <c:pt idx="10384">
                  <c:v>44880.287997685184</c:v>
                </c:pt>
                <c:pt idx="10385">
                  <c:v>44880.28800925926</c:v>
                </c:pt>
                <c:pt idx="10386">
                  <c:v>44880.28802083333</c:v>
                </c:pt>
                <c:pt idx="10387">
                  <c:v>44880.288032407407</c:v>
                </c:pt>
                <c:pt idx="10388">
                  <c:v>44880.288043981483</c:v>
                </c:pt>
                <c:pt idx="10389">
                  <c:v>44880.288055555553</c:v>
                </c:pt>
                <c:pt idx="10390">
                  <c:v>44880.28806712963</c:v>
                </c:pt>
                <c:pt idx="10391">
                  <c:v>44880.288078703707</c:v>
                </c:pt>
                <c:pt idx="10392">
                  <c:v>44880.288090277776</c:v>
                </c:pt>
                <c:pt idx="10393">
                  <c:v>44880.288101851853</c:v>
                </c:pt>
                <c:pt idx="10394">
                  <c:v>44880.288113425922</c:v>
                </c:pt>
                <c:pt idx="10395">
                  <c:v>44880.288124999999</c:v>
                </c:pt>
                <c:pt idx="10396">
                  <c:v>44880.288136574076</c:v>
                </c:pt>
                <c:pt idx="10397">
                  <c:v>44880.288148148145</c:v>
                </c:pt>
                <c:pt idx="10398">
                  <c:v>44880.288159722222</c:v>
                </c:pt>
                <c:pt idx="10399">
                  <c:v>44880.288171296299</c:v>
                </c:pt>
                <c:pt idx="10400">
                  <c:v>44880.288182870368</c:v>
                </c:pt>
                <c:pt idx="10401">
                  <c:v>44880.288194444445</c:v>
                </c:pt>
                <c:pt idx="10402">
                  <c:v>44880.288206018522</c:v>
                </c:pt>
                <c:pt idx="10403">
                  <c:v>44880.288217592592</c:v>
                </c:pt>
                <c:pt idx="10404">
                  <c:v>44880.288229166668</c:v>
                </c:pt>
                <c:pt idx="10405">
                  <c:v>44880.288240740738</c:v>
                </c:pt>
                <c:pt idx="10406">
                  <c:v>44880.288252314815</c:v>
                </c:pt>
                <c:pt idx="10407">
                  <c:v>44880.288263888891</c:v>
                </c:pt>
                <c:pt idx="10408">
                  <c:v>44880.288275462961</c:v>
                </c:pt>
                <c:pt idx="10409">
                  <c:v>44880.288287037038</c:v>
                </c:pt>
                <c:pt idx="10410">
                  <c:v>44880.288298611114</c:v>
                </c:pt>
                <c:pt idx="10411">
                  <c:v>44880.288310185184</c:v>
                </c:pt>
                <c:pt idx="10412">
                  <c:v>44880.288321759261</c:v>
                </c:pt>
                <c:pt idx="10413">
                  <c:v>44880.28833333333</c:v>
                </c:pt>
                <c:pt idx="10414">
                  <c:v>44880.288344907407</c:v>
                </c:pt>
                <c:pt idx="10415">
                  <c:v>44880.288356481484</c:v>
                </c:pt>
                <c:pt idx="10416">
                  <c:v>44880.288368055553</c:v>
                </c:pt>
                <c:pt idx="10417">
                  <c:v>44880.28837962963</c:v>
                </c:pt>
                <c:pt idx="10418">
                  <c:v>44880.288391203707</c:v>
                </c:pt>
                <c:pt idx="10419">
                  <c:v>44880.288402777776</c:v>
                </c:pt>
                <c:pt idx="10420">
                  <c:v>44880.288414351853</c:v>
                </c:pt>
                <c:pt idx="10421">
                  <c:v>44880.288425925923</c:v>
                </c:pt>
                <c:pt idx="10422">
                  <c:v>44880.288437499999</c:v>
                </c:pt>
                <c:pt idx="10423">
                  <c:v>44880.288449074076</c:v>
                </c:pt>
                <c:pt idx="10424">
                  <c:v>44880.288460648146</c:v>
                </c:pt>
                <c:pt idx="10425">
                  <c:v>44880.288472222222</c:v>
                </c:pt>
                <c:pt idx="10426">
                  <c:v>44880.288483796299</c:v>
                </c:pt>
                <c:pt idx="10427">
                  <c:v>44880.288495370369</c:v>
                </c:pt>
                <c:pt idx="10428">
                  <c:v>44880.288506944446</c:v>
                </c:pt>
                <c:pt idx="10429">
                  <c:v>44880.288518518515</c:v>
                </c:pt>
                <c:pt idx="10430">
                  <c:v>44880.288530092592</c:v>
                </c:pt>
                <c:pt idx="10431">
                  <c:v>44880.288541666669</c:v>
                </c:pt>
                <c:pt idx="10432">
                  <c:v>44880.288553240738</c:v>
                </c:pt>
                <c:pt idx="10433">
                  <c:v>44880.288564814815</c:v>
                </c:pt>
                <c:pt idx="10434">
                  <c:v>44880.296296296299</c:v>
                </c:pt>
                <c:pt idx="10435">
                  <c:v>44880.296331018515</c:v>
                </c:pt>
                <c:pt idx="10436">
                  <c:v>44880.296342592592</c:v>
                </c:pt>
                <c:pt idx="10437">
                  <c:v>44880.296354166669</c:v>
                </c:pt>
                <c:pt idx="10438">
                  <c:v>44880.296365740738</c:v>
                </c:pt>
                <c:pt idx="10439">
                  <c:v>44880.296377314815</c:v>
                </c:pt>
                <c:pt idx="10440">
                  <c:v>44880.296388888892</c:v>
                </c:pt>
                <c:pt idx="10441">
                  <c:v>44880.296400462961</c:v>
                </c:pt>
                <c:pt idx="10442">
                  <c:v>44880.296412037038</c:v>
                </c:pt>
                <c:pt idx="10443">
                  <c:v>44880.296423611115</c:v>
                </c:pt>
                <c:pt idx="10444">
                  <c:v>44880.296435185184</c:v>
                </c:pt>
                <c:pt idx="10445">
                  <c:v>44880.296446759261</c:v>
                </c:pt>
                <c:pt idx="10446">
                  <c:v>44880.296458333331</c:v>
                </c:pt>
                <c:pt idx="10447">
                  <c:v>44880.296469907407</c:v>
                </c:pt>
                <c:pt idx="10448">
                  <c:v>44880.296481481484</c:v>
                </c:pt>
                <c:pt idx="10449">
                  <c:v>44880.296493055554</c:v>
                </c:pt>
                <c:pt idx="10450">
                  <c:v>44880.29650462963</c:v>
                </c:pt>
                <c:pt idx="10451">
                  <c:v>44880.296516203707</c:v>
                </c:pt>
                <c:pt idx="10452">
                  <c:v>44880.296527777777</c:v>
                </c:pt>
                <c:pt idx="10453">
                  <c:v>44880.296539351853</c:v>
                </c:pt>
                <c:pt idx="10454">
                  <c:v>44880.296550925923</c:v>
                </c:pt>
                <c:pt idx="10455">
                  <c:v>44880.2965625</c:v>
                </c:pt>
                <c:pt idx="10456">
                  <c:v>44880.296574074076</c:v>
                </c:pt>
                <c:pt idx="10457">
                  <c:v>44880.296585648146</c:v>
                </c:pt>
                <c:pt idx="10458">
                  <c:v>44880.296597222223</c:v>
                </c:pt>
                <c:pt idx="10459">
                  <c:v>44880.2966087963</c:v>
                </c:pt>
                <c:pt idx="10460">
                  <c:v>44880.296620370369</c:v>
                </c:pt>
                <c:pt idx="10461">
                  <c:v>44880.296631944446</c:v>
                </c:pt>
                <c:pt idx="10462">
                  <c:v>44880.296643518515</c:v>
                </c:pt>
                <c:pt idx="10463">
                  <c:v>44880.296655092592</c:v>
                </c:pt>
                <c:pt idx="10464">
                  <c:v>44880.296666666669</c:v>
                </c:pt>
                <c:pt idx="10465">
                  <c:v>44880.296678240738</c:v>
                </c:pt>
                <c:pt idx="10466">
                  <c:v>44880.296689814815</c:v>
                </c:pt>
                <c:pt idx="10467">
                  <c:v>44880.296701388892</c:v>
                </c:pt>
                <c:pt idx="10468">
                  <c:v>44880.296712962961</c:v>
                </c:pt>
                <c:pt idx="10469">
                  <c:v>44880.296724537038</c:v>
                </c:pt>
                <c:pt idx="10470">
                  <c:v>44880.296736111108</c:v>
                </c:pt>
                <c:pt idx="10471">
                  <c:v>44880.296747685185</c:v>
                </c:pt>
                <c:pt idx="10472">
                  <c:v>44880.296759259261</c:v>
                </c:pt>
                <c:pt idx="10473">
                  <c:v>44880.296770833331</c:v>
                </c:pt>
                <c:pt idx="10474">
                  <c:v>44880.296782407408</c:v>
                </c:pt>
                <c:pt idx="10475">
                  <c:v>44880.296793981484</c:v>
                </c:pt>
                <c:pt idx="10476">
                  <c:v>44880.296805555554</c:v>
                </c:pt>
                <c:pt idx="10477">
                  <c:v>44880.296817129631</c:v>
                </c:pt>
                <c:pt idx="10478">
                  <c:v>44880.2968287037</c:v>
                </c:pt>
                <c:pt idx="10479">
                  <c:v>44880.296840277777</c:v>
                </c:pt>
                <c:pt idx="10480">
                  <c:v>44880.296851851854</c:v>
                </c:pt>
                <c:pt idx="10481">
                  <c:v>44880.296863425923</c:v>
                </c:pt>
                <c:pt idx="10482">
                  <c:v>44880.296875</c:v>
                </c:pt>
                <c:pt idx="10483">
                  <c:v>44880.296886574077</c:v>
                </c:pt>
                <c:pt idx="10484">
                  <c:v>44880.296898148146</c:v>
                </c:pt>
                <c:pt idx="10485">
                  <c:v>44880.296909722223</c:v>
                </c:pt>
                <c:pt idx="10486">
                  <c:v>44880.2969212963</c:v>
                </c:pt>
                <c:pt idx="10487">
                  <c:v>44880.296932870369</c:v>
                </c:pt>
                <c:pt idx="10488">
                  <c:v>44880.296944444446</c:v>
                </c:pt>
                <c:pt idx="10489">
                  <c:v>44880.296956018516</c:v>
                </c:pt>
                <c:pt idx="10490">
                  <c:v>44880.296967592592</c:v>
                </c:pt>
                <c:pt idx="10491">
                  <c:v>44880.296979166669</c:v>
                </c:pt>
                <c:pt idx="10492">
                  <c:v>44880.296990740739</c:v>
                </c:pt>
                <c:pt idx="10493">
                  <c:v>44880.297002314815</c:v>
                </c:pt>
                <c:pt idx="10494">
                  <c:v>44880.297013888892</c:v>
                </c:pt>
                <c:pt idx="10495">
                  <c:v>44880.297025462962</c:v>
                </c:pt>
                <c:pt idx="10496">
                  <c:v>44880.297037037039</c:v>
                </c:pt>
                <c:pt idx="10497">
                  <c:v>44880.297048611108</c:v>
                </c:pt>
                <c:pt idx="10498">
                  <c:v>44880.297060185185</c:v>
                </c:pt>
                <c:pt idx="10499">
                  <c:v>44880.297071759262</c:v>
                </c:pt>
                <c:pt idx="10500">
                  <c:v>44880.297083333331</c:v>
                </c:pt>
                <c:pt idx="10501">
                  <c:v>44880.297094907408</c:v>
                </c:pt>
                <c:pt idx="10502">
                  <c:v>44880.297106481485</c:v>
                </c:pt>
                <c:pt idx="10503">
                  <c:v>44880.297118055554</c:v>
                </c:pt>
                <c:pt idx="10504">
                  <c:v>44880.297129629631</c:v>
                </c:pt>
                <c:pt idx="10505">
                  <c:v>44880.2971412037</c:v>
                </c:pt>
                <c:pt idx="10506">
                  <c:v>44880.297152777777</c:v>
                </c:pt>
                <c:pt idx="10507">
                  <c:v>44880.297164351854</c:v>
                </c:pt>
                <c:pt idx="10508">
                  <c:v>44880.297175925924</c:v>
                </c:pt>
                <c:pt idx="10509">
                  <c:v>44880.2971875</c:v>
                </c:pt>
                <c:pt idx="10510">
                  <c:v>44880.297199074077</c:v>
                </c:pt>
                <c:pt idx="10511">
                  <c:v>44880.297210648147</c:v>
                </c:pt>
                <c:pt idx="10512">
                  <c:v>44880.297222222223</c:v>
                </c:pt>
                <c:pt idx="10513">
                  <c:v>44880.297233796293</c:v>
                </c:pt>
                <c:pt idx="10514">
                  <c:v>44880.29724537037</c:v>
                </c:pt>
                <c:pt idx="10515">
                  <c:v>44880.297256944446</c:v>
                </c:pt>
                <c:pt idx="10516">
                  <c:v>44880.297268518516</c:v>
                </c:pt>
                <c:pt idx="10517">
                  <c:v>44880.297280092593</c:v>
                </c:pt>
                <c:pt idx="10518">
                  <c:v>44880.297291666669</c:v>
                </c:pt>
                <c:pt idx="10519">
                  <c:v>44880.297303240739</c:v>
                </c:pt>
                <c:pt idx="10520">
                  <c:v>44880.297314814816</c:v>
                </c:pt>
                <c:pt idx="10521">
                  <c:v>44880.297326388885</c:v>
                </c:pt>
                <c:pt idx="10522">
                  <c:v>44880.297337962962</c:v>
                </c:pt>
                <c:pt idx="10523">
                  <c:v>44880.297349537039</c:v>
                </c:pt>
                <c:pt idx="10524">
                  <c:v>44880.297361111108</c:v>
                </c:pt>
                <c:pt idx="10525">
                  <c:v>44880.297372685185</c:v>
                </c:pt>
                <c:pt idx="10526">
                  <c:v>44880.297384259262</c:v>
                </c:pt>
                <c:pt idx="10527">
                  <c:v>44880.297395833331</c:v>
                </c:pt>
                <c:pt idx="10528">
                  <c:v>44880.297407407408</c:v>
                </c:pt>
                <c:pt idx="10529">
                  <c:v>44880.297418981485</c:v>
                </c:pt>
                <c:pt idx="10530">
                  <c:v>44880.297430555554</c:v>
                </c:pt>
                <c:pt idx="10531">
                  <c:v>44880.297442129631</c:v>
                </c:pt>
                <c:pt idx="10532">
                  <c:v>44880.297453703701</c:v>
                </c:pt>
                <c:pt idx="10533">
                  <c:v>44880.297465277778</c:v>
                </c:pt>
                <c:pt idx="10534">
                  <c:v>44880.297476851854</c:v>
                </c:pt>
                <c:pt idx="10535">
                  <c:v>44880.297488425924</c:v>
                </c:pt>
                <c:pt idx="10536">
                  <c:v>44880.297500000001</c:v>
                </c:pt>
                <c:pt idx="10537">
                  <c:v>44880.297511574077</c:v>
                </c:pt>
                <c:pt idx="10538">
                  <c:v>44880.297523148147</c:v>
                </c:pt>
                <c:pt idx="10539">
                  <c:v>44880.297534722224</c:v>
                </c:pt>
                <c:pt idx="10540">
                  <c:v>44880.297546296293</c:v>
                </c:pt>
                <c:pt idx="10541">
                  <c:v>44880.29755787037</c:v>
                </c:pt>
                <c:pt idx="10542">
                  <c:v>44880.297569444447</c:v>
                </c:pt>
                <c:pt idx="10543">
                  <c:v>44880.297581018516</c:v>
                </c:pt>
                <c:pt idx="10544">
                  <c:v>44880.297592592593</c:v>
                </c:pt>
                <c:pt idx="10545">
                  <c:v>44880.29760416667</c:v>
                </c:pt>
                <c:pt idx="10546">
                  <c:v>44880.297615740739</c:v>
                </c:pt>
                <c:pt idx="10547">
                  <c:v>44880.297627314816</c:v>
                </c:pt>
                <c:pt idx="10548">
                  <c:v>44880.297638888886</c:v>
                </c:pt>
                <c:pt idx="10549">
                  <c:v>44880.297650462962</c:v>
                </c:pt>
                <c:pt idx="10550">
                  <c:v>44880.297662037039</c:v>
                </c:pt>
                <c:pt idx="10551">
                  <c:v>44880.297673611109</c:v>
                </c:pt>
                <c:pt idx="10552">
                  <c:v>44880.297685185185</c:v>
                </c:pt>
                <c:pt idx="10553">
                  <c:v>44880.297696759262</c:v>
                </c:pt>
                <c:pt idx="10554">
                  <c:v>44880.297708333332</c:v>
                </c:pt>
                <c:pt idx="10555">
                  <c:v>44880.297719907408</c:v>
                </c:pt>
                <c:pt idx="10556">
                  <c:v>44880.297731481478</c:v>
                </c:pt>
                <c:pt idx="10557">
                  <c:v>44880.297743055555</c:v>
                </c:pt>
                <c:pt idx="10558">
                  <c:v>44880.297754629632</c:v>
                </c:pt>
                <c:pt idx="10559">
                  <c:v>44880.297766203701</c:v>
                </c:pt>
                <c:pt idx="10560">
                  <c:v>44880.297777777778</c:v>
                </c:pt>
                <c:pt idx="10561">
                  <c:v>44880.297789351855</c:v>
                </c:pt>
                <c:pt idx="10562">
                  <c:v>44880.297800925924</c:v>
                </c:pt>
                <c:pt idx="10563">
                  <c:v>44880.297812500001</c:v>
                </c:pt>
                <c:pt idx="10564">
                  <c:v>44880.297824074078</c:v>
                </c:pt>
                <c:pt idx="10565">
                  <c:v>44880.297835648147</c:v>
                </c:pt>
                <c:pt idx="10566">
                  <c:v>44880.297847222224</c:v>
                </c:pt>
                <c:pt idx="10567">
                  <c:v>44880.297858796293</c:v>
                </c:pt>
                <c:pt idx="10568">
                  <c:v>44880.29787037037</c:v>
                </c:pt>
                <c:pt idx="10569">
                  <c:v>44880.297881944447</c:v>
                </c:pt>
                <c:pt idx="10570">
                  <c:v>44880.297893518517</c:v>
                </c:pt>
                <c:pt idx="10571">
                  <c:v>44880.297905092593</c:v>
                </c:pt>
                <c:pt idx="10572">
                  <c:v>44880.29791666667</c:v>
                </c:pt>
                <c:pt idx="10573">
                  <c:v>44880.29792824074</c:v>
                </c:pt>
                <c:pt idx="10574">
                  <c:v>44880.297939814816</c:v>
                </c:pt>
                <c:pt idx="10575">
                  <c:v>44880.297951388886</c:v>
                </c:pt>
                <c:pt idx="10576">
                  <c:v>44880.297962962963</c:v>
                </c:pt>
                <c:pt idx="10577">
                  <c:v>44880.297974537039</c:v>
                </c:pt>
                <c:pt idx="10578">
                  <c:v>44880.297986111109</c:v>
                </c:pt>
                <c:pt idx="10579">
                  <c:v>44880.297997685186</c:v>
                </c:pt>
                <c:pt idx="10580">
                  <c:v>44880.298009259262</c:v>
                </c:pt>
                <c:pt idx="10581">
                  <c:v>44880.298020833332</c:v>
                </c:pt>
                <c:pt idx="10582">
                  <c:v>44880.298032407409</c:v>
                </c:pt>
                <c:pt idx="10583">
                  <c:v>44880.298043981478</c:v>
                </c:pt>
                <c:pt idx="10584">
                  <c:v>44880.298055555555</c:v>
                </c:pt>
                <c:pt idx="10585">
                  <c:v>44880.298067129632</c:v>
                </c:pt>
                <c:pt idx="10586">
                  <c:v>44880.298078703701</c:v>
                </c:pt>
                <c:pt idx="10587">
                  <c:v>44880.298090277778</c:v>
                </c:pt>
                <c:pt idx="10588">
                  <c:v>44880.298101851855</c:v>
                </c:pt>
                <c:pt idx="10589">
                  <c:v>44880.298113425924</c:v>
                </c:pt>
                <c:pt idx="10590">
                  <c:v>44880.298125000001</c:v>
                </c:pt>
                <c:pt idx="10591">
                  <c:v>44880.298136574071</c:v>
                </c:pt>
                <c:pt idx="10592">
                  <c:v>44880.298148148147</c:v>
                </c:pt>
                <c:pt idx="10593">
                  <c:v>44880.298159722224</c:v>
                </c:pt>
                <c:pt idx="10594">
                  <c:v>44880.298171296294</c:v>
                </c:pt>
                <c:pt idx="10595">
                  <c:v>44880.298182870371</c:v>
                </c:pt>
                <c:pt idx="10596">
                  <c:v>44880.298194444447</c:v>
                </c:pt>
                <c:pt idx="10597">
                  <c:v>44880.298206018517</c:v>
                </c:pt>
                <c:pt idx="10598">
                  <c:v>44880.298217592594</c:v>
                </c:pt>
                <c:pt idx="10599">
                  <c:v>44880.298229166663</c:v>
                </c:pt>
                <c:pt idx="10600">
                  <c:v>44880.29824074074</c:v>
                </c:pt>
                <c:pt idx="10601">
                  <c:v>44880.298252314817</c:v>
                </c:pt>
                <c:pt idx="10602">
                  <c:v>44880.298263888886</c:v>
                </c:pt>
                <c:pt idx="10603">
                  <c:v>44880.298275462963</c:v>
                </c:pt>
                <c:pt idx="10604">
                  <c:v>44880.29828703704</c:v>
                </c:pt>
                <c:pt idx="10605">
                  <c:v>44880.298298611109</c:v>
                </c:pt>
                <c:pt idx="10606">
                  <c:v>44880.298310185186</c:v>
                </c:pt>
                <c:pt idx="10607">
                  <c:v>44880.298321759263</c:v>
                </c:pt>
                <c:pt idx="10608">
                  <c:v>44880.298333333332</c:v>
                </c:pt>
                <c:pt idx="10609">
                  <c:v>44880.298344907409</c:v>
                </c:pt>
                <c:pt idx="10610">
                  <c:v>44880.298356481479</c:v>
                </c:pt>
                <c:pt idx="10611">
                  <c:v>44880.298368055555</c:v>
                </c:pt>
                <c:pt idx="10612">
                  <c:v>44880.298379629632</c:v>
                </c:pt>
                <c:pt idx="10613">
                  <c:v>44880.298391203702</c:v>
                </c:pt>
                <c:pt idx="10614">
                  <c:v>44880.298402777778</c:v>
                </c:pt>
                <c:pt idx="10615">
                  <c:v>44880.298414351855</c:v>
                </c:pt>
                <c:pt idx="10616">
                  <c:v>44880.298425925925</c:v>
                </c:pt>
                <c:pt idx="10617">
                  <c:v>44880.298437500001</c:v>
                </c:pt>
                <c:pt idx="10618">
                  <c:v>44880.298449074071</c:v>
                </c:pt>
                <c:pt idx="10619">
                  <c:v>44880.298460648148</c:v>
                </c:pt>
                <c:pt idx="10620">
                  <c:v>44880.298472222225</c:v>
                </c:pt>
                <c:pt idx="10621">
                  <c:v>44880.298483796294</c:v>
                </c:pt>
                <c:pt idx="10622">
                  <c:v>44880.298495370371</c:v>
                </c:pt>
                <c:pt idx="10623">
                  <c:v>44880.298506944448</c:v>
                </c:pt>
                <c:pt idx="10624">
                  <c:v>44880.298518518517</c:v>
                </c:pt>
                <c:pt idx="10625">
                  <c:v>44880.298530092594</c:v>
                </c:pt>
                <c:pt idx="10626">
                  <c:v>44880.298541666663</c:v>
                </c:pt>
                <c:pt idx="10627">
                  <c:v>44880.29855324074</c:v>
                </c:pt>
                <c:pt idx="10628">
                  <c:v>44880.298564814817</c:v>
                </c:pt>
                <c:pt idx="10629">
                  <c:v>44880.298576388886</c:v>
                </c:pt>
                <c:pt idx="10630">
                  <c:v>44880.298587962963</c:v>
                </c:pt>
                <c:pt idx="10631">
                  <c:v>44880.29859953704</c:v>
                </c:pt>
                <c:pt idx="10632">
                  <c:v>44880.298611111109</c:v>
                </c:pt>
                <c:pt idx="10633">
                  <c:v>44880.298622685186</c:v>
                </c:pt>
                <c:pt idx="10634">
                  <c:v>44880.298634259256</c:v>
                </c:pt>
                <c:pt idx="10635">
                  <c:v>44880.298645833333</c:v>
                </c:pt>
                <c:pt idx="10636">
                  <c:v>44880.298657407409</c:v>
                </c:pt>
                <c:pt idx="10637">
                  <c:v>44880.298668981479</c:v>
                </c:pt>
                <c:pt idx="10638">
                  <c:v>44880.298680555556</c:v>
                </c:pt>
                <c:pt idx="10639">
                  <c:v>44880.298692129632</c:v>
                </c:pt>
                <c:pt idx="10640">
                  <c:v>44880.298703703702</c:v>
                </c:pt>
                <c:pt idx="10641">
                  <c:v>44880.298715277779</c:v>
                </c:pt>
                <c:pt idx="10642">
                  <c:v>44880.298726851855</c:v>
                </c:pt>
                <c:pt idx="10643">
                  <c:v>44880.298738425925</c:v>
                </c:pt>
                <c:pt idx="10644">
                  <c:v>44880.298750000002</c:v>
                </c:pt>
                <c:pt idx="10645">
                  <c:v>44880.298761574071</c:v>
                </c:pt>
                <c:pt idx="10646">
                  <c:v>44880.298773148148</c:v>
                </c:pt>
                <c:pt idx="10647">
                  <c:v>44880.298784722225</c:v>
                </c:pt>
                <c:pt idx="10648">
                  <c:v>44880.298796296294</c:v>
                </c:pt>
                <c:pt idx="10649">
                  <c:v>44880.298807870371</c:v>
                </c:pt>
                <c:pt idx="10650">
                  <c:v>44880.298819444448</c:v>
                </c:pt>
                <c:pt idx="10651">
                  <c:v>44880.298831018517</c:v>
                </c:pt>
                <c:pt idx="10652">
                  <c:v>44880.298842592594</c:v>
                </c:pt>
                <c:pt idx="10653">
                  <c:v>44880.298854166664</c:v>
                </c:pt>
                <c:pt idx="10654">
                  <c:v>44880.29886574074</c:v>
                </c:pt>
                <c:pt idx="10655">
                  <c:v>44880.298877314817</c:v>
                </c:pt>
                <c:pt idx="10656">
                  <c:v>44880.298888888887</c:v>
                </c:pt>
                <c:pt idx="10657">
                  <c:v>44880.298900462964</c:v>
                </c:pt>
                <c:pt idx="10658">
                  <c:v>44880.29891203704</c:v>
                </c:pt>
                <c:pt idx="10659">
                  <c:v>44880.29892361111</c:v>
                </c:pt>
                <c:pt idx="10660">
                  <c:v>44880.298935185187</c:v>
                </c:pt>
                <c:pt idx="10661">
                  <c:v>44880.298946759256</c:v>
                </c:pt>
                <c:pt idx="10662">
                  <c:v>44880.298958333333</c:v>
                </c:pt>
                <c:pt idx="10663">
                  <c:v>44880.29896990741</c:v>
                </c:pt>
                <c:pt idx="10664">
                  <c:v>44880.298981481479</c:v>
                </c:pt>
                <c:pt idx="10665">
                  <c:v>44880.298993055556</c:v>
                </c:pt>
                <c:pt idx="10666">
                  <c:v>44880.299004629633</c:v>
                </c:pt>
                <c:pt idx="10667">
                  <c:v>44880.299016203702</c:v>
                </c:pt>
                <c:pt idx="10668">
                  <c:v>44880.299027777779</c:v>
                </c:pt>
                <c:pt idx="10669">
                  <c:v>44880.299039351848</c:v>
                </c:pt>
                <c:pt idx="10670">
                  <c:v>44880.299050925925</c:v>
                </c:pt>
                <c:pt idx="10671">
                  <c:v>44880.299062500002</c:v>
                </c:pt>
                <c:pt idx="10672">
                  <c:v>44880.299074074072</c:v>
                </c:pt>
                <c:pt idx="10673">
                  <c:v>44880.299085648148</c:v>
                </c:pt>
                <c:pt idx="10674">
                  <c:v>44880.299097222225</c:v>
                </c:pt>
                <c:pt idx="10675">
                  <c:v>44880.299108796295</c:v>
                </c:pt>
                <c:pt idx="10676">
                  <c:v>44880.299120370371</c:v>
                </c:pt>
                <c:pt idx="10677">
                  <c:v>44880.299131944441</c:v>
                </c:pt>
                <c:pt idx="10678">
                  <c:v>44880.299143518518</c:v>
                </c:pt>
                <c:pt idx="10679">
                  <c:v>44880.299155092594</c:v>
                </c:pt>
                <c:pt idx="10680">
                  <c:v>44880.299166666664</c:v>
                </c:pt>
                <c:pt idx="10681">
                  <c:v>44880.299178240741</c:v>
                </c:pt>
                <c:pt idx="10682">
                  <c:v>44880.299189814818</c:v>
                </c:pt>
                <c:pt idx="10683">
                  <c:v>44880.299201388887</c:v>
                </c:pt>
                <c:pt idx="10684">
                  <c:v>44880.299212962964</c:v>
                </c:pt>
                <c:pt idx="10685">
                  <c:v>44880.299224537041</c:v>
                </c:pt>
                <c:pt idx="10686">
                  <c:v>44880.29923611111</c:v>
                </c:pt>
                <c:pt idx="10687">
                  <c:v>44880.299247685187</c:v>
                </c:pt>
                <c:pt idx="10688">
                  <c:v>44880.299259259256</c:v>
                </c:pt>
                <c:pt idx="10689">
                  <c:v>44880.299270833333</c:v>
                </c:pt>
                <c:pt idx="10690">
                  <c:v>44880.29928240741</c:v>
                </c:pt>
                <c:pt idx="10691">
                  <c:v>44880.299293981479</c:v>
                </c:pt>
                <c:pt idx="10692">
                  <c:v>44880.299305555556</c:v>
                </c:pt>
                <c:pt idx="10693">
                  <c:v>44880.299317129633</c:v>
                </c:pt>
                <c:pt idx="10694">
                  <c:v>44880.299328703702</c:v>
                </c:pt>
                <c:pt idx="10695">
                  <c:v>44880.299340277779</c:v>
                </c:pt>
                <c:pt idx="10696">
                  <c:v>44880.299351851849</c:v>
                </c:pt>
                <c:pt idx="10697">
                  <c:v>44880.299363425926</c:v>
                </c:pt>
                <c:pt idx="10698">
                  <c:v>44880.299375000002</c:v>
                </c:pt>
                <c:pt idx="10699">
                  <c:v>44880.299386574072</c:v>
                </c:pt>
                <c:pt idx="10700">
                  <c:v>44880.299398148149</c:v>
                </c:pt>
                <c:pt idx="10701">
                  <c:v>44880.299409722225</c:v>
                </c:pt>
                <c:pt idx="10702">
                  <c:v>44880.299421296295</c:v>
                </c:pt>
                <c:pt idx="10703">
                  <c:v>44880.299432870372</c:v>
                </c:pt>
                <c:pt idx="10704">
                  <c:v>44880.299444444441</c:v>
                </c:pt>
                <c:pt idx="10705">
                  <c:v>44880.299456018518</c:v>
                </c:pt>
                <c:pt idx="10706">
                  <c:v>44880.299467592595</c:v>
                </c:pt>
                <c:pt idx="10707">
                  <c:v>44880.299479166664</c:v>
                </c:pt>
                <c:pt idx="10708">
                  <c:v>44880.299490740741</c:v>
                </c:pt>
                <c:pt idx="10709">
                  <c:v>44880.299502314818</c:v>
                </c:pt>
                <c:pt idx="10710">
                  <c:v>44880.299513888887</c:v>
                </c:pt>
                <c:pt idx="10711">
                  <c:v>44880.299525462964</c:v>
                </c:pt>
                <c:pt idx="10712">
                  <c:v>44880.299537037034</c:v>
                </c:pt>
                <c:pt idx="10713">
                  <c:v>44880.29954861111</c:v>
                </c:pt>
                <c:pt idx="10714">
                  <c:v>44880.299560185187</c:v>
                </c:pt>
                <c:pt idx="10715">
                  <c:v>44880.299571759257</c:v>
                </c:pt>
                <c:pt idx="10716">
                  <c:v>44880.299583333333</c:v>
                </c:pt>
                <c:pt idx="10717">
                  <c:v>44880.29959490741</c:v>
                </c:pt>
                <c:pt idx="10718">
                  <c:v>44880.29960648148</c:v>
                </c:pt>
                <c:pt idx="10719">
                  <c:v>44880.299618055556</c:v>
                </c:pt>
                <c:pt idx="10720">
                  <c:v>44880.299629629626</c:v>
                </c:pt>
                <c:pt idx="10721">
                  <c:v>44880.299641203703</c:v>
                </c:pt>
                <c:pt idx="10722">
                  <c:v>44880.29965277778</c:v>
                </c:pt>
                <c:pt idx="10723">
                  <c:v>44880.299664351849</c:v>
                </c:pt>
                <c:pt idx="10724">
                  <c:v>44880.299675925926</c:v>
                </c:pt>
                <c:pt idx="10725">
                  <c:v>44880.299687500003</c:v>
                </c:pt>
                <c:pt idx="10726">
                  <c:v>44880.299699074072</c:v>
                </c:pt>
                <c:pt idx="10727">
                  <c:v>44880.299710648149</c:v>
                </c:pt>
                <c:pt idx="10728">
                  <c:v>44880.299722222226</c:v>
                </c:pt>
                <c:pt idx="10729">
                  <c:v>44880.299733796295</c:v>
                </c:pt>
                <c:pt idx="10730">
                  <c:v>44880.299745370372</c:v>
                </c:pt>
                <c:pt idx="10731">
                  <c:v>44880.299756944441</c:v>
                </c:pt>
                <c:pt idx="10732">
                  <c:v>44880.299768518518</c:v>
                </c:pt>
                <c:pt idx="10733">
                  <c:v>44880.299780092595</c:v>
                </c:pt>
                <c:pt idx="10734">
                  <c:v>44880.299791666665</c:v>
                </c:pt>
                <c:pt idx="10735">
                  <c:v>44880.299803240741</c:v>
                </c:pt>
                <c:pt idx="10736">
                  <c:v>44880.299814814818</c:v>
                </c:pt>
                <c:pt idx="10737">
                  <c:v>44880.299826388888</c:v>
                </c:pt>
                <c:pt idx="10738">
                  <c:v>44880.299837962964</c:v>
                </c:pt>
                <c:pt idx="10739">
                  <c:v>44880.299849537034</c:v>
                </c:pt>
                <c:pt idx="10740">
                  <c:v>44880.299861111111</c:v>
                </c:pt>
                <c:pt idx="10741">
                  <c:v>44880.299872685187</c:v>
                </c:pt>
                <c:pt idx="10742">
                  <c:v>44880.299884259257</c:v>
                </c:pt>
                <c:pt idx="10743">
                  <c:v>44880.299895833334</c:v>
                </c:pt>
                <c:pt idx="10744">
                  <c:v>44880.299907407411</c:v>
                </c:pt>
                <c:pt idx="10745">
                  <c:v>44880.29991898148</c:v>
                </c:pt>
                <c:pt idx="10746">
                  <c:v>44880.299930555557</c:v>
                </c:pt>
                <c:pt idx="10747">
                  <c:v>44880.299942129626</c:v>
                </c:pt>
                <c:pt idx="10748">
                  <c:v>44880.299953703703</c:v>
                </c:pt>
                <c:pt idx="10749">
                  <c:v>44880.29996527778</c:v>
                </c:pt>
                <c:pt idx="10750">
                  <c:v>44880.299976851849</c:v>
                </c:pt>
                <c:pt idx="10751">
                  <c:v>44880.299988425926</c:v>
                </c:pt>
                <c:pt idx="10752">
                  <c:v>44880.3</c:v>
                </c:pt>
                <c:pt idx="10753">
                  <c:v>44880.300011574072</c:v>
                </c:pt>
                <c:pt idx="10754">
                  <c:v>44880.300023148149</c:v>
                </c:pt>
                <c:pt idx="10755">
                  <c:v>44880.300034722219</c:v>
                </c:pt>
                <c:pt idx="10756">
                  <c:v>44880.300046296295</c:v>
                </c:pt>
                <c:pt idx="10757">
                  <c:v>44880.300057870372</c:v>
                </c:pt>
                <c:pt idx="10758">
                  <c:v>44880.300069444442</c:v>
                </c:pt>
                <c:pt idx="10759">
                  <c:v>44880.300081018519</c:v>
                </c:pt>
                <c:pt idx="10760">
                  <c:v>44880.300092592595</c:v>
                </c:pt>
                <c:pt idx="10761">
                  <c:v>44880.300104166665</c:v>
                </c:pt>
                <c:pt idx="10762">
                  <c:v>44880.300115740742</c:v>
                </c:pt>
                <c:pt idx="10763">
                  <c:v>44880.300127314818</c:v>
                </c:pt>
                <c:pt idx="10764">
                  <c:v>44880.300138888888</c:v>
                </c:pt>
                <c:pt idx="10765">
                  <c:v>44880.300150462965</c:v>
                </c:pt>
                <c:pt idx="10766">
                  <c:v>44880.300162037034</c:v>
                </c:pt>
                <c:pt idx="10767">
                  <c:v>44880.300173611111</c:v>
                </c:pt>
                <c:pt idx="10768">
                  <c:v>44880.300185185188</c:v>
                </c:pt>
                <c:pt idx="10769">
                  <c:v>44880.300196759257</c:v>
                </c:pt>
                <c:pt idx="10770">
                  <c:v>44880.300208333334</c:v>
                </c:pt>
                <c:pt idx="10771">
                  <c:v>44880.300219907411</c:v>
                </c:pt>
                <c:pt idx="10772">
                  <c:v>44880.30023148148</c:v>
                </c:pt>
                <c:pt idx="10773">
                  <c:v>44880.300243055557</c:v>
                </c:pt>
                <c:pt idx="10774">
                  <c:v>44880.300254629627</c:v>
                </c:pt>
                <c:pt idx="10775">
                  <c:v>44880.300266203703</c:v>
                </c:pt>
                <c:pt idx="10776">
                  <c:v>44880.30027777778</c:v>
                </c:pt>
                <c:pt idx="10777">
                  <c:v>44880.30028935185</c:v>
                </c:pt>
                <c:pt idx="10778">
                  <c:v>44880.300300925926</c:v>
                </c:pt>
                <c:pt idx="10779">
                  <c:v>44880.300312500003</c:v>
                </c:pt>
                <c:pt idx="10780">
                  <c:v>44880.300324074073</c:v>
                </c:pt>
                <c:pt idx="10781">
                  <c:v>44880.300335648149</c:v>
                </c:pt>
                <c:pt idx="10782">
                  <c:v>44880.300347222219</c:v>
                </c:pt>
                <c:pt idx="10783">
                  <c:v>44880.300358796296</c:v>
                </c:pt>
                <c:pt idx="10784">
                  <c:v>44880.300370370373</c:v>
                </c:pt>
                <c:pt idx="10785">
                  <c:v>44880.300381944442</c:v>
                </c:pt>
                <c:pt idx="10786">
                  <c:v>44880.300393518519</c:v>
                </c:pt>
                <c:pt idx="10787">
                  <c:v>44880.300405092596</c:v>
                </c:pt>
                <c:pt idx="10788">
                  <c:v>44880.300416666665</c:v>
                </c:pt>
                <c:pt idx="10789">
                  <c:v>44880.300428240742</c:v>
                </c:pt>
                <c:pt idx="10790">
                  <c:v>44880.300439814811</c:v>
                </c:pt>
                <c:pt idx="10791">
                  <c:v>44880.300451388888</c:v>
                </c:pt>
                <c:pt idx="10792">
                  <c:v>44880.300462962965</c:v>
                </c:pt>
                <c:pt idx="10793">
                  <c:v>44880.300474537034</c:v>
                </c:pt>
                <c:pt idx="10794">
                  <c:v>44880.300486111111</c:v>
                </c:pt>
                <c:pt idx="10795">
                  <c:v>44880.300497685188</c:v>
                </c:pt>
                <c:pt idx="10796">
                  <c:v>44880.300509259258</c:v>
                </c:pt>
                <c:pt idx="10797">
                  <c:v>44880.300520833334</c:v>
                </c:pt>
                <c:pt idx="10798">
                  <c:v>44880.300532407404</c:v>
                </c:pt>
                <c:pt idx="10799">
                  <c:v>44880.300543981481</c:v>
                </c:pt>
                <c:pt idx="10800">
                  <c:v>44880.300555555557</c:v>
                </c:pt>
                <c:pt idx="10801">
                  <c:v>44880.300567129627</c:v>
                </c:pt>
                <c:pt idx="10802">
                  <c:v>44880.300578703704</c:v>
                </c:pt>
                <c:pt idx="10803">
                  <c:v>44880.30059027778</c:v>
                </c:pt>
                <c:pt idx="10804">
                  <c:v>44880.30060185185</c:v>
                </c:pt>
                <c:pt idx="10805">
                  <c:v>44880.300613425927</c:v>
                </c:pt>
                <c:pt idx="10806">
                  <c:v>44880.300625000003</c:v>
                </c:pt>
                <c:pt idx="10807">
                  <c:v>44880.300636574073</c:v>
                </c:pt>
                <c:pt idx="10808">
                  <c:v>44880.30064814815</c:v>
                </c:pt>
                <c:pt idx="10809">
                  <c:v>44880.300659722219</c:v>
                </c:pt>
                <c:pt idx="10810">
                  <c:v>44880.300671296296</c:v>
                </c:pt>
                <c:pt idx="10811">
                  <c:v>44880.300682870373</c:v>
                </c:pt>
                <c:pt idx="10812">
                  <c:v>44880.300694444442</c:v>
                </c:pt>
                <c:pt idx="10813">
                  <c:v>44880.300706018519</c:v>
                </c:pt>
                <c:pt idx="10814">
                  <c:v>44880.300717592596</c:v>
                </c:pt>
                <c:pt idx="10815">
                  <c:v>44880.300729166665</c:v>
                </c:pt>
                <c:pt idx="10816">
                  <c:v>44880.300740740742</c:v>
                </c:pt>
                <c:pt idx="10817">
                  <c:v>44880.300752314812</c:v>
                </c:pt>
                <c:pt idx="10818">
                  <c:v>44880.300763888888</c:v>
                </c:pt>
                <c:pt idx="10819">
                  <c:v>44880.300775462965</c:v>
                </c:pt>
                <c:pt idx="10820">
                  <c:v>44880.300787037035</c:v>
                </c:pt>
                <c:pt idx="10821">
                  <c:v>44880.300798611112</c:v>
                </c:pt>
                <c:pt idx="10822">
                  <c:v>44880.300810185188</c:v>
                </c:pt>
                <c:pt idx="10823">
                  <c:v>44880.300821759258</c:v>
                </c:pt>
                <c:pt idx="10824">
                  <c:v>44880.300833333335</c:v>
                </c:pt>
                <c:pt idx="10825">
                  <c:v>44880.300844907404</c:v>
                </c:pt>
                <c:pt idx="10826">
                  <c:v>44880.300856481481</c:v>
                </c:pt>
                <c:pt idx="10827">
                  <c:v>44880.300868055558</c:v>
                </c:pt>
                <c:pt idx="10828">
                  <c:v>44880.300879629627</c:v>
                </c:pt>
                <c:pt idx="10829">
                  <c:v>44880.300891203704</c:v>
                </c:pt>
                <c:pt idx="10830">
                  <c:v>44880.300902777781</c:v>
                </c:pt>
                <c:pt idx="10831">
                  <c:v>44880.30091435185</c:v>
                </c:pt>
                <c:pt idx="10832">
                  <c:v>44880.300925925927</c:v>
                </c:pt>
                <c:pt idx="10833">
                  <c:v>44880.300937499997</c:v>
                </c:pt>
                <c:pt idx="10834">
                  <c:v>44880.300949074073</c:v>
                </c:pt>
                <c:pt idx="10835">
                  <c:v>44880.30096064815</c:v>
                </c:pt>
                <c:pt idx="10836">
                  <c:v>44880.30097222222</c:v>
                </c:pt>
                <c:pt idx="10837">
                  <c:v>44880.300983796296</c:v>
                </c:pt>
                <c:pt idx="10838">
                  <c:v>44880.300995370373</c:v>
                </c:pt>
                <c:pt idx="10839">
                  <c:v>44880.301006944443</c:v>
                </c:pt>
                <c:pt idx="10840">
                  <c:v>44880.301018518519</c:v>
                </c:pt>
                <c:pt idx="10841">
                  <c:v>44880.301030092596</c:v>
                </c:pt>
                <c:pt idx="10842">
                  <c:v>44880.301041666666</c:v>
                </c:pt>
                <c:pt idx="10843">
                  <c:v>44880.301053240742</c:v>
                </c:pt>
                <c:pt idx="10844">
                  <c:v>44880.301064814812</c:v>
                </c:pt>
                <c:pt idx="10845">
                  <c:v>44880.301076388889</c:v>
                </c:pt>
                <c:pt idx="10846">
                  <c:v>44880.301087962966</c:v>
                </c:pt>
                <c:pt idx="10847">
                  <c:v>44880.301099537035</c:v>
                </c:pt>
                <c:pt idx="10848">
                  <c:v>44880.301111111112</c:v>
                </c:pt>
                <c:pt idx="10849">
                  <c:v>44880.301122685189</c:v>
                </c:pt>
                <c:pt idx="10850">
                  <c:v>44880.301134259258</c:v>
                </c:pt>
                <c:pt idx="10851">
                  <c:v>44880.301145833335</c:v>
                </c:pt>
                <c:pt idx="10852">
                  <c:v>44880.301157407404</c:v>
                </c:pt>
                <c:pt idx="10853">
                  <c:v>44880.301168981481</c:v>
                </c:pt>
                <c:pt idx="10854">
                  <c:v>44880.301180555558</c:v>
                </c:pt>
                <c:pt idx="10855">
                  <c:v>44880.301192129627</c:v>
                </c:pt>
                <c:pt idx="10856">
                  <c:v>44880.301203703704</c:v>
                </c:pt>
                <c:pt idx="10857">
                  <c:v>44880.301215277781</c:v>
                </c:pt>
                <c:pt idx="10858">
                  <c:v>44880.301226851851</c:v>
                </c:pt>
                <c:pt idx="10859">
                  <c:v>44880.301238425927</c:v>
                </c:pt>
                <c:pt idx="10860">
                  <c:v>44880.301249999997</c:v>
                </c:pt>
                <c:pt idx="10861">
                  <c:v>44880.301261574074</c:v>
                </c:pt>
                <c:pt idx="10862">
                  <c:v>44880.30127314815</c:v>
                </c:pt>
                <c:pt idx="10863">
                  <c:v>44880.30128472222</c:v>
                </c:pt>
                <c:pt idx="10864">
                  <c:v>44880.301296296297</c:v>
                </c:pt>
                <c:pt idx="10865">
                  <c:v>44880.301307870373</c:v>
                </c:pt>
                <c:pt idx="10866">
                  <c:v>44880.301319444443</c:v>
                </c:pt>
                <c:pt idx="10867">
                  <c:v>44880.30133101852</c:v>
                </c:pt>
                <c:pt idx="10868">
                  <c:v>44880.301342592589</c:v>
                </c:pt>
                <c:pt idx="10869">
                  <c:v>44880.301354166666</c:v>
                </c:pt>
                <c:pt idx="10870">
                  <c:v>44880.301365740743</c:v>
                </c:pt>
                <c:pt idx="10871">
                  <c:v>44880.301377314812</c:v>
                </c:pt>
                <c:pt idx="10872">
                  <c:v>44880.301388888889</c:v>
                </c:pt>
                <c:pt idx="10873">
                  <c:v>44880.301400462966</c:v>
                </c:pt>
                <c:pt idx="10874">
                  <c:v>44880.301412037035</c:v>
                </c:pt>
                <c:pt idx="10875">
                  <c:v>44880.301423611112</c:v>
                </c:pt>
                <c:pt idx="10876">
                  <c:v>44880.301435185182</c:v>
                </c:pt>
                <c:pt idx="10877">
                  <c:v>44880.301446759258</c:v>
                </c:pt>
                <c:pt idx="10878">
                  <c:v>44880.301458333335</c:v>
                </c:pt>
                <c:pt idx="10879">
                  <c:v>44880.301469907405</c:v>
                </c:pt>
                <c:pt idx="10880">
                  <c:v>44880.301481481481</c:v>
                </c:pt>
                <c:pt idx="10881">
                  <c:v>44880.301493055558</c:v>
                </c:pt>
                <c:pt idx="10882">
                  <c:v>44880.301504629628</c:v>
                </c:pt>
                <c:pt idx="10883">
                  <c:v>44880.301516203705</c:v>
                </c:pt>
                <c:pt idx="10884">
                  <c:v>44880.301527777781</c:v>
                </c:pt>
                <c:pt idx="10885">
                  <c:v>44880.301539351851</c:v>
                </c:pt>
                <c:pt idx="10886">
                  <c:v>44880.301550925928</c:v>
                </c:pt>
                <c:pt idx="10887">
                  <c:v>44880.301562499997</c:v>
                </c:pt>
                <c:pt idx="10888">
                  <c:v>44880.301574074074</c:v>
                </c:pt>
                <c:pt idx="10889">
                  <c:v>44880.301585648151</c:v>
                </c:pt>
                <c:pt idx="10890">
                  <c:v>44880.30159722222</c:v>
                </c:pt>
                <c:pt idx="10891">
                  <c:v>44880.301608796297</c:v>
                </c:pt>
                <c:pt idx="10892">
                  <c:v>44880.301620370374</c:v>
                </c:pt>
                <c:pt idx="10893">
                  <c:v>44880.301631944443</c:v>
                </c:pt>
                <c:pt idx="10894">
                  <c:v>44880.30164351852</c:v>
                </c:pt>
                <c:pt idx="10895">
                  <c:v>44880.301655092589</c:v>
                </c:pt>
                <c:pt idx="10896">
                  <c:v>44880.301666666666</c:v>
                </c:pt>
                <c:pt idx="10897">
                  <c:v>44880.301678240743</c:v>
                </c:pt>
                <c:pt idx="10898">
                  <c:v>44880.301689814813</c:v>
                </c:pt>
                <c:pt idx="10899">
                  <c:v>44880.301701388889</c:v>
                </c:pt>
                <c:pt idx="10900">
                  <c:v>44880.301712962966</c:v>
                </c:pt>
                <c:pt idx="10901">
                  <c:v>44880.301724537036</c:v>
                </c:pt>
                <c:pt idx="10902">
                  <c:v>44880.301736111112</c:v>
                </c:pt>
                <c:pt idx="10903">
                  <c:v>44880.301747685182</c:v>
                </c:pt>
                <c:pt idx="10904">
                  <c:v>44880.301759259259</c:v>
                </c:pt>
                <c:pt idx="10905">
                  <c:v>44880.301770833335</c:v>
                </c:pt>
                <c:pt idx="10906">
                  <c:v>44880.301782407405</c:v>
                </c:pt>
                <c:pt idx="10907">
                  <c:v>44880.301793981482</c:v>
                </c:pt>
                <c:pt idx="10908">
                  <c:v>44880.301805555559</c:v>
                </c:pt>
                <c:pt idx="10909">
                  <c:v>44880.301817129628</c:v>
                </c:pt>
                <c:pt idx="10910">
                  <c:v>44880.301828703705</c:v>
                </c:pt>
                <c:pt idx="10911">
                  <c:v>44880.301840277774</c:v>
                </c:pt>
                <c:pt idx="10912">
                  <c:v>44880.301851851851</c:v>
                </c:pt>
                <c:pt idx="10913">
                  <c:v>44880.301863425928</c:v>
                </c:pt>
                <c:pt idx="10914">
                  <c:v>44880.301874999997</c:v>
                </c:pt>
                <c:pt idx="10915">
                  <c:v>44880.301886574074</c:v>
                </c:pt>
                <c:pt idx="10916">
                  <c:v>44880.301898148151</c:v>
                </c:pt>
                <c:pt idx="10917">
                  <c:v>44880.30190972222</c:v>
                </c:pt>
                <c:pt idx="10918">
                  <c:v>44880.301921296297</c:v>
                </c:pt>
                <c:pt idx="10919">
                  <c:v>44880.301932870374</c:v>
                </c:pt>
                <c:pt idx="10920">
                  <c:v>44880.301944444444</c:v>
                </c:pt>
                <c:pt idx="10921">
                  <c:v>44880.30195601852</c:v>
                </c:pt>
                <c:pt idx="10922">
                  <c:v>44880.30196759259</c:v>
                </c:pt>
                <c:pt idx="10923">
                  <c:v>44880.301979166667</c:v>
                </c:pt>
                <c:pt idx="10924">
                  <c:v>44880.301990740743</c:v>
                </c:pt>
                <c:pt idx="10925">
                  <c:v>44880.302002314813</c:v>
                </c:pt>
                <c:pt idx="10926">
                  <c:v>44880.30201388889</c:v>
                </c:pt>
                <c:pt idx="10927">
                  <c:v>44880.302025462966</c:v>
                </c:pt>
                <c:pt idx="10928">
                  <c:v>44880.302037037036</c:v>
                </c:pt>
                <c:pt idx="10929">
                  <c:v>44880.302048611113</c:v>
                </c:pt>
                <c:pt idx="10930">
                  <c:v>44880.302060185182</c:v>
                </c:pt>
                <c:pt idx="10931">
                  <c:v>44880.302071759259</c:v>
                </c:pt>
                <c:pt idx="10932">
                  <c:v>44880.302083333336</c:v>
                </c:pt>
                <c:pt idx="10933">
                  <c:v>44880.302094907405</c:v>
                </c:pt>
                <c:pt idx="10934">
                  <c:v>44880.302106481482</c:v>
                </c:pt>
                <c:pt idx="10935">
                  <c:v>44880.302118055559</c:v>
                </c:pt>
                <c:pt idx="10936">
                  <c:v>44880.302129629628</c:v>
                </c:pt>
                <c:pt idx="10937">
                  <c:v>44880.302141203705</c:v>
                </c:pt>
                <c:pt idx="10938">
                  <c:v>44880.302152777775</c:v>
                </c:pt>
                <c:pt idx="10939">
                  <c:v>44880.302164351851</c:v>
                </c:pt>
                <c:pt idx="10940">
                  <c:v>44880.302175925928</c:v>
                </c:pt>
                <c:pt idx="10941">
                  <c:v>44880.302187499998</c:v>
                </c:pt>
                <c:pt idx="10942">
                  <c:v>44880.302199074074</c:v>
                </c:pt>
                <c:pt idx="10943">
                  <c:v>44880.302210648151</c:v>
                </c:pt>
                <c:pt idx="10944">
                  <c:v>44880.302222222221</c:v>
                </c:pt>
                <c:pt idx="10945">
                  <c:v>44880.302233796298</c:v>
                </c:pt>
                <c:pt idx="10946">
                  <c:v>44880.302245370367</c:v>
                </c:pt>
                <c:pt idx="10947">
                  <c:v>44880.302256944444</c:v>
                </c:pt>
                <c:pt idx="10948">
                  <c:v>44880.302268518521</c:v>
                </c:pt>
                <c:pt idx="10949">
                  <c:v>44880.30228009259</c:v>
                </c:pt>
                <c:pt idx="10950">
                  <c:v>44880.302291666667</c:v>
                </c:pt>
                <c:pt idx="10951">
                  <c:v>44880.302303240744</c:v>
                </c:pt>
                <c:pt idx="10952">
                  <c:v>44880.302314814813</c:v>
                </c:pt>
                <c:pt idx="10953">
                  <c:v>44880.30232638889</c:v>
                </c:pt>
                <c:pt idx="10954">
                  <c:v>44880.302337962959</c:v>
                </c:pt>
                <c:pt idx="10955">
                  <c:v>44880.302349537036</c:v>
                </c:pt>
                <c:pt idx="10956">
                  <c:v>44880.302361111113</c:v>
                </c:pt>
                <c:pt idx="10957">
                  <c:v>44880.302372685182</c:v>
                </c:pt>
                <c:pt idx="10958">
                  <c:v>44880.302384259259</c:v>
                </c:pt>
                <c:pt idx="10959">
                  <c:v>44880.302395833336</c:v>
                </c:pt>
                <c:pt idx="10960">
                  <c:v>44880.302407407406</c:v>
                </c:pt>
                <c:pt idx="10961">
                  <c:v>44880.302418981482</c:v>
                </c:pt>
                <c:pt idx="10962">
                  <c:v>44880.302430555559</c:v>
                </c:pt>
                <c:pt idx="10963">
                  <c:v>44880.302442129629</c:v>
                </c:pt>
                <c:pt idx="10964">
                  <c:v>44880.302453703705</c:v>
                </c:pt>
                <c:pt idx="10965">
                  <c:v>44880.302465277775</c:v>
                </c:pt>
                <c:pt idx="10966">
                  <c:v>44880.302476851852</c:v>
                </c:pt>
                <c:pt idx="10967">
                  <c:v>44880.302488425928</c:v>
                </c:pt>
                <c:pt idx="10968">
                  <c:v>44880.302499999998</c:v>
                </c:pt>
                <c:pt idx="10969">
                  <c:v>44880.302511574075</c:v>
                </c:pt>
                <c:pt idx="10970">
                  <c:v>44880.302523148152</c:v>
                </c:pt>
                <c:pt idx="10971">
                  <c:v>44880.302534722221</c:v>
                </c:pt>
                <c:pt idx="10972">
                  <c:v>44880.302546296298</c:v>
                </c:pt>
                <c:pt idx="10973">
                  <c:v>44880.302557870367</c:v>
                </c:pt>
                <c:pt idx="10974">
                  <c:v>44880.302569444444</c:v>
                </c:pt>
                <c:pt idx="10975">
                  <c:v>44880.302581018521</c:v>
                </c:pt>
                <c:pt idx="10976">
                  <c:v>44880.30259259259</c:v>
                </c:pt>
                <c:pt idx="10977">
                  <c:v>44880.302604166667</c:v>
                </c:pt>
                <c:pt idx="10978">
                  <c:v>44880.302615740744</c:v>
                </c:pt>
                <c:pt idx="10979">
                  <c:v>44880.302627314813</c:v>
                </c:pt>
                <c:pt idx="10980">
                  <c:v>44880.30263888889</c:v>
                </c:pt>
                <c:pt idx="10981">
                  <c:v>44880.30265046296</c:v>
                </c:pt>
                <c:pt idx="10982">
                  <c:v>44880.302662037036</c:v>
                </c:pt>
                <c:pt idx="10983">
                  <c:v>44880.302673611113</c:v>
                </c:pt>
                <c:pt idx="10984">
                  <c:v>44880.302685185183</c:v>
                </c:pt>
                <c:pt idx="10985">
                  <c:v>44880.30269675926</c:v>
                </c:pt>
                <c:pt idx="10986">
                  <c:v>44880.302708333336</c:v>
                </c:pt>
                <c:pt idx="10987">
                  <c:v>44880.302719907406</c:v>
                </c:pt>
                <c:pt idx="10988">
                  <c:v>44880.302731481483</c:v>
                </c:pt>
                <c:pt idx="10989">
                  <c:v>44880.302743055552</c:v>
                </c:pt>
                <c:pt idx="10990">
                  <c:v>44880.302754629629</c:v>
                </c:pt>
                <c:pt idx="10991">
                  <c:v>44880.302766203706</c:v>
                </c:pt>
                <c:pt idx="10992">
                  <c:v>44880.302777777775</c:v>
                </c:pt>
                <c:pt idx="10993">
                  <c:v>44880.302789351852</c:v>
                </c:pt>
                <c:pt idx="10994">
                  <c:v>44880.302800925929</c:v>
                </c:pt>
                <c:pt idx="10995">
                  <c:v>44880.302812499998</c:v>
                </c:pt>
                <c:pt idx="10996">
                  <c:v>44880.302824074075</c:v>
                </c:pt>
                <c:pt idx="10997">
                  <c:v>44880.302835648145</c:v>
                </c:pt>
                <c:pt idx="10998">
                  <c:v>44880.302847222221</c:v>
                </c:pt>
                <c:pt idx="10999">
                  <c:v>44880.302858796298</c:v>
                </c:pt>
                <c:pt idx="11000">
                  <c:v>44880.302870370368</c:v>
                </c:pt>
                <c:pt idx="11001">
                  <c:v>44880.302881944444</c:v>
                </c:pt>
                <c:pt idx="11002">
                  <c:v>44880.302893518521</c:v>
                </c:pt>
                <c:pt idx="11003">
                  <c:v>44880.302905092591</c:v>
                </c:pt>
                <c:pt idx="11004">
                  <c:v>44880.302916666667</c:v>
                </c:pt>
                <c:pt idx="11005">
                  <c:v>44880.302928240744</c:v>
                </c:pt>
                <c:pt idx="11006">
                  <c:v>44880.302939814814</c:v>
                </c:pt>
                <c:pt idx="11007">
                  <c:v>44880.302951388891</c:v>
                </c:pt>
                <c:pt idx="11008">
                  <c:v>44880.30296296296</c:v>
                </c:pt>
                <c:pt idx="11009">
                  <c:v>44880.302974537037</c:v>
                </c:pt>
                <c:pt idx="11010">
                  <c:v>44880.302986111114</c:v>
                </c:pt>
                <c:pt idx="11011">
                  <c:v>44880.302997685183</c:v>
                </c:pt>
                <c:pt idx="11012">
                  <c:v>44880.30300925926</c:v>
                </c:pt>
                <c:pt idx="11013">
                  <c:v>44880.303020833337</c:v>
                </c:pt>
                <c:pt idx="11014">
                  <c:v>44880.303032407406</c:v>
                </c:pt>
                <c:pt idx="11015">
                  <c:v>44880.303043981483</c:v>
                </c:pt>
                <c:pt idx="11016">
                  <c:v>44880.303055555552</c:v>
                </c:pt>
                <c:pt idx="11017">
                  <c:v>44880.303067129629</c:v>
                </c:pt>
                <c:pt idx="11018">
                  <c:v>44880.303078703706</c:v>
                </c:pt>
                <c:pt idx="11019">
                  <c:v>44880.303090277775</c:v>
                </c:pt>
                <c:pt idx="11020">
                  <c:v>44880.303101851852</c:v>
                </c:pt>
                <c:pt idx="11021">
                  <c:v>44880.303113425929</c:v>
                </c:pt>
                <c:pt idx="11022">
                  <c:v>44880.303124999999</c:v>
                </c:pt>
                <c:pt idx="11023">
                  <c:v>44880.303136574075</c:v>
                </c:pt>
                <c:pt idx="11024">
                  <c:v>44880.303148148145</c:v>
                </c:pt>
                <c:pt idx="11025">
                  <c:v>44880.303159722222</c:v>
                </c:pt>
                <c:pt idx="11026">
                  <c:v>44880.303171296298</c:v>
                </c:pt>
                <c:pt idx="11027">
                  <c:v>44880.303182870368</c:v>
                </c:pt>
                <c:pt idx="11028">
                  <c:v>44880.303194444445</c:v>
                </c:pt>
                <c:pt idx="11029">
                  <c:v>44880.303206018521</c:v>
                </c:pt>
                <c:pt idx="11030">
                  <c:v>44880.303217592591</c:v>
                </c:pt>
                <c:pt idx="11031">
                  <c:v>44880.303229166668</c:v>
                </c:pt>
                <c:pt idx="11032">
                  <c:v>44880.303240740737</c:v>
                </c:pt>
                <c:pt idx="11033">
                  <c:v>44880.303252314814</c:v>
                </c:pt>
                <c:pt idx="11034">
                  <c:v>44880.303263888891</c:v>
                </c:pt>
                <c:pt idx="11035">
                  <c:v>44880.30327546296</c:v>
                </c:pt>
                <c:pt idx="11036">
                  <c:v>44880.303287037037</c:v>
                </c:pt>
                <c:pt idx="11037">
                  <c:v>44880.303298611114</c:v>
                </c:pt>
                <c:pt idx="11038">
                  <c:v>44880.303310185183</c:v>
                </c:pt>
                <c:pt idx="11039">
                  <c:v>44880.30332175926</c:v>
                </c:pt>
                <c:pt idx="11040">
                  <c:v>44880.303333333337</c:v>
                </c:pt>
                <c:pt idx="11041">
                  <c:v>44880.303344907406</c:v>
                </c:pt>
                <c:pt idx="11042">
                  <c:v>44880.303356481483</c:v>
                </c:pt>
                <c:pt idx="11043">
                  <c:v>44880.303368055553</c:v>
                </c:pt>
                <c:pt idx="11044">
                  <c:v>44880.303379629629</c:v>
                </c:pt>
                <c:pt idx="11045">
                  <c:v>44880.303391203706</c:v>
                </c:pt>
                <c:pt idx="11046">
                  <c:v>44880.303402777776</c:v>
                </c:pt>
                <c:pt idx="11047">
                  <c:v>44880.303414351853</c:v>
                </c:pt>
                <c:pt idx="11048">
                  <c:v>44880.303425925929</c:v>
                </c:pt>
                <c:pt idx="11049">
                  <c:v>44880.303437499999</c:v>
                </c:pt>
                <c:pt idx="11050">
                  <c:v>44880.303449074076</c:v>
                </c:pt>
                <c:pt idx="11051">
                  <c:v>44880.303460648145</c:v>
                </c:pt>
                <c:pt idx="11052">
                  <c:v>44880.303472222222</c:v>
                </c:pt>
                <c:pt idx="11053">
                  <c:v>44880.303483796299</c:v>
                </c:pt>
                <c:pt idx="11054">
                  <c:v>44880.303495370368</c:v>
                </c:pt>
                <c:pt idx="11055">
                  <c:v>44880.303506944445</c:v>
                </c:pt>
                <c:pt idx="11056">
                  <c:v>44880.303518518522</c:v>
                </c:pt>
                <c:pt idx="11057">
                  <c:v>44880.303530092591</c:v>
                </c:pt>
                <c:pt idx="11058">
                  <c:v>44880.303541666668</c:v>
                </c:pt>
                <c:pt idx="11059">
                  <c:v>44880.303553240738</c:v>
                </c:pt>
                <c:pt idx="11060">
                  <c:v>44880.303564814814</c:v>
                </c:pt>
                <c:pt idx="11061">
                  <c:v>44880.303576388891</c:v>
                </c:pt>
                <c:pt idx="11062">
                  <c:v>44880.303587962961</c:v>
                </c:pt>
                <c:pt idx="11063">
                  <c:v>44880.303599537037</c:v>
                </c:pt>
                <c:pt idx="11064">
                  <c:v>44880.303611111114</c:v>
                </c:pt>
                <c:pt idx="11065">
                  <c:v>44880.303622685184</c:v>
                </c:pt>
                <c:pt idx="11066">
                  <c:v>44880.30363425926</c:v>
                </c:pt>
                <c:pt idx="11067">
                  <c:v>44880.30364583333</c:v>
                </c:pt>
                <c:pt idx="11068">
                  <c:v>44880.303657407407</c:v>
                </c:pt>
                <c:pt idx="11069">
                  <c:v>44880.303668981483</c:v>
                </c:pt>
                <c:pt idx="11070">
                  <c:v>44880.303680555553</c:v>
                </c:pt>
                <c:pt idx="11071">
                  <c:v>44880.30369212963</c:v>
                </c:pt>
                <c:pt idx="11072">
                  <c:v>44880.303703703707</c:v>
                </c:pt>
                <c:pt idx="11073">
                  <c:v>44880.303715277776</c:v>
                </c:pt>
                <c:pt idx="11074">
                  <c:v>44880.303726851853</c:v>
                </c:pt>
                <c:pt idx="11075">
                  <c:v>44880.303738425922</c:v>
                </c:pt>
                <c:pt idx="11076">
                  <c:v>44880.303749999999</c:v>
                </c:pt>
                <c:pt idx="11077">
                  <c:v>44880.303761574076</c:v>
                </c:pt>
                <c:pt idx="11078">
                  <c:v>44880.303773148145</c:v>
                </c:pt>
                <c:pt idx="11079">
                  <c:v>44880.303784722222</c:v>
                </c:pt>
                <c:pt idx="11080">
                  <c:v>44880.303796296299</c:v>
                </c:pt>
                <c:pt idx="11081">
                  <c:v>44880.303807870368</c:v>
                </c:pt>
                <c:pt idx="11082">
                  <c:v>44880.303819444445</c:v>
                </c:pt>
                <c:pt idx="11083">
                  <c:v>44880.303831018522</c:v>
                </c:pt>
                <c:pt idx="11084">
                  <c:v>44880.303842592592</c:v>
                </c:pt>
                <c:pt idx="11085">
                  <c:v>44880.303854166668</c:v>
                </c:pt>
                <c:pt idx="11086">
                  <c:v>44880.303865740738</c:v>
                </c:pt>
                <c:pt idx="11087">
                  <c:v>44880.303877314815</c:v>
                </c:pt>
                <c:pt idx="11088">
                  <c:v>44880.303888888891</c:v>
                </c:pt>
                <c:pt idx="11089">
                  <c:v>44880.303900462961</c:v>
                </c:pt>
                <c:pt idx="11090">
                  <c:v>44880.303912037038</c:v>
                </c:pt>
                <c:pt idx="11091">
                  <c:v>44880.303923611114</c:v>
                </c:pt>
                <c:pt idx="11092">
                  <c:v>44880.303935185184</c:v>
                </c:pt>
                <c:pt idx="11093">
                  <c:v>44880.303946759261</c:v>
                </c:pt>
                <c:pt idx="11094">
                  <c:v>44880.30395833333</c:v>
                </c:pt>
                <c:pt idx="11095">
                  <c:v>44880.303969907407</c:v>
                </c:pt>
                <c:pt idx="11096">
                  <c:v>44880.303981481484</c:v>
                </c:pt>
                <c:pt idx="11097">
                  <c:v>44880.303993055553</c:v>
                </c:pt>
                <c:pt idx="11098">
                  <c:v>44880.30400462963</c:v>
                </c:pt>
                <c:pt idx="11099">
                  <c:v>44880.304016203707</c:v>
                </c:pt>
                <c:pt idx="11100">
                  <c:v>44880.304027777776</c:v>
                </c:pt>
                <c:pt idx="11101">
                  <c:v>44880.304039351853</c:v>
                </c:pt>
                <c:pt idx="11102">
                  <c:v>44880.304050925923</c:v>
                </c:pt>
                <c:pt idx="11103">
                  <c:v>44880.304062499999</c:v>
                </c:pt>
                <c:pt idx="11104">
                  <c:v>44880.304074074076</c:v>
                </c:pt>
                <c:pt idx="11105">
                  <c:v>44880.304085648146</c:v>
                </c:pt>
                <c:pt idx="11106">
                  <c:v>44880.304097222222</c:v>
                </c:pt>
                <c:pt idx="11107">
                  <c:v>44880.304108796299</c:v>
                </c:pt>
                <c:pt idx="11108">
                  <c:v>44880.304120370369</c:v>
                </c:pt>
                <c:pt idx="11109">
                  <c:v>44880.304131944446</c:v>
                </c:pt>
                <c:pt idx="11110">
                  <c:v>44880.304143518515</c:v>
                </c:pt>
                <c:pt idx="11111">
                  <c:v>44880.304155092592</c:v>
                </c:pt>
                <c:pt idx="11112">
                  <c:v>44880.304166666669</c:v>
                </c:pt>
                <c:pt idx="11113">
                  <c:v>44880.304178240738</c:v>
                </c:pt>
                <c:pt idx="11114">
                  <c:v>44880.304189814815</c:v>
                </c:pt>
                <c:pt idx="11115">
                  <c:v>44880.304201388892</c:v>
                </c:pt>
                <c:pt idx="11116">
                  <c:v>44880.304212962961</c:v>
                </c:pt>
                <c:pt idx="11117">
                  <c:v>44880.304224537038</c:v>
                </c:pt>
                <c:pt idx="11118">
                  <c:v>44880.304236111115</c:v>
                </c:pt>
                <c:pt idx="11119">
                  <c:v>44880.304247685184</c:v>
                </c:pt>
                <c:pt idx="11120">
                  <c:v>44880.304259259261</c:v>
                </c:pt>
                <c:pt idx="11121">
                  <c:v>44880.304270833331</c:v>
                </c:pt>
                <c:pt idx="11122">
                  <c:v>44880.304282407407</c:v>
                </c:pt>
                <c:pt idx="11123">
                  <c:v>44880.304293981484</c:v>
                </c:pt>
                <c:pt idx="11124">
                  <c:v>44880.304305555554</c:v>
                </c:pt>
                <c:pt idx="11125">
                  <c:v>44880.30431712963</c:v>
                </c:pt>
                <c:pt idx="11126">
                  <c:v>44880.304328703707</c:v>
                </c:pt>
                <c:pt idx="11127">
                  <c:v>44880.304340277777</c:v>
                </c:pt>
                <c:pt idx="11128">
                  <c:v>44880.304351851853</c:v>
                </c:pt>
                <c:pt idx="11129">
                  <c:v>44880.304363425923</c:v>
                </c:pt>
                <c:pt idx="11130">
                  <c:v>44880.304375</c:v>
                </c:pt>
                <c:pt idx="11131">
                  <c:v>44880.304386574076</c:v>
                </c:pt>
                <c:pt idx="11132">
                  <c:v>44880.304398148146</c:v>
                </c:pt>
                <c:pt idx="11133">
                  <c:v>44880.304409722223</c:v>
                </c:pt>
                <c:pt idx="11134">
                  <c:v>44880.3044212963</c:v>
                </c:pt>
                <c:pt idx="11135">
                  <c:v>44880.304432870369</c:v>
                </c:pt>
                <c:pt idx="11136">
                  <c:v>44880.304444444446</c:v>
                </c:pt>
                <c:pt idx="11137">
                  <c:v>44880.304456018515</c:v>
                </c:pt>
                <c:pt idx="11138">
                  <c:v>44880.304467592592</c:v>
                </c:pt>
                <c:pt idx="11139">
                  <c:v>44880.304479166669</c:v>
                </c:pt>
                <c:pt idx="11140">
                  <c:v>44880.304490740738</c:v>
                </c:pt>
                <c:pt idx="11141">
                  <c:v>44880.304502314815</c:v>
                </c:pt>
                <c:pt idx="11142">
                  <c:v>44880.304513888892</c:v>
                </c:pt>
                <c:pt idx="11143">
                  <c:v>44880.304525462961</c:v>
                </c:pt>
                <c:pt idx="11144">
                  <c:v>44880.304537037038</c:v>
                </c:pt>
                <c:pt idx="11145">
                  <c:v>44880.304548611108</c:v>
                </c:pt>
                <c:pt idx="11146">
                  <c:v>44880.304560185185</c:v>
                </c:pt>
                <c:pt idx="11147">
                  <c:v>44880.304571759261</c:v>
                </c:pt>
                <c:pt idx="11148">
                  <c:v>44880.304583333331</c:v>
                </c:pt>
                <c:pt idx="11149">
                  <c:v>44880.304594907408</c:v>
                </c:pt>
                <c:pt idx="11150">
                  <c:v>44880.304606481484</c:v>
                </c:pt>
                <c:pt idx="11151">
                  <c:v>44880.304618055554</c:v>
                </c:pt>
                <c:pt idx="11152">
                  <c:v>44880.304629629631</c:v>
                </c:pt>
                <c:pt idx="11153">
                  <c:v>44880.3046412037</c:v>
                </c:pt>
                <c:pt idx="11154">
                  <c:v>44880.304652777777</c:v>
                </c:pt>
                <c:pt idx="11155">
                  <c:v>44880.304664351854</c:v>
                </c:pt>
                <c:pt idx="11156">
                  <c:v>44880.304675925923</c:v>
                </c:pt>
                <c:pt idx="11157">
                  <c:v>44880.3046875</c:v>
                </c:pt>
                <c:pt idx="11158">
                  <c:v>44880.304699074077</c:v>
                </c:pt>
                <c:pt idx="11159">
                  <c:v>44880.304710648146</c:v>
                </c:pt>
                <c:pt idx="11160">
                  <c:v>44880.304722222223</c:v>
                </c:pt>
                <c:pt idx="11161">
                  <c:v>44880.3047337963</c:v>
                </c:pt>
                <c:pt idx="11162">
                  <c:v>44880.304745370369</c:v>
                </c:pt>
                <c:pt idx="11163">
                  <c:v>44880.304756944446</c:v>
                </c:pt>
                <c:pt idx="11164">
                  <c:v>44880.304768518516</c:v>
                </c:pt>
                <c:pt idx="11165">
                  <c:v>44880.304780092592</c:v>
                </c:pt>
                <c:pt idx="11166">
                  <c:v>44880.304791666669</c:v>
                </c:pt>
                <c:pt idx="11167">
                  <c:v>44880.304803240739</c:v>
                </c:pt>
                <c:pt idx="11168">
                  <c:v>44880.304814814815</c:v>
                </c:pt>
                <c:pt idx="11169">
                  <c:v>44880.304826388892</c:v>
                </c:pt>
                <c:pt idx="11170">
                  <c:v>44880.304837962962</c:v>
                </c:pt>
                <c:pt idx="11171">
                  <c:v>44880.304849537039</c:v>
                </c:pt>
                <c:pt idx="11172">
                  <c:v>44880.304861111108</c:v>
                </c:pt>
                <c:pt idx="11173">
                  <c:v>44880.304872685185</c:v>
                </c:pt>
                <c:pt idx="11174">
                  <c:v>44880.304884259262</c:v>
                </c:pt>
                <c:pt idx="11175">
                  <c:v>44880.304895833331</c:v>
                </c:pt>
                <c:pt idx="11176">
                  <c:v>44880.304907407408</c:v>
                </c:pt>
                <c:pt idx="11177">
                  <c:v>44880.304918981485</c:v>
                </c:pt>
                <c:pt idx="11178">
                  <c:v>44880.304930555554</c:v>
                </c:pt>
                <c:pt idx="11179">
                  <c:v>44880.304942129631</c:v>
                </c:pt>
                <c:pt idx="11180">
                  <c:v>44880.3049537037</c:v>
                </c:pt>
                <c:pt idx="11181">
                  <c:v>44880.304965277777</c:v>
                </c:pt>
                <c:pt idx="11182">
                  <c:v>44880.304976851854</c:v>
                </c:pt>
                <c:pt idx="11183">
                  <c:v>44880.304988425924</c:v>
                </c:pt>
                <c:pt idx="11184">
                  <c:v>44880.305</c:v>
                </c:pt>
                <c:pt idx="11185">
                  <c:v>44880.305011574077</c:v>
                </c:pt>
                <c:pt idx="11186">
                  <c:v>44880.305023148147</c:v>
                </c:pt>
                <c:pt idx="11187">
                  <c:v>44880.305034722223</c:v>
                </c:pt>
                <c:pt idx="11188">
                  <c:v>44880.305046296293</c:v>
                </c:pt>
                <c:pt idx="11189">
                  <c:v>44880.30505787037</c:v>
                </c:pt>
                <c:pt idx="11190">
                  <c:v>44880.305069444446</c:v>
                </c:pt>
                <c:pt idx="11191">
                  <c:v>44880.305081018516</c:v>
                </c:pt>
                <c:pt idx="11192">
                  <c:v>44880.305092592593</c:v>
                </c:pt>
                <c:pt idx="11193">
                  <c:v>44880.305104166669</c:v>
                </c:pt>
                <c:pt idx="11194">
                  <c:v>44880.305115740739</c:v>
                </c:pt>
                <c:pt idx="11195">
                  <c:v>44880.305127314816</c:v>
                </c:pt>
                <c:pt idx="11196">
                  <c:v>44880.305138888885</c:v>
                </c:pt>
                <c:pt idx="11197">
                  <c:v>44880.305150462962</c:v>
                </c:pt>
                <c:pt idx="11198">
                  <c:v>44880.305162037039</c:v>
                </c:pt>
                <c:pt idx="11199">
                  <c:v>44880.305173611108</c:v>
                </c:pt>
                <c:pt idx="11200">
                  <c:v>44880.305185185185</c:v>
                </c:pt>
                <c:pt idx="11201">
                  <c:v>44880.305196759262</c:v>
                </c:pt>
                <c:pt idx="11202">
                  <c:v>44880.305208333331</c:v>
                </c:pt>
                <c:pt idx="11203">
                  <c:v>44880.305219907408</c:v>
                </c:pt>
                <c:pt idx="11204">
                  <c:v>44880.305231481485</c:v>
                </c:pt>
                <c:pt idx="11205">
                  <c:v>44880.305243055554</c:v>
                </c:pt>
                <c:pt idx="11206">
                  <c:v>44880.305254629631</c:v>
                </c:pt>
                <c:pt idx="11207">
                  <c:v>44880.305266203701</c:v>
                </c:pt>
                <c:pt idx="11208">
                  <c:v>44880.305277777778</c:v>
                </c:pt>
                <c:pt idx="11209">
                  <c:v>44880.305289351854</c:v>
                </c:pt>
                <c:pt idx="11210">
                  <c:v>44880.305300925924</c:v>
                </c:pt>
                <c:pt idx="11211">
                  <c:v>44880.305312500001</c:v>
                </c:pt>
                <c:pt idx="11212">
                  <c:v>44880.305324074077</c:v>
                </c:pt>
                <c:pt idx="11213">
                  <c:v>44880.305335648147</c:v>
                </c:pt>
                <c:pt idx="11214">
                  <c:v>44880.305347222224</c:v>
                </c:pt>
                <c:pt idx="11215">
                  <c:v>44880.305358796293</c:v>
                </c:pt>
                <c:pt idx="11216">
                  <c:v>44880.30537037037</c:v>
                </c:pt>
                <c:pt idx="11217">
                  <c:v>44880.305381944447</c:v>
                </c:pt>
                <c:pt idx="11218">
                  <c:v>44880.305393518516</c:v>
                </c:pt>
                <c:pt idx="11219">
                  <c:v>44880.305405092593</c:v>
                </c:pt>
                <c:pt idx="11220">
                  <c:v>44880.30541666667</c:v>
                </c:pt>
                <c:pt idx="11221">
                  <c:v>44880.305428240739</c:v>
                </c:pt>
                <c:pt idx="11222">
                  <c:v>44880.305439814816</c:v>
                </c:pt>
                <c:pt idx="11223">
                  <c:v>44880.305451388886</c:v>
                </c:pt>
                <c:pt idx="11224">
                  <c:v>44880.305462962962</c:v>
                </c:pt>
                <c:pt idx="11225">
                  <c:v>44880.305474537039</c:v>
                </c:pt>
                <c:pt idx="11226">
                  <c:v>44880.305486111109</c:v>
                </c:pt>
                <c:pt idx="11227">
                  <c:v>44880.305497685185</c:v>
                </c:pt>
                <c:pt idx="11228">
                  <c:v>44880.305509259262</c:v>
                </c:pt>
                <c:pt idx="11229">
                  <c:v>44880.305520833332</c:v>
                </c:pt>
                <c:pt idx="11230">
                  <c:v>44880.305532407408</c:v>
                </c:pt>
                <c:pt idx="11231">
                  <c:v>44880.305543981478</c:v>
                </c:pt>
                <c:pt idx="11232">
                  <c:v>44880.305555555555</c:v>
                </c:pt>
                <c:pt idx="11233">
                  <c:v>44880.305567129632</c:v>
                </c:pt>
                <c:pt idx="11234">
                  <c:v>44880.305578703701</c:v>
                </c:pt>
                <c:pt idx="11235">
                  <c:v>44880.305590277778</c:v>
                </c:pt>
                <c:pt idx="11236">
                  <c:v>44880.305601851855</c:v>
                </c:pt>
                <c:pt idx="11237">
                  <c:v>44880.305613425924</c:v>
                </c:pt>
                <c:pt idx="11238">
                  <c:v>44880.305625000001</c:v>
                </c:pt>
                <c:pt idx="11239">
                  <c:v>44880.305636574078</c:v>
                </c:pt>
                <c:pt idx="11240">
                  <c:v>44880.305648148147</c:v>
                </c:pt>
                <c:pt idx="11241">
                  <c:v>44880.305659722224</c:v>
                </c:pt>
                <c:pt idx="11242">
                  <c:v>44880.305671296293</c:v>
                </c:pt>
                <c:pt idx="11243">
                  <c:v>44880.30568287037</c:v>
                </c:pt>
                <c:pt idx="11244">
                  <c:v>44880.305694444447</c:v>
                </c:pt>
                <c:pt idx="11245">
                  <c:v>44880.305706018517</c:v>
                </c:pt>
                <c:pt idx="11246">
                  <c:v>44880.305717592593</c:v>
                </c:pt>
                <c:pt idx="11247">
                  <c:v>44880.30572916667</c:v>
                </c:pt>
                <c:pt idx="11248">
                  <c:v>44880.30574074074</c:v>
                </c:pt>
                <c:pt idx="11249">
                  <c:v>44880.305752314816</c:v>
                </c:pt>
                <c:pt idx="11250">
                  <c:v>44880.305763888886</c:v>
                </c:pt>
                <c:pt idx="11251">
                  <c:v>44880.305775462963</c:v>
                </c:pt>
                <c:pt idx="11252">
                  <c:v>44880.305787037039</c:v>
                </c:pt>
                <c:pt idx="11253">
                  <c:v>44880.305798611109</c:v>
                </c:pt>
                <c:pt idx="11254">
                  <c:v>44880.305810185186</c:v>
                </c:pt>
                <c:pt idx="11255">
                  <c:v>44880.305821759262</c:v>
                </c:pt>
                <c:pt idx="11256">
                  <c:v>44880.305833333332</c:v>
                </c:pt>
                <c:pt idx="11257">
                  <c:v>44880.305844907409</c:v>
                </c:pt>
                <c:pt idx="11258">
                  <c:v>44880.305856481478</c:v>
                </c:pt>
                <c:pt idx="11259">
                  <c:v>44880.305868055555</c:v>
                </c:pt>
                <c:pt idx="11260">
                  <c:v>44880.305879629632</c:v>
                </c:pt>
                <c:pt idx="11261">
                  <c:v>44880.305891203701</c:v>
                </c:pt>
                <c:pt idx="11262">
                  <c:v>44880.305902777778</c:v>
                </c:pt>
                <c:pt idx="11263">
                  <c:v>44880.305914351855</c:v>
                </c:pt>
                <c:pt idx="11264">
                  <c:v>44880.305925925924</c:v>
                </c:pt>
                <c:pt idx="11265">
                  <c:v>44880.305937500001</c:v>
                </c:pt>
                <c:pt idx="11266">
                  <c:v>44880.305949074071</c:v>
                </c:pt>
                <c:pt idx="11267">
                  <c:v>44880.305960648147</c:v>
                </c:pt>
                <c:pt idx="11268">
                  <c:v>44880.305972222224</c:v>
                </c:pt>
                <c:pt idx="11269">
                  <c:v>44880.305983796294</c:v>
                </c:pt>
                <c:pt idx="11270">
                  <c:v>44880.305995370371</c:v>
                </c:pt>
                <c:pt idx="11271">
                  <c:v>44880.306006944447</c:v>
                </c:pt>
                <c:pt idx="11272">
                  <c:v>44880.306018518517</c:v>
                </c:pt>
                <c:pt idx="11273">
                  <c:v>44880.306030092594</c:v>
                </c:pt>
                <c:pt idx="11274">
                  <c:v>44880.306041666663</c:v>
                </c:pt>
                <c:pt idx="11275">
                  <c:v>44880.30605324074</c:v>
                </c:pt>
                <c:pt idx="11276">
                  <c:v>44880.306064814817</c:v>
                </c:pt>
                <c:pt idx="11277">
                  <c:v>44880.306076388886</c:v>
                </c:pt>
                <c:pt idx="11278">
                  <c:v>44880.306087962963</c:v>
                </c:pt>
                <c:pt idx="11279">
                  <c:v>44880.30609953704</c:v>
                </c:pt>
                <c:pt idx="11280">
                  <c:v>44880.306111111109</c:v>
                </c:pt>
                <c:pt idx="11281">
                  <c:v>44880.306122685186</c:v>
                </c:pt>
                <c:pt idx="11282">
                  <c:v>44880.306134259263</c:v>
                </c:pt>
                <c:pt idx="11283">
                  <c:v>44880.306145833332</c:v>
                </c:pt>
                <c:pt idx="11284">
                  <c:v>44880.306157407409</c:v>
                </c:pt>
                <c:pt idx="11285">
                  <c:v>44880.306168981479</c:v>
                </c:pt>
                <c:pt idx="11286">
                  <c:v>44880.306180555555</c:v>
                </c:pt>
                <c:pt idx="11287">
                  <c:v>44880.306192129632</c:v>
                </c:pt>
                <c:pt idx="11288">
                  <c:v>44880.306203703702</c:v>
                </c:pt>
                <c:pt idx="11289">
                  <c:v>44880.306215277778</c:v>
                </c:pt>
                <c:pt idx="11290">
                  <c:v>44880.306226851855</c:v>
                </c:pt>
                <c:pt idx="11291">
                  <c:v>44880.306238425925</c:v>
                </c:pt>
                <c:pt idx="11292">
                  <c:v>44880.306250000001</c:v>
                </c:pt>
                <c:pt idx="11293">
                  <c:v>44880.306261574071</c:v>
                </c:pt>
                <c:pt idx="11294">
                  <c:v>44880.306273148148</c:v>
                </c:pt>
                <c:pt idx="11295">
                  <c:v>44880.306284722225</c:v>
                </c:pt>
                <c:pt idx="11296">
                  <c:v>44880.306296296294</c:v>
                </c:pt>
                <c:pt idx="11297">
                  <c:v>44880.306307870371</c:v>
                </c:pt>
                <c:pt idx="11298">
                  <c:v>44880.306319444448</c:v>
                </c:pt>
                <c:pt idx="11299">
                  <c:v>44880.306331018517</c:v>
                </c:pt>
                <c:pt idx="11300">
                  <c:v>44880.306342592594</c:v>
                </c:pt>
                <c:pt idx="11301">
                  <c:v>44880.306354166663</c:v>
                </c:pt>
                <c:pt idx="11302">
                  <c:v>44880.30636574074</c:v>
                </c:pt>
                <c:pt idx="11303">
                  <c:v>44880.306377314817</c:v>
                </c:pt>
                <c:pt idx="11304">
                  <c:v>44880.306388888886</c:v>
                </c:pt>
                <c:pt idx="11305">
                  <c:v>44880.306400462963</c:v>
                </c:pt>
                <c:pt idx="11306">
                  <c:v>44880.30641203704</c:v>
                </c:pt>
                <c:pt idx="11307">
                  <c:v>44880.306423611109</c:v>
                </c:pt>
                <c:pt idx="11308">
                  <c:v>44880.306435185186</c:v>
                </c:pt>
                <c:pt idx="11309">
                  <c:v>44880.306446759256</c:v>
                </c:pt>
                <c:pt idx="11310">
                  <c:v>44880.306458333333</c:v>
                </c:pt>
                <c:pt idx="11311">
                  <c:v>44880.306469907409</c:v>
                </c:pt>
                <c:pt idx="11312">
                  <c:v>44880.306481481479</c:v>
                </c:pt>
                <c:pt idx="11313">
                  <c:v>44880.306493055556</c:v>
                </c:pt>
                <c:pt idx="11314">
                  <c:v>44880.306504629632</c:v>
                </c:pt>
                <c:pt idx="11315">
                  <c:v>44880.306516203702</c:v>
                </c:pt>
                <c:pt idx="11316">
                  <c:v>44880.306527777779</c:v>
                </c:pt>
                <c:pt idx="11317">
                  <c:v>44880.306539351855</c:v>
                </c:pt>
                <c:pt idx="11318">
                  <c:v>44880.306550925925</c:v>
                </c:pt>
                <c:pt idx="11319">
                  <c:v>44880.306562500002</c:v>
                </c:pt>
                <c:pt idx="11320">
                  <c:v>44880.306574074071</c:v>
                </c:pt>
                <c:pt idx="11321">
                  <c:v>44880.306585648148</c:v>
                </c:pt>
                <c:pt idx="11322">
                  <c:v>44880.306597222225</c:v>
                </c:pt>
                <c:pt idx="11323">
                  <c:v>44880.306608796294</c:v>
                </c:pt>
                <c:pt idx="11324">
                  <c:v>44880.306620370371</c:v>
                </c:pt>
                <c:pt idx="11325">
                  <c:v>44880.306631944448</c:v>
                </c:pt>
                <c:pt idx="11326">
                  <c:v>44880.306643518517</c:v>
                </c:pt>
                <c:pt idx="11327">
                  <c:v>44880.306655092594</c:v>
                </c:pt>
                <c:pt idx="11328">
                  <c:v>44880.306666666664</c:v>
                </c:pt>
                <c:pt idx="11329">
                  <c:v>44880.30667824074</c:v>
                </c:pt>
                <c:pt idx="11330">
                  <c:v>44880.306689814817</c:v>
                </c:pt>
                <c:pt idx="11331">
                  <c:v>44880.306701388887</c:v>
                </c:pt>
                <c:pt idx="11332">
                  <c:v>44880.306712962964</c:v>
                </c:pt>
                <c:pt idx="11333">
                  <c:v>44880.30672453704</c:v>
                </c:pt>
                <c:pt idx="11334">
                  <c:v>44880.30673611111</c:v>
                </c:pt>
                <c:pt idx="11335">
                  <c:v>44880.306747685187</c:v>
                </c:pt>
                <c:pt idx="11336">
                  <c:v>44880.306759259256</c:v>
                </c:pt>
                <c:pt idx="11337">
                  <c:v>44880.306770833333</c:v>
                </c:pt>
                <c:pt idx="11338">
                  <c:v>44880.30678240741</c:v>
                </c:pt>
                <c:pt idx="11339">
                  <c:v>44880.306793981479</c:v>
                </c:pt>
                <c:pt idx="11340">
                  <c:v>44880.306805555556</c:v>
                </c:pt>
                <c:pt idx="11341">
                  <c:v>44880.306817129633</c:v>
                </c:pt>
                <c:pt idx="11342">
                  <c:v>44880.306828703702</c:v>
                </c:pt>
                <c:pt idx="11343">
                  <c:v>44880.306840277779</c:v>
                </c:pt>
                <c:pt idx="11344">
                  <c:v>44880.306851851848</c:v>
                </c:pt>
                <c:pt idx="11345">
                  <c:v>44880.306863425925</c:v>
                </c:pt>
                <c:pt idx="11346">
                  <c:v>44880.306875000002</c:v>
                </c:pt>
                <c:pt idx="11347">
                  <c:v>44880.306886574072</c:v>
                </c:pt>
                <c:pt idx="11348">
                  <c:v>44880.306898148148</c:v>
                </c:pt>
                <c:pt idx="11349">
                  <c:v>44880.306909722225</c:v>
                </c:pt>
                <c:pt idx="11350">
                  <c:v>44880.306921296295</c:v>
                </c:pt>
                <c:pt idx="11351">
                  <c:v>44880.306932870371</c:v>
                </c:pt>
                <c:pt idx="11352">
                  <c:v>44880.306944444441</c:v>
                </c:pt>
                <c:pt idx="11353">
                  <c:v>44880.306956018518</c:v>
                </c:pt>
                <c:pt idx="11354">
                  <c:v>44880.306967592594</c:v>
                </c:pt>
                <c:pt idx="11355">
                  <c:v>44880.306979166664</c:v>
                </c:pt>
                <c:pt idx="11356">
                  <c:v>44880.306990740741</c:v>
                </c:pt>
                <c:pt idx="11357">
                  <c:v>44880.307002314818</c:v>
                </c:pt>
                <c:pt idx="11358">
                  <c:v>44880.307013888887</c:v>
                </c:pt>
                <c:pt idx="11359">
                  <c:v>44880.307025462964</c:v>
                </c:pt>
                <c:pt idx="11360">
                  <c:v>44880.307037037041</c:v>
                </c:pt>
                <c:pt idx="11361">
                  <c:v>44880.30704861111</c:v>
                </c:pt>
                <c:pt idx="11362">
                  <c:v>44880.307060185187</c:v>
                </c:pt>
                <c:pt idx="11363">
                  <c:v>44880.307071759256</c:v>
                </c:pt>
                <c:pt idx="11364">
                  <c:v>44880.307083333333</c:v>
                </c:pt>
                <c:pt idx="11365">
                  <c:v>44880.30709490741</c:v>
                </c:pt>
                <c:pt idx="11366">
                  <c:v>44880.307106481479</c:v>
                </c:pt>
                <c:pt idx="11367">
                  <c:v>44880.307118055556</c:v>
                </c:pt>
                <c:pt idx="11368">
                  <c:v>44880.307129629633</c:v>
                </c:pt>
                <c:pt idx="11369">
                  <c:v>44880.307141203702</c:v>
                </c:pt>
                <c:pt idx="11370">
                  <c:v>44880.307152777779</c:v>
                </c:pt>
                <c:pt idx="11371">
                  <c:v>44880.307164351849</c:v>
                </c:pt>
                <c:pt idx="11372">
                  <c:v>44880.307175925926</c:v>
                </c:pt>
                <c:pt idx="11373">
                  <c:v>44880.307187500002</c:v>
                </c:pt>
                <c:pt idx="11374">
                  <c:v>44880.307199074072</c:v>
                </c:pt>
                <c:pt idx="11375">
                  <c:v>44880.307210648149</c:v>
                </c:pt>
                <c:pt idx="11376">
                  <c:v>44880.307222222225</c:v>
                </c:pt>
                <c:pt idx="11377">
                  <c:v>44880.307233796295</c:v>
                </c:pt>
                <c:pt idx="11378">
                  <c:v>44880.307245370372</c:v>
                </c:pt>
                <c:pt idx="11379">
                  <c:v>44880.307256944441</c:v>
                </c:pt>
                <c:pt idx="11380">
                  <c:v>44880.307268518518</c:v>
                </c:pt>
                <c:pt idx="11381">
                  <c:v>44880.307280092595</c:v>
                </c:pt>
                <c:pt idx="11382">
                  <c:v>44880.307291666664</c:v>
                </c:pt>
                <c:pt idx="11383">
                  <c:v>44880.307303240741</c:v>
                </c:pt>
                <c:pt idx="11384">
                  <c:v>44880.307314814818</c:v>
                </c:pt>
                <c:pt idx="11385">
                  <c:v>44880.307326388887</c:v>
                </c:pt>
                <c:pt idx="11386">
                  <c:v>44880.307337962964</c:v>
                </c:pt>
                <c:pt idx="11387">
                  <c:v>44880.307349537034</c:v>
                </c:pt>
                <c:pt idx="11388">
                  <c:v>44880.30736111111</c:v>
                </c:pt>
                <c:pt idx="11389">
                  <c:v>44880.307372685187</c:v>
                </c:pt>
                <c:pt idx="11390">
                  <c:v>44880.307384259257</c:v>
                </c:pt>
                <c:pt idx="11391">
                  <c:v>44880.307395833333</c:v>
                </c:pt>
                <c:pt idx="11392">
                  <c:v>44880.30740740741</c:v>
                </c:pt>
                <c:pt idx="11393">
                  <c:v>44880.30741898148</c:v>
                </c:pt>
                <c:pt idx="11394">
                  <c:v>44880.307430555556</c:v>
                </c:pt>
                <c:pt idx="11395">
                  <c:v>44880.307442129626</c:v>
                </c:pt>
                <c:pt idx="11396">
                  <c:v>44880.307453703703</c:v>
                </c:pt>
                <c:pt idx="11397">
                  <c:v>44880.30746527778</c:v>
                </c:pt>
                <c:pt idx="11398">
                  <c:v>44880.307476851849</c:v>
                </c:pt>
                <c:pt idx="11399">
                  <c:v>44880.307488425926</c:v>
                </c:pt>
                <c:pt idx="11400">
                  <c:v>44880.307500000003</c:v>
                </c:pt>
                <c:pt idx="11401">
                  <c:v>44880.307511574072</c:v>
                </c:pt>
                <c:pt idx="11402">
                  <c:v>44880.307523148149</c:v>
                </c:pt>
                <c:pt idx="11403">
                  <c:v>44880.307534722226</c:v>
                </c:pt>
                <c:pt idx="11404">
                  <c:v>44880.307546296295</c:v>
                </c:pt>
                <c:pt idx="11405">
                  <c:v>44880.307557870372</c:v>
                </c:pt>
                <c:pt idx="11406">
                  <c:v>44880.307569444441</c:v>
                </c:pt>
                <c:pt idx="11407">
                  <c:v>44880.742245370369</c:v>
                </c:pt>
                <c:pt idx="11408">
                  <c:v>44880.742349537039</c:v>
                </c:pt>
                <c:pt idx="11409">
                  <c:v>44880.742361111108</c:v>
                </c:pt>
                <c:pt idx="11410">
                  <c:v>44880.742372685185</c:v>
                </c:pt>
                <c:pt idx="11411">
                  <c:v>44880.742384259262</c:v>
                </c:pt>
                <c:pt idx="11412">
                  <c:v>44880.742395833331</c:v>
                </c:pt>
                <c:pt idx="11413">
                  <c:v>44880.742407407408</c:v>
                </c:pt>
                <c:pt idx="11414">
                  <c:v>44880.742418981485</c:v>
                </c:pt>
                <c:pt idx="11415">
                  <c:v>44880.742430555554</c:v>
                </c:pt>
                <c:pt idx="11416">
                  <c:v>44880.742442129631</c:v>
                </c:pt>
                <c:pt idx="11417">
                  <c:v>44880.7424537037</c:v>
                </c:pt>
                <c:pt idx="11418">
                  <c:v>44880.742465277777</c:v>
                </c:pt>
                <c:pt idx="11419">
                  <c:v>44880.742476851854</c:v>
                </c:pt>
                <c:pt idx="11420">
                  <c:v>44880.742488425924</c:v>
                </c:pt>
                <c:pt idx="11421">
                  <c:v>44880.7425</c:v>
                </c:pt>
                <c:pt idx="11422">
                  <c:v>44880.742511574077</c:v>
                </c:pt>
                <c:pt idx="11423">
                  <c:v>44880.742523148147</c:v>
                </c:pt>
                <c:pt idx="11424">
                  <c:v>44880.742534722223</c:v>
                </c:pt>
                <c:pt idx="11425">
                  <c:v>44880.742546296293</c:v>
                </c:pt>
                <c:pt idx="11426">
                  <c:v>44880.74255787037</c:v>
                </c:pt>
                <c:pt idx="11427">
                  <c:v>44880.742569444446</c:v>
                </c:pt>
                <c:pt idx="11428">
                  <c:v>44880.742581018516</c:v>
                </c:pt>
                <c:pt idx="11429">
                  <c:v>44880.742592592593</c:v>
                </c:pt>
                <c:pt idx="11430">
                  <c:v>44880.742604166669</c:v>
                </c:pt>
                <c:pt idx="11431">
                  <c:v>44880.742615740739</c:v>
                </c:pt>
                <c:pt idx="11432">
                  <c:v>44880.742627314816</c:v>
                </c:pt>
                <c:pt idx="11433">
                  <c:v>44880.742638888885</c:v>
                </c:pt>
                <c:pt idx="11434">
                  <c:v>44880.742650462962</c:v>
                </c:pt>
                <c:pt idx="11435">
                  <c:v>44880.742662037039</c:v>
                </c:pt>
                <c:pt idx="11436">
                  <c:v>44880.742673611108</c:v>
                </c:pt>
                <c:pt idx="11437">
                  <c:v>44880.742685185185</c:v>
                </c:pt>
                <c:pt idx="11438">
                  <c:v>44880.742696759262</c:v>
                </c:pt>
                <c:pt idx="11439">
                  <c:v>44880.742708333331</c:v>
                </c:pt>
                <c:pt idx="11440">
                  <c:v>44880.742719907408</c:v>
                </c:pt>
                <c:pt idx="11441">
                  <c:v>44880.742731481485</c:v>
                </c:pt>
                <c:pt idx="11442">
                  <c:v>44880.742743055554</c:v>
                </c:pt>
                <c:pt idx="11443">
                  <c:v>44880.742754629631</c:v>
                </c:pt>
                <c:pt idx="11444">
                  <c:v>44880.742766203701</c:v>
                </c:pt>
                <c:pt idx="11445">
                  <c:v>44880.742777777778</c:v>
                </c:pt>
                <c:pt idx="11446">
                  <c:v>44880.742789351854</c:v>
                </c:pt>
                <c:pt idx="11447">
                  <c:v>44880.742800925924</c:v>
                </c:pt>
                <c:pt idx="11448">
                  <c:v>44880.742812500001</c:v>
                </c:pt>
                <c:pt idx="11449">
                  <c:v>44880.742824074077</c:v>
                </c:pt>
                <c:pt idx="11450">
                  <c:v>44880.742835648147</c:v>
                </c:pt>
                <c:pt idx="11451">
                  <c:v>44880.742847222224</c:v>
                </c:pt>
                <c:pt idx="11452">
                  <c:v>44880.742858796293</c:v>
                </c:pt>
                <c:pt idx="11453">
                  <c:v>44880.74287037037</c:v>
                </c:pt>
                <c:pt idx="11454">
                  <c:v>44880.742881944447</c:v>
                </c:pt>
                <c:pt idx="11455">
                  <c:v>44880.742893518516</c:v>
                </c:pt>
                <c:pt idx="11456">
                  <c:v>44880.742905092593</c:v>
                </c:pt>
                <c:pt idx="11457">
                  <c:v>44880.74291666667</c:v>
                </c:pt>
                <c:pt idx="11458">
                  <c:v>44880.742928240739</c:v>
                </c:pt>
                <c:pt idx="11459">
                  <c:v>44880.742939814816</c:v>
                </c:pt>
                <c:pt idx="11460">
                  <c:v>44880.742951388886</c:v>
                </c:pt>
                <c:pt idx="11461">
                  <c:v>44880.742962962962</c:v>
                </c:pt>
                <c:pt idx="11462">
                  <c:v>44880.742974537039</c:v>
                </c:pt>
                <c:pt idx="11463">
                  <c:v>44880.742986111109</c:v>
                </c:pt>
                <c:pt idx="11464">
                  <c:v>44880.742997685185</c:v>
                </c:pt>
                <c:pt idx="11465">
                  <c:v>44880.743009259262</c:v>
                </c:pt>
                <c:pt idx="11466">
                  <c:v>44880.743020833332</c:v>
                </c:pt>
                <c:pt idx="11467">
                  <c:v>44880.743032407408</c:v>
                </c:pt>
                <c:pt idx="11468">
                  <c:v>44880.743043981478</c:v>
                </c:pt>
                <c:pt idx="11469">
                  <c:v>44880.743055555555</c:v>
                </c:pt>
                <c:pt idx="11470">
                  <c:v>44880.743067129632</c:v>
                </c:pt>
                <c:pt idx="11471">
                  <c:v>44880.743078703701</c:v>
                </c:pt>
                <c:pt idx="11472">
                  <c:v>44880.743090277778</c:v>
                </c:pt>
                <c:pt idx="11473">
                  <c:v>44880.743101851855</c:v>
                </c:pt>
                <c:pt idx="11474">
                  <c:v>44880.743113425924</c:v>
                </c:pt>
                <c:pt idx="11475">
                  <c:v>44880.743125000001</c:v>
                </c:pt>
                <c:pt idx="11476">
                  <c:v>44880.746412037035</c:v>
                </c:pt>
                <c:pt idx="11477">
                  <c:v>44880.746481481481</c:v>
                </c:pt>
                <c:pt idx="11478">
                  <c:v>44880.746493055558</c:v>
                </c:pt>
                <c:pt idx="11479">
                  <c:v>44880.746504629627</c:v>
                </c:pt>
                <c:pt idx="11480">
                  <c:v>44880.746516203704</c:v>
                </c:pt>
                <c:pt idx="11481">
                  <c:v>44880.74664351852</c:v>
                </c:pt>
                <c:pt idx="11482">
                  <c:v>44880.746666666666</c:v>
                </c:pt>
                <c:pt idx="11483">
                  <c:v>44880.746678240743</c:v>
                </c:pt>
                <c:pt idx="11484">
                  <c:v>44880.746689814812</c:v>
                </c:pt>
                <c:pt idx="11485">
                  <c:v>44880.746701388889</c:v>
                </c:pt>
                <c:pt idx="11486">
                  <c:v>44880.746712962966</c:v>
                </c:pt>
                <c:pt idx="11487">
                  <c:v>44880.746724537035</c:v>
                </c:pt>
                <c:pt idx="11488">
                  <c:v>44880.746736111112</c:v>
                </c:pt>
                <c:pt idx="11489">
                  <c:v>44880.746747685182</c:v>
                </c:pt>
                <c:pt idx="11490">
                  <c:v>44880.746759259258</c:v>
                </c:pt>
                <c:pt idx="11491">
                  <c:v>44880.746770833335</c:v>
                </c:pt>
                <c:pt idx="11492">
                  <c:v>44880.746782407405</c:v>
                </c:pt>
                <c:pt idx="11493">
                  <c:v>44880.746793981481</c:v>
                </c:pt>
                <c:pt idx="11494">
                  <c:v>44880.746805555558</c:v>
                </c:pt>
                <c:pt idx="11495">
                  <c:v>44880.746817129628</c:v>
                </c:pt>
                <c:pt idx="11496">
                  <c:v>44880.746828703705</c:v>
                </c:pt>
                <c:pt idx="11497">
                  <c:v>44880.746840277781</c:v>
                </c:pt>
                <c:pt idx="11498">
                  <c:v>44880.746851851851</c:v>
                </c:pt>
                <c:pt idx="11499">
                  <c:v>44880.746863425928</c:v>
                </c:pt>
                <c:pt idx="11500">
                  <c:v>44880.746874999997</c:v>
                </c:pt>
                <c:pt idx="11501">
                  <c:v>44880.746886574074</c:v>
                </c:pt>
                <c:pt idx="11502">
                  <c:v>44880.746898148151</c:v>
                </c:pt>
                <c:pt idx="11503">
                  <c:v>44880.74690972222</c:v>
                </c:pt>
                <c:pt idx="11504">
                  <c:v>44880.746921296297</c:v>
                </c:pt>
                <c:pt idx="11505">
                  <c:v>44880.746932870374</c:v>
                </c:pt>
                <c:pt idx="11506">
                  <c:v>44880.746944444443</c:v>
                </c:pt>
                <c:pt idx="11507">
                  <c:v>44880.74695601852</c:v>
                </c:pt>
                <c:pt idx="11508">
                  <c:v>44880.746967592589</c:v>
                </c:pt>
                <c:pt idx="11509">
                  <c:v>44880.746979166666</c:v>
                </c:pt>
                <c:pt idx="11510">
                  <c:v>44880.746990740743</c:v>
                </c:pt>
                <c:pt idx="11511">
                  <c:v>44880.747002314813</c:v>
                </c:pt>
                <c:pt idx="11512">
                  <c:v>44880.747013888889</c:v>
                </c:pt>
                <c:pt idx="11513">
                  <c:v>44880.747025462966</c:v>
                </c:pt>
                <c:pt idx="11514">
                  <c:v>44880.747037037036</c:v>
                </c:pt>
                <c:pt idx="11515">
                  <c:v>44880.747048611112</c:v>
                </c:pt>
                <c:pt idx="11516">
                  <c:v>44880.747060185182</c:v>
                </c:pt>
                <c:pt idx="11517">
                  <c:v>44880.747071759259</c:v>
                </c:pt>
                <c:pt idx="11518">
                  <c:v>44880.747083333335</c:v>
                </c:pt>
                <c:pt idx="11519">
                  <c:v>44880.747094907405</c:v>
                </c:pt>
                <c:pt idx="11520">
                  <c:v>44880.747106481482</c:v>
                </c:pt>
                <c:pt idx="11521">
                  <c:v>44880.747118055559</c:v>
                </c:pt>
                <c:pt idx="11522">
                  <c:v>44880.747129629628</c:v>
                </c:pt>
                <c:pt idx="11523">
                  <c:v>44880.747141203705</c:v>
                </c:pt>
                <c:pt idx="11524">
                  <c:v>44880.747152777774</c:v>
                </c:pt>
                <c:pt idx="11525">
                  <c:v>44880.747164351851</c:v>
                </c:pt>
                <c:pt idx="11526">
                  <c:v>44880.747175925928</c:v>
                </c:pt>
                <c:pt idx="11527">
                  <c:v>44880.747187499997</c:v>
                </c:pt>
                <c:pt idx="11528">
                  <c:v>44880.747199074074</c:v>
                </c:pt>
                <c:pt idx="11529">
                  <c:v>44880.747210648151</c:v>
                </c:pt>
                <c:pt idx="11530">
                  <c:v>44880.74722222222</c:v>
                </c:pt>
                <c:pt idx="11531">
                  <c:v>44880.747233796297</c:v>
                </c:pt>
                <c:pt idx="11532">
                  <c:v>44880.747245370374</c:v>
                </c:pt>
                <c:pt idx="11533">
                  <c:v>44880.747256944444</c:v>
                </c:pt>
                <c:pt idx="11534">
                  <c:v>44880.74726851852</c:v>
                </c:pt>
                <c:pt idx="11535">
                  <c:v>44880.74728009259</c:v>
                </c:pt>
                <c:pt idx="11536">
                  <c:v>44880.747291666667</c:v>
                </c:pt>
                <c:pt idx="11537">
                  <c:v>44880.747303240743</c:v>
                </c:pt>
                <c:pt idx="11538">
                  <c:v>44880.747314814813</c:v>
                </c:pt>
                <c:pt idx="11539">
                  <c:v>44880.74732638889</c:v>
                </c:pt>
                <c:pt idx="11540">
                  <c:v>44880.747337962966</c:v>
                </c:pt>
                <c:pt idx="11541">
                  <c:v>44880.747349537036</c:v>
                </c:pt>
                <c:pt idx="11542">
                  <c:v>44880.747361111113</c:v>
                </c:pt>
                <c:pt idx="11543">
                  <c:v>44880.747372685182</c:v>
                </c:pt>
                <c:pt idx="11544">
                  <c:v>44880.747384259259</c:v>
                </c:pt>
                <c:pt idx="11545">
                  <c:v>44880.747395833336</c:v>
                </c:pt>
                <c:pt idx="11546">
                  <c:v>44880.747407407405</c:v>
                </c:pt>
                <c:pt idx="11547">
                  <c:v>44880.747418981482</c:v>
                </c:pt>
                <c:pt idx="11548">
                  <c:v>44880.747430555559</c:v>
                </c:pt>
                <c:pt idx="11549">
                  <c:v>44880.747442129628</c:v>
                </c:pt>
                <c:pt idx="11550">
                  <c:v>44880.747453703705</c:v>
                </c:pt>
                <c:pt idx="11551">
                  <c:v>44880.747465277775</c:v>
                </c:pt>
                <c:pt idx="11552">
                  <c:v>44880.747476851851</c:v>
                </c:pt>
                <c:pt idx="11553">
                  <c:v>44880.747488425928</c:v>
                </c:pt>
                <c:pt idx="11554">
                  <c:v>44880.747499999998</c:v>
                </c:pt>
                <c:pt idx="11555">
                  <c:v>44880.747511574074</c:v>
                </c:pt>
                <c:pt idx="11556">
                  <c:v>44880.747523148151</c:v>
                </c:pt>
                <c:pt idx="11557">
                  <c:v>44880.747534722221</c:v>
                </c:pt>
                <c:pt idx="11558">
                  <c:v>44880.747546296298</c:v>
                </c:pt>
                <c:pt idx="11559">
                  <c:v>44880.747557870367</c:v>
                </c:pt>
                <c:pt idx="11560">
                  <c:v>44880.747569444444</c:v>
                </c:pt>
                <c:pt idx="11561">
                  <c:v>44880.747581018521</c:v>
                </c:pt>
                <c:pt idx="11562">
                  <c:v>44880.74759259259</c:v>
                </c:pt>
                <c:pt idx="11563">
                  <c:v>44880.747604166667</c:v>
                </c:pt>
                <c:pt idx="11564">
                  <c:v>44880.747615740744</c:v>
                </c:pt>
                <c:pt idx="11565">
                  <c:v>44880.747627314813</c:v>
                </c:pt>
                <c:pt idx="11566">
                  <c:v>44880.74763888889</c:v>
                </c:pt>
                <c:pt idx="11567">
                  <c:v>44880.747650462959</c:v>
                </c:pt>
                <c:pt idx="11568">
                  <c:v>44880.747662037036</c:v>
                </c:pt>
                <c:pt idx="11569">
                  <c:v>44880.747673611113</c:v>
                </c:pt>
                <c:pt idx="11570">
                  <c:v>44880.747685185182</c:v>
                </c:pt>
                <c:pt idx="11571">
                  <c:v>44880.747696759259</c:v>
                </c:pt>
                <c:pt idx="11572">
                  <c:v>44880.747708333336</c:v>
                </c:pt>
                <c:pt idx="11573">
                  <c:v>44880.747719907406</c:v>
                </c:pt>
                <c:pt idx="11574">
                  <c:v>44880.747731481482</c:v>
                </c:pt>
                <c:pt idx="11575">
                  <c:v>44880.747743055559</c:v>
                </c:pt>
                <c:pt idx="11576">
                  <c:v>44880.747754629629</c:v>
                </c:pt>
                <c:pt idx="11577">
                  <c:v>44880.747766203705</c:v>
                </c:pt>
                <c:pt idx="11578">
                  <c:v>44880.747777777775</c:v>
                </c:pt>
                <c:pt idx="11579">
                  <c:v>44880.747789351852</c:v>
                </c:pt>
                <c:pt idx="11580">
                  <c:v>44880.747800925928</c:v>
                </c:pt>
                <c:pt idx="11581">
                  <c:v>44880.747812499998</c:v>
                </c:pt>
                <c:pt idx="11582">
                  <c:v>44880.747824074075</c:v>
                </c:pt>
                <c:pt idx="11583">
                  <c:v>44880.747835648152</c:v>
                </c:pt>
                <c:pt idx="11584">
                  <c:v>44880.747847222221</c:v>
                </c:pt>
                <c:pt idx="11585">
                  <c:v>44880.747858796298</c:v>
                </c:pt>
                <c:pt idx="11586">
                  <c:v>44880.747870370367</c:v>
                </c:pt>
                <c:pt idx="11587">
                  <c:v>44880.747881944444</c:v>
                </c:pt>
                <c:pt idx="11588">
                  <c:v>44880.747893518521</c:v>
                </c:pt>
                <c:pt idx="11589">
                  <c:v>44880.74790509259</c:v>
                </c:pt>
                <c:pt idx="11590">
                  <c:v>44880.747916666667</c:v>
                </c:pt>
                <c:pt idx="11591">
                  <c:v>44880.747928240744</c:v>
                </c:pt>
                <c:pt idx="11592">
                  <c:v>44880.747939814813</c:v>
                </c:pt>
                <c:pt idx="11593">
                  <c:v>44880.74795138889</c:v>
                </c:pt>
                <c:pt idx="11594">
                  <c:v>44880.74796296296</c:v>
                </c:pt>
                <c:pt idx="11595">
                  <c:v>44880.747974537036</c:v>
                </c:pt>
                <c:pt idx="11596">
                  <c:v>44880.74895833333</c:v>
                </c:pt>
                <c:pt idx="11597">
                  <c:v>44880.749050925922</c:v>
                </c:pt>
                <c:pt idx="11598">
                  <c:v>44880.749062499999</c:v>
                </c:pt>
                <c:pt idx="11599">
                  <c:v>44880.749074074076</c:v>
                </c:pt>
                <c:pt idx="11600">
                  <c:v>44880.749085648145</c:v>
                </c:pt>
                <c:pt idx="11601">
                  <c:v>44880.749097222222</c:v>
                </c:pt>
                <c:pt idx="11602">
                  <c:v>44880.75</c:v>
                </c:pt>
                <c:pt idx="11603">
                  <c:v>44880.750023148146</c:v>
                </c:pt>
                <c:pt idx="11604">
                  <c:v>44880.750034722223</c:v>
                </c:pt>
                <c:pt idx="11605">
                  <c:v>44880.7500462963</c:v>
                </c:pt>
                <c:pt idx="11606">
                  <c:v>44880.750057870369</c:v>
                </c:pt>
                <c:pt idx="11607">
                  <c:v>44880.750069444446</c:v>
                </c:pt>
                <c:pt idx="11608">
                  <c:v>44880.750081018516</c:v>
                </c:pt>
                <c:pt idx="11609">
                  <c:v>44880.750092592592</c:v>
                </c:pt>
                <c:pt idx="11610">
                  <c:v>44880.750104166669</c:v>
                </c:pt>
                <c:pt idx="11611">
                  <c:v>44880.750115740739</c:v>
                </c:pt>
                <c:pt idx="11612">
                  <c:v>44880.750127314815</c:v>
                </c:pt>
                <c:pt idx="11613">
                  <c:v>44880.750138888892</c:v>
                </c:pt>
                <c:pt idx="11614">
                  <c:v>44880.750150462962</c:v>
                </c:pt>
                <c:pt idx="11615">
                  <c:v>44880.750162037039</c:v>
                </c:pt>
                <c:pt idx="11616">
                  <c:v>44880.750173611108</c:v>
                </c:pt>
                <c:pt idx="11617">
                  <c:v>44880.750185185185</c:v>
                </c:pt>
                <c:pt idx="11618">
                  <c:v>44880.750196759262</c:v>
                </c:pt>
                <c:pt idx="11619">
                  <c:v>44880.750208333331</c:v>
                </c:pt>
                <c:pt idx="11620">
                  <c:v>44880.750219907408</c:v>
                </c:pt>
                <c:pt idx="11621">
                  <c:v>44880.750231481485</c:v>
                </c:pt>
                <c:pt idx="11622">
                  <c:v>44880.750243055554</c:v>
                </c:pt>
                <c:pt idx="11623">
                  <c:v>44880.750254629631</c:v>
                </c:pt>
                <c:pt idx="11624">
                  <c:v>44880.7502662037</c:v>
                </c:pt>
                <c:pt idx="11625">
                  <c:v>44880.750277777777</c:v>
                </c:pt>
                <c:pt idx="11626">
                  <c:v>44880.750289351854</c:v>
                </c:pt>
                <c:pt idx="11627">
                  <c:v>44880.750300925924</c:v>
                </c:pt>
                <c:pt idx="11628">
                  <c:v>44880.7503125</c:v>
                </c:pt>
                <c:pt idx="11629">
                  <c:v>44880.750324074077</c:v>
                </c:pt>
                <c:pt idx="11630">
                  <c:v>44880.750335648147</c:v>
                </c:pt>
                <c:pt idx="11631">
                  <c:v>44880.750347222223</c:v>
                </c:pt>
                <c:pt idx="11632">
                  <c:v>44880.750358796293</c:v>
                </c:pt>
                <c:pt idx="11633">
                  <c:v>44880.75037037037</c:v>
                </c:pt>
                <c:pt idx="11634">
                  <c:v>44880.750381944446</c:v>
                </c:pt>
                <c:pt idx="11635">
                  <c:v>44880.750393518516</c:v>
                </c:pt>
                <c:pt idx="11636">
                  <c:v>44880.750405092593</c:v>
                </c:pt>
                <c:pt idx="11637">
                  <c:v>44880.750416666669</c:v>
                </c:pt>
                <c:pt idx="11638">
                  <c:v>44880.750428240739</c:v>
                </c:pt>
                <c:pt idx="11639">
                  <c:v>44880.750439814816</c:v>
                </c:pt>
                <c:pt idx="11640">
                  <c:v>44880.750451388885</c:v>
                </c:pt>
                <c:pt idx="11641">
                  <c:v>44880.750462962962</c:v>
                </c:pt>
                <c:pt idx="11642">
                  <c:v>44880.750474537039</c:v>
                </c:pt>
                <c:pt idx="11643">
                  <c:v>44880.750486111108</c:v>
                </c:pt>
                <c:pt idx="11644">
                  <c:v>44880.750497685185</c:v>
                </c:pt>
                <c:pt idx="11645">
                  <c:v>44880.750509259262</c:v>
                </c:pt>
                <c:pt idx="11646">
                  <c:v>44880.750520833331</c:v>
                </c:pt>
                <c:pt idx="11647">
                  <c:v>44880.750532407408</c:v>
                </c:pt>
                <c:pt idx="11648">
                  <c:v>44880.750543981485</c:v>
                </c:pt>
                <c:pt idx="11649">
                  <c:v>44880.750555555554</c:v>
                </c:pt>
                <c:pt idx="11650">
                  <c:v>44880.750567129631</c:v>
                </c:pt>
                <c:pt idx="11651">
                  <c:v>44880.750578703701</c:v>
                </c:pt>
                <c:pt idx="11652">
                  <c:v>44880.750590277778</c:v>
                </c:pt>
                <c:pt idx="11653">
                  <c:v>44880.750601851854</c:v>
                </c:pt>
                <c:pt idx="11654">
                  <c:v>44880.750613425924</c:v>
                </c:pt>
                <c:pt idx="11655">
                  <c:v>44880.750625000001</c:v>
                </c:pt>
                <c:pt idx="11656">
                  <c:v>44880.750636574077</c:v>
                </c:pt>
                <c:pt idx="11657">
                  <c:v>44880.750648148147</c:v>
                </c:pt>
                <c:pt idx="11658">
                  <c:v>44880.750659722224</c:v>
                </c:pt>
                <c:pt idx="11659">
                  <c:v>44880.750671296293</c:v>
                </c:pt>
                <c:pt idx="11660">
                  <c:v>44880.75068287037</c:v>
                </c:pt>
                <c:pt idx="11661">
                  <c:v>44880.750694444447</c:v>
                </c:pt>
                <c:pt idx="11662">
                  <c:v>44880.750706018516</c:v>
                </c:pt>
                <c:pt idx="11663">
                  <c:v>44880.750717592593</c:v>
                </c:pt>
                <c:pt idx="11664">
                  <c:v>44880.75072916667</c:v>
                </c:pt>
                <c:pt idx="11665">
                  <c:v>44880.750740740739</c:v>
                </c:pt>
                <c:pt idx="11666">
                  <c:v>44880.750752314816</c:v>
                </c:pt>
                <c:pt idx="11667">
                  <c:v>44880.750763888886</c:v>
                </c:pt>
                <c:pt idx="11668">
                  <c:v>44880.750775462962</c:v>
                </c:pt>
                <c:pt idx="11669">
                  <c:v>44880.750787037039</c:v>
                </c:pt>
                <c:pt idx="11670">
                  <c:v>44880.750798611109</c:v>
                </c:pt>
                <c:pt idx="11671">
                  <c:v>44880.750810185185</c:v>
                </c:pt>
                <c:pt idx="11672">
                  <c:v>44880.750821759262</c:v>
                </c:pt>
                <c:pt idx="11673">
                  <c:v>44880.750833333332</c:v>
                </c:pt>
                <c:pt idx="11674">
                  <c:v>44880.750844907408</c:v>
                </c:pt>
                <c:pt idx="11675">
                  <c:v>44880.750856481478</c:v>
                </c:pt>
                <c:pt idx="11676">
                  <c:v>44880.750868055555</c:v>
                </c:pt>
                <c:pt idx="11677">
                  <c:v>44880.750879629632</c:v>
                </c:pt>
                <c:pt idx="11678">
                  <c:v>44880.750891203701</c:v>
                </c:pt>
                <c:pt idx="11679">
                  <c:v>44880.750902777778</c:v>
                </c:pt>
                <c:pt idx="11680">
                  <c:v>44880.750914351855</c:v>
                </c:pt>
                <c:pt idx="11681">
                  <c:v>44880.750925925924</c:v>
                </c:pt>
                <c:pt idx="11682">
                  <c:v>44880.750937500001</c:v>
                </c:pt>
                <c:pt idx="11683">
                  <c:v>44880.750949074078</c:v>
                </c:pt>
                <c:pt idx="11684">
                  <c:v>44880.750960648147</c:v>
                </c:pt>
                <c:pt idx="11685">
                  <c:v>44880.750972222224</c:v>
                </c:pt>
                <c:pt idx="11686">
                  <c:v>44880.750983796293</c:v>
                </c:pt>
                <c:pt idx="11687">
                  <c:v>44880.75099537037</c:v>
                </c:pt>
                <c:pt idx="11688">
                  <c:v>44880.751006944447</c:v>
                </c:pt>
                <c:pt idx="11689">
                  <c:v>44880.751018518517</c:v>
                </c:pt>
                <c:pt idx="11690">
                  <c:v>44880.751030092593</c:v>
                </c:pt>
                <c:pt idx="11691">
                  <c:v>44880.75104166667</c:v>
                </c:pt>
                <c:pt idx="11692">
                  <c:v>44880.75105324074</c:v>
                </c:pt>
                <c:pt idx="11693">
                  <c:v>44880.751064814816</c:v>
                </c:pt>
                <c:pt idx="11694">
                  <c:v>44880.751076388886</c:v>
                </c:pt>
                <c:pt idx="11695">
                  <c:v>44880.751087962963</c:v>
                </c:pt>
                <c:pt idx="11696">
                  <c:v>44880.751099537039</c:v>
                </c:pt>
                <c:pt idx="11697">
                  <c:v>44880.751111111109</c:v>
                </c:pt>
                <c:pt idx="11698">
                  <c:v>44880.751122685186</c:v>
                </c:pt>
                <c:pt idx="11699">
                  <c:v>44880.751134259262</c:v>
                </c:pt>
                <c:pt idx="11700">
                  <c:v>44880.751145833332</c:v>
                </c:pt>
                <c:pt idx="11701">
                  <c:v>44880.751157407409</c:v>
                </c:pt>
                <c:pt idx="11702">
                  <c:v>44880.751168981478</c:v>
                </c:pt>
                <c:pt idx="11703">
                  <c:v>44880.751180555555</c:v>
                </c:pt>
                <c:pt idx="11704">
                  <c:v>44880.751192129632</c:v>
                </c:pt>
                <c:pt idx="11705">
                  <c:v>44880.751203703701</c:v>
                </c:pt>
                <c:pt idx="11706">
                  <c:v>44880.751215277778</c:v>
                </c:pt>
                <c:pt idx="11707">
                  <c:v>44880.751226851855</c:v>
                </c:pt>
                <c:pt idx="11708">
                  <c:v>44880.751238425924</c:v>
                </c:pt>
                <c:pt idx="11709">
                  <c:v>44880.751250000001</c:v>
                </c:pt>
                <c:pt idx="11710">
                  <c:v>44880.751261574071</c:v>
                </c:pt>
                <c:pt idx="11711">
                  <c:v>44880.751273148147</c:v>
                </c:pt>
                <c:pt idx="11712">
                  <c:v>44880.754629629628</c:v>
                </c:pt>
                <c:pt idx="11713">
                  <c:v>44880.754641203705</c:v>
                </c:pt>
                <c:pt idx="11714">
                  <c:v>44880.754652777781</c:v>
                </c:pt>
                <c:pt idx="11715">
                  <c:v>44880.754664351851</c:v>
                </c:pt>
                <c:pt idx="11716">
                  <c:v>44880.756597222222</c:v>
                </c:pt>
                <c:pt idx="11717">
                  <c:v>44880.756666666668</c:v>
                </c:pt>
                <c:pt idx="11718">
                  <c:v>44880.756678240738</c:v>
                </c:pt>
                <c:pt idx="11719">
                  <c:v>44880.756689814814</c:v>
                </c:pt>
                <c:pt idx="11720">
                  <c:v>44880.756701388891</c:v>
                </c:pt>
                <c:pt idx="11721">
                  <c:v>44880.756712962961</c:v>
                </c:pt>
                <c:pt idx="11722">
                  <c:v>44880.756828703707</c:v>
                </c:pt>
                <c:pt idx="11723">
                  <c:v>44880.756874999999</c:v>
                </c:pt>
                <c:pt idx="11724">
                  <c:v>44880.756886574076</c:v>
                </c:pt>
                <c:pt idx="11725">
                  <c:v>44880.756898148145</c:v>
                </c:pt>
                <c:pt idx="11726">
                  <c:v>44880.756909722222</c:v>
                </c:pt>
                <c:pt idx="11727">
                  <c:v>44880.756921296299</c:v>
                </c:pt>
                <c:pt idx="11728">
                  <c:v>44880.756932870368</c:v>
                </c:pt>
                <c:pt idx="11729">
                  <c:v>44880.756944444445</c:v>
                </c:pt>
                <c:pt idx="11730">
                  <c:v>44880.756956018522</c:v>
                </c:pt>
                <c:pt idx="11731">
                  <c:v>44880.756967592592</c:v>
                </c:pt>
                <c:pt idx="11732">
                  <c:v>44880.756979166668</c:v>
                </c:pt>
                <c:pt idx="11733">
                  <c:v>44880.756990740738</c:v>
                </c:pt>
                <c:pt idx="11734">
                  <c:v>44880.757002314815</c:v>
                </c:pt>
                <c:pt idx="11735">
                  <c:v>44880.757013888891</c:v>
                </c:pt>
                <c:pt idx="11736">
                  <c:v>44880.757025462961</c:v>
                </c:pt>
                <c:pt idx="11737">
                  <c:v>44880.757037037038</c:v>
                </c:pt>
                <c:pt idx="11738">
                  <c:v>44880.757048611114</c:v>
                </c:pt>
                <c:pt idx="11739">
                  <c:v>44880.757060185184</c:v>
                </c:pt>
                <c:pt idx="11740">
                  <c:v>44880.757071759261</c:v>
                </c:pt>
                <c:pt idx="11741">
                  <c:v>44880.75708333333</c:v>
                </c:pt>
                <c:pt idx="11742">
                  <c:v>44880.757094907407</c:v>
                </c:pt>
                <c:pt idx="11743">
                  <c:v>44880.757106481484</c:v>
                </c:pt>
                <c:pt idx="11744">
                  <c:v>44880.757118055553</c:v>
                </c:pt>
                <c:pt idx="11745">
                  <c:v>44880.75712962963</c:v>
                </c:pt>
                <c:pt idx="11746">
                  <c:v>44880.757141203707</c:v>
                </c:pt>
                <c:pt idx="11747">
                  <c:v>44880.757152777776</c:v>
                </c:pt>
                <c:pt idx="11748">
                  <c:v>44880.757164351853</c:v>
                </c:pt>
                <c:pt idx="11749">
                  <c:v>44880.757175925923</c:v>
                </c:pt>
                <c:pt idx="11750">
                  <c:v>44880.757187499999</c:v>
                </c:pt>
                <c:pt idx="11751">
                  <c:v>44880.757199074076</c:v>
                </c:pt>
                <c:pt idx="11752">
                  <c:v>44880.757210648146</c:v>
                </c:pt>
                <c:pt idx="11753">
                  <c:v>44880.757222222222</c:v>
                </c:pt>
                <c:pt idx="11754">
                  <c:v>44880.757233796299</c:v>
                </c:pt>
                <c:pt idx="11755">
                  <c:v>44880.757245370369</c:v>
                </c:pt>
                <c:pt idx="11756">
                  <c:v>44880.757256944446</c:v>
                </c:pt>
                <c:pt idx="11757">
                  <c:v>44880.757268518515</c:v>
                </c:pt>
                <c:pt idx="11758">
                  <c:v>44880.757280092592</c:v>
                </c:pt>
                <c:pt idx="11759">
                  <c:v>44880.757291666669</c:v>
                </c:pt>
                <c:pt idx="11760">
                  <c:v>44880.757303240738</c:v>
                </c:pt>
                <c:pt idx="11761">
                  <c:v>44880.757314814815</c:v>
                </c:pt>
                <c:pt idx="11762">
                  <c:v>44880.757326388892</c:v>
                </c:pt>
                <c:pt idx="11763">
                  <c:v>44880.757337962961</c:v>
                </c:pt>
                <c:pt idx="11764">
                  <c:v>44880.757349537038</c:v>
                </c:pt>
                <c:pt idx="11765">
                  <c:v>44880.757361111115</c:v>
                </c:pt>
                <c:pt idx="11766">
                  <c:v>44880.757372685184</c:v>
                </c:pt>
                <c:pt idx="11767">
                  <c:v>44880.757384259261</c:v>
                </c:pt>
                <c:pt idx="11768">
                  <c:v>44880.757395833331</c:v>
                </c:pt>
                <c:pt idx="11769">
                  <c:v>44880.757407407407</c:v>
                </c:pt>
                <c:pt idx="11770">
                  <c:v>44880.757418981484</c:v>
                </c:pt>
                <c:pt idx="11771">
                  <c:v>44880.757430555554</c:v>
                </c:pt>
                <c:pt idx="11772">
                  <c:v>44880.75744212963</c:v>
                </c:pt>
                <c:pt idx="11773">
                  <c:v>44880.757453703707</c:v>
                </c:pt>
                <c:pt idx="11774">
                  <c:v>44880.757465277777</c:v>
                </c:pt>
                <c:pt idx="11775">
                  <c:v>44880.757476851853</c:v>
                </c:pt>
                <c:pt idx="11776">
                  <c:v>44880.757488425923</c:v>
                </c:pt>
                <c:pt idx="11777">
                  <c:v>44880.7575</c:v>
                </c:pt>
                <c:pt idx="11778">
                  <c:v>44880.757511574076</c:v>
                </c:pt>
                <c:pt idx="11779">
                  <c:v>44880.757523148146</c:v>
                </c:pt>
                <c:pt idx="11780">
                  <c:v>44880.757534722223</c:v>
                </c:pt>
                <c:pt idx="11781">
                  <c:v>44880.7575462963</c:v>
                </c:pt>
                <c:pt idx="11782">
                  <c:v>44880.757557870369</c:v>
                </c:pt>
                <c:pt idx="11783">
                  <c:v>44880.757569444446</c:v>
                </c:pt>
                <c:pt idx="11784">
                  <c:v>44880.757581018515</c:v>
                </c:pt>
                <c:pt idx="11785">
                  <c:v>44880.757592592592</c:v>
                </c:pt>
                <c:pt idx="11786">
                  <c:v>44880.757604166669</c:v>
                </c:pt>
                <c:pt idx="11787">
                  <c:v>44880.757615740738</c:v>
                </c:pt>
                <c:pt idx="11788">
                  <c:v>44880.757627314815</c:v>
                </c:pt>
                <c:pt idx="11789">
                  <c:v>44880.757638888892</c:v>
                </c:pt>
                <c:pt idx="11790">
                  <c:v>44880.757650462961</c:v>
                </c:pt>
                <c:pt idx="11791">
                  <c:v>44880.757662037038</c:v>
                </c:pt>
                <c:pt idx="11792">
                  <c:v>44880.757673611108</c:v>
                </c:pt>
                <c:pt idx="11793">
                  <c:v>44880.757685185185</c:v>
                </c:pt>
                <c:pt idx="11794">
                  <c:v>44880.757696759261</c:v>
                </c:pt>
                <c:pt idx="11795">
                  <c:v>44880.757708333331</c:v>
                </c:pt>
                <c:pt idx="11796">
                  <c:v>44880.757719907408</c:v>
                </c:pt>
                <c:pt idx="11797">
                  <c:v>44880.757731481484</c:v>
                </c:pt>
                <c:pt idx="11798">
                  <c:v>44880.757743055554</c:v>
                </c:pt>
                <c:pt idx="11799">
                  <c:v>44880.757754629631</c:v>
                </c:pt>
                <c:pt idx="11800">
                  <c:v>44880.7577662037</c:v>
                </c:pt>
                <c:pt idx="11801">
                  <c:v>44880.757777777777</c:v>
                </c:pt>
                <c:pt idx="11802">
                  <c:v>44880.757789351854</c:v>
                </c:pt>
                <c:pt idx="11803">
                  <c:v>44880.757800925923</c:v>
                </c:pt>
                <c:pt idx="11804">
                  <c:v>44880.7578125</c:v>
                </c:pt>
                <c:pt idx="11805">
                  <c:v>44880.757824074077</c:v>
                </c:pt>
                <c:pt idx="11806">
                  <c:v>44880.757835648146</c:v>
                </c:pt>
                <c:pt idx="11807">
                  <c:v>44880.757847222223</c:v>
                </c:pt>
                <c:pt idx="11808">
                  <c:v>44880.7578587963</c:v>
                </c:pt>
                <c:pt idx="11809">
                  <c:v>44880.757870370369</c:v>
                </c:pt>
                <c:pt idx="11810">
                  <c:v>44880.757881944446</c:v>
                </c:pt>
                <c:pt idx="11811">
                  <c:v>44880.757893518516</c:v>
                </c:pt>
                <c:pt idx="11812">
                  <c:v>44880.757905092592</c:v>
                </c:pt>
                <c:pt idx="11813">
                  <c:v>44880.757916666669</c:v>
                </c:pt>
                <c:pt idx="11814">
                  <c:v>44880.757928240739</c:v>
                </c:pt>
                <c:pt idx="11815">
                  <c:v>44880.757939814815</c:v>
                </c:pt>
                <c:pt idx="11816">
                  <c:v>44880.757951388892</c:v>
                </c:pt>
                <c:pt idx="11817">
                  <c:v>44880.757962962962</c:v>
                </c:pt>
                <c:pt idx="11818">
                  <c:v>44880.757974537039</c:v>
                </c:pt>
                <c:pt idx="11819">
                  <c:v>44880.757986111108</c:v>
                </c:pt>
                <c:pt idx="11820">
                  <c:v>44880.757997685185</c:v>
                </c:pt>
                <c:pt idx="11821">
                  <c:v>44880.758009259262</c:v>
                </c:pt>
                <c:pt idx="11822">
                  <c:v>44880.758020833331</c:v>
                </c:pt>
                <c:pt idx="11823">
                  <c:v>44880.758032407408</c:v>
                </c:pt>
                <c:pt idx="11824">
                  <c:v>44880.758043981485</c:v>
                </c:pt>
                <c:pt idx="11825">
                  <c:v>44880.758055555554</c:v>
                </c:pt>
                <c:pt idx="11826">
                  <c:v>44880.758067129631</c:v>
                </c:pt>
                <c:pt idx="11827">
                  <c:v>44880.7580787037</c:v>
                </c:pt>
                <c:pt idx="11828">
                  <c:v>44880.758090277777</c:v>
                </c:pt>
                <c:pt idx="11829">
                  <c:v>44880.758680555555</c:v>
                </c:pt>
                <c:pt idx="11830">
                  <c:v>44880.758726851855</c:v>
                </c:pt>
                <c:pt idx="11831">
                  <c:v>44880.758738425924</c:v>
                </c:pt>
                <c:pt idx="11832">
                  <c:v>44880.758750000001</c:v>
                </c:pt>
                <c:pt idx="11833">
                  <c:v>44880.758761574078</c:v>
                </c:pt>
                <c:pt idx="11834">
                  <c:v>44880.758773148147</c:v>
                </c:pt>
                <c:pt idx="11835">
                  <c:v>44880.758784722224</c:v>
                </c:pt>
                <c:pt idx="11836">
                  <c:v>44880.758796296293</c:v>
                </c:pt>
                <c:pt idx="11837">
                  <c:v>44880.75880787037</c:v>
                </c:pt>
                <c:pt idx="11838">
                  <c:v>44880.758819444447</c:v>
                </c:pt>
                <c:pt idx="11839">
                  <c:v>44880.758831018517</c:v>
                </c:pt>
                <c:pt idx="11840">
                  <c:v>44880.758842592593</c:v>
                </c:pt>
                <c:pt idx="11841">
                  <c:v>44880.75885416667</c:v>
                </c:pt>
                <c:pt idx="11842">
                  <c:v>44880.75886574074</c:v>
                </c:pt>
                <c:pt idx="11843">
                  <c:v>44880.758877314816</c:v>
                </c:pt>
                <c:pt idx="11844">
                  <c:v>44880.759027777778</c:v>
                </c:pt>
                <c:pt idx="11845">
                  <c:v>44880.759074074071</c:v>
                </c:pt>
                <c:pt idx="11846">
                  <c:v>44880.759085648147</c:v>
                </c:pt>
                <c:pt idx="11847">
                  <c:v>44880.759097222224</c:v>
                </c:pt>
                <c:pt idx="11848">
                  <c:v>44880.759108796294</c:v>
                </c:pt>
                <c:pt idx="11849">
                  <c:v>44880.759120370371</c:v>
                </c:pt>
                <c:pt idx="11850">
                  <c:v>44880.759131944447</c:v>
                </c:pt>
                <c:pt idx="11851">
                  <c:v>44880.759143518517</c:v>
                </c:pt>
                <c:pt idx="11852">
                  <c:v>44880.760069444441</c:v>
                </c:pt>
                <c:pt idx="11853">
                  <c:v>44880.760104166664</c:v>
                </c:pt>
                <c:pt idx="11854">
                  <c:v>44880.760115740741</c:v>
                </c:pt>
                <c:pt idx="11855">
                  <c:v>44880.760127314818</c:v>
                </c:pt>
                <c:pt idx="11856">
                  <c:v>44880.760138888887</c:v>
                </c:pt>
                <c:pt idx="11857">
                  <c:v>44880.760150462964</c:v>
                </c:pt>
                <c:pt idx="11858">
                  <c:v>44880.760162037041</c:v>
                </c:pt>
                <c:pt idx="11859">
                  <c:v>44880.76017361111</c:v>
                </c:pt>
                <c:pt idx="11860">
                  <c:v>44880.760185185187</c:v>
                </c:pt>
                <c:pt idx="11861">
                  <c:v>44880.760196759256</c:v>
                </c:pt>
                <c:pt idx="11862">
                  <c:v>44880.760208333333</c:v>
                </c:pt>
                <c:pt idx="11863">
                  <c:v>44880.76021990741</c:v>
                </c:pt>
                <c:pt idx="11864">
                  <c:v>44880.760231481479</c:v>
                </c:pt>
                <c:pt idx="11865">
                  <c:v>44880.760243055556</c:v>
                </c:pt>
                <c:pt idx="11866">
                  <c:v>44880.760254629633</c:v>
                </c:pt>
                <c:pt idx="11867">
                  <c:v>44880.760266203702</c:v>
                </c:pt>
                <c:pt idx="11868">
                  <c:v>44880.760277777779</c:v>
                </c:pt>
                <c:pt idx="11869">
                  <c:v>44880.760289351849</c:v>
                </c:pt>
                <c:pt idx="11870">
                  <c:v>44880.760300925926</c:v>
                </c:pt>
                <c:pt idx="11871">
                  <c:v>44880.760312500002</c:v>
                </c:pt>
                <c:pt idx="11872">
                  <c:v>44880.760324074072</c:v>
                </c:pt>
                <c:pt idx="11873">
                  <c:v>44880.760335648149</c:v>
                </c:pt>
                <c:pt idx="11874">
                  <c:v>44880.760347222225</c:v>
                </c:pt>
                <c:pt idx="11875">
                  <c:v>44880.760358796295</c:v>
                </c:pt>
                <c:pt idx="11876">
                  <c:v>44880.760370370372</c:v>
                </c:pt>
                <c:pt idx="11877">
                  <c:v>44880.760381944441</c:v>
                </c:pt>
                <c:pt idx="11878">
                  <c:v>44880.760393518518</c:v>
                </c:pt>
                <c:pt idx="11879">
                  <c:v>44880.760405092595</c:v>
                </c:pt>
                <c:pt idx="11880">
                  <c:v>44880.760416666664</c:v>
                </c:pt>
                <c:pt idx="11881">
                  <c:v>44880.760428240741</c:v>
                </c:pt>
                <c:pt idx="11882">
                  <c:v>44880.760439814818</c:v>
                </c:pt>
                <c:pt idx="11883">
                  <c:v>44880.760451388887</c:v>
                </c:pt>
                <c:pt idx="11884">
                  <c:v>44880.760462962964</c:v>
                </c:pt>
                <c:pt idx="11885">
                  <c:v>44880.760474537034</c:v>
                </c:pt>
                <c:pt idx="11886">
                  <c:v>44880.76048611111</c:v>
                </c:pt>
                <c:pt idx="11887">
                  <c:v>44880.760497685187</c:v>
                </c:pt>
                <c:pt idx="11888">
                  <c:v>44880.760509259257</c:v>
                </c:pt>
                <c:pt idx="11889">
                  <c:v>44880.760520833333</c:v>
                </c:pt>
                <c:pt idx="11890">
                  <c:v>44880.76053240741</c:v>
                </c:pt>
                <c:pt idx="11891">
                  <c:v>44880.76054398148</c:v>
                </c:pt>
                <c:pt idx="11892">
                  <c:v>44880.760555555556</c:v>
                </c:pt>
                <c:pt idx="11893">
                  <c:v>44880.760567129626</c:v>
                </c:pt>
                <c:pt idx="11894">
                  <c:v>44880.760578703703</c:v>
                </c:pt>
                <c:pt idx="11895">
                  <c:v>44880.76059027778</c:v>
                </c:pt>
                <c:pt idx="11896">
                  <c:v>44880.760601851849</c:v>
                </c:pt>
                <c:pt idx="11897">
                  <c:v>44880.760613425926</c:v>
                </c:pt>
                <c:pt idx="11898">
                  <c:v>44880.760625000003</c:v>
                </c:pt>
                <c:pt idx="11899">
                  <c:v>44880.760636574072</c:v>
                </c:pt>
                <c:pt idx="11900">
                  <c:v>44880.760648148149</c:v>
                </c:pt>
                <c:pt idx="11901">
                  <c:v>44880.760659722226</c:v>
                </c:pt>
                <c:pt idx="11902">
                  <c:v>44880.760671296295</c:v>
                </c:pt>
                <c:pt idx="11903">
                  <c:v>44880.760682870372</c:v>
                </c:pt>
                <c:pt idx="11904">
                  <c:v>44880.760694444441</c:v>
                </c:pt>
                <c:pt idx="11905">
                  <c:v>44880.760706018518</c:v>
                </c:pt>
                <c:pt idx="11906">
                  <c:v>44880.760717592595</c:v>
                </c:pt>
                <c:pt idx="11907">
                  <c:v>44880.760729166665</c:v>
                </c:pt>
                <c:pt idx="11908">
                  <c:v>44880.760740740741</c:v>
                </c:pt>
                <c:pt idx="11909">
                  <c:v>44880.760752314818</c:v>
                </c:pt>
                <c:pt idx="11910">
                  <c:v>44880.760763888888</c:v>
                </c:pt>
                <c:pt idx="11911">
                  <c:v>44880.760775462964</c:v>
                </c:pt>
                <c:pt idx="11912">
                  <c:v>44880.760787037034</c:v>
                </c:pt>
                <c:pt idx="11913">
                  <c:v>44880.760798611111</c:v>
                </c:pt>
                <c:pt idx="11914">
                  <c:v>44880.760810185187</c:v>
                </c:pt>
                <c:pt idx="11915">
                  <c:v>44880.760821759257</c:v>
                </c:pt>
                <c:pt idx="11916">
                  <c:v>44880.760833333334</c:v>
                </c:pt>
                <c:pt idx="11917">
                  <c:v>44880.760844907411</c:v>
                </c:pt>
                <c:pt idx="11918">
                  <c:v>44880.76085648148</c:v>
                </c:pt>
                <c:pt idx="11919">
                  <c:v>44880.760868055557</c:v>
                </c:pt>
                <c:pt idx="11920">
                  <c:v>44880.760879629626</c:v>
                </c:pt>
                <c:pt idx="11921">
                  <c:v>44880.760891203703</c:v>
                </c:pt>
                <c:pt idx="11922">
                  <c:v>44880.76090277778</c:v>
                </c:pt>
                <c:pt idx="11923">
                  <c:v>44880.760914351849</c:v>
                </c:pt>
                <c:pt idx="11924">
                  <c:v>44880.760925925926</c:v>
                </c:pt>
                <c:pt idx="11925">
                  <c:v>44880.760937500003</c:v>
                </c:pt>
                <c:pt idx="11926">
                  <c:v>44880.760949074072</c:v>
                </c:pt>
                <c:pt idx="11927">
                  <c:v>44880.760960648149</c:v>
                </c:pt>
                <c:pt idx="11928">
                  <c:v>44880.760972222219</c:v>
                </c:pt>
                <c:pt idx="11929">
                  <c:v>44880.760983796295</c:v>
                </c:pt>
                <c:pt idx="11930">
                  <c:v>44880.760995370372</c:v>
                </c:pt>
                <c:pt idx="11931">
                  <c:v>44880.761006944442</c:v>
                </c:pt>
                <c:pt idx="11932">
                  <c:v>44880.761018518519</c:v>
                </c:pt>
                <c:pt idx="11933">
                  <c:v>44880.761030092595</c:v>
                </c:pt>
                <c:pt idx="11934">
                  <c:v>44880.761041666665</c:v>
                </c:pt>
                <c:pt idx="11935">
                  <c:v>44880.761053240742</c:v>
                </c:pt>
                <c:pt idx="11936">
                  <c:v>44880.761064814818</c:v>
                </c:pt>
                <c:pt idx="11937">
                  <c:v>44880.761076388888</c:v>
                </c:pt>
                <c:pt idx="11938">
                  <c:v>44880.761087962965</c:v>
                </c:pt>
                <c:pt idx="11939">
                  <c:v>44880.761099537034</c:v>
                </c:pt>
                <c:pt idx="11940">
                  <c:v>44880.761111111111</c:v>
                </c:pt>
                <c:pt idx="11941">
                  <c:v>44880.761122685188</c:v>
                </c:pt>
                <c:pt idx="11942">
                  <c:v>44880.761134259257</c:v>
                </c:pt>
                <c:pt idx="11943">
                  <c:v>44880.761145833334</c:v>
                </c:pt>
                <c:pt idx="11944">
                  <c:v>44880.761157407411</c:v>
                </c:pt>
                <c:pt idx="11945">
                  <c:v>44880.76116898148</c:v>
                </c:pt>
                <c:pt idx="11946">
                  <c:v>44880.761180555557</c:v>
                </c:pt>
                <c:pt idx="11947">
                  <c:v>44880.761192129627</c:v>
                </c:pt>
                <c:pt idx="11948">
                  <c:v>44880.761203703703</c:v>
                </c:pt>
                <c:pt idx="11949">
                  <c:v>44880.76121527778</c:v>
                </c:pt>
                <c:pt idx="11950">
                  <c:v>44880.76122685185</c:v>
                </c:pt>
                <c:pt idx="11951">
                  <c:v>44880.761238425926</c:v>
                </c:pt>
                <c:pt idx="11952">
                  <c:v>44880.761250000003</c:v>
                </c:pt>
                <c:pt idx="11953">
                  <c:v>44880.761261574073</c:v>
                </c:pt>
                <c:pt idx="11954">
                  <c:v>44880.761273148149</c:v>
                </c:pt>
                <c:pt idx="11955">
                  <c:v>44880.761284722219</c:v>
                </c:pt>
                <c:pt idx="11956">
                  <c:v>44880.761296296296</c:v>
                </c:pt>
                <c:pt idx="11957">
                  <c:v>44880.761307870373</c:v>
                </c:pt>
                <c:pt idx="11958">
                  <c:v>44880.761319444442</c:v>
                </c:pt>
                <c:pt idx="11959">
                  <c:v>44880.761331018519</c:v>
                </c:pt>
                <c:pt idx="11960">
                  <c:v>44880.761342592596</c:v>
                </c:pt>
                <c:pt idx="11961">
                  <c:v>44880.761354166665</c:v>
                </c:pt>
                <c:pt idx="11962">
                  <c:v>44880.761365740742</c:v>
                </c:pt>
                <c:pt idx="11963">
                  <c:v>44880.761377314811</c:v>
                </c:pt>
                <c:pt idx="11964">
                  <c:v>44880.761388888888</c:v>
                </c:pt>
                <c:pt idx="11965">
                  <c:v>44880.761400462965</c:v>
                </c:pt>
                <c:pt idx="11966">
                  <c:v>44880.761412037034</c:v>
                </c:pt>
                <c:pt idx="11967">
                  <c:v>44880.761423611111</c:v>
                </c:pt>
                <c:pt idx="11968">
                  <c:v>44880.761435185188</c:v>
                </c:pt>
                <c:pt idx="11969">
                  <c:v>44880.761446759258</c:v>
                </c:pt>
                <c:pt idx="11970">
                  <c:v>44880.761458333334</c:v>
                </c:pt>
                <c:pt idx="11971">
                  <c:v>44880.761469907404</c:v>
                </c:pt>
                <c:pt idx="11972">
                  <c:v>44880.761481481481</c:v>
                </c:pt>
                <c:pt idx="11973">
                  <c:v>44880.761493055557</c:v>
                </c:pt>
                <c:pt idx="11974">
                  <c:v>44880.761504629627</c:v>
                </c:pt>
                <c:pt idx="11975">
                  <c:v>44880.761516203704</c:v>
                </c:pt>
                <c:pt idx="11976">
                  <c:v>44880.76152777778</c:v>
                </c:pt>
                <c:pt idx="11977">
                  <c:v>44880.76153935185</c:v>
                </c:pt>
                <c:pt idx="11978">
                  <c:v>44880.761550925927</c:v>
                </c:pt>
                <c:pt idx="11979">
                  <c:v>44880.761562500003</c:v>
                </c:pt>
                <c:pt idx="11980">
                  <c:v>44880.761574074073</c:v>
                </c:pt>
                <c:pt idx="11981">
                  <c:v>44880.76158564815</c:v>
                </c:pt>
                <c:pt idx="11982">
                  <c:v>44880.761597222219</c:v>
                </c:pt>
                <c:pt idx="11983">
                  <c:v>44880.761608796296</c:v>
                </c:pt>
                <c:pt idx="11984">
                  <c:v>44880.761620370373</c:v>
                </c:pt>
                <c:pt idx="11985">
                  <c:v>44880.761631944442</c:v>
                </c:pt>
                <c:pt idx="11986">
                  <c:v>44880.761643518519</c:v>
                </c:pt>
                <c:pt idx="11987">
                  <c:v>44880.762152777781</c:v>
                </c:pt>
                <c:pt idx="11988">
                  <c:v>44880.76222222222</c:v>
                </c:pt>
                <c:pt idx="11989">
                  <c:v>44880.762233796297</c:v>
                </c:pt>
                <c:pt idx="11990">
                  <c:v>44880.762245370373</c:v>
                </c:pt>
                <c:pt idx="11991">
                  <c:v>44880.762256944443</c:v>
                </c:pt>
                <c:pt idx="11992">
                  <c:v>44880.762384259258</c:v>
                </c:pt>
                <c:pt idx="11993">
                  <c:v>44880.762453703705</c:v>
                </c:pt>
                <c:pt idx="11994">
                  <c:v>44880.762465277781</c:v>
                </c:pt>
                <c:pt idx="11995">
                  <c:v>44880.762476851851</c:v>
                </c:pt>
                <c:pt idx="11996">
                  <c:v>44880.762488425928</c:v>
                </c:pt>
                <c:pt idx="11997">
                  <c:v>44880.762499999997</c:v>
                </c:pt>
                <c:pt idx="11998">
                  <c:v>44880.762511574074</c:v>
                </c:pt>
                <c:pt idx="11999">
                  <c:v>44880.762523148151</c:v>
                </c:pt>
                <c:pt idx="12000">
                  <c:v>44880.76253472222</c:v>
                </c:pt>
                <c:pt idx="12001">
                  <c:v>44880.762546296297</c:v>
                </c:pt>
                <c:pt idx="12002">
                  <c:v>44880.762557870374</c:v>
                </c:pt>
                <c:pt idx="12003">
                  <c:v>44880.762569444443</c:v>
                </c:pt>
                <c:pt idx="12004">
                  <c:v>44880.76258101852</c:v>
                </c:pt>
                <c:pt idx="12005">
                  <c:v>44880.762592592589</c:v>
                </c:pt>
                <c:pt idx="12006">
                  <c:v>44880.762604166666</c:v>
                </c:pt>
                <c:pt idx="12007">
                  <c:v>44880.762615740743</c:v>
                </c:pt>
                <c:pt idx="12008">
                  <c:v>44880.762627314813</c:v>
                </c:pt>
                <c:pt idx="12009">
                  <c:v>44880.762638888889</c:v>
                </c:pt>
                <c:pt idx="12010">
                  <c:v>44880.762650462966</c:v>
                </c:pt>
                <c:pt idx="12011">
                  <c:v>44880.762662037036</c:v>
                </c:pt>
                <c:pt idx="12012">
                  <c:v>44880.762673611112</c:v>
                </c:pt>
                <c:pt idx="12013">
                  <c:v>44880.762685185182</c:v>
                </c:pt>
                <c:pt idx="12014">
                  <c:v>44880.762696759259</c:v>
                </c:pt>
                <c:pt idx="12015">
                  <c:v>44880.762708333335</c:v>
                </c:pt>
                <c:pt idx="12016">
                  <c:v>44880.762719907405</c:v>
                </c:pt>
                <c:pt idx="12017">
                  <c:v>44880.762731481482</c:v>
                </c:pt>
                <c:pt idx="12018">
                  <c:v>44880.762743055559</c:v>
                </c:pt>
                <c:pt idx="12019">
                  <c:v>44880.762754629628</c:v>
                </c:pt>
                <c:pt idx="12020">
                  <c:v>44880.762766203705</c:v>
                </c:pt>
                <c:pt idx="12021">
                  <c:v>44880.762777777774</c:v>
                </c:pt>
                <c:pt idx="12022">
                  <c:v>44880.762789351851</c:v>
                </c:pt>
                <c:pt idx="12023">
                  <c:v>44880.762800925928</c:v>
                </c:pt>
                <c:pt idx="12024">
                  <c:v>44880.762812499997</c:v>
                </c:pt>
                <c:pt idx="12025">
                  <c:v>44880.762824074074</c:v>
                </c:pt>
                <c:pt idx="12026">
                  <c:v>44880.762835648151</c:v>
                </c:pt>
                <c:pt idx="12027">
                  <c:v>44880.76284722222</c:v>
                </c:pt>
                <c:pt idx="12028">
                  <c:v>44880.762858796297</c:v>
                </c:pt>
                <c:pt idx="12029">
                  <c:v>44880.762870370374</c:v>
                </c:pt>
                <c:pt idx="12030">
                  <c:v>44880.762881944444</c:v>
                </c:pt>
                <c:pt idx="12031">
                  <c:v>44880.76289351852</c:v>
                </c:pt>
                <c:pt idx="12032">
                  <c:v>44880.76290509259</c:v>
                </c:pt>
                <c:pt idx="12033">
                  <c:v>44880.762916666667</c:v>
                </c:pt>
                <c:pt idx="12034">
                  <c:v>44880.762928240743</c:v>
                </c:pt>
                <c:pt idx="12035">
                  <c:v>44880.762939814813</c:v>
                </c:pt>
                <c:pt idx="12036">
                  <c:v>44880.76295138889</c:v>
                </c:pt>
                <c:pt idx="12037">
                  <c:v>44880.762962962966</c:v>
                </c:pt>
                <c:pt idx="12038">
                  <c:v>44880.762974537036</c:v>
                </c:pt>
                <c:pt idx="12039">
                  <c:v>44880.762986111113</c:v>
                </c:pt>
                <c:pt idx="12040">
                  <c:v>44880.762997685182</c:v>
                </c:pt>
                <c:pt idx="12041">
                  <c:v>44880.763009259259</c:v>
                </c:pt>
                <c:pt idx="12042">
                  <c:v>44880.763020833336</c:v>
                </c:pt>
                <c:pt idx="12043">
                  <c:v>44880.763032407405</c:v>
                </c:pt>
                <c:pt idx="12044">
                  <c:v>44880.763043981482</c:v>
                </c:pt>
                <c:pt idx="12045">
                  <c:v>44880.763055555559</c:v>
                </c:pt>
                <c:pt idx="12046">
                  <c:v>44880.763067129628</c:v>
                </c:pt>
                <c:pt idx="12047">
                  <c:v>44880.763078703705</c:v>
                </c:pt>
                <c:pt idx="12048">
                  <c:v>44880.763090277775</c:v>
                </c:pt>
                <c:pt idx="12049">
                  <c:v>44880.763101851851</c:v>
                </c:pt>
                <c:pt idx="12050">
                  <c:v>44880.763113425928</c:v>
                </c:pt>
                <c:pt idx="12051">
                  <c:v>44880.763124999998</c:v>
                </c:pt>
                <c:pt idx="12052">
                  <c:v>44880.763136574074</c:v>
                </c:pt>
                <c:pt idx="12053">
                  <c:v>44880.763148148151</c:v>
                </c:pt>
                <c:pt idx="12054">
                  <c:v>44880.763159722221</c:v>
                </c:pt>
                <c:pt idx="12055">
                  <c:v>44880.763171296298</c:v>
                </c:pt>
                <c:pt idx="12056">
                  <c:v>44880.763182870367</c:v>
                </c:pt>
                <c:pt idx="12057">
                  <c:v>44880.763194444444</c:v>
                </c:pt>
                <c:pt idx="12058">
                  <c:v>44880.763206018521</c:v>
                </c:pt>
                <c:pt idx="12059">
                  <c:v>44880.76321759259</c:v>
                </c:pt>
                <c:pt idx="12060">
                  <c:v>44880.763229166667</c:v>
                </c:pt>
                <c:pt idx="12061">
                  <c:v>44880.763240740744</c:v>
                </c:pt>
                <c:pt idx="12062">
                  <c:v>44880.763252314813</c:v>
                </c:pt>
                <c:pt idx="12063">
                  <c:v>44880.76326388889</c:v>
                </c:pt>
                <c:pt idx="12064">
                  <c:v>44880.763275462959</c:v>
                </c:pt>
                <c:pt idx="12065">
                  <c:v>44880.763287037036</c:v>
                </c:pt>
                <c:pt idx="12066">
                  <c:v>44880.763298611113</c:v>
                </c:pt>
                <c:pt idx="12067">
                  <c:v>44880.763310185182</c:v>
                </c:pt>
                <c:pt idx="12068">
                  <c:v>44880.763321759259</c:v>
                </c:pt>
                <c:pt idx="12069">
                  <c:v>44880.763333333336</c:v>
                </c:pt>
                <c:pt idx="12070">
                  <c:v>44880.763344907406</c:v>
                </c:pt>
                <c:pt idx="12071">
                  <c:v>44880.763356481482</c:v>
                </c:pt>
                <c:pt idx="12072">
                  <c:v>44880.763368055559</c:v>
                </c:pt>
                <c:pt idx="12073">
                  <c:v>44880.763379629629</c:v>
                </c:pt>
                <c:pt idx="12074">
                  <c:v>44880.763391203705</c:v>
                </c:pt>
                <c:pt idx="12075">
                  <c:v>44880.763402777775</c:v>
                </c:pt>
                <c:pt idx="12076">
                  <c:v>44880.763414351852</c:v>
                </c:pt>
                <c:pt idx="12077">
                  <c:v>44880.763425925928</c:v>
                </c:pt>
                <c:pt idx="12078">
                  <c:v>44880.763437499998</c:v>
                </c:pt>
                <c:pt idx="12079">
                  <c:v>44880.763449074075</c:v>
                </c:pt>
                <c:pt idx="12080">
                  <c:v>44880.763460648152</c:v>
                </c:pt>
                <c:pt idx="12081">
                  <c:v>44880.763472222221</c:v>
                </c:pt>
                <c:pt idx="12082">
                  <c:v>44880.763483796298</c:v>
                </c:pt>
                <c:pt idx="12083">
                  <c:v>44880.763495370367</c:v>
                </c:pt>
                <c:pt idx="12084">
                  <c:v>44880.763506944444</c:v>
                </c:pt>
                <c:pt idx="12085">
                  <c:v>44880.763518518521</c:v>
                </c:pt>
                <c:pt idx="12086">
                  <c:v>44880.76353009259</c:v>
                </c:pt>
                <c:pt idx="12087">
                  <c:v>44880.763541666667</c:v>
                </c:pt>
                <c:pt idx="12088">
                  <c:v>44880.763553240744</c:v>
                </c:pt>
                <c:pt idx="12089">
                  <c:v>44880.763564814813</c:v>
                </c:pt>
                <c:pt idx="12090">
                  <c:v>44880.76357638889</c:v>
                </c:pt>
                <c:pt idx="12091">
                  <c:v>44880.76358796296</c:v>
                </c:pt>
                <c:pt idx="12092">
                  <c:v>44880.763599537036</c:v>
                </c:pt>
                <c:pt idx="12093">
                  <c:v>44880.763611111113</c:v>
                </c:pt>
                <c:pt idx="12094">
                  <c:v>44880.763622685183</c:v>
                </c:pt>
                <c:pt idx="12095">
                  <c:v>44880.76363425926</c:v>
                </c:pt>
                <c:pt idx="12096">
                  <c:v>44880.763645833336</c:v>
                </c:pt>
                <c:pt idx="12097">
                  <c:v>44880.763657407406</c:v>
                </c:pt>
                <c:pt idx="12098">
                  <c:v>44880.763668981483</c:v>
                </c:pt>
                <c:pt idx="12099">
                  <c:v>44880.763680555552</c:v>
                </c:pt>
                <c:pt idx="12100">
                  <c:v>44880.763692129629</c:v>
                </c:pt>
                <c:pt idx="12101">
                  <c:v>44880.763703703706</c:v>
                </c:pt>
                <c:pt idx="12102">
                  <c:v>44880.763715277775</c:v>
                </c:pt>
                <c:pt idx="12103">
                  <c:v>44880.763726851852</c:v>
                </c:pt>
                <c:pt idx="12104">
                  <c:v>44880.763738425929</c:v>
                </c:pt>
                <c:pt idx="12105">
                  <c:v>44880.763749999998</c:v>
                </c:pt>
                <c:pt idx="12106">
                  <c:v>44880.763761574075</c:v>
                </c:pt>
                <c:pt idx="12107">
                  <c:v>44880.763773148145</c:v>
                </c:pt>
                <c:pt idx="12108">
                  <c:v>44880.763784722221</c:v>
                </c:pt>
                <c:pt idx="12109">
                  <c:v>44880.763796296298</c:v>
                </c:pt>
                <c:pt idx="12110">
                  <c:v>44880.763807870368</c:v>
                </c:pt>
                <c:pt idx="12111">
                  <c:v>44880.763819444444</c:v>
                </c:pt>
                <c:pt idx="12112">
                  <c:v>44880.763831018521</c:v>
                </c:pt>
                <c:pt idx="12113">
                  <c:v>44880.763842592591</c:v>
                </c:pt>
                <c:pt idx="12114">
                  <c:v>44880.763854166667</c:v>
                </c:pt>
                <c:pt idx="12115">
                  <c:v>44880.763865740744</c:v>
                </c:pt>
                <c:pt idx="12116">
                  <c:v>44880.763877314814</c:v>
                </c:pt>
                <c:pt idx="12117">
                  <c:v>44880.763888888891</c:v>
                </c:pt>
                <c:pt idx="12118">
                  <c:v>44880.76390046296</c:v>
                </c:pt>
                <c:pt idx="12119">
                  <c:v>44880.763912037037</c:v>
                </c:pt>
                <c:pt idx="12120">
                  <c:v>44880.763923611114</c:v>
                </c:pt>
                <c:pt idx="12121">
                  <c:v>44880.763935185183</c:v>
                </c:pt>
                <c:pt idx="12122">
                  <c:v>44880.76394675926</c:v>
                </c:pt>
                <c:pt idx="12123">
                  <c:v>44880.763958333337</c:v>
                </c:pt>
                <c:pt idx="12124">
                  <c:v>44880.763969907406</c:v>
                </c:pt>
                <c:pt idx="12125">
                  <c:v>44880.763981481483</c:v>
                </c:pt>
                <c:pt idx="12126">
                  <c:v>44880.763993055552</c:v>
                </c:pt>
                <c:pt idx="12127">
                  <c:v>44880.764004629629</c:v>
                </c:pt>
                <c:pt idx="12128">
                  <c:v>44880.764016203706</c:v>
                </c:pt>
                <c:pt idx="12129">
                  <c:v>44880.764027777775</c:v>
                </c:pt>
                <c:pt idx="12130">
                  <c:v>44880.764039351852</c:v>
                </c:pt>
                <c:pt idx="12131">
                  <c:v>44880.764050925929</c:v>
                </c:pt>
                <c:pt idx="12132">
                  <c:v>44880.764062499999</c:v>
                </c:pt>
                <c:pt idx="12133">
                  <c:v>44880.764074074075</c:v>
                </c:pt>
                <c:pt idx="12134">
                  <c:v>44880.764085648145</c:v>
                </c:pt>
                <c:pt idx="12135">
                  <c:v>44880.764097222222</c:v>
                </c:pt>
                <c:pt idx="12136">
                  <c:v>44880.764108796298</c:v>
                </c:pt>
                <c:pt idx="12137">
                  <c:v>44880.764120370368</c:v>
                </c:pt>
                <c:pt idx="12138">
                  <c:v>44880.764131944445</c:v>
                </c:pt>
                <c:pt idx="12139">
                  <c:v>44880.764143518521</c:v>
                </c:pt>
                <c:pt idx="12140">
                  <c:v>44880.764155092591</c:v>
                </c:pt>
                <c:pt idx="12141">
                  <c:v>44880.764166666668</c:v>
                </c:pt>
                <c:pt idx="12142">
                  <c:v>44880.764178240737</c:v>
                </c:pt>
                <c:pt idx="12143">
                  <c:v>44880.764189814814</c:v>
                </c:pt>
                <c:pt idx="12144">
                  <c:v>44880.764201388891</c:v>
                </c:pt>
                <c:pt idx="12145">
                  <c:v>44880.76421296296</c:v>
                </c:pt>
                <c:pt idx="12146">
                  <c:v>44880.764224537037</c:v>
                </c:pt>
                <c:pt idx="12147">
                  <c:v>44880.764236111114</c:v>
                </c:pt>
                <c:pt idx="12148">
                  <c:v>44880.764247685183</c:v>
                </c:pt>
                <c:pt idx="12149">
                  <c:v>44880.76425925926</c:v>
                </c:pt>
                <c:pt idx="12150">
                  <c:v>44880.764270833337</c:v>
                </c:pt>
                <c:pt idx="12151">
                  <c:v>44880.764282407406</c:v>
                </c:pt>
                <c:pt idx="12152">
                  <c:v>44880.764293981483</c:v>
                </c:pt>
                <c:pt idx="12153">
                  <c:v>44880.764305555553</c:v>
                </c:pt>
                <c:pt idx="12154">
                  <c:v>44880.764317129629</c:v>
                </c:pt>
                <c:pt idx="12155">
                  <c:v>44880.764328703706</c:v>
                </c:pt>
                <c:pt idx="12156">
                  <c:v>44880.764340277776</c:v>
                </c:pt>
                <c:pt idx="12157">
                  <c:v>44880.764351851853</c:v>
                </c:pt>
                <c:pt idx="12158">
                  <c:v>44880.764363425929</c:v>
                </c:pt>
                <c:pt idx="12159">
                  <c:v>44880.764374999999</c:v>
                </c:pt>
                <c:pt idx="12160">
                  <c:v>44880.764386574076</c:v>
                </c:pt>
                <c:pt idx="12161">
                  <c:v>44880.764398148145</c:v>
                </c:pt>
                <c:pt idx="12162">
                  <c:v>44880.764409722222</c:v>
                </c:pt>
                <c:pt idx="12163">
                  <c:v>44880.764421296299</c:v>
                </c:pt>
                <c:pt idx="12164">
                  <c:v>44880.764432870368</c:v>
                </c:pt>
                <c:pt idx="12165">
                  <c:v>44880.764444444445</c:v>
                </c:pt>
                <c:pt idx="12166">
                  <c:v>44880.764456018522</c:v>
                </c:pt>
                <c:pt idx="12167">
                  <c:v>44880.764467592591</c:v>
                </c:pt>
                <c:pt idx="12168">
                  <c:v>44880.764479166668</c:v>
                </c:pt>
                <c:pt idx="12169">
                  <c:v>44880.764490740738</c:v>
                </c:pt>
                <c:pt idx="12170">
                  <c:v>44880.764502314814</c:v>
                </c:pt>
                <c:pt idx="12171">
                  <c:v>44880.764513888891</c:v>
                </c:pt>
                <c:pt idx="12172">
                  <c:v>44880.764525462961</c:v>
                </c:pt>
                <c:pt idx="12173">
                  <c:v>44880.764537037037</c:v>
                </c:pt>
                <c:pt idx="12174">
                  <c:v>44880.764548611114</c:v>
                </c:pt>
                <c:pt idx="12175">
                  <c:v>44880.764560185184</c:v>
                </c:pt>
                <c:pt idx="12176">
                  <c:v>44880.76457175926</c:v>
                </c:pt>
                <c:pt idx="12177">
                  <c:v>44880.76458333333</c:v>
                </c:pt>
                <c:pt idx="12178">
                  <c:v>44880.764594907407</c:v>
                </c:pt>
                <c:pt idx="12179">
                  <c:v>44880.764606481483</c:v>
                </c:pt>
                <c:pt idx="12180">
                  <c:v>44880.764618055553</c:v>
                </c:pt>
                <c:pt idx="12181">
                  <c:v>44880.76462962963</c:v>
                </c:pt>
                <c:pt idx="12182">
                  <c:v>44880.764641203707</c:v>
                </c:pt>
                <c:pt idx="12183">
                  <c:v>44880.764652777776</c:v>
                </c:pt>
                <c:pt idx="12184">
                  <c:v>44880.764664351853</c:v>
                </c:pt>
                <c:pt idx="12185">
                  <c:v>44880.764675925922</c:v>
                </c:pt>
                <c:pt idx="12186">
                  <c:v>44880.764687499999</c:v>
                </c:pt>
                <c:pt idx="12187">
                  <c:v>44880.764699074076</c:v>
                </c:pt>
                <c:pt idx="12188">
                  <c:v>44880.764710648145</c:v>
                </c:pt>
                <c:pt idx="12189">
                  <c:v>44880.764722222222</c:v>
                </c:pt>
                <c:pt idx="12190">
                  <c:v>44880.764733796299</c:v>
                </c:pt>
                <c:pt idx="12191">
                  <c:v>44880.764745370368</c:v>
                </c:pt>
                <c:pt idx="12192">
                  <c:v>44880.764756944445</c:v>
                </c:pt>
                <c:pt idx="12193">
                  <c:v>44880.764768518522</c:v>
                </c:pt>
                <c:pt idx="12194">
                  <c:v>44880.764780092592</c:v>
                </c:pt>
                <c:pt idx="12195">
                  <c:v>44880.764791666668</c:v>
                </c:pt>
                <c:pt idx="12196">
                  <c:v>44880.764803240738</c:v>
                </c:pt>
                <c:pt idx="12197">
                  <c:v>44880.764814814815</c:v>
                </c:pt>
                <c:pt idx="12198">
                  <c:v>44880.764826388891</c:v>
                </c:pt>
                <c:pt idx="12199">
                  <c:v>44880.764837962961</c:v>
                </c:pt>
                <c:pt idx="12200">
                  <c:v>44880.764849537038</c:v>
                </c:pt>
                <c:pt idx="12201">
                  <c:v>44880.764861111114</c:v>
                </c:pt>
                <c:pt idx="12202">
                  <c:v>44880.764872685184</c:v>
                </c:pt>
                <c:pt idx="12203">
                  <c:v>44880.764884259261</c:v>
                </c:pt>
                <c:pt idx="12204">
                  <c:v>44880.76489583333</c:v>
                </c:pt>
                <c:pt idx="12205">
                  <c:v>44880.764907407407</c:v>
                </c:pt>
                <c:pt idx="12206">
                  <c:v>44880.764918981484</c:v>
                </c:pt>
                <c:pt idx="12207">
                  <c:v>44880.764930555553</c:v>
                </c:pt>
                <c:pt idx="12208">
                  <c:v>44880.76494212963</c:v>
                </c:pt>
                <c:pt idx="12209">
                  <c:v>44880.764953703707</c:v>
                </c:pt>
                <c:pt idx="12210">
                  <c:v>44880.764965277776</c:v>
                </c:pt>
                <c:pt idx="12211">
                  <c:v>44880.764976851853</c:v>
                </c:pt>
                <c:pt idx="12212">
                  <c:v>44880.764988425923</c:v>
                </c:pt>
                <c:pt idx="12213">
                  <c:v>44880.764999999999</c:v>
                </c:pt>
                <c:pt idx="12214">
                  <c:v>44880.765011574076</c:v>
                </c:pt>
                <c:pt idx="12215">
                  <c:v>44880.765023148146</c:v>
                </c:pt>
                <c:pt idx="12216">
                  <c:v>44880.765034722222</c:v>
                </c:pt>
                <c:pt idx="12217">
                  <c:v>44880.765046296299</c:v>
                </c:pt>
                <c:pt idx="12218">
                  <c:v>44880.765057870369</c:v>
                </c:pt>
                <c:pt idx="12219">
                  <c:v>44880.765069444446</c:v>
                </c:pt>
                <c:pt idx="12220">
                  <c:v>44880.765081018515</c:v>
                </c:pt>
                <c:pt idx="12221">
                  <c:v>44880.765092592592</c:v>
                </c:pt>
                <c:pt idx="12222">
                  <c:v>44880.765104166669</c:v>
                </c:pt>
                <c:pt idx="12223">
                  <c:v>44880.765115740738</c:v>
                </c:pt>
                <c:pt idx="12224">
                  <c:v>44880.765127314815</c:v>
                </c:pt>
                <c:pt idx="12225">
                  <c:v>44880.765138888892</c:v>
                </c:pt>
                <c:pt idx="12226">
                  <c:v>44880.765150462961</c:v>
                </c:pt>
                <c:pt idx="12227">
                  <c:v>44880.765162037038</c:v>
                </c:pt>
                <c:pt idx="12228">
                  <c:v>44880.765173611115</c:v>
                </c:pt>
                <c:pt idx="12229">
                  <c:v>44880.765185185184</c:v>
                </c:pt>
                <c:pt idx="12230">
                  <c:v>44880.765196759261</c:v>
                </c:pt>
                <c:pt idx="12231">
                  <c:v>44880.765208333331</c:v>
                </c:pt>
                <c:pt idx="12232">
                  <c:v>44880.765219907407</c:v>
                </c:pt>
                <c:pt idx="12233">
                  <c:v>44880.765231481484</c:v>
                </c:pt>
                <c:pt idx="12234">
                  <c:v>44880.765243055554</c:v>
                </c:pt>
                <c:pt idx="12235">
                  <c:v>44880.76525462963</c:v>
                </c:pt>
                <c:pt idx="12236">
                  <c:v>44880.765266203707</c:v>
                </c:pt>
                <c:pt idx="12237">
                  <c:v>44880.765277777777</c:v>
                </c:pt>
                <c:pt idx="12238">
                  <c:v>44880.765289351853</c:v>
                </c:pt>
                <c:pt idx="12239">
                  <c:v>44880.765300925923</c:v>
                </c:pt>
                <c:pt idx="12240">
                  <c:v>44880.7653125</c:v>
                </c:pt>
                <c:pt idx="12241">
                  <c:v>44880.765324074076</c:v>
                </c:pt>
                <c:pt idx="12242">
                  <c:v>44880.765335648146</c:v>
                </c:pt>
                <c:pt idx="12243">
                  <c:v>44880.765347222223</c:v>
                </c:pt>
                <c:pt idx="12244">
                  <c:v>44880.7653587963</c:v>
                </c:pt>
                <c:pt idx="12245">
                  <c:v>44880.765370370369</c:v>
                </c:pt>
                <c:pt idx="12246">
                  <c:v>44880.765381944446</c:v>
                </c:pt>
                <c:pt idx="12247">
                  <c:v>44880.765393518515</c:v>
                </c:pt>
                <c:pt idx="12248">
                  <c:v>44880.765405092592</c:v>
                </c:pt>
                <c:pt idx="12249">
                  <c:v>44880.765416666669</c:v>
                </c:pt>
                <c:pt idx="12250">
                  <c:v>44880.765428240738</c:v>
                </c:pt>
                <c:pt idx="12251">
                  <c:v>44880.765439814815</c:v>
                </c:pt>
                <c:pt idx="12252">
                  <c:v>44880.765451388892</c:v>
                </c:pt>
                <c:pt idx="12253">
                  <c:v>44880.765462962961</c:v>
                </c:pt>
                <c:pt idx="12254">
                  <c:v>44880.765474537038</c:v>
                </c:pt>
                <c:pt idx="12255">
                  <c:v>44880.765486111108</c:v>
                </c:pt>
                <c:pt idx="12256">
                  <c:v>44880.765497685185</c:v>
                </c:pt>
                <c:pt idx="12257">
                  <c:v>44880.765509259261</c:v>
                </c:pt>
                <c:pt idx="12258">
                  <c:v>44880.765520833331</c:v>
                </c:pt>
                <c:pt idx="12259">
                  <c:v>44880.765532407408</c:v>
                </c:pt>
                <c:pt idx="12260">
                  <c:v>44880.765543981484</c:v>
                </c:pt>
                <c:pt idx="12261">
                  <c:v>44880.765555555554</c:v>
                </c:pt>
                <c:pt idx="12262">
                  <c:v>44880.765567129631</c:v>
                </c:pt>
                <c:pt idx="12263">
                  <c:v>44880.7655787037</c:v>
                </c:pt>
                <c:pt idx="12264">
                  <c:v>44880.765590277777</c:v>
                </c:pt>
                <c:pt idx="12265">
                  <c:v>44880.765601851854</c:v>
                </c:pt>
                <c:pt idx="12266">
                  <c:v>44880.765613425923</c:v>
                </c:pt>
                <c:pt idx="12267">
                  <c:v>44880.765625</c:v>
                </c:pt>
                <c:pt idx="12268">
                  <c:v>44880.765636574077</c:v>
                </c:pt>
                <c:pt idx="12269">
                  <c:v>44880.765648148146</c:v>
                </c:pt>
                <c:pt idx="12270">
                  <c:v>44880.765659722223</c:v>
                </c:pt>
                <c:pt idx="12271">
                  <c:v>44880.7656712963</c:v>
                </c:pt>
                <c:pt idx="12272">
                  <c:v>44880.765682870369</c:v>
                </c:pt>
                <c:pt idx="12273">
                  <c:v>44880.765694444446</c:v>
                </c:pt>
                <c:pt idx="12274">
                  <c:v>44880.765706018516</c:v>
                </c:pt>
                <c:pt idx="12275">
                  <c:v>44880.765717592592</c:v>
                </c:pt>
                <c:pt idx="12276">
                  <c:v>44880.765729166669</c:v>
                </c:pt>
                <c:pt idx="12277">
                  <c:v>44880.765740740739</c:v>
                </c:pt>
                <c:pt idx="12278">
                  <c:v>44880.765752314815</c:v>
                </c:pt>
                <c:pt idx="12279">
                  <c:v>44880.765763888892</c:v>
                </c:pt>
                <c:pt idx="12280">
                  <c:v>44880.765775462962</c:v>
                </c:pt>
                <c:pt idx="12281">
                  <c:v>44880.765787037039</c:v>
                </c:pt>
                <c:pt idx="12282">
                  <c:v>44880.765798611108</c:v>
                </c:pt>
                <c:pt idx="12283">
                  <c:v>44880.765810185185</c:v>
                </c:pt>
                <c:pt idx="12284">
                  <c:v>44880.765821759262</c:v>
                </c:pt>
                <c:pt idx="12285">
                  <c:v>44880.765833333331</c:v>
                </c:pt>
                <c:pt idx="12286">
                  <c:v>44880.765844907408</c:v>
                </c:pt>
                <c:pt idx="12287">
                  <c:v>44880.765856481485</c:v>
                </c:pt>
                <c:pt idx="12288">
                  <c:v>44880.765868055554</c:v>
                </c:pt>
                <c:pt idx="12289">
                  <c:v>44880.765879629631</c:v>
                </c:pt>
                <c:pt idx="12290">
                  <c:v>44880.7658912037</c:v>
                </c:pt>
                <c:pt idx="12291">
                  <c:v>44880.765902777777</c:v>
                </c:pt>
                <c:pt idx="12292">
                  <c:v>44880.765914351854</c:v>
                </c:pt>
                <c:pt idx="12293">
                  <c:v>44880.765925925924</c:v>
                </c:pt>
                <c:pt idx="12294">
                  <c:v>44880.7659375</c:v>
                </c:pt>
                <c:pt idx="12295">
                  <c:v>44880.765949074077</c:v>
                </c:pt>
                <c:pt idx="12296">
                  <c:v>44880.765960648147</c:v>
                </c:pt>
                <c:pt idx="12297">
                  <c:v>44880.765972222223</c:v>
                </c:pt>
                <c:pt idx="12298">
                  <c:v>44880.765983796293</c:v>
                </c:pt>
                <c:pt idx="12299">
                  <c:v>44880.76599537037</c:v>
                </c:pt>
                <c:pt idx="12300">
                  <c:v>44880.766006944446</c:v>
                </c:pt>
                <c:pt idx="12301">
                  <c:v>44880.766018518516</c:v>
                </c:pt>
                <c:pt idx="12302">
                  <c:v>44880.766030092593</c:v>
                </c:pt>
                <c:pt idx="12303">
                  <c:v>44880.766041666669</c:v>
                </c:pt>
                <c:pt idx="12304">
                  <c:v>44880.766053240739</c:v>
                </c:pt>
                <c:pt idx="12305">
                  <c:v>44880.766064814816</c:v>
                </c:pt>
                <c:pt idx="12306">
                  <c:v>44880.766076388885</c:v>
                </c:pt>
                <c:pt idx="12307">
                  <c:v>44880.766087962962</c:v>
                </c:pt>
                <c:pt idx="12308">
                  <c:v>44880.766099537039</c:v>
                </c:pt>
                <c:pt idx="12309">
                  <c:v>44880.766111111108</c:v>
                </c:pt>
                <c:pt idx="12310">
                  <c:v>44880.766122685185</c:v>
                </c:pt>
                <c:pt idx="12311">
                  <c:v>44880.766134259262</c:v>
                </c:pt>
                <c:pt idx="12312">
                  <c:v>44880.766145833331</c:v>
                </c:pt>
                <c:pt idx="12313">
                  <c:v>44880.766157407408</c:v>
                </c:pt>
                <c:pt idx="12314">
                  <c:v>44880.766168981485</c:v>
                </c:pt>
                <c:pt idx="12315">
                  <c:v>44880.766180555554</c:v>
                </c:pt>
                <c:pt idx="12316">
                  <c:v>44880.766192129631</c:v>
                </c:pt>
                <c:pt idx="12317">
                  <c:v>44880.766203703701</c:v>
                </c:pt>
                <c:pt idx="12318">
                  <c:v>44880.766215277778</c:v>
                </c:pt>
                <c:pt idx="12319">
                  <c:v>44880.766226851854</c:v>
                </c:pt>
                <c:pt idx="12320">
                  <c:v>44880.766238425924</c:v>
                </c:pt>
                <c:pt idx="12321">
                  <c:v>44880.766250000001</c:v>
                </c:pt>
                <c:pt idx="12322">
                  <c:v>44880.766261574077</c:v>
                </c:pt>
                <c:pt idx="12323">
                  <c:v>44880.766273148147</c:v>
                </c:pt>
                <c:pt idx="12324">
                  <c:v>44880.766284722224</c:v>
                </c:pt>
                <c:pt idx="12325">
                  <c:v>44880.766296296293</c:v>
                </c:pt>
                <c:pt idx="12326">
                  <c:v>44880.76630787037</c:v>
                </c:pt>
                <c:pt idx="12327">
                  <c:v>44880.766319444447</c:v>
                </c:pt>
                <c:pt idx="12328">
                  <c:v>44880.766331018516</c:v>
                </c:pt>
                <c:pt idx="12329">
                  <c:v>44880.766342592593</c:v>
                </c:pt>
                <c:pt idx="12330">
                  <c:v>44880.76635416667</c:v>
                </c:pt>
                <c:pt idx="12331">
                  <c:v>44880.766365740739</c:v>
                </c:pt>
                <c:pt idx="12332">
                  <c:v>44880.766377314816</c:v>
                </c:pt>
                <c:pt idx="12333">
                  <c:v>44880.766388888886</c:v>
                </c:pt>
                <c:pt idx="12334">
                  <c:v>44880.766400462962</c:v>
                </c:pt>
                <c:pt idx="12335">
                  <c:v>44880.766412037039</c:v>
                </c:pt>
                <c:pt idx="12336">
                  <c:v>44880.766423611109</c:v>
                </c:pt>
                <c:pt idx="12337">
                  <c:v>44880.766435185185</c:v>
                </c:pt>
                <c:pt idx="12338">
                  <c:v>44880.766446759262</c:v>
                </c:pt>
                <c:pt idx="12339">
                  <c:v>44880.766458333332</c:v>
                </c:pt>
                <c:pt idx="12340">
                  <c:v>44880.766469907408</c:v>
                </c:pt>
                <c:pt idx="12341">
                  <c:v>44880.766481481478</c:v>
                </c:pt>
                <c:pt idx="12342">
                  <c:v>44880.766493055555</c:v>
                </c:pt>
                <c:pt idx="12343">
                  <c:v>44880.766504629632</c:v>
                </c:pt>
                <c:pt idx="12344">
                  <c:v>44880.766516203701</c:v>
                </c:pt>
                <c:pt idx="12345">
                  <c:v>44880.766527777778</c:v>
                </c:pt>
                <c:pt idx="12346">
                  <c:v>44880.766539351855</c:v>
                </c:pt>
                <c:pt idx="12347">
                  <c:v>44880.766550925924</c:v>
                </c:pt>
                <c:pt idx="12348">
                  <c:v>44880.766562500001</c:v>
                </c:pt>
                <c:pt idx="12349">
                  <c:v>44880.766574074078</c:v>
                </c:pt>
                <c:pt idx="12350">
                  <c:v>44880.766585648147</c:v>
                </c:pt>
                <c:pt idx="12351">
                  <c:v>44880.766597222224</c:v>
                </c:pt>
                <c:pt idx="12352">
                  <c:v>44880.766608796293</c:v>
                </c:pt>
                <c:pt idx="12353">
                  <c:v>44880.76662037037</c:v>
                </c:pt>
                <c:pt idx="12354">
                  <c:v>44880.766631944447</c:v>
                </c:pt>
                <c:pt idx="12355">
                  <c:v>44880.766643518517</c:v>
                </c:pt>
                <c:pt idx="12356">
                  <c:v>44880.766655092593</c:v>
                </c:pt>
                <c:pt idx="12357">
                  <c:v>44880.76666666667</c:v>
                </c:pt>
                <c:pt idx="12358">
                  <c:v>44880.76667824074</c:v>
                </c:pt>
                <c:pt idx="12359">
                  <c:v>44880.766689814816</c:v>
                </c:pt>
                <c:pt idx="12360">
                  <c:v>44880.766701388886</c:v>
                </c:pt>
                <c:pt idx="12361">
                  <c:v>44880.766712962963</c:v>
                </c:pt>
                <c:pt idx="12362">
                  <c:v>44880.766724537039</c:v>
                </c:pt>
                <c:pt idx="12363">
                  <c:v>44880.766736111109</c:v>
                </c:pt>
                <c:pt idx="12364">
                  <c:v>44880.766747685186</c:v>
                </c:pt>
                <c:pt idx="12365">
                  <c:v>44880.766759259262</c:v>
                </c:pt>
                <c:pt idx="12366">
                  <c:v>44880.766770833332</c:v>
                </c:pt>
                <c:pt idx="12367">
                  <c:v>44880.766782407409</c:v>
                </c:pt>
                <c:pt idx="12368">
                  <c:v>44880.766793981478</c:v>
                </c:pt>
                <c:pt idx="12369">
                  <c:v>44880.766805555555</c:v>
                </c:pt>
                <c:pt idx="12370">
                  <c:v>44880.766817129632</c:v>
                </c:pt>
                <c:pt idx="12371">
                  <c:v>44880.766828703701</c:v>
                </c:pt>
                <c:pt idx="12372">
                  <c:v>44880.766840277778</c:v>
                </c:pt>
                <c:pt idx="12373">
                  <c:v>44880.766851851855</c:v>
                </c:pt>
                <c:pt idx="12374">
                  <c:v>44880.766863425924</c:v>
                </c:pt>
                <c:pt idx="12375">
                  <c:v>44880.766875000001</c:v>
                </c:pt>
                <c:pt idx="12376">
                  <c:v>44880.766886574071</c:v>
                </c:pt>
                <c:pt idx="12377">
                  <c:v>44880.766898148147</c:v>
                </c:pt>
                <c:pt idx="12378">
                  <c:v>44880.766909722224</c:v>
                </c:pt>
                <c:pt idx="12379">
                  <c:v>44880.766921296294</c:v>
                </c:pt>
                <c:pt idx="12380">
                  <c:v>44880.766932870371</c:v>
                </c:pt>
                <c:pt idx="12381">
                  <c:v>44880.766944444447</c:v>
                </c:pt>
                <c:pt idx="12382">
                  <c:v>44880.766956018517</c:v>
                </c:pt>
                <c:pt idx="12383">
                  <c:v>44880.766967592594</c:v>
                </c:pt>
                <c:pt idx="12384">
                  <c:v>44880.766979166663</c:v>
                </c:pt>
                <c:pt idx="12385">
                  <c:v>44880.76699074074</c:v>
                </c:pt>
                <c:pt idx="12386">
                  <c:v>44880.767002314817</c:v>
                </c:pt>
                <c:pt idx="12387">
                  <c:v>44880.767013888886</c:v>
                </c:pt>
                <c:pt idx="12388">
                  <c:v>44880.767025462963</c:v>
                </c:pt>
                <c:pt idx="12389">
                  <c:v>44880.76703703704</c:v>
                </c:pt>
                <c:pt idx="12390">
                  <c:v>44880.767048611109</c:v>
                </c:pt>
                <c:pt idx="12391">
                  <c:v>44880.767060185186</c:v>
                </c:pt>
                <c:pt idx="12392">
                  <c:v>44880.767071759263</c:v>
                </c:pt>
                <c:pt idx="12393">
                  <c:v>44880.767083333332</c:v>
                </c:pt>
                <c:pt idx="12394">
                  <c:v>44880.767094907409</c:v>
                </c:pt>
                <c:pt idx="12395">
                  <c:v>44880.767106481479</c:v>
                </c:pt>
                <c:pt idx="12396">
                  <c:v>44880.767118055555</c:v>
                </c:pt>
                <c:pt idx="12397">
                  <c:v>44880.767129629632</c:v>
                </c:pt>
                <c:pt idx="12398">
                  <c:v>44880.767141203702</c:v>
                </c:pt>
                <c:pt idx="12399">
                  <c:v>44880.767152777778</c:v>
                </c:pt>
                <c:pt idx="12400">
                  <c:v>44880.767164351855</c:v>
                </c:pt>
                <c:pt idx="12401">
                  <c:v>44880.767175925925</c:v>
                </c:pt>
                <c:pt idx="12402">
                  <c:v>44880.767187500001</c:v>
                </c:pt>
                <c:pt idx="12403">
                  <c:v>44880.767199074071</c:v>
                </c:pt>
                <c:pt idx="12404">
                  <c:v>44880.767210648148</c:v>
                </c:pt>
                <c:pt idx="12405">
                  <c:v>44880.767222222225</c:v>
                </c:pt>
                <c:pt idx="12406">
                  <c:v>44880.767233796294</c:v>
                </c:pt>
                <c:pt idx="12407">
                  <c:v>44880.767245370371</c:v>
                </c:pt>
                <c:pt idx="12408">
                  <c:v>44880.767256944448</c:v>
                </c:pt>
                <c:pt idx="12409">
                  <c:v>44880.767268518517</c:v>
                </c:pt>
                <c:pt idx="12410">
                  <c:v>44880.767280092594</c:v>
                </c:pt>
                <c:pt idx="12411">
                  <c:v>44880.767291666663</c:v>
                </c:pt>
                <c:pt idx="12412">
                  <c:v>44880.76730324074</c:v>
                </c:pt>
                <c:pt idx="12413">
                  <c:v>44880.767314814817</c:v>
                </c:pt>
                <c:pt idx="12414">
                  <c:v>44880.767326388886</c:v>
                </c:pt>
                <c:pt idx="12415">
                  <c:v>44880.767337962963</c:v>
                </c:pt>
                <c:pt idx="12416">
                  <c:v>44880.76734953704</c:v>
                </c:pt>
                <c:pt idx="12417">
                  <c:v>44880.767361111109</c:v>
                </c:pt>
                <c:pt idx="12418">
                  <c:v>44880.767372685186</c:v>
                </c:pt>
                <c:pt idx="12419">
                  <c:v>44880.767384259256</c:v>
                </c:pt>
                <c:pt idx="12420">
                  <c:v>44880.767395833333</c:v>
                </c:pt>
                <c:pt idx="12421">
                  <c:v>44880.767407407409</c:v>
                </c:pt>
                <c:pt idx="12422">
                  <c:v>44880.767418981479</c:v>
                </c:pt>
                <c:pt idx="12423">
                  <c:v>44880.767430555556</c:v>
                </c:pt>
                <c:pt idx="12424">
                  <c:v>44880.767442129632</c:v>
                </c:pt>
                <c:pt idx="12425">
                  <c:v>44880.767453703702</c:v>
                </c:pt>
                <c:pt idx="12426">
                  <c:v>44880.767465277779</c:v>
                </c:pt>
                <c:pt idx="12427">
                  <c:v>44880.767476851855</c:v>
                </c:pt>
                <c:pt idx="12428">
                  <c:v>44880.767488425925</c:v>
                </c:pt>
                <c:pt idx="12429">
                  <c:v>44880.767500000002</c:v>
                </c:pt>
                <c:pt idx="12430">
                  <c:v>44880.767511574071</c:v>
                </c:pt>
                <c:pt idx="12431">
                  <c:v>44880.767523148148</c:v>
                </c:pt>
                <c:pt idx="12432">
                  <c:v>44880.767534722225</c:v>
                </c:pt>
                <c:pt idx="12433">
                  <c:v>44880.767546296294</c:v>
                </c:pt>
                <c:pt idx="12434">
                  <c:v>44880.767557870371</c:v>
                </c:pt>
                <c:pt idx="12435">
                  <c:v>44880.767569444448</c:v>
                </c:pt>
                <c:pt idx="12436">
                  <c:v>44880.767581018517</c:v>
                </c:pt>
                <c:pt idx="12437">
                  <c:v>44880.767592592594</c:v>
                </c:pt>
                <c:pt idx="12438">
                  <c:v>44880.767604166664</c:v>
                </c:pt>
                <c:pt idx="12439">
                  <c:v>44880.76761574074</c:v>
                </c:pt>
                <c:pt idx="12440">
                  <c:v>44880.767627314817</c:v>
                </c:pt>
                <c:pt idx="12441">
                  <c:v>44880.767638888887</c:v>
                </c:pt>
                <c:pt idx="12442">
                  <c:v>44880.767650462964</c:v>
                </c:pt>
                <c:pt idx="12443">
                  <c:v>44880.76766203704</c:v>
                </c:pt>
                <c:pt idx="12444">
                  <c:v>44880.76767361111</c:v>
                </c:pt>
                <c:pt idx="12445">
                  <c:v>44880.767685185187</c:v>
                </c:pt>
                <c:pt idx="12446">
                  <c:v>44880.767696759256</c:v>
                </c:pt>
                <c:pt idx="12447">
                  <c:v>44880.767708333333</c:v>
                </c:pt>
                <c:pt idx="12448">
                  <c:v>44880.76771990741</c:v>
                </c:pt>
                <c:pt idx="12449">
                  <c:v>44880.767731481479</c:v>
                </c:pt>
                <c:pt idx="12450">
                  <c:v>44880.767743055556</c:v>
                </c:pt>
                <c:pt idx="12451">
                  <c:v>44880.767754629633</c:v>
                </c:pt>
                <c:pt idx="12452">
                  <c:v>44880.767766203702</c:v>
                </c:pt>
                <c:pt idx="12453">
                  <c:v>44880.767777777779</c:v>
                </c:pt>
                <c:pt idx="12454">
                  <c:v>44880.767789351848</c:v>
                </c:pt>
                <c:pt idx="12455">
                  <c:v>44880.767800925925</c:v>
                </c:pt>
                <c:pt idx="12456">
                  <c:v>44880.767812500002</c:v>
                </c:pt>
                <c:pt idx="12457">
                  <c:v>44880.767824074072</c:v>
                </c:pt>
                <c:pt idx="12458">
                  <c:v>44880.767835648148</c:v>
                </c:pt>
                <c:pt idx="12459">
                  <c:v>44880.767847222225</c:v>
                </c:pt>
                <c:pt idx="12460">
                  <c:v>44880.767858796295</c:v>
                </c:pt>
                <c:pt idx="12461">
                  <c:v>44880.767870370371</c:v>
                </c:pt>
                <c:pt idx="12462">
                  <c:v>44880.767881944441</c:v>
                </c:pt>
                <c:pt idx="12463">
                  <c:v>44880.767893518518</c:v>
                </c:pt>
                <c:pt idx="12464">
                  <c:v>44880.767905092594</c:v>
                </c:pt>
                <c:pt idx="12465">
                  <c:v>44880.767916666664</c:v>
                </c:pt>
                <c:pt idx="12466">
                  <c:v>44880.767928240741</c:v>
                </c:pt>
                <c:pt idx="12467">
                  <c:v>44880.767939814818</c:v>
                </c:pt>
                <c:pt idx="12468">
                  <c:v>44880.767951388887</c:v>
                </c:pt>
                <c:pt idx="12469">
                  <c:v>44880.767962962964</c:v>
                </c:pt>
                <c:pt idx="12470">
                  <c:v>44880.767974537041</c:v>
                </c:pt>
                <c:pt idx="12471">
                  <c:v>44880.76798611111</c:v>
                </c:pt>
                <c:pt idx="12472">
                  <c:v>44880.767997685187</c:v>
                </c:pt>
                <c:pt idx="12473">
                  <c:v>44880.768009259256</c:v>
                </c:pt>
                <c:pt idx="12474">
                  <c:v>44880.768020833333</c:v>
                </c:pt>
                <c:pt idx="12475">
                  <c:v>44880.76803240741</c:v>
                </c:pt>
                <c:pt idx="12476">
                  <c:v>44880.768043981479</c:v>
                </c:pt>
                <c:pt idx="12477">
                  <c:v>44880.768055555556</c:v>
                </c:pt>
                <c:pt idx="12478">
                  <c:v>44880.768067129633</c:v>
                </c:pt>
                <c:pt idx="12479">
                  <c:v>44880.768078703702</c:v>
                </c:pt>
                <c:pt idx="12480">
                  <c:v>44880.768090277779</c:v>
                </c:pt>
                <c:pt idx="12481">
                  <c:v>44880.768101851849</c:v>
                </c:pt>
                <c:pt idx="12482">
                  <c:v>44880.768113425926</c:v>
                </c:pt>
                <c:pt idx="12483">
                  <c:v>44880.768125000002</c:v>
                </c:pt>
                <c:pt idx="12484">
                  <c:v>44880.768136574072</c:v>
                </c:pt>
                <c:pt idx="12485">
                  <c:v>44880.768148148149</c:v>
                </c:pt>
                <c:pt idx="12486">
                  <c:v>44880.768159722225</c:v>
                </c:pt>
                <c:pt idx="12487">
                  <c:v>44880.768171296295</c:v>
                </c:pt>
                <c:pt idx="12488">
                  <c:v>44880.768182870372</c:v>
                </c:pt>
                <c:pt idx="12489">
                  <c:v>44880.768194444441</c:v>
                </c:pt>
                <c:pt idx="12490">
                  <c:v>44880.768206018518</c:v>
                </c:pt>
                <c:pt idx="12491">
                  <c:v>44880.768217592595</c:v>
                </c:pt>
                <c:pt idx="12492">
                  <c:v>44880.768229166664</c:v>
                </c:pt>
                <c:pt idx="12493">
                  <c:v>44880.768240740741</c:v>
                </c:pt>
                <c:pt idx="12494">
                  <c:v>44880.768252314818</c:v>
                </c:pt>
                <c:pt idx="12495">
                  <c:v>44880.768263888887</c:v>
                </c:pt>
                <c:pt idx="12496">
                  <c:v>44880.768275462964</c:v>
                </c:pt>
                <c:pt idx="12497">
                  <c:v>44880.768287037034</c:v>
                </c:pt>
                <c:pt idx="12498">
                  <c:v>44880.76829861111</c:v>
                </c:pt>
                <c:pt idx="12499">
                  <c:v>44880.768310185187</c:v>
                </c:pt>
                <c:pt idx="12500">
                  <c:v>44880.768321759257</c:v>
                </c:pt>
                <c:pt idx="12501">
                  <c:v>44880.768333333333</c:v>
                </c:pt>
                <c:pt idx="12502">
                  <c:v>44880.76834490741</c:v>
                </c:pt>
                <c:pt idx="12503">
                  <c:v>44880.76835648148</c:v>
                </c:pt>
                <c:pt idx="12504">
                  <c:v>44880.768368055556</c:v>
                </c:pt>
                <c:pt idx="12505">
                  <c:v>44880.768379629626</c:v>
                </c:pt>
                <c:pt idx="12506">
                  <c:v>44880.768391203703</c:v>
                </c:pt>
                <c:pt idx="12507">
                  <c:v>44880.76840277778</c:v>
                </c:pt>
                <c:pt idx="12508">
                  <c:v>44880.768414351849</c:v>
                </c:pt>
                <c:pt idx="12509">
                  <c:v>44880.768425925926</c:v>
                </c:pt>
                <c:pt idx="12510">
                  <c:v>44880.768437500003</c:v>
                </c:pt>
                <c:pt idx="12511">
                  <c:v>44880.768449074072</c:v>
                </c:pt>
                <c:pt idx="12512">
                  <c:v>44880.768460648149</c:v>
                </c:pt>
                <c:pt idx="12513">
                  <c:v>44880.768472222226</c:v>
                </c:pt>
                <c:pt idx="12514">
                  <c:v>44880.768483796295</c:v>
                </c:pt>
                <c:pt idx="12515">
                  <c:v>44880.768495370372</c:v>
                </c:pt>
                <c:pt idx="12516">
                  <c:v>44880.768506944441</c:v>
                </c:pt>
                <c:pt idx="12517">
                  <c:v>44880.768518518518</c:v>
                </c:pt>
                <c:pt idx="12518">
                  <c:v>44880.768530092595</c:v>
                </c:pt>
                <c:pt idx="12519">
                  <c:v>44880.768541666665</c:v>
                </c:pt>
                <c:pt idx="12520">
                  <c:v>44880.768553240741</c:v>
                </c:pt>
                <c:pt idx="12521">
                  <c:v>44880.768564814818</c:v>
                </c:pt>
                <c:pt idx="12522">
                  <c:v>44880.768576388888</c:v>
                </c:pt>
                <c:pt idx="12523">
                  <c:v>44880.768587962964</c:v>
                </c:pt>
                <c:pt idx="12524">
                  <c:v>44880.768599537034</c:v>
                </c:pt>
                <c:pt idx="12525">
                  <c:v>44880.768611111111</c:v>
                </c:pt>
                <c:pt idx="12526">
                  <c:v>44880.768622685187</c:v>
                </c:pt>
                <c:pt idx="12527">
                  <c:v>44880.768634259257</c:v>
                </c:pt>
                <c:pt idx="12528">
                  <c:v>44880.768645833334</c:v>
                </c:pt>
                <c:pt idx="12529">
                  <c:v>44880.768657407411</c:v>
                </c:pt>
                <c:pt idx="12530">
                  <c:v>44880.76866898148</c:v>
                </c:pt>
                <c:pt idx="12531">
                  <c:v>44880.768680555557</c:v>
                </c:pt>
                <c:pt idx="12532">
                  <c:v>44880.768692129626</c:v>
                </c:pt>
                <c:pt idx="12533">
                  <c:v>44880.768703703703</c:v>
                </c:pt>
                <c:pt idx="12534">
                  <c:v>44880.76871527778</c:v>
                </c:pt>
                <c:pt idx="12535">
                  <c:v>44880.768726851849</c:v>
                </c:pt>
                <c:pt idx="12536">
                  <c:v>44880.768738425926</c:v>
                </c:pt>
                <c:pt idx="12537">
                  <c:v>44880.768750000003</c:v>
                </c:pt>
                <c:pt idx="12538">
                  <c:v>44880.768761574072</c:v>
                </c:pt>
                <c:pt idx="12539">
                  <c:v>44880.768773148149</c:v>
                </c:pt>
                <c:pt idx="12540">
                  <c:v>44880.768784722219</c:v>
                </c:pt>
                <c:pt idx="12541">
                  <c:v>44880.768796296295</c:v>
                </c:pt>
                <c:pt idx="12542">
                  <c:v>44880.768807870372</c:v>
                </c:pt>
                <c:pt idx="12543">
                  <c:v>44880.768819444442</c:v>
                </c:pt>
                <c:pt idx="12544">
                  <c:v>44880.768831018519</c:v>
                </c:pt>
                <c:pt idx="12545">
                  <c:v>44880.768842592595</c:v>
                </c:pt>
                <c:pt idx="12546">
                  <c:v>44880.768854166665</c:v>
                </c:pt>
                <c:pt idx="12547">
                  <c:v>44880.768865740742</c:v>
                </c:pt>
                <c:pt idx="12548">
                  <c:v>44880.768877314818</c:v>
                </c:pt>
                <c:pt idx="12549">
                  <c:v>44880.768888888888</c:v>
                </c:pt>
                <c:pt idx="12550">
                  <c:v>44880.768900462965</c:v>
                </c:pt>
                <c:pt idx="12551">
                  <c:v>44880.768912037034</c:v>
                </c:pt>
                <c:pt idx="12552">
                  <c:v>44880.768923611111</c:v>
                </c:pt>
                <c:pt idx="12553">
                  <c:v>44880.768935185188</c:v>
                </c:pt>
                <c:pt idx="12554">
                  <c:v>44880.768946759257</c:v>
                </c:pt>
                <c:pt idx="12555">
                  <c:v>44880.768958333334</c:v>
                </c:pt>
                <c:pt idx="12556">
                  <c:v>44880.768969907411</c:v>
                </c:pt>
                <c:pt idx="12557">
                  <c:v>44880.76898148148</c:v>
                </c:pt>
                <c:pt idx="12558">
                  <c:v>44880.768993055557</c:v>
                </c:pt>
                <c:pt idx="12559">
                  <c:v>44880.769004629627</c:v>
                </c:pt>
                <c:pt idx="12560">
                  <c:v>44880.769016203703</c:v>
                </c:pt>
                <c:pt idx="12561">
                  <c:v>44880.76902777778</c:v>
                </c:pt>
                <c:pt idx="12562">
                  <c:v>44880.76903935185</c:v>
                </c:pt>
                <c:pt idx="12563">
                  <c:v>44880.769050925926</c:v>
                </c:pt>
                <c:pt idx="12564">
                  <c:v>44880.769062500003</c:v>
                </c:pt>
                <c:pt idx="12565">
                  <c:v>44880.769074074073</c:v>
                </c:pt>
                <c:pt idx="12566">
                  <c:v>44880.769085648149</c:v>
                </c:pt>
                <c:pt idx="12567">
                  <c:v>44880.769097222219</c:v>
                </c:pt>
                <c:pt idx="12568">
                  <c:v>44880.769108796296</c:v>
                </c:pt>
                <c:pt idx="12569">
                  <c:v>44880.769120370373</c:v>
                </c:pt>
                <c:pt idx="12570">
                  <c:v>44880.769131944442</c:v>
                </c:pt>
                <c:pt idx="12571">
                  <c:v>44880.769143518519</c:v>
                </c:pt>
                <c:pt idx="12572">
                  <c:v>44880.769155092596</c:v>
                </c:pt>
                <c:pt idx="12573">
                  <c:v>44880.769166666665</c:v>
                </c:pt>
                <c:pt idx="12574">
                  <c:v>44880.769178240742</c:v>
                </c:pt>
                <c:pt idx="12575">
                  <c:v>44880.769189814811</c:v>
                </c:pt>
                <c:pt idx="12576">
                  <c:v>44880.769201388888</c:v>
                </c:pt>
                <c:pt idx="12577">
                  <c:v>44880.769212962965</c:v>
                </c:pt>
                <c:pt idx="12578">
                  <c:v>44880.769224537034</c:v>
                </c:pt>
                <c:pt idx="12579">
                  <c:v>44880.769236111111</c:v>
                </c:pt>
                <c:pt idx="12580">
                  <c:v>44880.769247685188</c:v>
                </c:pt>
                <c:pt idx="12581">
                  <c:v>44880.769259259258</c:v>
                </c:pt>
                <c:pt idx="12582">
                  <c:v>44880.769270833334</c:v>
                </c:pt>
                <c:pt idx="12583">
                  <c:v>44880.769282407404</c:v>
                </c:pt>
                <c:pt idx="12584">
                  <c:v>44880.769293981481</c:v>
                </c:pt>
                <c:pt idx="12585">
                  <c:v>44880.769305555557</c:v>
                </c:pt>
                <c:pt idx="12586">
                  <c:v>44880.769317129627</c:v>
                </c:pt>
                <c:pt idx="12587">
                  <c:v>44880.769328703704</c:v>
                </c:pt>
                <c:pt idx="12588">
                  <c:v>44880.76934027778</c:v>
                </c:pt>
                <c:pt idx="12589">
                  <c:v>44880.76935185185</c:v>
                </c:pt>
                <c:pt idx="12590">
                  <c:v>44880.769363425927</c:v>
                </c:pt>
                <c:pt idx="12591">
                  <c:v>44880.769375000003</c:v>
                </c:pt>
                <c:pt idx="12592">
                  <c:v>44880.769386574073</c:v>
                </c:pt>
                <c:pt idx="12593">
                  <c:v>44880.76939814815</c:v>
                </c:pt>
                <c:pt idx="12594">
                  <c:v>44880.769409722219</c:v>
                </c:pt>
                <c:pt idx="12595">
                  <c:v>44880.769421296296</c:v>
                </c:pt>
                <c:pt idx="12596">
                  <c:v>44880.769432870373</c:v>
                </c:pt>
                <c:pt idx="12597">
                  <c:v>44880.769444444442</c:v>
                </c:pt>
                <c:pt idx="12598">
                  <c:v>44880.769456018519</c:v>
                </c:pt>
                <c:pt idx="12599">
                  <c:v>44880.769467592596</c:v>
                </c:pt>
                <c:pt idx="12600">
                  <c:v>44880.769479166665</c:v>
                </c:pt>
                <c:pt idx="12601">
                  <c:v>44880.769490740742</c:v>
                </c:pt>
                <c:pt idx="12602">
                  <c:v>44880.769502314812</c:v>
                </c:pt>
                <c:pt idx="12603">
                  <c:v>44880.769513888888</c:v>
                </c:pt>
                <c:pt idx="12604">
                  <c:v>44880.769525462965</c:v>
                </c:pt>
                <c:pt idx="12605">
                  <c:v>44880.769537037035</c:v>
                </c:pt>
                <c:pt idx="12606">
                  <c:v>44880.769548611112</c:v>
                </c:pt>
                <c:pt idx="12607">
                  <c:v>44880.769560185188</c:v>
                </c:pt>
                <c:pt idx="12608">
                  <c:v>44880.769571759258</c:v>
                </c:pt>
                <c:pt idx="12609">
                  <c:v>44880.769583333335</c:v>
                </c:pt>
                <c:pt idx="12610">
                  <c:v>44880.769594907404</c:v>
                </c:pt>
                <c:pt idx="12611">
                  <c:v>44880.769606481481</c:v>
                </c:pt>
                <c:pt idx="12612">
                  <c:v>44880.769618055558</c:v>
                </c:pt>
                <c:pt idx="12613">
                  <c:v>44880.769629629627</c:v>
                </c:pt>
                <c:pt idx="12614">
                  <c:v>44880.769641203704</c:v>
                </c:pt>
                <c:pt idx="12615">
                  <c:v>44880.769652777781</c:v>
                </c:pt>
                <c:pt idx="12616">
                  <c:v>44880.76966435185</c:v>
                </c:pt>
                <c:pt idx="12617">
                  <c:v>44880.769675925927</c:v>
                </c:pt>
                <c:pt idx="12618">
                  <c:v>44880.769687499997</c:v>
                </c:pt>
                <c:pt idx="12619">
                  <c:v>44880.769699074073</c:v>
                </c:pt>
                <c:pt idx="12620">
                  <c:v>44880.76971064815</c:v>
                </c:pt>
                <c:pt idx="12621">
                  <c:v>44880.76972222222</c:v>
                </c:pt>
                <c:pt idx="12622">
                  <c:v>44880.769733796296</c:v>
                </c:pt>
                <c:pt idx="12623">
                  <c:v>44880.769745370373</c:v>
                </c:pt>
                <c:pt idx="12624">
                  <c:v>44880.769756944443</c:v>
                </c:pt>
                <c:pt idx="12625">
                  <c:v>44880.769768518519</c:v>
                </c:pt>
                <c:pt idx="12626">
                  <c:v>44880.769780092596</c:v>
                </c:pt>
                <c:pt idx="12627">
                  <c:v>44880.769791666666</c:v>
                </c:pt>
                <c:pt idx="12628">
                  <c:v>44880.769803240742</c:v>
                </c:pt>
                <c:pt idx="12629">
                  <c:v>44880.769814814812</c:v>
                </c:pt>
                <c:pt idx="12630">
                  <c:v>44880.769826388889</c:v>
                </c:pt>
                <c:pt idx="12631">
                  <c:v>44880.769837962966</c:v>
                </c:pt>
                <c:pt idx="12632">
                  <c:v>44880.769849537035</c:v>
                </c:pt>
                <c:pt idx="12633">
                  <c:v>44880.769861111112</c:v>
                </c:pt>
                <c:pt idx="12634">
                  <c:v>44880.769872685189</c:v>
                </c:pt>
                <c:pt idx="12635">
                  <c:v>44880.769884259258</c:v>
                </c:pt>
                <c:pt idx="12636">
                  <c:v>44880.769895833335</c:v>
                </c:pt>
                <c:pt idx="12637">
                  <c:v>44880.769907407404</c:v>
                </c:pt>
                <c:pt idx="12638">
                  <c:v>44880.769918981481</c:v>
                </c:pt>
                <c:pt idx="12639">
                  <c:v>44880.769930555558</c:v>
                </c:pt>
                <c:pt idx="12640">
                  <c:v>44880.769942129627</c:v>
                </c:pt>
                <c:pt idx="12641">
                  <c:v>44880.769953703704</c:v>
                </c:pt>
                <c:pt idx="12642">
                  <c:v>44880.769965277781</c:v>
                </c:pt>
                <c:pt idx="12643">
                  <c:v>44880.769976851851</c:v>
                </c:pt>
                <c:pt idx="12644">
                  <c:v>44880.769988425927</c:v>
                </c:pt>
                <c:pt idx="12645">
                  <c:v>44880.77</c:v>
                </c:pt>
                <c:pt idx="12646">
                  <c:v>44880.770011574074</c:v>
                </c:pt>
                <c:pt idx="12647">
                  <c:v>44880.77002314815</c:v>
                </c:pt>
                <c:pt idx="12648">
                  <c:v>44880.77003472222</c:v>
                </c:pt>
                <c:pt idx="12649">
                  <c:v>44880.770046296297</c:v>
                </c:pt>
                <c:pt idx="12650">
                  <c:v>44880.770057870373</c:v>
                </c:pt>
                <c:pt idx="12651">
                  <c:v>44880.770069444443</c:v>
                </c:pt>
                <c:pt idx="12652">
                  <c:v>44880.77008101852</c:v>
                </c:pt>
                <c:pt idx="12653">
                  <c:v>44880.770092592589</c:v>
                </c:pt>
                <c:pt idx="12654">
                  <c:v>44880.770104166666</c:v>
                </c:pt>
                <c:pt idx="12655">
                  <c:v>44880.770115740743</c:v>
                </c:pt>
                <c:pt idx="12656">
                  <c:v>44880.770127314812</c:v>
                </c:pt>
                <c:pt idx="12657">
                  <c:v>44880.770138888889</c:v>
                </c:pt>
                <c:pt idx="12658">
                  <c:v>44880.770150462966</c:v>
                </c:pt>
                <c:pt idx="12659">
                  <c:v>44880.770162037035</c:v>
                </c:pt>
                <c:pt idx="12660">
                  <c:v>44880.770173611112</c:v>
                </c:pt>
                <c:pt idx="12661">
                  <c:v>44880.770185185182</c:v>
                </c:pt>
                <c:pt idx="12662">
                  <c:v>44880.770196759258</c:v>
                </c:pt>
                <c:pt idx="12663">
                  <c:v>44880.770208333335</c:v>
                </c:pt>
                <c:pt idx="12664">
                  <c:v>44880.770219907405</c:v>
                </c:pt>
                <c:pt idx="12665">
                  <c:v>44880.770231481481</c:v>
                </c:pt>
                <c:pt idx="12666">
                  <c:v>44880.770243055558</c:v>
                </c:pt>
                <c:pt idx="12667">
                  <c:v>44880.770254629628</c:v>
                </c:pt>
                <c:pt idx="12668">
                  <c:v>44880.770266203705</c:v>
                </c:pt>
                <c:pt idx="12669">
                  <c:v>44880.770277777781</c:v>
                </c:pt>
                <c:pt idx="12670">
                  <c:v>44880.770289351851</c:v>
                </c:pt>
                <c:pt idx="12671">
                  <c:v>44880.770300925928</c:v>
                </c:pt>
                <c:pt idx="12672">
                  <c:v>44880.770312499997</c:v>
                </c:pt>
                <c:pt idx="12673">
                  <c:v>44880.770324074074</c:v>
                </c:pt>
                <c:pt idx="12674">
                  <c:v>44880.770335648151</c:v>
                </c:pt>
                <c:pt idx="12675">
                  <c:v>44880.77034722222</c:v>
                </c:pt>
                <c:pt idx="12676">
                  <c:v>44880.770358796297</c:v>
                </c:pt>
                <c:pt idx="12677">
                  <c:v>44880.770370370374</c:v>
                </c:pt>
                <c:pt idx="12678">
                  <c:v>44880.770381944443</c:v>
                </c:pt>
                <c:pt idx="12679">
                  <c:v>44880.77039351852</c:v>
                </c:pt>
                <c:pt idx="12680">
                  <c:v>44880.770405092589</c:v>
                </c:pt>
                <c:pt idx="12681">
                  <c:v>44880.770416666666</c:v>
                </c:pt>
                <c:pt idx="12682">
                  <c:v>44880.770428240743</c:v>
                </c:pt>
                <c:pt idx="12683">
                  <c:v>44880.770439814813</c:v>
                </c:pt>
                <c:pt idx="12684">
                  <c:v>44880.770451388889</c:v>
                </c:pt>
                <c:pt idx="12685">
                  <c:v>44880.770462962966</c:v>
                </c:pt>
                <c:pt idx="12686">
                  <c:v>44880.770474537036</c:v>
                </c:pt>
                <c:pt idx="12687">
                  <c:v>44880.770486111112</c:v>
                </c:pt>
                <c:pt idx="12688">
                  <c:v>44880.770497685182</c:v>
                </c:pt>
                <c:pt idx="12689">
                  <c:v>44880.770509259259</c:v>
                </c:pt>
                <c:pt idx="12690">
                  <c:v>44880.770520833335</c:v>
                </c:pt>
                <c:pt idx="12691">
                  <c:v>44880.770532407405</c:v>
                </c:pt>
                <c:pt idx="12692">
                  <c:v>44880.770543981482</c:v>
                </c:pt>
                <c:pt idx="12693">
                  <c:v>44880.770555555559</c:v>
                </c:pt>
                <c:pt idx="12694">
                  <c:v>44880.770567129628</c:v>
                </c:pt>
                <c:pt idx="12695">
                  <c:v>44880.770578703705</c:v>
                </c:pt>
                <c:pt idx="12696">
                  <c:v>44880.770590277774</c:v>
                </c:pt>
                <c:pt idx="12697">
                  <c:v>44880.770601851851</c:v>
                </c:pt>
                <c:pt idx="12698">
                  <c:v>44880.770613425928</c:v>
                </c:pt>
                <c:pt idx="12699">
                  <c:v>44880.770624999997</c:v>
                </c:pt>
                <c:pt idx="12700">
                  <c:v>44880.770636574074</c:v>
                </c:pt>
                <c:pt idx="12701">
                  <c:v>44880.770648148151</c:v>
                </c:pt>
                <c:pt idx="12702">
                  <c:v>44880.77065972222</c:v>
                </c:pt>
                <c:pt idx="12703">
                  <c:v>44880.770671296297</c:v>
                </c:pt>
                <c:pt idx="12704">
                  <c:v>44880.770682870374</c:v>
                </c:pt>
                <c:pt idx="12705">
                  <c:v>44880.770694444444</c:v>
                </c:pt>
                <c:pt idx="12706">
                  <c:v>44880.77070601852</c:v>
                </c:pt>
                <c:pt idx="12707">
                  <c:v>44880.77071759259</c:v>
                </c:pt>
                <c:pt idx="12708">
                  <c:v>44880.770729166667</c:v>
                </c:pt>
                <c:pt idx="12709">
                  <c:v>44880.770740740743</c:v>
                </c:pt>
                <c:pt idx="12710">
                  <c:v>44880.770752314813</c:v>
                </c:pt>
                <c:pt idx="12711">
                  <c:v>44880.77076388889</c:v>
                </c:pt>
                <c:pt idx="12712">
                  <c:v>44880.770775462966</c:v>
                </c:pt>
                <c:pt idx="12713">
                  <c:v>44880.770787037036</c:v>
                </c:pt>
                <c:pt idx="12714">
                  <c:v>44880.770798611113</c:v>
                </c:pt>
                <c:pt idx="12715">
                  <c:v>44880.770810185182</c:v>
                </c:pt>
                <c:pt idx="12716">
                  <c:v>44880.770821759259</c:v>
                </c:pt>
                <c:pt idx="12717">
                  <c:v>44880.770833333336</c:v>
                </c:pt>
                <c:pt idx="12718">
                  <c:v>44880.770844907405</c:v>
                </c:pt>
                <c:pt idx="12719">
                  <c:v>44880.770856481482</c:v>
                </c:pt>
                <c:pt idx="12720">
                  <c:v>44880.770868055559</c:v>
                </c:pt>
                <c:pt idx="12721">
                  <c:v>44880.770879629628</c:v>
                </c:pt>
                <c:pt idx="12722">
                  <c:v>44880.770891203705</c:v>
                </c:pt>
                <c:pt idx="12723">
                  <c:v>44880.770902777775</c:v>
                </c:pt>
                <c:pt idx="12724">
                  <c:v>44880.770914351851</c:v>
                </c:pt>
                <c:pt idx="12725">
                  <c:v>44880.770925925928</c:v>
                </c:pt>
                <c:pt idx="12726">
                  <c:v>44880.770937499998</c:v>
                </c:pt>
                <c:pt idx="12727">
                  <c:v>44880.770949074074</c:v>
                </c:pt>
                <c:pt idx="12728">
                  <c:v>44880.770960648151</c:v>
                </c:pt>
                <c:pt idx="12729">
                  <c:v>44880.770972222221</c:v>
                </c:pt>
                <c:pt idx="12730">
                  <c:v>44880.770983796298</c:v>
                </c:pt>
                <c:pt idx="12731">
                  <c:v>44880.770995370367</c:v>
                </c:pt>
                <c:pt idx="12732">
                  <c:v>44880.771006944444</c:v>
                </c:pt>
                <c:pt idx="12733">
                  <c:v>44880.771018518521</c:v>
                </c:pt>
                <c:pt idx="12734">
                  <c:v>44880.77103009259</c:v>
                </c:pt>
                <c:pt idx="12735">
                  <c:v>44880.771041666667</c:v>
                </c:pt>
                <c:pt idx="12736">
                  <c:v>44880.771053240744</c:v>
                </c:pt>
                <c:pt idx="12737">
                  <c:v>44880.771064814813</c:v>
                </c:pt>
                <c:pt idx="12738">
                  <c:v>44880.77107638889</c:v>
                </c:pt>
                <c:pt idx="12739">
                  <c:v>44880.771087962959</c:v>
                </c:pt>
                <c:pt idx="12740">
                  <c:v>44880.771099537036</c:v>
                </c:pt>
                <c:pt idx="12741">
                  <c:v>44880.771111111113</c:v>
                </c:pt>
                <c:pt idx="12742">
                  <c:v>44880.771122685182</c:v>
                </c:pt>
                <c:pt idx="12743">
                  <c:v>44880.771134259259</c:v>
                </c:pt>
                <c:pt idx="12744">
                  <c:v>44880.771145833336</c:v>
                </c:pt>
                <c:pt idx="12745">
                  <c:v>44880.771157407406</c:v>
                </c:pt>
                <c:pt idx="12746">
                  <c:v>44880.771168981482</c:v>
                </c:pt>
                <c:pt idx="12747">
                  <c:v>44880.771180555559</c:v>
                </c:pt>
                <c:pt idx="12748">
                  <c:v>44880.771192129629</c:v>
                </c:pt>
                <c:pt idx="12749">
                  <c:v>44880.771203703705</c:v>
                </c:pt>
                <c:pt idx="12750">
                  <c:v>44880.771215277775</c:v>
                </c:pt>
                <c:pt idx="12751">
                  <c:v>44880.771226851852</c:v>
                </c:pt>
                <c:pt idx="12752">
                  <c:v>44880.771238425928</c:v>
                </c:pt>
                <c:pt idx="12753">
                  <c:v>44880.771249999998</c:v>
                </c:pt>
                <c:pt idx="12754">
                  <c:v>44880.771261574075</c:v>
                </c:pt>
                <c:pt idx="12755">
                  <c:v>44880.771273148152</c:v>
                </c:pt>
                <c:pt idx="12756">
                  <c:v>44880.771284722221</c:v>
                </c:pt>
                <c:pt idx="12757">
                  <c:v>44880.771296296298</c:v>
                </c:pt>
                <c:pt idx="12758">
                  <c:v>44880.771307870367</c:v>
                </c:pt>
                <c:pt idx="12759">
                  <c:v>44880.771319444444</c:v>
                </c:pt>
                <c:pt idx="12760">
                  <c:v>44880.771331018521</c:v>
                </c:pt>
                <c:pt idx="12761">
                  <c:v>44880.77134259259</c:v>
                </c:pt>
                <c:pt idx="12762">
                  <c:v>44880.771354166667</c:v>
                </c:pt>
                <c:pt idx="12763">
                  <c:v>44880.771365740744</c:v>
                </c:pt>
                <c:pt idx="12764">
                  <c:v>44880.771377314813</c:v>
                </c:pt>
                <c:pt idx="12765">
                  <c:v>44880.77138888889</c:v>
                </c:pt>
                <c:pt idx="12766">
                  <c:v>44880.77140046296</c:v>
                </c:pt>
                <c:pt idx="12767">
                  <c:v>44880.771412037036</c:v>
                </c:pt>
                <c:pt idx="12768">
                  <c:v>44880.771423611113</c:v>
                </c:pt>
                <c:pt idx="12769">
                  <c:v>44880.771435185183</c:v>
                </c:pt>
                <c:pt idx="12770">
                  <c:v>44880.77144675926</c:v>
                </c:pt>
                <c:pt idx="12771">
                  <c:v>44880.771458333336</c:v>
                </c:pt>
                <c:pt idx="12772">
                  <c:v>44880.771469907406</c:v>
                </c:pt>
                <c:pt idx="12773">
                  <c:v>44880.771481481483</c:v>
                </c:pt>
                <c:pt idx="12774">
                  <c:v>44880.771493055552</c:v>
                </c:pt>
                <c:pt idx="12775">
                  <c:v>44880.771504629629</c:v>
                </c:pt>
                <c:pt idx="12776">
                  <c:v>44880.771516203706</c:v>
                </c:pt>
                <c:pt idx="12777">
                  <c:v>44880.771527777775</c:v>
                </c:pt>
                <c:pt idx="12778">
                  <c:v>44880.771539351852</c:v>
                </c:pt>
                <c:pt idx="12779">
                  <c:v>44880.771550925929</c:v>
                </c:pt>
                <c:pt idx="12780">
                  <c:v>44880.771562499998</c:v>
                </c:pt>
                <c:pt idx="12781">
                  <c:v>44880.771574074075</c:v>
                </c:pt>
                <c:pt idx="12782">
                  <c:v>44880.771585648145</c:v>
                </c:pt>
                <c:pt idx="12783">
                  <c:v>44880.771597222221</c:v>
                </c:pt>
                <c:pt idx="12784">
                  <c:v>44880.771608796298</c:v>
                </c:pt>
                <c:pt idx="12785">
                  <c:v>44880.771620370368</c:v>
                </c:pt>
                <c:pt idx="12786">
                  <c:v>44880.771631944444</c:v>
                </c:pt>
                <c:pt idx="12787">
                  <c:v>44880.771643518521</c:v>
                </c:pt>
                <c:pt idx="12788">
                  <c:v>44880.771655092591</c:v>
                </c:pt>
                <c:pt idx="12789">
                  <c:v>44880.771666666667</c:v>
                </c:pt>
                <c:pt idx="12790">
                  <c:v>44880.771678240744</c:v>
                </c:pt>
                <c:pt idx="12791">
                  <c:v>44880.771689814814</c:v>
                </c:pt>
                <c:pt idx="12792">
                  <c:v>44880.771701388891</c:v>
                </c:pt>
                <c:pt idx="12793">
                  <c:v>44880.77171296296</c:v>
                </c:pt>
                <c:pt idx="12794">
                  <c:v>44880.771724537037</c:v>
                </c:pt>
                <c:pt idx="12795">
                  <c:v>44880.771736111114</c:v>
                </c:pt>
                <c:pt idx="12796">
                  <c:v>44880.771747685183</c:v>
                </c:pt>
                <c:pt idx="12797">
                  <c:v>44880.77175925926</c:v>
                </c:pt>
                <c:pt idx="12798">
                  <c:v>44880.771770833337</c:v>
                </c:pt>
                <c:pt idx="12799">
                  <c:v>44880.771782407406</c:v>
                </c:pt>
                <c:pt idx="12800">
                  <c:v>44880.771793981483</c:v>
                </c:pt>
                <c:pt idx="12801">
                  <c:v>44880.771805555552</c:v>
                </c:pt>
                <c:pt idx="12802">
                  <c:v>44880.771817129629</c:v>
                </c:pt>
                <c:pt idx="12803">
                  <c:v>44880.771828703706</c:v>
                </c:pt>
                <c:pt idx="12804">
                  <c:v>44880.771840277775</c:v>
                </c:pt>
                <c:pt idx="12805">
                  <c:v>44880.771851851852</c:v>
                </c:pt>
                <c:pt idx="12806">
                  <c:v>44880.771863425929</c:v>
                </c:pt>
                <c:pt idx="12807">
                  <c:v>44880.771874999999</c:v>
                </c:pt>
                <c:pt idx="12808">
                  <c:v>44880.771886574075</c:v>
                </c:pt>
                <c:pt idx="12809">
                  <c:v>44880.771898148145</c:v>
                </c:pt>
                <c:pt idx="12810">
                  <c:v>44880.771909722222</c:v>
                </c:pt>
                <c:pt idx="12811">
                  <c:v>44880.771921296298</c:v>
                </c:pt>
                <c:pt idx="12812">
                  <c:v>44880.771932870368</c:v>
                </c:pt>
                <c:pt idx="12813">
                  <c:v>44880.771944444445</c:v>
                </c:pt>
                <c:pt idx="12814">
                  <c:v>44880.771956018521</c:v>
                </c:pt>
                <c:pt idx="12815">
                  <c:v>44880.771967592591</c:v>
                </c:pt>
                <c:pt idx="12816">
                  <c:v>44880.771979166668</c:v>
                </c:pt>
                <c:pt idx="12817">
                  <c:v>44880.771990740737</c:v>
                </c:pt>
                <c:pt idx="12818">
                  <c:v>44880.772002314814</c:v>
                </c:pt>
                <c:pt idx="12819">
                  <c:v>44880.772013888891</c:v>
                </c:pt>
                <c:pt idx="12820">
                  <c:v>44880.77202546296</c:v>
                </c:pt>
                <c:pt idx="12821">
                  <c:v>44880.772037037037</c:v>
                </c:pt>
                <c:pt idx="12822">
                  <c:v>44880.772048611114</c:v>
                </c:pt>
                <c:pt idx="12823">
                  <c:v>44880.772060185183</c:v>
                </c:pt>
                <c:pt idx="12824">
                  <c:v>44880.77207175926</c:v>
                </c:pt>
                <c:pt idx="12825">
                  <c:v>44880.772083333337</c:v>
                </c:pt>
                <c:pt idx="12826">
                  <c:v>44880.772094907406</c:v>
                </c:pt>
                <c:pt idx="12827">
                  <c:v>44880.772106481483</c:v>
                </c:pt>
                <c:pt idx="12828">
                  <c:v>44880.772118055553</c:v>
                </c:pt>
                <c:pt idx="12829">
                  <c:v>44880.772129629629</c:v>
                </c:pt>
                <c:pt idx="12830">
                  <c:v>44880.772141203706</c:v>
                </c:pt>
                <c:pt idx="12831">
                  <c:v>44880.772152777776</c:v>
                </c:pt>
                <c:pt idx="12832">
                  <c:v>44880.772164351853</c:v>
                </c:pt>
                <c:pt idx="12833">
                  <c:v>44880.772175925929</c:v>
                </c:pt>
                <c:pt idx="12834">
                  <c:v>44880.772187499999</c:v>
                </c:pt>
                <c:pt idx="12835">
                  <c:v>44880.772199074076</c:v>
                </c:pt>
                <c:pt idx="12836">
                  <c:v>44880.772210648145</c:v>
                </c:pt>
                <c:pt idx="12837">
                  <c:v>44880.772222222222</c:v>
                </c:pt>
                <c:pt idx="12838">
                  <c:v>44880.772233796299</c:v>
                </c:pt>
                <c:pt idx="12839">
                  <c:v>44880.772245370368</c:v>
                </c:pt>
                <c:pt idx="12840">
                  <c:v>44880.772256944445</c:v>
                </c:pt>
                <c:pt idx="12841">
                  <c:v>44880.772268518522</c:v>
                </c:pt>
                <c:pt idx="12842">
                  <c:v>44880.772280092591</c:v>
                </c:pt>
                <c:pt idx="12843">
                  <c:v>44880.772291666668</c:v>
                </c:pt>
                <c:pt idx="12844">
                  <c:v>44880.772303240738</c:v>
                </c:pt>
                <c:pt idx="12845">
                  <c:v>44880.772314814814</c:v>
                </c:pt>
                <c:pt idx="12846">
                  <c:v>44880.772326388891</c:v>
                </c:pt>
                <c:pt idx="12847">
                  <c:v>44880.772337962961</c:v>
                </c:pt>
                <c:pt idx="12848">
                  <c:v>44880.772349537037</c:v>
                </c:pt>
                <c:pt idx="12849">
                  <c:v>44880.772361111114</c:v>
                </c:pt>
                <c:pt idx="12850">
                  <c:v>44880.772372685184</c:v>
                </c:pt>
                <c:pt idx="12851">
                  <c:v>44880.774189814816</c:v>
                </c:pt>
                <c:pt idx="12852">
                  <c:v>44880.774259259262</c:v>
                </c:pt>
                <c:pt idx="12853">
                  <c:v>44880.774270833332</c:v>
                </c:pt>
                <c:pt idx="12854">
                  <c:v>44880.774282407408</c:v>
                </c:pt>
                <c:pt idx="12855">
                  <c:v>44880.774293981478</c:v>
                </c:pt>
                <c:pt idx="12856">
                  <c:v>44880.774421296293</c:v>
                </c:pt>
                <c:pt idx="12857">
                  <c:v>44880.77443287037</c:v>
                </c:pt>
                <c:pt idx="12858">
                  <c:v>44880.774444444447</c:v>
                </c:pt>
                <c:pt idx="12859">
                  <c:v>44880.774456018517</c:v>
                </c:pt>
                <c:pt idx="12860">
                  <c:v>44880.774467592593</c:v>
                </c:pt>
                <c:pt idx="12861">
                  <c:v>44880.77447916667</c:v>
                </c:pt>
                <c:pt idx="12862">
                  <c:v>44880.77449074074</c:v>
                </c:pt>
                <c:pt idx="12863">
                  <c:v>44880.774502314816</c:v>
                </c:pt>
                <c:pt idx="12864">
                  <c:v>44880.774513888886</c:v>
                </c:pt>
                <c:pt idx="12865">
                  <c:v>44880.774525462963</c:v>
                </c:pt>
                <c:pt idx="12866">
                  <c:v>44880.774537037039</c:v>
                </c:pt>
                <c:pt idx="12867">
                  <c:v>44880.774548611109</c:v>
                </c:pt>
                <c:pt idx="12868">
                  <c:v>44880.774560185186</c:v>
                </c:pt>
                <c:pt idx="12869">
                  <c:v>44880.774571759262</c:v>
                </c:pt>
                <c:pt idx="12870">
                  <c:v>44880.774583333332</c:v>
                </c:pt>
                <c:pt idx="12871">
                  <c:v>44880.774594907409</c:v>
                </c:pt>
                <c:pt idx="12872">
                  <c:v>44880.774606481478</c:v>
                </c:pt>
                <c:pt idx="12873">
                  <c:v>44880.774618055555</c:v>
                </c:pt>
                <c:pt idx="12874">
                  <c:v>44880.774629629632</c:v>
                </c:pt>
                <c:pt idx="12875">
                  <c:v>44880.774641203701</c:v>
                </c:pt>
                <c:pt idx="12876">
                  <c:v>44880.774652777778</c:v>
                </c:pt>
                <c:pt idx="12877">
                  <c:v>44880.774664351855</c:v>
                </c:pt>
                <c:pt idx="12878">
                  <c:v>44880.774675925924</c:v>
                </c:pt>
                <c:pt idx="12879">
                  <c:v>44880.774687500001</c:v>
                </c:pt>
                <c:pt idx="12880">
                  <c:v>44880.774699074071</c:v>
                </c:pt>
                <c:pt idx="12881">
                  <c:v>44880.774710648147</c:v>
                </c:pt>
                <c:pt idx="12882">
                  <c:v>44880.774722222224</c:v>
                </c:pt>
                <c:pt idx="12883">
                  <c:v>44880.774733796294</c:v>
                </c:pt>
                <c:pt idx="12884">
                  <c:v>44880.774745370371</c:v>
                </c:pt>
                <c:pt idx="12885">
                  <c:v>44880.774756944447</c:v>
                </c:pt>
                <c:pt idx="12886">
                  <c:v>44880.774768518517</c:v>
                </c:pt>
                <c:pt idx="12887">
                  <c:v>44880.774780092594</c:v>
                </c:pt>
                <c:pt idx="12888">
                  <c:v>44880.774791666663</c:v>
                </c:pt>
                <c:pt idx="12889">
                  <c:v>44880.77480324074</c:v>
                </c:pt>
                <c:pt idx="12890">
                  <c:v>44880.774814814817</c:v>
                </c:pt>
                <c:pt idx="12891">
                  <c:v>44880.774826388886</c:v>
                </c:pt>
                <c:pt idx="12892">
                  <c:v>44880.774837962963</c:v>
                </c:pt>
                <c:pt idx="12893">
                  <c:v>44880.77484953704</c:v>
                </c:pt>
                <c:pt idx="12894">
                  <c:v>44880.774861111109</c:v>
                </c:pt>
                <c:pt idx="12895">
                  <c:v>44880.774872685186</c:v>
                </c:pt>
                <c:pt idx="12896">
                  <c:v>44880.774884259263</c:v>
                </c:pt>
                <c:pt idx="12897">
                  <c:v>44880.774895833332</c:v>
                </c:pt>
                <c:pt idx="12898">
                  <c:v>44880.774907407409</c:v>
                </c:pt>
                <c:pt idx="12899">
                  <c:v>44880.774918981479</c:v>
                </c:pt>
                <c:pt idx="12900">
                  <c:v>44880.774930555555</c:v>
                </c:pt>
                <c:pt idx="12901">
                  <c:v>44880.774942129632</c:v>
                </c:pt>
                <c:pt idx="12902">
                  <c:v>44880.774953703702</c:v>
                </c:pt>
                <c:pt idx="12903">
                  <c:v>44880.774965277778</c:v>
                </c:pt>
                <c:pt idx="12904">
                  <c:v>44880.774976851855</c:v>
                </c:pt>
                <c:pt idx="12905">
                  <c:v>44880.774988425925</c:v>
                </c:pt>
                <c:pt idx="12906">
                  <c:v>44880.775000000001</c:v>
                </c:pt>
                <c:pt idx="12907">
                  <c:v>44880.775011574071</c:v>
                </c:pt>
                <c:pt idx="12908">
                  <c:v>44880.775023148148</c:v>
                </c:pt>
                <c:pt idx="12909">
                  <c:v>44880.775034722225</c:v>
                </c:pt>
                <c:pt idx="12910">
                  <c:v>44880.775046296294</c:v>
                </c:pt>
                <c:pt idx="12911">
                  <c:v>44880.775057870371</c:v>
                </c:pt>
                <c:pt idx="12912">
                  <c:v>44880.775069444448</c:v>
                </c:pt>
                <c:pt idx="12913">
                  <c:v>44880.775081018517</c:v>
                </c:pt>
                <c:pt idx="12914">
                  <c:v>44880.775092592594</c:v>
                </c:pt>
                <c:pt idx="12915">
                  <c:v>44880.775104166663</c:v>
                </c:pt>
                <c:pt idx="12916">
                  <c:v>44880.77511574074</c:v>
                </c:pt>
                <c:pt idx="12917">
                  <c:v>44880.775127314817</c:v>
                </c:pt>
                <c:pt idx="12918">
                  <c:v>44880.775138888886</c:v>
                </c:pt>
                <c:pt idx="12919">
                  <c:v>44880.775150462963</c:v>
                </c:pt>
                <c:pt idx="12920">
                  <c:v>44880.77516203704</c:v>
                </c:pt>
                <c:pt idx="12921">
                  <c:v>44880.775173611109</c:v>
                </c:pt>
                <c:pt idx="12922">
                  <c:v>44880.775185185186</c:v>
                </c:pt>
                <c:pt idx="12923">
                  <c:v>44880.775196759256</c:v>
                </c:pt>
                <c:pt idx="12924">
                  <c:v>44880.775208333333</c:v>
                </c:pt>
                <c:pt idx="12925">
                  <c:v>44880.775219907409</c:v>
                </c:pt>
                <c:pt idx="12926">
                  <c:v>44880.775231481479</c:v>
                </c:pt>
                <c:pt idx="12927">
                  <c:v>44880.775243055556</c:v>
                </c:pt>
                <c:pt idx="12928">
                  <c:v>44880.775254629632</c:v>
                </c:pt>
                <c:pt idx="12929">
                  <c:v>44880.775266203702</c:v>
                </c:pt>
                <c:pt idx="12930">
                  <c:v>44880.775277777779</c:v>
                </c:pt>
                <c:pt idx="12931">
                  <c:v>44880.775289351855</c:v>
                </c:pt>
                <c:pt idx="12932">
                  <c:v>44880.775300925925</c:v>
                </c:pt>
                <c:pt idx="12933">
                  <c:v>44880.775312500002</c:v>
                </c:pt>
                <c:pt idx="12934">
                  <c:v>44880.775324074071</c:v>
                </c:pt>
                <c:pt idx="12935">
                  <c:v>44880.775335648148</c:v>
                </c:pt>
                <c:pt idx="12936">
                  <c:v>44880.775347222225</c:v>
                </c:pt>
                <c:pt idx="12937">
                  <c:v>44880.775358796294</c:v>
                </c:pt>
                <c:pt idx="12938">
                  <c:v>44880.775370370371</c:v>
                </c:pt>
                <c:pt idx="12939">
                  <c:v>44880.775381944448</c:v>
                </c:pt>
                <c:pt idx="12940">
                  <c:v>44880.775393518517</c:v>
                </c:pt>
                <c:pt idx="12941">
                  <c:v>44880.775405092594</c:v>
                </c:pt>
                <c:pt idx="12942">
                  <c:v>44880.775416666664</c:v>
                </c:pt>
                <c:pt idx="12943">
                  <c:v>44880.77542824074</c:v>
                </c:pt>
                <c:pt idx="12944">
                  <c:v>44880.775439814817</c:v>
                </c:pt>
                <c:pt idx="12945">
                  <c:v>44880.775451388887</c:v>
                </c:pt>
                <c:pt idx="12946">
                  <c:v>44880.775462962964</c:v>
                </c:pt>
                <c:pt idx="12947">
                  <c:v>44880.77547453704</c:v>
                </c:pt>
                <c:pt idx="12948">
                  <c:v>44880.77548611111</c:v>
                </c:pt>
                <c:pt idx="12949">
                  <c:v>44880.775497685187</c:v>
                </c:pt>
                <c:pt idx="12950">
                  <c:v>44880.775509259256</c:v>
                </c:pt>
                <c:pt idx="12951">
                  <c:v>44880.775520833333</c:v>
                </c:pt>
                <c:pt idx="12952">
                  <c:v>44880.77553240741</c:v>
                </c:pt>
                <c:pt idx="12953">
                  <c:v>44880.775543981479</c:v>
                </c:pt>
                <c:pt idx="12954">
                  <c:v>44880.775555555556</c:v>
                </c:pt>
                <c:pt idx="12955">
                  <c:v>44880.775567129633</c:v>
                </c:pt>
                <c:pt idx="12956">
                  <c:v>44880.775578703702</c:v>
                </c:pt>
                <c:pt idx="12957">
                  <c:v>44880.775590277779</c:v>
                </c:pt>
                <c:pt idx="12958">
                  <c:v>44880.775601851848</c:v>
                </c:pt>
                <c:pt idx="12959">
                  <c:v>44880.775613425925</c:v>
                </c:pt>
                <c:pt idx="12960">
                  <c:v>44880.775625000002</c:v>
                </c:pt>
                <c:pt idx="12961">
                  <c:v>44880.775636574072</c:v>
                </c:pt>
                <c:pt idx="12962">
                  <c:v>44880.775648148148</c:v>
                </c:pt>
                <c:pt idx="12963">
                  <c:v>44880.775659722225</c:v>
                </c:pt>
                <c:pt idx="12964">
                  <c:v>44880.775671296295</c:v>
                </c:pt>
                <c:pt idx="12965">
                  <c:v>44880.775682870371</c:v>
                </c:pt>
                <c:pt idx="12966">
                  <c:v>44880.775694444441</c:v>
                </c:pt>
                <c:pt idx="12967">
                  <c:v>44880.775706018518</c:v>
                </c:pt>
                <c:pt idx="12968">
                  <c:v>44880.775717592594</c:v>
                </c:pt>
                <c:pt idx="12969">
                  <c:v>44880.775729166664</c:v>
                </c:pt>
                <c:pt idx="12970">
                  <c:v>44880.775740740741</c:v>
                </c:pt>
                <c:pt idx="12971">
                  <c:v>44880.775752314818</c:v>
                </c:pt>
                <c:pt idx="12972">
                  <c:v>44880.775763888887</c:v>
                </c:pt>
                <c:pt idx="12973">
                  <c:v>44880.775775462964</c:v>
                </c:pt>
                <c:pt idx="12974">
                  <c:v>44880.775787037041</c:v>
                </c:pt>
                <c:pt idx="12975">
                  <c:v>44880.77579861111</c:v>
                </c:pt>
                <c:pt idx="12976">
                  <c:v>44880.775810185187</c:v>
                </c:pt>
                <c:pt idx="12977">
                  <c:v>44880.775821759256</c:v>
                </c:pt>
                <c:pt idx="12978">
                  <c:v>44880.775833333333</c:v>
                </c:pt>
                <c:pt idx="12979">
                  <c:v>44880.77584490741</c:v>
                </c:pt>
                <c:pt idx="12980">
                  <c:v>44880.775856481479</c:v>
                </c:pt>
                <c:pt idx="12981">
                  <c:v>44880.775868055556</c:v>
                </c:pt>
                <c:pt idx="12982">
                  <c:v>44880.775879629633</c:v>
                </c:pt>
                <c:pt idx="12983">
                  <c:v>44880.775891203702</c:v>
                </c:pt>
                <c:pt idx="12984">
                  <c:v>44880.775902777779</c:v>
                </c:pt>
                <c:pt idx="12985">
                  <c:v>44880.775914351849</c:v>
                </c:pt>
                <c:pt idx="12986">
                  <c:v>44880.775925925926</c:v>
                </c:pt>
                <c:pt idx="12987">
                  <c:v>44880.775937500002</c:v>
                </c:pt>
                <c:pt idx="12988">
                  <c:v>44880.775949074072</c:v>
                </c:pt>
                <c:pt idx="12989">
                  <c:v>44880.775960648149</c:v>
                </c:pt>
                <c:pt idx="12990">
                  <c:v>44880.775972222225</c:v>
                </c:pt>
                <c:pt idx="12991">
                  <c:v>44880.775983796295</c:v>
                </c:pt>
                <c:pt idx="12992">
                  <c:v>44880.775995370372</c:v>
                </c:pt>
                <c:pt idx="12993">
                  <c:v>44880.776006944441</c:v>
                </c:pt>
                <c:pt idx="12994">
                  <c:v>44880.776018518518</c:v>
                </c:pt>
                <c:pt idx="12995">
                  <c:v>44880.776030092595</c:v>
                </c:pt>
                <c:pt idx="12996">
                  <c:v>44880.776041666664</c:v>
                </c:pt>
                <c:pt idx="12997">
                  <c:v>44880.776053240741</c:v>
                </c:pt>
                <c:pt idx="12998">
                  <c:v>44880.776064814818</c:v>
                </c:pt>
                <c:pt idx="12999">
                  <c:v>44880.776076388887</c:v>
                </c:pt>
                <c:pt idx="13000">
                  <c:v>44880.776087962964</c:v>
                </c:pt>
                <c:pt idx="13001">
                  <c:v>44880.776099537034</c:v>
                </c:pt>
                <c:pt idx="13002">
                  <c:v>44880.77611111111</c:v>
                </c:pt>
                <c:pt idx="13003">
                  <c:v>44880.776122685187</c:v>
                </c:pt>
                <c:pt idx="13004">
                  <c:v>44880.776134259257</c:v>
                </c:pt>
                <c:pt idx="13005">
                  <c:v>44880.776145833333</c:v>
                </c:pt>
                <c:pt idx="13006">
                  <c:v>44880.77615740741</c:v>
                </c:pt>
                <c:pt idx="13007">
                  <c:v>44880.77616898148</c:v>
                </c:pt>
                <c:pt idx="13008">
                  <c:v>44880.776180555556</c:v>
                </c:pt>
                <c:pt idx="13009">
                  <c:v>44880.776192129626</c:v>
                </c:pt>
                <c:pt idx="13010">
                  <c:v>44880.776203703703</c:v>
                </c:pt>
                <c:pt idx="13011">
                  <c:v>44880.77621527778</c:v>
                </c:pt>
                <c:pt idx="13012">
                  <c:v>44880.776226851849</c:v>
                </c:pt>
                <c:pt idx="13013">
                  <c:v>44880.776238425926</c:v>
                </c:pt>
                <c:pt idx="13014">
                  <c:v>44880.776250000003</c:v>
                </c:pt>
                <c:pt idx="13015">
                  <c:v>44880.776261574072</c:v>
                </c:pt>
                <c:pt idx="13016">
                  <c:v>44880.776273148149</c:v>
                </c:pt>
                <c:pt idx="13017">
                  <c:v>44880.776284722226</c:v>
                </c:pt>
                <c:pt idx="13018">
                  <c:v>44880.776296296295</c:v>
                </c:pt>
                <c:pt idx="13019">
                  <c:v>44880.776307870372</c:v>
                </c:pt>
                <c:pt idx="13020">
                  <c:v>44880.776319444441</c:v>
                </c:pt>
                <c:pt idx="13021">
                  <c:v>44880.776331018518</c:v>
                </c:pt>
                <c:pt idx="13022">
                  <c:v>44880.776342592595</c:v>
                </c:pt>
                <c:pt idx="13023">
                  <c:v>44880.776354166665</c:v>
                </c:pt>
                <c:pt idx="13024">
                  <c:v>44880.776365740741</c:v>
                </c:pt>
                <c:pt idx="13025">
                  <c:v>44880.776377314818</c:v>
                </c:pt>
                <c:pt idx="13026">
                  <c:v>44880.776388888888</c:v>
                </c:pt>
                <c:pt idx="13027">
                  <c:v>44880.776400462964</c:v>
                </c:pt>
                <c:pt idx="13028">
                  <c:v>44880.776412037034</c:v>
                </c:pt>
                <c:pt idx="13029">
                  <c:v>44880.780787037038</c:v>
                </c:pt>
                <c:pt idx="13030">
                  <c:v>44880.780833333331</c:v>
                </c:pt>
                <c:pt idx="13031">
                  <c:v>44880.780844907407</c:v>
                </c:pt>
                <c:pt idx="13032">
                  <c:v>44880.780856481484</c:v>
                </c:pt>
                <c:pt idx="13033">
                  <c:v>44880.780868055554</c:v>
                </c:pt>
                <c:pt idx="13034">
                  <c:v>44880.781018518515</c:v>
                </c:pt>
                <c:pt idx="13035">
                  <c:v>44880.781030092592</c:v>
                </c:pt>
                <c:pt idx="13036">
                  <c:v>44880.781041666669</c:v>
                </c:pt>
                <c:pt idx="13037">
                  <c:v>44880.781053240738</c:v>
                </c:pt>
                <c:pt idx="13038">
                  <c:v>44880.781064814815</c:v>
                </c:pt>
                <c:pt idx="13039">
                  <c:v>44880.781076388892</c:v>
                </c:pt>
                <c:pt idx="13040">
                  <c:v>44880.781087962961</c:v>
                </c:pt>
                <c:pt idx="13041">
                  <c:v>44880.781099537038</c:v>
                </c:pt>
                <c:pt idx="13042">
                  <c:v>44880.781712962962</c:v>
                </c:pt>
                <c:pt idx="13043">
                  <c:v>44880.781747685185</c:v>
                </c:pt>
                <c:pt idx="13044">
                  <c:v>44880.781759259262</c:v>
                </c:pt>
                <c:pt idx="13045">
                  <c:v>44880.781770833331</c:v>
                </c:pt>
                <c:pt idx="13046">
                  <c:v>44880.781782407408</c:v>
                </c:pt>
                <c:pt idx="13047">
                  <c:v>44880.781793981485</c:v>
                </c:pt>
                <c:pt idx="13048">
                  <c:v>44880.781828703701</c:v>
                </c:pt>
                <c:pt idx="13049">
                  <c:v>44880.781851851854</c:v>
                </c:pt>
                <c:pt idx="13050">
                  <c:v>44880.781863425924</c:v>
                </c:pt>
                <c:pt idx="13051">
                  <c:v>44880.781875000001</c:v>
                </c:pt>
                <c:pt idx="13052">
                  <c:v>44880.781886574077</c:v>
                </c:pt>
                <c:pt idx="13053">
                  <c:v>44880.781898148147</c:v>
                </c:pt>
                <c:pt idx="13054">
                  <c:v>44880.781909722224</c:v>
                </c:pt>
                <c:pt idx="13055">
                  <c:v>44880.781921296293</c:v>
                </c:pt>
                <c:pt idx="13056">
                  <c:v>44880.78193287037</c:v>
                </c:pt>
                <c:pt idx="13057">
                  <c:v>44880.781944444447</c:v>
                </c:pt>
                <c:pt idx="13058">
                  <c:v>44880.781956018516</c:v>
                </c:pt>
                <c:pt idx="13059">
                  <c:v>44880.781967592593</c:v>
                </c:pt>
                <c:pt idx="13060">
                  <c:v>44880.78197916667</c:v>
                </c:pt>
                <c:pt idx="13061">
                  <c:v>44880.781990740739</c:v>
                </c:pt>
                <c:pt idx="13062">
                  <c:v>44880.782002314816</c:v>
                </c:pt>
                <c:pt idx="13063">
                  <c:v>44880.782013888886</c:v>
                </c:pt>
                <c:pt idx="13064">
                  <c:v>44880.782025462962</c:v>
                </c:pt>
                <c:pt idx="13065">
                  <c:v>44880.782037037039</c:v>
                </c:pt>
                <c:pt idx="13066">
                  <c:v>44880.782048611109</c:v>
                </c:pt>
                <c:pt idx="13067">
                  <c:v>44880.782060185185</c:v>
                </c:pt>
                <c:pt idx="13068">
                  <c:v>44880.782071759262</c:v>
                </c:pt>
                <c:pt idx="13069">
                  <c:v>44880.782083333332</c:v>
                </c:pt>
                <c:pt idx="13070">
                  <c:v>44880.782094907408</c:v>
                </c:pt>
                <c:pt idx="13071">
                  <c:v>44880.782106481478</c:v>
                </c:pt>
                <c:pt idx="13072">
                  <c:v>44880.782118055555</c:v>
                </c:pt>
                <c:pt idx="13073">
                  <c:v>44880.782129629632</c:v>
                </c:pt>
                <c:pt idx="13074">
                  <c:v>44880.782141203701</c:v>
                </c:pt>
                <c:pt idx="13075">
                  <c:v>44880.782152777778</c:v>
                </c:pt>
                <c:pt idx="13076">
                  <c:v>44880.782164351855</c:v>
                </c:pt>
                <c:pt idx="13077">
                  <c:v>44880.782175925924</c:v>
                </c:pt>
                <c:pt idx="13078">
                  <c:v>44880.782187500001</c:v>
                </c:pt>
                <c:pt idx="13079">
                  <c:v>44880.782199074078</c:v>
                </c:pt>
                <c:pt idx="13080">
                  <c:v>44880.782210648147</c:v>
                </c:pt>
                <c:pt idx="13081">
                  <c:v>44880.782222222224</c:v>
                </c:pt>
                <c:pt idx="13082">
                  <c:v>44880.782233796293</c:v>
                </c:pt>
                <c:pt idx="13083">
                  <c:v>44880.78224537037</c:v>
                </c:pt>
                <c:pt idx="13084">
                  <c:v>44880.782256944447</c:v>
                </c:pt>
                <c:pt idx="13085">
                  <c:v>44880.782268518517</c:v>
                </c:pt>
                <c:pt idx="13086">
                  <c:v>44880.782280092593</c:v>
                </c:pt>
                <c:pt idx="13087">
                  <c:v>44880.78229166667</c:v>
                </c:pt>
                <c:pt idx="13088">
                  <c:v>44880.78230324074</c:v>
                </c:pt>
                <c:pt idx="13089">
                  <c:v>44880.782314814816</c:v>
                </c:pt>
                <c:pt idx="13090">
                  <c:v>44880.782326388886</c:v>
                </c:pt>
                <c:pt idx="13091">
                  <c:v>44880.782337962963</c:v>
                </c:pt>
                <c:pt idx="13092">
                  <c:v>44880.782349537039</c:v>
                </c:pt>
                <c:pt idx="13093">
                  <c:v>44880.782361111109</c:v>
                </c:pt>
                <c:pt idx="13094">
                  <c:v>44880.782372685186</c:v>
                </c:pt>
                <c:pt idx="13095">
                  <c:v>44880.782384259262</c:v>
                </c:pt>
                <c:pt idx="13096">
                  <c:v>44880.782395833332</c:v>
                </c:pt>
                <c:pt idx="13097">
                  <c:v>44880.782407407409</c:v>
                </c:pt>
                <c:pt idx="13098">
                  <c:v>44880.782418981478</c:v>
                </c:pt>
                <c:pt idx="13099">
                  <c:v>44880.782430555555</c:v>
                </c:pt>
                <c:pt idx="13100">
                  <c:v>44880.782442129632</c:v>
                </c:pt>
                <c:pt idx="13101">
                  <c:v>44880.782453703701</c:v>
                </c:pt>
                <c:pt idx="13102">
                  <c:v>44880.782465277778</c:v>
                </c:pt>
                <c:pt idx="13103">
                  <c:v>44880.782476851855</c:v>
                </c:pt>
                <c:pt idx="13104">
                  <c:v>44880.782488425924</c:v>
                </c:pt>
                <c:pt idx="13105">
                  <c:v>44880.782500000001</c:v>
                </c:pt>
                <c:pt idx="13106">
                  <c:v>44880.782511574071</c:v>
                </c:pt>
                <c:pt idx="13107">
                  <c:v>44880.782523148147</c:v>
                </c:pt>
                <c:pt idx="13108">
                  <c:v>44880.782534722224</c:v>
                </c:pt>
                <c:pt idx="13109">
                  <c:v>44880.782546296294</c:v>
                </c:pt>
                <c:pt idx="13110">
                  <c:v>44880.782557870371</c:v>
                </c:pt>
                <c:pt idx="13111">
                  <c:v>44880.782569444447</c:v>
                </c:pt>
                <c:pt idx="13112">
                  <c:v>44880.782581018517</c:v>
                </c:pt>
                <c:pt idx="13113">
                  <c:v>44880.782592592594</c:v>
                </c:pt>
                <c:pt idx="13114">
                  <c:v>44880.782604166663</c:v>
                </c:pt>
                <c:pt idx="13115">
                  <c:v>44880.78261574074</c:v>
                </c:pt>
                <c:pt idx="13116">
                  <c:v>44880.782627314817</c:v>
                </c:pt>
                <c:pt idx="13117">
                  <c:v>44880.782638888886</c:v>
                </c:pt>
                <c:pt idx="13118">
                  <c:v>44880.782650462963</c:v>
                </c:pt>
                <c:pt idx="13119">
                  <c:v>44880.78266203704</c:v>
                </c:pt>
                <c:pt idx="13120">
                  <c:v>44880.782673611109</c:v>
                </c:pt>
                <c:pt idx="13121">
                  <c:v>44880.782685185186</c:v>
                </c:pt>
                <c:pt idx="13122">
                  <c:v>44880.782696759263</c:v>
                </c:pt>
                <c:pt idx="13123">
                  <c:v>44880.782708333332</c:v>
                </c:pt>
                <c:pt idx="13124">
                  <c:v>44880.782719907409</c:v>
                </c:pt>
                <c:pt idx="13125">
                  <c:v>44880.782731481479</c:v>
                </c:pt>
                <c:pt idx="13126">
                  <c:v>44880.782743055555</c:v>
                </c:pt>
                <c:pt idx="13127">
                  <c:v>44880.782754629632</c:v>
                </c:pt>
                <c:pt idx="13128">
                  <c:v>44880.782766203702</c:v>
                </c:pt>
                <c:pt idx="13129">
                  <c:v>44880.782777777778</c:v>
                </c:pt>
                <c:pt idx="13130">
                  <c:v>44880.782789351855</c:v>
                </c:pt>
                <c:pt idx="13131">
                  <c:v>44880.782800925925</c:v>
                </c:pt>
                <c:pt idx="13132">
                  <c:v>44880.782812500001</c:v>
                </c:pt>
                <c:pt idx="13133">
                  <c:v>44880.782824074071</c:v>
                </c:pt>
                <c:pt idx="13134">
                  <c:v>44880.782835648148</c:v>
                </c:pt>
                <c:pt idx="13135">
                  <c:v>44880.782847222225</c:v>
                </c:pt>
                <c:pt idx="13136">
                  <c:v>44880.782858796294</c:v>
                </c:pt>
                <c:pt idx="13137">
                  <c:v>44880.782870370371</c:v>
                </c:pt>
                <c:pt idx="13138">
                  <c:v>44880.782881944448</c:v>
                </c:pt>
                <c:pt idx="13139">
                  <c:v>44880.782893518517</c:v>
                </c:pt>
                <c:pt idx="13140">
                  <c:v>44880.782905092594</c:v>
                </c:pt>
                <c:pt idx="13141">
                  <c:v>44880.782916666663</c:v>
                </c:pt>
                <c:pt idx="13142">
                  <c:v>44880.78292824074</c:v>
                </c:pt>
                <c:pt idx="13143">
                  <c:v>44880.782939814817</c:v>
                </c:pt>
                <c:pt idx="13144">
                  <c:v>44880.782951388886</c:v>
                </c:pt>
                <c:pt idx="13145">
                  <c:v>44880.782962962963</c:v>
                </c:pt>
                <c:pt idx="13146">
                  <c:v>44880.78297453704</c:v>
                </c:pt>
                <c:pt idx="13147">
                  <c:v>44880.782986111109</c:v>
                </c:pt>
                <c:pt idx="13148">
                  <c:v>44880.782997685186</c:v>
                </c:pt>
                <c:pt idx="13149">
                  <c:v>44880.783009259256</c:v>
                </c:pt>
                <c:pt idx="13150">
                  <c:v>44880.783020833333</c:v>
                </c:pt>
                <c:pt idx="13151">
                  <c:v>44880.783032407409</c:v>
                </c:pt>
                <c:pt idx="13152">
                  <c:v>44880.783043981479</c:v>
                </c:pt>
                <c:pt idx="13153">
                  <c:v>44880.783055555556</c:v>
                </c:pt>
                <c:pt idx="13154">
                  <c:v>44880.783067129632</c:v>
                </c:pt>
                <c:pt idx="13155">
                  <c:v>44880.783078703702</c:v>
                </c:pt>
                <c:pt idx="13156">
                  <c:v>44880.783090277779</c:v>
                </c:pt>
                <c:pt idx="13157">
                  <c:v>44880.783101851855</c:v>
                </c:pt>
                <c:pt idx="13158">
                  <c:v>44880.783113425925</c:v>
                </c:pt>
                <c:pt idx="13159">
                  <c:v>44880.783125000002</c:v>
                </c:pt>
                <c:pt idx="13160">
                  <c:v>44880.783136574071</c:v>
                </c:pt>
                <c:pt idx="13161">
                  <c:v>44880.783148148148</c:v>
                </c:pt>
                <c:pt idx="13162">
                  <c:v>44880.783159722225</c:v>
                </c:pt>
                <c:pt idx="13163">
                  <c:v>44880.783171296294</c:v>
                </c:pt>
                <c:pt idx="13164">
                  <c:v>44880.783182870371</c:v>
                </c:pt>
                <c:pt idx="13165">
                  <c:v>44880.783194444448</c:v>
                </c:pt>
                <c:pt idx="13166">
                  <c:v>44880.783206018517</c:v>
                </c:pt>
                <c:pt idx="13167">
                  <c:v>44880.783217592594</c:v>
                </c:pt>
                <c:pt idx="13168">
                  <c:v>44880.783229166664</c:v>
                </c:pt>
                <c:pt idx="13169">
                  <c:v>44880.78324074074</c:v>
                </c:pt>
                <c:pt idx="13170">
                  <c:v>44880.783252314817</c:v>
                </c:pt>
                <c:pt idx="13171">
                  <c:v>44880.783263888887</c:v>
                </c:pt>
                <c:pt idx="13172">
                  <c:v>44880.783275462964</c:v>
                </c:pt>
                <c:pt idx="13173">
                  <c:v>44880.78328703704</c:v>
                </c:pt>
                <c:pt idx="13174">
                  <c:v>44880.78329861111</c:v>
                </c:pt>
                <c:pt idx="13175">
                  <c:v>44880.783310185187</c:v>
                </c:pt>
                <c:pt idx="13176">
                  <c:v>44880.783321759256</c:v>
                </c:pt>
                <c:pt idx="13177">
                  <c:v>44880.783333333333</c:v>
                </c:pt>
                <c:pt idx="13178">
                  <c:v>44880.78334490741</c:v>
                </c:pt>
                <c:pt idx="13179">
                  <c:v>44880.783356481479</c:v>
                </c:pt>
                <c:pt idx="13180">
                  <c:v>44880.783368055556</c:v>
                </c:pt>
                <c:pt idx="13181">
                  <c:v>44880.783379629633</c:v>
                </c:pt>
                <c:pt idx="13182">
                  <c:v>44880.783391203702</c:v>
                </c:pt>
                <c:pt idx="13183">
                  <c:v>44880.783402777779</c:v>
                </c:pt>
                <c:pt idx="13184">
                  <c:v>44880.783414351848</c:v>
                </c:pt>
                <c:pt idx="13185">
                  <c:v>44880.783425925925</c:v>
                </c:pt>
                <c:pt idx="13186">
                  <c:v>44880.783437500002</c:v>
                </c:pt>
                <c:pt idx="13187">
                  <c:v>44880.783449074072</c:v>
                </c:pt>
                <c:pt idx="13188">
                  <c:v>44880.783460648148</c:v>
                </c:pt>
                <c:pt idx="13189">
                  <c:v>44880.783472222225</c:v>
                </c:pt>
                <c:pt idx="13190">
                  <c:v>44880.783483796295</c:v>
                </c:pt>
                <c:pt idx="13191">
                  <c:v>44880.783495370371</c:v>
                </c:pt>
                <c:pt idx="13192">
                  <c:v>44880.783506944441</c:v>
                </c:pt>
                <c:pt idx="13193">
                  <c:v>44880.783518518518</c:v>
                </c:pt>
                <c:pt idx="13194">
                  <c:v>44880.783530092594</c:v>
                </c:pt>
                <c:pt idx="13195">
                  <c:v>44880.783541666664</c:v>
                </c:pt>
                <c:pt idx="13196">
                  <c:v>44880.783553240741</c:v>
                </c:pt>
                <c:pt idx="13197">
                  <c:v>44880.783564814818</c:v>
                </c:pt>
                <c:pt idx="13198">
                  <c:v>44880.783576388887</c:v>
                </c:pt>
                <c:pt idx="13199">
                  <c:v>44880.783587962964</c:v>
                </c:pt>
                <c:pt idx="13200">
                  <c:v>44880.783599537041</c:v>
                </c:pt>
                <c:pt idx="13201">
                  <c:v>44880.78361111111</c:v>
                </c:pt>
                <c:pt idx="13202">
                  <c:v>44880.783622685187</c:v>
                </c:pt>
                <c:pt idx="13203">
                  <c:v>44880.783634259256</c:v>
                </c:pt>
                <c:pt idx="13204">
                  <c:v>44880.783645833333</c:v>
                </c:pt>
                <c:pt idx="13205">
                  <c:v>44880.78365740741</c:v>
                </c:pt>
                <c:pt idx="13206">
                  <c:v>44880.783668981479</c:v>
                </c:pt>
                <c:pt idx="13207">
                  <c:v>44880.783680555556</c:v>
                </c:pt>
                <c:pt idx="13208">
                  <c:v>44880.783692129633</c:v>
                </c:pt>
                <c:pt idx="13209">
                  <c:v>44880.783703703702</c:v>
                </c:pt>
                <c:pt idx="13210">
                  <c:v>44880.783715277779</c:v>
                </c:pt>
                <c:pt idx="13211">
                  <c:v>44880.783726851849</c:v>
                </c:pt>
                <c:pt idx="13212">
                  <c:v>44880.783738425926</c:v>
                </c:pt>
                <c:pt idx="13213">
                  <c:v>44880.783750000002</c:v>
                </c:pt>
                <c:pt idx="13214">
                  <c:v>44880.783761574072</c:v>
                </c:pt>
                <c:pt idx="13215">
                  <c:v>44880.783773148149</c:v>
                </c:pt>
                <c:pt idx="13216">
                  <c:v>44880.783784722225</c:v>
                </c:pt>
                <c:pt idx="13217">
                  <c:v>44880.783796296295</c:v>
                </c:pt>
                <c:pt idx="13218">
                  <c:v>44880.783807870372</c:v>
                </c:pt>
                <c:pt idx="13219">
                  <c:v>44880.783819444441</c:v>
                </c:pt>
                <c:pt idx="13220">
                  <c:v>44880.783831018518</c:v>
                </c:pt>
                <c:pt idx="13221">
                  <c:v>44880.783842592595</c:v>
                </c:pt>
                <c:pt idx="13222">
                  <c:v>44880.783854166664</c:v>
                </c:pt>
                <c:pt idx="13223">
                  <c:v>44880.783865740741</c:v>
                </c:pt>
                <c:pt idx="13224">
                  <c:v>44880.783877314818</c:v>
                </c:pt>
                <c:pt idx="13225">
                  <c:v>44880.783888888887</c:v>
                </c:pt>
                <c:pt idx="13226">
                  <c:v>44880.783900462964</c:v>
                </c:pt>
                <c:pt idx="13227">
                  <c:v>44880.783912037034</c:v>
                </c:pt>
                <c:pt idx="13228">
                  <c:v>44880.78392361111</c:v>
                </c:pt>
                <c:pt idx="13229">
                  <c:v>44880.783935185187</c:v>
                </c:pt>
                <c:pt idx="13230">
                  <c:v>44880.783946759257</c:v>
                </c:pt>
                <c:pt idx="13231">
                  <c:v>44880.783958333333</c:v>
                </c:pt>
                <c:pt idx="13232">
                  <c:v>44880.78396990741</c:v>
                </c:pt>
                <c:pt idx="13233">
                  <c:v>44880.78398148148</c:v>
                </c:pt>
                <c:pt idx="13234">
                  <c:v>44880.783993055556</c:v>
                </c:pt>
                <c:pt idx="13235">
                  <c:v>44880.784004629626</c:v>
                </c:pt>
                <c:pt idx="13236">
                  <c:v>44880.784016203703</c:v>
                </c:pt>
                <c:pt idx="13237">
                  <c:v>44880.78402777778</c:v>
                </c:pt>
                <c:pt idx="13238">
                  <c:v>44880.784039351849</c:v>
                </c:pt>
                <c:pt idx="13239">
                  <c:v>44880.784050925926</c:v>
                </c:pt>
                <c:pt idx="13240">
                  <c:v>44880.784062500003</c:v>
                </c:pt>
                <c:pt idx="13241">
                  <c:v>44880.784074074072</c:v>
                </c:pt>
                <c:pt idx="13242">
                  <c:v>44880.784085648149</c:v>
                </c:pt>
                <c:pt idx="13243">
                  <c:v>44880.784097222226</c:v>
                </c:pt>
                <c:pt idx="13244">
                  <c:v>44880.784108796295</c:v>
                </c:pt>
                <c:pt idx="13245">
                  <c:v>44880.784120370372</c:v>
                </c:pt>
                <c:pt idx="13246">
                  <c:v>44880.784131944441</c:v>
                </c:pt>
                <c:pt idx="13247">
                  <c:v>44880.784143518518</c:v>
                </c:pt>
                <c:pt idx="13248">
                  <c:v>44880.784155092595</c:v>
                </c:pt>
                <c:pt idx="13249">
                  <c:v>44880.784722222219</c:v>
                </c:pt>
                <c:pt idx="13250">
                  <c:v>44880.784814814811</c:v>
                </c:pt>
                <c:pt idx="13251">
                  <c:v>44880.784826388888</c:v>
                </c:pt>
                <c:pt idx="13252">
                  <c:v>44880.784837962965</c:v>
                </c:pt>
                <c:pt idx="13253">
                  <c:v>44880.784849537034</c:v>
                </c:pt>
                <c:pt idx="13254">
                  <c:v>44880.784884259258</c:v>
                </c:pt>
                <c:pt idx="13255">
                  <c:v>44880.784895833334</c:v>
                </c:pt>
                <c:pt idx="13256">
                  <c:v>44880.784907407404</c:v>
                </c:pt>
                <c:pt idx="13257">
                  <c:v>44880.784918981481</c:v>
                </c:pt>
                <c:pt idx="13258">
                  <c:v>44880.784930555557</c:v>
                </c:pt>
                <c:pt idx="13259">
                  <c:v>44880.784942129627</c:v>
                </c:pt>
                <c:pt idx="13260">
                  <c:v>44880.784953703704</c:v>
                </c:pt>
                <c:pt idx="13261">
                  <c:v>44880.78496527778</c:v>
                </c:pt>
                <c:pt idx="13262">
                  <c:v>44880.78497685185</c:v>
                </c:pt>
                <c:pt idx="13263">
                  <c:v>44880.784988425927</c:v>
                </c:pt>
                <c:pt idx="13264">
                  <c:v>44880.785000000003</c:v>
                </c:pt>
                <c:pt idx="13265">
                  <c:v>44880.785011574073</c:v>
                </c:pt>
                <c:pt idx="13266">
                  <c:v>44880.78502314815</c:v>
                </c:pt>
                <c:pt idx="13267">
                  <c:v>44880.785034722219</c:v>
                </c:pt>
                <c:pt idx="13268">
                  <c:v>44880.785046296296</c:v>
                </c:pt>
                <c:pt idx="13269">
                  <c:v>44880.785057870373</c:v>
                </c:pt>
                <c:pt idx="13270">
                  <c:v>44880.785069444442</c:v>
                </c:pt>
                <c:pt idx="13271">
                  <c:v>44880.785081018519</c:v>
                </c:pt>
                <c:pt idx="13272">
                  <c:v>44880.785092592596</c:v>
                </c:pt>
                <c:pt idx="13273">
                  <c:v>44880.785104166665</c:v>
                </c:pt>
                <c:pt idx="13274">
                  <c:v>44880.785115740742</c:v>
                </c:pt>
                <c:pt idx="13275">
                  <c:v>44880.785127314812</c:v>
                </c:pt>
                <c:pt idx="13276">
                  <c:v>44880.785138888888</c:v>
                </c:pt>
                <c:pt idx="13277">
                  <c:v>44880.785150462965</c:v>
                </c:pt>
                <c:pt idx="13278">
                  <c:v>44880.785162037035</c:v>
                </c:pt>
                <c:pt idx="13279">
                  <c:v>44880.785173611112</c:v>
                </c:pt>
                <c:pt idx="13280">
                  <c:v>44880.785185185188</c:v>
                </c:pt>
                <c:pt idx="13281">
                  <c:v>44880.785196759258</c:v>
                </c:pt>
                <c:pt idx="13282">
                  <c:v>44880.785208333335</c:v>
                </c:pt>
                <c:pt idx="13283">
                  <c:v>44880.785219907404</c:v>
                </c:pt>
                <c:pt idx="13284">
                  <c:v>44880.785231481481</c:v>
                </c:pt>
                <c:pt idx="13285">
                  <c:v>44880.785243055558</c:v>
                </c:pt>
                <c:pt idx="13286">
                  <c:v>44880.785254629627</c:v>
                </c:pt>
                <c:pt idx="13287">
                  <c:v>44880.785266203704</c:v>
                </c:pt>
                <c:pt idx="13288">
                  <c:v>44880.785277777781</c:v>
                </c:pt>
                <c:pt idx="13289">
                  <c:v>44880.78528935185</c:v>
                </c:pt>
                <c:pt idx="13290">
                  <c:v>44880.785300925927</c:v>
                </c:pt>
                <c:pt idx="13291">
                  <c:v>44880.785312499997</c:v>
                </c:pt>
                <c:pt idx="13292">
                  <c:v>44880.785324074073</c:v>
                </c:pt>
                <c:pt idx="13293">
                  <c:v>44880.78533564815</c:v>
                </c:pt>
                <c:pt idx="13294">
                  <c:v>44880.78534722222</c:v>
                </c:pt>
                <c:pt idx="13295">
                  <c:v>44880.785358796296</c:v>
                </c:pt>
                <c:pt idx="13296">
                  <c:v>44880.785370370373</c:v>
                </c:pt>
                <c:pt idx="13297">
                  <c:v>44880.785381944443</c:v>
                </c:pt>
                <c:pt idx="13298">
                  <c:v>44880.785393518519</c:v>
                </c:pt>
                <c:pt idx="13299">
                  <c:v>44880.785405092596</c:v>
                </c:pt>
                <c:pt idx="13300">
                  <c:v>44880.785416666666</c:v>
                </c:pt>
                <c:pt idx="13301">
                  <c:v>44880.785428240742</c:v>
                </c:pt>
                <c:pt idx="13302">
                  <c:v>44880.785439814812</c:v>
                </c:pt>
                <c:pt idx="13303">
                  <c:v>44880.785451388889</c:v>
                </c:pt>
                <c:pt idx="13304">
                  <c:v>44880.785462962966</c:v>
                </c:pt>
                <c:pt idx="13305">
                  <c:v>44880.785474537035</c:v>
                </c:pt>
                <c:pt idx="13306">
                  <c:v>44880.785486111112</c:v>
                </c:pt>
                <c:pt idx="13307">
                  <c:v>44880.785497685189</c:v>
                </c:pt>
                <c:pt idx="13308">
                  <c:v>44880.785509259258</c:v>
                </c:pt>
                <c:pt idx="13309">
                  <c:v>44880.785520833335</c:v>
                </c:pt>
                <c:pt idx="13310">
                  <c:v>44880.785532407404</c:v>
                </c:pt>
                <c:pt idx="13311">
                  <c:v>44880.785543981481</c:v>
                </c:pt>
                <c:pt idx="13312">
                  <c:v>44880.785555555558</c:v>
                </c:pt>
                <c:pt idx="13313">
                  <c:v>44880.785567129627</c:v>
                </c:pt>
                <c:pt idx="13314">
                  <c:v>44880.785578703704</c:v>
                </c:pt>
                <c:pt idx="13315">
                  <c:v>44880.785590277781</c:v>
                </c:pt>
                <c:pt idx="13316">
                  <c:v>44880.785601851851</c:v>
                </c:pt>
                <c:pt idx="13317">
                  <c:v>44880.785613425927</c:v>
                </c:pt>
                <c:pt idx="13318">
                  <c:v>44880.785624999997</c:v>
                </c:pt>
                <c:pt idx="13319">
                  <c:v>44880.785636574074</c:v>
                </c:pt>
                <c:pt idx="13320">
                  <c:v>44880.78564814815</c:v>
                </c:pt>
                <c:pt idx="13321">
                  <c:v>44880.78565972222</c:v>
                </c:pt>
                <c:pt idx="13322">
                  <c:v>44880.785671296297</c:v>
                </c:pt>
                <c:pt idx="13323">
                  <c:v>44880.785682870373</c:v>
                </c:pt>
                <c:pt idx="13324">
                  <c:v>44880.785694444443</c:v>
                </c:pt>
                <c:pt idx="13325">
                  <c:v>44880.78570601852</c:v>
                </c:pt>
                <c:pt idx="13326">
                  <c:v>44880.785717592589</c:v>
                </c:pt>
                <c:pt idx="13327">
                  <c:v>44880.785729166666</c:v>
                </c:pt>
                <c:pt idx="13328">
                  <c:v>44880.785740740743</c:v>
                </c:pt>
                <c:pt idx="13329">
                  <c:v>44880.785752314812</c:v>
                </c:pt>
                <c:pt idx="13330">
                  <c:v>44880.785763888889</c:v>
                </c:pt>
                <c:pt idx="13331">
                  <c:v>44880.785775462966</c:v>
                </c:pt>
                <c:pt idx="13332">
                  <c:v>44880.785787037035</c:v>
                </c:pt>
                <c:pt idx="13333">
                  <c:v>44880.785798611112</c:v>
                </c:pt>
                <c:pt idx="13334">
                  <c:v>44880.785810185182</c:v>
                </c:pt>
                <c:pt idx="13335">
                  <c:v>44880.785821759258</c:v>
                </c:pt>
                <c:pt idx="13336">
                  <c:v>44880.785833333335</c:v>
                </c:pt>
                <c:pt idx="13337">
                  <c:v>44880.785844907405</c:v>
                </c:pt>
                <c:pt idx="13338">
                  <c:v>44880.785856481481</c:v>
                </c:pt>
                <c:pt idx="13339">
                  <c:v>44880.785868055558</c:v>
                </c:pt>
                <c:pt idx="13340">
                  <c:v>44880.785879629628</c:v>
                </c:pt>
                <c:pt idx="13341">
                  <c:v>44880.785891203705</c:v>
                </c:pt>
                <c:pt idx="13342">
                  <c:v>44880.785902777781</c:v>
                </c:pt>
                <c:pt idx="13343">
                  <c:v>44880.785914351851</c:v>
                </c:pt>
                <c:pt idx="13344">
                  <c:v>44880.785925925928</c:v>
                </c:pt>
                <c:pt idx="13345">
                  <c:v>44880.785937499997</c:v>
                </c:pt>
                <c:pt idx="13346">
                  <c:v>44880.785949074074</c:v>
                </c:pt>
                <c:pt idx="13347">
                  <c:v>44880.785960648151</c:v>
                </c:pt>
                <c:pt idx="13348">
                  <c:v>44880.78597222222</c:v>
                </c:pt>
                <c:pt idx="13349">
                  <c:v>44880.785983796297</c:v>
                </c:pt>
                <c:pt idx="13350">
                  <c:v>44880.785995370374</c:v>
                </c:pt>
                <c:pt idx="13351">
                  <c:v>44880.786006944443</c:v>
                </c:pt>
                <c:pt idx="13352">
                  <c:v>44880.78601851852</c:v>
                </c:pt>
                <c:pt idx="13353">
                  <c:v>44880.786030092589</c:v>
                </c:pt>
                <c:pt idx="13354">
                  <c:v>44880.786041666666</c:v>
                </c:pt>
                <c:pt idx="13355">
                  <c:v>44880.786053240743</c:v>
                </c:pt>
                <c:pt idx="13356">
                  <c:v>44880.786064814813</c:v>
                </c:pt>
                <c:pt idx="13357">
                  <c:v>44880.786076388889</c:v>
                </c:pt>
                <c:pt idx="13358">
                  <c:v>44880.786087962966</c:v>
                </c:pt>
                <c:pt idx="13359">
                  <c:v>44880.786099537036</c:v>
                </c:pt>
                <c:pt idx="13360">
                  <c:v>44880.786111111112</c:v>
                </c:pt>
                <c:pt idx="13361">
                  <c:v>44880.786122685182</c:v>
                </c:pt>
                <c:pt idx="13362">
                  <c:v>44880.786134259259</c:v>
                </c:pt>
                <c:pt idx="13363">
                  <c:v>44880.786145833335</c:v>
                </c:pt>
                <c:pt idx="13364">
                  <c:v>44880.786157407405</c:v>
                </c:pt>
                <c:pt idx="13365">
                  <c:v>44880.786168981482</c:v>
                </c:pt>
                <c:pt idx="13366">
                  <c:v>44880.786180555559</c:v>
                </c:pt>
                <c:pt idx="13367">
                  <c:v>44880.786192129628</c:v>
                </c:pt>
                <c:pt idx="13368">
                  <c:v>44880.786203703705</c:v>
                </c:pt>
                <c:pt idx="13369">
                  <c:v>44880.786215277774</c:v>
                </c:pt>
                <c:pt idx="13370">
                  <c:v>44880.786226851851</c:v>
                </c:pt>
                <c:pt idx="13371">
                  <c:v>44880.786238425928</c:v>
                </c:pt>
                <c:pt idx="13372">
                  <c:v>44880.786249999997</c:v>
                </c:pt>
                <c:pt idx="13373">
                  <c:v>44880.786261574074</c:v>
                </c:pt>
                <c:pt idx="13374">
                  <c:v>44880.786273148151</c:v>
                </c:pt>
                <c:pt idx="13375">
                  <c:v>44880.78628472222</c:v>
                </c:pt>
                <c:pt idx="13376">
                  <c:v>44880.786296296297</c:v>
                </c:pt>
                <c:pt idx="13377">
                  <c:v>44880.786307870374</c:v>
                </c:pt>
                <c:pt idx="13378">
                  <c:v>44880.786319444444</c:v>
                </c:pt>
                <c:pt idx="13379">
                  <c:v>44880.78633101852</c:v>
                </c:pt>
                <c:pt idx="13380">
                  <c:v>44880.78634259259</c:v>
                </c:pt>
                <c:pt idx="13381">
                  <c:v>44880.786354166667</c:v>
                </c:pt>
                <c:pt idx="13382">
                  <c:v>44880.786365740743</c:v>
                </c:pt>
                <c:pt idx="13383">
                  <c:v>44880.786377314813</c:v>
                </c:pt>
                <c:pt idx="13384">
                  <c:v>44880.78638888889</c:v>
                </c:pt>
                <c:pt idx="13385">
                  <c:v>44880.786400462966</c:v>
                </c:pt>
                <c:pt idx="13386">
                  <c:v>44880.786412037036</c:v>
                </c:pt>
                <c:pt idx="13387">
                  <c:v>44880.786423611113</c:v>
                </c:pt>
                <c:pt idx="13388">
                  <c:v>44880.786435185182</c:v>
                </c:pt>
                <c:pt idx="13389">
                  <c:v>44880.786446759259</c:v>
                </c:pt>
                <c:pt idx="13390">
                  <c:v>44880.786458333336</c:v>
                </c:pt>
                <c:pt idx="13391">
                  <c:v>44880.786469907405</c:v>
                </c:pt>
                <c:pt idx="13392">
                  <c:v>44880.786481481482</c:v>
                </c:pt>
                <c:pt idx="13393">
                  <c:v>44880.786493055559</c:v>
                </c:pt>
                <c:pt idx="13394">
                  <c:v>44880.786504629628</c:v>
                </c:pt>
                <c:pt idx="13395">
                  <c:v>44880.786516203705</c:v>
                </c:pt>
                <c:pt idx="13396">
                  <c:v>44880.786527777775</c:v>
                </c:pt>
                <c:pt idx="13397">
                  <c:v>44880.786539351851</c:v>
                </c:pt>
                <c:pt idx="13398">
                  <c:v>44880.786550925928</c:v>
                </c:pt>
                <c:pt idx="13399">
                  <c:v>44880.786562499998</c:v>
                </c:pt>
                <c:pt idx="13400">
                  <c:v>44880.786574074074</c:v>
                </c:pt>
                <c:pt idx="13401">
                  <c:v>44880.786585648151</c:v>
                </c:pt>
                <c:pt idx="13402">
                  <c:v>44880.786597222221</c:v>
                </c:pt>
                <c:pt idx="13403">
                  <c:v>44880.786608796298</c:v>
                </c:pt>
                <c:pt idx="13404">
                  <c:v>44880.786620370367</c:v>
                </c:pt>
                <c:pt idx="13405">
                  <c:v>44880.786631944444</c:v>
                </c:pt>
                <c:pt idx="13406">
                  <c:v>44880.786643518521</c:v>
                </c:pt>
                <c:pt idx="13407">
                  <c:v>44880.78665509259</c:v>
                </c:pt>
                <c:pt idx="13408">
                  <c:v>44880.786666666667</c:v>
                </c:pt>
                <c:pt idx="13409">
                  <c:v>44880.786678240744</c:v>
                </c:pt>
                <c:pt idx="13410">
                  <c:v>44880.786689814813</c:v>
                </c:pt>
                <c:pt idx="13411">
                  <c:v>44880.78670138889</c:v>
                </c:pt>
                <c:pt idx="13412">
                  <c:v>44880.786712962959</c:v>
                </c:pt>
                <c:pt idx="13413">
                  <c:v>44880.786724537036</c:v>
                </c:pt>
                <c:pt idx="13414">
                  <c:v>44880.786736111113</c:v>
                </c:pt>
                <c:pt idx="13415">
                  <c:v>44880.786747685182</c:v>
                </c:pt>
                <c:pt idx="13416">
                  <c:v>44880.786759259259</c:v>
                </c:pt>
                <c:pt idx="13417">
                  <c:v>44880.786770833336</c:v>
                </c:pt>
                <c:pt idx="13418">
                  <c:v>44880.786782407406</c:v>
                </c:pt>
                <c:pt idx="13419">
                  <c:v>44880.786793981482</c:v>
                </c:pt>
                <c:pt idx="13420">
                  <c:v>44880.786805555559</c:v>
                </c:pt>
                <c:pt idx="13421">
                  <c:v>44880.786817129629</c:v>
                </c:pt>
                <c:pt idx="13422">
                  <c:v>44880.786828703705</c:v>
                </c:pt>
                <c:pt idx="13423">
                  <c:v>44880.786840277775</c:v>
                </c:pt>
                <c:pt idx="13424">
                  <c:v>44880.786851851852</c:v>
                </c:pt>
                <c:pt idx="13425">
                  <c:v>44880.786863425928</c:v>
                </c:pt>
                <c:pt idx="13426">
                  <c:v>44880.786874999998</c:v>
                </c:pt>
                <c:pt idx="13427">
                  <c:v>44880.786886574075</c:v>
                </c:pt>
                <c:pt idx="13428">
                  <c:v>44880.786898148152</c:v>
                </c:pt>
                <c:pt idx="13429">
                  <c:v>44880.786909722221</c:v>
                </c:pt>
                <c:pt idx="13430">
                  <c:v>44880.786921296298</c:v>
                </c:pt>
                <c:pt idx="13431">
                  <c:v>44880.786932870367</c:v>
                </c:pt>
                <c:pt idx="13432">
                  <c:v>44880.786944444444</c:v>
                </c:pt>
                <c:pt idx="13433">
                  <c:v>44880.786956018521</c:v>
                </c:pt>
                <c:pt idx="13434">
                  <c:v>44880.78696759259</c:v>
                </c:pt>
                <c:pt idx="13435">
                  <c:v>44880.786979166667</c:v>
                </c:pt>
                <c:pt idx="13436">
                  <c:v>44880.786990740744</c:v>
                </c:pt>
                <c:pt idx="13437">
                  <c:v>44880.787002314813</c:v>
                </c:pt>
                <c:pt idx="13438">
                  <c:v>44880.78701388889</c:v>
                </c:pt>
                <c:pt idx="13439">
                  <c:v>44880.78702546296</c:v>
                </c:pt>
                <c:pt idx="13440">
                  <c:v>44880.787037037036</c:v>
                </c:pt>
                <c:pt idx="13441">
                  <c:v>44880.787048611113</c:v>
                </c:pt>
                <c:pt idx="13442">
                  <c:v>44880.787060185183</c:v>
                </c:pt>
                <c:pt idx="13443">
                  <c:v>44880.78707175926</c:v>
                </c:pt>
                <c:pt idx="13444">
                  <c:v>44880.787083333336</c:v>
                </c:pt>
                <c:pt idx="13445">
                  <c:v>44880.787094907406</c:v>
                </c:pt>
                <c:pt idx="13446">
                  <c:v>44880.787106481483</c:v>
                </c:pt>
                <c:pt idx="13447">
                  <c:v>44880.787118055552</c:v>
                </c:pt>
                <c:pt idx="13448">
                  <c:v>44880.787129629629</c:v>
                </c:pt>
                <c:pt idx="13449">
                  <c:v>44880.787141203706</c:v>
                </c:pt>
                <c:pt idx="13450">
                  <c:v>44880.787152777775</c:v>
                </c:pt>
                <c:pt idx="13451">
                  <c:v>44880.787164351852</c:v>
                </c:pt>
                <c:pt idx="13452">
                  <c:v>44880.787175925929</c:v>
                </c:pt>
                <c:pt idx="13453">
                  <c:v>44880.787187499998</c:v>
                </c:pt>
                <c:pt idx="13454">
                  <c:v>44880.787199074075</c:v>
                </c:pt>
                <c:pt idx="13455">
                  <c:v>44880.787210648145</c:v>
                </c:pt>
                <c:pt idx="13456">
                  <c:v>44880.787222222221</c:v>
                </c:pt>
                <c:pt idx="13457">
                  <c:v>44880.787233796298</c:v>
                </c:pt>
                <c:pt idx="13458">
                  <c:v>44880.787245370368</c:v>
                </c:pt>
                <c:pt idx="13459">
                  <c:v>44880.787256944444</c:v>
                </c:pt>
                <c:pt idx="13460">
                  <c:v>44880.787268518521</c:v>
                </c:pt>
                <c:pt idx="13461">
                  <c:v>44880.787280092591</c:v>
                </c:pt>
                <c:pt idx="13462">
                  <c:v>44880.787291666667</c:v>
                </c:pt>
                <c:pt idx="13463">
                  <c:v>44880.787303240744</c:v>
                </c:pt>
                <c:pt idx="13464">
                  <c:v>44880.787314814814</c:v>
                </c:pt>
                <c:pt idx="13465">
                  <c:v>44880.787326388891</c:v>
                </c:pt>
                <c:pt idx="13466">
                  <c:v>44880.78733796296</c:v>
                </c:pt>
                <c:pt idx="13467">
                  <c:v>44880.787349537037</c:v>
                </c:pt>
                <c:pt idx="13468">
                  <c:v>44880.787361111114</c:v>
                </c:pt>
                <c:pt idx="13469">
                  <c:v>44880.787372685183</c:v>
                </c:pt>
                <c:pt idx="13470">
                  <c:v>44880.78738425926</c:v>
                </c:pt>
                <c:pt idx="13471">
                  <c:v>44880.787395833337</c:v>
                </c:pt>
                <c:pt idx="13472">
                  <c:v>44880.787407407406</c:v>
                </c:pt>
                <c:pt idx="13473">
                  <c:v>44880.787418981483</c:v>
                </c:pt>
                <c:pt idx="13474">
                  <c:v>44880.787430555552</c:v>
                </c:pt>
                <c:pt idx="13475">
                  <c:v>44880.787442129629</c:v>
                </c:pt>
                <c:pt idx="13476">
                  <c:v>44880.787453703706</c:v>
                </c:pt>
                <c:pt idx="13477">
                  <c:v>44880.787465277775</c:v>
                </c:pt>
                <c:pt idx="13478">
                  <c:v>44880.787476851852</c:v>
                </c:pt>
                <c:pt idx="13479">
                  <c:v>44880.787488425929</c:v>
                </c:pt>
                <c:pt idx="13480">
                  <c:v>44880.787499999999</c:v>
                </c:pt>
                <c:pt idx="13481">
                  <c:v>44880.787511574075</c:v>
                </c:pt>
                <c:pt idx="13482">
                  <c:v>44880.787523148145</c:v>
                </c:pt>
                <c:pt idx="13483">
                  <c:v>44880.787534722222</c:v>
                </c:pt>
                <c:pt idx="13484">
                  <c:v>44880.787546296298</c:v>
                </c:pt>
                <c:pt idx="13485">
                  <c:v>44880.787557870368</c:v>
                </c:pt>
                <c:pt idx="13486">
                  <c:v>44880.787569444445</c:v>
                </c:pt>
                <c:pt idx="13487">
                  <c:v>44880.787581018521</c:v>
                </c:pt>
                <c:pt idx="13488">
                  <c:v>44880.787592592591</c:v>
                </c:pt>
                <c:pt idx="13489">
                  <c:v>44880.787604166668</c:v>
                </c:pt>
                <c:pt idx="13490">
                  <c:v>44880.787615740737</c:v>
                </c:pt>
                <c:pt idx="13491">
                  <c:v>44880.787627314814</c:v>
                </c:pt>
                <c:pt idx="13492">
                  <c:v>44880.787638888891</c:v>
                </c:pt>
                <c:pt idx="13493">
                  <c:v>44880.78765046296</c:v>
                </c:pt>
                <c:pt idx="13494">
                  <c:v>44880.787662037037</c:v>
                </c:pt>
                <c:pt idx="13495">
                  <c:v>44880.787673611114</c:v>
                </c:pt>
                <c:pt idx="13496">
                  <c:v>44880.787685185183</c:v>
                </c:pt>
                <c:pt idx="13497">
                  <c:v>44880.78769675926</c:v>
                </c:pt>
                <c:pt idx="13498">
                  <c:v>44880.787708333337</c:v>
                </c:pt>
                <c:pt idx="13499">
                  <c:v>44880.787719907406</c:v>
                </c:pt>
                <c:pt idx="13500">
                  <c:v>44880.787731481483</c:v>
                </c:pt>
                <c:pt idx="13501">
                  <c:v>44880.787743055553</c:v>
                </c:pt>
                <c:pt idx="13502">
                  <c:v>44880.787754629629</c:v>
                </c:pt>
                <c:pt idx="13503">
                  <c:v>44880.787766203706</c:v>
                </c:pt>
                <c:pt idx="13504">
                  <c:v>44880.787777777776</c:v>
                </c:pt>
                <c:pt idx="13505">
                  <c:v>44880.787789351853</c:v>
                </c:pt>
                <c:pt idx="13506">
                  <c:v>44880.787800925929</c:v>
                </c:pt>
                <c:pt idx="13507">
                  <c:v>44880.787812499999</c:v>
                </c:pt>
                <c:pt idx="13508">
                  <c:v>44880.787824074076</c:v>
                </c:pt>
                <c:pt idx="13509">
                  <c:v>44880.787835648145</c:v>
                </c:pt>
                <c:pt idx="13510">
                  <c:v>44880.787847222222</c:v>
                </c:pt>
                <c:pt idx="13511">
                  <c:v>44880.787858796299</c:v>
                </c:pt>
                <c:pt idx="13512">
                  <c:v>44880.787870370368</c:v>
                </c:pt>
                <c:pt idx="13513">
                  <c:v>44880.787881944445</c:v>
                </c:pt>
                <c:pt idx="13514">
                  <c:v>44880.787893518522</c:v>
                </c:pt>
                <c:pt idx="13515">
                  <c:v>44880.787905092591</c:v>
                </c:pt>
                <c:pt idx="13516">
                  <c:v>44880.787916666668</c:v>
                </c:pt>
                <c:pt idx="13517">
                  <c:v>44880.787928240738</c:v>
                </c:pt>
                <c:pt idx="13518">
                  <c:v>44880.787939814814</c:v>
                </c:pt>
                <c:pt idx="13519">
                  <c:v>44880.787951388891</c:v>
                </c:pt>
                <c:pt idx="13520">
                  <c:v>44880.787962962961</c:v>
                </c:pt>
                <c:pt idx="13521">
                  <c:v>44880.787974537037</c:v>
                </c:pt>
                <c:pt idx="13522">
                  <c:v>44880.787986111114</c:v>
                </c:pt>
                <c:pt idx="13523">
                  <c:v>44880.787997685184</c:v>
                </c:pt>
                <c:pt idx="13524">
                  <c:v>44880.78800925926</c:v>
                </c:pt>
                <c:pt idx="13525">
                  <c:v>44880.78802083333</c:v>
                </c:pt>
                <c:pt idx="13526">
                  <c:v>44880.788032407407</c:v>
                </c:pt>
                <c:pt idx="13527">
                  <c:v>44880.788043981483</c:v>
                </c:pt>
                <c:pt idx="13528">
                  <c:v>44880.788055555553</c:v>
                </c:pt>
                <c:pt idx="13529">
                  <c:v>44880.78806712963</c:v>
                </c:pt>
                <c:pt idx="13530">
                  <c:v>44880.788078703707</c:v>
                </c:pt>
                <c:pt idx="13531">
                  <c:v>44880.788090277776</c:v>
                </c:pt>
                <c:pt idx="13532">
                  <c:v>44880.788101851853</c:v>
                </c:pt>
                <c:pt idx="13533">
                  <c:v>44880.788113425922</c:v>
                </c:pt>
                <c:pt idx="13534">
                  <c:v>44880.788124999999</c:v>
                </c:pt>
                <c:pt idx="13535">
                  <c:v>44880.788136574076</c:v>
                </c:pt>
                <c:pt idx="13536">
                  <c:v>44880.788148148145</c:v>
                </c:pt>
                <c:pt idx="13537">
                  <c:v>44880.788159722222</c:v>
                </c:pt>
                <c:pt idx="13538">
                  <c:v>44880.788171296299</c:v>
                </c:pt>
                <c:pt idx="13539">
                  <c:v>44880.788182870368</c:v>
                </c:pt>
                <c:pt idx="13540">
                  <c:v>44880.788194444445</c:v>
                </c:pt>
                <c:pt idx="13541">
                  <c:v>44880.788206018522</c:v>
                </c:pt>
                <c:pt idx="13542">
                  <c:v>44880.788217592592</c:v>
                </c:pt>
                <c:pt idx="13543">
                  <c:v>44880.788229166668</c:v>
                </c:pt>
                <c:pt idx="13544">
                  <c:v>44880.788240740738</c:v>
                </c:pt>
                <c:pt idx="13545">
                  <c:v>44880.788252314815</c:v>
                </c:pt>
                <c:pt idx="13546">
                  <c:v>44880.788263888891</c:v>
                </c:pt>
                <c:pt idx="13547">
                  <c:v>44880.788275462961</c:v>
                </c:pt>
                <c:pt idx="13548">
                  <c:v>44880.788287037038</c:v>
                </c:pt>
                <c:pt idx="13549">
                  <c:v>44880.788298611114</c:v>
                </c:pt>
                <c:pt idx="13550">
                  <c:v>44880.788310185184</c:v>
                </c:pt>
                <c:pt idx="13551">
                  <c:v>44880.788321759261</c:v>
                </c:pt>
                <c:pt idx="13552">
                  <c:v>44880.78833333333</c:v>
                </c:pt>
                <c:pt idx="13553">
                  <c:v>44880.788344907407</c:v>
                </c:pt>
                <c:pt idx="13554">
                  <c:v>44880.788356481484</c:v>
                </c:pt>
                <c:pt idx="13555">
                  <c:v>44880.788368055553</c:v>
                </c:pt>
                <c:pt idx="13556">
                  <c:v>44880.78837962963</c:v>
                </c:pt>
                <c:pt idx="13557">
                  <c:v>44880.788391203707</c:v>
                </c:pt>
                <c:pt idx="13558">
                  <c:v>44880.788402777776</c:v>
                </c:pt>
                <c:pt idx="13559">
                  <c:v>44880.788414351853</c:v>
                </c:pt>
                <c:pt idx="13560">
                  <c:v>44880.788425925923</c:v>
                </c:pt>
                <c:pt idx="13561">
                  <c:v>44880.788437499999</c:v>
                </c:pt>
                <c:pt idx="13562">
                  <c:v>44880.788449074076</c:v>
                </c:pt>
                <c:pt idx="13563">
                  <c:v>44880.788460648146</c:v>
                </c:pt>
                <c:pt idx="13564">
                  <c:v>44880.788472222222</c:v>
                </c:pt>
                <c:pt idx="13565">
                  <c:v>44880.788483796299</c:v>
                </c:pt>
                <c:pt idx="13566">
                  <c:v>44880.788495370369</c:v>
                </c:pt>
                <c:pt idx="13567">
                  <c:v>44880.788506944446</c:v>
                </c:pt>
                <c:pt idx="13568">
                  <c:v>44880.788518518515</c:v>
                </c:pt>
                <c:pt idx="13569">
                  <c:v>44880.788530092592</c:v>
                </c:pt>
                <c:pt idx="13570">
                  <c:v>44880.788541666669</c:v>
                </c:pt>
                <c:pt idx="13571">
                  <c:v>44880.788553240738</c:v>
                </c:pt>
                <c:pt idx="13572">
                  <c:v>44880.788564814815</c:v>
                </c:pt>
                <c:pt idx="13573">
                  <c:v>44880.788576388892</c:v>
                </c:pt>
                <c:pt idx="13574">
                  <c:v>44880.788587962961</c:v>
                </c:pt>
                <c:pt idx="13575">
                  <c:v>44880.788599537038</c:v>
                </c:pt>
                <c:pt idx="13576">
                  <c:v>44880.788611111115</c:v>
                </c:pt>
                <c:pt idx="13577">
                  <c:v>44880.788622685184</c:v>
                </c:pt>
                <c:pt idx="13578">
                  <c:v>44880.788634259261</c:v>
                </c:pt>
                <c:pt idx="13579">
                  <c:v>44880.788645833331</c:v>
                </c:pt>
                <c:pt idx="13580">
                  <c:v>44880.788657407407</c:v>
                </c:pt>
                <c:pt idx="13581">
                  <c:v>44880.788668981484</c:v>
                </c:pt>
                <c:pt idx="13582">
                  <c:v>44880.788680555554</c:v>
                </c:pt>
                <c:pt idx="13583">
                  <c:v>44880.78869212963</c:v>
                </c:pt>
                <c:pt idx="13584">
                  <c:v>44880.788703703707</c:v>
                </c:pt>
                <c:pt idx="13585">
                  <c:v>44880.788715277777</c:v>
                </c:pt>
                <c:pt idx="13586">
                  <c:v>44880.788726851853</c:v>
                </c:pt>
                <c:pt idx="13587">
                  <c:v>44880.788738425923</c:v>
                </c:pt>
                <c:pt idx="13588">
                  <c:v>44880.78875</c:v>
                </c:pt>
                <c:pt idx="13589">
                  <c:v>44880.788761574076</c:v>
                </c:pt>
                <c:pt idx="13590">
                  <c:v>44880.788773148146</c:v>
                </c:pt>
                <c:pt idx="13591">
                  <c:v>44880.788784722223</c:v>
                </c:pt>
                <c:pt idx="13592">
                  <c:v>44880.7887962963</c:v>
                </c:pt>
                <c:pt idx="13593">
                  <c:v>44880.788807870369</c:v>
                </c:pt>
                <c:pt idx="13594">
                  <c:v>44880.788819444446</c:v>
                </c:pt>
                <c:pt idx="13595">
                  <c:v>44880.788831018515</c:v>
                </c:pt>
                <c:pt idx="13596">
                  <c:v>44880.788842592592</c:v>
                </c:pt>
                <c:pt idx="13597">
                  <c:v>44880.788854166669</c:v>
                </c:pt>
                <c:pt idx="13598">
                  <c:v>44880.788865740738</c:v>
                </c:pt>
                <c:pt idx="13599">
                  <c:v>44880.788877314815</c:v>
                </c:pt>
                <c:pt idx="13600">
                  <c:v>44880.788888888892</c:v>
                </c:pt>
                <c:pt idx="13601">
                  <c:v>44880.788900462961</c:v>
                </c:pt>
                <c:pt idx="13602">
                  <c:v>44880.788912037038</c:v>
                </c:pt>
                <c:pt idx="13603">
                  <c:v>44880.788923611108</c:v>
                </c:pt>
                <c:pt idx="13604">
                  <c:v>44880.788935185185</c:v>
                </c:pt>
                <c:pt idx="13605">
                  <c:v>44880.788946759261</c:v>
                </c:pt>
                <c:pt idx="13606">
                  <c:v>44880.788958333331</c:v>
                </c:pt>
                <c:pt idx="13607">
                  <c:v>44880.788969907408</c:v>
                </c:pt>
                <c:pt idx="13608">
                  <c:v>44880.788981481484</c:v>
                </c:pt>
                <c:pt idx="13609">
                  <c:v>44880.788993055554</c:v>
                </c:pt>
                <c:pt idx="13610">
                  <c:v>44880.789004629631</c:v>
                </c:pt>
                <c:pt idx="13611">
                  <c:v>44880.7890162037</c:v>
                </c:pt>
                <c:pt idx="13612">
                  <c:v>44880.789027777777</c:v>
                </c:pt>
                <c:pt idx="13613">
                  <c:v>44880.789039351854</c:v>
                </c:pt>
                <c:pt idx="13614">
                  <c:v>44880.789050925923</c:v>
                </c:pt>
                <c:pt idx="13615">
                  <c:v>44880.7890625</c:v>
                </c:pt>
                <c:pt idx="13616">
                  <c:v>44880.789074074077</c:v>
                </c:pt>
                <c:pt idx="13617">
                  <c:v>44880.789085648146</c:v>
                </c:pt>
                <c:pt idx="13618">
                  <c:v>44880.789097222223</c:v>
                </c:pt>
                <c:pt idx="13619">
                  <c:v>44880.7891087963</c:v>
                </c:pt>
                <c:pt idx="13620">
                  <c:v>44880.789120370369</c:v>
                </c:pt>
                <c:pt idx="13621">
                  <c:v>44880.789131944446</c:v>
                </c:pt>
                <c:pt idx="13622">
                  <c:v>44880.789143518516</c:v>
                </c:pt>
                <c:pt idx="13623">
                  <c:v>44880.789155092592</c:v>
                </c:pt>
                <c:pt idx="13624">
                  <c:v>44880.789166666669</c:v>
                </c:pt>
                <c:pt idx="13625">
                  <c:v>44880.789178240739</c:v>
                </c:pt>
                <c:pt idx="13626">
                  <c:v>44880.789189814815</c:v>
                </c:pt>
                <c:pt idx="13627">
                  <c:v>44880.789201388892</c:v>
                </c:pt>
                <c:pt idx="13628">
                  <c:v>44880.789212962962</c:v>
                </c:pt>
                <c:pt idx="13629">
                  <c:v>44880.789224537039</c:v>
                </c:pt>
                <c:pt idx="13630">
                  <c:v>44880.789236111108</c:v>
                </c:pt>
                <c:pt idx="13631">
                  <c:v>44880.789247685185</c:v>
                </c:pt>
                <c:pt idx="13632">
                  <c:v>44880.789259259262</c:v>
                </c:pt>
                <c:pt idx="13633">
                  <c:v>44880.789270833331</c:v>
                </c:pt>
                <c:pt idx="13634">
                  <c:v>44880.789282407408</c:v>
                </c:pt>
                <c:pt idx="13635">
                  <c:v>44880.789293981485</c:v>
                </c:pt>
                <c:pt idx="13636">
                  <c:v>44880.789305555554</c:v>
                </c:pt>
                <c:pt idx="13637">
                  <c:v>44880.789317129631</c:v>
                </c:pt>
                <c:pt idx="13638">
                  <c:v>44880.7893287037</c:v>
                </c:pt>
                <c:pt idx="13639">
                  <c:v>44880.789340277777</c:v>
                </c:pt>
                <c:pt idx="13640">
                  <c:v>44880.789351851854</c:v>
                </c:pt>
                <c:pt idx="13641">
                  <c:v>44880.789363425924</c:v>
                </c:pt>
                <c:pt idx="13642">
                  <c:v>44880.789375</c:v>
                </c:pt>
                <c:pt idx="13643">
                  <c:v>44880.789386574077</c:v>
                </c:pt>
                <c:pt idx="13644">
                  <c:v>44880.789398148147</c:v>
                </c:pt>
                <c:pt idx="13645">
                  <c:v>44880.789409722223</c:v>
                </c:pt>
                <c:pt idx="13646">
                  <c:v>44880.789421296293</c:v>
                </c:pt>
                <c:pt idx="13647">
                  <c:v>44880.78943287037</c:v>
                </c:pt>
                <c:pt idx="13648">
                  <c:v>44880.789444444446</c:v>
                </c:pt>
                <c:pt idx="13649">
                  <c:v>44880.789456018516</c:v>
                </c:pt>
                <c:pt idx="13650">
                  <c:v>44880.789467592593</c:v>
                </c:pt>
                <c:pt idx="13651">
                  <c:v>44880.789479166669</c:v>
                </c:pt>
                <c:pt idx="13652">
                  <c:v>44880.789490740739</c:v>
                </c:pt>
                <c:pt idx="13653">
                  <c:v>44880.789502314816</c:v>
                </c:pt>
                <c:pt idx="13654">
                  <c:v>44880.789513888885</c:v>
                </c:pt>
                <c:pt idx="13655">
                  <c:v>44880.789525462962</c:v>
                </c:pt>
                <c:pt idx="13656">
                  <c:v>44880.789537037039</c:v>
                </c:pt>
                <c:pt idx="13657">
                  <c:v>44880.789548611108</c:v>
                </c:pt>
                <c:pt idx="13658">
                  <c:v>44880.789560185185</c:v>
                </c:pt>
                <c:pt idx="13659">
                  <c:v>44880.789571759262</c:v>
                </c:pt>
                <c:pt idx="13660">
                  <c:v>44880.789583333331</c:v>
                </c:pt>
                <c:pt idx="13661">
                  <c:v>44880.789594907408</c:v>
                </c:pt>
                <c:pt idx="13662">
                  <c:v>44880.789606481485</c:v>
                </c:pt>
                <c:pt idx="13663">
                  <c:v>44880.789618055554</c:v>
                </c:pt>
                <c:pt idx="13664">
                  <c:v>44880.789629629631</c:v>
                </c:pt>
                <c:pt idx="13665">
                  <c:v>44880.789641203701</c:v>
                </c:pt>
                <c:pt idx="13666">
                  <c:v>44880.789652777778</c:v>
                </c:pt>
                <c:pt idx="13667">
                  <c:v>44880.789664351854</c:v>
                </c:pt>
                <c:pt idx="13668">
                  <c:v>44880.789675925924</c:v>
                </c:pt>
                <c:pt idx="13669">
                  <c:v>44880.789687500001</c:v>
                </c:pt>
                <c:pt idx="13670">
                  <c:v>44880.789699074077</c:v>
                </c:pt>
                <c:pt idx="13671">
                  <c:v>44880.789710648147</c:v>
                </c:pt>
                <c:pt idx="13672">
                  <c:v>44880.789722222224</c:v>
                </c:pt>
                <c:pt idx="13673">
                  <c:v>44880.789733796293</c:v>
                </c:pt>
                <c:pt idx="13674">
                  <c:v>44880.78974537037</c:v>
                </c:pt>
                <c:pt idx="13675">
                  <c:v>44880.789756944447</c:v>
                </c:pt>
                <c:pt idx="13676">
                  <c:v>44880.789768518516</c:v>
                </c:pt>
                <c:pt idx="13677">
                  <c:v>44880.789780092593</c:v>
                </c:pt>
                <c:pt idx="13678">
                  <c:v>44880.78979166667</c:v>
                </c:pt>
                <c:pt idx="13679">
                  <c:v>44880.789803240739</c:v>
                </c:pt>
                <c:pt idx="13680">
                  <c:v>44880.789814814816</c:v>
                </c:pt>
                <c:pt idx="13681">
                  <c:v>44880.789826388886</c:v>
                </c:pt>
                <c:pt idx="13682">
                  <c:v>44880.789837962962</c:v>
                </c:pt>
                <c:pt idx="13683">
                  <c:v>44880.789849537039</c:v>
                </c:pt>
                <c:pt idx="13684">
                  <c:v>44880.789861111109</c:v>
                </c:pt>
                <c:pt idx="13685">
                  <c:v>44880.789872685185</c:v>
                </c:pt>
                <c:pt idx="13686">
                  <c:v>44880.789884259262</c:v>
                </c:pt>
                <c:pt idx="13687">
                  <c:v>44880.789895833332</c:v>
                </c:pt>
                <c:pt idx="13688">
                  <c:v>44880.789907407408</c:v>
                </c:pt>
                <c:pt idx="13689">
                  <c:v>44880.789918981478</c:v>
                </c:pt>
                <c:pt idx="13690">
                  <c:v>44880.789930555555</c:v>
                </c:pt>
                <c:pt idx="13691">
                  <c:v>44880.789942129632</c:v>
                </c:pt>
                <c:pt idx="13692">
                  <c:v>44880.789953703701</c:v>
                </c:pt>
                <c:pt idx="13693">
                  <c:v>44880.789965277778</c:v>
                </c:pt>
                <c:pt idx="13694">
                  <c:v>44880.789976851855</c:v>
                </c:pt>
                <c:pt idx="13695">
                  <c:v>44880.789988425924</c:v>
                </c:pt>
                <c:pt idx="13696">
                  <c:v>44880.79</c:v>
                </c:pt>
                <c:pt idx="13697">
                  <c:v>44880.790011574078</c:v>
                </c:pt>
                <c:pt idx="13698">
                  <c:v>44880.790023148147</c:v>
                </c:pt>
                <c:pt idx="13699">
                  <c:v>44880.790034722224</c:v>
                </c:pt>
                <c:pt idx="13700">
                  <c:v>44880.790046296293</c:v>
                </c:pt>
                <c:pt idx="13701">
                  <c:v>44880.79005787037</c:v>
                </c:pt>
                <c:pt idx="13702">
                  <c:v>44880.790069444447</c:v>
                </c:pt>
                <c:pt idx="13703">
                  <c:v>44880.790081018517</c:v>
                </c:pt>
                <c:pt idx="13704">
                  <c:v>44880.790092592593</c:v>
                </c:pt>
                <c:pt idx="13705">
                  <c:v>44880.79010416667</c:v>
                </c:pt>
                <c:pt idx="13706">
                  <c:v>44880.79011574074</c:v>
                </c:pt>
                <c:pt idx="13707">
                  <c:v>44880.790127314816</c:v>
                </c:pt>
                <c:pt idx="13708">
                  <c:v>44880.790138888886</c:v>
                </c:pt>
                <c:pt idx="13709">
                  <c:v>44880.790150462963</c:v>
                </c:pt>
                <c:pt idx="13710">
                  <c:v>44880.790162037039</c:v>
                </c:pt>
                <c:pt idx="13711">
                  <c:v>44880.790173611109</c:v>
                </c:pt>
                <c:pt idx="13712">
                  <c:v>44880.790185185186</c:v>
                </c:pt>
                <c:pt idx="13713">
                  <c:v>44880.790196759262</c:v>
                </c:pt>
                <c:pt idx="13714">
                  <c:v>44880.790208333332</c:v>
                </c:pt>
                <c:pt idx="13715">
                  <c:v>44880.790219907409</c:v>
                </c:pt>
                <c:pt idx="13716">
                  <c:v>44880.790231481478</c:v>
                </c:pt>
                <c:pt idx="13717">
                  <c:v>44880.790243055555</c:v>
                </c:pt>
                <c:pt idx="13718">
                  <c:v>44880.790254629632</c:v>
                </c:pt>
                <c:pt idx="13719">
                  <c:v>44880.790266203701</c:v>
                </c:pt>
                <c:pt idx="13720">
                  <c:v>44880.790277777778</c:v>
                </c:pt>
                <c:pt idx="13721">
                  <c:v>44880.790289351855</c:v>
                </c:pt>
                <c:pt idx="13722">
                  <c:v>44880.790300925924</c:v>
                </c:pt>
                <c:pt idx="13723">
                  <c:v>44880.790312500001</c:v>
                </c:pt>
                <c:pt idx="13724">
                  <c:v>44880.790324074071</c:v>
                </c:pt>
                <c:pt idx="13725">
                  <c:v>44880.790335648147</c:v>
                </c:pt>
                <c:pt idx="13726">
                  <c:v>44880.790347222224</c:v>
                </c:pt>
                <c:pt idx="13727">
                  <c:v>44880.790358796294</c:v>
                </c:pt>
                <c:pt idx="13728">
                  <c:v>44880.790370370371</c:v>
                </c:pt>
                <c:pt idx="13729">
                  <c:v>44880.790381944447</c:v>
                </c:pt>
                <c:pt idx="13730">
                  <c:v>44880.790393518517</c:v>
                </c:pt>
                <c:pt idx="13731">
                  <c:v>44880.790405092594</c:v>
                </c:pt>
                <c:pt idx="13732">
                  <c:v>44880.790416666663</c:v>
                </c:pt>
                <c:pt idx="13733">
                  <c:v>44880.79042824074</c:v>
                </c:pt>
                <c:pt idx="13734">
                  <c:v>44880.790439814817</c:v>
                </c:pt>
                <c:pt idx="13735">
                  <c:v>44880.790451388886</c:v>
                </c:pt>
                <c:pt idx="13736">
                  <c:v>44880.790462962963</c:v>
                </c:pt>
                <c:pt idx="13737">
                  <c:v>44880.79047453704</c:v>
                </c:pt>
                <c:pt idx="13738">
                  <c:v>44880.790486111109</c:v>
                </c:pt>
                <c:pt idx="13739">
                  <c:v>44880.790497685186</c:v>
                </c:pt>
                <c:pt idx="13740">
                  <c:v>44880.790509259263</c:v>
                </c:pt>
                <c:pt idx="13741">
                  <c:v>44880.790520833332</c:v>
                </c:pt>
                <c:pt idx="13742">
                  <c:v>44880.790532407409</c:v>
                </c:pt>
                <c:pt idx="13743">
                  <c:v>44880.790543981479</c:v>
                </c:pt>
                <c:pt idx="13744">
                  <c:v>44880.790555555555</c:v>
                </c:pt>
                <c:pt idx="13745">
                  <c:v>44880.790567129632</c:v>
                </c:pt>
                <c:pt idx="13746">
                  <c:v>44880.790578703702</c:v>
                </c:pt>
                <c:pt idx="13747">
                  <c:v>44880.790590277778</c:v>
                </c:pt>
                <c:pt idx="13748">
                  <c:v>44880.790601851855</c:v>
                </c:pt>
                <c:pt idx="13749">
                  <c:v>44880.790613425925</c:v>
                </c:pt>
                <c:pt idx="13750">
                  <c:v>44880.790625000001</c:v>
                </c:pt>
                <c:pt idx="13751">
                  <c:v>44880.790636574071</c:v>
                </c:pt>
                <c:pt idx="13752">
                  <c:v>44880.790648148148</c:v>
                </c:pt>
                <c:pt idx="13753">
                  <c:v>44880.790659722225</c:v>
                </c:pt>
                <c:pt idx="13754">
                  <c:v>44880.790671296294</c:v>
                </c:pt>
                <c:pt idx="13755">
                  <c:v>44880.790682870371</c:v>
                </c:pt>
                <c:pt idx="13756">
                  <c:v>44880.790694444448</c:v>
                </c:pt>
                <c:pt idx="13757">
                  <c:v>44880.790706018517</c:v>
                </c:pt>
                <c:pt idx="13758">
                  <c:v>44880.790717592594</c:v>
                </c:pt>
                <c:pt idx="13759">
                  <c:v>44880.790729166663</c:v>
                </c:pt>
                <c:pt idx="13760">
                  <c:v>44880.79074074074</c:v>
                </c:pt>
                <c:pt idx="13761">
                  <c:v>44880.790752314817</c:v>
                </c:pt>
                <c:pt idx="13762">
                  <c:v>44880.790763888886</c:v>
                </c:pt>
                <c:pt idx="13763">
                  <c:v>44880.790775462963</c:v>
                </c:pt>
                <c:pt idx="13764">
                  <c:v>44880.79078703704</c:v>
                </c:pt>
                <c:pt idx="13765">
                  <c:v>44880.790798611109</c:v>
                </c:pt>
                <c:pt idx="13766">
                  <c:v>44880.790810185186</c:v>
                </c:pt>
                <c:pt idx="13767">
                  <c:v>44880.790821759256</c:v>
                </c:pt>
                <c:pt idx="13768">
                  <c:v>44880.790833333333</c:v>
                </c:pt>
                <c:pt idx="13769">
                  <c:v>44880.790844907409</c:v>
                </c:pt>
                <c:pt idx="13770">
                  <c:v>44880.790856481479</c:v>
                </c:pt>
                <c:pt idx="13771">
                  <c:v>44880.790868055556</c:v>
                </c:pt>
                <c:pt idx="13772">
                  <c:v>44880.790879629632</c:v>
                </c:pt>
                <c:pt idx="13773">
                  <c:v>44880.790891203702</c:v>
                </c:pt>
                <c:pt idx="13774">
                  <c:v>44880.790902777779</c:v>
                </c:pt>
                <c:pt idx="13775">
                  <c:v>44880.790914351855</c:v>
                </c:pt>
                <c:pt idx="13776">
                  <c:v>44880.790925925925</c:v>
                </c:pt>
                <c:pt idx="13777">
                  <c:v>44880.790937500002</c:v>
                </c:pt>
                <c:pt idx="13778">
                  <c:v>44880.790949074071</c:v>
                </c:pt>
                <c:pt idx="13779">
                  <c:v>44880.790960648148</c:v>
                </c:pt>
                <c:pt idx="13780">
                  <c:v>44880.790972222225</c:v>
                </c:pt>
                <c:pt idx="13781">
                  <c:v>44880.790983796294</c:v>
                </c:pt>
                <c:pt idx="13782">
                  <c:v>44880.790995370371</c:v>
                </c:pt>
                <c:pt idx="13783">
                  <c:v>44880.791006944448</c:v>
                </c:pt>
                <c:pt idx="13784">
                  <c:v>44880.791018518517</c:v>
                </c:pt>
                <c:pt idx="13785">
                  <c:v>44880.791030092594</c:v>
                </c:pt>
                <c:pt idx="13786">
                  <c:v>44880.791041666664</c:v>
                </c:pt>
                <c:pt idx="13787">
                  <c:v>44880.79105324074</c:v>
                </c:pt>
                <c:pt idx="13788">
                  <c:v>44880.791064814817</c:v>
                </c:pt>
                <c:pt idx="13789">
                  <c:v>44880.791076388887</c:v>
                </c:pt>
                <c:pt idx="13790">
                  <c:v>44880.791087962964</c:v>
                </c:pt>
                <c:pt idx="13791">
                  <c:v>44880.79109953704</c:v>
                </c:pt>
                <c:pt idx="13792">
                  <c:v>44880.79111111111</c:v>
                </c:pt>
                <c:pt idx="13793">
                  <c:v>44880.791122685187</c:v>
                </c:pt>
                <c:pt idx="13794">
                  <c:v>44880.791134259256</c:v>
                </c:pt>
                <c:pt idx="13795">
                  <c:v>44880.791145833333</c:v>
                </c:pt>
                <c:pt idx="13796">
                  <c:v>44880.79115740741</c:v>
                </c:pt>
                <c:pt idx="13797">
                  <c:v>44880.791168981479</c:v>
                </c:pt>
                <c:pt idx="13798">
                  <c:v>44880.791180555556</c:v>
                </c:pt>
                <c:pt idx="13799">
                  <c:v>44880.791192129633</c:v>
                </c:pt>
                <c:pt idx="13800">
                  <c:v>44880.791203703702</c:v>
                </c:pt>
                <c:pt idx="13801">
                  <c:v>44880.791215277779</c:v>
                </c:pt>
                <c:pt idx="13802">
                  <c:v>44880.791226851848</c:v>
                </c:pt>
                <c:pt idx="13803">
                  <c:v>44880.791238425925</c:v>
                </c:pt>
                <c:pt idx="13804">
                  <c:v>44880.791250000002</c:v>
                </c:pt>
                <c:pt idx="13805">
                  <c:v>44880.791261574072</c:v>
                </c:pt>
                <c:pt idx="13806">
                  <c:v>44880.791273148148</c:v>
                </c:pt>
                <c:pt idx="13807">
                  <c:v>44880.791284722225</c:v>
                </c:pt>
                <c:pt idx="13808">
                  <c:v>44880.791296296295</c:v>
                </c:pt>
                <c:pt idx="13809">
                  <c:v>44880.791307870371</c:v>
                </c:pt>
                <c:pt idx="13810">
                  <c:v>44880.791319444441</c:v>
                </c:pt>
                <c:pt idx="13811">
                  <c:v>44880.791331018518</c:v>
                </c:pt>
                <c:pt idx="13812">
                  <c:v>44880.791342592594</c:v>
                </c:pt>
                <c:pt idx="13813">
                  <c:v>44880.791354166664</c:v>
                </c:pt>
                <c:pt idx="13814">
                  <c:v>44880.791365740741</c:v>
                </c:pt>
                <c:pt idx="13815">
                  <c:v>44880.791377314818</c:v>
                </c:pt>
                <c:pt idx="13816">
                  <c:v>44880.791388888887</c:v>
                </c:pt>
                <c:pt idx="13817">
                  <c:v>44880.791400462964</c:v>
                </c:pt>
                <c:pt idx="13818">
                  <c:v>44880.791412037041</c:v>
                </c:pt>
                <c:pt idx="13819">
                  <c:v>44880.79142361111</c:v>
                </c:pt>
                <c:pt idx="13820">
                  <c:v>44880.791435185187</c:v>
                </c:pt>
                <c:pt idx="13821">
                  <c:v>44880.791446759256</c:v>
                </c:pt>
                <c:pt idx="13822">
                  <c:v>44880.791458333333</c:v>
                </c:pt>
                <c:pt idx="13823">
                  <c:v>44880.79146990741</c:v>
                </c:pt>
                <c:pt idx="13824">
                  <c:v>44880.791481481479</c:v>
                </c:pt>
                <c:pt idx="13825">
                  <c:v>44880.791493055556</c:v>
                </c:pt>
                <c:pt idx="13826">
                  <c:v>44880.791504629633</c:v>
                </c:pt>
                <c:pt idx="13827">
                  <c:v>44880.791516203702</c:v>
                </c:pt>
                <c:pt idx="13828">
                  <c:v>44880.791527777779</c:v>
                </c:pt>
                <c:pt idx="13829">
                  <c:v>44880.791539351849</c:v>
                </c:pt>
                <c:pt idx="13830">
                  <c:v>44880.791550925926</c:v>
                </c:pt>
                <c:pt idx="13831">
                  <c:v>44880.791562500002</c:v>
                </c:pt>
                <c:pt idx="13832">
                  <c:v>44880.791574074072</c:v>
                </c:pt>
                <c:pt idx="13833">
                  <c:v>44880.791585648149</c:v>
                </c:pt>
                <c:pt idx="13834">
                  <c:v>44880.791597222225</c:v>
                </c:pt>
                <c:pt idx="13835">
                  <c:v>44880.791608796295</c:v>
                </c:pt>
                <c:pt idx="13836">
                  <c:v>44880.791620370372</c:v>
                </c:pt>
                <c:pt idx="13837">
                  <c:v>44880.791631944441</c:v>
                </c:pt>
                <c:pt idx="13838">
                  <c:v>44880.791643518518</c:v>
                </c:pt>
                <c:pt idx="13839">
                  <c:v>44880.791655092595</c:v>
                </c:pt>
                <c:pt idx="13840">
                  <c:v>44880.791666666664</c:v>
                </c:pt>
                <c:pt idx="13841">
                  <c:v>44880.791678240741</c:v>
                </c:pt>
                <c:pt idx="13842">
                  <c:v>44880.791689814818</c:v>
                </c:pt>
                <c:pt idx="13843">
                  <c:v>44880.791701388887</c:v>
                </c:pt>
                <c:pt idx="13844">
                  <c:v>44880.791712962964</c:v>
                </c:pt>
                <c:pt idx="13845">
                  <c:v>44880.791724537034</c:v>
                </c:pt>
                <c:pt idx="13846">
                  <c:v>44880.79173611111</c:v>
                </c:pt>
                <c:pt idx="13847">
                  <c:v>44880.791747685187</c:v>
                </c:pt>
                <c:pt idx="13848">
                  <c:v>44880.791759259257</c:v>
                </c:pt>
                <c:pt idx="13849">
                  <c:v>44880.791770833333</c:v>
                </c:pt>
                <c:pt idx="13850">
                  <c:v>44880.79178240741</c:v>
                </c:pt>
                <c:pt idx="13851">
                  <c:v>44880.79179398148</c:v>
                </c:pt>
                <c:pt idx="13852">
                  <c:v>44880.791805555556</c:v>
                </c:pt>
                <c:pt idx="13853">
                  <c:v>44880.791817129626</c:v>
                </c:pt>
                <c:pt idx="13854">
                  <c:v>44880.791828703703</c:v>
                </c:pt>
                <c:pt idx="13855">
                  <c:v>44880.79184027778</c:v>
                </c:pt>
                <c:pt idx="13856">
                  <c:v>44880.791851851849</c:v>
                </c:pt>
                <c:pt idx="13857">
                  <c:v>44880.791863425926</c:v>
                </c:pt>
                <c:pt idx="13858">
                  <c:v>44880.791875000003</c:v>
                </c:pt>
                <c:pt idx="13859">
                  <c:v>44880.791886574072</c:v>
                </c:pt>
                <c:pt idx="13860">
                  <c:v>44880.791898148149</c:v>
                </c:pt>
                <c:pt idx="13861">
                  <c:v>44880.791909722226</c:v>
                </c:pt>
                <c:pt idx="13862">
                  <c:v>44880.791921296295</c:v>
                </c:pt>
                <c:pt idx="13863">
                  <c:v>44880.791932870372</c:v>
                </c:pt>
                <c:pt idx="13864">
                  <c:v>44880.791944444441</c:v>
                </c:pt>
                <c:pt idx="13865">
                  <c:v>44880.791956018518</c:v>
                </c:pt>
                <c:pt idx="13866">
                  <c:v>44880.791967592595</c:v>
                </c:pt>
                <c:pt idx="13867">
                  <c:v>44880.791979166665</c:v>
                </c:pt>
                <c:pt idx="13868">
                  <c:v>44880.791990740741</c:v>
                </c:pt>
                <c:pt idx="13869">
                  <c:v>44880.792002314818</c:v>
                </c:pt>
                <c:pt idx="13870">
                  <c:v>44880.792013888888</c:v>
                </c:pt>
                <c:pt idx="13871">
                  <c:v>44880.792025462964</c:v>
                </c:pt>
                <c:pt idx="13872">
                  <c:v>44880.792037037034</c:v>
                </c:pt>
                <c:pt idx="13873">
                  <c:v>44880.792048611111</c:v>
                </c:pt>
                <c:pt idx="13874">
                  <c:v>44880.792060185187</c:v>
                </c:pt>
                <c:pt idx="13875">
                  <c:v>44880.792071759257</c:v>
                </c:pt>
                <c:pt idx="13876">
                  <c:v>44880.792083333334</c:v>
                </c:pt>
                <c:pt idx="13877">
                  <c:v>44880.792094907411</c:v>
                </c:pt>
                <c:pt idx="13878">
                  <c:v>44880.79210648148</c:v>
                </c:pt>
                <c:pt idx="13879">
                  <c:v>44880.792118055557</c:v>
                </c:pt>
                <c:pt idx="13880">
                  <c:v>44880.792129629626</c:v>
                </c:pt>
                <c:pt idx="13881">
                  <c:v>44880.792141203703</c:v>
                </c:pt>
                <c:pt idx="13882">
                  <c:v>44880.79215277778</c:v>
                </c:pt>
                <c:pt idx="13883">
                  <c:v>44880.792164351849</c:v>
                </c:pt>
                <c:pt idx="13884">
                  <c:v>44880.792175925926</c:v>
                </c:pt>
                <c:pt idx="13885">
                  <c:v>44880.792187500003</c:v>
                </c:pt>
                <c:pt idx="13886">
                  <c:v>44880.792199074072</c:v>
                </c:pt>
                <c:pt idx="13887">
                  <c:v>44880.792210648149</c:v>
                </c:pt>
                <c:pt idx="13888">
                  <c:v>44880.792222222219</c:v>
                </c:pt>
                <c:pt idx="13889">
                  <c:v>44880.792233796295</c:v>
                </c:pt>
                <c:pt idx="13890">
                  <c:v>44880.792245370372</c:v>
                </c:pt>
                <c:pt idx="13891">
                  <c:v>44880.792256944442</c:v>
                </c:pt>
                <c:pt idx="13892">
                  <c:v>44880.792268518519</c:v>
                </c:pt>
                <c:pt idx="13893">
                  <c:v>44880.792280092595</c:v>
                </c:pt>
                <c:pt idx="13894">
                  <c:v>44880.792291666665</c:v>
                </c:pt>
                <c:pt idx="13895">
                  <c:v>44880.792303240742</c:v>
                </c:pt>
                <c:pt idx="13896">
                  <c:v>44880.792314814818</c:v>
                </c:pt>
                <c:pt idx="13897">
                  <c:v>44880.792326388888</c:v>
                </c:pt>
                <c:pt idx="13898">
                  <c:v>44880.792337962965</c:v>
                </c:pt>
                <c:pt idx="13899">
                  <c:v>44880.792349537034</c:v>
                </c:pt>
                <c:pt idx="13900">
                  <c:v>44880.792361111111</c:v>
                </c:pt>
                <c:pt idx="13901">
                  <c:v>44880.792372685188</c:v>
                </c:pt>
                <c:pt idx="13902">
                  <c:v>44880.792384259257</c:v>
                </c:pt>
                <c:pt idx="13903">
                  <c:v>44880.792395833334</c:v>
                </c:pt>
                <c:pt idx="13904">
                  <c:v>44880.792407407411</c:v>
                </c:pt>
                <c:pt idx="13905">
                  <c:v>44880.79241898148</c:v>
                </c:pt>
                <c:pt idx="13906">
                  <c:v>44880.792430555557</c:v>
                </c:pt>
                <c:pt idx="13907">
                  <c:v>44880.792442129627</c:v>
                </c:pt>
                <c:pt idx="13908">
                  <c:v>44880.792453703703</c:v>
                </c:pt>
                <c:pt idx="13909">
                  <c:v>44880.79246527778</c:v>
                </c:pt>
                <c:pt idx="13910">
                  <c:v>44880.79247685185</c:v>
                </c:pt>
                <c:pt idx="13911">
                  <c:v>44880.792488425926</c:v>
                </c:pt>
                <c:pt idx="13912">
                  <c:v>44880.792500000003</c:v>
                </c:pt>
                <c:pt idx="13913">
                  <c:v>44880.792511574073</c:v>
                </c:pt>
                <c:pt idx="13914">
                  <c:v>44880.792523148149</c:v>
                </c:pt>
                <c:pt idx="13915">
                  <c:v>44880.792534722219</c:v>
                </c:pt>
                <c:pt idx="13916">
                  <c:v>44880.792546296296</c:v>
                </c:pt>
                <c:pt idx="13917">
                  <c:v>44880.792557870373</c:v>
                </c:pt>
                <c:pt idx="13918">
                  <c:v>44880.792569444442</c:v>
                </c:pt>
                <c:pt idx="13919">
                  <c:v>44880.792581018519</c:v>
                </c:pt>
                <c:pt idx="13920">
                  <c:v>44880.792592592596</c:v>
                </c:pt>
                <c:pt idx="13921">
                  <c:v>44880.792604166665</c:v>
                </c:pt>
                <c:pt idx="13922">
                  <c:v>44880.792615740742</c:v>
                </c:pt>
                <c:pt idx="13923">
                  <c:v>44880.792627314811</c:v>
                </c:pt>
                <c:pt idx="13924">
                  <c:v>44880.792638888888</c:v>
                </c:pt>
                <c:pt idx="13925">
                  <c:v>44880.792650462965</c:v>
                </c:pt>
                <c:pt idx="13926">
                  <c:v>44880.792662037034</c:v>
                </c:pt>
                <c:pt idx="13927">
                  <c:v>44880.792673611111</c:v>
                </c:pt>
                <c:pt idx="13928">
                  <c:v>44880.792685185188</c:v>
                </c:pt>
                <c:pt idx="13929">
                  <c:v>44880.792696759258</c:v>
                </c:pt>
                <c:pt idx="13930">
                  <c:v>44880.792708333334</c:v>
                </c:pt>
                <c:pt idx="13931">
                  <c:v>44880.792719907404</c:v>
                </c:pt>
                <c:pt idx="13932">
                  <c:v>44880.792731481481</c:v>
                </c:pt>
                <c:pt idx="13933">
                  <c:v>44880.792743055557</c:v>
                </c:pt>
                <c:pt idx="13934">
                  <c:v>44880.792754629627</c:v>
                </c:pt>
                <c:pt idx="13935">
                  <c:v>44880.792766203704</c:v>
                </c:pt>
                <c:pt idx="13936">
                  <c:v>44880.79277777778</c:v>
                </c:pt>
                <c:pt idx="13937">
                  <c:v>44880.79278935185</c:v>
                </c:pt>
                <c:pt idx="13938">
                  <c:v>44880.792800925927</c:v>
                </c:pt>
                <c:pt idx="13939">
                  <c:v>44880.792812500003</c:v>
                </c:pt>
                <c:pt idx="13940">
                  <c:v>44880.792824074073</c:v>
                </c:pt>
                <c:pt idx="13941">
                  <c:v>44880.79283564815</c:v>
                </c:pt>
                <c:pt idx="13942">
                  <c:v>44880.792847222219</c:v>
                </c:pt>
                <c:pt idx="13943">
                  <c:v>44880.792858796296</c:v>
                </c:pt>
                <c:pt idx="13944">
                  <c:v>44880.792870370373</c:v>
                </c:pt>
                <c:pt idx="13945">
                  <c:v>44880.792881944442</c:v>
                </c:pt>
                <c:pt idx="13946">
                  <c:v>44880.792893518519</c:v>
                </c:pt>
                <c:pt idx="13947">
                  <c:v>44880.792905092596</c:v>
                </c:pt>
                <c:pt idx="13948">
                  <c:v>44880.792916666665</c:v>
                </c:pt>
                <c:pt idx="13949">
                  <c:v>44880.792928240742</c:v>
                </c:pt>
                <c:pt idx="13950">
                  <c:v>44880.792939814812</c:v>
                </c:pt>
                <c:pt idx="13951">
                  <c:v>44880.792951388888</c:v>
                </c:pt>
                <c:pt idx="13952">
                  <c:v>44880.792962962965</c:v>
                </c:pt>
                <c:pt idx="13953">
                  <c:v>44880.792974537035</c:v>
                </c:pt>
                <c:pt idx="13954">
                  <c:v>44880.792986111112</c:v>
                </c:pt>
                <c:pt idx="13955">
                  <c:v>44880.792997685188</c:v>
                </c:pt>
                <c:pt idx="13956">
                  <c:v>44880.793009259258</c:v>
                </c:pt>
                <c:pt idx="13957">
                  <c:v>44880.793020833335</c:v>
                </c:pt>
                <c:pt idx="13958">
                  <c:v>44880.793032407404</c:v>
                </c:pt>
                <c:pt idx="13959">
                  <c:v>44880.793043981481</c:v>
                </c:pt>
                <c:pt idx="13960">
                  <c:v>44880.793055555558</c:v>
                </c:pt>
                <c:pt idx="13961">
                  <c:v>44880.793067129627</c:v>
                </c:pt>
                <c:pt idx="13962">
                  <c:v>44880.793078703704</c:v>
                </c:pt>
                <c:pt idx="13963">
                  <c:v>44880.793090277781</c:v>
                </c:pt>
                <c:pt idx="13964">
                  <c:v>44880.79310185185</c:v>
                </c:pt>
                <c:pt idx="13965">
                  <c:v>44880.793113425927</c:v>
                </c:pt>
                <c:pt idx="13966">
                  <c:v>44880.793124999997</c:v>
                </c:pt>
                <c:pt idx="13967">
                  <c:v>44880.793136574073</c:v>
                </c:pt>
                <c:pt idx="13968">
                  <c:v>44880.79314814815</c:v>
                </c:pt>
                <c:pt idx="13969">
                  <c:v>44880.79315972222</c:v>
                </c:pt>
                <c:pt idx="13970">
                  <c:v>44880.793171296296</c:v>
                </c:pt>
                <c:pt idx="13971">
                  <c:v>44880.793182870373</c:v>
                </c:pt>
                <c:pt idx="13972">
                  <c:v>44880.793194444443</c:v>
                </c:pt>
                <c:pt idx="13973">
                  <c:v>44880.793206018519</c:v>
                </c:pt>
                <c:pt idx="13974">
                  <c:v>44880.793217592596</c:v>
                </c:pt>
                <c:pt idx="13975">
                  <c:v>44880.793229166666</c:v>
                </c:pt>
                <c:pt idx="13976">
                  <c:v>44880.793240740742</c:v>
                </c:pt>
                <c:pt idx="13977">
                  <c:v>44880.793252314812</c:v>
                </c:pt>
                <c:pt idx="13978">
                  <c:v>44880.793263888889</c:v>
                </c:pt>
                <c:pt idx="13979">
                  <c:v>44880.793275462966</c:v>
                </c:pt>
                <c:pt idx="13980">
                  <c:v>44880.793287037035</c:v>
                </c:pt>
                <c:pt idx="13981">
                  <c:v>44880.793298611112</c:v>
                </c:pt>
                <c:pt idx="13982">
                  <c:v>44880.793310185189</c:v>
                </c:pt>
                <c:pt idx="13983">
                  <c:v>44880.793321759258</c:v>
                </c:pt>
                <c:pt idx="13984">
                  <c:v>44880.793333333335</c:v>
                </c:pt>
                <c:pt idx="13985">
                  <c:v>44880.793344907404</c:v>
                </c:pt>
                <c:pt idx="13986">
                  <c:v>44880.793356481481</c:v>
                </c:pt>
                <c:pt idx="13987">
                  <c:v>44880.793368055558</c:v>
                </c:pt>
                <c:pt idx="13988">
                  <c:v>44880.793379629627</c:v>
                </c:pt>
                <c:pt idx="13989">
                  <c:v>44880.793391203704</c:v>
                </c:pt>
                <c:pt idx="13990">
                  <c:v>44880.793402777781</c:v>
                </c:pt>
                <c:pt idx="13991">
                  <c:v>44880.793414351851</c:v>
                </c:pt>
                <c:pt idx="13992">
                  <c:v>44880.793425925927</c:v>
                </c:pt>
                <c:pt idx="13993">
                  <c:v>44880.793437499997</c:v>
                </c:pt>
                <c:pt idx="13994">
                  <c:v>44880.793449074074</c:v>
                </c:pt>
                <c:pt idx="13995">
                  <c:v>44880.79346064815</c:v>
                </c:pt>
                <c:pt idx="13996">
                  <c:v>44880.79347222222</c:v>
                </c:pt>
                <c:pt idx="13997">
                  <c:v>44880.793483796297</c:v>
                </c:pt>
                <c:pt idx="13998">
                  <c:v>44880.793495370373</c:v>
                </c:pt>
                <c:pt idx="13999">
                  <c:v>44880.793506944443</c:v>
                </c:pt>
                <c:pt idx="14000">
                  <c:v>44880.79351851852</c:v>
                </c:pt>
                <c:pt idx="14001">
                  <c:v>44880.793530092589</c:v>
                </c:pt>
                <c:pt idx="14002">
                  <c:v>44880.793541666666</c:v>
                </c:pt>
                <c:pt idx="14003">
                  <c:v>44880.793553240743</c:v>
                </c:pt>
                <c:pt idx="14004">
                  <c:v>44880.793564814812</c:v>
                </c:pt>
                <c:pt idx="14005">
                  <c:v>44880.793576388889</c:v>
                </c:pt>
                <c:pt idx="14006">
                  <c:v>44880.793587962966</c:v>
                </c:pt>
                <c:pt idx="14007">
                  <c:v>44880.793599537035</c:v>
                </c:pt>
                <c:pt idx="14008">
                  <c:v>44880.793611111112</c:v>
                </c:pt>
                <c:pt idx="14009">
                  <c:v>44880.793622685182</c:v>
                </c:pt>
                <c:pt idx="14010">
                  <c:v>44880.793634259258</c:v>
                </c:pt>
                <c:pt idx="14011">
                  <c:v>44880.793645833335</c:v>
                </c:pt>
                <c:pt idx="14012">
                  <c:v>44880.793657407405</c:v>
                </c:pt>
                <c:pt idx="14013">
                  <c:v>44880.793668981481</c:v>
                </c:pt>
                <c:pt idx="14014">
                  <c:v>44880.793680555558</c:v>
                </c:pt>
                <c:pt idx="14015">
                  <c:v>44880.793692129628</c:v>
                </c:pt>
                <c:pt idx="14016">
                  <c:v>44880.793703703705</c:v>
                </c:pt>
                <c:pt idx="14017">
                  <c:v>44880.793715277781</c:v>
                </c:pt>
                <c:pt idx="14018">
                  <c:v>44880.793726851851</c:v>
                </c:pt>
                <c:pt idx="14019">
                  <c:v>44880.793738425928</c:v>
                </c:pt>
                <c:pt idx="14020">
                  <c:v>44880.793749999997</c:v>
                </c:pt>
                <c:pt idx="14021">
                  <c:v>44880.793761574074</c:v>
                </c:pt>
                <c:pt idx="14022">
                  <c:v>44880.793773148151</c:v>
                </c:pt>
                <c:pt idx="14023">
                  <c:v>44880.79378472222</c:v>
                </c:pt>
                <c:pt idx="14024">
                  <c:v>44880.793796296297</c:v>
                </c:pt>
                <c:pt idx="14025">
                  <c:v>44880.793807870374</c:v>
                </c:pt>
                <c:pt idx="14026">
                  <c:v>44880.793819444443</c:v>
                </c:pt>
                <c:pt idx="14027">
                  <c:v>44880.79383101852</c:v>
                </c:pt>
                <c:pt idx="14028">
                  <c:v>44880.793842592589</c:v>
                </c:pt>
                <c:pt idx="14029">
                  <c:v>44880.793854166666</c:v>
                </c:pt>
                <c:pt idx="14030">
                  <c:v>44880.793865740743</c:v>
                </c:pt>
                <c:pt idx="14031">
                  <c:v>44880.793877314813</c:v>
                </c:pt>
                <c:pt idx="14032">
                  <c:v>44880.793888888889</c:v>
                </c:pt>
                <c:pt idx="14033">
                  <c:v>44880.793900462966</c:v>
                </c:pt>
                <c:pt idx="14034">
                  <c:v>44880.793912037036</c:v>
                </c:pt>
                <c:pt idx="14035">
                  <c:v>44880.793923611112</c:v>
                </c:pt>
                <c:pt idx="14036">
                  <c:v>44880.793935185182</c:v>
                </c:pt>
                <c:pt idx="14037">
                  <c:v>44880.793946759259</c:v>
                </c:pt>
                <c:pt idx="14038">
                  <c:v>44880.793958333335</c:v>
                </c:pt>
                <c:pt idx="14039">
                  <c:v>44880.793969907405</c:v>
                </c:pt>
                <c:pt idx="14040">
                  <c:v>44880.793981481482</c:v>
                </c:pt>
                <c:pt idx="14041">
                  <c:v>44880.793993055559</c:v>
                </c:pt>
                <c:pt idx="14042">
                  <c:v>44880.794004629628</c:v>
                </c:pt>
                <c:pt idx="14043">
                  <c:v>44880.794016203705</c:v>
                </c:pt>
                <c:pt idx="14044">
                  <c:v>44880.794027777774</c:v>
                </c:pt>
                <c:pt idx="14045">
                  <c:v>44880.794039351851</c:v>
                </c:pt>
                <c:pt idx="14046">
                  <c:v>44880.794050925928</c:v>
                </c:pt>
                <c:pt idx="14047">
                  <c:v>44880.794062499997</c:v>
                </c:pt>
                <c:pt idx="14048">
                  <c:v>44880.794074074074</c:v>
                </c:pt>
                <c:pt idx="14049">
                  <c:v>44880.794085648151</c:v>
                </c:pt>
                <c:pt idx="14050">
                  <c:v>44880.79409722222</c:v>
                </c:pt>
                <c:pt idx="14051">
                  <c:v>44880.794108796297</c:v>
                </c:pt>
                <c:pt idx="14052">
                  <c:v>44880.794120370374</c:v>
                </c:pt>
                <c:pt idx="14053">
                  <c:v>44880.794131944444</c:v>
                </c:pt>
                <c:pt idx="14054">
                  <c:v>44880.79414351852</c:v>
                </c:pt>
                <c:pt idx="14055">
                  <c:v>44880.79415509259</c:v>
                </c:pt>
                <c:pt idx="14056">
                  <c:v>44880.794166666667</c:v>
                </c:pt>
                <c:pt idx="14057">
                  <c:v>44880.794178240743</c:v>
                </c:pt>
                <c:pt idx="14058">
                  <c:v>44880.794189814813</c:v>
                </c:pt>
                <c:pt idx="14059">
                  <c:v>44880.79420138889</c:v>
                </c:pt>
                <c:pt idx="14060">
                  <c:v>44880.794212962966</c:v>
                </c:pt>
                <c:pt idx="14061">
                  <c:v>44880.794224537036</c:v>
                </c:pt>
                <c:pt idx="14062">
                  <c:v>44880.794236111113</c:v>
                </c:pt>
                <c:pt idx="14063">
                  <c:v>44880.794247685182</c:v>
                </c:pt>
                <c:pt idx="14064">
                  <c:v>44880.794259259259</c:v>
                </c:pt>
                <c:pt idx="14065">
                  <c:v>44880.794270833336</c:v>
                </c:pt>
                <c:pt idx="14066">
                  <c:v>44880.794282407405</c:v>
                </c:pt>
                <c:pt idx="14067">
                  <c:v>44880.794293981482</c:v>
                </c:pt>
                <c:pt idx="14068">
                  <c:v>44880.794305555559</c:v>
                </c:pt>
                <c:pt idx="14069">
                  <c:v>44880.794317129628</c:v>
                </c:pt>
                <c:pt idx="14070">
                  <c:v>44880.794328703705</c:v>
                </c:pt>
                <c:pt idx="14071">
                  <c:v>44880.794340277775</c:v>
                </c:pt>
                <c:pt idx="14072">
                  <c:v>44880.794351851851</c:v>
                </c:pt>
                <c:pt idx="14073">
                  <c:v>44880.794363425928</c:v>
                </c:pt>
                <c:pt idx="14074">
                  <c:v>44880.794374999998</c:v>
                </c:pt>
                <c:pt idx="14075">
                  <c:v>44880.794386574074</c:v>
                </c:pt>
                <c:pt idx="14076">
                  <c:v>44880.794398148151</c:v>
                </c:pt>
                <c:pt idx="14077">
                  <c:v>44880.794409722221</c:v>
                </c:pt>
                <c:pt idx="14078">
                  <c:v>44880.794421296298</c:v>
                </c:pt>
                <c:pt idx="14079">
                  <c:v>44880.794432870367</c:v>
                </c:pt>
                <c:pt idx="14080">
                  <c:v>44880.794444444444</c:v>
                </c:pt>
                <c:pt idx="14081">
                  <c:v>44880.794456018521</c:v>
                </c:pt>
                <c:pt idx="14082">
                  <c:v>44880.79446759259</c:v>
                </c:pt>
                <c:pt idx="14083">
                  <c:v>44880.794479166667</c:v>
                </c:pt>
                <c:pt idx="14084">
                  <c:v>44880.794490740744</c:v>
                </c:pt>
                <c:pt idx="14085">
                  <c:v>44880.794502314813</c:v>
                </c:pt>
                <c:pt idx="14086">
                  <c:v>44880.79451388889</c:v>
                </c:pt>
                <c:pt idx="14087">
                  <c:v>44880.794525462959</c:v>
                </c:pt>
                <c:pt idx="14088">
                  <c:v>44880.794537037036</c:v>
                </c:pt>
                <c:pt idx="14089">
                  <c:v>44880.794548611113</c:v>
                </c:pt>
                <c:pt idx="14090">
                  <c:v>44880.794560185182</c:v>
                </c:pt>
                <c:pt idx="14091">
                  <c:v>44880.794571759259</c:v>
                </c:pt>
                <c:pt idx="14092">
                  <c:v>44880.794583333336</c:v>
                </c:pt>
                <c:pt idx="14093">
                  <c:v>44880.794594907406</c:v>
                </c:pt>
                <c:pt idx="14094">
                  <c:v>44880.794606481482</c:v>
                </c:pt>
                <c:pt idx="14095">
                  <c:v>44880.794618055559</c:v>
                </c:pt>
                <c:pt idx="14096">
                  <c:v>44880.794629629629</c:v>
                </c:pt>
                <c:pt idx="14097">
                  <c:v>44880.794641203705</c:v>
                </c:pt>
                <c:pt idx="14098">
                  <c:v>44880.794652777775</c:v>
                </c:pt>
                <c:pt idx="14099">
                  <c:v>44880.794664351852</c:v>
                </c:pt>
                <c:pt idx="14100">
                  <c:v>44880.794675925928</c:v>
                </c:pt>
                <c:pt idx="14101">
                  <c:v>44880.794687499998</c:v>
                </c:pt>
                <c:pt idx="14102">
                  <c:v>44880.794699074075</c:v>
                </c:pt>
                <c:pt idx="14103">
                  <c:v>44880.794710648152</c:v>
                </c:pt>
                <c:pt idx="14104">
                  <c:v>44880.794722222221</c:v>
                </c:pt>
                <c:pt idx="14105">
                  <c:v>44880.794733796298</c:v>
                </c:pt>
                <c:pt idx="14106">
                  <c:v>44880.794745370367</c:v>
                </c:pt>
                <c:pt idx="14107">
                  <c:v>44880.794756944444</c:v>
                </c:pt>
                <c:pt idx="14108">
                  <c:v>44880.794768518521</c:v>
                </c:pt>
                <c:pt idx="14109">
                  <c:v>44880.79478009259</c:v>
                </c:pt>
                <c:pt idx="14110">
                  <c:v>44880.794791666667</c:v>
                </c:pt>
                <c:pt idx="14111">
                  <c:v>44880.794803240744</c:v>
                </c:pt>
                <c:pt idx="14112">
                  <c:v>44880.794814814813</c:v>
                </c:pt>
                <c:pt idx="14113">
                  <c:v>44880.79482638889</c:v>
                </c:pt>
                <c:pt idx="14114">
                  <c:v>44880.79483796296</c:v>
                </c:pt>
                <c:pt idx="14115">
                  <c:v>44880.794849537036</c:v>
                </c:pt>
                <c:pt idx="14116">
                  <c:v>44880.794861111113</c:v>
                </c:pt>
                <c:pt idx="14117">
                  <c:v>44880.794872685183</c:v>
                </c:pt>
                <c:pt idx="14118">
                  <c:v>44880.79488425926</c:v>
                </c:pt>
                <c:pt idx="14119">
                  <c:v>44880.794895833336</c:v>
                </c:pt>
                <c:pt idx="14120">
                  <c:v>44880.794907407406</c:v>
                </c:pt>
                <c:pt idx="14121">
                  <c:v>44880.794918981483</c:v>
                </c:pt>
                <c:pt idx="14122">
                  <c:v>44880.794930555552</c:v>
                </c:pt>
                <c:pt idx="14123">
                  <c:v>44880.794942129629</c:v>
                </c:pt>
                <c:pt idx="14124">
                  <c:v>44880.794953703706</c:v>
                </c:pt>
                <c:pt idx="14125">
                  <c:v>44880.794965277775</c:v>
                </c:pt>
                <c:pt idx="14126">
                  <c:v>44880.794976851852</c:v>
                </c:pt>
                <c:pt idx="14127">
                  <c:v>44880.794988425929</c:v>
                </c:pt>
                <c:pt idx="14128">
                  <c:v>44880.794999999998</c:v>
                </c:pt>
                <c:pt idx="14129">
                  <c:v>44880.795011574075</c:v>
                </c:pt>
                <c:pt idx="14130">
                  <c:v>44880.795023148145</c:v>
                </c:pt>
                <c:pt idx="14131">
                  <c:v>44880.795034722221</c:v>
                </c:pt>
                <c:pt idx="14132">
                  <c:v>44880.795046296298</c:v>
                </c:pt>
                <c:pt idx="14133">
                  <c:v>44880.795057870368</c:v>
                </c:pt>
                <c:pt idx="14134">
                  <c:v>44880.795069444444</c:v>
                </c:pt>
                <c:pt idx="14135">
                  <c:v>44880.795081018521</c:v>
                </c:pt>
                <c:pt idx="14136">
                  <c:v>44880.795092592591</c:v>
                </c:pt>
                <c:pt idx="14137">
                  <c:v>44880.795104166667</c:v>
                </c:pt>
                <c:pt idx="14138">
                  <c:v>44880.795115740744</c:v>
                </c:pt>
                <c:pt idx="14139">
                  <c:v>44880.795127314814</c:v>
                </c:pt>
                <c:pt idx="14140">
                  <c:v>44880.795138888891</c:v>
                </c:pt>
                <c:pt idx="14141">
                  <c:v>44880.79515046296</c:v>
                </c:pt>
                <c:pt idx="14142">
                  <c:v>44880.795162037037</c:v>
                </c:pt>
                <c:pt idx="14143">
                  <c:v>44880.795173611114</c:v>
                </c:pt>
                <c:pt idx="14144">
                  <c:v>44880.795185185183</c:v>
                </c:pt>
                <c:pt idx="14145">
                  <c:v>44880.79519675926</c:v>
                </c:pt>
                <c:pt idx="14146">
                  <c:v>44880.795208333337</c:v>
                </c:pt>
                <c:pt idx="14147">
                  <c:v>44880.795219907406</c:v>
                </c:pt>
                <c:pt idx="14148">
                  <c:v>44880.795231481483</c:v>
                </c:pt>
                <c:pt idx="14149">
                  <c:v>44880.795243055552</c:v>
                </c:pt>
                <c:pt idx="14150">
                  <c:v>44880.795254629629</c:v>
                </c:pt>
                <c:pt idx="14151">
                  <c:v>44880.795266203706</c:v>
                </c:pt>
                <c:pt idx="14152">
                  <c:v>44880.795277777775</c:v>
                </c:pt>
                <c:pt idx="14153">
                  <c:v>44880.795289351852</c:v>
                </c:pt>
                <c:pt idx="14154">
                  <c:v>44880.795300925929</c:v>
                </c:pt>
                <c:pt idx="14155">
                  <c:v>44880.795312499999</c:v>
                </c:pt>
                <c:pt idx="14156">
                  <c:v>44880.795324074075</c:v>
                </c:pt>
                <c:pt idx="14157">
                  <c:v>44880.795335648145</c:v>
                </c:pt>
                <c:pt idx="14158">
                  <c:v>44880.795347222222</c:v>
                </c:pt>
                <c:pt idx="14159">
                  <c:v>44880.795358796298</c:v>
                </c:pt>
                <c:pt idx="14160">
                  <c:v>44880.795370370368</c:v>
                </c:pt>
                <c:pt idx="14161">
                  <c:v>44880.795381944445</c:v>
                </c:pt>
                <c:pt idx="14162">
                  <c:v>44880.795393518521</c:v>
                </c:pt>
                <c:pt idx="14163">
                  <c:v>44880.795405092591</c:v>
                </c:pt>
                <c:pt idx="14164">
                  <c:v>44880.795416666668</c:v>
                </c:pt>
                <c:pt idx="14165">
                  <c:v>44880.795428240737</c:v>
                </c:pt>
                <c:pt idx="14166">
                  <c:v>44880.795439814814</c:v>
                </c:pt>
                <c:pt idx="14167">
                  <c:v>44880.795451388891</c:v>
                </c:pt>
                <c:pt idx="14168">
                  <c:v>44880.79546296296</c:v>
                </c:pt>
                <c:pt idx="14169">
                  <c:v>44880.795474537037</c:v>
                </c:pt>
                <c:pt idx="14170">
                  <c:v>44880.795486111114</c:v>
                </c:pt>
                <c:pt idx="14171">
                  <c:v>44880.795497685183</c:v>
                </c:pt>
                <c:pt idx="14172">
                  <c:v>44880.79550925926</c:v>
                </c:pt>
                <c:pt idx="14173">
                  <c:v>44880.795520833337</c:v>
                </c:pt>
                <c:pt idx="14174">
                  <c:v>44880.795532407406</c:v>
                </c:pt>
                <c:pt idx="14175">
                  <c:v>44880.795543981483</c:v>
                </c:pt>
                <c:pt idx="14176">
                  <c:v>44880.795555555553</c:v>
                </c:pt>
                <c:pt idx="14177">
                  <c:v>44880.795567129629</c:v>
                </c:pt>
                <c:pt idx="14178">
                  <c:v>44880.795578703706</c:v>
                </c:pt>
                <c:pt idx="14179">
                  <c:v>44880.795590277776</c:v>
                </c:pt>
                <c:pt idx="14180">
                  <c:v>44880.795601851853</c:v>
                </c:pt>
                <c:pt idx="14181">
                  <c:v>44880.795613425929</c:v>
                </c:pt>
                <c:pt idx="14182">
                  <c:v>44880.795624999999</c:v>
                </c:pt>
                <c:pt idx="14183">
                  <c:v>44880.795636574076</c:v>
                </c:pt>
                <c:pt idx="14184">
                  <c:v>44880.795648148145</c:v>
                </c:pt>
                <c:pt idx="14185">
                  <c:v>44880.795659722222</c:v>
                </c:pt>
                <c:pt idx="14186">
                  <c:v>44880.795671296299</c:v>
                </c:pt>
                <c:pt idx="14187">
                  <c:v>44880.795682870368</c:v>
                </c:pt>
                <c:pt idx="14188">
                  <c:v>44880.795694444445</c:v>
                </c:pt>
                <c:pt idx="14189">
                  <c:v>44880.795706018522</c:v>
                </c:pt>
                <c:pt idx="14190">
                  <c:v>44880.795717592591</c:v>
                </c:pt>
                <c:pt idx="14191">
                  <c:v>44880.795729166668</c:v>
                </c:pt>
                <c:pt idx="14192">
                  <c:v>44880.795740740738</c:v>
                </c:pt>
                <c:pt idx="14193">
                  <c:v>44880.795752314814</c:v>
                </c:pt>
                <c:pt idx="14194">
                  <c:v>44880.795763888891</c:v>
                </c:pt>
                <c:pt idx="14195">
                  <c:v>44880.795775462961</c:v>
                </c:pt>
                <c:pt idx="14196">
                  <c:v>44880.795787037037</c:v>
                </c:pt>
                <c:pt idx="14197">
                  <c:v>44880.795798611114</c:v>
                </c:pt>
                <c:pt idx="14198">
                  <c:v>44880.795810185184</c:v>
                </c:pt>
                <c:pt idx="14199">
                  <c:v>44880.79582175926</c:v>
                </c:pt>
                <c:pt idx="14200">
                  <c:v>44880.79583333333</c:v>
                </c:pt>
                <c:pt idx="14201">
                  <c:v>44880.795856481483</c:v>
                </c:pt>
                <c:pt idx="14202">
                  <c:v>44880.795868055553</c:v>
                </c:pt>
                <c:pt idx="14203">
                  <c:v>44880.79587962963</c:v>
                </c:pt>
                <c:pt idx="14204">
                  <c:v>44880.795891203707</c:v>
                </c:pt>
                <c:pt idx="14205">
                  <c:v>44880.796759259261</c:v>
                </c:pt>
                <c:pt idx="14206">
                  <c:v>44880.796805555554</c:v>
                </c:pt>
                <c:pt idx="14207">
                  <c:v>44880.796817129631</c:v>
                </c:pt>
                <c:pt idx="14208">
                  <c:v>44880.7968287037</c:v>
                </c:pt>
                <c:pt idx="14209">
                  <c:v>44880.796840277777</c:v>
                </c:pt>
                <c:pt idx="14210">
                  <c:v>44880.796851851854</c:v>
                </c:pt>
                <c:pt idx="14211">
                  <c:v>44880.796863425923</c:v>
                </c:pt>
                <c:pt idx="14212">
                  <c:v>44880.796875</c:v>
                </c:pt>
                <c:pt idx="14213">
                  <c:v>44880.796967592592</c:v>
                </c:pt>
                <c:pt idx="14214">
                  <c:v>44880.796979166669</c:v>
                </c:pt>
                <c:pt idx="14215">
                  <c:v>44880.796990740739</c:v>
                </c:pt>
                <c:pt idx="14216">
                  <c:v>44880.797002314815</c:v>
                </c:pt>
                <c:pt idx="14217">
                  <c:v>44880.797013888892</c:v>
                </c:pt>
                <c:pt idx="14218">
                  <c:v>44880.797025462962</c:v>
                </c:pt>
                <c:pt idx="14219">
                  <c:v>44880.797106481485</c:v>
                </c:pt>
                <c:pt idx="14220">
                  <c:v>44880.797118055554</c:v>
                </c:pt>
                <c:pt idx="14221">
                  <c:v>44880.797129629631</c:v>
                </c:pt>
                <c:pt idx="14222">
                  <c:v>44880.797337962962</c:v>
                </c:pt>
                <c:pt idx="14223">
                  <c:v>44880.797395833331</c:v>
                </c:pt>
                <c:pt idx="14224">
                  <c:v>44880.797407407408</c:v>
                </c:pt>
                <c:pt idx="14225">
                  <c:v>44880.797418981485</c:v>
                </c:pt>
                <c:pt idx="14226">
                  <c:v>44880.797442129631</c:v>
                </c:pt>
                <c:pt idx="14227">
                  <c:v>44880.797453703701</c:v>
                </c:pt>
                <c:pt idx="14228">
                  <c:v>44880.797465277778</c:v>
                </c:pt>
                <c:pt idx="14229">
                  <c:v>44880.851851851854</c:v>
                </c:pt>
                <c:pt idx="14230">
                  <c:v>44880.851863425924</c:v>
                </c:pt>
                <c:pt idx="14231">
                  <c:v>44880.851875</c:v>
                </c:pt>
                <c:pt idx="14232">
                  <c:v>44880.851886574077</c:v>
                </c:pt>
                <c:pt idx="14233">
                  <c:v>44880.851898148147</c:v>
                </c:pt>
                <c:pt idx="14234">
                  <c:v>44880.851909722223</c:v>
                </c:pt>
                <c:pt idx="14235">
                  <c:v>44880.851921296293</c:v>
                </c:pt>
                <c:pt idx="14236">
                  <c:v>44880.85193287037</c:v>
                </c:pt>
                <c:pt idx="14237">
                  <c:v>44880.851944444446</c:v>
                </c:pt>
                <c:pt idx="14238">
                  <c:v>44880.851956018516</c:v>
                </c:pt>
                <c:pt idx="14239">
                  <c:v>44880.851967592593</c:v>
                </c:pt>
                <c:pt idx="14240">
                  <c:v>44880.851979166669</c:v>
                </c:pt>
                <c:pt idx="14241">
                  <c:v>44880.851990740739</c:v>
                </c:pt>
                <c:pt idx="14242">
                  <c:v>44880.852002314816</c:v>
                </c:pt>
                <c:pt idx="14243">
                  <c:v>44880.852013888885</c:v>
                </c:pt>
                <c:pt idx="14244">
                  <c:v>44880.852025462962</c:v>
                </c:pt>
                <c:pt idx="14245">
                  <c:v>44880.852037037039</c:v>
                </c:pt>
                <c:pt idx="14246">
                  <c:v>44880.852048611108</c:v>
                </c:pt>
                <c:pt idx="14247">
                  <c:v>44880.852060185185</c:v>
                </c:pt>
                <c:pt idx="14248">
                  <c:v>44880.852071759262</c:v>
                </c:pt>
                <c:pt idx="14249">
                  <c:v>44880.852083333331</c:v>
                </c:pt>
                <c:pt idx="14250">
                  <c:v>44880.852094907408</c:v>
                </c:pt>
                <c:pt idx="14251">
                  <c:v>44880.852106481485</c:v>
                </c:pt>
                <c:pt idx="14252">
                  <c:v>44880.852118055554</c:v>
                </c:pt>
                <c:pt idx="14253">
                  <c:v>44880.852129629631</c:v>
                </c:pt>
                <c:pt idx="14254">
                  <c:v>44880.852141203701</c:v>
                </c:pt>
                <c:pt idx="14255">
                  <c:v>44880.852152777778</c:v>
                </c:pt>
                <c:pt idx="14256">
                  <c:v>44880.852164351854</c:v>
                </c:pt>
                <c:pt idx="14257">
                  <c:v>44880.852175925924</c:v>
                </c:pt>
                <c:pt idx="14258">
                  <c:v>44880.852187500001</c:v>
                </c:pt>
                <c:pt idx="14259">
                  <c:v>44880.852199074077</c:v>
                </c:pt>
                <c:pt idx="14260">
                  <c:v>44880.852210648147</c:v>
                </c:pt>
                <c:pt idx="14261">
                  <c:v>44880.852222222224</c:v>
                </c:pt>
                <c:pt idx="14262">
                  <c:v>44880.852233796293</c:v>
                </c:pt>
                <c:pt idx="14263">
                  <c:v>44880.85224537037</c:v>
                </c:pt>
                <c:pt idx="14264">
                  <c:v>44880.852256944447</c:v>
                </c:pt>
                <c:pt idx="14265">
                  <c:v>44880.852268518516</c:v>
                </c:pt>
                <c:pt idx="14266">
                  <c:v>44880.852280092593</c:v>
                </c:pt>
                <c:pt idx="14267">
                  <c:v>44880.85229166667</c:v>
                </c:pt>
                <c:pt idx="14268">
                  <c:v>44880.852303240739</c:v>
                </c:pt>
                <c:pt idx="14269">
                  <c:v>44880.852314814816</c:v>
                </c:pt>
                <c:pt idx="14270">
                  <c:v>44880.852326388886</c:v>
                </c:pt>
                <c:pt idx="14271">
                  <c:v>44880.852337962962</c:v>
                </c:pt>
                <c:pt idx="14272">
                  <c:v>44880.852349537039</c:v>
                </c:pt>
                <c:pt idx="14273">
                  <c:v>44880.852361111109</c:v>
                </c:pt>
                <c:pt idx="14274">
                  <c:v>44880.852372685185</c:v>
                </c:pt>
                <c:pt idx="14275">
                  <c:v>44880.852384259262</c:v>
                </c:pt>
                <c:pt idx="14276">
                  <c:v>44880.852395833332</c:v>
                </c:pt>
                <c:pt idx="14277">
                  <c:v>44880.852407407408</c:v>
                </c:pt>
                <c:pt idx="14278">
                  <c:v>44880.852418981478</c:v>
                </c:pt>
                <c:pt idx="14279">
                  <c:v>44880.852430555555</c:v>
                </c:pt>
                <c:pt idx="14280">
                  <c:v>44880.852442129632</c:v>
                </c:pt>
                <c:pt idx="14281">
                  <c:v>44880.852453703701</c:v>
                </c:pt>
                <c:pt idx="14282">
                  <c:v>44880.852465277778</c:v>
                </c:pt>
                <c:pt idx="14283">
                  <c:v>44880.852476851855</c:v>
                </c:pt>
                <c:pt idx="14284">
                  <c:v>44880.852488425924</c:v>
                </c:pt>
                <c:pt idx="14285">
                  <c:v>44880.852500000001</c:v>
                </c:pt>
                <c:pt idx="14286">
                  <c:v>44880.852511574078</c:v>
                </c:pt>
                <c:pt idx="14287">
                  <c:v>44880.852523148147</c:v>
                </c:pt>
                <c:pt idx="14288">
                  <c:v>44880.852534722224</c:v>
                </c:pt>
                <c:pt idx="14289">
                  <c:v>44880.852546296293</c:v>
                </c:pt>
                <c:pt idx="14290">
                  <c:v>44880.85255787037</c:v>
                </c:pt>
                <c:pt idx="14291">
                  <c:v>44880.852569444447</c:v>
                </c:pt>
                <c:pt idx="14292">
                  <c:v>44880.852581018517</c:v>
                </c:pt>
                <c:pt idx="14293">
                  <c:v>44880.852592592593</c:v>
                </c:pt>
                <c:pt idx="14294">
                  <c:v>44880.85260416667</c:v>
                </c:pt>
                <c:pt idx="14295">
                  <c:v>44880.85261574074</c:v>
                </c:pt>
                <c:pt idx="14296">
                  <c:v>44880.852627314816</c:v>
                </c:pt>
                <c:pt idx="14297">
                  <c:v>44880.852638888886</c:v>
                </c:pt>
                <c:pt idx="14298">
                  <c:v>44880.852650462963</c:v>
                </c:pt>
                <c:pt idx="14299">
                  <c:v>44880.852662037039</c:v>
                </c:pt>
                <c:pt idx="14300">
                  <c:v>44880.852673611109</c:v>
                </c:pt>
                <c:pt idx="14301">
                  <c:v>44880.852685185186</c:v>
                </c:pt>
                <c:pt idx="14302">
                  <c:v>44880.852696759262</c:v>
                </c:pt>
                <c:pt idx="14303">
                  <c:v>44880.852708333332</c:v>
                </c:pt>
                <c:pt idx="14304">
                  <c:v>44880.852719907409</c:v>
                </c:pt>
                <c:pt idx="14305">
                  <c:v>44880.852731481478</c:v>
                </c:pt>
                <c:pt idx="14306">
                  <c:v>44880.852743055555</c:v>
                </c:pt>
                <c:pt idx="14307">
                  <c:v>44880.852754629632</c:v>
                </c:pt>
                <c:pt idx="14308">
                  <c:v>44880.852766203701</c:v>
                </c:pt>
                <c:pt idx="14309">
                  <c:v>44880.852777777778</c:v>
                </c:pt>
                <c:pt idx="14310">
                  <c:v>44880.852789351855</c:v>
                </c:pt>
                <c:pt idx="14311">
                  <c:v>44880.852800925924</c:v>
                </c:pt>
                <c:pt idx="14312">
                  <c:v>44880.852812500001</c:v>
                </c:pt>
                <c:pt idx="14313">
                  <c:v>44880.852824074071</c:v>
                </c:pt>
                <c:pt idx="14314">
                  <c:v>44880.852835648147</c:v>
                </c:pt>
                <c:pt idx="14315">
                  <c:v>44880.852847222224</c:v>
                </c:pt>
                <c:pt idx="14316">
                  <c:v>44880.852858796294</c:v>
                </c:pt>
                <c:pt idx="14317">
                  <c:v>44880.852870370371</c:v>
                </c:pt>
                <c:pt idx="14318">
                  <c:v>44880.852881944447</c:v>
                </c:pt>
                <c:pt idx="14319">
                  <c:v>44880.852893518517</c:v>
                </c:pt>
                <c:pt idx="14320">
                  <c:v>44880.852905092594</c:v>
                </c:pt>
                <c:pt idx="14321">
                  <c:v>44880.852916666663</c:v>
                </c:pt>
                <c:pt idx="14322">
                  <c:v>44880.85292824074</c:v>
                </c:pt>
                <c:pt idx="14323">
                  <c:v>44880.852939814817</c:v>
                </c:pt>
                <c:pt idx="14324">
                  <c:v>44880.852951388886</c:v>
                </c:pt>
                <c:pt idx="14325">
                  <c:v>44880.852962962963</c:v>
                </c:pt>
                <c:pt idx="14326">
                  <c:v>44880.85297453704</c:v>
                </c:pt>
                <c:pt idx="14327">
                  <c:v>44880.852986111109</c:v>
                </c:pt>
                <c:pt idx="14328">
                  <c:v>44880.852997685186</c:v>
                </c:pt>
                <c:pt idx="14329">
                  <c:v>44880.853009259263</c:v>
                </c:pt>
                <c:pt idx="14330">
                  <c:v>44880.853020833332</c:v>
                </c:pt>
                <c:pt idx="14331">
                  <c:v>44880.853032407409</c:v>
                </c:pt>
                <c:pt idx="14332">
                  <c:v>44880.853043981479</c:v>
                </c:pt>
                <c:pt idx="14333">
                  <c:v>44880.853055555555</c:v>
                </c:pt>
                <c:pt idx="14334">
                  <c:v>44880.853067129632</c:v>
                </c:pt>
                <c:pt idx="14335">
                  <c:v>44880.853078703702</c:v>
                </c:pt>
                <c:pt idx="14336">
                  <c:v>44880.853090277778</c:v>
                </c:pt>
                <c:pt idx="14337">
                  <c:v>44880.853101851855</c:v>
                </c:pt>
                <c:pt idx="14338">
                  <c:v>44880.853113425925</c:v>
                </c:pt>
                <c:pt idx="14339">
                  <c:v>44880.853125000001</c:v>
                </c:pt>
                <c:pt idx="14340">
                  <c:v>44880.853136574071</c:v>
                </c:pt>
                <c:pt idx="14341">
                  <c:v>44880.853148148148</c:v>
                </c:pt>
                <c:pt idx="14342">
                  <c:v>44880.853159722225</c:v>
                </c:pt>
                <c:pt idx="14343">
                  <c:v>44880.853171296294</c:v>
                </c:pt>
                <c:pt idx="14344">
                  <c:v>44880.853182870371</c:v>
                </c:pt>
                <c:pt idx="14345">
                  <c:v>44880.853194444448</c:v>
                </c:pt>
                <c:pt idx="14346">
                  <c:v>44880.853206018517</c:v>
                </c:pt>
                <c:pt idx="14347">
                  <c:v>44880.853217592594</c:v>
                </c:pt>
                <c:pt idx="14348">
                  <c:v>44880.853229166663</c:v>
                </c:pt>
                <c:pt idx="14349">
                  <c:v>44880.85324074074</c:v>
                </c:pt>
                <c:pt idx="14350">
                  <c:v>44880.853252314817</c:v>
                </c:pt>
                <c:pt idx="14351">
                  <c:v>44880.853263888886</c:v>
                </c:pt>
                <c:pt idx="14352">
                  <c:v>44880.853275462963</c:v>
                </c:pt>
                <c:pt idx="14353">
                  <c:v>44880.85328703704</c:v>
                </c:pt>
                <c:pt idx="14354">
                  <c:v>44880.853298611109</c:v>
                </c:pt>
                <c:pt idx="14355">
                  <c:v>44880.853310185186</c:v>
                </c:pt>
                <c:pt idx="14356">
                  <c:v>44880.853321759256</c:v>
                </c:pt>
                <c:pt idx="14357">
                  <c:v>44880.853333333333</c:v>
                </c:pt>
                <c:pt idx="14358">
                  <c:v>44880.853344907409</c:v>
                </c:pt>
                <c:pt idx="14359">
                  <c:v>44880.853356481479</c:v>
                </c:pt>
                <c:pt idx="14360">
                  <c:v>44880.853368055556</c:v>
                </c:pt>
                <c:pt idx="14361">
                  <c:v>44880.853379629632</c:v>
                </c:pt>
                <c:pt idx="14362">
                  <c:v>44880.853391203702</c:v>
                </c:pt>
                <c:pt idx="14363">
                  <c:v>44880.853402777779</c:v>
                </c:pt>
                <c:pt idx="14364">
                  <c:v>44880.853414351855</c:v>
                </c:pt>
                <c:pt idx="14365">
                  <c:v>44880.853425925925</c:v>
                </c:pt>
                <c:pt idx="14366">
                  <c:v>44880.853437500002</c:v>
                </c:pt>
                <c:pt idx="14367">
                  <c:v>44880.853449074071</c:v>
                </c:pt>
                <c:pt idx="14368">
                  <c:v>44880.853460648148</c:v>
                </c:pt>
                <c:pt idx="14369">
                  <c:v>44880.853472222225</c:v>
                </c:pt>
                <c:pt idx="14370">
                  <c:v>44880.853483796294</c:v>
                </c:pt>
                <c:pt idx="14371">
                  <c:v>44880.853495370371</c:v>
                </c:pt>
                <c:pt idx="14372">
                  <c:v>44880.853506944448</c:v>
                </c:pt>
                <c:pt idx="14373">
                  <c:v>44880.853518518517</c:v>
                </c:pt>
                <c:pt idx="14374">
                  <c:v>44880.853530092594</c:v>
                </c:pt>
                <c:pt idx="14375">
                  <c:v>44880.853541666664</c:v>
                </c:pt>
                <c:pt idx="14376">
                  <c:v>44880.85355324074</c:v>
                </c:pt>
                <c:pt idx="14377">
                  <c:v>44880.853564814817</c:v>
                </c:pt>
                <c:pt idx="14378">
                  <c:v>44880.853576388887</c:v>
                </c:pt>
                <c:pt idx="14379">
                  <c:v>44880.853587962964</c:v>
                </c:pt>
                <c:pt idx="14380">
                  <c:v>44880.85359953704</c:v>
                </c:pt>
                <c:pt idx="14381">
                  <c:v>44880.85361111111</c:v>
                </c:pt>
                <c:pt idx="14382">
                  <c:v>44880.853622685187</c:v>
                </c:pt>
                <c:pt idx="14383">
                  <c:v>44880.853634259256</c:v>
                </c:pt>
                <c:pt idx="14384">
                  <c:v>44880.853645833333</c:v>
                </c:pt>
                <c:pt idx="14385">
                  <c:v>44880.85365740741</c:v>
                </c:pt>
                <c:pt idx="14386">
                  <c:v>44880.853668981479</c:v>
                </c:pt>
                <c:pt idx="14387">
                  <c:v>44880.853680555556</c:v>
                </c:pt>
                <c:pt idx="14388">
                  <c:v>44880.853692129633</c:v>
                </c:pt>
                <c:pt idx="14389">
                  <c:v>44880.853703703702</c:v>
                </c:pt>
                <c:pt idx="14390">
                  <c:v>44880.853715277779</c:v>
                </c:pt>
                <c:pt idx="14391">
                  <c:v>44880.853726851848</c:v>
                </c:pt>
                <c:pt idx="14392">
                  <c:v>44880.853738425925</c:v>
                </c:pt>
                <c:pt idx="14393">
                  <c:v>44880.853750000002</c:v>
                </c:pt>
                <c:pt idx="14394">
                  <c:v>44880.853761574072</c:v>
                </c:pt>
                <c:pt idx="14395">
                  <c:v>44880.853773148148</c:v>
                </c:pt>
                <c:pt idx="14396">
                  <c:v>44880.853784722225</c:v>
                </c:pt>
                <c:pt idx="14397">
                  <c:v>44880.853796296295</c:v>
                </c:pt>
                <c:pt idx="14398">
                  <c:v>44880.853807870371</c:v>
                </c:pt>
                <c:pt idx="14399">
                  <c:v>44880.853819444441</c:v>
                </c:pt>
                <c:pt idx="14400">
                  <c:v>44880.853831018518</c:v>
                </c:pt>
                <c:pt idx="14401">
                  <c:v>44880.853842592594</c:v>
                </c:pt>
                <c:pt idx="14402">
                  <c:v>44880.853854166664</c:v>
                </c:pt>
                <c:pt idx="14403">
                  <c:v>44880.853865740741</c:v>
                </c:pt>
                <c:pt idx="14404">
                  <c:v>44880.853877314818</c:v>
                </c:pt>
                <c:pt idx="14405">
                  <c:v>44880.853888888887</c:v>
                </c:pt>
                <c:pt idx="14406">
                  <c:v>44880.853900462964</c:v>
                </c:pt>
                <c:pt idx="14407">
                  <c:v>44880.853912037041</c:v>
                </c:pt>
                <c:pt idx="14408">
                  <c:v>44880.85392361111</c:v>
                </c:pt>
                <c:pt idx="14409">
                  <c:v>44880.853935185187</c:v>
                </c:pt>
                <c:pt idx="14410">
                  <c:v>44880.853946759256</c:v>
                </c:pt>
                <c:pt idx="14411">
                  <c:v>44880.853958333333</c:v>
                </c:pt>
                <c:pt idx="14412">
                  <c:v>44880.85396990741</c:v>
                </c:pt>
                <c:pt idx="14413">
                  <c:v>44880.853981481479</c:v>
                </c:pt>
                <c:pt idx="14414">
                  <c:v>44880.853993055556</c:v>
                </c:pt>
                <c:pt idx="14415">
                  <c:v>44880.854004629633</c:v>
                </c:pt>
                <c:pt idx="14416">
                  <c:v>44880.854016203702</c:v>
                </c:pt>
                <c:pt idx="14417">
                  <c:v>44880.854027777779</c:v>
                </c:pt>
                <c:pt idx="14418">
                  <c:v>44880.854039351849</c:v>
                </c:pt>
                <c:pt idx="14419">
                  <c:v>44880.854050925926</c:v>
                </c:pt>
                <c:pt idx="14420">
                  <c:v>44880.854062500002</c:v>
                </c:pt>
                <c:pt idx="14421">
                  <c:v>44880.854074074072</c:v>
                </c:pt>
                <c:pt idx="14422">
                  <c:v>44880.854085648149</c:v>
                </c:pt>
                <c:pt idx="14423">
                  <c:v>44880.854097222225</c:v>
                </c:pt>
                <c:pt idx="14424">
                  <c:v>44880.854108796295</c:v>
                </c:pt>
                <c:pt idx="14425">
                  <c:v>44880.854120370372</c:v>
                </c:pt>
                <c:pt idx="14426">
                  <c:v>44880.854131944441</c:v>
                </c:pt>
                <c:pt idx="14427">
                  <c:v>44880.854143518518</c:v>
                </c:pt>
                <c:pt idx="14428">
                  <c:v>44880.854155092595</c:v>
                </c:pt>
                <c:pt idx="14429">
                  <c:v>44880.854166666664</c:v>
                </c:pt>
                <c:pt idx="14430">
                  <c:v>44880.854178240741</c:v>
                </c:pt>
                <c:pt idx="14431">
                  <c:v>44880.854189814818</c:v>
                </c:pt>
                <c:pt idx="14432">
                  <c:v>44880.854201388887</c:v>
                </c:pt>
                <c:pt idx="14433">
                  <c:v>44880.854212962964</c:v>
                </c:pt>
                <c:pt idx="14434">
                  <c:v>44880.854224537034</c:v>
                </c:pt>
                <c:pt idx="14435">
                  <c:v>44880.85423611111</c:v>
                </c:pt>
                <c:pt idx="14436">
                  <c:v>44880.854247685187</c:v>
                </c:pt>
                <c:pt idx="14437">
                  <c:v>44880.854259259257</c:v>
                </c:pt>
                <c:pt idx="14438">
                  <c:v>44880.854270833333</c:v>
                </c:pt>
                <c:pt idx="14439">
                  <c:v>44880.85428240741</c:v>
                </c:pt>
                <c:pt idx="14440">
                  <c:v>44880.85429398148</c:v>
                </c:pt>
                <c:pt idx="14441">
                  <c:v>44880.854305555556</c:v>
                </c:pt>
                <c:pt idx="14442">
                  <c:v>44880.854317129626</c:v>
                </c:pt>
                <c:pt idx="14443">
                  <c:v>44880.854328703703</c:v>
                </c:pt>
                <c:pt idx="14444">
                  <c:v>44880.85434027778</c:v>
                </c:pt>
                <c:pt idx="14445">
                  <c:v>44880.854351851849</c:v>
                </c:pt>
                <c:pt idx="14446">
                  <c:v>44880.854363425926</c:v>
                </c:pt>
                <c:pt idx="14447">
                  <c:v>44880.854375000003</c:v>
                </c:pt>
                <c:pt idx="14448">
                  <c:v>44880.854386574072</c:v>
                </c:pt>
                <c:pt idx="14449">
                  <c:v>44880.854398148149</c:v>
                </c:pt>
                <c:pt idx="14450">
                  <c:v>44880.854409722226</c:v>
                </c:pt>
                <c:pt idx="14451">
                  <c:v>44880.854421296295</c:v>
                </c:pt>
                <c:pt idx="14452">
                  <c:v>44880.854432870372</c:v>
                </c:pt>
                <c:pt idx="14453">
                  <c:v>44880.854444444441</c:v>
                </c:pt>
                <c:pt idx="14454">
                  <c:v>44880.854456018518</c:v>
                </c:pt>
                <c:pt idx="14455">
                  <c:v>44880.854467592595</c:v>
                </c:pt>
                <c:pt idx="14456">
                  <c:v>44880.854479166665</c:v>
                </c:pt>
                <c:pt idx="14457">
                  <c:v>44880.854490740741</c:v>
                </c:pt>
                <c:pt idx="14458">
                  <c:v>44880.854502314818</c:v>
                </c:pt>
                <c:pt idx="14459">
                  <c:v>44880.854513888888</c:v>
                </c:pt>
                <c:pt idx="14460">
                  <c:v>44880.854525462964</c:v>
                </c:pt>
                <c:pt idx="14461">
                  <c:v>44880.854537037034</c:v>
                </c:pt>
                <c:pt idx="14462">
                  <c:v>44880.854548611111</c:v>
                </c:pt>
                <c:pt idx="14463">
                  <c:v>44880.854560185187</c:v>
                </c:pt>
                <c:pt idx="14464">
                  <c:v>44880.854571759257</c:v>
                </c:pt>
                <c:pt idx="14465">
                  <c:v>44880.854583333334</c:v>
                </c:pt>
                <c:pt idx="14466">
                  <c:v>44880.854594907411</c:v>
                </c:pt>
                <c:pt idx="14467">
                  <c:v>44880.85460648148</c:v>
                </c:pt>
                <c:pt idx="14468">
                  <c:v>44880.854618055557</c:v>
                </c:pt>
                <c:pt idx="14469">
                  <c:v>44880.854629629626</c:v>
                </c:pt>
                <c:pt idx="14470">
                  <c:v>44880.854641203703</c:v>
                </c:pt>
                <c:pt idx="14471">
                  <c:v>44880.85465277778</c:v>
                </c:pt>
                <c:pt idx="14472">
                  <c:v>44880.854664351849</c:v>
                </c:pt>
                <c:pt idx="14473">
                  <c:v>44880.854675925926</c:v>
                </c:pt>
                <c:pt idx="14474">
                  <c:v>44880.854687500003</c:v>
                </c:pt>
                <c:pt idx="14475">
                  <c:v>44880.854699074072</c:v>
                </c:pt>
                <c:pt idx="14476">
                  <c:v>44880.854710648149</c:v>
                </c:pt>
                <c:pt idx="14477">
                  <c:v>44880.854722222219</c:v>
                </c:pt>
                <c:pt idx="14478">
                  <c:v>44880.854733796295</c:v>
                </c:pt>
                <c:pt idx="14479">
                  <c:v>44880.854745370372</c:v>
                </c:pt>
                <c:pt idx="14480">
                  <c:v>44880.854756944442</c:v>
                </c:pt>
                <c:pt idx="14481">
                  <c:v>44880.854768518519</c:v>
                </c:pt>
                <c:pt idx="14482">
                  <c:v>44880.854780092595</c:v>
                </c:pt>
                <c:pt idx="14483">
                  <c:v>44880.854791666665</c:v>
                </c:pt>
                <c:pt idx="14484">
                  <c:v>44880.854803240742</c:v>
                </c:pt>
                <c:pt idx="14485">
                  <c:v>44880.854814814818</c:v>
                </c:pt>
                <c:pt idx="14486">
                  <c:v>44880.854826388888</c:v>
                </c:pt>
                <c:pt idx="14487">
                  <c:v>44880.854837962965</c:v>
                </c:pt>
                <c:pt idx="14488">
                  <c:v>44880.854849537034</c:v>
                </c:pt>
                <c:pt idx="14489">
                  <c:v>44880.854861111111</c:v>
                </c:pt>
                <c:pt idx="14490">
                  <c:v>44880.854872685188</c:v>
                </c:pt>
                <c:pt idx="14491">
                  <c:v>44880.854884259257</c:v>
                </c:pt>
                <c:pt idx="14492">
                  <c:v>44880.854895833334</c:v>
                </c:pt>
                <c:pt idx="14493">
                  <c:v>44880.854907407411</c:v>
                </c:pt>
                <c:pt idx="14494">
                  <c:v>44880.85491898148</c:v>
                </c:pt>
                <c:pt idx="14495">
                  <c:v>44880.854930555557</c:v>
                </c:pt>
                <c:pt idx="14496">
                  <c:v>44880.854942129627</c:v>
                </c:pt>
                <c:pt idx="14497">
                  <c:v>44880.855439814812</c:v>
                </c:pt>
                <c:pt idx="14498">
                  <c:v>44880.855451388888</c:v>
                </c:pt>
                <c:pt idx="14499">
                  <c:v>44880.855462962965</c:v>
                </c:pt>
                <c:pt idx="14500">
                  <c:v>44880.855474537035</c:v>
                </c:pt>
                <c:pt idx="14501">
                  <c:v>44880.855486111112</c:v>
                </c:pt>
                <c:pt idx="14502">
                  <c:v>44880.855497685188</c:v>
                </c:pt>
                <c:pt idx="14503">
                  <c:v>44880.855509259258</c:v>
                </c:pt>
                <c:pt idx="14504">
                  <c:v>44880.855520833335</c:v>
                </c:pt>
                <c:pt idx="14505">
                  <c:v>44880.855532407404</c:v>
                </c:pt>
                <c:pt idx="14506">
                  <c:v>44880.855543981481</c:v>
                </c:pt>
                <c:pt idx="14507">
                  <c:v>44880.855555555558</c:v>
                </c:pt>
                <c:pt idx="14508">
                  <c:v>44880.855567129627</c:v>
                </c:pt>
                <c:pt idx="14509">
                  <c:v>44880.855578703704</c:v>
                </c:pt>
                <c:pt idx="14510">
                  <c:v>44880.855590277781</c:v>
                </c:pt>
                <c:pt idx="14511">
                  <c:v>44880.85560185185</c:v>
                </c:pt>
                <c:pt idx="14512">
                  <c:v>44880.855613425927</c:v>
                </c:pt>
                <c:pt idx="14513">
                  <c:v>44880.855624999997</c:v>
                </c:pt>
                <c:pt idx="14514">
                  <c:v>44880.855636574073</c:v>
                </c:pt>
                <c:pt idx="14515">
                  <c:v>44880.85564814815</c:v>
                </c:pt>
                <c:pt idx="14516">
                  <c:v>44880.85565972222</c:v>
                </c:pt>
                <c:pt idx="14517">
                  <c:v>44880.855671296296</c:v>
                </c:pt>
                <c:pt idx="14518">
                  <c:v>44880.855682870373</c:v>
                </c:pt>
                <c:pt idx="14519">
                  <c:v>44880.855694444443</c:v>
                </c:pt>
                <c:pt idx="14520">
                  <c:v>44880.855706018519</c:v>
                </c:pt>
                <c:pt idx="14521">
                  <c:v>44880.855717592596</c:v>
                </c:pt>
                <c:pt idx="14522">
                  <c:v>44880.855729166666</c:v>
                </c:pt>
                <c:pt idx="14523">
                  <c:v>44880.855740740742</c:v>
                </c:pt>
                <c:pt idx="14524">
                  <c:v>44880.855752314812</c:v>
                </c:pt>
                <c:pt idx="14525">
                  <c:v>44880.855763888889</c:v>
                </c:pt>
                <c:pt idx="14526">
                  <c:v>44880.855787037035</c:v>
                </c:pt>
                <c:pt idx="14527">
                  <c:v>44880.855891203704</c:v>
                </c:pt>
                <c:pt idx="14528">
                  <c:v>44880.855902777781</c:v>
                </c:pt>
                <c:pt idx="14529">
                  <c:v>44880.855914351851</c:v>
                </c:pt>
                <c:pt idx="14530">
                  <c:v>44880.855925925927</c:v>
                </c:pt>
                <c:pt idx="14531">
                  <c:v>44880.855937499997</c:v>
                </c:pt>
                <c:pt idx="14532">
                  <c:v>44880.855949074074</c:v>
                </c:pt>
                <c:pt idx="14533">
                  <c:v>44880.85596064815</c:v>
                </c:pt>
                <c:pt idx="14534">
                  <c:v>44880.85597222222</c:v>
                </c:pt>
                <c:pt idx="14535">
                  <c:v>44880.855983796297</c:v>
                </c:pt>
                <c:pt idx="14536">
                  <c:v>44880.855995370373</c:v>
                </c:pt>
                <c:pt idx="14537">
                  <c:v>44880.856006944443</c:v>
                </c:pt>
                <c:pt idx="14538">
                  <c:v>44880.85601851852</c:v>
                </c:pt>
                <c:pt idx="14539">
                  <c:v>44880.856030092589</c:v>
                </c:pt>
                <c:pt idx="14540">
                  <c:v>44880.856041666666</c:v>
                </c:pt>
                <c:pt idx="14541">
                  <c:v>44880.856053240743</c:v>
                </c:pt>
                <c:pt idx="14542">
                  <c:v>44880.856064814812</c:v>
                </c:pt>
                <c:pt idx="14543">
                  <c:v>44880.856076388889</c:v>
                </c:pt>
                <c:pt idx="14544">
                  <c:v>44880.856087962966</c:v>
                </c:pt>
                <c:pt idx="14545">
                  <c:v>44880.856099537035</c:v>
                </c:pt>
                <c:pt idx="14546">
                  <c:v>44880.856111111112</c:v>
                </c:pt>
                <c:pt idx="14547">
                  <c:v>44880.856122685182</c:v>
                </c:pt>
                <c:pt idx="14548">
                  <c:v>44880.856134259258</c:v>
                </c:pt>
                <c:pt idx="14549">
                  <c:v>44880.856145833335</c:v>
                </c:pt>
                <c:pt idx="14550">
                  <c:v>44880.856157407405</c:v>
                </c:pt>
                <c:pt idx="14551">
                  <c:v>44880.856168981481</c:v>
                </c:pt>
                <c:pt idx="14552">
                  <c:v>44880.856180555558</c:v>
                </c:pt>
                <c:pt idx="14553">
                  <c:v>44880.856192129628</c:v>
                </c:pt>
                <c:pt idx="14554">
                  <c:v>44880.856203703705</c:v>
                </c:pt>
                <c:pt idx="14555">
                  <c:v>44880.856215277781</c:v>
                </c:pt>
                <c:pt idx="14556">
                  <c:v>44880.856226851851</c:v>
                </c:pt>
                <c:pt idx="14557">
                  <c:v>44880.856238425928</c:v>
                </c:pt>
                <c:pt idx="14558">
                  <c:v>44880.856249999997</c:v>
                </c:pt>
                <c:pt idx="14559">
                  <c:v>44880.856261574074</c:v>
                </c:pt>
                <c:pt idx="14560">
                  <c:v>44880.856273148151</c:v>
                </c:pt>
                <c:pt idx="14561">
                  <c:v>44880.85628472222</c:v>
                </c:pt>
                <c:pt idx="14562">
                  <c:v>44880.856296296297</c:v>
                </c:pt>
                <c:pt idx="14563">
                  <c:v>44880.856307870374</c:v>
                </c:pt>
                <c:pt idx="14564">
                  <c:v>44880.856319444443</c:v>
                </c:pt>
                <c:pt idx="14565">
                  <c:v>44880.85633101852</c:v>
                </c:pt>
                <c:pt idx="14566">
                  <c:v>44880.856342592589</c:v>
                </c:pt>
                <c:pt idx="14567">
                  <c:v>44880.856354166666</c:v>
                </c:pt>
                <c:pt idx="14568">
                  <c:v>44880.856365740743</c:v>
                </c:pt>
                <c:pt idx="14569">
                  <c:v>44880.856377314813</c:v>
                </c:pt>
                <c:pt idx="14570">
                  <c:v>44880.856388888889</c:v>
                </c:pt>
                <c:pt idx="14571">
                  <c:v>44880.856400462966</c:v>
                </c:pt>
                <c:pt idx="14572">
                  <c:v>44880.856412037036</c:v>
                </c:pt>
                <c:pt idx="14573">
                  <c:v>44880.856423611112</c:v>
                </c:pt>
                <c:pt idx="14574">
                  <c:v>44880.856435185182</c:v>
                </c:pt>
                <c:pt idx="14575">
                  <c:v>44880.856446759259</c:v>
                </c:pt>
                <c:pt idx="14576">
                  <c:v>44880.856458333335</c:v>
                </c:pt>
                <c:pt idx="14577">
                  <c:v>44880.856469907405</c:v>
                </c:pt>
                <c:pt idx="14578">
                  <c:v>44880.856481481482</c:v>
                </c:pt>
                <c:pt idx="14579">
                  <c:v>44880.856493055559</c:v>
                </c:pt>
                <c:pt idx="14580">
                  <c:v>44880.856504629628</c:v>
                </c:pt>
                <c:pt idx="14581">
                  <c:v>44880.856516203705</c:v>
                </c:pt>
                <c:pt idx="14582">
                  <c:v>44880.856527777774</c:v>
                </c:pt>
                <c:pt idx="14583">
                  <c:v>44880.856539351851</c:v>
                </c:pt>
                <c:pt idx="14584">
                  <c:v>44880.856550925928</c:v>
                </c:pt>
                <c:pt idx="14585">
                  <c:v>44880.856562499997</c:v>
                </c:pt>
                <c:pt idx="14586">
                  <c:v>44880.856574074074</c:v>
                </c:pt>
                <c:pt idx="14587">
                  <c:v>44880.856585648151</c:v>
                </c:pt>
                <c:pt idx="14588">
                  <c:v>44880.85659722222</c:v>
                </c:pt>
                <c:pt idx="14589">
                  <c:v>44880.856608796297</c:v>
                </c:pt>
                <c:pt idx="14590">
                  <c:v>44880.856620370374</c:v>
                </c:pt>
                <c:pt idx="14591">
                  <c:v>44880.856631944444</c:v>
                </c:pt>
                <c:pt idx="14592">
                  <c:v>44880.85664351852</c:v>
                </c:pt>
                <c:pt idx="14593">
                  <c:v>44880.85665509259</c:v>
                </c:pt>
                <c:pt idx="14594">
                  <c:v>44880.856666666667</c:v>
                </c:pt>
                <c:pt idx="14595">
                  <c:v>44880.856678240743</c:v>
                </c:pt>
                <c:pt idx="14596">
                  <c:v>44880.856689814813</c:v>
                </c:pt>
                <c:pt idx="14597">
                  <c:v>44880.85670138889</c:v>
                </c:pt>
                <c:pt idx="14598">
                  <c:v>44880.856712962966</c:v>
                </c:pt>
                <c:pt idx="14599">
                  <c:v>44880.856724537036</c:v>
                </c:pt>
                <c:pt idx="14600">
                  <c:v>44880.856736111113</c:v>
                </c:pt>
                <c:pt idx="14601">
                  <c:v>44880.856747685182</c:v>
                </c:pt>
                <c:pt idx="14602">
                  <c:v>44880.856759259259</c:v>
                </c:pt>
                <c:pt idx="14603">
                  <c:v>44880.856770833336</c:v>
                </c:pt>
                <c:pt idx="14604">
                  <c:v>44880.856782407405</c:v>
                </c:pt>
                <c:pt idx="14605">
                  <c:v>44880.856793981482</c:v>
                </c:pt>
                <c:pt idx="14606">
                  <c:v>44880.856805555559</c:v>
                </c:pt>
                <c:pt idx="14607">
                  <c:v>44880.856817129628</c:v>
                </c:pt>
                <c:pt idx="14608">
                  <c:v>44880.856828703705</c:v>
                </c:pt>
                <c:pt idx="14609">
                  <c:v>44880.856840277775</c:v>
                </c:pt>
                <c:pt idx="14610">
                  <c:v>44880.856851851851</c:v>
                </c:pt>
                <c:pt idx="14611">
                  <c:v>44880.856863425928</c:v>
                </c:pt>
                <c:pt idx="14612">
                  <c:v>44880.856874999998</c:v>
                </c:pt>
                <c:pt idx="14613">
                  <c:v>44880.856886574074</c:v>
                </c:pt>
                <c:pt idx="14614">
                  <c:v>44880.856898148151</c:v>
                </c:pt>
                <c:pt idx="14615">
                  <c:v>44880.856909722221</c:v>
                </c:pt>
                <c:pt idx="14616">
                  <c:v>44880.856921296298</c:v>
                </c:pt>
                <c:pt idx="14617">
                  <c:v>44880.856932870367</c:v>
                </c:pt>
                <c:pt idx="14618">
                  <c:v>44880.856944444444</c:v>
                </c:pt>
                <c:pt idx="14619">
                  <c:v>44880.856956018521</c:v>
                </c:pt>
                <c:pt idx="14620">
                  <c:v>44880.85696759259</c:v>
                </c:pt>
                <c:pt idx="14621">
                  <c:v>44880.877083333333</c:v>
                </c:pt>
                <c:pt idx="14622">
                  <c:v>44880.87709490741</c:v>
                </c:pt>
                <c:pt idx="14623">
                  <c:v>44880.877106481479</c:v>
                </c:pt>
                <c:pt idx="14624">
                  <c:v>44880.877118055556</c:v>
                </c:pt>
                <c:pt idx="14625">
                  <c:v>44880.877129629633</c:v>
                </c:pt>
                <c:pt idx="14626">
                  <c:v>44880.877152777779</c:v>
                </c:pt>
                <c:pt idx="14627">
                  <c:v>44880.877164351848</c:v>
                </c:pt>
                <c:pt idx="14628">
                  <c:v>44880.877175925925</c:v>
                </c:pt>
                <c:pt idx="14629">
                  <c:v>44880.877187500002</c:v>
                </c:pt>
                <c:pt idx="14630">
                  <c:v>44880.877199074072</c:v>
                </c:pt>
                <c:pt idx="14631">
                  <c:v>44880.87777777778</c:v>
                </c:pt>
                <c:pt idx="14632">
                  <c:v>44880.877858796295</c:v>
                </c:pt>
                <c:pt idx="14633">
                  <c:v>44880.877870370372</c:v>
                </c:pt>
                <c:pt idx="14634">
                  <c:v>44880.877881944441</c:v>
                </c:pt>
                <c:pt idx="14635">
                  <c:v>44880.877893518518</c:v>
                </c:pt>
                <c:pt idx="14636">
                  <c:v>44880.877905092595</c:v>
                </c:pt>
                <c:pt idx="14637">
                  <c:v>44880.877916666665</c:v>
                </c:pt>
                <c:pt idx="14638">
                  <c:v>44880.877939814818</c:v>
                </c:pt>
                <c:pt idx="14639">
                  <c:v>44880.877951388888</c:v>
                </c:pt>
                <c:pt idx="14640">
                  <c:v>44880.877962962964</c:v>
                </c:pt>
                <c:pt idx="14641">
                  <c:v>44880.877974537034</c:v>
                </c:pt>
                <c:pt idx="14642">
                  <c:v>44880.877986111111</c:v>
                </c:pt>
                <c:pt idx="14643">
                  <c:v>44880.877997685187</c:v>
                </c:pt>
                <c:pt idx="14644">
                  <c:v>44880.878009259257</c:v>
                </c:pt>
                <c:pt idx="14645">
                  <c:v>44880.87804398148</c:v>
                </c:pt>
                <c:pt idx="14646">
                  <c:v>44880.878055555557</c:v>
                </c:pt>
                <c:pt idx="14647">
                  <c:v>44880.878067129626</c:v>
                </c:pt>
                <c:pt idx="14648">
                  <c:v>44880.878078703703</c:v>
                </c:pt>
                <c:pt idx="14649">
                  <c:v>44880.87809027778</c:v>
                </c:pt>
                <c:pt idx="14650">
                  <c:v>44880.878101851849</c:v>
                </c:pt>
                <c:pt idx="14651">
                  <c:v>44880.880208333336</c:v>
                </c:pt>
                <c:pt idx="14652">
                  <c:v>44880.880277777775</c:v>
                </c:pt>
                <c:pt idx="14653">
                  <c:v>44880.880289351851</c:v>
                </c:pt>
                <c:pt idx="14654">
                  <c:v>44880.880300925928</c:v>
                </c:pt>
                <c:pt idx="14655">
                  <c:v>44880.880312499998</c:v>
                </c:pt>
                <c:pt idx="14656">
                  <c:v>44880.880324074074</c:v>
                </c:pt>
                <c:pt idx="14657">
                  <c:v>44880.880335648151</c:v>
                </c:pt>
                <c:pt idx="14658">
                  <c:v>44880.880358796298</c:v>
                </c:pt>
                <c:pt idx="14659">
                  <c:v>44880.880393518521</c:v>
                </c:pt>
                <c:pt idx="14660">
                  <c:v>44880.88040509259</c:v>
                </c:pt>
                <c:pt idx="14661">
                  <c:v>44880.880416666667</c:v>
                </c:pt>
                <c:pt idx="14662">
                  <c:v>44880.880439814813</c:v>
                </c:pt>
                <c:pt idx="14663">
                  <c:v>44880.880462962959</c:v>
                </c:pt>
                <c:pt idx="14664">
                  <c:v>44880.880474537036</c:v>
                </c:pt>
                <c:pt idx="14665">
                  <c:v>44880.880497685182</c:v>
                </c:pt>
                <c:pt idx="14666">
                  <c:v>44880.880509259259</c:v>
                </c:pt>
                <c:pt idx="14667">
                  <c:v>44880.880532407406</c:v>
                </c:pt>
                <c:pt idx="14668">
                  <c:v>44880.880543981482</c:v>
                </c:pt>
                <c:pt idx="14669">
                  <c:v>44880.880555555559</c:v>
                </c:pt>
                <c:pt idx="14670">
                  <c:v>44880.880578703705</c:v>
                </c:pt>
                <c:pt idx="14671">
                  <c:v>44880.880590277775</c:v>
                </c:pt>
                <c:pt idx="14672">
                  <c:v>44880.892476851855</c:v>
                </c:pt>
                <c:pt idx="14673">
                  <c:v>44880.892500000002</c:v>
                </c:pt>
                <c:pt idx="14674">
                  <c:v>44880.892511574071</c:v>
                </c:pt>
                <c:pt idx="14675">
                  <c:v>44880.892523148148</c:v>
                </c:pt>
                <c:pt idx="14676">
                  <c:v>44880.892534722225</c:v>
                </c:pt>
                <c:pt idx="14677">
                  <c:v>44880.892546296294</c:v>
                </c:pt>
                <c:pt idx="14678">
                  <c:v>44880.892557870371</c:v>
                </c:pt>
                <c:pt idx="14679">
                  <c:v>44880.892569444448</c:v>
                </c:pt>
                <c:pt idx="14680">
                  <c:v>44880.892581018517</c:v>
                </c:pt>
                <c:pt idx="14681">
                  <c:v>44880.893865740742</c:v>
                </c:pt>
                <c:pt idx="14682">
                  <c:v>44880.893877314818</c:v>
                </c:pt>
                <c:pt idx="14683">
                  <c:v>44880.893888888888</c:v>
                </c:pt>
                <c:pt idx="14684">
                  <c:v>44880.893900462965</c:v>
                </c:pt>
                <c:pt idx="14685">
                  <c:v>44880.893912037034</c:v>
                </c:pt>
                <c:pt idx="14686">
                  <c:v>44880.893923611111</c:v>
                </c:pt>
                <c:pt idx="14687">
                  <c:v>44880.893935185188</c:v>
                </c:pt>
                <c:pt idx="14688">
                  <c:v>44880.893946759257</c:v>
                </c:pt>
                <c:pt idx="14689">
                  <c:v>44880.895370370374</c:v>
                </c:pt>
                <c:pt idx="14690">
                  <c:v>44880.895405092589</c:v>
                </c:pt>
                <c:pt idx="14691">
                  <c:v>44880.895416666666</c:v>
                </c:pt>
                <c:pt idx="14692">
                  <c:v>44880.895428240743</c:v>
                </c:pt>
                <c:pt idx="14693">
                  <c:v>44880.895439814813</c:v>
                </c:pt>
                <c:pt idx="14694">
                  <c:v>44880.895451388889</c:v>
                </c:pt>
                <c:pt idx="14695">
                  <c:v>44880.895462962966</c:v>
                </c:pt>
                <c:pt idx="14696">
                  <c:v>44880.895474537036</c:v>
                </c:pt>
                <c:pt idx="14697">
                  <c:v>44880.895486111112</c:v>
                </c:pt>
                <c:pt idx="14698">
                  <c:v>44880.895497685182</c:v>
                </c:pt>
                <c:pt idx="14699">
                  <c:v>44880.895509259259</c:v>
                </c:pt>
                <c:pt idx="14700">
                  <c:v>44880.895520833335</c:v>
                </c:pt>
                <c:pt idx="14701">
                  <c:v>44880.895532407405</c:v>
                </c:pt>
                <c:pt idx="14702">
                  <c:v>44880.895543981482</c:v>
                </c:pt>
                <c:pt idx="14703">
                  <c:v>44880.895555555559</c:v>
                </c:pt>
                <c:pt idx="14704">
                  <c:v>44880.895567129628</c:v>
                </c:pt>
                <c:pt idx="14705">
                  <c:v>44880.895578703705</c:v>
                </c:pt>
                <c:pt idx="14706">
                  <c:v>44880.895590277774</c:v>
                </c:pt>
                <c:pt idx="14707">
                  <c:v>44880.895601851851</c:v>
                </c:pt>
                <c:pt idx="14708">
                  <c:v>44880.895613425928</c:v>
                </c:pt>
                <c:pt idx="14709">
                  <c:v>44880.895624999997</c:v>
                </c:pt>
                <c:pt idx="14710">
                  <c:v>44880.895636574074</c:v>
                </c:pt>
                <c:pt idx="14711">
                  <c:v>44880.895648148151</c:v>
                </c:pt>
                <c:pt idx="14712">
                  <c:v>44880.89565972222</c:v>
                </c:pt>
                <c:pt idx="14713">
                  <c:v>44880.895671296297</c:v>
                </c:pt>
                <c:pt idx="14714">
                  <c:v>44880.895682870374</c:v>
                </c:pt>
                <c:pt idx="14715">
                  <c:v>44880.895694444444</c:v>
                </c:pt>
                <c:pt idx="14716">
                  <c:v>44880.89570601852</c:v>
                </c:pt>
                <c:pt idx="14717">
                  <c:v>44880.89571759259</c:v>
                </c:pt>
                <c:pt idx="14718">
                  <c:v>44880.895729166667</c:v>
                </c:pt>
                <c:pt idx="14719">
                  <c:v>44880.895740740743</c:v>
                </c:pt>
                <c:pt idx="14720">
                  <c:v>44880.895752314813</c:v>
                </c:pt>
                <c:pt idx="14721">
                  <c:v>44880.89576388889</c:v>
                </c:pt>
                <c:pt idx="14722">
                  <c:v>44880.895775462966</c:v>
                </c:pt>
                <c:pt idx="14723">
                  <c:v>44880.895787037036</c:v>
                </c:pt>
                <c:pt idx="14724">
                  <c:v>44880.895798611113</c:v>
                </c:pt>
                <c:pt idx="14725">
                  <c:v>44880.895810185182</c:v>
                </c:pt>
                <c:pt idx="14726">
                  <c:v>44880.895821759259</c:v>
                </c:pt>
                <c:pt idx="14727">
                  <c:v>44880.895833333336</c:v>
                </c:pt>
                <c:pt idx="14728">
                  <c:v>44880.895844907405</c:v>
                </c:pt>
                <c:pt idx="14729">
                  <c:v>44880.895856481482</c:v>
                </c:pt>
                <c:pt idx="14730">
                  <c:v>44880.895868055559</c:v>
                </c:pt>
                <c:pt idx="14731">
                  <c:v>44880.895879629628</c:v>
                </c:pt>
                <c:pt idx="14732">
                  <c:v>44880.895891203705</c:v>
                </c:pt>
                <c:pt idx="14733">
                  <c:v>44880.895902777775</c:v>
                </c:pt>
                <c:pt idx="14734">
                  <c:v>44880.895914351851</c:v>
                </c:pt>
                <c:pt idx="14735">
                  <c:v>44880.895925925928</c:v>
                </c:pt>
                <c:pt idx="14736">
                  <c:v>44880.895937499998</c:v>
                </c:pt>
                <c:pt idx="14737">
                  <c:v>44880.895949074074</c:v>
                </c:pt>
                <c:pt idx="14738">
                  <c:v>44880.895960648151</c:v>
                </c:pt>
                <c:pt idx="14739">
                  <c:v>44880.895972222221</c:v>
                </c:pt>
                <c:pt idx="14740">
                  <c:v>44880.895983796298</c:v>
                </c:pt>
                <c:pt idx="14741">
                  <c:v>44880.895995370367</c:v>
                </c:pt>
                <c:pt idx="14742">
                  <c:v>44880.896006944444</c:v>
                </c:pt>
                <c:pt idx="14743">
                  <c:v>44880.896018518521</c:v>
                </c:pt>
                <c:pt idx="14744">
                  <c:v>44880.89603009259</c:v>
                </c:pt>
                <c:pt idx="14745">
                  <c:v>44880.896041666667</c:v>
                </c:pt>
                <c:pt idx="14746">
                  <c:v>44880.896053240744</c:v>
                </c:pt>
                <c:pt idx="14747">
                  <c:v>44880.896064814813</c:v>
                </c:pt>
                <c:pt idx="14748">
                  <c:v>44880.89607638889</c:v>
                </c:pt>
                <c:pt idx="14749">
                  <c:v>44880.896087962959</c:v>
                </c:pt>
                <c:pt idx="14750">
                  <c:v>44880.896099537036</c:v>
                </c:pt>
                <c:pt idx="14751">
                  <c:v>44880.896111111113</c:v>
                </c:pt>
                <c:pt idx="14752">
                  <c:v>44880.896122685182</c:v>
                </c:pt>
                <c:pt idx="14753">
                  <c:v>44880.896134259259</c:v>
                </c:pt>
                <c:pt idx="14754">
                  <c:v>44880.896145833336</c:v>
                </c:pt>
                <c:pt idx="14755">
                  <c:v>44880.896157407406</c:v>
                </c:pt>
                <c:pt idx="14756">
                  <c:v>44880.896168981482</c:v>
                </c:pt>
                <c:pt idx="14757">
                  <c:v>44880.896180555559</c:v>
                </c:pt>
                <c:pt idx="14758">
                  <c:v>44880.896192129629</c:v>
                </c:pt>
                <c:pt idx="14759">
                  <c:v>44880.896203703705</c:v>
                </c:pt>
                <c:pt idx="14760">
                  <c:v>44880.896215277775</c:v>
                </c:pt>
                <c:pt idx="14761">
                  <c:v>44880.896226851852</c:v>
                </c:pt>
                <c:pt idx="14762">
                  <c:v>44880.896238425928</c:v>
                </c:pt>
                <c:pt idx="14763">
                  <c:v>44880.896249999998</c:v>
                </c:pt>
                <c:pt idx="14764">
                  <c:v>44880.896261574075</c:v>
                </c:pt>
                <c:pt idx="14765">
                  <c:v>44880.896273148152</c:v>
                </c:pt>
                <c:pt idx="14766">
                  <c:v>44880.896284722221</c:v>
                </c:pt>
                <c:pt idx="14767">
                  <c:v>44880.896296296298</c:v>
                </c:pt>
                <c:pt idx="14768">
                  <c:v>44880.896307870367</c:v>
                </c:pt>
                <c:pt idx="14769">
                  <c:v>44880.896319444444</c:v>
                </c:pt>
                <c:pt idx="14770">
                  <c:v>44880.896331018521</c:v>
                </c:pt>
                <c:pt idx="14771">
                  <c:v>44880.89634259259</c:v>
                </c:pt>
                <c:pt idx="14772">
                  <c:v>44880.896354166667</c:v>
                </c:pt>
                <c:pt idx="14773">
                  <c:v>44880.896365740744</c:v>
                </c:pt>
                <c:pt idx="14774">
                  <c:v>44880.896377314813</c:v>
                </c:pt>
                <c:pt idx="14775">
                  <c:v>44880.89638888889</c:v>
                </c:pt>
                <c:pt idx="14776">
                  <c:v>44880.89640046296</c:v>
                </c:pt>
                <c:pt idx="14777">
                  <c:v>44880.896412037036</c:v>
                </c:pt>
                <c:pt idx="14778">
                  <c:v>44880.896423611113</c:v>
                </c:pt>
                <c:pt idx="14779">
                  <c:v>44880.896435185183</c:v>
                </c:pt>
                <c:pt idx="14780">
                  <c:v>44880.89644675926</c:v>
                </c:pt>
                <c:pt idx="14781">
                  <c:v>44880.896458333336</c:v>
                </c:pt>
                <c:pt idx="14782">
                  <c:v>44880.896469907406</c:v>
                </c:pt>
                <c:pt idx="14783">
                  <c:v>44880.896481481483</c:v>
                </c:pt>
                <c:pt idx="14784">
                  <c:v>44880.896493055552</c:v>
                </c:pt>
                <c:pt idx="14785">
                  <c:v>44880.896504629629</c:v>
                </c:pt>
                <c:pt idx="14786">
                  <c:v>44880.896516203706</c:v>
                </c:pt>
                <c:pt idx="14787">
                  <c:v>44880.896527777775</c:v>
                </c:pt>
                <c:pt idx="14788">
                  <c:v>44880.896539351852</c:v>
                </c:pt>
                <c:pt idx="14789">
                  <c:v>44880.896550925929</c:v>
                </c:pt>
                <c:pt idx="14790">
                  <c:v>44880.896562499998</c:v>
                </c:pt>
                <c:pt idx="14791">
                  <c:v>44880.896574074075</c:v>
                </c:pt>
                <c:pt idx="14792">
                  <c:v>44880.896585648145</c:v>
                </c:pt>
                <c:pt idx="14793">
                  <c:v>44880.896597222221</c:v>
                </c:pt>
                <c:pt idx="14794">
                  <c:v>44880.896608796298</c:v>
                </c:pt>
                <c:pt idx="14795">
                  <c:v>44880.896620370368</c:v>
                </c:pt>
                <c:pt idx="14796">
                  <c:v>44880.896631944444</c:v>
                </c:pt>
                <c:pt idx="14797">
                  <c:v>44880.896643518521</c:v>
                </c:pt>
                <c:pt idx="14798">
                  <c:v>44880.896655092591</c:v>
                </c:pt>
                <c:pt idx="14799">
                  <c:v>44880.896666666667</c:v>
                </c:pt>
                <c:pt idx="14800">
                  <c:v>44880.896678240744</c:v>
                </c:pt>
                <c:pt idx="14801">
                  <c:v>44880.896689814814</c:v>
                </c:pt>
                <c:pt idx="14802">
                  <c:v>44880.896701388891</c:v>
                </c:pt>
                <c:pt idx="14803">
                  <c:v>44880.89671296296</c:v>
                </c:pt>
                <c:pt idx="14804">
                  <c:v>44880.896724537037</c:v>
                </c:pt>
                <c:pt idx="14805">
                  <c:v>44880.896736111114</c:v>
                </c:pt>
                <c:pt idx="14806">
                  <c:v>44880.896747685183</c:v>
                </c:pt>
                <c:pt idx="14807">
                  <c:v>44880.89675925926</c:v>
                </c:pt>
                <c:pt idx="14808">
                  <c:v>44880.896770833337</c:v>
                </c:pt>
                <c:pt idx="14809">
                  <c:v>44880.896782407406</c:v>
                </c:pt>
                <c:pt idx="14810">
                  <c:v>44880.896793981483</c:v>
                </c:pt>
                <c:pt idx="14811">
                  <c:v>44880.896805555552</c:v>
                </c:pt>
                <c:pt idx="14812">
                  <c:v>44880.896817129629</c:v>
                </c:pt>
                <c:pt idx="14813">
                  <c:v>44880.896828703706</c:v>
                </c:pt>
                <c:pt idx="14814">
                  <c:v>44880.896840277775</c:v>
                </c:pt>
                <c:pt idx="14815">
                  <c:v>44880.896851851852</c:v>
                </c:pt>
                <c:pt idx="14816">
                  <c:v>44880.896863425929</c:v>
                </c:pt>
                <c:pt idx="14817">
                  <c:v>44880.896874999999</c:v>
                </c:pt>
                <c:pt idx="14818">
                  <c:v>44880.896886574075</c:v>
                </c:pt>
                <c:pt idx="14819">
                  <c:v>44880.896898148145</c:v>
                </c:pt>
                <c:pt idx="14820">
                  <c:v>44880.896909722222</c:v>
                </c:pt>
                <c:pt idx="14821">
                  <c:v>44880.896921296298</c:v>
                </c:pt>
                <c:pt idx="14822">
                  <c:v>44880.896932870368</c:v>
                </c:pt>
                <c:pt idx="14823">
                  <c:v>44880.896944444445</c:v>
                </c:pt>
                <c:pt idx="14824">
                  <c:v>44880.896956018521</c:v>
                </c:pt>
                <c:pt idx="14825">
                  <c:v>44880.896967592591</c:v>
                </c:pt>
                <c:pt idx="14826">
                  <c:v>44880.896979166668</c:v>
                </c:pt>
                <c:pt idx="14827">
                  <c:v>44880.896990740737</c:v>
                </c:pt>
                <c:pt idx="14828">
                  <c:v>44880.897002314814</c:v>
                </c:pt>
                <c:pt idx="14829">
                  <c:v>44880.897013888891</c:v>
                </c:pt>
                <c:pt idx="14830">
                  <c:v>44880.89702546296</c:v>
                </c:pt>
                <c:pt idx="14831">
                  <c:v>44880.897037037037</c:v>
                </c:pt>
                <c:pt idx="14832">
                  <c:v>44880.897048611114</c:v>
                </c:pt>
                <c:pt idx="14833">
                  <c:v>44880.897060185183</c:v>
                </c:pt>
                <c:pt idx="14834">
                  <c:v>44880.89707175926</c:v>
                </c:pt>
                <c:pt idx="14835">
                  <c:v>44880.897083333337</c:v>
                </c:pt>
                <c:pt idx="14836">
                  <c:v>44880.897094907406</c:v>
                </c:pt>
                <c:pt idx="14837">
                  <c:v>44880.897106481483</c:v>
                </c:pt>
                <c:pt idx="14838">
                  <c:v>44880.897118055553</c:v>
                </c:pt>
                <c:pt idx="14839">
                  <c:v>44880.897129629629</c:v>
                </c:pt>
                <c:pt idx="14840">
                  <c:v>44880.897141203706</c:v>
                </c:pt>
                <c:pt idx="14841">
                  <c:v>44880.897152777776</c:v>
                </c:pt>
                <c:pt idx="14842">
                  <c:v>44880.897164351853</c:v>
                </c:pt>
                <c:pt idx="14843">
                  <c:v>44880.897175925929</c:v>
                </c:pt>
                <c:pt idx="14844">
                  <c:v>44880.897187499999</c:v>
                </c:pt>
                <c:pt idx="14845">
                  <c:v>44880.897199074076</c:v>
                </c:pt>
                <c:pt idx="14846">
                  <c:v>44880.897210648145</c:v>
                </c:pt>
                <c:pt idx="14847">
                  <c:v>44880.897222222222</c:v>
                </c:pt>
                <c:pt idx="14848">
                  <c:v>44880.897233796299</c:v>
                </c:pt>
                <c:pt idx="14849">
                  <c:v>44880.897245370368</c:v>
                </c:pt>
                <c:pt idx="14850">
                  <c:v>44880.897256944445</c:v>
                </c:pt>
                <c:pt idx="14851">
                  <c:v>44880.897268518522</c:v>
                </c:pt>
                <c:pt idx="14852">
                  <c:v>44880.897280092591</c:v>
                </c:pt>
                <c:pt idx="14853">
                  <c:v>44880.897291666668</c:v>
                </c:pt>
                <c:pt idx="14854">
                  <c:v>44880.897303240738</c:v>
                </c:pt>
                <c:pt idx="14855">
                  <c:v>44880.897314814814</c:v>
                </c:pt>
                <c:pt idx="14856">
                  <c:v>44880.897326388891</c:v>
                </c:pt>
                <c:pt idx="14857">
                  <c:v>44880.897337962961</c:v>
                </c:pt>
                <c:pt idx="14858">
                  <c:v>44880.897349537037</c:v>
                </c:pt>
                <c:pt idx="14859">
                  <c:v>44880.897361111114</c:v>
                </c:pt>
                <c:pt idx="14860">
                  <c:v>44880.897372685184</c:v>
                </c:pt>
                <c:pt idx="14861">
                  <c:v>44880.89738425926</c:v>
                </c:pt>
                <c:pt idx="14862">
                  <c:v>44880.89739583333</c:v>
                </c:pt>
                <c:pt idx="14863">
                  <c:v>44880.897407407407</c:v>
                </c:pt>
                <c:pt idx="14864">
                  <c:v>44880.897418981483</c:v>
                </c:pt>
                <c:pt idx="14865">
                  <c:v>44880.897430555553</c:v>
                </c:pt>
                <c:pt idx="14866">
                  <c:v>44880.89744212963</c:v>
                </c:pt>
                <c:pt idx="14867">
                  <c:v>44880.897453703707</c:v>
                </c:pt>
                <c:pt idx="14868">
                  <c:v>44880.897465277776</c:v>
                </c:pt>
                <c:pt idx="14869">
                  <c:v>44880.897476851853</c:v>
                </c:pt>
                <c:pt idx="14870">
                  <c:v>44880.897488425922</c:v>
                </c:pt>
                <c:pt idx="14871">
                  <c:v>44880.897499999999</c:v>
                </c:pt>
                <c:pt idx="14872">
                  <c:v>44880.897511574076</c:v>
                </c:pt>
                <c:pt idx="14873">
                  <c:v>44880.897523148145</c:v>
                </c:pt>
                <c:pt idx="14874">
                  <c:v>44880.897534722222</c:v>
                </c:pt>
                <c:pt idx="14875">
                  <c:v>44880.897546296299</c:v>
                </c:pt>
                <c:pt idx="14876">
                  <c:v>44880.897557870368</c:v>
                </c:pt>
                <c:pt idx="14877">
                  <c:v>44880.897569444445</c:v>
                </c:pt>
                <c:pt idx="14878">
                  <c:v>44880.897581018522</c:v>
                </c:pt>
                <c:pt idx="14879">
                  <c:v>44880.897592592592</c:v>
                </c:pt>
                <c:pt idx="14880">
                  <c:v>44880.897604166668</c:v>
                </c:pt>
                <c:pt idx="14881">
                  <c:v>44880.897615740738</c:v>
                </c:pt>
                <c:pt idx="14882">
                  <c:v>44880.897627314815</c:v>
                </c:pt>
                <c:pt idx="14883">
                  <c:v>44880.897638888891</c:v>
                </c:pt>
                <c:pt idx="14884">
                  <c:v>44880.897650462961</c:v>
                </c:pt>
                <c:pt idx="14885">
                  <c:v>44880.897662037038</c:v>
                </c:pt>
                <c:pt idx="14886">
                  <c:v>44880.897673611114</c:v>
                </c:pt>
                <c:pt idx="14887">
                  <c:v>44880.897685185184</c:v>
                </c:pt>
                <c:pt idx="14888">
                  <c:v>44880.897696759261</c:v>
                </c:pt>
                <c:pt idx="14889">
                  <c:v>44880.89770833333</c:v>
                </c:pt>
                <c:pt idx="14890">
                  <c:v>44880.897719907407</c:v>
                </c:pt>
                <c:pt idx="14891">
                  <c:v>44880.897731481484</c:v>
                </c:pt>
                <c:pt idx="14892">
                  <c:v>44880.897743055553</c:v>
                </c:pt>
                <c:pt idx="14893">
                  <c:v>44880.89775462963</c:v>
                </c:pt>
                <c:pt idx="14894">
                  <c:v>44880.897766203707</c:v>
                </c:pt>
                <c:pt idx="14895">
                  <c:v>44880.897777777776</c:v>
                </c:pt>
                <c:pt idx="14896">
                  <c:v>44880.897789351853</c:v>
                </c:pt>
                <c:pt idx="14897">
                  <c:v>44880.897800925923</c:v>
                </c:pt>
                <c:pt idx="14898">
                  <c:v>44880.897812499999</c:v>
                </c:pt>
                <c:pt idx="14899">
                  <c:v>44880.897824074076</c:v>
                </c:pt>
                <c:pt idx="14900">
                  <c:v>44880.897835648146</c:v>
                </c:pt>
                <c:pt idx="14901">
                  <c:v>44880.897847222222</c:v>
                </c:pt>
                <c:pt idx="14902">
                  <c:v>44880.897858796299</c:v>
                </c:pt>
                <c:pt idx="14903">
                  <c:v>44880.897870370369</c:v>
                </c:pt>
                <c:pt idx="14904">
                  <c:v>44880.897881944446</c:v>
                </c:pt>
                <c:pt idx="14905">
                  <c:v>44880.897893518515</c:v>
                </c:pt>
                <c:pt idx="14906">
                  <c:v>44880.897905092592</c:v>
                </c:pt>
                <c:pt idx="14907">
                  <c:v>44880.897916666669</c:v>
                </c:pt>
                <c:pt idx="14908">
                  <c:v>44880.897928240738</c:v>
                </c:pt>
                <c:pt idx="14909">
                  <c:v>44880.897939814815</c:v>
                </c:pt>
                <c:pt idx="14910">
                  <c:v>44880.897951388892</c:v>
                </c:pt>
                <c:pt idx="14911">
                  <c:v>44880.897962962961</c:v>
                </c:pt>
                <c:pt idx="14912">
                  <c:v>44880.897974537038</c:v>
                </c:pt>
                <c:pt idx="14913">
                  <c:v>44880.897986111115</c:v>
                </c:pt>
                <c:pt idx="14914">
                  <c:v>44880.897997685184</c:v>
                </c:pt>
                <c:pt idx="14915">
                  <c:v>44880.898009259261</c:v>
                </c:pt>
                <c:pt idx="14916">
                  <c:v>44880.898020833331</c:v>
                </c:pt>
                <c:pt idx="14917">
                  <c:v>44880.898032407407</c:v>
                </c:pt>
                <c:pt idx="14918">
                  <c:v>44880.898043981484</c:v>
                </c:pt>
                <c:pt idx="14919">
                  <c:v>44880.898055555554</c:v>
                </c:pt>
                <c:pt idx="14920">
                  <c:v>44880.89806712963</c:v>
                </c:pt>
                <c:pt idx="14921">
                  <c:v>44880.898078703707</c:v>
                </c:pt>
                <c:pt idx="14922">
                  <c:v>44880.898090277777</c:v>
                </c:pt>
                <c:pt idx="14923">
                  <c:v>44880.898101851853</c:v>
                </c:pt>
                <c:pt idx="14924">
                  <c:v>44880.898113425923</c:v>
                </c:pt>
                <c:pt idx="14925">
                  <c:v>44880.898125</c:v>
                </c:pt>
                <c:pt idx="14926">
                  <c:v>44880.898136574076</c:v>
                </c:pt>
                <c:pt idx="14927">
                  <c:v>44880.898148148146</c:v>
                </c:pt>
                <c:pt idx="14928">
                  <c:v>44880.898159722223</c:v>
                </c:pt>
                <c:pt idx="14929">
                  <c:v>44880.8981712963</c:v>
                </c:pt>
                <c:pt idx="14930">
                  <c:v>44880.898182870369</c:v>
                </c:pt>
                <c:pt idx="14931">
                  <c:v>44880.898194444446</c:v>
                </c:pt>
                <c:pt idx="14932">
                  <c:v>44880.898206018515</c:v>
                </c:pt>
                <c:pt idx="14933">
                  <c:v>44880.898217592592</c:v>
                </c:pt>
                <c:pt idx="14934">
                  <c:v>44880.898229166669</c:v>
                </c:pt>
                <c:pt idx="14935">
                  <c:v>44880.898240740738</c:v>
                </c:pt>
                <c:pt idx="14936">
                  <c:v>44880.898252314815</c:v>
                </c:pt>
                <c:pt idx="14937">
                  <c:v>44880.898263888892</c:v>
                </c:pt>
                <c:pt idx="14938">
                  <c:v>44880.898275462961</c:v>
                </c:pt>
                <c:pt idx="14939">
                  <c:v>44880.898287037038</c:v>
                </c:pt>
                <c:pt idx="14940">
                  <c:v>44880.898298611108</c:v>
                </c:pt>
                <c:pt idx="14941">
                  <c:v>44880.898310185185</c:v>
                </c:pt>
                <c:pt idx="14942">
                  <c:v>44880.898321759261</c:v>
                </c:pt>
                <c:pt idx="14943">
                  <c:v>44880.898333333331</c:v>
                </c:pt>
                <c:pt idx="14944">
                  <c:v>44880.898344907408</c:v>
                </c:pt>
                <c:pt idx="14945">
                  <c:v>44880.898356481484</c:v>
                </c:pt>
                <c:pt idx="14946">
                  <c:v>44880.898368055554</c:v>
                </c:pt>
                <c:pt idx="14947">
                  <c:v>44880.898379629631</c:v>
                </c:pt>
                <c:pt idx="14948">
                  <c:v>44880.8983912037</c:v>
                </c:pt>
                <c:pt idx="14949">
                  <c:v>44880.898402777777</c:v>
                </c:pt>
                <c:pt idx="14950">
                  <c:v>44880.898414351854</c:v>
                </c:pt>
                <c:pt idx="14951">
                  <c:v>44880.898425925923</c:v>
                </c:pt>
                <c:pt idx="14952">
                  <c:v>44880.8984375</c:v>
                </c:pt>
                <c:pt idx="14953">
                  <c:v>44880.898449074077</c:v>
                </c:pt>
                <c:pt idx="14954">
                  <c:v>44880.898460648146</c:v>
                </c:pt>
                <c:pt idx="14955">
                  <c:v>44880.898472222223</c:v>
                </c:pt>
                <c:pt idx="14956">
                  <c:v>44880.8984837963</c:v>
                </c:pt>
                <c:pt idx="14957">
                  <c:v>44880.898495370369</c:v>
                </c:pt>
                <c:pt idx="14958">
                  <c:v>44880.898506944446</c:v>
                </c:pt>
                <c:pt idx="14959">
                  <c:v>44880.898518518516</c:v>
                </c:pt>
                <c:pt idx="14960">
                  <c:v>44880.898530092592</c:v>
                </c:pt>
                <c:pt idx="14961">
                  <c:v>44880.898541666669</c:v>
                </c:pt>
                <c:pt idx="14962">
                  <c:v>44880.898553240739</c:v>
                </c:pt>
                <c:pt idx="14963">
                  <c:v>44880.898564814815</c:v>
                </c:pt>
                <c:pt idx="14964">
                  <c:v>44880.898576388892</c:v>
                </c:pt>
                <c:pt idx="14965">
                  <c:v>44880.898587962962</c:v>
                </c:pt>
                <c:pt idx="14966">
                  <c:v>44880.898599537039</c:v>
                </c:pt>
                <c:pt idx="14967">
                  <c:v>44880.898611111108</c:v>
                </c:pt>
                <c:pt idx="14968">
                  <c:v>44880.898622685185</c:v>
                </c:pt>
                <c:pt idx="14969">
                  <c:v>44880.898634259262</c:v>
                </c:pt>
                <c:pt idx="14970">
                  <c:v>44880.898645833331</c:v>
                </c:pt>
                <c:pt idx="14971">
                  <c:v>44880.898657407408</c:v>
                </c:pt>
                <c:pt idx="14972">
                  <c:v>44880.898668981485</c:v>
                </c:pt>
                <c:pt idx="14973">
                  <c:v>44880.898680555554</c:v>
                </c:pt>
                <c:pt idx="14974">
                  <c:v>44880.898692129631</c:v>
                </c:pt>
                <c:pt idx="14975">
                  <c:v>44880.8987037037</c:v>
                </c:pt>
                <c:pt idx="14976">
                  <c:v>44880.898715277777</c:v>
                </c:pt>
                <c:pt idx="14977">
                  <c:v>44880.898726851854</c:v>
                </c:pt>
                <c:pt idx="14978">
                  <c:v>44880.898738425924</c:v>
                </c:pt>
                <c:pt idx="14979">
                  <c:v>44880.89875</c:v>
                </c:pt>
                <c:pt idx="14980">
                  <c:v>44880.898761574077</c:v>
                </c:pt>
                <c:pt idx="14981">
                  <c:v>44880.898773148147</c:v>
                </c:pt>
                <c:pt idx="14982">
                  <c:v>44880.898784722223</c:v>
                </c:pt>
                <c:pt idx="14983">
                  <c:v>44880.898796296293</c:v>
                </c:pt>
                <c:pt idx="14984">
                  <c:v>44880.89880787037</c:v>
                </c:pt>
                <c:pt idx="14985">
                  <c:v>44880.898819444446</c:v>
                </c:pt>
                <c:pt idx="14986">
                  <c:v>44880.898831018516</c:v>
                </c:pt>
                <c:pt idx="14987">
                  <c:v>44880.898842592593</c:v>
                </c:pt>
                <c:pt idx="14988">
                  <c:v>44880.898854166669</c:v>
                </c:pt>
                <c:pt idx="14989">
                  <c:v>44880.898865740739</c:v>
                </c:pt>
                <c:pt idx="14990">
                  <c:v>44880.898877314816</c:v>
                </c:pt>
                <c:pt idx="14991">
                  <c:v>44880.898888888885</c:v>
                </c:pt>
                <c:pt idx="14992">
                  <c:v>44880.898900462962</c:v>
                </c:pt>
                <c:pt idx="14993">
                  <c:v>44880.898912037039</c:v>
                </c:pt>
                <c:pt idx="14994">
                  <c:v>44880.898923611108</c:v>
                </c:pt>
                <c:pt idx="14995">
                  <c:v>44880.898935185185</c:v>
                </c:pt>
                <c:pt idx="14996">
                  <c:v>44880.898946759262</c:v>
                </c:pt>
                <c:pt idx="14997">
                  <c:v>44880.898958333331</c:v>
                </c:pt>
                <c:pt idx="14998">
                  <c:v>44880.898969907408</c:v>
                </c:pt>
                <c:pt idx="14999">
                  <c:v>44880.898981481485</c:v>
                </c:pt>
                <c:pt idx="15000">
                  <c:v>44880.898993055554</c:v>
                </c:pt>
                <c:pt idx="15001">
                  <c:v>44880.899004629631</c:v>
                </c:pt>
                <c:pt idx="15002">
                  <c:v>44880.899016203701</c:v>
                </c:pt>
                <c:pt idx="15003">
                  <c:v>44880.899027777778</c:v>
                </c:pt>
                <c:pt idx="15004">
                  <c:v>44880.899039351854</c:v>
                </c:pt>
                <c:pt idx="15005">
                  <c:v>44880.899050925924</c:v>
                </c:pt>
                <c:pt idx="15006">
                  <c:v>44880.899062500001</c:v>
                </c:pt>
                <c:pt idx="15007">
                  <c:v>44880.899074074077</c:v>
                </c:pt>
                <c:pt idx="15008">
                  <c:v>44880.899085648147</c:v>
                </c:pt>
                <c:pt idx="15009">
                  <c:v>44880.899097222224</c:v>
                </c:pt>
                <c:pt idx="15010">
                  <c:v>44880.899108796293</c:v>
                </c:pt>
                <c:pt idx="15011">
                  <c:v>44880.89912037037</c:v>
                </c:pt>
                <c:pt idx="15012">
                  <c:v>44880.899131944447</c:v>
                </c:pt>
                <c:pt idx="15013">
                  <c:v>44880.899143518516</c:v>
                </c:pt>
                <c:pt idx="15014">
                  <c:v>44880.899155092593</c:v>
                </c:pt>
                <c:pt idx="15015">
                  <c:v>44880.89916666667</c:v>
                </c:pt>
                <c:pt idx="15016">
                  <c:v>44880.899178240739</c:v>
                </c:pt>
                <c:pt idx="15017">
                  <c:v>44880.899189814816</c:v>
                </c:pt>
                <c:pt idx="15018">
                  <c:v>44880.899201388886</c:v>
                </c:pt>
                <c:pt idx="15019">
                  <c:v>44880.899212962962</c:v>
                </c:pt>
                <c:pt idx="15020">
                  <c:v>44880.899224537039</c:v>
                </c:pt>
                <c:pt idx="15021">
                  <c:v>44880.899236111109</c:v>
                </c:pt>
                <c:pt idx="15022">
                  <c:v>44880.899247685185</c:v>
                </c:pt>
                <c:pt idx="15023">
                  <c:v>44880.899259259262</c:v>
                </c:pt>
                <c:pt idx="15024">
                  <c:v>44880.899270833332</c:v>
                </c:pt>
                <c:pt idx="15025">
                  <c:v>44880.899282407408</c:v>
                </c:pt>
                <c:pt idx="15026">
                  <c:v>44880.899293981478</c:v>
                </c:pt>
                <c:pt idx="15027">
                  <c:v>44880.899305555555</c:v>
                </c:pt>
                <c:pt idx="15028">
                  <c:v>44880.899317129632</c:v>
                </c:pt>
                <c:pt idx="15029">
                  <c:v>44880.899328703701</c:v>
                </c:pt>
                <c:pt idx="15030">
                  <c:v>44880.899340277778</c:v>
                </c:pt>
                <c:pt idx="15031">
                  <c:v>44880.899351851855</c:v>
                </c:pt>
                <c:pt idx="15032">
                  <c:v>44880.899363425924</c:v>
                </c:pt>
                <c:pt idx="15033">
                  <c:v>44880.899375000001</c:v>
                </c:pt>
                <c:pt idx="15034">
                  <c:v>44880.899386574078</c:v>
                </c:pt>
                <c:pt idx="15035">
                  <c:v>44880.899398148147</c:v>
                </c:pt>
                <c:pt idx="15036">
                  <c:v>44880.899409722224</c:v>
                </c:pt>
                <c:pt idx="15037">
                  <c:v>44880.899421296293</c:v>
                </c:pt>
                <c:pt idx="15038">
                  <c:v>44880.89943287037</c:v>
                </c:pt>
                <c:pt idx="15039">
                  <c:v>44880.899444444447</c:v>
                </c:pt>
                <c:pt idx="15040">
                  <c:v>44880.899456018517</c:v>
                </c:pt>
                <c:pt idx="15041">
                  <c:v>44880.899467592593</c:v>
                </c:pt>
                <c:pt idx="15042">
                  <c:v>44880.89947916667</c:v>
                </c:pt>
                <c:pt idx="15043">
                  <c:v>44880.89949074074</c:v>
                </c:pt>
                <c:pt idx="15044">
                  <c:v>44880.899502314816</c:v>
                </c:pt>
                <c:pt idx="15045">
                  <c:v>44880.899513888886</c:v>
                </c:pt>
                <c:pt idx="15046">
                  <c:v>44880.899525462963</c:v>
                </c:pt>
                <c:pt idx="15047">
                  <c:v>44880.899537037039</c:v>
                </c:pt>
                <c:pt idx="15048">
                  <c:v>44880.899548611109</c:v>
                </c:pt>
                <c:pt idx="15049">
                  <c:v>44880.899560185186</c:v>
                </c:pt>
                <c:pt idx="15050">
                  <c:v>44880.899571759262</c:v>
                </c:pt>
                <c:pt idx="15051">
                  <c:v>44880.899583333332</c:v>
                </c:pt>
                <c:pt idx="15052">
                  <c:v>44880.899594907409</c:v>
                </c:pt>
                <c:pt idx="15053">
                  <c:v>44880.899606481478</c:v>
                </c:pt>
                <c:pt idx="15054">
                  <c:v>44880.899618055555</c:v>
                </c:pt>
                <c:pt idx="15055">
                  <c:v>44880.899629629632</c:v>
                </c:pt>
                <c:pt idx="15056">
                  <c:v>44880.899641203701</c:v>
                </c:pt>
                <c:pt idx="15057">
                  <c:v>44880.899652777778</c:v>
                </c:pt>
                <c:pt idx="15058">
                  <c:v>44880.899664351855</c:v>
                </c:pt>
                <c:pt idx="15059">
                  <c:v>44880.899675925924</c:v>
                </c:pt>
                <c:pt idx="15060">
                  <c:v>44880.899687500001</c:v>
                </c:pt>
                <c:pt idx="15061">
                  <c:v>44880.899699074071</c:v>
                </c:pt>
                <c:pt idx="15062">
                  <c:v>44880.899710648147</c:v>
                </c:pt>
                <c:pt idx="15063">
                  <c:v>44880.899722222224</c:v>
                </c:pt>
                <c:pt idx="15064">
                  <c:v>44880.899733796294</c:v>
                </c:pt>
                <c:pt idx="15065">
                  <c:v>44880.899745370371</c:v>
                </c:pt>
                <c:pt idx="15066">
                  <c:v>44880.899756944447</c:v>
                </c:pt>
                <c:pt idx="15067">
                  <c:v>44880.899768518517</c:v>
                </c:pt>
                <c:pt idx="15068">
                  <c:v>44880.899780092594</c:v>
                </c:pt>
                <c:pt idx="15069">
                  <c:v>44880.899791666663</c:v>
                </c:pt>
                <c:pt idx="15070">
                  <c:v>44880.89980324074</c:v>
                </c:pt>
                <c:pt idx="15071">
                  <c:v>44880.899814814817</c:v>
                </c:pt>
                <c:pt idx="15072">
                  <c:v>44880.899826388886</c:v>
                </c:pt>
                <c:pt idx="15073">
                  <c:v>44880.899837962963</c:v>
                </c:pt>
                <c:pt idx="15074">
                  <c:v>44880.89984953704</c:v>
                </c:pt>
                <c:pt idx="15075">
                  <c:v>44880.899861111109</c:v>
                </c:pt>
                <c:pt idx="15076">
                  <c:v>44880.899872685186</c:v>
                </c:pt>
                <c:pt idx="15077">
                  <c:v>44880.899884259263</c:v>
                </c:pt>
                <c:pt idx="15078">
                  <c:v>44880.899895833332</c:v>
                </c:pt>
                <c:pt idx="15079">
                  <c:v>44880.899907407409</c:v>
                </c:pt>
                <c:pt idx="15080">
                  <c:v>44880.899918981479</c:v>
                </c:pt>
                <c:pt idx="15081">
                  <c:v>44880.899930555555</c:v>
                </c:pt>
                <c:pt idx="15082">
                  <c:v>44880.899942129632</c:v>
                </c:pt>
                <c:pt idx="15083">
                  <c:v>44880.899953703702</c:v>
                </c:pt>
                <c:pt idx="15084">
                  <c:v>44880.899965277778</c:v>
                </c:pt>
                <c:pt idx="15085">
                  <c:v>44880.899976851855</c:v>
                </c:pt>
                <c:pt idx="15086">
                  <c:v>44880.899988425925</c:v>
                </c:pt>
                <c:pt idx="15087">
                  <c:v>44880.9</c:v>
                </c:pt>
                <c:pt idx="15088">
                  <c:v>44880.900011574071</c:v>
                </c:pt>
                <c:pt idx="15089">
                  <c:v>44880.900023148148</c:v>
                </c:pt>
                <c:pt idx="15090">
                  <c:v>44880.900034722225</c:v>
                </c:pt>
                <c:pt idx="15091">
                  <c:v>44880.900046296294</c:v>
                </c:pt>
                <c:pt idx="15092">
                  <c:v>44880.900057870371</c:v>
                </c:pt>
                <c:pt idx="15093">
                  <c:v>44880.900069444448</c:v>
                </c:pt>
                <c:pt idx="15094">
                  <c:v>44880.900081018517</c:v>
                </c:pt>
                <c:pt idx="15095">
                  <c:v>44880.900092592594</c:v>
                </c:pt>
                <c:pt idx="15096">
                  <c:v>44880.900104166663</c:v>
                </c:pt>
                <c:pt idx="15097">
                  <c:v>44880.90011574074</c:v>
                </c:pt>
                <c:pt idx="15098">
                  <c:v>44880.900127314817</c:v>
                </c:pt>
                <c:pt idx="15099">
                  <c:v>44880.900138888886</c:v>
                </c:pt>
                <c:pt idx="15100">
                  <c:v>44880.900150462963</c:v>
                </c:pt>
                <c:pt idx="15101">
                  <c:v>44880.90016203704</c:v>
                </c:pt>
                <c:pt idx="15102">
                  <c:v>44880.900173611109</c:v>
                </c:pt>
                <c:pt idx="15103">
                  <c:v>44880.900185185186</c:v>
                </c:pt>
                <c:pt idx="15104">
                  <c:v>44880.900196759256</c:v>
                </c:pt>
                <c:pt idx="15105">
                  <c:v>44880.900208333333</c:v>
                </c:pt>
                <c:pt idx="15106">
                  <c:v>44880.900219907409</c:v>
                </c:pt>
                <c:pt idx="15107">
                  <c:v>44880.900231481479</c:v>
                </c:pt>
                <c:pt idx="15108">
                  <c:v>44880.900243055556</c:v>
                </c:pt>
                <c:pt idx="15109">
                  <c:v>44880.900254629632</c:v>
                </c:pt>
                <c:pt idx="15110">
                  <c:v>44880.900266203702</c:v>
                </c:pt>
                <c:pt idx="15111">
                  <c:v>44880.900277777779</c:v>
                </c:pt>
                <c:pt idx="15112">
                  <c:v>44880.900289351855</c:v>
                </c:pt>
                <c:pt idx="15113">
                  <c:v>44880.900300925925</c:v>
                </c:pt>
                <c:pt idx="15114">
                  <c:v>44880.900312500002</c:v>
                </c:pt>
                <c:pt idx="15115">
                  <c:v>44880.900324074071</c:v>
                </c:pt>
                <c:pt idx="15116">
                  <c:v>44880.900335648148</c:v>
                </c:pt>
                <c:pt idx="15117">
                  <c:v>44880.900347222225</c:v>
                </c:pt>
                <c:pt idx="15118">
                  <c:v>44880.900358796294</c:v>
                </c:pt>
                <c:pt idx="15119">
                  <c:v>44880.900370370371</c:v>
                </c:pt>
                <c:pt idx="15120">
                  <c:v>44880.900381944448</c:v>
                </c:pt>
                <c:pt idx="15121">
                  <c:v>44880.900393518517</c:v>
                </c:pt>
                <c:pt idx="15122">
                  <c:v>44880.900405092594</c:v>
                </c:pt>
                <c:pt idx="15123">
                  <c:v>44880.900416666664</c:v>
                </c:pt>
                <c:pt idx="15124">
                  <c:v>44880.90042824074</c:v>
                </c:pt>
                <c:pt idx="15125">
                  <c:v>44880.900439814817</c:v>
                </c:pt>
                <c:pt idx="15126">
                  <c:v>44880.900451388887</c:v>
                </c:pt>
                <c:pt idx="15127">
                  <c:v>44880.900462962964</c:v>
                </c:pt>
                <c:pt idx="15128">
                  <c:v>44880.90047453704</c:v>
                </c:pt>
                <c:pt idx="15129">
                  <c:v>44880.90048611111</c:v>
                </c:pt>
                <c:pt idx="15130">
                  <c:v>44880.900497685187</c:v>
                </c:pt>
                <c:pt idx="15131">
                  <c:v>44880.900509259256</c:v>
                </c:pt>
                <c:pt idx="15132">
                  <c:v>44880.900520833333</c:v>
                </c:pt>
                <c:pt idx="15133">
                  <c:v>44880.90053240741</c:v>
                </c:pt>
                <c:pt idx="15134">
                  <c:v>44880.900543981479</c:v>
                </c:pt>
                <c:pt idx="15135">
                  <c:v>44880.900555555556</c:v>
                </c:pt>
                <c:pt idx="15136">
                  <c:v>44880.900567129633</c:v>
                </c:pt>
                <c:pt idx="15137">
                  <c:v>44880.900578703702</c:v>
                </c:pt>
                <c:pt idx="15138">
                  <c:v>44880.900590277779</c:v>
                </c:pt>
                <c:pt idx="15139">
                  <c:v>44880.900601851848</c:v>
                </c:pt>
                <c:pt idx="15140">
                  <c:v>44880.900613425925</c:v>
                </c:pt>
                <c:pt idx="15141">
                  <c:v>44880.900625000002</c:v>
                </c:pt>
                <c:pt idx="15142">
                  <c:v>44880.900636574072</c:v>
                </c:pt>
                <c:pt idx="15143">
                  <c:v>44880.900648148148</c:v>
                </c:pt>
                <c:pt idx="15144">
                  <c:v>44880.900659722225</c:v>
                </c:pt>
                <c:pt idx="15145">
                  <c:v>44880.900671296295</c:v>
                </c:pt>
                <c:pt idx="15146">
                  <c:v>44880.900682870371</c:v>
                </c:pt>
                <c:pt idx="15147">
                  <c:v>44880.900694444441</c:v>
                </c:pt>
                <c:pt idx="15148">
                  <c:v>44880.900706018518</c:v>
                </c:pt>
                <c:pt idx="15149">
                  <c:v>44880.900717592594</c:v>
                </c:pt>
                <c:pt idx="15150">
                  <c:v>44880.900729166664</c:v>
                </c:pt>
                <c:pt idx="15151">
                  <c:v>44880.900740740741</c:v>
                </c:pt>
                <c:pt idx="15152">
                  <c:v>44880.900752314818</c:v>
                </c:pt>
                <c:pt idx="15153">
                  <c:v>44880.900763888887</c:v>
                </c:pt>
                <c:pt idx="15154">
                  <c:v>44880.900775462964</c:v>
                </c:pt>
                <c:pt idx="15155">
                  <c:v>44880.900787037041</c:v>
                </c:pt>
                <c:pt idx="15156">
                  <c:v>44880.90079861111</c:v>
                </c:pt>
                <c:pt idx="15157">
                  <c:v>44880.900810185187</c:v>
                </c:pt>
                <c:pt idx="15158">
                  <c:v>44880.900821759256</c:v>
                </c:pt>
                <c:pt idx="15159">
                  <c:v>44880.900833333333</c:v>
                </c:pt>
                <c:pt idx="15160">
                  <c:v>44880.90084490741</c:v>
                </c:pt>
                <c:pt idx="15161">
                  <c:v>44880.900856481479</c:v>
                </c:pt>
                <c:pt idx="15162">
                  <c:v>44880.900868055556</c:v>
                </c:pt>
                <c:pt idx="15163">
                  <c:v>44880.900879629633</c:v>
                </c:pt>
                <c:pt idx="15164">
                  <c:v>44880.900891203702</c:v>
                </c:pt>
                <c:pt idx="15165">
                  <c:v>44880.900902777779</c:v>
                </c:pt>
                <c:pt idx="15166">
                  <c:v>44880.900914351849</c:v>
                </c:pt>
                <c:pt idx="15167">
                  <c:v>44880.900925925926</c:v>
                </c:pt>
                <c:pt idx="15168">
                  <c:v>44880.900937500002</c:v>
                </c:pt>
                <c:pt idx="15169">
                  <c:v>44880.900949074072</c:v>
                </c:pt>
                <c:pt idx="15170">
                  <c:v>44880.900960648149</c:v>
                </c:pt>
                <c:pt idx="15171">
                  <c:v>44880.900972222225</c:v>
                </c:pt>
                <c:pt idx="15172">
                  <c:v>44880.900983796295</c:v>
                </c:pt>
                <c:pt idx="15173">
                  <c:v>44880.900995370372</c:v>
                </c:pt>
                <c:pt idx="15174">
                  <c:v>44880.901006944441</c:v>
                </c:pt>
                <c:pt idx="15175">
                  <c:v>44880.901018518518</c:v>
                </c:pt>
                <c:pt idx="15176">
                  <c:v>44880.901030092595</c:v>
                </c:pt>
                <c:pt idx="15177">
                  <c:v>44880.901041666664</c:v>
                </c:pt>
                <c:pt idx="15178">
                  <c:v>44880.901053240741</c:v>
                </c:pt>
                <c:pt idx="15179">
                  <c:v>44880.901064814818</c:v>
                </c:pt>
                <c:pt idx="15180">
                  <c:v>44880.901076388887</c:v>
                </c:pt>
                <c:pt idx="15181">
                  <c:v>44880.901087962964</c:v>
                </c:pt>
                <c:pt idx="15182">
                  <c:v>44880.901099537034</c:v>
                </c:pt>
                <c:pt idx="15183">
                  <c:v>44880.90111111111</c:v>
                </c:pt>
                <c:pt idx="15184">
                  <c:v>44880.901122685187</c:v>
                </c:pt>
                <c:pt idx="15185">
                  <c:v>44880.901134259257</c:v>
                </c:pt>
                <c:pt idx="15186">
                  <c:v>44880.901145833333</c:v>
                </c:pt>
                <c:pt idx="15187">
                  <c:v>44880.90115740741</c:v>
                </c:pt>
                <c:pt idx="15188">
                  <c:v>44880.90116898148</c:v>
                </c:pt>
                <c:pt idx="15189">
                  <c:v>44880.901180555556</c:v>
                </c:pt>
                <c:pt idx="15190">
                  <c:v>44880.901192129626</c:v>
                </c:pt>
                <c:pt idx="15191">
                  <c:v>44880.901203703703</c:v>
                </c:pt>
                <c:pt idx="15192">
                  <c:v>44880.90121527778</c:v>
                </c:pt>
                <c:pt idx="15193">
                  <c:v>44880.901226851849</c:v>
                </c:pt>
                <c:pt idx="15194">
                  <c:v>44880.901238425926</c:v>
                </c:pt>
                <c:pt idx="15195">
                  <c:v>44880.901250000003</c:v>
                </c:pt>
                <c:pt idx="15196">
                  <c:v>44880.901261574072</c:v>
                </c:pt>
                <c:pt idx="15197">
                  <c:v>44880.901273148149</c:v>
                </c:pt>
                <c:pt idx="15198">
                  <c:v>44880.901284722226</c:v>
                </c:pt>
                <c:pt idx="15199">
                  <c:v>44880.901296296295</c:v>
                </c:pt>
                <c:pt idx="15200">
                  <c:v>44880.901307870372</c:v>
                </c:pt>
                <c:pt idx="15201">
                  <c:v>44880.901319444441</c:v>
                </c:pt>
                <c:pt idx="15202">
                  <c:v>44880.901331018518</c:v>
                </c:pt>
                <c:pt idx="15203">
                  <c:v>44880.901342592595</c:v>
                </c:pt>
                <c:pt idx="15204">
                  <c:v>44880.901354166665</c:v>
                </c:pt>
                <c:pt idx="15205">
                  <c:v>44880.901365740741</c:v>
                </c:pt>
                <c:pt idx="15206">
                  <c:v>44880.901377314818</c:v>
                </c:pt>
                <c:pt idx="15207">
                  <c:v>44880.901388888888</c:v>
                </c:pt>
                <c:pt idx="15208">
                  <c:v>44880.901400462964</c:v>
                </c:pt>
                <c:pt idx="15209">
                  <c:v>44880.901412037034</c:v>
                </c:pt>
                <c:pt idx="15210">
                  <c:v>44880.901423611111</c:v>
                </c:pt>
                <c:pt idx="15211">
                  <c:v>44880.901435185187</c:v>
                </c:pt>
                <c:pt idx="15212">
                  <c:v>44880.901446759257</c:v>
                </c:pt>
                <c:pt idx="15213">
                  <c:v>44880.901458333334</c:v>
                </c:pt>
                <c:pt idx="15214">
                  <c:v>44880.901469907411</c:v>
                </c:pt>
                <c:pt idx="15215">
                  <c:v>44880.90148148148</c:v>
                </c:pt>
                <c:pt idx="15216">
                  <c:v>44880.901493055557</c:v>
                </c:pt>
                <c:pt idx="15217">
                  <c:v>44880.901504629626</c:v>
                </c:pt>
                <c:pt idx="15218">
                  <c:v>44880.901516203703</c:v>
                </c:pt>
                <c:pt idx="15219">
                  <c:v>44880.90152777778</c:v>
                </c:pt>
                <c:pt idx="15220">
                  <c:v>44880.901539351849</c:v>
                </c:pt>
                <c:pt idx="15221">
                  <c:v>44880.901550925926</c:v>
                </c:pt>
                <c:pt idx="15222">
                  <c:v>44880.901562500003</c:v>
                </c:pt>
                <c:pt idx="15223">
                  <c:v>44880.901574074072</c:v>
                </c:pt>
                <c:pt idx="15224">
                  <c:v>44880.901585648149</c:v>
                </c:pt>
                <c:pt idx="15225">
                  <c:v>44880.901597222219</c:v>
                </c:pt>
                <c:pt idx="15226">
                  <c:v>44880.901608796295</c:v>
                </c:pt>
                <c:pt idx="15227">
                  <c:v>44880.901620370372</c:v>
                </c:pt>
                <c:pt idx="15228">
                  <c:v>44880.901631944442</c:v>
                </c:pt>
                <c:pt idx="15229">
                  <c:v>44880.901643518519</c:v>
                </c:pt>
                <c:pt idx="15230">
                  <c:v>44880.901655092595</c:v>
                </c:pt>
                <c:pt idx="15231">
                  <c:v>44880.901666666665</c:v>
                </c:pt>
                <c:pt idx="15232">
                  <c:v>44880.901678240742</c:v>
                </c:pt>
                <c:pt idx="15233">
                  <c:v>44880.901689814818</c:v>
                </c:pt>
                <c:pt idx="15234">
                  <c:v>44880.901701388888</c:v>
                </c:pt>
                <c:pt idx="15235">
                  <c:v>44880.901712962965</c:v>
                </c:pt>
                <c:pt idx="15236">
                  <c:v>44880.901724537034</c:v>
                </c:pt>
                <c:pt idx="15237">
                  <c:v>44880.901736111111</c:v>
                </c:pt>
                <c:pt idx="15238">
                  <c:v>44880.901747685188</c:v>
                </c:pt>
                <c:pt idx="15239">
                  <c:v>44880.901759259257</c:v>
                </c:pt>
                <c:pt idx="15240">
                  <c:v>44880.901770833334</c:v>
                </c:pt>
                <c:pt idx="15241">
                  <c:v>44880.901782407411</c:v>
                </c:pt>
                <c:pt idx="15242">
                  <c:v>44880.90179398148</c:v>
                </c:pt>
                <c:pt idx="15243">
                  <c:v>44880.901805555557</c:v>
                </c:pt>
                <c:pt idx="15244">
                  <c:v>44880.901817129627</c:v>
                </c:pt>
                <c:pt idx="15245">
                  <c:v>44880.901828703703</c:v>
                </c:pt>
                <c:pt idx="15246">
                  <c:v>44880.90184027778</c:v>
                </c:pt>
                <c:pt idx="15247">
                  <c:v>44880.90185185185</c:v>
                </c:pt>
                <c:pt idx="15248">
                  <c:v>44880.901863425926</c:v>
                </c:pt>
                <c:pt idx="15249">
                  <c:v>44880.901875000003</c:v>
                </c:pt>
                <c:pt idx="15250">
                  <c:v>44880.901886574073</c:v>
                </c:pt>
                <c:pt idx="15251">
                  <c:v>44880.901898148149</c:v>
                </c:pt>
                <c:pt idx="15252">
                  <c:v>44880.901909722219</c:v>
                </c:pt>
                <c:pt idx="15253">
                  <c:v>44880.901921296296</c:v>
                </c:pt>
                <c:pt idx="15254">
                  <c:v>44880.901932870373</c:v>
                </c:pt>
                <c:pt idx="15255">
                  <c:v>44880.901944444442</c:v>
                </c:pt>
                <c:pt idx="15256">
                  <c:v>44880.901956018519</c:v>
                </c:pt>
                <c:pt idx="15257">
                  <c:v>44880.901967592596</c:v>
                </c:pt>
                <c:pt idx="15258">
                  <c:v>44880.901979166665</c:v>
                </c:pt>
                <c:pt idx="15259">
                  <c:v>44880.901990740742</c:v>
                </c:pt>
                <c:pt idx="15260">
                  <c:v>44880.902002314811</c:v>
                </c:pt>
                <c:pt idx="15261">
                  <c:v>44880.902013888888</c:v>
                </c:pt>
                <c:pt idx="15262">
                  <c:v>44880.902025462965</c:v>
                </c:pt>
                <c:pt idx="15263">
                  <c:v>44880.902037037034</c:v>
                </c:pt>
                <c:pt idx="15264">
                  <c:v>44880.902048611111</c:v>
                </c:pt>
                <c:pt idx="15265">
                  <c:v>44880.902060185188</c:v>
                </c:pt>
                <c:pt idx="15266">
                  <c:v>44880.902071759258</c:v>
                </c:pt>
                <c:pt idx="15267">
                  <c:v>44880.902083333334</c:v>
                </c:pt>
                <c:pt idx="15268">
                  <c:v>44880.902094907404</c:v>
                </c:pt>
                <c:pt idx="15269">
                  <c:v>44880.902106481481</c:v>
                </c:pt>
                <c:pt idx="15270">
                  <c:v>44880.902118055557</c:v>
                </c:pt>
                <c:pt idx="15271">
                  <c:v>44880.902129629627</c:v>
                </c:pt>
                <c:pt idx="15272">
                  <c:v>44880.902141203704</c:v>
                </c:pt>
                <c:pt idx="15273">
                  <c:v>44880.90215277778</c:v>
                </c:pt>
                <c:pt idx="15274">
                  <c:v>44880.90216435185</c:v>
                </c:pt>
                <c:pt idx="15275">
                  <c:v>44880.902175925927</c:v>
                </c:pt>
                <c:pt idx="15276">
                  <c:v>44880.902187500003</c:v>
                </c:pt>
                <c:pt idx="15277">
                  <c:v>44880.902199074073</c:v>
                </c:pt>
                <c:pt idx="15278">
                  <c:v>44880.90221064815</c:v>
                </c:pt>
                <c:pt idx="15279">
                  <c:v>44880.902222222219</c:v>
                </c:pt>
                <c:pt idx="15280">
                  <c:v>44880.902233796296</c:v>
                </c:pt>
              </c:numCache>
            </c:numRef>
          </c:cat>
          <c:val>
            <c:numRef>
              <c:f>Data!$E$20:$E$14000</c:f>
              <c:numCache>
                <c:formatCode>0</c:formatCode>
                <c:ptCount val="13981"/>
                <c:pt idx="0">
                  <c:v>25</c:v>
                </c:pt>
                <c:pt idx="1">
                  <c:v>25</c:v>
                </c:pt>
                <c:pt idx="2">
                  <c:v>25</c:v>
                </c:pt>
                <c:pt idx="3">
                  <c:v>25</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c:v>
                </c:pt>
                <c:pt idx="18">
                  <c:v>1</c:v>
                </c:pt>
                <c:pt idx="19">
                  <c:v>1</c:v>
                </c:pt>
                <c:pt idx="20">
                  <c:v>1</c:v>
                </c:pt>
                <c:pt idx="21">
                  <c:v>1</c:v>
                </c:pt>
                <c:pt idx="22">
                  <c:v>1</c:v>
                </c:pt>
                <c:pt idx="23">
                  <c:v>1</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13</c:v>
                </c:pt>
                <c:pt idx="65">
                  <c:v>13</c:v>
                </c:pt>
                <c:pt idx="66">
                  <c:v>13</c:v>
                </c:pt>
                <c:pt idx="67">
                  <c:v>13</c:v>
                </c:pt>
                <c:pt idx="68">
                  <c:v>13</c:v>
                </c:pt>
                <c:pt idx="69">
                  <c:v>13</c:v>
                </c:pt>
                <c:pt idx="70">
                  <c:v>13</c:v>
                </c:pt>
                <c:pt idx="71">
                  <c:v>13</c:v>
                </c:pt>
                <c:pt idx="72">
                  <c:v>13</c:v>
                </c:pt>
                <c:pt idx="73">
                  <c:v>13</c:v>
                </c:pt>
                <c:pt idx="74">
                  <c:v>1</c:v>
                </c:pt>
                <c:pt idx="75">
                  <c:v>1</c:v>
                </c:pt>
                <c:pt idx="76">
                  <c:v>16</c:v>
                </c:pt>
                <c:pt idx="77">
                  <c:v>16</c:v>
                </c:pt>
                <c:pt idx="78">
                  <c:v>16</c:v>
                </c:pt>
                <c:pt idx="79">
                  <c:v>16</c:v>
                </c:pt>
                <c:pt idx="80">
                  <c:v>16</c:v>
                </c:pt>
                <c:pt idx="81">
                  <c:v>16</c:v>
                </c:pt>
                <c:pt idx="82">
                  <c:v>16</c:v>
                </c:pt>
                <c:pt idx="83">
                  <c:v>16</c:v>
                </c:pt>
                <c:pt idx="84">
                  <c:v>16</c:v>
                </c:pt>
                <c:pt idx="85">
                  <c:v>16</c:v>
                </c:pt>
                <c:pt idx="86">
                  <c:v>16</c:v>
                </c:pt>
                <c:pt idx="87">
                  <c:v>16</c:v>
                </c:pt>
                <c:pt idx="88">
                  <c:v>16</c:v>
                </c:pt>
                <c:pt idx="89">
                  <c:v>16</c:v>
                </c:pt>
                <c:pt idx="90">
                  <c:v>16</c:v>
                </c:pt>
                <c:pt idx="91">
                  <c:v>16</c:v>
                </c:pt>
                <c:pt idx="92">
                  <c:v>16</c:v>
                </c:pt>
                <c:pt idx="93">
                  <c:v>16</c:v>
                </c:pt>
                <c:pt idx="94">
                  <c:v>16</c:v>
                </c:pt>
                <c:pt idx="95">
                  <c:v>16</c:v>
                </c:pt>
                <c:pt idx="96">
                  <c:v>16</c:v>
                </c:pt>
                <c:pt idx="97">
                  <c:v>16</c:v>
                </c:pt>
                <c:pt idx="98">
                  <c:v>16</c:v>
                </c:pt>
                <c:pt idx="99">
                  <c:v>16</c:v>
                </c:pt>
                <c:pt idx="100">
                  <c:v>16</c:v>
                </c:pt>
                <c:pt idx="101">
                  <c:v>16</c:v>
                </c:pt>
                <c:pt idx="102">
                  <c:v>16</c:v>
                </c:pt>
                <c:pt idx="103">
                  <c:v>16</c:v>
                </c:pt>
                <c:pt idx="104">
                  <c:v>16</c:v>
                </c:pt>
                <c:pt idx="105">
                  <c:v>16</c:v>
                </c:pt>
                <c:pt idx="106">
                  <c:v>16</c:v>
                </c:pt>
                <c:pt idx="107">
                  <c:v>16</c:v>
                </c:pt>
                <c:pt idx="108">
                  <c:v>16</c:v>
                </c:pt>
                <c:pt idx="109">
                  <c:v>16</c:v>
                </c:pt>
                <c:pt idx="110">
                  <c:v>16</c:v>
                </c:pt>
                <c:pt idx="111">
                  <c:v>16</c:v>
                </c:pt>
                <c:pt idx="112">
                  <c:v>16</c:v>
                </c:pt>
                <c:pt idx="113">
                  <c:v>16</c:v>
                </c:pt>
                <c:pt idx="114">
                  <c:v>16</c:v>
                </c:pt>
                <c:pt idx="115">
                  <c:v>16</c:v>
                </c:pt>
                <c:pt idx="116">
                  <c:v>16</c:v>
                </c:pt>
                <c:pt idx="117">
                  <c:v>16</c:v>
                </c:pt>
                <c:pt idx="118">
                  <c:v>16</c:v>
                </c:pt>
                <c:pt idx="119">
                  <c:v>16</c:v>
                </c:pt>
                <c:pt idx="120">
                  <c:v>16</c:v>
                </c:pt>
                <c:pt idx="121">
                  <c:v>16</c:v>
                </c:pt>
                <c:pt idx="122">
                  <c:v>16</c:v>
                </c:pt>
                <c:pt idx="123">
                  <c:v>16</c:v>
                </c:pt>
                <c:pt idx="124">
                  <c:v>16</c:v>
                </c:pt>
                <c:pt idx="125">
                  <c:v>16</c:v>
                </c:pt>
                <c:pt idx="126">
                  <c:v>16</c:v>
                </c:pt>
                <c:pt idx="127">
                  <c:v>16</c:v>
                </c:pt>
                <c:pt idx="128">
                  <c:v>16</c:v>
                </c:pt>
                <c:pt idx="129">
                  <c:v>16</c:v>
                </c:pt>
                <c:pt idx="130">
                  <c:v>16</c:v>
                </c:pt>
                <c:pt idx="131">
                  <c:v>16</c:v>
                </c:pt>
                <c:pt idx="132">
                  <c:v>16</c:v>
                </c:pt>
                <c:pt idx="133">
                  <c:v>16</c:v>
                </c:pt>
                <c:pt idx="134">
                  <c:v>16</c:v>
                </c:pt>
                <c:pt idx="135">
                  <c:v>16</c:v>
                </c:pt>
                <c:pt idx="136">
                  <c:v>16</c:v>
                </c:pt>
                <c:pt idx="137">
                  <c:v>16</c:v>
                </c:pt>
                <c:pt idx="138">
                  <c:v>16</c:v>
                </c:pt>
                <c:pt idx="139">
                  <c:v>16</c:v>
                </c:pt>
                <c:pt idx="140">
                  <c:v>16</c:v>
                </c:pt>
                <c:pt idx="141">
                  <c:v>16</c:v>
                </c:pt>
                <c:pt idx="142">
                  <c:v>16</c:v>
                </c:pt>
                <c:pt idx="143">
                  <c:v>16</c:v>
                </c:pt>
                <c:pt idx="144">
                  <c:v>16</c:v>
                </c:pt>
                <c:pt idx="145">
                  <c:v>16</c:v>
                </c:pt>
                <c:pt idx="146">
                  <c:v>16</c:v>
                </c:pt>
                <c:pt idx="147">
                  <c:v>16</c:v>
                </c:pt>
                <c:pt idx="148">
                  <c:v>16</c:v>
                </c:pt>
                <c:pt idx="149">
                  <c:v>16</c:v>
                </c:pt>
                <c:pt idx="150">
                  <c:v>16</c:v>
                </c:pt>
                <c:pt idx="151">
                  <c:v>16</c:v>
                </c:pt>
                <c:pt idx="152">
                  <c:v>16</c:v>
                </c:pt>
                <c:pt idx="153">
                  <c:v>16</c:v>
                </c:pt>
                <c:pt idx="154">
                  <c:v>16</c:v>
                </c:pt>
                <c:pt idx="155">
                  <c:v>16</c:v>
                </c:pt>
                <c:pt idx="156">
                  <c:v>16</c:v>
                </c:pt>
                <c:pt idx="157">
                  <c:v>16</c:v>
                </c:pt>
                <c:pt idx="158">
                  <c:v>16</c:v>
                </c:pt>
                <c:pt idx="159">
                  <c:v>16</c:v>
                </c:pt>
                <c:pt idx="160">
                  <c:v>16</c:v>
                </c:pt>
                <c:pt idx="161">
                  <c:v>16</c:v>
                </c:pt>
                <c:pt idx="162">
                  <c:v>16</c:v>
                </c:pt>
                <c:pt idx="163">
                  <c:v>16</c:v>
                </c:pt>
                <c:pt idx="164">
                  <c:v>16</c:v>
                </c:pt>
                <c:pt idx="165">
                  <c:v>16</c:v>
                </c:pt>
                <c:pt idx="166">
                  <c:v>16</c:v>
                </c:pt>
                <c:pt idx="167">
                  <c:v>16</c:v>
                </c:pt>
                <c:pt idx="168">
                  <c:v>16</c:v>
                </c:pt>
                <c:pt idx="169">
                  <c:v>16</c:v>
                </c:pt>
                <c:pt idx="170">
                  <c:v>16</c:v>
                </c:pt>
                <c:pt idx="171">
                  <c:v>16</c:v>
                </c:pt>
                <c:pt idx="172">
                  <c:v>16</c:v>
                </c:pt>
                <c:pt idx="173">
                  <c:v>16</c:v>
                </c:pt>
                <c:pt idx="174">
                  <c:v>16</c:v>
                </c:pt>
                <c:pt idx="175">
                  <c:v>16</c:v>
                </c:pt>
                <c:pt idx="176">
                  <c:v>16</c:v>
                </c:pt>
                <c:pt idx="177">
                  <c:v>16</c:v>
                </c:pt>
                <c:pt idx="178">
                  <c:v>16</c:v>
                </c:pt>
                <c:pt idx="179">
                  <c:v>16</c:v>
                </c:pt>
                <c:pt idx="180">
                  <c:v>16</c:v>
                </c:pt>
                <c:pt idx="181">
                  <c:v>16</c:v>
                </c:pt>
                <c:pt idx="182">
                  <c:v>16</c:v>
                </c:pt>
                <c:pt idx="183">
                  <c:v>16</c:v>
                </c:pt>
                <c:pt idx="184">
                  <c:v>16</c:v>
                </c:pt>
                <c:pt idx="185">
                  <c:v>16</c:v>
                </c:pt>
                <c:pt idx="186">
                  <c:v>16</c:v>
                </c:pt>
                <c:pt idx="187">
                  <c:v>16</c:v>
                </c:pt>
                <c:pt idx="188">
                  <c:v>16</c:v>
                </c:pt>
                <c:pt idx="189">
                  <c:v>16</c:v>
                </c:pt>
                <c:pt idx="190">
                  <c:v>16</c:v>
                </c:pt>
                <c:pt idx="191">
                  <c:v>16</c:v>
                </c:pt>
                <c:pt idx="192">
                  <c:v>16</c:v>
                </c:pt>
                <c:pt idx="193">
                  <c:v>16</c:v>
                </c:pt>
                <c:pt idx="194">
                  <c:v>16</c:v>
                </c:pt>
                <c:pt idx="195">
                  <c:v>16</c:v>
                </c:pt>
                <c:pt idx="196">
                  <c:v>16</c:v>
                </c:pt>
                <c:pt idx="197">
                  <c:v>16</c:v>
                </c:pt>
                <c:pt idx="198">
                  <c:v>16</c:v>
                </c:pt>
                <c:pt idx="199">
                  <c:v>16</c:v>
                </c:pt>
                <c:pt idx="200">
                  <c:v>16</c:v>
                </c:pt>
                <c:pt idx="201">
                  <c:v>16</c:v>
                </c:pt>
                <c:pt idx="202">
                  <c:v>16</c:v>
                </c:pt>
                <c:pt idx="203">
                  <c:v>16</c:v>
                </c:pt>
                <c:pt idx="204">
                  <c:v>16</c:v>
                </c:pt>
                <c:pt idx="205">
                  <c:v>16</c:v>
                </c:pt>
                <c:pt idx="206">
                  <c:v>16</c:v>
                </c:pt>
                <c:pt idx="207">
                  <c:v>16</c:v>
                </c:pt>
                <c:pt idx="208">
                  <c:v>16</c:v>
                </c:pt>
                <c:pt idx="209">
                  <c:v>16</c:v>
                </c:pt>
                <c:pt idx="210">
                  <c:v>16</c:v>
                </c:pt>
                <c:pt idx="211">
                  <c:v>16</c:v>
                </c:pt>
                <c:pt idx="212">
                  <c:v>16</c:v>
                </c:pt>
                <c:pt idx="213">
                  <c:v>16</c:v>
                </c:pt>
                <c:pt idx="214">
                  <c:v>16</c:v>
                </c:pt>
                <c:pt idx="215">
                  <c:v>16</c:v>
                </c:pt>
                <c:pt idx="216">
                  <c:v>16</c:v>
                </c:pt>
                <c:pt idx="217">
                  <c:v>16</c:v>
                </c:pt>
                <c:pt idx="218">
                  <c:v>16</c:v>
                </c:pt>
                <c:pt idx="219">
                  <c:v>16</c:v>
                </c:pt>
                <c:pt idx="220">
                  <c:v>16</c:v>
                </c:pt>
                <c:pt idx="221">
                  <c:v>16</c:v>
                </c:pt>
                <c:pt idx="222">
                  <c:v>16</c:v>
                </c:pt>
                <c:pt idx="223">
                  <c:v>16</c:v>
                </c:pt>
                <c:pt idx="224">
                  <c:v>16</c:v>
                </c:pt>
                <c:pt idx="225">
                  <c:v>16</c:v>
                </c:pt>
                <c:pt idx="226">
                  <c:v>16</c:v>
                </c:pt>
                <c:pt idx="227">
                  <c:v>16</c:v>
                </c:pt>
                <c:pt idx="228">
                  <c:v>16</c:v>
                </c:pt>
                <c:pt idx="229">
                  <c:v>16</c:v>
                </c:pt>
                <c:pt idx="230">
                  <c:v>16</c:v>
                </c:pt>
                <c:pt idx="231">
                  <c:v>16</c:v>
                </c:pt>
                <c:pt idx="232">
                  <c:v>16</c:v>
                </c:pt>
                <c:pt idx="233">
                  <c:v>16</c:v>
                </c:pt>
                <c:pt idx="234">
                  <c:v>16</c:v>
                </c:pt>
                <c:pt idx="235">
                  <c:v>16</c:v>
                </c:pt>
                <c:pt idx="236">
                  <c:v>16</c:v>
                </c:pt>
                <c:pt idx="237">
                  <c:v>16</c:v>
                </c:pt>
                <c:pt idx="238">
                  <c:v>16</c:v>
                </c:pt>
                <c:pt idx="239">
                  <c:v>16</c:v>
                </c:pt>
                <c:pt idx="240">
                  <c:v>16</c:v>
                </c:pt>
                <c:pt idx="241">
                  <c:v>16</c:v>
                </c:pt>
                <c:pt idx="242">
                  <c:v>16</c:v>
                </c:pt>
                <c:pt idx="243">
                  <c:v>16</c:v>
                </c:pt>
                <c:pt idx="244">
                  <c:v>16</c:v>
                </c:pt>
                <c:pt idx="245">
                  <c:v>16</c:v>
                </c:pt>
                <c:pt idx="246">
                  <c:v>16</c:v>
                </c:pt>
                <c:pt idx="247">
                  <c:v>16</c:v>
                </c:pt>
                <c:pt idx="248">
                  <c:v>16</c:v>
                </c:pt>
                <c:pt idx="249">
                  <c:v>16</c:v>
                </c:pt>
                <c:pt idx="250">
                  <c:v>16</c:v>
                </c:pt>
                <c:pt idx="251">
                  <c:v>16</c:v>
                </c:pt>
                <c:pt idx="252">
                  <c:v>16</c:v>
                </c:pt>
                <c:pt idx="253">
                  <c:v>16</c:v>
                </c:pt>
                <c:pt idx="254">
                  <c:v>16</c:v>
                </c:pt>
                <c:pt idx="255">
                  <c:v>16</c:v>
                </c:pt>
                <c:pt idx="256">
                  <c:v>16</c:v>
                </c:pt>
                <c:pt idx="257">
                  <c:v>16</c:v>
                </c:pt>
                <c:pt idx="258">
                  <c:v>16</c:v>
                </c:pt>
                <c:pt idx="259">
                  <c:v>16</c:v>
                </c:pt>
                <c:pt idx="260">
                  <c:v>16</c:v>
                </c:pt>
                <c:pt idx="261">
                  <c:v>16</c:v>
                </c:pt>
                <c:pt idx="262">
                  <c:v>16</c:v>
                </c:pt>
                <c:pt idx="263">
                  <c:v>16</c:v>
                </c:pt>
                <c:pt idx="264">
                  <c:v>16</c:v>
                </c:pt>
                <c:pt idx="265">
                  <c:v>16</c:v>
                </c:pt>
                <c:pt idx="266">
                  <c:v>16</c:v>
                </c:pt>
                <c:pt idx="267">
                  <c:v>16</c:v>
                </c:pt>
                <c:pt idx="268">
                  <c:v>16</c:v>
                </c:pt>
                <c:pt idx="269">
                  <c:v>16</c:v>
                </c:pt>
                <c:pt idx="270">
                  <c:v>16</c:v>
                </c:pt>
                <c:pt idx="271">
                  <c:v>16</c:v>
                </c:pt>
                <c:pt idx="272">
                  <c:v>16</c:v>
                </c:pt>
                <c:pt idx="273">
                  <c:v>16</c:v>
                </c:pt>
                <c:pt idx="274">
                  <c:v>16</c:v>
                </c:pt>
                <c:pt idx="275">
                  <c:v>16</c:v>
                </c:pt>
                <c:pt idx="276">
                  <c:v>16</c:v>
                </c:pt>
                <c:pt idx="277">
                  <c:v>16</c:v>
                </c:pt>
                <c:pt idx="278">
                  <c:v>16</c:v>
                </c:pt>
                <c:pt idx="279">
                  <c:v>16</c:v>
                </c:pt>
                <c:pt idx="280">
                  <c:v>16</c:v>
                </c:pt>
                <c:pt idx="281">
                  <c:v>16</c:v>
                </c:pt>
                <c:pt idx="282">
                  <c:v>16</c:v>
                </c:pt>
                <c:pt idx="283">
                  <c:v>16</c:v>
                </c:pt>
                <c:pt idx="284">
                  <c:v>16</c:v>
                </c:pt>
                <c:pt idx="285">
                  <c:v>16</c:v>
                </c:pt>
                <c:pt idx="286">
                  <c:v>16</c:v>
                </c:pt>
                <c:pt idx="287">
                  <c:v>16</c:v>
                </c:pt>
                <c:pt idx="288">
                  <c:v>16</c:v>
                </c:pt>
                <c:pt idx="289">
                  <c:v>16</c:v>
                </c:pt>
                <c:pt idx="290">
                  <c:v>16</c:v>
                </c:pt>
                <c:pt idx="291">
                  <c:v>16</c:v>
                </c:pt>
                <c:pt idx="292">
                  <c:v>16</c:v>
                </c:pt>
                <c:pt idx="293">
                  <c:v>16</c:v>
                </c:pt>
                <c:pt idx="294">
                  <c:v>16</c:v>
                </c:pt>
                <c:pt idx="295">
                  <c:v>16</c:v>
                </c:pt>
                <c:pt idx="296">
                  <c:v>16</c:v>
                </c:pt>
                <c:pt idx="297">
                  <c:v>16</c:v>
                </c:pt>
                <c:pt idx="298">
                  <c:v>16</c:v>
                </c:pt>
                <c:pt idx="299">
                  <c:v>16</c:v>
                </c:pt>
                <c:pt idx="300">
                  <c:v>16</c:v>
                </c:pt>
                <c:pt idx="301">
                  <c:v>16</c:v>
                </c:pt>
                <c:pt idx="302">
                  <c:v>16</c:v>
                </c:pt>
                <c:pt idx="303">
                  <c:v>16</c:v>
                </c:pt>
                <c:pt idx="304">
                  <c:v>16</c:v>
                </c:pt>
                <c:pt idx="305">
                  <c:v>16</c:v>
                </c:pt>
                <c:pt idx="306">
                  <c:v>16</c:v>
                </c:pt>
                <c:pt idx="307">
                  <c:v>16</c:v>
                </c:pt>
                <c:pt idx="308">
                  <c:v>16</c:v>
                </c:pt>
                <c:pt idx="309">
                  <c:v>16</c:v>
                </c:pt>
                <c:pt idx="310">
                  <c:v>16</c:v>
                </c:pt>
                <c:pt idx="311">
                  <c:v>16</c:v>
                </c:pt>
                <c:pt idx="312">
                  <c:v>16</c:v>
                </c:pt>
                <c:pt idx="313">
                  <c:v>16</c:v>
                </c:pt>
                <c:pt idx="314">
                  <c:v>16</c:v>
                </c:pt>
                <c:pt idx="315">
                  <c:v>16</c:v>
                </c:pt>
                <c:pt idx="316">
                  <c:v>16</c:v>
                </c:pt>
                <c:pt idx="317">
                  <c:v>16</c:v>
                </c:pt>
                <c:pt idx="318">
                  <c:v>16</c:v>
                </c:pt>
                <c:pt idx="319">
                  <c:v>16</c:v>
                </c:pt>
                <c:pt idx="320">
                  <c:v>16</c:v>
                </c:pt>
                <c:pt idx="321">
                  <c:v>16</c:v>
                </c:pt>
                <c:pt idx="322">
                  <c:v>16</c:v>
                </c:pt>
                <c:pt idx="323">
                  <c:v>16</c:v>
                </c:pt>
                <c:pt idx="324">
                  <c:v>16</c:v>
                </c:pt>
                <c:pt idx="325">
                  <c:v>16</c:v>
                </c:pt>
                <c:pt idx="326">
                  <c:v>16</c:v>
                </c:pt>
                <c:pt idx="327">
                  <c:v>16</c:v>
                </c:pt>
                <c:pt idx="328">
                  <c:v>16</c:v>
                </c:pt>
                <c:pt idx="329">
                  <c:v>16</c:v>
                </c:pt>
                <c:pt idx="330">
                  <c:v>16</c:v>
                </c:pt>
                <c:pt idx="331">
                  <c:v>16</c:v>
                </c:pt>
                <c:pt idx="332">
                  <c:v>16</c:v>
                </c:pt>
                <c:pt idx="333">
                  <c:v>16</c:v>
                </c:pt>
                <c:pt idx="334">
                  <c:v>16</c:v>
                </c:pt>
                <c:pt idx="335">
                  <c:v>16</c:v>
                </c:pt>
                <c:pt idx="336">
                  <c:v>16</c:v>
                </c:pt>
                <c:pt idx="337">
                  <c:v>16</c:v>
                </c:pt>
                <c:pt idx="338">
                  <c:v>16</c:v>
                </c:pt>
                <c:pt idx="339">
                  <c:v>16</c:v>
                </c:pt>
                <c:pt idx="340">
                  <c:v>16</c:v>
                </c:pt>
                <c:pt idx="341">
                  <c:v>16</c:v>
                </c:pt>
                <c:pt idx="342">
                  <c:v>16</c:v>
                </c:pt>
                <c:pt idx="343">
                  <c:v>16</c:v>
                </c:pt>
                <c:pt idx="344">
                  <c:v>16</c:v>
                </c:pt>
                <c:pt idx="345">
                  <c:v>16</c:v>
                </c:pt>
                <c:pt idx="346">
                  <c:v>16</c:v>
                </c:pt>
                <c:pt idx="347">
                  <c:v>16</c:v>
                </c:pt>
                <c:pt idx="348">
                  <c:v>16</c:v>
                </c:pt>
                <c:pt idx="349">
                  <c:v>16</c:v>
                </c:pt>
                <c:pt idx="350">
                  <c:v>16</c:v>
                </c:pt>
                <c:pt idx="351">
                  <c:v>16</c:v>
                </c:pt>
                <c:pt idx="352">
                  <c:v>16</c:v>
                </c:pt>
                <c:pt idx="353">
                  <c:v>16</c:v>
                </c:pt>
                <c:pt idx="354">
                  <c:v>16</c:v>
                </c:pt>
                <c:pt idx="355">
                  <c:v>16</c:v>
                </c:pt>
                <c:pt idx="356">
                  <c:v>16</c:v>
                </c:pt>
                <c:pt idx="357">
                  <c:v>16</c:v>
                </c:pt>
                <c:pt idx="358">
                  <c:v>16</c:v>
                </c:pt>
                <c:pt idx="359">
                  <c:v>16</c:v>
                </c:pt>
                <c:pt idx="360">
                  <c:v>16</c:v>
                </c:pt>
                <c:pt idx="361">
                  <c:v>16</c:v>
                </c:pt>
                <c:pt idx="362">
                  <c:v>16</c:v>
                </c:pt>
                <c:pt idx="363">
                  <c:v>16</c:v>
                </c:pt>
                <c:pt idx="364">
                  <c:v>16</c:v>
                </c:pt>
                <c:pt idx="365">
                  <c:v>16</c:v>
                </c:pt>
                <c:pt idx="366">
                  <c:v>16</c:v>
                </c:pt>
                <c:pt idx="367">
                  <c:v>16</c:v>
                </c:pt>
                <c:pt idx="368">
                  <c:v>16</c:v>
                </c:pt>
                <c:pt idx="369">
                  <c:v>16</c:v>
                </c:pt>
                <c:pt idx="370">
                  <c:v>16</c:v>
                </c:pt>
                <c:pt idx="371">
                  <c:v>16</c:v>
                </c:pt>
                <c:pt idx="372">
                  <c:v>16</c:v>
                </c:pt>
                <c:pt idx="373">
                  <c:v>16</c:v>
                </c:pt>
                <c:pt idx="374">
                  <c:v>16</c:v>
                </c:pt>
                <c:pt idx="375">
                  <c:v>16</c:v>
                </c:pt>
                <c:pt idx="376">
                  <c:v>16</c:v>
                </c:pt>
                <c:pt idx="377">
                  <c:v>16</c:v>
                </c:pt>
                <c:pt idx="378">
                  <c:v>16</c:v>
                </c:pt>
                <c:pt idx="379">
                  <c:v>16</c:v>
                </c:pt>
                <c:pt idx="380">
                  <c:v>16</c:v>
                </c:pt>
                <c:pt idx="381">
                  <c:v>16</c:v>
                </c:pt>
                <c:pt idx="382">
                  <c:v>16</c:v>
                </c:pt>
                <c:pt idx="383">
                  <c:v>16</c:v>
                </c:pt>
                <c:pt idx="384">
                  <c:v>16</c:v>
                </c:pt>
                <c:pt idx="385">
                  <c:v>16</c:v>
                </c:pt>
                <c:pt idx="386">
                  <c:v>16</c:v>
                </c:pt>
                <c:pt idx="387">
                  <c:v>16</c:v>
                </c:pt>
                <c:pt idx="388">
                  <c:v>16</c:v>
                </c:pt>
                <c:pt idx="389">
                  <c:v>16</c:v>
                </c:pt>
                <c:pt idx="390">
                  <c:v>16</c:v>
                </c:pt>
                <c:pt idx="391">
                  <c:v>16</c:v>
                </c:pt>
                <c:pt idx="392">
                  <c:v>16</c:v>
                </c:pt>
                <c:pt idx="393">
                  <c:v>16</c:v>
                </c:pt>
                <c:pt idx="394">
                  <c:v>16</c:v>
                </c:pt>
                <c:pt idx="395">
                  <c:v>16</c:v>
                </c:pt>
                <c:pt idx="396">
                  <c:v>16</c:v>
                </c:pt>
                <c:pt idx="397">
                  <c:v>16</c:v>
                </c:pt>
                <c:pt idx="398">
                  <c:v>16</c:v>
                </c:pt>
                <c:pt idx="399">
                  <c:v>16</c:v>
                </c:pt>
                <c:pt idx="400">
                  <c:v>16</c:v>
                </c:pt>
                <c:pt idx="401">
                  <c:v>16</c:v>
                </c:pt>
                <c:pt idx="402">
                  <c:v>16</c:v>
                </c:pt>
                <c:pt idx="403">
                  <c:v>16</c:v>
                </c:pt>
                <c:pt idx="404">
                  <c:v>16</c:v>
                </c:pt>
                <c:pt idx="405">
                  <c:v>16</c:v>
                </c:pt>
                <c:pt idx="406">
                  <c:v>16</c:v>
                </c:pt>
                <c:pt idx="407">
                  <c:v>16</c:v>
                </c:pt>
                <c:pt idx="408">
                  <c:v>16</c:v>
                </c:pt>
                <c:pt idx="409">
                  <c:v>16</c:v>
                </c:pt>
                <c:pt idx="410">
                  <c:v>16</c:v>
                </c:pt>
                <c:pt idx="411">
                  <c:v>16</c:v>
                </c:pt>
                <c:pt idx="412">
                  <c:v>16</c:v>
                </c:pt>
                <c:pt idx="413">
                  <c:v>16</c:v>
                </c:pt>
                <c:pt idx="414">
                  <c:v>16</c:v>
                </c:pt>
                <c:pt idx="415">
                  <c:v>16</c:v>
                </c:pt>
                <c:pt idx="416">
                  <c:v>16</c:v>
                </c:pt>
                <c:pt idx="417">
                  <c:v>16</c:v>
                </c:pt>
                <c:pt idx="418">
                  <c:v>16</c:v>
                </c:pt>
                <c:pt idx="419">
                  <c:v>16</c:v>
                </c:pt>
                <c:pt idx="420">
                  <c:v>16</c:v>
                </c:pt>
                <c:pt idx="421">
                  <c:v>16</c:v>
                </c:pt>
                <c:pt idx="422">
                  <c:v>16</c:v>
                </c:pt>
                <c:pt idx="423">
                  <c:v>16</c:v>
                </c:pt>
                <c:pt idx="424">
                  <c:v>16</c:v>
                </c:pt>
                <c:pt idx="425">
                  <c:v>16</c:v>
                </c:pt>
                <c:pt idx="426">
                  <c:v>16</c:v>
                </c:pt>
                <c:pt idx="427">
                  <c:v>16</c:v>
                </c:pt>
                <c:pt idx="428">
                  <c:v>16</c:v>
                </c:pt>
                <c:pt idx="429">
                  <c:v>16</c:v>
                </c:pt>
                <c:pt idx="430">
                  <c:v>16</c:v>
                </c:pt>
                <c:pt idx="431">
                  <c:v>16</c:v>
                </c:pt>
                <c:pt idx="432">
                  <c:v>16</c:v>
                </c:pt>
                <c:pt idx="433">
                  <c:v>16</c:v>
                </c:pt>
                <c:pt idx="434">
                  <c:v>16</c:v>
                </c:pt>
                <c:pt idx="435">
                  <c:v>16</c:v>
                </c:pt>
                <c:pt idx="436">
                  <c:v>16</c:v>
                </c:pt>
                <c:pt idx="437">
                  <c:v>16</c:v>
                </c:pt>
                <c:pt idx="438">
                  <c:v>16</c:v>
                </c:pt>
                <c:pt idx="439">
                  <c:v>16</c:v>
                </c:pt>
                <c:pt idx="440">
                  <c:v>16</c:v>
                </c:pt>
                <c:pt idx="441">
                  <c:v>16</c:v>
                </c:pt>
                <c:pt idx="442">
                  <c:v>16</c:v>
                </c:pt>
                <c:pt idx="443">
                  <c:v>16</c:v>
                </c:pt>
                <c:pt idx="444">
                  <c:v>16</c:v>
                </c:pt>
                <c:pt idx="445">
                  <c:v>16</c:v>
                </c:pt>
                <c:pt idx="446">
                  <c:v>16</c:v>
                </c:pt>
                <c:pt idx="447">
                  <c:v>16</c:v>
                </c:pt>
                <c:pt idx="448">
                  <c:v>16</c:v>
                </c:pt>
                <c:pt idx="449">
                  <c:v>16</c:v>
                </c:pt>
                <c:pt idx="450">
                  <c:v>16</c:v>
                </c:pt>
                <c:pt idx="451">
                  <c:v>16</c:v>
                </c:pt>
                <c:pt idx="452">
                  <c:v>16</c:v>
                </c:pt>
                <c:pt idx="453">
                  <c:v>16</c:v>
                </c:pt>
                <c:pt idx="454">
                  <c:v>16</c:v>
                </c:pt>
                <c:pt idx="455">
                  <c:v>16</c:v>
                </c:pt>
                <c:pt idx="456">
                  <c:v>16</c:v>
                </c:pt>
                <c:pt idx="457">
                  <c:v>16</c:v>
                </c:pt>
                <c:pt idx="458">
                  <c:v>16</c:v>
                </c:pt>
                <c:pt idx="459">
                  <c:v>16</c:v>
                </c:pt>
                <c:pt idx="460">
                  <c:v>16</c:v>
                </c:pt>
                <c:pt idx="461">
                  <c:v>16</c:v>
                </c:pt>
                <c:pt idx="462">
                  <c:v>16</c:v>
                </c:pt>
                <c:pt idx="463">
                  <c:v>16</c:v>
                </c:pt>
                <c:pt idx="464">
                  <c:v>16</c:v>
                </c:pt>
                <c:pt idx="465">
                  <c:v>16</c:v>
                </c:pt>
                <c:pt idx="466">
                  <c:v>16</c:v>
                </c:pt>
                <c:pt idx="467">
                  <c:v>16</c:v>
                </c:pt>
                <c:pt idx="468">
                  <c:v>16</c:v>
                </c:pt>
                <c:pt idx="469">
                  <c:v>16</c:v>
                </c:pt>
                <c:pt idx="470">
                  <c:v>16</c:v>
                </c:pt>
                <c:pt idx="471">
                  <c:v>16</c:v>
                </c:pt>
                <c:pt idx="472">
                  <c:v>16</c:v>
                </c:pt>
                <c:pt idx="473">
                  <c:v>16</c:v>
                </c:pt>
                <c:pt idx="474">
                  <c:v>16</c:v>
                </c:pt>
                <c:pt idx="475">
                  <c:v>16</c:v>
                </c:pt>
                <c:pt idx="476">
                  <c:v>16</c:v>
                </c:pt>
                <c:pt idx="477">
                  <c:v>16</c:v>
                </c:pt>
                <c:pt idx="478">
                  <c:v>16</c:v>
                </c:pt>
                <c:pt idx="479">
                  <c:v>16</c:v>
                </c:pt>
                <c:pt idx="480">
                  <c:v>16</c:v>
                </c:pt>
                <c:pt idx="481">
                  <c:v>16</c:v>
                </c:pt>
                <c:pt idx="482">
                  <c:v>16</c:v>
                </c:pt>
                <c:pt idx="483">
                  <c:v>16</c:v>
                </c:pt>
                <c:pt idx="484">
                  <c:v>16</c:v>
                </c:pt>
                <c:pt idx="485">
                  <c:v>16</c:v>
                </c:pt>
                <c:pt idx="486">
                  <c:v>16</c:v>
                </c:pt>
                <c:pt idx="487">
                  <c:v>16</c:v>
                </c:pt>
                <c:pt idx="488">
                  <c:v>16</c:v>
                </c:pt>
                <c:pt idx="489">
                  <c:v>16</c:v>
                </c:pt>
                <c:pt idx="490">
                  <c:v>16</c:v>
                </c:pt>
                <c:pt idx="491">
                  <c:v>16</c:v>
                </c:pt>
                <c:pt idx="492">
                  <c:v>16</c:v>
                </c:pt>
                <c:pt idx="493">
                  <c:v>16</c:v>
                </c:pt>
                <c:pt idx="494">
                  <c:v>16</c:v>
                </c:pt>
                <c:pt idx="495">
                  <c:v>16</c:v>
                </c:pt>
                <c:pt idx="496">
                  <c:v>16</c:v>
                </c:pt>
                <c:pt idx="497">
                  <c:v>16</c:v>
                </c:pt>
                <c:pt idx="498">
                  <c:v>16</c:v>
                </c:pt>
                <c:pt idx="499">
                  <c:v>16</c:v>
                </c:pt>
                <c:pt idx="500">
                  <c:v>16</c:v>
                </c:pt>
                <c:pt idx="501">
                  <c:v>16</c:v>
                </c:pt>
                <c:pt idx="502">
                  <c:v>16</c:v>
                </c:pt>
                <c:pt idx="503">
                  <c:v>16</c:v>
                </c:pt>
                <c:pt idx="504">
                  <c:v>16</c:v>
                </c:pt>
                <c:pt idx="505">
                  <c:v>16</c:v>
                </c:pt>
                <c:pt idx="506">
                  <c:v>16</c:v>
                </c:pt>
                <c:pt idx="507">
                  <c:v>16</c:v>
                </c:pt>
                <c:pt idx="508">
                  <c:v>16</c:v>
                </c:pt>
                <c:pt idx="509">
                  <c:v>16</c:v>
                </c:pt>
                <c:pt idx="510">
                  <c:v>16</c:v>
                </c:pt>
                <c:pt idx="511">
                  <c:v>16</c:v>
                </c:pt>
                <c:pt idx="512">
                  <c:v>16</c:v>
                </c:pt>
                <c:pt idx="513">
                  <c:v>16</c:v>
                </c:pt>
                <c:pt idx="514">
                  <c:v>16</c:v>
                </c:pt>
                <c:pt idx="515">
                  <c:v>16</c:v>
                </c:pt>
                <c:pt idx="516">
                  <c:v>16</c:v>
                </c:pt>
                <c:pt idx="517">
                  <c:v>16</c:v>
                </c:pt>
                <c:pt idx="518">
                  <c:v>16</c:v>
                </c:pt>
                <c:pt idx="519">
                  <c:v>16</c:v>
                </c:pt>
                <c:pt idx="520">
                  <c:v>16</c:v>
                </c:pt>
                <c:pt idx="521">
                  <c:v>16</c:v>
                </c:pt>
                <c:pt idx="522">
                  <c:v>16</c:v>
                </c:pt>
                <c:pt idx="523">
                  <c:v>16</c:v>
                </c:pt>
                <c:pt idx="524">
                  <c:v>16</c:v>
                </c:pt>
                <c:pt idx="525">
                  <c:v>16</c:v>
                </c:pt>
                <c:pt idx="526">
                  <c:v>16</c:v>
                </c:pt>
                <c:pt idx="527">
                  <c:v>16</c:v>
                </c:pt>
                <c:pt idx="528">
                  <c:v>16</c:v>
                </c:pt>
                <c:pt idx="529">
                  <c:v>16</c:v>
                </c:pt>
                <c:pt idx="530">
                  <c:v>16</c:v>
                </c:pt>
                <c:pt idx="531">
                  <c:v>16</c:v>
                </c:pt>
                <c:pt idx="532">
                  <c:v>16</c:v>
                </c:pt>
                <c:pt idx="533">
                  <c:v>16</c:v>
                </c:pt>
                <c:pt idx="534">
                  <c:v>16</c:v>
                </c:pt>
                <c:pt idx="535">
                  <c:v>16</c:v>
                </c:pt>
                <c:pt idx="536">
                  <c:v>16</c:v>
                </c:pt>
                <c:pt idx="537">
                  <c:v>16</c:v>
                </c:pt>
                <c:pt idx="538">
                  <c:v>16</c:v>
                </c:pt>
                <c:pt idx="539">
                  <c:v>16</c:v>
                </c:pt>
                <c:pt idx="540">
                  <c:v>16</c:v>
                </c:pt>
                <c:pt idx="541">
                  <c:v>16</c:v>
                </c:pt>
                <c:pt idx="542">
                  <c:v>16</c:v>
                </c:pt>
                <c:pt idx="543">
                  <c:v>16</c:v>
                </c:pt>
                <c:pt idx="544">
                  <c:v>16</c:v>
                </c:pt>
                <c:pt idx="545">
                  <c:v>16</c:v>
                </c:pt>
                <c:pt idx="546">
                  <c:v>16</c:v>
                </c:pt>
                <c:pt idx="547">
                  <c:v>16</c:v>
                </c:pt>
                <c:pt idx="548">
                  <c:v>16</c:v>
                </c:pt>
                <c:pt idx="549">
                  <c:v>16</c:v>
                </c:pt>
                <c:pt idx="550">
                  <c:v>16</c:v>
                </c:pt>
                <c:pt idx="551">
                  <c:v>16</c:v>
                </c:pt>
                <c:pt idx="552">
                  <c:v>16</c:v>
                </c:pt>
                <c:pt idx="553">
                  <c:v>16</c:v>
                </c:pt>
                <c:pt idx="554">
                  <c:v>16</c:v>
                </c:pt>
                <c:pt idx="555">
                  <c:v>16</c:v>
                </c:pt>
                <c:pt idx="556">
                  <c:v>16</c:v>
                </c:pt>
                <c:pt idx="557">
                  <c:v>16</c:v>
                </c:pt>
                <c:pt idx="558">
                  <c:v>16</c:v>
                </c:pt>
                <c:pt idx="559">
                  <c:v>16</c:v>
                </c:pt>
                <c:pt idx="560">
                  <c:v>16</c:v>
                </c:pt>
                <c:pt idx="561">
                  <c:v>16</c:v>
                </c:pt>
                <c:pt idx="562">
                  <c:v>16</c:v>
                </c:pt>
                <c:pt idx="563">
                  <c:v>16</c:v>
                </c:pt>
                <c:pt idx="564">
                  <c:v>16</c:v>
                </c:pt>
                <c:pt idx="565">
                  <c:v>16</c:v>
                </c:pt>
                <c:pt idx="566">
                  <c:v>16</c:v>
                </c:pt>
                <c:pt idx="567">
                  <c:v>16</c:v>
                </c:pt>
                <c:pt idx="568">
                  <c:v>16</c:v>
                </c:pt>
                <c:pt idx="569">
                  <c:v>16</c:v>
                </c:pt>
                <c:pt idx="570">
                  <c:v>16</c:v>
                </c:pt>
                <c:pt idx="571">
                  <c:v>16</c:v>
                </c:pt>
                <c:pt idx="572">
                  <c:v>16</c:v>
                </c:pt>
                <c:pt idx="573">
                  <c:v>16</c:v>
                </c:pt>
                <c:pt idx="574">
                  <c:v>16</c:v>
                </c:pt>
                <c:pt idx="575">
                  <c:v>16</c:v>
                </c:pt>
                <c:pt idx="576">
                  <c:v>16</c:v>
                </c:pt>
                <c:pt idx="577">
                  <c:v>16</c:v>
                </c:pt>
                <c:pt idx="578">
                  <c:v>16</c:v>
                </c:pt>
                <c:pt idx="579">
                  <c:v>16</c:v>
                </c:pt>
                <c:pt idx="580">
                  <c:v>16</c:v>
                </c:pt>
                <c:pt idx="581">
                  <c:v>16</c:v>
                </c:pt>
                <c:pt idx="582">
                  <c:v>16</c:v>
                </c:pt>
                <c:pt idx="583">
                  <c:v>16</c:v>
                </c:pt>
                <c:pt idx="584">
                  <c:v>16</c:v>
                </c:pt>
                <c:pt idx="585">
                  <c:v>16</c:v>
                </c:pt>
                <c:pt idx="586">
                  <c:v>16</c:v>
                </c:pt>
                <c:pt idx="587">
                  <c:v>16</c:v>
                </c:pt>
                <c:pt idx="588">
                  <c:v>16</c:v>
                </c:pt>
                <c:pt idx="589">
                  <c:v>16</c:v>
                </c:pt>
                <c:pt idx="590">
                  <c:v>16</c:v>
                </c:pt>
                <c:pt idx="591">
                  <c:v>16</c:v>
                </c:pt>
                <c:pt idx="592">
                  <c:v>16</c:v>
                </c:pt>
                <c:pt idx="593">
                  <c:v>16</c:v>
                </c:pt>
                <c:pt idx="594">
                  <c:v>16</c:v>
                </c:pt>
                <c:pt idx="595">
                  <c:v>16</c:v>
                </c:pt>
                <c:pt idx="596">
                  <c:v>16</c:v>
                </c:pt>
                <c:pt idx="597">
                  <c:v>16</c:v>
                </c:pt>
                <c:pt idx="598">
                  <c:v>16</c:v>
                </c:pt>
                <c:pt idx="599">
                  <c:v>16</c:v>
                </c:pt>
                <c:pt idx="600">
                  <c:v>16</c:v>
                </c:pt>
                <c:pt idx="601">
                  <c:v>16</c:v>
                </c:pt>
                <c:pt idx="602">
                  <c:v>16</c:v>
                </c:pt>
                <c:pt idx="603">
                  <c:v>16</c:v>
                </c:pt>
                <c:pt idx="604">
                  <c:v>16</c:v>
                </c:pt>
                <c:pt idx="605">
                  <c:v>16</c:v>
                </c:pt>
                <c:pt idx="606">
                  <c:v>16</c:v>
                </c:pt>
                <c:pt idx="607">
                  <c:v>16</c:v>
                </c:pt>
                <c:pt idx="608">
                  <c:v>16</c:v>
                </c:pt>
                <c:pt idx="609">
                  <c:v>16</c:v>
                </c:pt>
                <c:pt idx="610">
                  <c:v>16</c:v>
                </c:pt>
                <c:pt idx="611">
                  <c:v>16</c:v>
                </c:pt>
                <c:pt idx="612">
                  <c:v>16</c:v>
                </c:pt>
                <c:pt idx="613">
                  <c:v>17</c:v>
                </c:pt>
                <c:pt idx="614">
                  <c:v>17</c:v>
                </c:pt>
                <c:pt idx="615">
                  <c:v>17</c:v>
                </c:pt>
                <c:pt idx="616">
                  <c:v>17</c:v>
                </c:pt>
                <c:pt idx="617">
                  <c:v>17</c:v>
                </c:pt>
                <c:pt idx="618">
                  <c:v>17</c:v>
                </c:pt>
                <c:pt idx="619">
                  <c:v>17</c:v>
                </c:pt>
                <c:pt idx="620">
                  <c:v>17</c:v>
                </c:pt>
                <c:pt idx="621">
                  <c:v>17</c:v>
                </c:pt>
                <c:pt idx="622">
                  <c:v>17</c:v>
                </c:pt>
                <c:pt idx="623">
                  <c:v>16</c:v>
                </c:pt>
                <c:pt idx="624">
                  <c:v>16</c:v>
                </c:pt>
                <c:pt idx="625">
                  <c:v>16</c:v>
                </c:pt>
                <c:pt idx="626">
                  <c:v>16</c:v>
                </c:pt>
                <c:pt idx="627">
                  <c:v>16</c:v>
                </c:pt>
                <c:pt idx="628">
                  <c:v>16</c:v>
                </c:pt>
                <c:pt idx="629">
                  <c:v>16</c:v>
                </c:pt>
                <c:pt idx="630">
                  <c:v>16</c:v>
                </c:pt>
                <c:pt idx="631">
                  <c:v>16</c:v>
                </c:pt>
                <c:pt idx="632">
                  <c:v>16</c:v>
                </c:pt>
                <c:pt idx="633">
                  <c:v>16</c:v>
                </c:pt>
                <c:pt idx="634">
                  <c:v>16</c:v>
                </c:pt>
                <c:pt idx="635">
                  <c:v>16</c:v>
                </c:pt>
                <c:pt idx="636">
                  <c:v>16</c:v>
                </c:pt>
                <c:pt idx="637">
                  <c:v>16</c:v>
                </c:pt>
                <c:pt idx="638">
                  <c:v>16</c:v>
                </c:pt>
                <c:pt idx="639">
                  <c:v>16</c:v>
                </c:pt>
                <c:pt idx="640">
                  <c:v>16</c:v>
                </c:pt>
                <c:pt idx="641">
                  <c:v>16</c:v>
                </c:pt>
                <c:pt idx="642">
                  <c:v>16</c:v>
                </c:pt>
                <c:pt idx="643">
                  <c:v>16</c:v>
                </c:pt>
                <c:pt idx="644">
                  <c:v>16</c:v>
                </c:pt>
                <c:pt idx="645">
                  <c:v>16</c:v>
                </c:pt>
                <c:pt idx="646">
                  <c:v>16</c:v>
                </c:pt>
                <c:pt idx="647">
                  <c:v>16</c:v>
                </c:pt>
                <c:pt idx="648">
                  <c:v>16</c:v>
                </c:pt>
                <c:pt idx="649">
                  <c:v>16</c:v>
                </c:pt>
                <c:pt idx="650">
                  <c:v>16</c:v>
                </c:pt>
                <c:pt idx="651">
                  <c:v>16</c:v>
                </c:pt>
                <c:pt idx="652">
                  <c:v>16</c:v>
                </c:pt>
                <c:pt idx="653">
                  <c:v>16</c:v>
                </c:pt>
                <c:pt idx="654">
                  <c:v>16</c:v>
                </c:pt>
                <c:pt idx="655">
                  <c:v>16</c:v>
                </c:pt>
                <c:pt idx="656">
                  <c:v>16</c:v>
                </c:pt>
                <c:pt idx="657">
                  <c:v>16</c:v>
                </c:pt>
                <c:pt idx="658">
                  <c:v>16</c:v>
                </c:pt>
                <c:pt idx="659">
                  <c:v>16</c:v>
                </c:pt>
                <c:pt idx="660">
                  <c:v>16</c:v>
                </c:pt>
                <c:pt idx="661">
                  <c:v>16</c:v>
                </c:pt>
                <c:pt idx="662">
                  <c:v>16</c:v>
                </c:pt>
                <c:pt idx="663">
                  <c:v>16</c:v>
                </c:pt>
                <c:pt idx="664">
                  <c:v>16</c:v>
                </c:pt>
                <c:pt idx="665">
                  <c:v>16</c:v>
                </c:pt>
                <c:pt idx="666">
                  <c:v>16</c:v>
                </c:pt>
                <c:pt idx="667">
                  <c:v>16</c:v>
                </c:pt>
                <c:pt idx="668">
                  <c:v>16</c:v>
                </c:pt>
                <c:pt idx="669">
                  <c:v>16</c:v>
                </c:pt>
                <c:pt idx="670">
                  <c:v>16</c:v>
                </c:pt>
                <c:pt idx="671">
                  <c:v>16</c:v>
                </c:pt>
                <c:pt idx="672">
                  <c:v>16</c:v>
                </c:pt>
                <c:pt idx="673">
                  <c:v>16</c:v>
                </c:pt>
                <c:pt idx="674">
                  <c:v>16</c:v>
                </c:pt>
                <c:pt idx="675">
                  <c:v>16</c:v>
                </c:pt>
                <c:pt idx="676">
                  <c:v>16</c:v>
                </c:pt>
                <c:pt idx="677">
                  <c:v>16</c:v>
                </c:pt>
                <c:pt idx="678">
                  <c:v>16</c:v>
                </c:pt>
                <c:pt idx="679">
                  <c:v>16</c:v>
                </c:pt>
                <c:pt idx="680">
                  <c:v>16</c:v>
                </c:pt>
                <c:pt idx="681">
                  <c:v>16</c:v>
                </c:pt>
                <c:pt idx="682">
                  <c:v>16</c:v>
                </c:pt>
                <c:pt idx="683">
                  <c:v>16</c:v>
                </c:pt>
                <c:pt idx="684">
                  <c:v>16</c:v>
                </c:pt>
                <c:pt idx="685">
                  <c:v>16</c:v>
                </c:pt>
                <c:pt idx="686">
                  <c:v>16</c:v>
                </c:pt>
                <c:pt idx="687">
                  <c:v>16</c:v>
                </c:pt>
                <c:pt idx="688">
                  <c:v>16</c:v>
                </c:pt>
                <c:pt idx="689">
                  <c:v>16</c:v>
                </c:pt>
                <c:pt idx="690">
                  <c:v>16</c:v>
                </c:pt>
                <c:pt idx="691">
                  <c:v>16</c:v>
                </c:pt>
                <c:pt idx="692">
                  <c:v>16</c:v>
                </c:pt>
                <c:pt idx="693">
                  <c:v>16</c:v>
                </c:pt>
                <c:pt idx="694">
                  <c:v>16</c:v>
                </c:pt>
                <c:pt idx="695">
                  <c:v>16</c:v>
                </c:pt>
                <c:pt idx="696">
                  <c:v>16</c:v>
                </c:pt>
                <c:pt idx="697">
                  <c:v>16</c:v>
                </c:pt>
                <c:pt idx="698">
                  <c:v>16</c:v>
                </c:pt>
                <c:pt idx="699">
                  <c:v>16</c:v>
                </c:pt>
                <c:pt idx="700">
                  <c:v>16</c:v>
                </c:pt>
                <c:pt idx="701">
                  <c:v>16</c:v>
                </c:pt>
                <c:pt idx="702">
                  <c:v>16</c:v>
                </c:pt>
                <c:pt idx="703">
                  <c:v>16</c:v>
                </c:pt>
                <c:pt idx="704">
                  <c:v>16</c:v>
                </c:pt>
                <c:pt idx="705">
                  <c:v>16</c:v>
                </c:pt>
                <c:pt idx="706">
                  <c:v>16</c:v>
                </c:pt>
                <c:pt idx="707">
                  <c:v>16</c:v>
                </c:pt>
                <c:pt idx="708">
                  <c:v>16</c:v>
                </c:pt>
                <c:pt idx="709">
                  <c:v>16</c:v>
                </c:pt>
                <c:pt idx="710">
                  <c:v>16</c:v>
                </c:pt>
                <c:pt idx="711">
                  <c:v>16</c:v>
                </c:pt>
                <c:pt idx="712">
                  <c:v>16</c:v>
                </c:pt>
                <c:pt idx="713">
                  <c:v>16</c:v>
                </c:pt>
                <c:pt idx="714">
                  <c:v>16</c:v>
                </c:pt>
                <c:pt idx="715">
                  <c:v>16</c:v>
                </c:pt>
                <c:pt idx="716">
                  <c:v>16</c:v>
                </c:pt>
                <c:pt idx="717">
                  <c:v>16</c:v>
                </c:pt>
                <c:pt idx="718">
                  <c:v>16</c:v>
                </c:pt>
                <c:pt idx="719">
                  <c:v>16</c:v>
                </c:pt>
                <c:pt idx="720">
                  <c:v>16</c:v>
                </c:pt>
                <c:pt idx="721">
                  <c:v>16</c:v>
                </c:pt>
                <c:pt idx="722">
                  <c:v>16</c:v>
                </c:pt>
                <c:pt idx="723">
                  <c:v>16</c:v>
                </c:pt>
                <c:pt idx="724">
                  <c:v>16</c:v>
                </c:pt>
                <c:pt idx="725">
                  <c:v>16</c:v>
                </c:pt>
                <c:pt idx="726">
                  <c:v>16</c:v>
                </c:pt>
                <c:pt idx="727">
                  <c:v>16</c:v>
                </c:pt>
                <c:pt idx="728">
                  <c:v>16</c:v>
                </c:pt>
                <c:pt idx="729">
                  <c:v>16</c:v>
                </c:pt>
                <c:pt idx="730">
                  <c:v>16</c:v>
                </c:pt>
                <c:pt idx="731">
                  <c:v>16</c:v>
                </c:pt>
                <c:pt idx="732">
                  <c:v>16</c:v>
                </c:pt>
                <c:pt idx="733">
                  <c:v>16</c:v>
                </c:pt>
                <c:pt idx="734">
                  <c:v>16</c:v>
                </c:pt>
                <c:pt idx="735">
                  <c:v>16</c:v>
                </c:pt>
                <c:pt idx="736">
                  <c:v>16</c:v>
                </c:pt>
                <c:pt idx="737">
                  <c:v>16</c:v>
                </c:pt>
                <c:pt idx="738">
                  <c:v>16</c:v>
                </c:pt>
                <c:pt idx="739">
                  <c:v>16</c:v>
                </c:pt>
                <c:pt idx="740">
                  <c:v>16</c:v>
                </c:pt>
                <c:pt idx="741">
                  <c:v>16</c:v>
                </c:pt>
                <c:pt idx="742">
                  <c:v>16</c:v>
                </c:pt>
                <c:pt idx="743">
                  <c:v>16</c:v>
                </c:pt>
                <c:pt idx="744">
                  <c:v>16</c:v>
                </c:pt>
                <c:pt idx="745">
                  <c:v>16</c:v>
                </c:pt>
                <c:pt idx="746">
                  <c:v>16</c:v>
                </c:pt>
                <c:pt idx="747">
                  <c:v>16</c:v>
                </c:pt>
                <c:pt idx="748">
                  <c:v>16</c:v>
                </c:pt>
                <c:pt idx="749">
                  <c:v>16</c:v>
                </c:pt>
                <c:pt idx="750">
                  <c:v>16</c:v>
                </c:pt>
                <c:pt idx="751">
                  <c:v>16</c:v>
                </c:pt>
                <c:pt idx="752">
                  <c:v>16</c:v>
                </c:pt>
                <c:pt idx="753">
                  <c:v>16</c:v>
                </c:pt>
                <c:pt idx="754">
                  <c:v>16</c:v>
                </c:pt>
                <c:pt idx="755">
                  <c:v>16</c:v>
                </c:pt>
                <c:pt idx="756">
                  <c:v>16</c:v>
                </c:pt>
                <c:pt idx="757">
                  <c:v>16</c:v>
                </c:pt>
                <c:pt idx="758">
                  <c:v>16</c:v>
                </c:pt>
                <c:pt idx="759">
                  <c:v>16</c:v>
                </c:pt>
                <c:pt idx="760">
                  <c:v>16</c:v>
                </c:pt>
                <c:pt idx="761">
                  <c:v>16</c:v>
                </c:pt>
                <c:pt idx="762">
                  <c:v>16</c:v>
                </c:pt>
                <c:pt idx="763">
                  <c:v>16</c:v>
                </c:pt>
                <c:pt idx="764">
                  <c:v>16</c:v>
                </c:pt>
                <c:pt idx="765">
                  <c:v>16</c:v>
                </c:pt>
                <c:pt idx="766">
                  <c:v>16</c:v>
                </c:pt>
                <c:pt idx="767">
                  <c:v>16</c:v>
                </c:pt>
                <c:pt idx="768">
                  <c:v>16</c:v>
                </c:pt>
                <c:pt idx="769">
                  <c:v>16</c:v>
                </c:pt>
                <c:pt idx="770">
                  <c:v>16</c:v>
                </c:pt>
                <c:pt idx="771">
                  <c:v>16</c:v>
                </c:pt>
                <c:pt idx="772">
                  <c:v>16</c:v>
                </c:pt>
                <c:pt idx="773">
                  <c:v>16</c:v>
                </c:pt>
                <c:pt idx="774">
                  <c:v>16</c:v>
                </c:pt>
                <c:pt idx="775">
                  <c:v>16</c:v>
                </c:pt>
                <c:pt idx="776">
                  <c:v>16</c:v>
                </c:pt>
                <c:pt idx="777">
                  <c:v>16</c:v>
                </c:pt>
                <c:pt idx="778">
                  <c:v>16</c:v>
                </c:pt>
                <c:pt idx="779">
                  <c:v>16</c:v>
                </c:pt>
                <c:pt idx="780">
                  <c:v>16</c:v>
                </c:pt>
                <c:pt idx="781">
                  <c:v>16</c:v>
                </c:pt>
                <c:pt idx="782">
                  <c:v>16</c:v>
                </c:pt>
                <c:pt idx="783">
                  <c:v>16</c:v>
                </c:pt>
                <c:pt idx="784">
                  <c:v>16</c:v>
                </c:pt>
                <c:pt idx="785">
                  <c:v>16</c:v>
                </c:pt>
                <c:pt idx="786">
                  <c:v>16</c:v>
                </c:pt>
                <c:pt idx="787">
                  <c:v>16</c:v>
                </c:pt>
                <c:pt idx="788">
                  <c:v>16</c:v>
                </c:pt>
                <c:pt idx="789">
                  <c:v>16</c:v>
                </c:pt>
                <c:pt idx="790">
                  <c:v>16</c:v>
                </c:pt>
                <c:pt idx="791">
                  <c:v>16</c:v>
                </c:pt>
                <c:pt idx="792">
                  <c:v>16</c:v>
                </c:pt>
                <c:pt idx="793">
                  <c:v>16</c:v>
                </c:pt>
                <c:pt idx="794">
                  <c:v>16</c:v>
                </c:pt>
                <c:pt idx="795">
                  <c:v>16</c:v>
                </c:pt>
                <c:pt idx="796">
                  <c:v>16</c:v>
                </c:pt>
                <c:pt idx="797">
                  <c:v>16</c:v>
                </c:pt>
                <c:pt idx="798">
                  <c:v>16</c:v>
                </c:pt>
                <c:pt idx="799">
                  <c:v>16</c:v>
                </c:pt>
                <c:pt idx="800">
                  <c:v>16</c:v>
                </c:pt>
                <c:pt idx="801">
                  <c:v>16</c:v>
                </c:pt>
                <c:pt idx="802">
                  <c:v>16</c:v>
                </c:pt>
                <c:pt idx="803">
                  <c:v>16</c:v>
                </c:pt>
                <c:pt idx="804">
                  <c:v>16</c:v>
                </c:pt>
                <c:pt idx="805">
                  <c:v>16</c:v>
                </c:pt>
                <c:pt idx="806">
                  <c:v>16</c:v>
                </c:pt>
                <c:pt idx="807">
                  <c:v>16</c:v>
                </c:pt>
                <c:pt idx="808">
                  <c:v>16</c:v>
                </c:pt>
                <c:pt idx="809">
                  <c:v>16</c:v>
                </c:pt>
                <c:pt idx="810">
                  <c:v>16</c:v>
                </c:pt>
                <c:pt idx="811">
                  <c:v>16</c:v>
                </c:pt>
                <c:pt idx="812">
                  <c:v>16</c:v>
                </c:pt>
                <c:pt idx="813">
                  <c:v>16</c:v>
                </c:pt>
                <c:pt idx="814">
                  <c:v>16</c:v>
                </c:pt>
                <c:pt idx="815">
                  <c:v>16</c:v>
                </c:pt>
                <c:pt idx="816">
                  <c:v>16</c:v>
                </c:pt>
                <c:pt idx="817">
                  <c:v>16</c:v>
                </c:pt>
                <c:pt idx="818">
                  <c:v>16</c:v>
                </c:pt>
                <c:pt idx="819">
                  <c:v>16</c:v>
                </c:pt>
                <c:pt idx="820">
                  <c:v>16</c:v>
                </c:pt>
                <c:pt idx="821">
                  <c:v>16</c:v>
                </c:pt>
                <c:pt idx="822">
                  <c:v>16</c:v>
                </c:pt>
                <c:pt idx="823">
                  <c:v>16</c:v>
                </c:pt>
                <c:pt idx="824">
                  <c:v>16</c:v>
                </c:pt>
                <c:pt idx="825">
                  <c:v>16</c:v>
                </c:pt>
                <c:pt idx="826">
                  <c:v>16</c:v>
                </c:pt>
                <c:pt idx="827">
                  <c:v>16</c:v>
                </c:pt>
                <c:pt idx="828">
                  <c:v>16</c:v>
                </c:pt>
                <c:pt idx="829">
                  <c:v>16</c:v>
                </c:pt>
                <c:pt idx="830">
                  <c:v>16</c:v>
                </c:pt>
                <c:pt idx="831">
                  <c:v>16</c:v>
                </c:pt>
                <c:pt idx="832">
                  <c:v>16</c:v>
                </c:pt>
                <c:pt idx="833">
                  <c:v>16</c:v>
                </c:pt>
                <c:pt idx="834">
                  <c:v>16</c:v>
                </c:pt>
                <c:pt idx="835">
                  <c:v>16</c:v>
                </c:pt>
                <c:pt idx="836">
                  <c:v>16</c:v>
                </c:pt>
                <c:pt idx="837">
                  <c:v>16</c:v>
                </c:pt>
                <c:pt idx="838">
                  <c:v>16</c:v>
                </c:pt>
                <c:pt idx="839">
                  <c:v>16</c:v>
                </c:pt>
                <c:pt idx="840">
                  <c:v>16</c:v>
                </c:pt>
                <c:pt idx="841">
                  <c:v>16</c:v>
                </c:pt>
                <c:pt idx="842">
                  <c:v>16</c:v>
                </c:pt>
                <c:pt idx="843">
                  <c:v>15</c:v>
                </c:pt>
                <c:pt idx="844">
                  <c:v>15</c:v>
                </c:pt>
                <c:pt idx="845">
                  <c:v>15</c:v>
                </c:pt>
                <c:pt idx="846">
                  <c:v>15</c:v>
                </c:pt>
                <c:pt idx="847">
                  <c:v>15</c:v>
                </c:pt>
                <c:pt idx="848">
                  <c:v>15</c:v>
                </c:pt>
                <c:pt idx="849">
                  <c:v>15</c:v>
                </c:pt>
                <c:pt idx="850">
                  <c:v>15</c:v>
                </c:pt>
                <c:pt idx="851">
                  <c:v>15</c:v>
                </c:pt>
                <c:pt idx="852">
                  <c:v>15</c:v>
                </c:pt>
                <c:pt idx="853">
                  <c:v>15</c:v>
                </c:pt>
                <c:pt idx="854">
                  <c:v>15</c:v>
                </c:pt>
                <c:pt idx="855">
                  <c:v>15</c:v>
                </c:pt>
                <c:pt idx="856">
                  <c:v>15</c:v>
                </c:pt>
                <c:pt idx="857">
                  <c:v>15</c:v>
                </c:pt>
                <c:pt idx="858">
                  <c:v>15</c:v>
                </c:pt>
                <c:pt idx="859">
                  <c:v>15</c:v>
                </c:pt>
                <c:pt idx="860">
                  <c:v>15</c:v>
                </c:pt>
                <c:pt idx="861">
                  <c:v>15</c:v>
                </c:pt>
                <c:pt idx="862">
                  <c:v>15</c:v>
                </c:pt>
                <c:pt idx="863">
                  <c:v>15</c:v>
                </c:pt>
                <c:pt idx="864">
                  <c:v>15</c:v>
                </c:pt>
                <c:pt idx="865">
                  <c:v>15</c:v>
                </c:pt>
                <c:pt idx="866">
                  <c:v>15</c:v>
                </c:pt>
                <c:pt idx="867">
                  <c:v>15</c:v>
                </c:pt>
                <c:pt idx="868">
                  <c:v>15</c:v>
                </c:pt>
                <c:pt idx="869">
                  <c:v>15</c:v>
                </c:pt>
                <c:pt idx="870">
                  <c:v>15</c:v>
                </c:pt>
                <c:pt idx="871">
                  <c:v>15</c:v>
                </c:pt>
                <c:pt idx="872">
                  <c:v>15</c:v>
                </c:pt>
                <c:pt idx="873">
                  <c:v>15</c:v>
                </c:pt>
                <c:pt idx="874">
                  <c:v>15</c:v>
                </c:pt>
                <c:pt idx="875">
                  <c:v>15</c:v>
                </c:pt>
                <c:pt idx="876">
                  <c:v>15</c:v>
                </c:pt>
                <c:pt idx="877">
                  <c:v>15</c:v>
                </c:pt>
                <c:pt idx="878">
                  <c:v>15</c:v>
                </c:pt>
                <c:pt idx="879">
                  <c:v>15</c:v>
                </c:pt>
                <c:pt idx="880">
                  <c:v>15</c:v>
                </c:pt>
                <c:pt idx="881">
                  <c:v>15</c:v>
                </c:pt>
                <c:pt idx="882">
                  <c:v>15</c:v>
                </c:pt>
                <c:pt idx="883">
                  <c:v>15</c:v>
                </c:pt>
                <c:pt idx="884">
                  <c:v>15</c:v>
                </c:pt>
                <c:pt idx="885">
                  <c:v>15</c:v>
                </c:pt>
                <c:pt idx="886">
                  <c:v>15</c:v>
                </c:pt>
                <c:pt idx="887">
                  <c:v>15</c:v>
                </c:pt>
                <c:pt idx="888">
                  <c:v>15</c:v>
                </c:pt>
                <c:pt idx="889">
                  <c:v>15</c:v>
                </c:pt>
                <c:pt idx="890">
                  <c:v>15</c:v>
                </c:pt>
                <c:pt idx="891">
                  <c:v>15</c:v>
                </c:pt>
                <c:pt idx="892">
                  <c:v>15</c:v>
                </c:pt>
                <c:pt idx="893">
                  <c:v>15</c:v>
                </c:pt>
                <c:pt idx="894">
                  <c:v>15</c:v>
                </c:pt>
                <c:pt idx="895">
                  <c:v>15</c:v>
                </c:pt>
                <c:pt idx="896">
                  <c:v>15</c:v>
                </c:pt>
                <c:pt idx="897">
                  <c:v>15</c:v>
                </c:pt>
                <c:pt idx="898">
                  <c:v>15</c:v>
                </c:pt>
                <c:pt idx="899">
                  <c:v>15</c:v>
                </c:pt>
                <c:pt idx="900">
                  <c:v>15</c:v>
                </c:pt>
                <c:pt idx="901">
                  <c:v>15</c:v>
                </c:pt>
                <c:pt idx="902">
                  <c:v>15</c:v>
                </c:pt>
                <c:pt idx="903">
                  <c:v>15</c:v>
                </c:pt>
                <c:pt idx="904">
                  <c:v>15</c:v>
                </c:pt>
                <c:pt idx="905">
                  <c:v>15</c:v>
                </c:pt>
                <c:pt idx="906">
                  <c:v>15</c:v>
                </c:pt>
                <c:pt idx="907">
                  <c:v>15</c:v>
                </c:pt>
                <c:pt idx="908">
                  <c:v>15</c:v>
                </c:pt>
                <c:pt idx="909">
                  <c:v>15</c:v>
                </c:pt>
                <c:pt idx="910">
                  <c:v>15</c:v>
                </c:pt>
                <c:pt idx="911">
                  <c:v>15</c:v>
                </c:pt>
                <c:pt idx="912">
                  <c:v>15</c:v>
                </c:pt>
                <c:pt idx="913">
                  <c:v>14</c:v>
                </c:pt>
                <c:pt idx="914">
                  <c:v>14</c:v>
                </c:pt>
                <c:pt idx="915">
                  <c:v>14</c:v>
                </c:pt>
                <c:pt idx="916">
                  <c:v>14</c:v>
                </c:pt>
                <c:pt idx="917">
                  <c:v>14</c:v>
                </c:pt>
                <c:pt idx="918">
                  <c:v>14</c:v>
                </c:pt>
                <c:pt idx="919">
                  <c:v>14</c:v>
                </c:pt>
                <c:pt idx="920">
                  <c:v>14</c:v>
                </c:pt>
                <c:pt idx="921">
                  <c:v>14</c:v>
                </c:pt>
                <c:pt idx="922">
                  <c:v>14</c:v>
                </c:pt>
                <c:pt idx="923">
                  <c:v>13</c:v>
                </c:pt>
                <c:pt idx="924">
                  <c:v>13</c:v>
                </c:pt>
                <c:pt idx="925">
                  <c:v>13</c:v>
                </c:pt>
                <c:pt idx="926">
                  <c:v>13</c:v>
                </c:pt>
                <c:pt idx="927">
                  <c:v>13</c:v>
                </c:pt>
                <c:pt idx="928">
                  <c:v>13</c:v>
                </c:pt>
                <c:pt idx="929">
                  <c:v>13</c:v>
                </c:pt>
                <c:pt idx="930">
                  <c:v>13</c:v>
                </c:pt>
                <c:pt idx="931">
                  <c:v>13</c:v>
                </c:pt>
                <c:pt idx="932">
                  <c:v>13</c:v>
                </c:pt>
                <c:pt idx="933">
                  <c:v>13</c:v>
                </c:pt>
                <c:pt idx="934">
                  <c:v>13</c:v>
                </c:pt>
                <c:pt idx="935">
                  <c:v>13</c:v>
                </c:pt>
                <c:pt idx="936">
                  <c:v>13</c:v>
                </c:pt>
                <c:pt idx="937">
                  <c:v>13</c:v>
                </c:pt>
                <c:pt idx="938">
                  <c:v>13</c:v>
                </c:pt>
                <c:pt idx="939">
                  <c:v>13</c:v>
                </c:pt>
                <c:pt idx="940">
                  <c:v>13</c:v>
                </c:pt>
                <c:pt idx="941">
                  <c:v>13</c:v>
                </c:pt>
                <c:pt idx="942">
                  <c:v>13</c:v>
                </c:pt>
                <c:pt idx="943">
                  <c:v>13</c:v>
                </c:pt>
                <c:pt idx="944">
                  <c:v>13</c:v>
                </c:pt>
                <c:pt idx="945">
                  <c:v>13</c:v>
                </c:pt>
                <c:pt idx="946">
                  <c:v>13</c:v>
                </c:pt>
                <c:pt idx="947">
                  <c:v>13</c:v>
                </c:pt>
                <c:pt idx="948">
                  <c:v>13</c:v>
                </c:pt>
                <c:pt idx="949">
                  <c:v>13</c:v>
                </c:pt>
                <c:pt idx="950">
                  <c:v>13</c:v>
                </c:pt>
                <c:pt idx="951">
                  <c:v>13</c:v>
                </c:pt>
                <c:pt idx="952">
                  <c:v>13</c:v>
                </c:pt>
                <c:pt idx="953">
                  <c:v>13</c:v>
                </c:pt>
                <c:pt idx="954">
                  <c:v>13</c:v>
                </c:pt>
                <c:pt idx="955">
                  <c:v>13</c:v>
                </c:pt>
                <c:pt idx="956">
                  <c:v>13</c:v>
                </c:pt>
                <c:pt idx="957">
                  <c:v>13</c:v>
                </c:pt>
                <c:pt idx="958">
                  <c:v>13</c:v>
                </c:pt>
                <c:pt idx="959">
                  <c:v>13</c:v>
                </c:pt>
                <c:pt idx="960">
                  <c:v>13</c:v>
                </c:pt>
                <c:pt idx="961">
                  <c:v>13</c:v>
                </c:pt>
                <c:pt idx="962">
                  <c:v>13</c:v>
                </c:pt>
                <c:pt idx="963">
                  <c:v>13</c:v>
                </c:pt>
                <c:pt idx="964">
                  <c:v>13</c:v>
                </c:pt>
                <c:pt idx="965">
                  <c:v>13</c:v>
                </c:pt>
                <c:pt idx="966">
                  <c:v>13</c:v>
                </c:pt>
                <c:pt idx="967">
                  <c:v>13</c:v>
                </c:pt>
                <c:pt idx="968">
                  <c:v>13</c:v>
                </c:pt>
                <c:pt idx="969">
                  <c:v>13</c:v>
                </c:pt>
                <c:pt idx="970">
                  <c:v>13</c:v>
                </c:pt>
                <c:pt idx="971">
                  <c:v>13</c:v>
                </c:pt>
                <c:pt idx="972">
                  <c:v>13</c:v>
                </c:pt>
                <c:pt idx="973">
                  <c:v>13</c:v>
                </c:pt>
                <c:pt idx="974">
                  <c:v>13</c:v>
                </c:pt>
                <c:pt idx="975">
                  <c:v>13</c:v>
                </c:pt>
                <c:pt idx="976">
                  <c:v>13</c:v>
                </c:pt>
                <c:pt idx="977">
                  <c:v>13</c:v>
                </c:pt>
                <c:pt idx="978">
                  <c:v>13</c:v>
                </c:pt>
                <c:pt idx="979">
                  <c:v>13</c:v>
                </c:pt>
                <c:pt idx="980">
                  <c:v>13</c:v>
                </c:pt>
                <c:pt idx="981">
                  <c:v>13</c:v>
                </c:pt>
                <c:pt idx="982">
                  <c:v>13</c:v>
                </c:pt>
                <c:pt idx="983">
                  <c:v>12</c:v>
                </c:pt>
                <c:pt idx="984">
                  <c:v>12</c:v>
                </c:pt>
                <c:pt idx="985">
                  <c:v>12</c:v>
                </c:pt>
                <c:pt idx="986">
                  <c:v>12</c:v>
                </c:pt>
                <c:pt idx="987">
                  <c:v>12</c:v>
                </c:pt>
                <c:pt idx="988">
                  <c:v>12</c:v>
                </c:pt>
                <c:pt idx="989">
                  <c:v>12</c:v>
                </c:pt>
                <c:pt idx="990">
                  <c:v>12</c:v>
                </c:pt>
                <c:pt idx="991">
                  <c:v>12</c:v>
                </c:pt>
                <c:pt idx="992">
                  <c:v>12</c:v>
                </c:pt>
                <c:pt idx="993">
                  <c:v>10</c:v>
                </c:pt>
                <c:pt idx="994">
                  <c:v>10</c:v>
                </c:pt>
                <c:pt idx="995">
                  <c:v>10</c:v>
                </c:pt>
                <c:pt idx="996">
                  <c:v>10</c:v>
                </c:pt>
                <c:pt idx="997">
                  <c:v>10</c:v>
                </c:pt>
                <c:pt idx="998">
                  <c:v>10</c:v>
                </c:pt>
                <c:pt idx="999">
                  <c:v>10</c:v>
                </c:pt>
                <c:pt idx="1000">
                  <c:v>10</c:v>
                </c:pt>
                <c:pt idx="1001">
                  <c:v>10</c:v>
                </c:pt>
                <c:pt idx="1002">
                  <c:v>10</c:v>
                </c:pt>
                <c:pt idx="1003">
                  <c:v>10</c:v>
                </c:pt>
                <c:pt idx="1004">
                  <c:v>10</c:v>
                </c:pt>
                <c:pt idx="1005">
                  <c:v>16</c:v>
                </c:pt>
                <c:pt idx="1006">
                  <c:v>16</c:v>
                </c:pt>
                <c:pt idx="1007">
                  <c:v>16</c:v>
                </c:pt>
                <c:pt idx="1008">
                  <c:v>16</c:v>
                </c:pt>
                <c:pt idx="1009">
                  <c:v>16</c:v>
                </c:pt>
                <c:pt idx="1010">
                  <c:v>16</c:v>
                </c:pt>
                <c:pt idx="1011">
                  <c:v>16</c:v>
                </c:pt>
                <c:pt idx="1012">
                  <c:v>16</c:v>
                </c:pt>
                <c:pt idx="1013">
                  <c:v>16</c:v>
                </c:pt>
                <c:pt idx="1014">
                  <c:v>16</c:v>
                </c:pt>
                <c:pt idx="1015">
                  <c:v>16</c:v>
                </c:pt>
                <c:pt idx="1016">
                  <c:v>16</c:v>
                </c:pt>
                <c:pt idx="1017">
                  <c:v>16</c:v>
                </c:pt>
                <c:pt idx="1018">
                  <c:v>16</c:v>
                </c:pt>
                <c:pt idx="1019">
                  <c:v>16</c:v>
                </c:pt>
                <c:pt idx="1020">
                  <c:v>16</c:v>
                </c:pt>
                <c:pt idx="1021">
                  <c:v>16</c:v>
                </c:pt>
                <c:pt idx="1022">
                  <c:v>16</c:v>
                </c:pt>
                <c:pt idx="1023">
                  <c:v>16</c:v>
                </c:pt>
                <c:pt idx="1024">
                  <c:v>16</c:v>
                </c:pt>
                <c:pt idx="1025">
                  <c:v>16</c:v>
                </c:pt>
                <c:pt idx="1026">
                  <c:v>16</c:v>
                </c:pt>
                <c:pt idx="1027">
                  <c:v>16</c:v>
                </c:pt>
                <c:pt idx="1028">
                  <c:v>16</c:v>
                </c:pt>
                <c:pt idx="1029">
                  <c:v>16</c:v>
                </c:pt>
                <c:pt idx="1030">
                  <c:v>16</c:v>
                </c:pt>
                <c:pt idx="1031">
                  <c:v>16</c:v>
                </c:pt>
                <c:pt idx="1032">
                  <c:v>16</c:v>
                </c:pt>
                <c:pt idx="1033">
                  <c:v>16</c:v>
                </c:pt>
                <c:pt idx="1034">
                  <c:v>16</c:v>
                </c:pt>
                <c:pt idx="1035">
                  <c:v>16</c:v>
                </c:pt>
                <c:pt idx="1036">
                  <c:v>16</c:v>
                </c:pt>
                <c:pt idx="1037">
                  <c:v>16</c:v>
                </c:pt>
                <c:pt idx="1038">
                  <c:v>16</c:v>
                </c:pt>
                <c:pt idx="1039">
                  <c:v>16</c:v>
                </c:pt>
                <c:pt idx="1040">
                  <c:v>16</c:v>
                </c:pt>
                <c:pt idx="1041">
                  <c:v>16</c:v>
                </c:pt>
                <c:pt idx="1042">
                  <c:v>14</c:v>
                </c:pt>
                <c:pt idx="1043">
                  <c:v>14</c:v>
                </c:pt>
                <c:pt idx="1044">
                  <c:v>14</c:v>
                </c:pt>
                <c:pt idx="1045">
                  <c:v>14</c:v>
                </c:pt>
                <c:pt idx="1046">
                  <c:v>14</c:v>
                </c:pt>
                <c:pt idx="1047">
                  <c:v>14</c:v>
                </c:pt>
                <c:pt idx="1048">
                  <c:v>14</c:v>
                </c:pt>
                <c:pt idx="1049">
                  <c:v>14</c:v>
                </c:pt>
                <c:pt idx="1050">
                  <c:v>14</c:v>
                </c:pt>
                <c:pt idx="1051">
                  <c:v>14</c:v>
                </c:pt>
                <c:pt idx="1052">
                  <c:v>14</c:v>
                </c:pt>
                <c:pt idx="1053">
                  <c:v>14</c:v>
                </c:pt>
                <c:pt idx="1054">
                  <c:v>14</c:v>
                </c:pt>
                <c:pt idx="1055">
                  <c:v>14</c:v>
                </c:pt>
                <c:pt idx="1056">
                  <c:v>14</c:v>
                </c:pt>
                <c:pt idx="1057">
                  <c:v>14</c:v>
                </c:pt>
                <c:pt idx="1058">
                  <c:v>14</c:v>
                </c:pt>
                <c:pt idx="1059">
                  <c:v>14</c:v>
                </c:pt>
                <c:pt idx="1060">
                  <c:v>14</c:v>
                </c:pt>
                <c:pt idx="1061">
                  <c:v>14</c:v>
                </c:pt>
                <c:pt idx="1062">
                  <c:v>14</c:v>
                </c:pt>
                <c:pt idx="1063">
                  <c:v>14</c:v>
                </c:pt>
                <c:pt idx="1064">
                  <c:v>14</c:v>
                </c:pt>
                <c:pt idx="1065">
                  <c:v>14</c:v>
                </c:pt>
                <c:pt idx="1066">
                  <c:v>14</c:v>
                </c:pt>
                <c:pt idx="1067">
                  <c:v>14</c:v>
                </c:pt>
                <c:pt idx="1068">
                  <c:v>14</c:v>
                </c:pt>
                <c:pt idx="1069">
                  <c:v>14</c:v>
                </c:pt>
                <c:pt idx="1070">
                  <c:v>14</c:v>
                </c:pt>
                <c:pt idx="1071">
                  <c:v>14</c:v>
                </c:pt>
                <c:pt idx="1072">
                  <c:v>14</c:v>
                </c:pt>
                <c:pt idx="1073">
                  <c:v>14</c:v>
                </c:pt>
                <c:pt idx="1074">
                  <c:v>14</c:v>
                </c:pt>
                <c:pt idx="1075">
                  <c:v>14</c:v>
                </c:pt>
                <c:pt idx="1076">
                  <c:v>14</c:v>
                </c:pt>
                <c:pt idx="1077">
                  <c:v>14</c:v>
                </c:pt>
                <c:pt idx="1078">
                  <c:v>14</c:v>
                </c:pt>
                <c:pt idx="1079">
                  <c:v>14</c:v>
                </c:pt>
                <c:pt idx="1080">
                  <c:v>14</c:v>
                </c:pt>
                <c:pt idx="1081">
                  <c:v>14</c:v>
                </c:pt>
                <c:pt idx="1082">
                  <c:v>14</c:v>
                </c:pt>
                <c:pt idx="1083">
                  <c:v>14</c:v>
                </c:pt>
                <c:pt idx="1084">
                  <c:v>14</c:v>
                </c:pt>
                <c:pt idx="1085">
                  <c:v>14</c:v>
                </c:pt>
                <c:pt idx="1086">
                  <c:v>14</c:v>
                </c:pt>
                <c:pt idx="1087">
                  <c:v>14</c:v>
                </c:pt>
                <c:pt idx="1088">
                  <c:v>14</c:v>
                </c:pt>
                <c:pt idx="1089">
                  <c:v>14</c:v>
                </c:pt>
                <c:pt idx="1090">
                  <c:v>14</c:v>
                </c:pt>
                <c:pt idx="1091">
                  <c:v>14</c:v>
                </c:pt>
                <c:pt idx="1092">
                  <c:v>14</c:v>
                </c:pt>
                <c:pt idx="1093">
                  <c:v>14</c:v>
                </c:pt>
                <c:pt idx="1094">
                  <c:v>14</c:v>
                </c:pt>
                <c:pt idx="1095">
                  <c:v>14</c:v>
                </c:pt>
                <c:pt idx="1096">
                  <c:v>14</c:v>
                </c:pt>
                <c:pt idx="1097">
                  <c:v>14</c:v>
                </c:pt>
                <c:pt idx="1098">
                  <c:v>14</c:v>
                </c:pt>
                <c:pt idx="1099">
                  <c:v>14</c:v>
                </c:pt>
                <c:pt idx="1100">
                  <c:v>14</c:v>
                </c:pt>
                <c:pt idx="1101">
                  <c:v>14</c:v>
                </c:pt>
                <c:pt idx="1102">
                  <c:v>14</c:v>
                </c:pt>
                <c:pt idx="1103">
                  <c:v>14</c:v>
                </c:pt>
                <c:pt idx="1104">
                  <c:v>14</c:v>
                </c:pt>
                <c:pt idx="1105">
                  <c:v>14</c:v>
                </c:pt>
                <c:pt idx="1106">
                  <c:v>14</c:v>
                </c:pt>
                <c:pt idx="1107">
                  <c:v>14</c:v>
                </c:pt>
                <c:pt idx="1108">
                  <c:v>14</c:v>
                </c:pt>
                <c:pt idx="1109">
                  <c:v>14</c:v>
                </c:pt>
                <c:pt idx="1110">
                  <c:v>14</c:v>
                </c:pt>
                <c:pt idx="1111">
                  <c:v>14</c:v>
                </c:pt>
                <c:pt idx="1112">
                  <c:v>14</c:v>
                </c:pt>
                <c:pt idx="1113">
                  <c:v>14</c:v>
                </c:pt>
                <c:pt idx="1114">
                  <c:v>14</c:v>
                </c:pt>
                <c:pt idx="1115">
                  <c:v>14</c:v>
                </c:pt>
                <c:pt idx="1116">
                  <c:v>14</c:v>
                </c:pt>
                <c:pt idx="1117">
                  <c:v>14</c:v>
                </c:pt>
                <c:pt idx="1118">
                  <c:v>14</c:v>
                </c:pt>
                <c:pt idx="1119">
                  <c:v>14</c:v>
                </c:pt>
                <c:pt idx="1120">
                  <c:v>14</c:v>
                </c:pt>
                <c:pt idx="1121">
                  <c:v>14</c:v>
                </c:pt>
                <c:pt idx="1122">
                  <c:v>14</c:v>
                </c:pt>
                <c:pt idx="1123">
                  <c:v>14</c:v>
                </c:pt>
                <c:pt idx="1124">
                  <c:v>14</c:v>
                </c:pt>
                <c:pt idx="1125">
                  <c:v>14</c:v>
                </c:pt>
                <c:pt idx="1126">
                  <c:v>14</c:v>
                </c:pt>
                <c:pt idx="1127">
                  <c:v>14</c:v>
                </c:pt>
                <c:pt idx="1128">
                  <c:v>14</c:v>
                </c:pt>
                <c:pt idx="1129">
                  <c:v>14</c:v>
                </c:pt>
                <c:pt idx="1130">
                  <c:v>14</c:v>
                </c:pt>
                <c:pt idx="1131">
                  <c:v>14</c:v>
                </c:pt>
                <c:pt idx="1132">
                  <c:v>14</c:v>
                </c:pt>
                <c:pt idx="1133">
                  <c:v>14</c:v>
                </c:pt>
                <c:pt idx="1134">
                  <c:v>14</c:v>
                </c:pt>
                <c:pt idx="1135">
                  <c:v>14</c:v>
                </c:pt>
                <c:pt idx="1136">
                  <c:v>14</c:v>
                </c:pt>
                <c:pt idx="1137">
                  <c:v>14</c:v>
                </c:pt>
                <c:pt idx="1138">
                  <c:v>14</c:v>
                </c:pt>
                <c:pt idx="1139">
                  <c:v>14</c:v>
                </c:pt>
                <c:pt idx="1140">
                  <c:v>14</c:v>
                </c:pt>
                <c:pt idx="1141">
                  <c:v>14</c:v>
                </c:pt>
                <c:pt idx="1142">
                  <c:v>14</c:v>
                </c:pt>
                <c:pt idx="1143">
                  <c:v>14</c:v>
                </c:pt>
                <c:pt idx="1144">
                  <c:v>14</c:v>
                </c:pt>
                <c:pt idx="1145">
                  <c:v>14</c:v>
                </c:pt>
                <c:pt idx="1146">
                  <c:v>14</c:v>
                </c:pt>
                <c:pt idx="1147">
                  <c:v>14</c:v>
                </c:pt>
                <c:pt idx="1148">
                  <c:v>14</c:v>
                </c:pt>
                <c:pt idx="1149">
                  <c:v>14</c:v>
                </c:pt>
                <c:pt idx="1150">
                  <c:v>14</c:v>
                </c:pt>
                <c:pt idx="1151">
                  <c:v>14</c:v>
                </c:pt>
                <c:pt idx="1152">
                  <c:v>14</c:v>
                </c:pt>
                <c:pt idx="1153">
                  <c:v>14</c:v>
                </c:pt>
                <c:pt idx="1154">
                  <c:v>14</c:v>
                </c:pt>
                <c:pt idx="1155">
                  <c:v>14</c:v>
                </c:pt>
                <c:pt idx="1156">
                  <c:v>14</c:v>
                </c:pt>
                <c:pt idx="1157">
                  <c:v>14</c:v>
                </c:pt>
                <c:pt idx="1158">
                  <c:v>14</c:v>
                </c:pt>
                <c:pt idx="1159">
                  <c:v>14</c:v>
                </c:pt>
                <c:pt idx="1160">
                  <c:v>14</c:v>
                </c:pt>
                <c:pt idx="1161">
                  <c:v>14</c:v>
                </c:pt>
                <c:pt idx="1162">
                  <c:v>14</c:v>
                </c:pt>
                <c:pt idx="1163">
                  <c:v>14</c:v>
                </c:pt>
                <c:pt idx="1164">
                  <c:v>14</c:v>
                </c:pt>
                <c:pt idx="1165">
                  <c:v>14</c:v>
                </c:pt>
                <c:pt idx="1166">
                  <c:v>14</c:v>
                </c:pt>
                <c:pt idx="1167">
                  <c:v>14</c:v>
                </c:pt>
                <c:pt idx="1168">
                  <c:v>14</c:v>
                </c:pt>
                <c:pt idx="1169">
                  <c:v>14</c:v>
                </c:pt>
                <c:pt idx="1170">
                  <c:v>14</c:v>
                </c:pt>
                <c:pt idx="1171">
                  <c:v>14</c:v>
                </c:pt>
                <c:pt idx="1172">
                  <c:v>14</c:v>
                </c:pt>
                <c:pt idx="1173">
                  <c:v>14</c:v>
                </c:pt>
                <c:pt idx="1174">
                  <c:v>14</c:v>
                </c:pt>
                <c:pt idx="1175">
                  <c:v>14</c:v>
                </c:pt>
                <c:pt idx="1176">
                  <c:v>14</c:v>
                </c:pt>
                <c:pt idx="1177">
                  <c:v>14</c:v>
                </c:pt>
                <c:pt idx="1178">
                  <c:v>14</c:v>
                </c:pt>
                <c:pt idx="1179">
                  <c:v>14</c:v>
                </c:pt>
                <c:pt idx="1180">
                  <c:v>14</c:v>
                </c:pt>
                <c:pt idx="1181">
                  <c:v>14</c:v>
                </c:pt>
                <c:pt idx="1182">
                  <c:v>14</c:v>
                </c:pt>
                <c:pt idx="1183">
                  <c:v>14</c:v>
                </c:pt>
                <c:pt idx="1184">
                  <c:v>14</c:v>
                </c:pt>
                <c:pt idx="1185">
                  <c:v>14</c:v>
                </c:pt>
                <c:pt idx="1186">
                  <c:v>14</c:v>
                </c:pt>
                <c:pt idx="1187">
                  <c:v>14</c:v>
                </c:pt>
                <c:pt idx="1188">
                  <c:v>14</c:v>
                </c:pt>
                <c:pt idx="1189">
                  <c:v>14</c:v>
                </c:pt>
                <c:pt idx="1190">
                  <c:v>14</c:v>
                </c:pt>
                <c:pt idx="1191">
                  <c:v>14</c:v>
                </c:pt>
                <c:pt idx="1192">
                  <c:v>14</c:v>
                </c:pt>
                <c:pt idx="1193">
                  <c:v>14</c:v>
                </c:pt>
                <c:pt idx="1194">
                  <c:v>14</c:v>
                </c:pt>
                <c:pt idx="1195">
                  <c:v>14</c:v>
                </c:pt>
                <c:pt idx="1196">
                  <c:v>14</c:v>
                </c:pt>
                <c:pt idx="1197">
                  <c:v>14</c:v>
                </c:pt>
                <c:pt idx="1198">
                  <c:v>14</c:v>
                </c:pt>
                <c:pt idx="1199">
                  <c:v>14</c:v>
                </c:pt>
                <c:pt idx="1200">
                  <c:v>14</c:v>
                </c:pt>
                <c:pt idx="1201">
                  <c:v>14</c:v>
                </c:pt>
                <c:pt idx="1202">
                  <c:v>14</c:v>
                </c:pt>
                <c:pt idx="1203">
                  <c:v>14</c:v>
                </c:pt>
                <c:pt idx="1204">
                  <c:v>14</c:v>
                </c:pt>
                <c:pt idx="1205">
                  <c:v>14</c:v>
                </c:pt>
                <c:pt idx="1206">
                  <c:v>14</c:v>
                </c:pt>
                <c:pt idx="1207">
                  <c:v>14</c:v>
                </c:pt>
                <c:pt idx="1208">
                  <c:v>14</c:v>
                </c:pt>
                <c:pt idx="1209">
                  <c:v>14</c:v>
                </c:pt>
                <c:pt idx="1210">
                  <c:v>14</c:v>
                </c:pt>
                <c:pt idx="1211">
                  <c:v>14</c:v>
                </c:pt>
                <c:pt idx="1212">
                  <c:v>14</c:v>
                </c:pt>
                <c:pt idx="1213">
                  <c:v>14</c:v>
                </c:pt>
                <c:pt idx="1214">
                  <c:v>14</c:v>
                </c:pt>
                <c:pt idx="1215">
                  <c:v>14</c:v>
                </c:pt>
                <c:pt idx="1216">
                  <c:v>14</c:v>
                </c:pt>
                <c:pt idx="1217">
                  <c:v>14</c:v>
                </c:pt>
                <c:pt idx="1218">
                  <c:v>14</c:v>
                </c:pt>
                <c:pt idx="1219">
                  <c:v>14</c:v>
                </c:pt>
                <c:pt idx="1220">
                  <c:v>14</c:v>
                </c:pt>
                <c:pt idx="1221">
                  <c:v>14</c:v>
                </c:pt>
                <c:pt idx="1222">
                  <c:v>14</c:v>
                </c:pt>
                <c:pt idx="1223">
                  <c:v>14</c:v>
                </c:pt>
                <c:pt idx="1224">
                  <c:v>14</c:v>
                </c:pt>
                <c:pt idx="1225">
                  <c:v>14</c:v>
                </c:pt>
                <c:pt idx="1226">
                  <c:v>14</c:v>
                </c:pt>
                <c:pt idx="1227">
                  <c:v>14</c:v>
                </c:pt>
                <c:pt idx="1228">
                  <c:v>14</c:v>
                </c:pt>
                <c:pt idx="1229">
                  <c:v>14</c:v>
                </c:pt>
                <c:pt idx="1230">
                  <c:v>14</c:v>
                </c:pt>
                <c:pt idx="1231">
                  <c:v>14</c:v>
                </c:pt>
                <c:pt idx="1232">
                  <c:v>14</c:v>
                </c:pt>
                <c:pt idx="1233">
                  <c:v>14</c:v>
                </c:pt>
                <c:pt idx="1234">
                  <c:v>14</c:v>
                </c:pt>
                <c:pt idx="1235">
                  <c:v>14</c:v>
                </c:pt>
                <c:pt idx="1236">
                  <c:v>14</c:v>
                </c:pt>
                <c:pt idx="1237">
                  <c:v>14</c:v>
                </c:pt>
                <c:pt idx="1238">
                  <c:v>14</c:v>
                </c:pt>
                <c:pt idx="1239">
                  <c:v>14</c:v>
                </c:pt>
                <c:pt idx="1240">
                  <c:v>14</c:v>
                </c:pt>
                <c:pt idx="1241">
                  <c:v>14</c:v>
                </c:pt>
                <c:pt idx="1242">
                  <c:v>14</c:v>
                </c:pt>
                <c:pt idx="1243">
                  <c:v>14</c:v>
                </c:pt>
                <c:pt idx="1244">
                  <c:v>14</c:v>
                </c:pt>
                <c:pt idx="1245">
                  <c:v>14</c:v>
                </c:pt>
                <c:pt idx="1246">
                  <c:v>14</c:v>
                </c:pt>
                <c:pt idx="1247">
                  <c:v>14</c:v>
                </c:pt>
                <c:pt idx="1248">
                  <c:v>14</c:v>
                </c:pt>
                <c:pt idx="1249">
                  <c:v>14</c:v>
                </c:pt>
                <c:pt idx="1250">
                  <c:v>14</c:v>
                </c:pt>
                <c:pt idx="1251">
                  <c:v>14</c:v>
                </c:pt>
                <c:pt idx="1252">
                  <c:v>14</c:v>
                </c:pt>
                <c:pt idx="1253">
                  <c:v>14</c:v>
                </c:pt>
                <c:pt idx="1254">
                  <c:v>14</c:v>
                </c:pt>
                <c:pt idx="1255">
                  <c:v>14</c:v>
                </c:pt>
                <c:pt idx="1256">
                  <c:v>14</c:v>
                </c:pt>
                <c:pt idx="1257">
                  <c:v>14</c:v>
                </c:pt>
                <c:pt idx="1258">
                  <c:v>14</c:v>
                </c:pt>
                <c:pt idx="1259">
                  <c:v>14</c:v>
                </c:pt>
                <c:pt idx="1260">
                  <c:v>14</c:v>
                </c:pt>
                <c:pt idx="1261">
                  <c:v>14</c:v>
                </c:pt>
                <c:pt idx="1262">
                  <c:v>14</c:v>
                </c:pt>
                <c:pt idx="1263">
                  <c:v>14</c:v>
                </c:pt>
                <c:pt idx="1264">
                  <c:v>14</c:v>
                </c:pt>
                <c:pt idx="1265">
                  <c:v>14</c:v>
                </c:pt>
                <c:pt idx="1266">
                  <c:v>14</c:v>
                </c:pt>
                <c:pt idx="1267">
                  <c:v>14</c:v>
                </c:pt>
                <c:pt idx="1268">
                  <c:v>14</c:v>
                </c:pt>
                <c:pt idx="1269">
                  <c:v>14</c:v>
                </c:pt>
                <c:pt idx="1270">
                  <c:v>14</c:v>
                </c:pt>
                <c:pt idx="1271">
                  <c:v>14</c:v>
                </c:pt>
                <c:pt idx="1272">
                  <c:v>14</c:v>
                </c:pt>
                <c:pt idx="1273">
                  <c:v>14</c:v>
                </c:pt>
                <c:pt idx="1274">
                  <c:v>14</c:v>
                </c:pt>
                <c:pt idx="1275">
                  <c:v>14</c:v>
                </c:pt>
                <c:pt idx="1276">
                  <c:v>14</c:v>
                </c:pt>
                <c:pt idx="1277">
                  <c:v>14</c:v>
                </c:pt>
                <c:pt idx="1278">
                  <c:v>14</c:v>
                </c:pt>
                <c:pt idx="1279">
                  <c:v>14</c:v>
                </c:pt>
                <c:pt idx="1280">
                  <c:v>14</c:v>
                </c:pt>
                <c:pt idx="1281">
                  <c:v>14</c:v>
                </c:pt>
                <c:pt idx="1282">
                  <c:v>14</c:v>
                </c:pt>
                <c:pt idx="1283">
                  <c:v>14</c:v>
                </c:pt>
                <c:pt idx="1284">
                  <c:v>14</c:v>
                </c:pt>
                <c:pt idx="1285">
                  <c:v>14</c:v>
                </c:pt>
                <c:pt idx="1286">
                  <c:v>14</c:v>
                </c:pt>
                <c:pt idx="1287">
                  <c:v>14</c:v>
                </c:pt>
                <c:pt idx="1288">
                  <c:v>14</c:v>
                </c:pt>
                <c:pt idx="1289">
                  <c:v>14</c:v>
                </c:pt>
                <c:pt idx="1290">
                  <c:v>14</c:v>
                </c:pt>
                <c:pt idx="1291">
                  <c:v>14</c:v>
                </c:pt>
                <c:pt idx="1292">
                  <c:v>14</c:v>
                </c:pt>
                <c:pt idx="1293">
                  <c:v>14</c:v>
                </c:pt>
                <c:pt idx="1294">
                  <c:v>14</c:v>
                </c:pt>
                <c:pt idx="1295">
                  <c:v>14</c:v>
                </c:pt>
                <c:pt idx="1296">
                  <c:v>14</c:v>
                </c:pt>
                <c:pt idx="1297">
                  <c:v>14</c:v>
                </c:pt>
                <c:pt idx="1298">
                  <c:v>14</c:v>
                </c:pt>
                <c:pt idx="1299">
                  <c:v>14</c:v>
                </c:pt>
                <c:pt idx="1300">
                  <c:v>14</c:v>
                </c:pt>
                <c:pt idx="1301">
                  <c:v>14</c:v>
                </c:pt>
                <c:pt idx="1302">
                  <c:v>14</c:v>
                </c:pt>
                <c:pt idx="1303">
                  <c:v>14</c:v>
                </c:pt>
                <c:pt idx="1304">
                  <c:v>14</c:v>
                </c:pt>
                <c:pt idx="1305">
                  <c:v>14</c:v>
                </c:pt>
                <c:pt idx="1306">
                  <c:v>14</c:v>
                </c:pt>
                <c:pt idx="1307">
                  <c:v>14</c:v>
                </c:pt>
                <c:pt idx="1308">
                  <c:v>14</c:v>
                </c:pt>
                <c:pt idx="1309">
                  <c:v>14</c:v>
                </c:pt>
                <c:pt idx="1310">
                  <c:v>14</c:v>
                </c:pt>
                <c:pt idx="1311">
                  <c:v>14</c:v>
                </c:pt>
                <c:pt idx="1312">
                  <c:v>14</c:v>
                </c:pt>
                <c:pt idx="1313">
                  <c:v>14</c:v>
                </c:pt>
                <c:pt idx="1314">
                  <c:v>14</c:v>
                </c:pt>
                <c:pt idx="1315">
                  <c:v>14</c:v>
                </c:pt>
                <c:pt idx="1316">
                  <c:v>14</c:v>
                </c:pt>
                <c:pt idx="1317">
                  <c:v>14</c:v>
                </c:pt>
                <c:pt idx="1318">
                  <c:v>14</c:v>
                </c:pt>
                <c:pt idx="1319">
                  <c:v>14</c:v>
                </c:pt>
                <c:pt idx="1320">
                  <c:v>14</c:v>
                </c:pt>
                <c:pt idx="1321">
                  <c:v>14</c:v>
                </c:pt>
                <c:pt idx="1322">
                  <c:v>14</c:v>
                </c:pt>
                <c:pt idx="1323">
                  <c:v>14</c:v>
                </c:pt>
                <c:pt idx="1324">
                  <c:v>14</c:v>
                </c:pt>
                <c:pt idx="1325">
                  <c:v>14</c:v>
                </c:pt>
                <c:pt idx="1326">
                  <c:v>14</c:v>
                </c:pt>
                <c:pt idx="1327">
                  <c:v>14</c:v>
                </c:pt>
                <c:pt idx="1328">
                  <c:v>14</c:v>
                </c:pt>
                <c:pt idx="1329">
                  <c:v>14</c:v>
                </c:pt>
                <c:pt idx="1330">
                  <c:v>14</c:v>
                </c:pt>
                <c:pt idx="1331">
                  <c:v>14</c:v>
                </c:pt>
                <c:pt idx="1332">
                  <c:v>14</c:v>
                </c:pt>
                <c:pt idx="1333">
                  <c:v>14</c:v>
                </c:pt>
                <c:pt idx="1334">
                  <c:v>14</c:v>
                </c:pt>
                <c:pt idx="1335">
                  <c:v>14</c:v>
                </c:pt>
                <c:pt idx="1336">
                  <c:v>14</c:v>
                </c:pt>
                <c:pt idx="1337">
                  <c:v>14</c:v>
                </c:pt>
                <c:pt idx="1338">
                  <c:v>14</c:v>
                </c:pt>
                <c:pt idx="1339">
                  <c:v>14</c:v>
                </c:pt>
                <c:pt idx="1340">
                  <c:v>14</c:v>
                </c:pt>
                <c:pt idx="1341">
                  <c:v>14</c:v>
                </c:pt>
                <c:pt idx="1342">
                  <c:v>14</c:v>
                </c:pt>
                <c:pt idx="1343">
                  <c:v>14</c:v>
                </c:pt>
                <c:pt idx="1344">
                  <c:v>14</c:v>
                </c:pt>
                <c:pt idx="1345">
                  <c:v>14</c:v>
                </c:pt>
                <c:pt idx="1346">
                  <c:v>14</c:v>
                </c:pt>
                <c:pt idx="1347">
                  <c:v>14</c:v>
                </c:pt>
                <c:pt idx="1348">
                  <c:v>14</c:v>
                </c:pt>
                <c:pt idx="1349">
                  <c:v>14</c:v>
                </c:pt>
                <c:pt idx="1350">
                  <c:v>14</c:v>
                </c:pt>
                <c:pt idx="1351">
                  <c:v>14</c:v>
                </c:pt>
                <c:pt idx="1352">
                  <c:v>14</c:v>
                </c:pt>
                <c:pt idx="1353">
                  <c:v>14</c:v>
                </c:pt>
                <c:pt idx="1354">
                  <c:v>14</c:v>
                </c:pt>
                <c:pt idx="1355">
                  <c:v>14</c:v>
                </c:pt>
                <c:pt idx="1356">
                  <c:v>14</c:v>
                </c:pt>
                <c:pt idx="1357">
                  <c:v>14</c:v>
                </c:pt>
                <c:pt idx="1358">
                  <c:v>14</c:v>
                </c:pt>
                <c:pt idx="1359">
                  <c:v>14</c:v>
                </c:pt>
                <c:pt idx="1360">
                  <c:v>14</c:v>
                </c:pt>
                <c:pt idx="1361">
                  <c:v>14</c:v>
                </c:pt>
                <c:pt idx="1362">
                  <c:v>14</c:v>
                </c:pt>
                <c:pt idx="1363">
                  <c:v>14</c:v>
                </c:pt>
                <c:pt idx="1364">
                  <c:v>14</c:v>
                </c:pt>
                <c:pt idx="1365">
                  <c:v>14</c:v>
                </c:pt>
                <c:pt idx="1366">
                  <c:v>14</c:v>
                </c:pt>
                <c:pt idx="1367">
                  <c:v>14</c:v>
                </c:pt>
                <c:pt idx="1368">
                  <c:v>14</c:v>
                </c:pt>
                <c:pt idx="1369">
                  <c:v>14</c:v>
                </c:pt>
                <c:pt idx="1370">
                  <c:v>14</c:v>
                </c:pt>
                <c:pt idx="1371">
                  <c:v>14</c:v>
                </c:pt>
                <c:pt idx="1372">
                  <c:v>14</c:v>
                </c:pt>
                <c:pt idx="1373">
                  <c:v>14</c:v>
                </c:pt>
                <c:pt idx="1374">
                  <c:v>14</c:v>
                </c:pt>
                <c:pt idx="1375">
                  <c:v>14</c:v>
                </c:pt>
                <c:pt idx="1376">
                  <c:v>14</c:v>
                </c:pt>
                <c:pt idx="1377">
                  <c:v>14</c:v>
                </c:pt>
                <c:pt idx="1378">
                  <c:v>14</c:v>
                </c:pt>
                <c:pt idx="1379">
                  <c:v>14</c:v>
                </c:pt>
                <c:pt idx="1380">
                  <c:v>14</c:v>
                </c:pt>
                <c:pt idx="1381">
                  <c:v>14</c:v>
                </c:pt>
                <c:pt idx="1382">
                  <c:v>14</c:v>
                </c:pt>
                <c:pt idx="1383">
                  <c:v>14</c:v>
                </c:pt>
                <c:pt idx="1384">
                  <c:v>14</c:v>
                </c:pt>
                <c:pt idx="1385">
                  <c:v>14</c:v>
                </c:pt>
                <c:pt idx="1386">
                  <c:v>14</c:v>
                </c:pt>
                <c:pt idx="1387">
                  <c:v>14</c:v>
                </c:pt>
                <c:pt idx="1388">
                  <c:v>14</c:v>
                </c:pt>
                <c:pt idx="1389">
                  <c:v>14</c:v>
                </c:pt>
                <c:pt idx="1390">
                  <c:v>14</c:v>
                </c:pt>
                <c:pt idx="1391">
                  <c:v>14</c:v>
                </c:pt>
                <c:pt idx="1392">
                  <c:v>14</c:v>
                </c:pt>
                <c:pt idx="1393">
                  <c:v>14</c:v>
                </c:pt>
                <c:pt idx="1394">
                  <c:v>14</c:v>
                </c:pt>
                <c:pt idx="1395">
                  <c:v>14</c:v>
                </c:pt>
                <c:pt idx="1396">
                  <c:v>14</c:v>
                </c:pt>
                <c:pt idx="1397">
                  <c:v>14</c:v>
                </c:pt>
                <c:pt idx="1398">
                  <c:v>14</c:v>
                </c:pt>
                <c:pt idx="1399">
                  <c:v>14</c:v>
                </c:pt>
                <c:pt idx="1400">
                  <c:v>14</c:v>
                </c:pt>
                <c:pt idx="1401">
                  <c:v>14</c:v>
                </c:pt>
                <c:pt idx="1402">
                  <c:v>14</c:v>
                </c:pt>
                <c:pt idx="1403">
                  <c:v>14</c:v>
                </c:pt>
                <c:pt idx="1404">
                  <c:v>14</c:v>
                </c:pt>
                <c:pt idx="1405">
                  <c:v>14</c:v>
                </c:pt>
                <c:pt idx="1406">
                  <c:v>14</c:v>
                </c:pt>
                <c:pt idx="1407">
                  <c:v>14</c:v>
                </c:pt>
                <c:pt idx="1408">
                  <c:v>14</c:v>
                </c:pt>
                <c:pt idx="1409">
                  <c:v>14</c:v>
                </c:pt>
                <c:pt idx="1410">
                  <c:v>14</c:v>
                </c:pt>
                <c:pt idx="1411">
                  <c:v>14</c:v>
                </c:pt>
                <c:pt idx="1412">
                  <c:v>14</c:v>
                </c:pt>
                <c:pt idx="1413">
                  <c:v>14</c:v>
                </c:pt>
                <c:pt idx="1414">
                  <c:v>14</c:v>
                </c:pt>
                <c:pt idx="1415">
                  <c:v>14</c:v>
                </c:pt>
                <c:pt idx="1416">
                  <c:v>14</c:v>
                </c:pt>
                <c:pt idx="1417">
                  <c:v>14</c:v>
                </c:pt>
                <c:pt idx="1418">
                  <c:v>14</c:v>
                </c:pt>
                <c:pt idx="1419">
                  <c:v>14</c:v>
                </c:pt>
                <c:pt idx="1420">
                  <c:v>14</c:v>
                </c:pt>
                <c:pt idx="1421">
                  <c:v>14</c:v>
                </c:pt>
                <c:pt idx="1422">
                  <c:v>14</c:v>
                </c:pt>
                <c:pt idx="1423">
                  <c:v>14</c:v>
                </c:pt>
                <c:pt idx="1424">
                  <c:v>14</c:v>
                </c:pt>
                <c:pt idx="1425">
                  <c:v>14</c:v>
                </c:pt>
                <c:pt idx="1426">
                  <c:v>14</c:v>
                </c:pt>
                <c:pt idx="1427">
                  <c:v>14</c:v>
                </c:pt>
                <c:pt idx="1428">
                  <c:v>14</c:v>
                </c:pt>
                <c:pt idx="1429">
                  <c:v>14</c:v>
                </c:pt>
                <c:pt idx="1430">
                  <c:v>14</c:v>
                </c:pt>
                <c:pt idx="1431">
                  <c:v>14</c:v>
                </c:pt>
                <c:pt idx="1432">
                  <c:v>14</c:v>
                </c:pt>
                <c:pt idx="1433">
                  <c:v>14</c:v>
                </c:pt>
                <c:pt idx="1434">
                  <c:v>14</c:v>
                </c:pt>
                <c:pt idx="1435">
                  <c:v>14</c:v>
                </c:pt>
                <c:pt idx="1436">
                  <c:v>14</c:v>
                </c:pt>
                <c:pt idx="1437">
                  <c:v>14</c:v>
                </c:pt>
                <c:pt idx="1438">
                  <c:v>14</c:v>
                </c:pt>
                <c:pt idx="1439">
                  <c:v>14</c:v>
                </c:pt>
                <c:pt idx="1440">
                  <c:v>14</c:v>
                </c:pt>
                <c:pt idx="1441">
                  <c:v>14</c:v>
                </c:pt>
                <c:pt idx="1442">
                  <c:v>14</c:v>
                </c:pt>
                <c:pt idx="1443">
                  <c:v>14</c:v>
                </c:pt>
                <c:pt idx="1444">
                  <c:v>14</c:v>
                </c:pt>
                <c:pt idx="1445">
                  <c:v>14</c:v>
                </c:pt>
                <c:pt idx="1446">
                  <c:v>14</c:v>
                </c:pt>
                <c:pt idx="1447">
                  <c:v>14</c:v>
                </c:pt>
                <c:pt idx="1448">
                  <c:v>14</c:v>
                </c:pt>
                <c:pt idx="1449">
                  <c:v>14</c:v>
                </c:pt>
                <c:pt idx="1450">
                  <c:v>14</c:v>
                </c:pt>
                <c:pt idx="1451">
                  <c:v>14</c:v>
                </c:pt>
                <c:pt idx="1452">
                  <c:v>14</c:v>
                </c:pt>
                <c:pt idx="1453">
                  <c:v>14</c:v>
                </c:pt>
                <c:pt idx="1454">
                  <c:v>14</c:v>
                </c:pt>
                <c:pt idx="1455">
                  <c:v>14</c:v>
                </c:pt>
                <c:pt idx="1456">
                  <c:v>14</c:v>
                </c:pt>
                <c:pt idx="1457">
                  <c:v>14</c:v>
                </c:pt>
                <c:pt idx="1458">
                  <c:v>14</c:v>
                </c:pt>
                <c:pt idx="1459">
                  <c:v>14</c:v>
                </c:pt>
                <c:pt idx="1460">
                  <c:v>14</c:v>
                </c:pt>
                <c:pt idx="1461">
                  <c:v>14</c:v>
                </c:pt>
                <c:pt idx="1462">
                  <c:v>14</c:v>
                </c:pt>
                <c:pt idx="1463">
                  <c:v>14</c:v>
                </c:pt>
                <c:pt idx="1464">
                  <c:v>14</c:v>
                </c:pt>
                <c:pt idx="1465">
                  <c:v>14</c:v>
                </c:pt>
                <c:pt idx="1466">
                  <c:v>14</c:v>
                </c:pt>
                <c:pt idx="1467">
                  <c:v>14</c:v>
                </c:pt>
                <c:pt idx="1468">
                  <c:v>14</c:v>
                </c:pt>
                <c:pt idx="1469">
                  <c:v>14</c:v>
                </c:pt>
                <c:pt idx="1470">
                  <c:v>14</c:v>
                </c:pt>
                <c:pt idx="1471">
                  <c:v>14</c:v>
                </c:pt>
                <c:pt idx="1472">
                  <c:v>14</c:v>
                </c:pt>
                <c:pt idx="1473">
                  <c:v>14</c:v>
                </c:pt>
                <c:pt idx="1474">
                  <c:v>14</c:v>
                </c:pt>
                <c:pt idx="1475">
                  <c:v>14</c:v>
                </c:pt>
                <c:pt idx="1476">
                  <c:v>14</c:v>
                </c:pt>
                <c:pt idx="1477">
                  <c:v>14</c:v>
                </c:pt>
                <c:pt idx="1478">
                  <c:v>14</c:v>
                </c:pt>
                <c:pt idx="1479">
                  <c:v>14</c:v>
                </c:pt>
                <c:pt idx="1480">
                  <c:v>14</c:v>
                </c:pt>
                <c:pt idx="1481">
                  <c:v>14</c:v>
                </c:pt>
                <c:pt idx="1482">
                  <c:v>14</c:v>
                </c:pt>
                <c:pt idx="1483">
                  <c:v>14</c:v>
                </c:pt>
                <c:pt idx="1484">
                  <c:v>14</c:v>
                </c:pt>
                <c:pt idx="1485">
                  <c:v>14</c:v>
                </c:pt>
                <c:pt idx="1486">
                  <c:v>14</c:v>
                </c:pt>
                <c:pt idx="1487">
                  <c:v>14</c:v>
                </c:pt>
                <c:pt idx="1488">
                  <c:v>14</c:v>
                </c:pt>
                <c:pt idx="1489">
                  <c:v>14</c:v>
                </c:pt>
                <c:pt idx="1490">
                  <c:v>14</c:v>
                </c:pt>
                <c:pt idx="1491">
                  <c:v>14</c:v>
                </c:pt>
                <c:pt idx="1492">
                  <c:v>14</c:v>
                </c:pt>
                <c:pt idx="1493">
                  <c:v>14</c:v>
                </c:pt>
                <c:pt idx="1494">
                  <c:v>14</c:v>
                </c:pt>
                <c:pt idx="1495">
                  <c:v>14</c:v>
                </c:pt>
                <c:pt idx="1496">
                  <c:v>14</c:v>
                </c:pt>
                <c:pt idx="1497">
                  <c:v>14</c:v>
                </c:pt>
                <c:pt idx="1498">
                  <c:v>14</c:v>
                </c:pt>
                <c:pt idx="1499">
                  <c:v>14</c:v>
                </c:pt>
                <c:pt idx="1500">
                  <c:v>14</c:v>
                </c:pt>
                <c:pt idx="1501">
                  <c:v>14</c:v>
                </c:pt>
                <c:pt idx="1502">
                  <c:v>14</c:v>
                </c:pt>
                <c:pt idx="1503">
                  <c:v>14</c:v>
                </c:pt>
                <c:pt idx="1504">
                  <c:v>14</c:v>
                </c:pt>
                <c:pt idx="1505">
                  <c:v>14</c:v>
                </c:pt>
                <c:pt idx="1506">
                  <c:v>14</c:v>
                </c:pt>
                <c:pt idx="1507">
                  <c:v>14</c:v>
                </c:pt>
                <c:pt idx="1508">
                  <c:v>14</c:v>
                </c:pt>
                <c:pt idx="1509">
                  <c:v>14</c:v>
                </c:pt>
                <c:pt idx="1510">
                  <c:v>14</c:v>
                </c:pt>
                <c:pt idx="1511">
                  <c:v>14</c:v>
                </c:pt>
                <c:pt idx="1512">
                  <c:v>14</c:v>
                </c:pt>
                <c:pt idx="1513">
                  <c:v>14</c:v>
                </c:pt>
                <c:pt idx="1514">
                  <c:v>14</c:v>
                </c:pt>
                <c:pt idx="1515">
                  <c:v>14</c:v>
                </c:pt>
                <c:pt idx="1516">
                  <c:v>14</c:v>
                </c:pt>
                <c:pt idx="1517">
                  <c:v>14</c:v>
                </c:pt>
                <c:pt idx="1518">
                  <c:v>14</c:v>
                </c:pt>
                <c:pt idx="1519">
                  <c:v>14</c:v>
                </c:pt>
                <c:pt idx="1520">
                  <c:v>14</c:v>
                </c:pt>
                <c:pt idx="1521">
                  <c:v>14</c:v>
                </c:pt>
                <c:pt idx="1522">
                  <c:v>14</c:v>
                </c:pt>
                <c:pt idx="1523">
                  <c:v>14</c:v>
                </c:pt>
                <c:pt idx="1524">
                  <c:v>14</c:v>
                </c:pt>
                <c:pt idx="1525">
                  <c:v>14</c:v>
                </c:pt>
                <c:pt idx="1526">
                  <c:v>14</c:v>
                </c:pt>
                <c:pt idx="1527">
                  <c:v>14</c:v>
                </c:pt>
                <c:pt idx="1528">
                  <c:v>14</c:v>
                </c:pt>
                <c:pt idx="1529">
                  <c:v>14</c:v>
                </c:pt>
                <c:pt idx="1530">
                  <c:v>14</c:v>
                </c:pt>
                <c:pt idx="1531">
                  <c:v>14</c:v>
                </c:pt>
                <c:pt idx="1532">
                  <c:v>14</c:v>
                </c:pt>
                <c:pt idx="1533">
                  <c:v>14</c:v>
                </c:pt>
                <c:pt idx="1534">
                  <c:v>14</c:v>
                </c:pt>
                <c:pt idx="1535">
                  <c:v>14</c:v>
                </c:pt>
                <c:pt idx="1536">
                  <c:v>14</c:v>
                </c:pt>
                <c:pt idx="1537">
                  <c:v>14</c:v>
                </c:pt>
                <c:pt idx="1538">
                  <c:v>14</c:v>
                </c:pt>
                <c:pt idx="1539">
                  <c:v>14</c:v>
                </c:pt>
                <c:pt idx="1540">
                  <c:v>14</c:v>
                </c:pt>
                <c:pt idx="1541">
                  <c:v>14</c:v>
                </c:pt>
                <c:pt idx="1542">
                  <c:v>14</c:v>
                </c:pt>
                <c:pt idx="1543">
                  <c:v>14</c:v>
                </c:pt>
                <c:pt idx="1544">
                  <c:v>14</c:v>
                </c:pt>
                <c:pt idx="1545">
                  <c:v>14</c:v>
                </c:pt>
                <c:pt idx="1546">
                  <c:v>14</c:v>
                </c:pt>
                <c:pt idx="1547">
                  <c:v>14</c:v>
                </c:pt>
                <c:pt idx="1548">
                  <c:v>14</c:v>
                </c:pt>
                <c:pt idx="1549">
                  <c:v>14</c:v>
                </c:pt>
                <c:pt idx="1550">
                  <c:v>14</c:v>
                </c:pt>
                <c:pt idx="1551">
                  <c:v>14</c:v>
                </c:pt>
                <c:pt idx="1552">
                  <c:v>14</c:v>
                </c:pt>
                <c:pt idx="1553">
                  <c:v>14</c:v>
                </c:pt>
                <c:pt idx="1554">
                  <c:v>14</c:v>
                </c:pt>
                <c:pt idx="1555">
                  <c:v>14</c:v>
                </c:pt>
                <c:pt idx="1556">
                  <c:v>14</c:v>
                </c:pt>
                <c:pt idx="1557">
                  <c:v>14</c:v>
                </c:pt>
                <c:pt idx="1558">
                  <c:v>14</c:v>
                </c:pt>
                <c:pt idx="1559">
                  <c:v>14</c:v>
                </c:pt>
                <c:pt idx="1560">
                  <c:v>14</c:v>
                </c:pt>
                <c:pt idx="1561">
                  <c:v>14</c:v>
                </c:pt>
                <c:pt idx="1562">
                  <c:v>14</c:v>
                </c:pt>
                <c:pt idx="1563">
                  <c:v>14</c:v>
                </c:pt>
                <c:pt idx="1564">
                  <c:v>14</c:v>
                </c:pt>
                <c:pt idx="1565">
                  <c:v>14</c:v>
                </c:pt>
                <c:pt idx="1566">
                  <c:v>14</c:v>
                </c:pt>
                <c:pt idx="1567">
                  <c:v>14</c:v>
                </c:pt>
                <c:pt idx="1568">
                  <c:v>14</c:v>
                </c:pt>
                <c:pt idx="1569">
                  <c:v>14</c:v>
                </c:pt>
                <c:pt idx="1570">
                  <c:v>14</c:v>
                </c:pt>
                <c:pt idx="1571">
                  <c:v>14</c:v>
                </c:pt>
                <c:pt idx="1572">
                  <c:v>14</c:v>
                </c:pt>
                <c:pt idx="1573">
                  <c:v>14</c:v>
                </c:pt>
                <c:pt idx="1574">
                  <c:v>14</c:v>
                </c:pt>
                <c:pt idx="1575">
                  <c:v>14</c:v>
                </c:pt>
                <c:pt idx="1576">
                  <c:v>14</c:v>
                </c:pt>
                <c:pt idx="1577">
                  <c:v>14</c:v>
                </c:pt>
                <c:pt idx="1578">
                  <c:v>14</c:v>
                </c:pt>
                <c:pt idx="1579">
                  <c:v>14</c:v>
                </c:pt>
                <c:pt idx="1580">
                  <c:v>14</c:v>
                </c:pt>
                <c:pt idx="1581">
                  <c:v>14</c:v>
                </c:pt>
                <c:pt idx="1582">
                  <c:v>14</c:v>
                </c:pt>
                <c:pt idx="1583">
                  <c:v>14</c:v>
                </c:pt>
                <c:pt idx="1584">
                  <c:v>14</c:v>
                </c:pt>
                <c:pt idx="1585">
                  <c:v>14</c:v>
                </c:pt>
                <c:pt idx="1586">
                  <c:v>14</c:v>
                </c:pt>
                <c:pt idx="1587">
                  <c:v>14</c:v>
                </c:pt>
                <c:pt idx="1588">
                  <c:v>14</c:v>
                </c:pt>
                <c:pt idx="1589">
                  <c:v>14</c:v>
                </c:pt>
                <c:pt idx="1590">
                  <c:v>14</c:v>
                </c:pt>
                <c:pt idx="1591">
                  <c:v>14</c:v>
                </c:pt>
                <c:pt idx="1592">
                  <c:v>14</c:v>
                </c:pt>
                <c:pt idx="1593">
                  <c:v>14</c:v>
                </c:pt>
                <c:pt idx="1594">
                  <c:v>14</c:v>
                </c:pt>
                <c:pt idx="1595">
                  <c:v>14</c:v>
                </c:pt>
                <c:pt idx="1596">
                  <c:v>14</c:v>
                </c:pt>
                <c:pt idx="1597">
                  <c:v>14</c:v>
                </c:pt>
                <c:pt idx="1598">
                  <c:v>14</c:v>
                </c:pt>
                <c:pt idx="1599">
                  <c:v>14</c:v>
                </c:pt>
                <c:pt idx="1600">
                  <c:v>14</c:v>
                </c:pt>
                <c:pt idx="1601">
                  <c:v>14</c:v>
                </c:pt>
                <c:pt idx="1602">
                  <c:v>14</c:v>
                </c:pt>
                <c:pt idx="1603">
                  <c:v>14</c:v>
                </c:pt>
                <c:pt idx="1604">
                  <c:v>14</c:v>
                </c:pt>
                <c:pt idx="1605">
                  <c:v>14</c:v>
                </c:pt>
                <c:pt idx="1606">
                  <c:v>14</c:v>
                </c:pt>
                <c:pt idx="1607">
                  <c:v>14</c:v>
                </c:pt>
                <c:pt idx="1608">
                  <c:v>14</c:v>
                </c:pt>
                <c:pt idx="1609">
                  <c:v>14</c:v>
                </c:pt>
                <c:pt idx="1610">
                  <c:v>14</c:v>
                </c:pt>
                <c:pt idx="1611">
                  <c:v>14</c:v>
                </c:pt>
                <c:pt idx="1612">
                  <c:v>14</c:v>
                </c:pt>
                <c:pt idx="1613">
                  <c:v>14</c:v>
                </c:pt>
                <c:pt idx="1614">
                  <c:v>14</c:v>
                </c:pt>
                <c:pt idx="1615">
                  <c:v>14</c:v>
                </c:pt>
                <c:pt idx="1616">
                  <c:v>14</c:v>
                </c:pt>
                <c:pt idx="1617">
                  <c:v>14</c:v>
                </c:pt>
                <c:pt idx="1618">
                  <c:v>14</c:v>
                </c:pt>
                <c:pt idx="1619">
                  <c:v>14</c:v>
                </c:pt>
                <c:pt idx="1620">
                  <c:v>14</c:v>
                </c:pt>
                <c:pt idx="1621">
                  <c:v>14</c:v>
                </c:pt>
                <c:pt idx="1622">
                  <c:v>14</c:v>
                </c:pt>
                <c:pt idx="1623">
                  <c:v>14</c:v>
                </c:pt>
                <c:pt idx="1624">
                  <c:v>14</c:v>
                </c:pt>
                <c:pt idx="1625">
                  <c:v>14</c:v>
                </c:pt>
                <c:pt idx="1626">
                  <c:v>14</c:v>
                </c:pt>
                <c:pt idx="1627">
                  <c:v>14</c:v>
                </c:pt>
                <c:pt idx="1628">
                  <c:v>14</c:v>
                </c:pt>
                <c:pt idx="1629">
                  <c:v>14</c:v>
                </c:pt>
                <c:pt idx="1630">
                  <c:v>14</c:v>
                </c:pt>
                <c:pt idx="1631">
                  <c:v>14</c:v>
                </c:pt>
                <c:pt idx="1632">
                  <c:v>14</c:v>
                </c:pt>
                <c:pt idx="1633">
                  <c:v>14</c:v>
                </c:pt>
                <c:pt idx="1634">
                  <c:v>14</c:v>
                </c:pt>
                <c:pt idx="1635">
                  <c:v>14</c:v>
                </c:pt>
                <c:pt idx="1636">
                  <c:v>14</c:v>
                </c:pt>
                <c:pt idx="1637">
                  <c:v>14</c:v>
                </c:pt>
                <c:pt idx="1638">
                  <c:v>14</c:v>
                </c:pt>
                <c:pt idx="1639">
                  <c:v>14</c:v>
                </c:pt>
                <c:pt idx="1640">
                  <c:v>14</c:v>
                </c:pt>
                <c:pt idx="1641">
                  <c:v>14</c:v>
                </c:pt>
                <c:pt idx="1642">
                  <c:v>14</c:v>
                </c:pt>
                <c:pt idx="1643">
                  <c:v>14</c:v>
                </c:pt>
                <c:pt idx="1644">
                  <c:v>14</c:v>
                </c:pt>
                <c:pt idx="1645">
                  <c:v>14</c:v>
                </c:pt>
                <c:pt idx="1646">
                  <c:v>14</c:v>
                </c:pt>
                <c:pt idx="1647">
                  <c:v>14</c:v>
                </c:pt>
                <c:pt idx="1648">
                  <c:v>14</c:v>
                </c:pt>
                <c:pt idx="1649">
                  <c:v>14</c:v>
                </c:pt>
                <c:pt idx="1650">
                  <c:v>14</c:v>
                </c:pt>
                <c:pt idx="1651">
                  <c:v>14</c:v>
                </c:pt>
                <c:pt idx="1652">
                  <c:v>14</c:v>
                </c:pt>
                <c:pt idx="1653">
                  <c:v>14</c:v>
                </c:pt>
                <c:pt idx="1654">
                  <c:v>14</c:v>
                </c:pt>
                <c:pt idx="1655">
                  <c:v>14</c:v>
                </c:pt>
                <c:pt idx="1656">
                  <c:v>14</c:v>
                </c:pt>
                <c:pt idx="1657">
                  <c:v>14</c:v>
                </c:pt>
                <c:pt idx="1658">
                  <c:v>14</c:v>
                </c:pt>
                <c:pt idx="1659">
                  <c:v>14</c:v>
                </c:pt>
                <c:pt idx="1660">
                  <c:v>14</c:v>
                </c:pt>
                <c:pt idx="1661">
                  <c:v>14</c:v>
                </c:pt>
                <c:pt idx="1662">
                  <c:v>14</c:v>
                </c:pt>
                <c:pt idx="1663">
                  <c:v>14</c:v>
                </c:pt>
                <c:pt idx="1664">
                  <c:v>14</c:v>
                </c:pt>
                <c:pt idx="1665">
                  <c:v>14</c:v>
                </c:pt>
                <c:pt idx="1666">
                  <c:v>14</c:v>
                </c:pt>
                <c:pt idx="1667">
                  <c:v>14</c:v>
                </c:pt>
                <c:pt idx="1668">
                  <c:v>14</c:v>
                </c:pt>
                <c:pt idx="1669">
                  <c:v>14</c:v>
                </c:pt>
                <c:pt idx="1670">
                  <c:v>14</c:v>
                </c:pt>
                <c:pt idx="1671">
                  <c:v>14</c:v>
                </c:pt>
                <c:pt idx="1672">
                  <c:v>14</c:v>
                </c:pt>
                <c:pt idx="1673">
                  <c:v>14</c:v>
                </c:pt>
                <c:pt idx="1674">
                  <c:v>14</c:v>
                </c:pt>
                <c:pt idx="1675">
                  <c:v>14</c:v>
                </c:pt>
                <c:pt idx="1676">
                  <c:v>14</c:v>
                </c:pt>
                <c:pt idx="1677">
                  <c:v>14</c:v>
                </c:pt>
                <c:pt idx="1678">
                  <c:v>14</c:v>
                </c:pt>
                <c:pt idx="1679">
                  <c:v>14</c:v>
                </c:pt>
                <c:pt idx="1680">
                  <c:v>14</c:v>
                </c:pt>
                <c:pt idx="1681">
                  <c:v>14</c:v>
                </c:pt>
                <c:pt idx="1682">
                  <c:v>14</c:v>
                </c:pt>
                <c:pt idx="1683">
                  <c:v>14</c:v>
                </c:pt>
                <c:pt idx="1684">
                  <c:v>14</c:v>
                </c:pt>
                <c:pt idx="1685">
                  <c:v>14</c:v>
                </c:pt>
                <c:pt idx="1686">
                  <c:v>14</c:v>
                </c:pt>
                <c:pt idx="1687">
                  <c:v>14</c:v>
                </c:pt>
                <c:pt idx="1688">
                  <c:v>14</c:v>
                </c:pt>
                <c:pt idx="1689">
                  <c:v>14</c:v>
                </c:pt>
                <c:pt idx="1690">
                  <c:v>14</c:v>
                </c:pt>
                <c:pt idx="1691">
                  <c:v>14</c:v>
                </c:pt>
                <c:pt idx="1692">
                  <c:v>14</c:v>
                </c:pt>
                <c:pt idx="1693">
                  <c:v>14</c:v>
                </c:pt>
                <c:pt idx="1694">
                  <c:v>14</c:v>
                </c:pt>
                <c:pt idx="1695">
                  <c:v>14</c:v>
                </c:pt>
                <c:pt idx="1696">
                  <c:v>14</c:v>
                </c:pt>
                <c:pt idx="1697">
                  <c:v>14</c:v>
                </c:pt>
                <c:pt idx="1698">
                  <c:v>14</c:v>
                </c:pt>
                <c:pt idx="1699">
                  <c:v>14</c:v>
                </c:pt>
                <c:pt idx="1700">
                  <c:v>14</c:v>
                </c:pt>
                <c:pt idx="1701">
                  <c:v>14</c:v>
                </c:pt>
                <c:pt idx="1702">
                  <c:v>14</c:v>
                </c:pt>
                <c:pt idx="1703">
                  <c:v>14</c:v>
                </c:pt>
                <c:pt idx="1704">
                  <c:v>14</c:v>
                </c:pt>
                <c:pt idx="1705">
                  <c:v>14</c:v>
                </c:pt>
                <c:pt idx="1706">
                  <c:v>14</c:v>
                </c:pt>
                <c:pt idx="1707">
                  <c:v>14</c:v>
                </c:pt>
                <c:pt idx="1708">
                  <c:v>14</c:v>
                </c:pt>
                <c:pt idx="1709">
                  <c:v>14</c:v>
                </c:pt>
                <c:pt idx="1710">
                  <c:v>14</c:v>
                </c:pt>
                <c:pt idx="1711">
                  <c:v>14</c:v>
                </c:pt>
                <c:pt idx="1712">
                  <c:v>14</c:v>
                </c:pt>
                <c:pt idx="1713">
                  <c:v>14</c:v>
                </c:pt>
                <c:pt idx="1714">
                  <c:v>14</c:v>
                </c:pt>
                <c:pt idx="1715">
                  <c:v>14</c:v>
                </c:pt>
                <c:pt idx="1716">
                  <c:v>14</c:v>
                </c:pt>
                <c:pt idx="1717">
                  <c:v>14</c:v>
                </c:pt>
                <c:pt idx="1718">
                  <c:v>14</c:v>
                </c:pt>
                <c:pt idx="1719">
                  <c:v>14</c:v>
                </c:pt>
                <c:pt idx="1720">
                  <c:v>14</c:v>
                </c:pt>
                <c:pt idx="1721">
                  <c:v>14</c:v>
                </c:pt>
                <c:pt idx="1722">
                  <c:v>15</c:v>
                </c:pt>
                <c:pt idx="1723">
                  <c:v>15</c:v>
                </c:pt>
                <c:pt idx="1724">
                  <c:v>15</c:v>
                </c:pt>
                <c:pt idx="1725">
                  <c:v>15</c:v>
                </c:pt>
                <c:pt idx="1726">
                  <c:v>15</c:v>
                </c:pt>
                <c:pt idx="1727">
                  <c:v>15</c:v>
                </c:pt>
                <c:pt idx="1728">
                  <c:v>15</c:v>
                </c:pt>
                <c:pt idx="1729">
                  <c:v>15</c:v>
                </c:pt>
                <c:pt idx="1730">
                  <c:v>15</c:v>
                </c:pt>
                <c:pt idx="1731">
                  <c:v>15</c:v>
                </c:pt>
                <c:pt idx="1732">
                  <c:v>15</c:v>
                </c:pt>
                <c:pt idx="1733">
                  <c:v>15</c:v>
                </c:pt>
                <c:pt idx="1734">
                  <c:v>15</c:v>
                </c:pt>
                <c:pt idx="1735">
                  <c:v>15</c:v>
                </c:pt>
                <c:pt idx="1736">
                  <c:v>15</c:v>
                </c:pt>
                <c:pt idx="1737">
                  <c:v>15</c:v>
                </c:pt>
                <c:pt idx="1738">
                  <c:v>15</c:v>
                </c:pt>
                <c:pt idx="1739">
                  <c:v>15</c:v>
                </c:pt>
                <c:pt idx="1740">
                  <c:v>15</c:v>
                </c:pt>
                <c:pt idx="1741">
                  <c:v>15</c:v>
                </c:pt>
                <c:pt idx="1742">
                  <c:v>15</c:v>
                </c:pt>
                <c:pt idx="1743">
                  <c:v>15</c:v>
                </c:pt>
                <c:pt idx="1744">
                  <c:v>15</c:v>
                </c:pt>
                <c:pt idx="1745">
                  <c:v>15</c:v>
                </c:pt>
                <c:pt idx="1746">
                  <c:v>15</c:v>
                </c:pt>
                <c:pt idx="1747">
                  <c:v>15</c:v>
                </c:pt>
                <c:pt idx="1748">
                  <c:v>15</c:v>
                </c:pt>
                <c:pt idx="1749">
                  <c:v>15</c:v>
                </c:pt>
                <c:pt idx="1750">
                  <c:v>15</c:v>
                </c:pt>
                <c:pt idx="1751">
                  <c:v>15</c:v>
                </c:pt>
                <c:pt idx="1752">
                  <c:v>15</c:v>
                </c:pt>
                <c:pt idx="1753">
                  <c:v>15</c:v>
                </c:pt>
                <c:pt idx="1754">
                  <c:v>15</c:v>
                </c:pt>
                <c:pt idx="1755">
                  <c:v>15</c:v>
                </c:pt>
                <c:pt idx="1756">
                  <c:v>15</c:v>
                </c:pt>
                <c:pt idx="1757">
                  <c:v>15</c:v>
                </c:pt>
                <c:pt idx="1758">
                  <c:v>15</c:v>
                </c:pt>
                <c:pt idx="1759">
                  <c:v>15</c:v>
                </c:pt>
                <c:pt idx="1760">
                  <c:v>15</c:v>
                </c:pt>
                <c:pt idx="1761">
                  <c:v>15</c:v>
                </c:pt>
                <c:pt idx="1762">
                  <c:v>15</c:v>
                </c:pt>
                <c:pt idx="1763">
                  <c:v>15</c:v>
                </c:pt>
                <c:pt idx="1764">
                  <c:v>15</c:v>
                </c:pt>
                <c:pt idx="1765">
                  <c:v>15</c:v>
                </c:pt>
                <c:pt idx="1766">
                  <c:v>15</c:v>
                </c:pt>
                <c:pt idx="1767">
                  <c:v>15</c:v>
                </c:pt>
                <c:pt idx="1768">
                  <c:v>15</c:v>
                </c:pt>
                <c:pt idx="1769">
                  <c:v>15</c:v>
                </c:pt>
                <c:pt idx="1770">
                  <c:v>15</c:v>
                </c:pt>
                <c:pt idx="1771">
                  <c:v>15</c:v>
                </c:pt>
                <c:pt idx="1772">
                  <c:v>15</c:v>
                </c:pt>
                <c:pt idx="1773">
                  <c:v>15</c:v>
                </c:pt>
                <c:pt idx="1774">
                  <c:v>15</c:v>
                </c:pt>
                <c:pt idx="1775">
                  <c:v>15</c:v>
                </c:pt>
                <c:pt idx="1776">
                  <c:v>15</c:v>
                </c:pt>
                <c:pt idx="1777">
                  <c:v>15</c:v>
                </c:pt>
                <c:pt idx="1778">
                  <c:v>15</c:v>
                </c:pt>
                <c:pt idx="1779">
                  <c:v>15</c:v>
                </c:pt>
                <c:pt idx="1780">
                  <c:v>15</c:v>
                </c:pt>
                <c:pt idx="1781">
                  <c:v>15</c:v>
                </c:pt>
                <c:pt idx="1782">
                  <c:v>15</c:v>
                </c:pt>
                <c:pt idx="1783">
                  <c:v>15</c:v>
                </c:pt>
                <c:pt idx="1784">
                  <c:v>15</c:v>
                </c:pt>
                <c:pt idx="1785">
                  <c:v>15</c:v>
                </c:pt>
                <c:pt idx="1786">
                  <c:v>15</c:v>
                </c:pt>
                <c:pt idx="1787">
                  <c:v>15</c:v>
                </c:pt>
                <c:pt idx="1788">
                  <c:v>15</c:v>
                </c:pt>
                <c:pt idx="1789">
                  <c:v>15</c:v>
                </c:pt>
                <c:pt idx="1790">
                  <c:v>15</c:v>
                </c:pt>
                <c:pt idx="1791">
                  <c:v>15</c:v>
                </c:pt>
                <c:pt idx="1792">
                  <c:v>15</c:v>
                </c:pt>
                <c:pt idx="1793">
                  <c:v>15</c:v>
                </c:pt>
                <c:pt idx="1794">
                  <c:v>15</c:v>
                </c:pt>
                <c:pt idx="1795">
                  <c:v>15</c:v>
                </c:pt>
                <c:pt idx="1796">
                  <c:v>15</c:v>
                </c:pt>
                <c:pt idx="1797">
                  <c:v>15</c:v>
                </c:pt>
                <c:pt idx="1798">
                  <c:v>15</c:v>
                </c:pt>
                <c:pt idx="1799">
                  <c:v>15</c:v>
                </c:pt>
                <c:pt idx="1800">
                  <c:v>15</c:v>
                </c:pt>
                <c:pt idx="1801">
                  <c:v>15</c:v>
                </c:pt>
                <c:pt idx="1802">
                  <c:v>15</c:v>
                </c:pt>
                <c:pt idx="1803">
                  <c:v>15</c:v>
                </c:pt>
                <c:pt idx="1804">
                  <c:v>15</c:v>
                </c:pt>
                <c:pt idx="1805">
                  <c:v>15</c:v>
                </c:pt>
                <c:pt idx="1806">
                  <c:v>15</c:v>
                </c:pt>
                <c:pt idx="1807">
                  <c:v>15</c:v>
                </c:pt>
                <c:pt idx="1808">
                  <c:v>15</c:v>
                </c:pt>
                <c:pt idx="1809">
                  <c:v>15</c:v>
                </c:pt>
                <c:pt idx="1810">
                  <c:v>15</c:v>
                </c:pt>
                <c:pt idx="1811">
                  <c:v>15</c:v>
                </c:pt>
                <c:pt idx="1812">
                  <c:v>14</c:v>
                </c:pt>
                <c:pt idx="1813">
                  <c:v>14</c:v>
                </c:pt>
                <c:pt idx="1814">
                  <c:v>14</c:v>
                </c:pt>
                <c:pt idx="1815">
                  <c:v>14</c:v>
                </c:pt>
                <c:pt idx="1816">
                  <c:v>14</c:v>
                </c:pt>
                <c:pt idx="1817">
                  <c:v>14</c:v>
                </c:pt>
                <c:pt idx="1818">
                  <c:v>14</c:v>
                </c:pt>
                <c:pt idx="1819">
                  <c:v>14</c:v>
                </c:pt>
                <c:pt idx="1820">
                  <c:v>14</c:v>
                </c:pt>
                <c:pt idx="1821">
                  <c:v>14</c:v>
                </c:pt>
                <c:pt idx="1822">
                  <c:v>14</c:v>
                </c:pt>
                <c:pt idx="1823">
                  <c:v>14</c:v>
                </c:pt>
                <c:pt idx="1824">
                  <c:v>14</c:v>
                </c:pt>
                <c:pt idx="1825">
                  <c:v>14</c:v>
                </c:pt>
                <c:pt idx="1826">
                  <c:v>14</c:v>
                </c:pt>
                <c:pt idx="1827">
                  <c:v>14</c:v>
                </c:pt>
                <c:pt idx="1828">
                  <c:v>14</c:v>
                </c:pt>
                <c:pt idx="1829">
                  <c:v>14</c:v>
                </c:pt>
                <c:pt idx="1830">
                  <c:v>14</c:v>
                </c:pt>
                <c:pt idx="1831">
                  <c:v>14</c:v>
                </c:pt>
                <c:pt idx="1832">
                  <c:v>13</c:v>
                </c:pt>
                <c:pt idx="1833">
                  <c:v>13</c:v>
                </c:pt>
                <c:pt idx="1834">
                  <c:v>13</c:v>
                </c:pt>
                <c:pt idx="1835">
                  <c:v>13</c:v>
                </c:pt>
                <c:pt idx="1836">
                  <c:v>13</c:v>
                </c:pt>
                <c:pt idx="1837">
                  <c:v>13</c:v>
                </c:pt>
                <c:pt idx="1838">
                  <c:v>13</c:v>
                </c:pt>
                <c:pt idx="1839">
                  <c:v>13</c:v>
                </c:pt>
                <c:pt idx="1840">
                  <c:v>13</c:v>
                </c:pt>
                <c:pt idx="1841">
                  <c:v>13</c:v>
                </c:pt>
                <c:pt idx="1842">
                  <c:v>13</c:v>
                </c:pt>
                <c:pt idx="1843">
                  <c:v>13</c:v>
                </c:pt>
                <c:pt idx="1844">
                  <c:v>13</c:v>
                </c:pt>
                <c:pt idx="1845">
                  <c:v>13</c:v>
                </c:pt>
                <c:pt idx="1846">
                  <c:v>13</c:v>
                </c:pt>
                <c:pt idx="1847">
                  <c:v>13</c:v>
                </c:pt>
                <c:pt idx="1848">
                  <c:v>13</c:v>
                </c:pt>
                <c:pt idx="1849">
                  <c:v>13</c:v>
                </c:pt>
                <c:pt idx="1850">
                  <c:v>13</c:v>
                </c:pt>
                <c:pt idx="1851">
                  <c:v>13</c:v>
                </c:pt>
                <c:pt idx="1852">
                  <c:v>13</c:v>
                </c:pt>
                <c:pt idx="1853">
                  <c:v>13</c:v>
                </c:pt>
                <c:pt idx="1854">
                  <c:v>13</c:v>
                </c:pt>
                <c:pt idx="1855">
                  <c:v>13</c:v>
                </c:pt>
                <c:pt idx="1856">
                  <c:v>13</c:v>
                </c:pt>
                <c:pt idx="1857">
                  <c:v>13</c:v>
                </c:pt>
                <c:pt idx="1858">
                  <c:v>13</c:v>
                </c:pt>
                <c:pt idx="1859">
                  <c:v>13</c:v>
                </c:pt>
                <c:pt idx="1860">
                  <c:v>13</c:v>
                </c:pt>
                <c:pt idx="1861">
                  <c:v>13</c:v>
                </c:pt>
                <c:pt idx="1862">
                  <c:v>10</c:v>
                </c:pt>
                <c:pt idx="1863">
                  <c:v>10</c:v>
                </c:pt>
                <c:pt idx="1864">
                  <c:v>10</c:v>
                </c:pt>
                <c:pt idx="1865">
                  <c:v>10</c:v>
                </c:pt>
                <c:pt idx="1866">
                  <c:v>10</c:v>
                </c:pt>
                <c:pt idx="1867">
                  <c:v>10</c:v>
                </c:pt>
                <c:pt idx="1868">
                  <c:v>10</c:v>
                </c:pt>
                <c:pt idx="1869">
                  <c:v>10</c:v>
                </c:pt>
                <c:pt idx="1870">
                  <c:v>10</c:v>
                </c:pt>
                <c:pt idx="1871">
                  <c:v>10</c:v>
                </c:pt>
                <c:pt idx="1872">
                  <c:v>10</c:v>
                </c:pt>
                <c:pt idx="1873">
                  <c:v>10</c:v>
                </c:pt>
                <c:pt idx="1874">
                  <c:v>10</c:v>
                </c:pt>
                <c:pt idx="1875">
                  <c:v>10</c:v>
                </c:pt>
                <c:pt idx="1876">
                  <c:v>10</c:v>
                </c:pt>
                <c:pt idx="1877">
                  <c:v>10</c:v>
                </c:pt>
                <c:pt idx="1878">
                  <c:v>10</c:v>
                </c:pt>
                <c:pt idx="1879">
                  <c:v>10</c:v>
                </c:pt>
                <c:pt idx="1880">
                  <c:v>10</c:v>
                </c:pt>
                <c:pt idx="1881">
                  <c:v>10</c:v>
                </c:pt>
                <c:pt idx="1882">
                  <c:v>10</c:v>
                </c:pt>
                <c:pt idx="1883">
                  <c:v>10</c:v>
                </c:pt>
                <c:pt idx="1884">
                  <c:v>10</c:v>
                </c:pt>
                <c:pt idx="1885">
                  <c:v>10</c:v>
                </c:pt>
                <c:pt idx="1886">
                  <c:v>10</c:v>
                </c:pt>
                <c:pt idx="1887">
                  <c:v>10</c:v>
                </c:pt>
                <c:pt idx="1888">
                  <c:v>10</c:v>
                </c:pt>
                <c:pt idx="1889">
                  <c:v>10</c:v>
                </c:pt>
                <c:pt idx="1890">
                  <c:v>10</c:v>
                </c:pt>
                <c:pt idx="1891">
                  <c:v>10</c:v>
                </c:pt>
                <c:pt idx="1892">
                  <c:v>8</c:v>
                </c:pt>
                <c:pt idx="1893">
                  <c:v>8</c:v>
                </c:pt>
                <c:pt idx="1894">
                  <c:v>8</c:v>
                </c:pt>
                <c:pt idx="1895">
                  <c:v>8</c:v>
                </c:pt>
                <c:pt idx="1896">
                  <c:v>8</c:v>
                </c:pt>
                <c:pt idx="1897">
                  <c:v>8</c:v>
                </c:pt>
                <c:pt idx="1898">
                  <c:v>8</c:v>
                </c:pt>
                <c:pt idx="1899">
                  <c:v>8</c:v>
                </c:pt>
                <c:pt idx="1900">
                  <c:v>8</c:v>
                </c:pt>
                <c:pt idx="1901">
                  <c:v>8</c:v>
                </c:pt>
                <c:pt idx="1902">
                  <c:v>6</c:v>
                </c:pt>
                <c:pt idx="1903">
                  <c:v>6</c:v>
                </c:pt>
                <c:pt idx="1904">
                  <c:v>6</c:v>
                </c:pt>
                <c:pt idx="1905">
                  <c:v>6</c:v>
                </c:pt>
                <c:pt idx="1906">
                  <c:v>6</c:v>
                </c:pt>
                <c:pt idx="1907">
                  <c:v>6</c:v>
                </c:pt>
                <c:pt idx="1908">
                  <c:v>6</c:v>
                </c:pt>
                <c:pt idx="1909">
                  <c:v>6</c:v>
                </c:pt>
                <c:pt idx="1910">
                  <c:v>6</c:v>
                </c:pt>
                <c:pt idx="1911">
                  <c:v>6</c:v>
                </c:pt>
                <c:pt idx="1912">
                  <c:v>6</c:v>
                </c:pt>
                <c:pt idx="1913">
                  <c:v>6</c:v>
                </c:pt>
                <c:pt idx="1914">
                  <c:v>6</c:v>
                </c:pt>
                <c:pt idx="1915">
                  <c:v>6</c:v>
                </c:pt>
                <c:pt idx="1916">
                  <c:v>6</c:v>
                </c:pt>
                <c:pt idx="1917">
                  <c:v>6</c:v>
                </c:pt>
                <c:pt idx="1918">
                  <c:v>6</c:v>
                </c:pt>
                <c:pt idx="1919">
                  <c:v>6</c:v>
                </c:pt>
                <c:pt idx="1920">
                  <c:v>6</c:v>
                </c:pt>
                <c:pt idx="1921">
                  <c:v>6</c:v>
                </c:pt>
                <c:pt idx="1922">
                  <c:v>6</c:v>
                </c:pt>
                <c:pt idx="1923">
                  <c:v>6</c:v>
                </c:pt>
                <c:pt idx="1924">
                  <c:v>6</c:v>
                </c:pt>
                <c:pt idx="1925">
                  <c:v>6</c:v>
                </c:pt>
                <c:pt idx="1926">
                  <c:v>6</c:v>
                </c:pt>
                <c:pt idx="1927">
                  <c:v>6</c:v>
                </c:pt>
                <c:pt idx="1928">
                  <c:v>16</c:v>
                </c:pt>
                <c:pt idx="1929">
                  <c:v>16</c:v>
                </c:pt>
                <c:pt idx="1930">
                  <c:v>16</c:v>
                </c:pt>
                <c:pt idx="1931">
                  <c:v>16</c:v>
                </c:pt>
                <c:pt idx="1932">
                  <c:v>16</c:v>
                </c:pt>
                <c:pt idx="1933">
                  <c:v>16</c:v>
                </c:pt>
                <c:pt idx="1934">
                  <c:v>16</c:v>
                </c:pt>
                <c:pt idx="1935">
                  <c:v>16</c:v>
                </c:pt>
                <c:pt idx="1936">
                  <c:v>16</c:v>
                </c:pt>
                <c:pt idx="1937">
                  <c:v>16</c:v>
                </c:pt>
                <c:pt idx="1938">
                  <c:v>16</c:v>
                </c:pt>
                <c:pt idx="1939">
                  <c:v>16</c:v>
                </c:pt>
                <c:pt idx="1940">
                  <c:v>16</c:v>
                </c:pt>
                <c:pt idx="1941">
                  <c:v>16</c:v>
                </c:pt>
                <c:pt idx="1942">
                  <c:v>16</c:v>
                </c:pt>
                <c:pt idx="1943">
                  <c:v>16</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9</c:v>
                </c:pt>
                <c:pt idx="1971">
                  <c:v>9</c:v>
                </c:pt>
                <c:pt idx="1972">
                  <c:v>9</c:v>
                </c:pt>
                <c:pt idx="1973">
                  <c:v>9</c:v>
                </c:pt>
                <c:pt idx="1974">
                  <c:v>9</c:v>
                </c:pt>
                <c:pt idx="1975">
                  <c:v>9</c:v>
                </c:pt>
                <c:pt idx="1976">
                  <c:v>9</c:v>
                </c:pt>
                <c:pt idx="1977">
                  <c:v>9</c:v>
                </c:pt>
                <c:pt idx="1978">
                  <c:v>9</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16</c:v>
                </c:pt>
                <c:pt idx="2015">
                  <c:v>16</c:v>
                </c:pt>
                <c:pt idx="2016">
                  <c:v>16</c:v>
                </c:pt>
                <c:pt idx="2017">
                  <c:v>16</c:v>
                </c:pt>
                <c:pt idx="2018">
                  <c:v>16</c:v>
                </c:pt>
                <c:pt idx="2019">
                  <c:v>16</c:v>
                </c:pt>
                <c:pt idx="2020">
                  <c:v>16</c:v>
                </c:pt>
                <c:pt idx="2021">
                  <c:v>16</c:v>
                </c:pt>
                <c:pt idx="2022">
                  <c:v>16</c:v>
                </c:pt>
                <c:pt idx="2023">
                  <c:v>16</c:v>
                </c:pt>
                <c:pt idx="2024">
                  <c:v>16</c:v>
                </c:pt>
                <c:pt idx="2025">
                  <c:v>16</c:v>
                </c:pt>
                <c:pt idx="2026">
                  <c:v>16</c:v>
                </c:pt>
                <c:pt idx="2027">
                  <c:v>16</c:v>
                </c:pt>
                <c:pt idx="2028">
                  <c:v>16</c:v>
                </c:pt>
                <c:pt idx="2029">
                  <c:v>16</c:v>
                </c:pt>
                <c:pt idx="2030">
                  <c:v>16</c:v>
                </c:pt>
                <c:pt idx="2031">
                  <c:v>16</c:v>
                </c:pt>
                <c:pt idx="2032">
                  <c:v>16</c:v>
                </c:pt>
                <c:pt idx="2033">
                  <c:v>16</c:v>
                </c:pt>
                <c:pt idx="2034">
                  <c:v>16</c:v>
                </c:pt>
                <c:pt idx="2035">
                  <c:v>16</c:v>
                </c:pt>
                <c:pt idx="2036">
                  <c:v>16</c:v>
                </c:pt>
                <c:pt idx="2037">
                  <c:v>16</c:v>
                </c:pt>
                <c:pt idx="2038">
                  <c:v>16</c:v>
                </c:pt>
                <c:pt idx="2039">
                  <c:v>16</c:v>
                </c:pt>
                <c:pt idx="2040">
                  <c:v>16</c:v>
                </c:pt>
                <c:pt idx="2041">
                  <c:v>16</c:v>
                </c:pt>
                <c:pt idx="2042">
                  <c:v>16</c:v>
                </c:pt>
                <c:pt idx="2043">
                  <c:v>16</c:v>
                </c:pt>
                <c:pt idx="2044">
                  <c:v>16</c:v>
                </c:pt>
                <c:pt idx="2045">
                  <c:v>16</c:v>
                </c:pt>
                <c:pt idx="2046">
                  <c:v>16</c:v>
                </c:pt>
                <c:pt idx="2047">
                  <c:v>16</c:v>
                </c:pt>
                <c:pt idx="2048">
                  <c:v>16</c:v>
                </c:pt>
                <c:pt idx="2049">
                  <c:v>16</c:v>
                </c:pt>
                <c:pt idx="2050">
                  <c:v>16</c:v>
                </c:pt>
                <c:pt idx="2051">
                  <c:v>16</c:v>
                </c:pt>
                <c:pt idx="2052">
                  <c:v>16</c:v>
                </c:pt>
                <c:pt idx="2053">
                  <c:v>16</c:v>
                </c:pt>
                <c:pt idx="2054">
                  <c:v>16</c:v>
                </c:pt>
                <c:pt idx="2055">
                  <c:v>16</c:v>
                </c:pt>
                <c:pt idx="2056">
                  <c:v>16</c:v>
                </c:pt>
                <c:pt idx="2057">
                  <c:v>16</c:v>
                </c:pt>
                <c:pt idx="2058">
                  <c:v>16</c:v>
                </c:pt>
                <c:pt idx="2059">
                  <c:v>16</c:v>
                </c:pt>
                <c:pt idx="2060">
                  <c:v>16</c:v>
                </c:pt>
                <c:pt idx="2061">
                  <c:v>16</c:v>
                </c:pt>
                <c:pt idx="2062">
                  <c:v>16</c:v>
                </c:pt>
                <c:pt idx="2063">
                  <c:v>16</c:v>
                </c:pt>
                <c:pt idx="2064">
                  <c:v>16</c:v>
                </c:pt>
                <c:pt idx="2065">
                  <c:v>16</c:v>
                </c:pt>
                <c:pt idx="2066">
                  <c:v>16</c:v>
                </c:pt>
                <c:pt idx="2067">
                  <c:v>16</c:v>
                </c:pt>
                <c:pt idx="2068">
                  <c:v>16</c:v>
                </c:pt>
                <c:pt idx="2069">
                  <c:v>16</c:v>
                </c:pt>
                <c:pt idx="2070">
                  <c:v>16</c:v>
                </c:pt>
                <c:pt idx="2071">
                  <c:v>16</c:v>
                </c:pt>
                <c:pt idx="2072">
                  <c:v>16</c:v>
                </c:pt>
                <c:pt idx="2073">
                  <c:v>16</c:v>
                </c:pt>
                <c:pt idx="2074">
                  <c:v>16</c:v>
                </c:pt>
                <c:pt idx="2075">
                  <c:v>16</c:v>
                </c:pt>
                <c:pt idx="2076">
                  <c:v>16</c:v>
                </c:pt>
                <c:pt idx="2077">
                  <c:v>16</c:v>
                </c:pt>
                <c:pt idx="2078">
                  <c:v>16</c:v>
                </c:pt>
                <c:pt idx="2079">
                  <c:v>16</c:v>
                </c:pt>
                <c:pt idx="2080">
                  <c:v>16</c:v>
                </c:pt>
                <c:pt idx="2081">
                  <c:v>16</c:v>
                </c:pt>
                <c:pt idx="2082">
                  <c:v>16</c:v>
                </c:pt>
                <c:pt idx="2083">
                  <c:v>16</c:v>
                </c:pt>
                <c:pt idx="2084">
                  <c:v>16</c:v>
                </c:pt>
                <c:pt idx="2085">
                  <c:v>16</c:v>
                </c:pt>
                <c:pt idx="2086">
                  <c:v>16</c:v>
                </c:pt>
                <c:pt idx="2087">
                  <c:v>16</c:v>
                </c:pt>
                <c:pt idx="2088">
                  <c:v>16</c:v>
                </c:pt>
                <c:pt idx="2089">
                  <c:v>16</c:v>
                </c:pt>
                <c:pt idx="2090">
                  <c:v>16</c:v>
                </c:pt>
                <c:pt idx="2091">
                  <c:v>16</c:v>
                </c:pt>
                <c:pt idx="2092">
                  <c:v>16</c:v>
                </c:pt>
                <c:pt idx="2093">
                  <c:v>16</c:v>
                </c:pt>
                <c:pt idx="2094">
                  <c:v>16</c:v>
                </c:pt>
                <c:pt idx="2095">
                  <c:v>16</c:v>
                </c:pt>
                <c:pt idx="2096">
                  <c:v>16</c:v>
                </c:pt>
                <c:pt idx="2097">
                  <c:v>16</c:v>
                </c:pt>
                <c:pt idx="2098">
                  <c:v>16</c:v>
                </c:pt>
                <c:pt idx="2099">
                  <c:v>16</c:v>
                </c:pt>
                <c:pt idx="2100">
                  <c:v>16</c:v>
                </c:pt>
                <c:pt idx="2101">
                  <c:v>16</c:v>
                </c:pt>
                <c:pt idx="2102">
                  <c:v>16</c:v>
                </c:pt>
                <c:pt idx="2103">
                  <c:v>16</c:v>
                </c:pt>
                <c:pt idx="2104">
                  <c:v>16</c:v>
                </c:pt>
                <c:pt idx="2105">
                  <c:v>16</c:v>
                </c:pt>
                <c:pt idx="2106">
                  <c:v>16</c:v>
                </c:pt>
                <c:pt idx="2107">
                  <c:v>16</c:v>
                </c:pt>
                <c:pt idx="2108">
                  <c:v>16</c:v>
                </c:pt>
                <c:pt idx="2109">
                  <c:v>16</c:v>
                </c:pt>
                <c:pt idx="2110">
                  <c:v>16</c:v>
                </c:pt>
                <c:pt idx="2111">
                  <c:v>16</c:v>
                </c:pt>
                <c:pt idx="2112">
                  <c:v>16</c:v>
                </c:pt>
                <c:pt idx="2113">
                  <c:v>16</c:v>
                </c:pt>
                <c:pt idx="2114">
                  <c:v>16</c:v>
                </c:pt>
                <c:pt idx="2115">
                  <c:v>16</c:v>
                </c:pt>
                <c:pt idx="2116">
                  <c:v>16</c:v>
                </c:pt>
                <c:pt idx="2117">
                  <c:v>16</c:v>
                </c:pt>
                <c:pt idx="2118">
                  <c:v>16</c:v>
                </c:pt>
                <c:pt idx="2119">
                  <c:v>16</c:v>
                </c:pt>
                <c:pt idx="2120">
                  <c:v>16</c:v>
                </c:pt>
                <c:pt idx="2121">
                  <c:v>16</c:v>
                </c:pt>
                <c:pt idx="2122">
                  <c:v>16</c:v>
                </c:pt>
                <c:pt idx="2123">
                  <c:v>16</c:v>
                </c:pt>
                <c:pt idx="2124">
                  <c:v>16</c:v>
                </c:pt>
                <c:pt idx="2125">
                  <c:v>16</c:v>
                </c:pt>
                <c:pt idx="2126">
                  <c:v>16</c:v>
                </c:pt>
                <c:pt idx="2127">
                  <c:v>16</c:v>
                </c:pt>
                <c:pt idx="2128">
                  <c:v>16</c:v>
                </c:pt>
                <c:pt idx="2129">
                  <c:v>16</c:v>
                </c:pt>
                <c:pt idx="2130">
                  <c:v>16</c:v>
                </c:pt>
                <c:pt idx="2131">
                  <c:v>16</c:v>
                </c:pt>
                <c:pt idx="2132">
                  <c:v>16</c:v>
                </c:pt>
                <c:pt idx="2133">
                  <c:v>16</c:v>
                </c:pt>
                <c:pt idx="2134">
                  <c:v>16</c:v>
                </c:pt>
                <c:pt idx="2135">
                  <c:v>16</c:v>
                </c:pt>
                <c:pt idx="2136">
                  <c:v>16</c:v>
                </c:pt>
                <c:pt idx="2137">
                  <c:v>16</c:v>
                </c:pt>
                <c:pt idx="2138">
                  <c:v>16</c:v>
                </c:pt>
                <c:pt idx="2139">
                  <c:v>16</c:v>
                </c:pt>
                <c:pt idx="2140">
                  <c:v>16</c:v>
                </c:pt>
                <c:pt idx="2141">
                  <c:v>16</c:v>
                </c:pt>
                <c:pt idx="2142">
                  <c:v>16</c:v>
                </c:pt>
                <c:pt idx="2143">
                  <c:v>16</c:v>
                </c:pt>
                <c:pt idx="2144">
                  <c:v>16</c:v>
                </c:pt>
                <c:pt idx="2145">
                  <c:v>16</c:v>
                </c:pt>
                <c:pt idx="2146">
                  <c:v>16</c:v>
                </c:pt>
                <c:pt idx="2147">
                  <c:v>16</c:v>
                </c:pt>
                <c:pt idx="2148">
                  <c:v>16</c:v>
                </c:pt>
                <c:pt idx="2149">
                  <c:v>16</c:v>
                </c:pt>
                <c:pt idx="2150">
                  <c:v>16</c:v>
                </c:pt>
                <c:pt idx="2151">
                  <c:v>16</c:v>
                </c:pt>
                <c:pt idx="2152">
                  <c:v>16</c:v>
                </c:pt>
                <c:pt idx="2153">
                  <c:v>16</c:v>
                </c:pt>
                <c:pt idx="2154">
                  <c:v>16</c:v>
                </c:pt>
                <c:pt idx="2155">
                  <c:v>16</c:v>
                </c:pt>
                <c:pt idx="2156">
                  <c:v>16</c:v>
                </c:pt>
                <c:pt idx="2157">
                  <c:v>16</c:v>
                </c:pt>
                <c:pt idx="2158">
                  <c:v>16</c:v>
                </c:pt>
                <c:pt idx="2159">
                  <c:v>16</c:v>
                </c:pt>
                <c:pt idx="2160">
                  <c:v>16</c:v>
                </c:pt>
                <c:pt idx="2161">
                  <c:v>16</c:v>
                </c:pt>
                <c:pt idx="2162">
                  <c:v>16</c:v>
                </c:pt>
                <c:pt idx="2163">
                  <c:v>16</c:v>
                </c:pt>
                <c:pt idx="2164">
                  <c:v>16</c:v>
                </c:pt>
                <c:pt idx="2165">
                  <c:v>16</c:v>
                </c:pt>
                <c:pt idx="2166">
                  <c:v>16</c:v>
                </c:pt>
                <c:pt idx="2167">
                  <c:v>16</c:v>
                </c:pt>
                <c:pt idx="2168">
                  <c:v>16</c:v>
                </c:pt>
                <c:pt idx="2169">
                  <c:v>16</c:v>
                </c:pt>
                <c:pt idx="2170">
                  <c:v>16</c:v>
                </c:pt>
                <c:pt idx="2171">
                  <c:v>16</c:v>
                </c:pt>
                <c:pt idx="2172">
                  <c:v>16</c:v>
                </c:pt>
                <c:pt idx="2173">
                  <c:v>16</c:v>
                </c:pt>
                <c:pt idx="2174">
                  <c:v>16</c:v>
                </c:pt>
                <c:pt idx="2175">
                  <c:v>16</c:v>
                </c:pt>
                <c:pt idx="2176">
                  <c:v>16</c:v>
                </c:pt>
                <c:pt idx="2177">
                  <c:v>16</c:v>
                </c:pt>
                <c:pt idx="2178">
                  <c:v>16</c:v>
                </c:pt>
                <c:pt idx="2179">
                  <c:v>16</c:v>
                </c:pt>
                <c:pt idx="2180">
                  <c:v>16</c:v>
                </c:pt>
                <c:pt idx="2181">
                  <c:v>16</c:v>
                </c:pt>
                <c:pt idx="2182">
                  <c:v>16</c:v>
                </c:pt>
                <c:pt idx="2183">
                  <c:v>16</c:v>
                </c:pt>
                <c:pt idx="2184">
                  <c:v>16</c:v>
                </c:pt>
                <c:pt idx="2185">
                  <c:v>16</c:v>
                </c:pt>
                <c:pt idx="2186">
                  <c:v>16</c:v>
                </c:pt>
                <c:pt idx="2187">
                  <c:v>16</c:v>
                </c:pt>
                <c:pt idx="2188">
                  <c:v>16</c:v>
                </c:pt>
                <c:pt idx="2189">
                  <c:v>16</c:v>
                </c:pt>
                <c:pt idx="2190">
                  <c:v>16</c:v>
                </c:pt>
                <c:pt idx="2191">
                  <c:v>16</c:v>
                </c:pt>
                <c:pt idx="2192">
                  <c:v>16</c:v>
                </c:pt>
                <c:pt idx="2193">
                  <c:v>16</c:v>
                </c:pt>
                <c:pt idx="2194">
                  <c:v>16</c:v>
                </c:pt>
                <c:pt idx="2195">
                  <c:v>16</c:v>
                </c:pt>
                <c:pt idx="2196">
                  <c:v>16</c:v>
                </c:pt>
                <c:pt idx="2197">
                  <c:v>16</c:v>
                </c:pt>
                <c:pt idx="2198">
                  <c:v>16</c:v>
                </c:pt>
                <c:pt idx="2199">
                  <c:v>16</c:v>
                </c:pt>
                <c:pt idx="2200">
                  <c:v>16</c:v>
                </c:pt>
                <c:pt idx="2201">
                  <c:v>16</c:v>
                </c:pt>
                <c:pt idx="2202">
                  <c:v>16</c:v>
                </c:pt>
                <c:pt idx="2203">
                  <c:v>16</c:v>
                </c:pt>
                <c:pt idx="2204">
                  <c:v>16</c:v>
                </c:pt>
                <c:pt idx="2205">
                  <c:v>16</c:v>
                </c:pt>
                <c:pt idx="2206">
                  <c:v>16</c:v>
                </c:pt>
                <c:pt idx="2207">
                  <c:v>16</c:v>
                </c:pt>
                <c:pt idx="2208">
                  <c:v>16</c:v>
                </c:pt>
                <c:pt idx="2209">
                  <c:v>16</c:v>
                </c:pt>
                <c:pt idx="2210">
                  <c:v>16</c:v>
                </c:pt>
                <c:pt idx="2211">
                  <c:v>16</c:v>
                </c:pt>
                <c:pt idx="2212">
                  <c:v>16</c:v>
                </c:pt>
                <c:pt idx="2213">
                  <c:v>16</c:v>
                </c:pt>
                <c:pt idx="2214">
                  <c:v>16</c:v>
                </c:pt>
                <c:pt idx="2215">
                  <c:v>16</c:v>
                </c:pt>
                <c:pt idx="2216">
                  <c:v>16</c:v>
                </c:pt>
                <c:pt idx="2217">
                  <c:v>16</c:v>
                </c:pt>
                <c:pt idx="2218">
                  <c:v>16</c:v>
                </c:pt>
                <c:pt idx="2219">
                  <c:v>16</c:v>
                </c:pt>
                <c:pt idx="2220">
                  <c:v>16</c:v>
                </c:pt>
                <c:pt idx="2221">
                  <c:v>16</c:v>
                </c:pt>
                <c:pt idx="2222">
                  <c:v>16</c:v>
                </c:pt>
                <c:pt idx="2223">
                  <c:v>16</c:v>
                </c:pt>
                <c:pt idx="2224">
                  <c:v>16</c:v>
                </c:pt>
                <c:pt idx="2225">
                  <c:v>16</c:v>
                </c:pt>
                <c:pt idx="2226">
                  <c:v>16</c:v>
                </c:pt>
                <c:pt idx="2227">
                  <c:v>16</c:v>
                </c:pt>
                <c:pt idx="2228">
                  <c:v>16</c:v>
                </c:pt>
                <c:pt idx="2229">
                  <c:v>16</c:v>
                </c:pt>
                <c:pt idx="2230">
                  <c:v>16</c:v>
                </c:pt>
                <c:pt idx="2231">
                  <c:v>16</c:v>
                </c:pt>
                <c:pt idx="2232">
                  <c:v>16</c:v>
                </c:pt>
                <c:pt idx="2233">
                  <c:v>16</c:v>
                </c:pt>
                <c:pt idx="2234">
                  <c:v>16</c:v>
                </c:pt>
                <c:pt idx="2235">
                  <c:v>16</c:v>
                </c:pt>
                <c:pt idx="2236">
                  <c:v>16</c:v>
                </c:pt>
                <c:pt idx="2237">
                  <c:v>16</c:v>
                </c:pt>
                <c:pt idx="2238">
                  <c:v>16</c:v>
                </c:pt>
                <c:pt idx="2239">
                  <c:v>16</c:v>
                </c:pt>
                <c:pt idx="2240">
                  <c:v>16</c:v>
                </c:pt>
                <c:pt idx="2241">
                  <c:v>16</c:v>
                </c:pt>
                <c:pt idx="2242">
                  <c:v>16</c:v>
                </c:pt>
                <c:pt idx="2243">
                  <c:v>16</c:v>
                </c:pt>
                <c:pt idx="2244">
                  <c:v>16</c:v>
                </c:pt>
                <c:pt idx="2245">
                  <c:v>16</c:v>
                </c:pt>
                <c:pt idx="2246">
                  <c:v>16</c:v>
                </c:pt>
                <c:pt idx="2247">
                  <c:v>16</c:v>
                </c:pt>
                <c:pt idx="2248">
                  <c:v>16</c:v>
                </c:pt>
                <c:pt idx="2249">
                  <c:v>16</c:v>
                </c:pt>
                <c:pt idx="2250">
                  <c:v>16</c:v>
                </c:pt>
                <c:pt idx="2251">
                  <c:v>16</c:v>
                </c:pt>
                <c:pt idx="2252">
                  <c:v>16</c:v>
                </c:pt>
                <c:pt idx="2253">
                  <c:v>16</c:v>
                </c:pt>
                <c:pt idx="2254">
                  <c:v>16</c:v>
                </c:pt>
                <c:pt idx="2255">
                  <c:v>16</c:v>
                </c:pt>
                <c:pt idx="2256">
                  <c:v>16</c:v>
                </c:pt>
                <c:pt idx="2257">
                  <c:v>16</c:v>
                </c:pt>
                <c:pt idx="2258">
                  <c:v>16</c:v>
                </c:pt>
                <c:pt idx="2259">
                  <c:v>16</c:v>
                </c:pt>
                <c:pt idx="2260">
                  <c:v>16</c:v>
                </c:pt>
                <c:pt idx="2261">
                  <c:v>16</c:v>
                </c:pt>
                <c:pt idx="2262">
                  <c:v>16</c:v>
                </c:pt>
                <c:pt idx="2263">
                  <c:v>16</c:v>
                </c:pt>
                <c:pt idx="2264">
                  <c:v>16</c:v>
                </c:pt>
                <c:pt idx="2265">
                  <c:v>16</c:v>
                </c:pt>
                <c:pt idx="2266">
                  <c:v>16</c:v>
                </c:pt>
                <c:pt idx="2267">
                  <c:v>16</c:v>
                </c:pt>
                <c:pt idx="2268">
                  <c:v>16</c:v>
                </c:pt>
                <c:pt idx="2269">
                  <c:v>16</c:v>
                </c:pt>
                <c:pt idx="2270">
                  <c:v>16</c:v>
                </c:pt>
                <c:pt idx="2271">
                  <c:v>16</c:v>
                </c:pt>
                <c:pt idx="2272">
                  <c:v>16</c:v>
                </c:pt>
                <c:pt idx="2273">
                  <c:v>16</c:v>
                </c:pt>
                <c:pt idx="2274">
                  <c:v>16</c:v>
                </c:pt>
                <c:pt idx="2275">
                  <c:v>16</c:v>
                </c:pt>
                <c:pt idx="2276">
                  <c:v>16</c:v>
                </c:pt>
                <c:pt idx="2277">
                  <c:v>16</c:v>
                </c:pt>
                <c:pt idx="2278">
                  <c:v>16</c:v>
                </c:pt>
                <c:pt idx="2279">
                  <c:v>16</c:v>
                </c:pt>
                <c:pt idx="2280">
                  <c:v>16</c:v>
                </c:pt>
                <c:pt idx="2281">
                  <c:v>16</c:v>
                </c:pt>
                <c:pt idx="2282">
                  <c:v>16</c:v>
                </c:pt>
                <c:pt idx="2283">
                  <c:v>16</c:v>
                </c:pt>
                <c:pt idx="2284">
                  <c:v>16</c:v>
                </c:pt>
                <c:pt idx="2285">
                  <c:v>16</c:v>
                </c:pt>
                <c:pt idx="2286">
                  <c:v>16</c:v>
                </c:pt>
                <c:pt idx="2287">
                  <c:v>16</c:v>
                </c:pt>
                <c:pt idx="2288">
                  <c:v>16</c:v>
                </c:pt>
                <c:pt idx="2289">
                  <c:v>16</c:v>
                </c:pt>
                <c:pt idx="2290">
                  <c:v>16</c:v>
                </c:pt>
                <c:pt idx="2291">
                  <c:v>16</c:v>
                </c:pt>
                <c:pt idx="2292">
                  <c:v>16</c:v>
                </c:pt>
                <c:pt idx="2293">
                  <c:v>16</c:v>
                </c:pt>
                <c:pt idx="2294">
                  <c:v>16</c:v>
                </c:pt>
                <c:pt idx="2295">
                  <c:v>16</c:v>
                </c:pt>
                <c:pt idx="2296">
                  <c:v>16</c:v>
                </c:pt>
                <c:pt idx="2297">
                  <c:v>16</c:v>
                </c:pt>
                <c:pt idx="2298">
                  <c:v>16</c:v>
                </c:pt>
                <c:pt idx="2299">
                  <c:v>16</c:v>
                </c:pt>
                <c:pt idx="2300">
                  <c:v>16</c:v>
                </c:pt>
                <c:pt idx="2301">
                  <c:v>16</c:v>
                </c:pt>
                <c:pt idx="2302">
                  <c:v>16</c:v>
                </c:pt>
                <c:pt idx="2303">
                  <c:v>16</c:v>
                </c:pt>
                <c:pt idx="2304">
                  <c:v>16</c:v>
                </c:pt>
                <c:pt idx="2305">
                  <c:v>16</c:v>
                </c:pt>
                <c:pt idx="2306">
                  <c:v>16</c:v>
                </c:pt>
                <c:pt idx="2307">
                  <c:v>16</c:v>
                </c:pt>
                <c:pt idx="2308">
                  <c:v>16</c:v>
                </c:pt>
                <c:pt idx="2309">
                  <c:v>16</c:v>
                </c:pt>
                <c:pt idx="2310">
                  <c:v>16</c:v>
                </c:pt>
                <c:pt idx="2311">
                  <c:v>16</c:v>
                </c:pt>
                <c:pt idx="2312">
                  <c:v>16</c:v>
                </c:pt>
                <c:pt idx="2313">
                  <c:v>16</c:v>
                </c:pt>
                <c:pt idx="2314">
                  <c:v>16</c:v>
                </c:pt>
                <c:pt idx="2315">
                  <c:v>16</c:v>
                </c:pt>
                <c:pt idx="2316">
                  <c:v>16</c:v>
                </c:pt>
                <c:pt idx="2317">
                  <c:v>16</c:v>
                </c:pt>
                <c:pt idx="2318">
                  <c:v>16</c:v>
                </c:pt>
                <c:pt idx="2319">
                  <c:v>16</c:v>
                </c:pt>
                <c:pt idx="2320">
                  <c:v>16</c:v>
                </c:pt>
                <c:pt idx="2321">
                  <c:v>16</c:v>
                </c:pt>
                <c:pt idx="2322">
                  <c:v>16</c:v>
                </c:pt>
                <c:pt idx="2323">
                  <c:v>16</c:v>
                </c:pt>
                <c:pt idx="2324">
                  <c:v>16</c:v>
                </c:pt>
                <c:pt idx="2325">
                  <c:v>16</c:v>
                </c:pt>
                <c:pt idx="2326">
                  <c:v>16</c:v>
                </c:pt>
                <c:pt idx="2327">
                  <c:v>16</c:v>
                </c:pt>
                <c:pt idx="2328">
                  <c:v>16</c:v>
                </c:pt>
                <c:pt idx="2329">
                  <c:v>16</c:v>
                </c:pt>
                <c:pt idx="2330">
                  <c:v>16</c:v>
                </c:pt>
                <c:pt idx="2331">
                  <c:v>16</c:v>
                </c:pt>
                <c:pt idx="2332">
                  <c:v>16</c:v>
                </c:pt>
                <c:pt idx="2333">
                  <c:v>16</c:v>
                </c:pt>
                <c:pt idx="2334">
                  <c:v>16</c:v>
                </c:pt>
                <c:pt idx="2335">
                  <c:v>16</c:v>
                </c:pt>
                <c:pt idx="2336">
                  <c:v>16</c:v>
                </c:pt>
                <c:pt idx="2337">
                  <c:v>16</c:v>
                </c:pt>
                <c:pt idx="2338">
                  <c:v>16</c:v>
                </c:pt>
                <c:pt idx="2339">
                  <c:v>16</c:v>
                </c:pt>
                <c:pt idx="2340">
                  <c:v>16</c:v>
                </c:pt>
                <c:pt idx="2341">
                  <c:v>16</c:v>
                </c:pt>
                <c:pt idx="2342">
                  <c:v>16</c:v>
                </c:pt>
                <c:pt idx="2343">
                  <c:v>16</c:v>
                </c:pt>
                <c:pt idx="2344">
                  <c:v>16</c:v>
                </c:pt>
                <c:pt idx="2345">
                  <c:v>16</c:v>
                </c:pt>
                <c:pt idx="2346">
                  <c:v>16</c:v>
                </c:pt>
                <c:pt idx="2347">
                  <c:v>16</c:v>
                </c:pt>
                <c:pt idx="2348">
                  <c:v>16</c:v>
                </c:pt>
                <c:pt idx="2349">
                  <c:v>16</c:v>
                </c:pt>
                <c:pt idx="2350">
                  <c:v>16</c:v>
                </c:pt>
                <c:pt idx="2351">
                  <c:v>16</c:v>
                </c:pt>
                <c:pt idx="2352">
                  <c:v>16</c:v>
                </c:pt>
                <c:pt idx="2353">
                  <c:v>16</c:v>
                </c:pt>
                <c:pt idx="2354">
                  <c:v>16</c:v>
                </c:pt>
                <c:pt idx="2355">
                  <c:v>16</c:v>
                </c:pt>
                <c:pt idx="2356">
                  <c:v>16</c:v>
                </c:pt>
                <c:pt idx="2357">
                  <c:v>16</c:v>
                </c:pt>
                <c:pt idx="2358">
                  <c:v>16</c:v>
                </c:pt>
                <c:pt idx="2359">
                  <c:v>16</c:v>
                </c:pt>
                <c:pt idx="2360">
                  <c:v>16</c:v>
                </c:pt>
                <c:pt idx="2361">
                  <c:v>16</c:v>
                </c:pt>
                <c:pt idx="2362">
                  <c:v>16</c:v>
                </c:pt>
                <c:pt idx="2363">
                  <c:v>16</c:v>
                </c:pt>
                <c:pt idx="2364">
                  <c:v>16</c:v>
                </c:pt>
                <c:pt idx="2365">
                  <c:v>16</c:v>
                </c:pt>
                <c:pt idx="2366">
                  <c:v>16</c:v>
                </c:pt>
                <c:pt idx="2367">
                  <c:v>16</c:v>
                </c:pt>
                <c:pt idx="2368">
                  <c:v>16</c:v>
                </c:pt>
                <c:pt idx="2369">
                  <c:v>16</c:v>
                </c:pt>
                <c:pt idx="2370">
                  <c:v>16</c:v>
                </c:pt>
                <c:pt idx="2371">
                  <c:v>16</c:v>
                </c:pt>
                <c:pt idx="2372">
                  <c:v>16</c:v>
                </c:pt>
                <c:pt idx="2373">
                  <c:v>16</c:v>
                </c:pt>
                <c:pt idx="2374">
                  <c:v>16</c:v>
                </c:pt>
                <c:pt idx="2375">
                  <c:v>16</c:v>
                </c:pt>
                <c:pt idx="2376">
                  <c:v>16</c:v>
                </c:pt>
                <c:pt idx="2377">
                  <c:v>16</c:v>
                </c:pt>
                <c:pt idx="2378">
                  <c:v>16</c:v>
                </c:pt>
                <c:pt idx="2379">
                  <c:v>16</c:v>
                </c:pt>
                <c:pt idx="2380">
                  <c:v>16</c:v>
                </c:pt>
                <c:pt idx="2381">
                  <c:v>16</c:v>
                </c:pt>
                <c:pt idx="2382">
                  <c:v>16</c:v>
                </c:pt>
                <c:pt idx="2383">
                  <c:v>16</c:v>
                </c:pt>
                <c:pt idx="2384">
                  <c:v>16</c:v>
                </c:pt>
                <c:pt idx="2385">
                  <c:v>16</c:v>
                </c:pt>
                <c:pt idx="2386">
                  <c:v>16</c:v>
                </c:pt>
                <c:pt idx="2387">
                  <c:v>16</c:v>
                </c:pt>
                <c:pt idx="2388">
                  <c:v>16</c:v>
                </c:pt>
                <c:pt idx="2389">
                  <c:v>16</c:v>
                </c:pt>
                <c:pt idx="2390">
                  <c:v>16</c:v>
                </c:pt>
                <c:pt idx="2391">
                  <c:v>16</c:v>
                </c:pt>
                <c:pt idx="2392">
                  <c:v>16</c:v>
                </c:pt>
                <c:pt idx="2393">
                  <c:v>16</c:v>
                </c:pt>
                <c:pt idx="2394">
                  <c:v>16</c:v>
                </c:pt>
                <c:pt idx="2395">
                  <c:v>16</c:v>
                </c:pt>
                <c:pt idx="2396">
                  <c:v>16</c:v>
                </c:pt>
                <c:pt idx="2397">
                  <c:v>16</c:v>
                </c:pt>
                <c:pt idx="2398">
                  <c:v>16</c:v>
                </c:pt>
                <c:pt idx="2399">
                  <c:v>16</c:v>
                </c:pt>
                <c:pt idx="2400">
                  <c:v>16</c:v>
                </c:pt>
                <c:pt idx="2401">
                  <c:v>16</c:v>
                </c:pt>
                <c:pt idx="2402">
                  <c:v>16</c:v>
                </c:pt>
                <c:pt idx="2403">
                  <c:v>16</c:v>
                </c:pt>
                <c:pt idx="2404">
                  <c:v>16</c:v>
                </c:pt>
                <c:pt idx="2405">
                  <c:v>16</c:v>
                </c:pt>
                <c:pt idx="2406">
                  <c:v>16</c:v>
                </c:pt>
                <c:pt idx="2407">
                  <c:v>16</c:v>
                </c:pt>
                <c:pt idx="2408">
                  <c:v>16</c:v>
                </c:pt>
                <c:pt idx="2409">
                  <c:v>16</c:v>
                </c:pt>
                <c:pt idx="2410">
                  <c:v>16</c:v>
                </c:pt>
                <c:pt idx="2411">
                  <c:v>16</c:v>
                </c:pt>
                <c:pt idx="2412">
                  <c:v>16</c:v>
                </c:pt>
                <c:pt idx="2413">
                  <c:v>16</c:v>
                </c:pt>
                <c:pt idx="2414">
                  <c:v>16</c:v>
                </c:pt>
                <c:pt idx="2415">
                  <c:v>16</c:v>
                </c:pt>
                <c:pt idx="2416">
                  <c:v>16</c:v>
                </c:pt>
                <c:pt idx="2417">
                  <c:v>16</c:v>
                </c:pt>
                <c:pt idx="2418">
                  <c:v>16</c:v>
                </c:pt>
                <c:pt idx="2419">
                  <c:v>16</c:v>
                </c:pt>
                <c:pt idx="2420">
                  <c:v>16</c:v>
                </c:pt>
                <c:pt idx="2421">
                  <c:v>16</c:v>
                </c:pt>
                <c:pt idx="2422">
                  <c:v>16</c:v>
                </c:pt>
                <c:pt idx="2423">
                  <c:v>16</c:v>
                </c:pt>
                <c:pt idx="2424">
                  <c:v>16</c:v>
                </c:pt>
                <c:pt idx="2425">
                  <c:v>16</c:v>
                </c:pt>
                <c:pt idx="2426">
                  <c:v>16</c:v>
                </c:pt>
                <c:pt idx="2427">
                  <c:v>16</c:v>
                </c:pt>
                <c:pt idx="2428">
                  <c:v>16</c:v>
                </c:pt>
                <c:pt idx="2429">
                  <c:v>16</c:v>
                </c:pt>
                <c:pt idx="2430">
                  <c:v>16</c:v>
                </c:pt>
                <c:pt idx="2431">
                  <c:v>16</c:v>
                </c:pt>
                <c:pt idx="2432">
                  <c:v>16</c:v>
                </c:pt>
                <c:pt idx="2433">
                  <c:v>16</c:v>
                </c:pt>
                <c:pt idx="2434">
                  <c:v>16</c:v>
                </c:pt>
                <c:pt idx="2435">
                  <c:v>16</c:v>
                </c:pt>
                <c:pt idx="2436">
                  <c:v>16</c:v>
                </c:pt>
                <c:pt idx="2437">
                  <c:v>16</c:v>
                </c:pt>
                <c:pt idx="2438">
                  <c:v>16</c:v>
                </c:pt>
                <c:pt idx="2439">
                  <c:v>16</c:v>
                </c:pt>
                <c:pt idx="2440">
                  <c:v>16</c:v>
                </c:pt>
                <c:pt idx="2441">
                  <c:v>16</c:v>
                </c:pt>
                <c:pt idx="2442">
                  <c:v>16</c:v>
                </c:pt>
                <c:pt idx="2443">
                  <c:v>16</c:v>
                </c:pt>
                <c:pt idx="2444">
                  <c:v>16</c:v>
                </c:pt>
                <c:pt idx="2445">
                  <c:v>16</c:v>
                </c:pt>
                <c:pt idx="2446">
                  <c:v>16</c:v>
                </c:pt>
                <c:pt idx="2447">
                  <c:v>16</c:v>
                </c:pt>
                <c:pt idx="2448">
                  <c:v>16</c:v>
                </c:pt>
                <c:pt idx="2449">
                  <c:v>16</c:v>
                </c:pt>
                <c:pt idx="2450">
                  <c:v>16</c:v>
                </c:pt>
                <c:pt idx="2451">
                  <c:v>16</c:v>
                </c:pt>
                <c:pt idx="2452">
                  <c:v>16</c:v>
                </c:pt>
                <c:pt idx="2453">
                  <c:v>16</c:v>
                </c:pt>
                <c:pt idx="2454">
                  <c:v>16</c:v>
                </c:pt>
                <c:pt idx="2455">
                  <c:v>16</c:v>
                </c:pt>
                <c:pt idx="2456">
                  <c:v>16</c:v>
                </c:pt>
                <c:pt idx="2457">
                  <c:v>16</c:v>
                </c:pt>
                <c:pt idx="2458">
                  <c:v>16</c:v>
                </c:pt>
                <c:pt idx="2459">
                  <c:v>16</c:v>
                </c:pt>
                <c:pt idx="2460">
                  <c:v>16</c:v>
                </c:pt>
                <c:pt idx="2461">
                  <c:v>16</c:v>
                </c:pt>
                <c:pt idx="2462">
                  <c:v>16</c:v>
                </c:pt>
                <c:pt idx="2463">
                  <c:v>16</c:v>
                </c:pt>
                <c:pt idx="2464">
                  <c:v>16</c:v>
                </c:pt>
                <c:pt idx="2465">
                  <c:v>16</c:v>
                </c:pt>
                <c:pt idx="2466">
                  <c:v>16</c:v>
                </c:pt>
                <c:pt idx="2467">
                  <c:v>16</c:v>
                </c:pt>
                <c:pt idx="2468">
                  <c:v>16</c:v>
                </c:pt>
                <c:pt idx="2469">
                  <c:v>16</c:v>
                </c:pt>
                <c:pt idx="2470">
                  <c:v>16</c:v>
                </c:pt>
                <c:pt idx="2471">
                  <c:v>16</c:v>
                </c:pt>
                <c:pt idx="2472">
                  <c:v>16</c:v>
                </c:pt>
                <c:pt idx="2473">
                  <c:v>16</c:v>
                </c:pt>
                <c:pt idx="2474">
                  <c:v>16</c:v>
                </c:pt>
                <c:pt idx="2475">
                  <c:v>16</c:v>
                </c:pt>
                <c:pt idx="2476">
                  <c:v>16</c:v>
                </c:pt>
                <c:pt idx="2477">
                  <c:v>16</c:v>
                </c:pt>
                <c:pt idx="2478">
                  <c:v>16</c:v>
                </c:pt>
                <c:pt idx="2479">
                  <c:v>16</c:v>
                </c:pt>
                <c:pt idx="2480">
                  <c:v>16</c:v>
                </c:pt>
                <c:pt idx="2481">
                  <c:v>16</c:v>
                </c:pt>
                <c:pt idx="2482">
                  <c:v>16</c:v>
                </c:pt>
                <c:pt idx="2483">
                  <c:v>16</c:v>
                </c:pt>
                <c:pt idx="2484">
                  <c:v>16</c:v>
                </c:pt>
                <c:pt idx="2485">
                  <c:v>16</c:v>
                </c:pt>
                <c:pt idx="2486">
                  <c:v>16</c:v>
                </c:pt>
                <c:pt idx="2487">
                  <c:v>16</c:v>
                </c:pt>
                <c:pt idx="2488">
                  <c:v>16</c:v>
                </c:pt>
                <c:pt idx="2489">
                  <c:v>16</c:v>
                </c:pt>
                <c:pt idx="2490">
                  <c:v>16</c:v>
                </c:pt>
                <c:pt idx="2491">
                  <c:v>16</c:v>
                </c:pt>
                <c:pt idx="2492">
                  <c:v>16</c:v>
                </c:pt>
                <c:pt idx="2493">
                  <c:v>16</c:v>
                </c:pt>
                <c:pt idx="2494">
                  <c:v>16</c:v>
                </c:pt>
                <c:pt idx="2495">
                  <c:v>16</c:v>
                </c:pt>
                <c:pt idx="2496">
                  <c:v>16</c:v>
                </c:pt>
                <c:pt idx="2497">
                  <c:v>16</c:v>
                </c:pt>
                <c:pt idx="2498">
                  <c:v>16</c:v>
                </c:pt>
                <c:pt idx="2499">
                  <c:v>16</c:v>
                </c:pt>
                <c:pt idx="2500">
                  <c:v>16</c:v>
                </c:pt>
                <c:pt idx="2501">
                  <c:v>16</c:v>
                </c:pt>
                <c:pt idx="2502">
                  <c:v>16</c:v>
                </c:pt>
                <c:pt idx="2503">
                  <c:v>16</c:v>
                </c:pt>
                <c:pt idx="2504">
                  <c:v>16</c:v>
                </c:pt>
                <c:pt idx="2505">
                  <c:v>16</c:v>
                </c:pt>
                <c:pt idx="2506">
                  <c:v>16</c:v>
                </c:pt>
                <c:pt idx="2507">
                  <c:v>16</c:v>
                </c:pt>
                <c:pt idx="2508">
                  <c:v>16</c:v>
                </c:pt>
                <c:pt idx="2509">
                  <c:v>16</c:v>
                </c:pt>
                <c:pt idx="2510">
                  <c:v>16</c:v>
                </c:pt>
                <c:pt idx="2511">
                  <c:v>16</c:v>
                </c:pt>
                <c:pt idx="2512">
                  <c:v>16</c:v>
                </c:pt>
                <c:pt idx="2513">
                  <c:v>16</c:v>
                </c:pt>
                <c:pt idx="2514">
                  <c:v>16</c:v>
                </c:pt>
                <c:pt idx="2515">
                  <c:v>16</c:v>
                </c:pt>
                <c:pt idx="2516">
                  <c:v>16</c:v>
                </c:pt>
                <c:pt idx="2517">
                  <c:v>16</c:v>
                </c:pt>
                <c:pt idx="2518">
                  <c:v>16</c:v>
                </c:pt>
                <c:pt idx="2519">
                  <c:v>16</c:v>
                </c:pt>
                <c:pt idx="2520">
                  <c:v>16</c:v>
                </c:pt>
                <c:pt idx="2521">
                  <c:v>16</c:v>
                </c:pt>
                <c:pt idx="2522">
                  <c:v>16</c:v>
                </c:pt>
                <c:pt idx="2523">
                  <c:v>16</c:v>
                </c:pt>
                <c:pt idx="2524">
                  <c:v>16</c:v>
                </c:pt>
                <c:pt idx="2525">
                  <c:v>16</c:v>
                </c:pt>
                <c:pt idx="2526">
                  <c:v>16</c:v>
                </c:pt>
                <c:pt idx="2527">
                  <c:v>16</c:v>
                </c:pt>
                <c:pt idx="2528">
                  <c:v>16</c:v>
                </c:pt>
                <c:pt idx="2529">
                  <c:v>16</c:v>
                </c:pt>
                <c:pt idx="2530">
                  <c:v>16</c:v>
                </c:pt>
                <c:pt idx="2531">
                  <c:v>16</c:v>
                </c:pt>
                <c:pt idx="2532">
                  <c:v>16</c:v>
                </c:pt>
                <c:pt idx="2533">
                  <c:v>16</c:v>
                </c:pt>
                <c:pt idx="2534">
                  <c:v>16</c:v>
                </c:pt>
                <c:pt idx="2535">
                  <c:v>16</c:v>
                </c:pt>
                <c:pt idx="2536">
                  <c:v>16</c:v>
                </c:pt>
                <c:pt idx="2537">
                  <c:v>16</c:v>
                </c:pt>
                <c:pt idx="2538">
                  <c:v>16</c:v>
                </c:pt>
                <c:pt idx="2539">
                  <c:v>16</c:v>
                </c:pt>
                <c:pt idx="2540">
                  <c:v>16</c:v>
                </c:pt>
                <c:pt idx="2541">
                  <c:v>16</c:v>
                </c:pt>
                <c:pt idx="2542">
                  <c:v>16</c:v>
                </c:pt>
                <c:pt idx="2543">
                  <c:v>16</c:v>
                </c:pt>
                <c:pt idx="2544">
                  <c:v>16</c:v>
                </c:pt>
                <c:pt idx="2545">
                  <c:v>16</c:v>
                </c:pt>
                <c:pt idx="2546">
                  <c:v>16</c:v>
                </c:pt>
                <c:pt idx="2547">
                  <c:v>16</c:v>
                </c:pt>
                <c:pt idx="2548">
                  <c:v>16</c:v>
                </c:pt>
                <c:pt idx="2549">
                  <c:v>16</c:v>
                </c:pt>
                <c:pt idx="2550">
                  <c:v>16</c:v>
                </c:pt>
                <c:pt idx="2551">
                  <c:v>16</c:v>
                </c:pt>
                <c:pt idx="2552">
                  <c:v>16</c:v>
                </c:pt>
                <c:pt idx="2553">
                  <c:v>16</c:v>
                </c:pt>
                <c:pt idx="2554">
                  <c:v>16</c:v>
                </c:pt>
                <c:pt idx="2555">
                  <c:v>16</c:v>
                </c:pt>
                <c:pt idx="2556">
                  <c:v>16</c:v>
                </c:pt>
                <c:pt idx="2557">
                  <c:v>16</c:v>
                </c:pt>
                <c:pt idx="2558">
                  <c:v>16</c:v>
                </c:pt>
                <c:pt idx="2559">
                  <c:v>16</c:v>
                </c:pt>
                <c:pt idx="2560">
                  <c:v>16</c:v>
                </c:pt>
                <c:pt idx="2561">
                  <c:v>16</c:v>
                </c:pt>
                <c:pt idx="2562">
                  <c:v>16</c:v>
                </c:pt>
                <c:pt idx="2563">
                  <c:v>16</c:v>
                </c:pt>
                <c:pt idx="2564">
                  <c:v>16</c:v>
                </c:pt>
                <c:pt idx="2565">
                  <c:v>16</c:v>
                </c:pt>
                <c:pt idx="2566">
                  <c:v>16</c:v>
                </c:pt>
                <c:pt idx="2567">
                  <c:v>16</c:v>
                </c:pt>
                <c:pt idx="2568">
                  <c:v>16</c:v>
                </c:pt>
                <c:pt idx="2569">
                  <c:v>16</c:v>
                </c:pt>
                <c:pt idx="2570">
                  <c:v>16</c:v>
                </c:pt>
                <c:pt idx="2571">
                  <c:v>16</c:v>
                </c:pt>
                <c:pt idx="2572">
                  <c:v>16</c:v>
                </c:pt>
                <c:pt idx="2573">
                  <c:v>16</c:v>
                </c:pt>
                <c:pt idx="2574">
                  <c:v>16</c:v>
                </c:pt>
                <c:pt idx="2575">
                  <c:v>16</c:v>
                </c:pt>
                <c:pt idx="2576">
                  <c:v>16</c:v>
                </c:pt>
                <c:pt idx="2577">
                  <c:v>16</c:v>
                </c:pt>
                <c:pt idx="2578">
                  <c:v>16</c:v>
                </c:pt>
                <c:pt idx="2579">
                  <c:v>16</c:v>
                </c:pt>
                <c:pt idx="2580">
                  <c:v>16</c:v>
                </c:pt>
                <c:pt idx="2581">
                  <c:v>16</c:v>
                </c:pt>
                <c:pt idx="2582">
                  <c:v>16</c:v>
                </c:pt>
                <c:pt idx="2583">
                  <c:v>16</c:v>
                </c:pt>
                <c:pt idx="2584">
                  <c:v>16</c:v>
                </c:pt>
                <c:pt idx="2585">
                  <c:v>16</c:v>
                </c:pt>
                <c:pt idx="2586">
                  <c:v>16</c:v>
                </c:pt>
                <c:pt idx="2587">
                  <c:v>16</c:v>
                </c:pt>
                <c:pt idx="2588">
                  <c:v>16</c:v>
                </c:pt>
                <c:pt idx="2589">
                  <c:v>16</c:v>
                </c:pt>
                <c:pt idx="2590">
                  <c:v>16</c:v>
                </c:pt>
                <c:pt idx="2591">
                  <c:v>16</c:v>
                </c:pt>
                <c:pt idx="2592">
                  <c:v>16</c:v>
                </c:pt>
                <c:pt idx="2593">
                  <c:v>16</c:v>
                </c:pt>
                <c:pt idx="2594">
                  <c:v>16</c:v>
                </c:pt>
                <c:pt idx="2595">
                  <c:v>16</c:v>
                </c:pt>
                <c:pt idx="2596">
                  <c:v>16</c:v>
                </c:pt>
                <c:pt idx="2597">
                  <c:v>16</c:v>
                </c:pt>
                <c:pt idx="2598">
                  <c:v>16</c:v>
                </c:pt>
                <c:pt idx="2599">
                  <c:v>16</c:v>
                </c:pt>
                <c:pt idx="2600">
                  <c:v>16</c:v>
                </c:pt>
                <c:pt idx="2601">
                  <c:v>16</c:v>
                </c:pt>
                <c:pt idx="2602">
                  <c:v>16</c:v>
                </c:pt>
                <c:pt idx="2603">
                  <c:v>16</c:v>
                </c:pt>
                <c:pt idx="2604">
                  <c:v>16</c:v>
                </c:pt>
                <c:pt idx="2605">
                  <c:v>16</c:v>
                </c:pt>
                <c:pt idx="2606">
                  <c:v>16</c:v>
                </c:pt>
                <c:pt idx="2607">
                  <c:v>16</c:v>
                </c:pt>
                <c:pt idx="2608">
                  <c:v>16</c:v>
                </c:pt>
                <c:pt idx="2609">
                  <c:v>16</c:v>
                </c:pt>
                <c:pt idx="2610">
                  <c:v>16</c:v>
                </c:pt>
                <c:pt idx="2611">
                  <c:v>16</c:v>
                </c:pt>
                <c:pt idx="2612">
                  <c:v>16</c:v>
                </c:pt>
                <c:pt idx="2613">
                  <c:v>16</c:v>
                </c:pt>
                <c:pt idx="2614">
                  <c:v>16</c:v>
                </c:pt>
                <c:pt idx="2615">
                  <c:v>16</c:v>
                </c:pt>
                <c:pt idx="2616">
                  <c:v>16</c:v>
                </c:pt>
                <c:pt idx="2617">
                  <c:v>16</c:v>
                </c:pt>
                <c:pt idx="2618">
                  <c:v>16</c:v>
                </c:pt>
                <c:pt idx="2619">
                  <c:v>16</c:v>
                </c:pt>
                <c:pt idx="2620">
                  <c:v>16</c:v>
                </c:pt>
                <c:pt idx="2621">
                  <c:v>16</c:v>
                </c:pt>
                <c:pt idx="2622">
                  <c:v>16</c:v>
                </c:pt>
                <c:pt idx="2623">
                  <c:v>16</c:v>
                </c:pt>
                <c:pt idx="2624">
                  <c:v>16</c:v>
                </c:pt>
                <c:pt idx="2625">
                  <c:v>16</c:v>
                </c:pt>
                <c:pt idx="2626">
                  <c:v>16</c:v>
                </c:pt>
                <c:pt idx="2627">
                  <c:v>16</c:v>
                </c:pt>
                <c:pt idx="2628">
                  <c:v>16</c:v>
                </c:pt>
                <c:pt idx="2629">
                  <c:v>16</c:v>
                </c:pt>
                <c:pt idx="2630">
                  <c:v>16</c:v>
                </c:pt>
                <c:pt idx="2631">
                  <c:v>16</c:v>
                </c:pt>
                <c:pt idx="2632">
                  <c:v>16</c:v>
                </c:pt>
                <c:pt idx="2633">
                  <c:v>16</c:v>
                </c:pt>
                <c:pt idx="2634">
                  <c:v>16</c:v>
                </c:pt>
                <c:pt idx="2635">
                  <c:v>16</c:v>
                </c:pt>
                <c:pt idx="2636">
                  <c:v>16</c:v>
                </c:pt>
                <c:pt idx="2637">
                  <c:v>16</c:v>
                </c:pt>
                <c:pt idx="2638">
                  <c:v>16</c:v>
                </c:pt>
                <c:pt idx="2639">
                  <c:v>16</c:v>
                </c:pt>
                <c:pt idx="2640">
                  <c:v>16</c:v>
                </c:pt>
                <c:pt idx="2641">
                  <c:v>16</c:v>
                </c:pt>
                <c:pt idx="2642">
                  <c:v>16</c:v>
                </c:pt>
                <c:pt idx="2643">
                  <c:v>16</c:v>
                </c:pt>
                <c:pt idx="2644">
                  <c:v>16</c:v>
                </c:pt>
                <c:pt idx="2645">
                  <c:v>16</c:v>
                </c:pt>
                <c:pt idx="2646">
                  <c:v>16</c:v>
                </c:pt>
                <c:pt idx="2647">
                  <c:v>16</c:v>
                </c:pt>
                <c:pt idx="2648">
                  <c:v>16</c:v>
                </c:pt>
                <c:pt idx="2649">
                  <c:v>16</c:v>
                </c:pt>
                <c:pt idx="2650">
                  <c:v>16</c:v>
                </c:pt>
                <c:pt idx="2651">
                  <c:v>16</c:v>
                </c:pt>
                <c:pt idx="2652">
                  <c:v>16</c:v>
                </c:pt>
                <c:pt idx="2653">
                  <c:v>16</c:v>
                </c:pt>
                <c:pt idx="2654">
                  <c:v>16</c:v>
                </c:pt>
                <c:pt idx="2655">
                  <c:v>16</c:v>
                </c:pt>
                <c:pt idx="2656">
                  <c:v>16</c:v>
                </c:pt>
                <c:pt idx="2657">
                  <c:v>16</c:v>
                </c:pt>
                <c:pt idx="2658">
                  <c:v>16</c:v>
                </c:pt>
                <c:pt idx="2659">
                  <c:v>16</c:v>
                </c:pt>
                <c:pt idx="2660">
                  <c:v>16</c:v>
                </c:pt>
                <c:pt idx="2661">
                  <c:v>16</c:v>
                </c:pt>
                <c:pt idx="2662">
                  <c:v>16</c:v>
                </c:pt>
                <c:pt idx="2663">
                  <c:v>16</c:v>
                </c:pt>
                <c:pt idx="2664">
                  <c:v>16</c:v>
                </c:pt>
                <c:pt idx="2665">
                  <c:v>16</c:v>
                </c:pt>
                <c:pt idx="2666">
                  <c:v>16</c:v>
                </c:pt>
                <c:pt idx="2667">
                  <c:v>16</c:v>
                </c:pt>
                <c:pt idx="2668">
                  <c:v>16</c:v>
                </c:pt>
                <c:pt idx="2669">
                  <c:v>16</c:v>
                </c:pt>
                <c:pt idx="2670">
                  <c:v>16</c:v>
                </c:pt>
                <c:pt idx="2671">
                  <c:v>16</c:v>
                </c:pt>
                <c:pt idx="2672">
                  <c:v>16</c:v>
                </c:pt>
                <c:pt idx="2673">
                  <c:v>16</c:v>
                </c:pt>
                <c:pt idx="2674">
                  <c:v>16</c:v>
                </c:pt>
                <c:pt idx="2675">
                  <c:v>16</c:v>
                </c:pt>
                <c:pt idx="2676">
                  <c:v>16</c:v>
                </c:pt>
                <c:pt idx="2677">
                  <c:v>16</c:v>
                </c:pt>
                <c:pt idx="2678">
                  <c:v>16</c:v>
                </c:pt>
                <c:pt idx="2679">
                  <c:v>16</c:v>
                </c:pt>
                <c:pt idx="2680">
                  <c:v>16</c:v>
                </c:pt>
                <c:pt idx="2681">
                  <c:v>16</c:v>
                </c:pt>
                <c:pt idx="2682">
                  <c:v>16</c:v>
                </c:pt>
                <c:pt idx="2683">
                  <c:v>16</c:v>
                </c:pt>
                <c:pt idx="2684">
                  <c:v>16</c:v>
                </c:pt>
                <c:pt idx="2685">
                  <c:v>16</c:v>
                </c:pt>
                <c:pt idx="2686">
                  <c:v>16</c:v>
                </c:pt>
                <c:pt idx="2687">
                  <c:v>16</c:v>
                </c:pt>
                <c:pt idx="2688">
                  <c:v>16</c:v>
                </c:pt>
                <c:pt idx="2689">
                  <c:v>16</c:v>
                </c:pt>
                <c:pt idx="2690">
                  <c:v>16</c:v>
                </c:pt>
                <c:pt idx="2691">
                  <c:v>16</c:v>
                </c:pt>
                <c:pt idx="2692">
                  <c:v>16</c:v>
                </c:pt>
                <c:pt idx="2693">
                  <c:v>16</c:v>
                </c:pt>
                <c:pt idx="2694">
                  <c:v>16</c:v>
                </c:pt>
                <c:pt idx="2695">
                  <c:v>16</c:v>
                </c:pt>
                <c:pt idx="2696">
                  <c:v>16</c:v>
                </c:pt>
                <c:pt idx="2697">
                  <c:v>16</c:v>
                </c:pt>
                <c:pt idx="2698">
                  <c:v>16</c:v>
                </c:pt>
                <c:pt idx="2699">
                  <c:v>16</c:v>
                </c:pt>
                <c:pt idx="2700">
                  <c:v>16</c:v>
                </c:pt>
                <c:pt idx="2701">
                  <c:v>16</c:v>
                </c:pt>
                <c:pt idx="2702">
                  <c:v>16</c:v>
                </c:pt>
                <c:pt idx="2703">
                  <c:v>16</c:v>
                </c:pt>
                <c:pt idx="2704">
                  <c:v>16</c:v>
                </c:pt>
                <c:pt idx="2705">
                  <c:v>16</c:v>
                </c:pt>
                <c:pt idx="2706">
                  <c:v>16</c:v>
                </c:pt>
                <c:pt idx="2707">
                  <c:v>16</c:v>
                </c:pt>
                <c:pt idx="2708">
                  <c:v>16</c:v>
                </c:pt>
                <c:pt idx="2709">
                  <c:v>16</c:v>
                </c:pt>
                <c:pt idx="2710">
                  <c:v>16</c:v>
                </c:pt>
                <c:pt idx="2711">
                  <c:v>16</c:v>
                </c:pt>
                <c:pt idx="2712">
                  <c:v>16</c:v>
                </c:pt>
                <c:pt idx="2713">
                  <c:v>16</c:v>
                </c:pt>
                <c:pt idx="2714">
                  <c:v>16</c:v>
                </c:pt>
                <c:pt idx="2715">
                  <c:v>16</c:v>
                </c:pt>
                <c:pt idx="2716">
                  <c:v>16</c:v>
                </c:pt>
                <c:pt idx="2717">
                  <c:v>16</c:v>
                </c:pt>
                <c:pt idx="2718">
                  <c:v>16</c:v>
                </c:pt>
                <c:pt idx="2719">
                  <c:v>16</c:v>
                </c:pt>
                <c:pt idx="2720">
                  <c:v>16</c:v>
                </c:pt>
                <c:pt idx="2721">
                  <c:v>16</c:v>
                </c:pt>
                <c:pt idx="2722">
                  <c:v>16</c:v>
                </c:pt>
                <c:pt idx="2723">
                  <c:v>16</c:v>
                </c:pt>
                <c:pt idx="2724">
                  <c:v>15</c:v>
                </c:pt>
                <c:pt idx="2725">
                  <c:v>15</c:v>
                </c:pt>
                <c:pt idx="2726">
                  <c:v>15</c:v>
                </c:pt>
                <c:pt idx="2727">
                  <c:v>15</c:v>
                </c:pt>
                <c:pt idx="2728">
                  <c:v>15</c:v>
                </c:pt>
                <c:pt idx="2729">
                  <c:v>15</c:v>
                </c:pt>
                <c:pt idx="2730">
                  <c:v>15</c:v>
                </c:pt>
                <c:pt idx="2731">
                  <c:v>15</c:v>
                </c:pt>
                <c:pt idx="2732">
                  <c:v>15</c:v>
                </c:pt>
                <c:pt idx="2733">
                  <c:v>15</c:v>
                </c:pt>
                <c:pt idx="2734">
                  <c:v>14</c:v>
                </c:pt>
                <c:pt idx="2735">
                  <c:v>14</c:v>
                </c:pt>
                <c:pt idx="2736">
                  <c:v>14</c:v>
                </c:pt>
                <c:pt idx="2737">
                  <c:v>14</c:v>
                </c:pt>
                <c:pt idx="2738">
                  <c:v>14</c:v>
                </c:pt>
                <c:pt idx="2739">
                  <c:v>14</c:v>
                </c:pt>
                <c:pt idx="2740">
                  <c:v>14</c:v>
                </c:pt>
                <c:pt idx="2741">
                  <c:v>14</c:v>
                </c:pt>
                <c:pt idx="2742">
                  <c:v>14</c:v>
                </c:pt>
                <c:pt idx="2743">
                  <c:v>14</c:v>
                </c:pt>
                <c:pt idx="2744">
                  <c:v>14</c:v>
                </c:pt>
                <c:pt idx="2745">
                  <c:v>14</c:v>
                </c:pt>
                <c:pt idx="2746">
                  <c:v>14</c:v>
                </c:pt>
                <c:pt idx="2747">
                  <c:v>14</c:v>
                </c:pt>
                <c:pt idx="2748">
                  <c:v>14</c:v>
                </c:pt>
                <c:pt idx="2749">
                  <c:v>14</c:v>
                </c:pt>
                <c:pt idx="2750">
                  <c:v>14</c:v>
                </c:pt>
                <c:pt idx="2751">
                  <c:v>14</c:v>
                </c:pt>
                <c:pt idx="2752">
                  <c:v>14</c:v>
                </c:pt>
                <c:pt idx="2753">
                  <c:v>14</c:v>
                </c:pt>
                <c:pt idx="2754">
                  <c:v>13</c:v>
                </c:pt>
                <c:pt idx="2755">
                  <c:v>13</c:v>
                </c:pt>
                <c:pt idx="2756">
                  <c:v>13</c:v>
                </c:pt>
                <c:pt idx="2757">
                  <c:v>13</c:v>
                </c:pt>
                <c:pt idx="2758">
                  <c:v>13</c:v>
                </c:pt>
                <c:pt idx="2759">
                  <c:v>13</c:v>
                </c:pt>
                <c:pt idx="2760">
                  <c:v>13</c:v>
                </c:pt>
                <c:pt idx="2761">
                  <c:v>13</c:v>
                </c:pt>
                <c:pt idx="2762">
                  <c:v>13</c:v>
                </c:pt>
                <c:pt idx="2763">
                  <c:v>13</c:v>
                </c:pt>
                <c:pt idx="2764">
                  <c:v>12</c:v>
                </c:pt>
                <c:pt idx="2765">
                  <c:v>12</c:v>
                </c:pt>
                <c:pt idx="2766">
                  <c:v>12</c:v>
                </c:pt>
                <c:pt idx="2767">
                  <c:v>12</c:v>
                </c:pt>
                <c:pt idx="2768">
                  <c:v>12</c:v>
                </c:pt>
                <c:pt idx="2769">
                  <c:v>12</c:v>
                </c:pt>
                <c:pt idx="2770">
                  <c:v>12</c:v>
                </c:pt>
                <c:pt idx="2771">
                  <c:v>12</c:v>
                </c:pt>
                <c:pt idx="2772">
                  <c:v>12</c:v>
                </c:pt>
                <c:pt idx="2773">
                  <c:v>12</c:v>
                </c:pt>
                <c:pt idx="2774">
                  <c:v>12</c:v>
                </c:pt>
                <c:pt idx="2775">
                  <c:v>12</c:v>
                </c:pt>
                <c:pt idx="2776">
                  <c:v>12</c:v>
                </c:pt>
                <c:pt idx="2777">
                  <c:v>12</c:v>
                </c:pt>
                <c:pt idx="2778">
                  <c:v>12</c:v>
                </c:pt>
                <c:pt idx="2779">
                  <c:v>12</c:v>
                </c:pt>
                <c:pt idx="2780">
                  <c:v>12</c:v>
                </c:pt>
                <c:pt idx="2781">
                  <c:v>12</c:v>
                </c:pt>
                <c:pt idx="2782">
                  <c:v>12</c:v>
                </c:pt>
                <c:pt idx="2783">
                  <c:v>12</c:v>
                </c:pt>
                <c:pt idx="2784">
                  <c:v>12</c:v>
                </c:pt>
                <c:pt idx="2785">
                  <c:v>12</c:v>
                </c:pt>
                <c:pt idx="2786">
                  <c:v>12</c:v>
                </c:pt>
                <c:pt idx="2787">
                  <c:v>12</c:v>
                </c:pt>
                <c:pt idx="2788">
                  <c:v>12</c:v>
                </c:pt>
                <c:pt idx="2789">
                  <c:v>12</c:v>
                </c:pt>
                <c:pt idx="2790">
                  <c:v>12</c:v>
                </c:pt>
                <c:pt idx="2791">
                  <c:v>12</c:v>
                </c:pt>
                <c:pt idx="2792">
                  <c:v>12</c:v>
                </c:pt>
                <c:pt idx="2793">
                  <c:v>12</c:v>
                </c:pt>
                <c:pt idx="2794">
                  <c:v>11</c:v>
                </c:pt>
                <c:pt idx="2795">
                  <c:v>11</c:v>
                </c:pt>
                <c:pt idx="2796">
                  <c:v>11</c:v>
                </c:pt>
                <c:pt idx="2797">
                  <c:v>11</c:v>
                </c:pt>
                <c:pt idx="2798">
                  <c:v>11</c:v>
                </c:pt>
                <c:pt idx="2799">
                  <c:v>11</c:v>
                </c:pt>
                <c:pt idx="2800">
                  <c:v>11</c:v>
                </c:pt>
                <c:pt idx="2801">
                  <c:v>11</c:v>
                </c:pt>
                <c:pt idx="2802">
                  <c:v>11</c:v>
                </c:pt>
                <c:pt idx="2803">
                  <c:v>11</c:v>
                </c:pt>
                <c:pt idx="2804">
                  <c:v>10</c:v>
                </c:pt>
                <c:pt idx="2805">
                  <c:v>10</c:v>
                </c:pt>
                <c:pt idx="2806">
                  <c:v>10</c:v>
                </c:pt>
                <c:pt idx="2807">
                  <c:v>10</c:v>
                </c:pt>
                <c:pt idx="2808">
                  <c:v>10</c:v>
                </c:pt>
                <c:pt idx="2809">
                  <c:v>10</c:v>
                </c:pt>
                <c:pt idx="2810">
                  <c:v>10</c:v>
                </c:pt>
                <c:pt idx="2811">
                  <c:v>10</c:v>
                </c:pt>
                <c:pt idx="2812">
                  <c:v>10</c:v>
                </c:pt>
                <c:pt idx="2813">
                  <c:v>10</c:v>
                </c:pt>
                <c:pt idx="2814">
                  <c:v>10</c:v>
                </c:pt>
                <c:pt idx="2815">
                  <c:v>10</c:v>
                </c:pt>
                <c:pt idx="2816">
                  <c:v>10</c:v>
                </c:pt>
                <c:pt idx="2817">
                  <c:v>10</c:v>
                </c:pt>
                <c:pt idx="2818">
                  <c:v>10</c:v>
                </c:pt>
                <c:pt idx="2819">
                  <c:v>10</c:v>
                </c:pt>
                <c:pt idx="2820">
                  <c:v>10</c:v>
                </c:pt>
                <c:pt idx="2821">
                  <c:v>10</c:v>
                </c:pt>
                <c:pt idx="2822">
                  <c:v>10</c:v>
                </c:pt>
                <c:pt idx="2823">
                  <c:v>10</c:v>
                </c:pt>
                <c:pt idx="2824">
                  <c:v>10</c:v>
                </c:pt>
                <c:pt idx="2825">
                  <c:v>10</c:v>
                </c:pt>
                <c:pt idx="2826">
                  <c:v>10</c:v>
                </c:pt>
                <c:pt idx="2827">
                  <c:v>10</c:v>
                </c:pt>
                <c:pt idx="2828">
                  <c:v>10</c:v>
                </c:pt>
                <c:pt idx="2829">
                  <c:v>10</c:v>
                </c:pt>
                <c:pt idx="2830">
                  <c:v>10</c:v>
                </c:pt>
                <c:pt idx="2831">
                  <c:v>10</c:v>
                </c:pt>
                <c:pt idx="2832">
                  <c:v>10</c:v>
                </c:pt>
                <c:pt idx="2833">
                  <c:v>10</c:v>
                </c:pt>
                <c:pt idx="2834">
                  <c:v>10</c:v>
                </c:pt>
                <c:pt idx="2835">
                  <c:v>10</c:v>
                </c:pt>
                <c:pt idx="2836">
                  <c:v>10</c:v>
                </c:pt>
                <c:pt idx="2837">
                  <c:v>10</c:v>
                </c:pt>
                <c:pt idx="2838">
                  <c:v>10</c:v>
                </c:pt>
                <c:pt idx="2839">
                  <c:v>10</c:v>
                </c:pt>
                <c:pt idx="2840">
                  <c:v>10</c:v>
                </c:pt>
                <c:pt idx="2841">
                  <c:v>10</c:v>
                </c:pt>
                <c:pt idx="2842">
                  <c:v>10</c:v>
                </c:pt>
                <c:pt idx="2843">
                  <c:v>10</c:v>
                </c:pt>
                <c:pt idx="2844">
                  <c:v>10</c:v>
                </c:pt>
                <c:pt idx="2845">
                  <c:v>10</c:v>
                </c:pt>
                <c:pt idx="2846">
                  <c:v>10</c:v>
                </c:pt>
                <c:pt idx="2847">
                  <c:v>10</c:v>
                </c:pt>
                <c:pt idx="2848">
                  <c:v>10</c:v>
                </c:pt>
                <c:pt idx="2849">
                  <c:v>10</c:v>
                </c:pt>
                <c:pt idx="2850">
                  <c:v>10</c:v>
                </c:pt>
                <c:pt idx="2851">
                  <c:v>10</c:v>
                </c:pt>
                <c:pt idx="2852">
                  <c:v>10</c:v>
                </c:pt>
                <c:pt idx="2853">
                  <c:v>10</c:v>
                </c:pt>
                <c:pt idx="2854">
                  <c:v>10</c:v>
                </c:pt>
                <c:pt idx="2855">
                  <c:v>10</c:v>
                </c:pt>
                <c:pt idx="2856">
                  <c:v>10</c:v>
                </c:pt>
                <c:pt idx="2857">
                  <c:v>10</c:v>
                </c:pt>
                <c:pt idx="2858">
                  <c:v>10</c:v>
                </c:pt>
                <c:pt idx="2859">
                  <c:v>10</c:v>
                </c:pt>
                <c:pt idx="2860">
                  <c:v>10</c:v>
                </c:pt>
                <c:pt idx="2861">
                  <c:v>10</c:v>
                </c:pt>
                <c:pt idx="2862">
                  <c:v>10</c:v>
                </c:pt>
                <c:pt idx="2863">
                  <c:v>10</c:v>
                </c:pt>
                <c:pt idx="2864">
                  <c:v>10</c:v>
                </c:pt>
                <c:pt idx="2865">
                  <c:v>10</c:v>
                </c:pt>
                <c:pt idx="2866">
                  <c:v>10</c:v>
                </c:pt>
                <c:pt idx="2867">
                  <c:v>10</c:v>
                </c:pt>
                <c:pt idx="2868">
                  <c:v>10</c:v>
                </c:pt>
                <c:pt idx="2869">
                  <c:v>10</c:v>
                </c:pt>
                <c:pt idx="2870">
                  <c:v>10</c:v>
                </c:pt>
                <c:pt idx="2871">
                  <c:v>10</c:v>
                </c:pt>
                <c:pt idx="2872">
                  <c:v>10</c:v>
                </c:pt>
                <c:pt idx="2873">
                  <c:v>10</c:v>
                </c:pt>
                <c:pt idx="2874">
                  <c:v>10</c:v>
                </c:pt>
                <c:pt idx="2875">
                  <c:v>10</c:v>
                </c:pt>
                <c:pt idx="2876">
                  <c:v>10</c:v>
                </c:pt>
                <c:pt idx="2877">
                  <c:v>10</c:v>
                </c:pt>
                <c:pt idx="2878">
                  <c:v>10</c:v>
                </c:pt>
                <c:pt idx="2879">
                  <c:v>10</c:v>
                </c:pt>
                <c:pt idx="2880">
                  <c:v>10</c:v>
                </c:pt>
                <c:pt idx="2881">
                  <c:v>10</c:v>
                </c:pt>
                <c:pt idx="2882">
                  <c:v>10</c:v>
                </c:pt>
                <c:pt idx="2883">
                  <c:v>10</c:v>
                </c:pt>
                <c:pt idx="2884">
                  <c:v>10</c:v>
                </c:pt>
                <c:pt idx="2885">
                  <c:v>10</c:v>
                </c:pt>
                <c:pt idx="2886">
                  <c:v>10</c:v>
                </c:pt>
                <c:pt idx="2887">
                  <c:v>10</c:v>
                </c:pt>
                <c:pt idx="2888">
                  <c:v>10</c:v>
                </c:pt>
                <c:pt idx="2889">
                  <c:v>10</c:v>
                </c:pt>
                <c:pt idx="2890">
                  <c:v>10</c:v>
                </c:pt>
                <c:pt idx="2891">
                  <c:v>10</c:v>
                </c:pt>
                <c:pt idx="2892">
                  <c:v>10</c:v>
                </c:pt>
                <c:pt idx="2893">
                  <c:v>10</c:v>
                </c:pt>
                <c:pt idx="2894">
                  <c:v>10</c:v>
                </c:pt>
                <c:pt idx="2895">
                  <c:v>10</c:v>
                </c:pt>
                <c:pt idx="2896">
                  <c:v>10</c:v>
                </c:pt>
                <c:pt idx="2897">
                  <c:v>10</c:v>
                </c:pt>
                <c:pt idx="2898">
                  <c:v>10</c:v>
                </c:pt>
                <c:pt idx="2899">
                  <c:v>10</c:v>
                </c:pt>
                <c:pt idx="2900">
                  <c:v>10</c:v>
                </c:pt>
                <c:pt idx="2901">
                  <c:v>10</c:v>
                </c:pt>
                <c:pt idx="2902">
                  <c:v>10</c:v>
                </c:pt>
                <c:pt idx="2903">
                  <c:v>10</c:v>
                </c:pt>
                <c:pt idx="2904">
                  <c:v>10</c:v>
                </c:pt>
                <c:pt idx="2905">
                  <c:v>10</c:v>
                </c:pt>
                <c:pt idx="2906">
                  <c:v>10</c:v>
                </c:pt>
                <c:pt idx="2907">
                  <c:v>10</c:v>
                </c:pt>
                <c:pt idx="2908">
                  <c:v>10</c:v>
                </c:pt>
                <c:pt idx="2909">
                  <c:v>10</c:v>
                </c:pt>
                <c:pt idx="2910">
                  <c:v>10</c:v>
                </c:pt>
                <c:pt idx="2911">
                  <c:v>10</c:v>
                </c:pt>
                <c:pt idx="2912">
                  <c:v>10</c:v>
                </c:pt>
                <c:pt idx="2913">
                  <c:v>10</c:v>
                </c:pt>
                <c:pt idx="2914">
                  <c:v>10</c:v>
                </c:pt>
                <c:pt idx="2915">
                  <c:v>10</c:v>
                </c:pt>
                <c:pt idx="2916">
                  <c:v>10</c:v>
                </c:pt>
                <c:pt idx="2917">
                  <c:v>10</c:v>
                </c:pt>
                <c:pt idx="2918">
                  <c:v>10</c:v>
                </c:pt>
                <c:pt idx="2919">
                  <c:v>10</c:v>
                </c:pt>
                <c:pt idx="2920">
                  <c:v>10</c:v>
                </c:pt>
                <c:pt idx="2921">
                  <c:v>10</c:v>
                </c:pt>
                <c:pt idx="2922">
                  <c:v>10</c:v>
                </c:pt>
                <c:pt idx="2923">
                  <c:v>10</c:v>
                </c:pt>
                <c:pt idx="2924">
                  <c:v>9</c:v>
                </c:pt>
                <c:pt idx="2925">
                  <c:v>9</c:v>
                </c:pt>
                <c:pt idx="2926">
                  <c:v>9</c:v>
                </c:pt>
                <c:pt idx="2927">
                  <c:v>9</c:v>
                </c:pt>
                <c:pt idx="2928">
                  <c:v>9</c:v>
                </c:pt>
                <c:pt idx="2929">
                  <c:v>9</c:v>
                </c:pt>
                <c:pt idx="2930">
                  <c:v>9</c:v>
                </c:pt>
                <c:pt idx="2931">
                  <c:v>9</c:v>
                </c:pt>
                <c:pt idx="2932">
                  <c:v>9</c:v>
                </c:pt>
                <c:pt idx="2933">
                  <c:v>9</c:v>
                </c:pt>
                <c:pt idx="2934">
                  <c:v>9</c:v>
                </c:pt>
                <c:pt idx="2935">
                  <c:v>9</c:v>
                </c:pt>
                <c:pt idx="2936">
                  <c:v>9</c:v>
                </c:pt>
                <c:pt idx="2937">
                  <c:v>9</c:v>
                </c:pt>
                <c:pt idx="2938">
                  <c:v>9</c:v>
                </c:pt>
                <c:pt idx="2939">
                  <c:v>9</c:v>
                </c:pt>
                <c:pt idx="2940">
                  <c:v>9</c:v>
                </c:pt>
                <c:pt idx="2941">
                  <c:v>9</c:v>
                </c:pt>
                <c:pt idx="2942">
                  <c:v>9</c:v>
                </c:pt>
                <c:pt idx="2943">
                  <c:v>9</c:v>
                </c:pt>
                <c:pt idx="2944">
                  <c:v>8</c:v>
                </c:pt>
                <c:pt idx="2945">
                  <c:v>8</c:v>
                </c:pt>
                <c:pt idx="2946">
                  <c:v>8</c:v>
                </c:pt>
                <c:pt idx="2947">
                  <c:v>8</c:v>
                </c:pt>
                <c:pt idx="2948">
                  <c:v>8</c:v>
                </c:pt>
                <c:pt idx="2949">
                  <c:v>8</c:v>
                </c:pt>
                <c:pt idx="2950">
                  <c:v>8</c:v>
                </c:pt>
                <c:pt idx="2951">
                  <c:v>8</c:v>
                </c:pt>
                <c:pt idx="2952">
                  <c:v>8</c:v>
                </c:pt>
                <c:pt idx="2953">
                  <c:v>8</c:v>
                </c:pt>
                <c:pt idx="2954">
                  <c:v>5</c:v>
                </c:pt>
                <c:pt idx="2955">
                  <c:v>5</c:v>
                </c:pt>
                <c:pt idx="2956">
                  <c:v>5</c:v>
                </c:pt>
                <c:pt idx="2957">
                  <c:v>5</c:v>
                </c:pt>
                <c:pt idx="2958">
                  <c:v>5</c:v>
                </c:pt>
                <c:pt idx="2959">
                  <c:v>5</c:v>
                </c:pt>
                <c:pt idx="2960">
                  <c:v>5</c:v>
                </c:pt>
                <c:pt idx="2961">
                  <c:v>5</c:v>
                </c:pt>
                <c:pt idx="2962">
                  <c:v>5</c:v>
                </c:pt>
                <c:pt idx="2963">
                  <c:v>5</c:v>
                </c:pt>
                <c:pt idx="2964">
                  <c:v>3</c:v>
                </c:pt>
                <c:pt idx="2965">
                  <c:v>3</c:v>
                </c:pt>
                <c:pt idx="2966">
                  <c:v>3</c:v>
                </c:pt>
                <c:pt idx="2967">
                  <c:v>3</c:v>
                </c:pt>
                <c:pt idx="2968">
                  <c:v>3</c:v>
                </c:pt>
                <c:pt idx="2969">
                  <c:v>3</c:v>
                </c:pt>
                <c:pt idx="2970">
                  <c:v>3</c:v>
                </c:pt>
                <c:pt idx="2971">
                  <c:v>3</c:v>
                </c:pt>
                <c:pt idx="2972">
                  <c:v>3</c:v>
                </c:pt>
                <c:pt idx="2973">
                  <c:v>3</c:v>
                </c:pt>
                <c:pt idx="2974">
                  <c:v>2</c:v>
                </c:pt>
                <c:pt idx="2975">
                  <c:v>2</c:v>
                </c:pt>
                <c:pt idx="2976">
                  <c:v>2</c:v>
                </c:pt>
                <c:pt idx="2977">
                  <c:v>2</c:v>
                </c:pt>
                <c:pt idx="2978">
                  <c:v>2</c:v>
                </c:pt>
                <c:pt idx="2979">
                  <c:v>2</c:v>
                </c:pt>
                <c:pt idx="2980">
                  <c:v>2</c:v>
                </c:pt>
                <c:pt idx="2981">
                  <c:v>2</c:v>
                </c:pt>
                <c:pt idx="2982">
                  <c:v>2</c:v>
                </c:pt>
                <c:pt idx="2983">
                  <c:v>2</c:v>
                </c:pt>
                <c:pt idx="2984">
                  <c:v>1</c:v>
                </c:pt>
                <c:pt idx="2985">
                  <c:v>1</c:v>
                </c:pt>
                <c:pt idx="2986">
                  <c:v>1</c:v>
                </c:pt>
                <c:pt idx="2987">
                  <c:v>1</c:v>
                </c:pt>
                <c:pt idx="2988">
                  <c:v>1</c:v>
                </c:pt>
                <c:pt idx="2989">
                  <c:v>1</c:v>
                </c:pt>
                <c:pt idx="2990">
                  <c:v>1</c:v>
                </c:pt>
                <c:pt idx="2991">
                  <c:v>1</c:v>
                </c:pt>
                <c:pt idx="2992">
                  <c:v>1</c:v>
                </c:pt>
                <c:pt idx="2993">
                  <c:v>1</c:v>
                </c:pt>
                <c:pt idx="2994">
                  <c:v>1</c:v>
                </c:pt>
                <c:pt idx="2995">
                  <c:v>1</c:v>
                </c:pt>
                <c:pt idx="2996">
                  <c:v>1</c:v>
                </c:pt>
                <c:pt idx="2997">
                  <c:v>1</c:v>
                </c:pt>
                <c:pt idx="2998">
                  <c:v>1</c:v>
                </c:pt>
                <c:pt idx="2999">
                  <c:v>1</c:v>
                </c:pt>
                <c:pt idx="3000">
                  <c:v>1</c:v>
                </c:pt>
                <c:pt idx="3001">
                  <c:v>1</c:v>
                </c:pt>
                <c:pt idx="3002">
                  <c:v>1</c:v>
                </c:pt>
                <c:pt idx="3003">
                  <c:v>1</c:v>
                </c:pt>
                <c:pt idx="3004">
                  <c:v>1</c:v>
                </c:pt>
                <c:pt idx="3005">
                  <c:v>1</c:v>
                </c:pt>
                <c:pt idx="3006">
                  <c:v>1</c:v>
                </c:pt>
                <c:pt idx="3007">
                  <c:v>1</c:v>
                </c:pt>
                <c:pt idx="3008">
                  <c:v>1</c:v>
                </c:pt>
                <c:pt idx="3009">
                  <c:v>1</c:v>
                </c:pt>
                <c:pt idx="3010">
                  <c:v>1</c:v>
                </c:pt>
                <c:pt idx="3011">
                  <c:v>1</c:v>
                </c:pt>
                <c:pt idx="3012">
                  <c:v>1</c:v>
                </c:pt>
                <c:pt idx="3013">
                  <c:v>1</c:v>
                </c:pt>
                <c:pt idx="3014">
                  <c:v>1</c:v>
                </c:pt>
                <c:pt idx="3015">
                  <c:v>1</c:v>
                </c:pt>
                <c:pt idx="3016">
                  <c:v>1</c:v>
                </c:pt>
                <c:pt idx="3017">
                  <c:v>1</c:v>
                </c:pt>
                <c:pt idx="3018">
                  <c:v>1</c:v>
                </c:pt>
                <c:pt idx="3019">
                  <c:v>1</c:v>
                </c:pt>
                <c:pt idx="3020">
                  <c:v>1</c:v>
                </c:pt>
                <c:pt idx="3021">
                  <c:v>1</c:v>
                </c:pt>
                <c:pt idx="3022">
                  <c:v>1</c:v>
                </c:pt>
                <c:pt idx="3023">
                  <c:v>1</c:v>
                </c:pt>
                <c:pt idx="3024">
                  <c:v>1</c:v>
                </c:pt>
                <c:pt idx="3025">
                  <c:v>16</c:v>
                </c:pt>
                <c:pt idx="3026">
                  <c:v>16</c:v>
                </c:pt>
                <c:pt idx="3027">
                  <c:v>16</c:v>
                </c:pt>
                <c:pt idx="3028">
                  <c:v>16</c:v>
                </c:pt>
                <c:pt idx="3029">
                  <c:v>16</c:v>
                </c:pt>
                <c:pt idx="3030">
                  <c:v>16</c:v>
                </c:pt>
                <c:pt idx="3031">
                  <c:v>16</c:v>
                </c:pt>
                <c:pt idx="3032">
                  <c:v>16</c:v>
                </c:pt>
                <c:pt idx="3033">
                  <c:v>16</c:v>
                </c:pt>
                <c:pt idx="3034">
                  <c:v>16</c:v>
                </c:pt>
                <c:pt idx="3035">
                  <c:v>16</c:v>
                </c:pt>
                <c:pt idx="3036">
                  <c:v>16</c:v>
                </c:pt>
                <c:pt idx="3037">
                  <c:v>16</c:v>
                </c:pt>
                <c:pt idx="3038">
                  <c:v>16</c:v>
                </c:pt>
                <c:pt idx="3039">
                  <c:v>16</c:v>
                </c:pt>
                <c:pt idx="3040">
                  <c:v>16</c:v>
                </c:pt>
                <c:pt idx="3041">
                  <c:v>16</c:v>
                </c:pt>
                <c:pt idx="3042">
                  <c:v>16</c:v>
                </c:pt>
                <c:pt idx="3043">
                  <c:v>16</c:v>
                </c:pt>
                <c:pt idx="3044">
                  <c:v>16</c:v>
                </c:pt>
                <c:pt idx="3045">
                  <c:v>16</c:v>
                </c:pt>
                <c:pt idx="3046">
                  <c:v>16</c:v>
                </c:pt>
                <c:pt idx="3047">
                  <c:v>16</c:v>
                </c:pt>
                <c:pt idx="3048">
                  <c:v>16</c:v>
                </c:pt>
                <c:pt idx="3049">
                  <c:v>16</c:v>
                </c:pt>
                <c:pt idx="3050">
                  <c:v>16</c:v>
                </c:pt>
                <c:pt idx="3051">
                  <c:v>16</c:v>
                </c:pt>
                <c:pt idx="3052">
                  <c:v>16</c:v>
                </c:pt>
                <c:pt idx="3053">
                  <c:v>16</c:v>
                </c:pt>
                <c:pt idx="3054">
                  <c:v>16</c:v>
                </c:pt>
                <c:pt idx="3055">
                  <c:v>16</c:v>
                </c:pt>
                <c:pt idx="3056">
                  <c:v>16</c:v>
                </c:pt>
                <c:pt idx="3057">
                  <c:v>16</c:v>
                </c:pt>
                <c:pt idx="3058">
                  <c:v>16</c:v>
                </c:pt>
                <c:pt idx="3059">
                  <c:v>16</c:v>
                </c:pt>
                <c:pt idx="3060">
                  <c:v>16</c:v>
                </c:pt>
                <c:pt idx="3061">
                  <c:v>16</c:v>
                </c:pt>
                <c:pt idx="3062">
                  <c:v>16</c:v>
                </c:pt>
                <c:pt idx="3063">
                  <c:v>16</c:v>
                </c:pt>
                <c:pt idx="3064">
                  <c:v>16</c:v>
                </c:pt>
                <c:pt idx="3065">
                  <c:v>16</c:v>
                </c:pt>
                <c:pt idx="3066">
                  <c:v>16</c:v>
                </c:pt>
                <c:pt idx="3067">
                  <c:v>16</c:v>
                </c:pt>
                <c:pt idx="3068">
                  <c:v>16</c:v>
                </c:pt>
                <c:pt idx="3069">
                  <c:v>16</c:v>
                </c:pt>
                <c:pt idx="3070">
                  <c:v>16</c:v>
                </c:pt>
                <c:pt idx="3071">
                  <c:v>16</c:v>
                </c:pt>
                <c:pt idx="3072">
                  <c:v>16</c:v>
                </c:pt>
                <c:pt idx="3073">
                  <c:v>16</c:v>
                </c:pt>
                <c:pt idx="3074">
                  <c:v>16</c:v>
                </c:pt>
                <c:pt idx="3075">
                  <c:v>16</c:v>
                </c:pt>
                <c:pt idx="3076">
                  <c:v>16</c:v>
                </c:pt>
                <c:pt idx="3077">
                  <c:v>16</c:v>
                </c:pt>
                <c:pt idx="3078">
                  <c:v>16</c:v>
                </c:pt>
                <c:pt idx="3079">
                  <c:v>16</c:v>
                </c:pt>
                <c:pt idx="3080">
                  <c:v>16</c:v>
                </c:pt>
                <c:pt idx="3081">
                  <c:v>16</c:v>
                </c:pt>
                <c:pt idx="3082">
                  <c:v>16</c:v>
                </c:pt>
                <c:pt idx="3083">
                  <c:v>16</c:v>
                </c:pt>
                <c:pt idx="3084">
                  <c:v>16</c:v>
                </c:pt>
                <c:pt idx="3085">
                  <c:v>16</c:v>
                </c:pt>
                <c:pt idx="3086">
                  <c:v>16</c:v>
                </c:pt>
                <c:pt idx="3087">
                  <c:v>16</c:v>
                </c:pt>
                <c:pt idx="3088">
                  <c:v>16</c:v>
                </c:pt>
                <c:pt idx="3089">
                  <c:v>16</c:v>
                </c:pt>
                <c:pt idx="3090">
                  <c:v>16</c:v>
                </c:pt>
                <c:pt idx="3091">
                  <c:v>16</c:v>
                </c:pt>
                <c:pt idx="3092">
                  <c:v>16</c:v>
                </c:pt>
                <c:pt idx="3093">
                  <c:v>16</c:v>
                </c:pt>
                <c:pt idx="3094">
                  <c:v>16</c:v>
                </c:pt>
                <c:pt idx="3095">
                  <c:v>16</c:v>
                </c:pt>
                <c:pt idx="3096">
                  <c:v>16</c:v>
                </c:pt>
                <c:pt idx="3097">
                  <c:v>16</c:v>
                </c:pt>
                <c:pt idx="3098">
                  <c:v>16</c:v>
                </c:pt>
                <c:pt idx="3099">
                  <c:v>16</c:v>
                </c:pt>
                <c:pt idx="3100">
                  <c:v>16</c:v>
                </c:pt>
                <c:pt idx="3101">
                  <c:v>16</c:v>
                </c:pt>
                <c:pt idx="3102">
                  <c:v>16</c:v>
                </c:pt>
                <c:pt idx="3103">
                  <c:v>16</c:v>
                </c:pt>
                <c:pt idx="3104">
                  <c:v>16</c:v>
                </c:pt>
                <c:pt idx="3105">
                  <c:v>16</c:v>
                </c:pt>
                <c:pt idx="3106">
                  <c:v>16</c:v>
                </c:pt>
                <c:pt idx="3107">
                  <c:v>16</c:v>
                </c:pt>
                <c:pt idx="3108">
                  <c:v>16</c:v>
                </c:pt>
                <c:pt idx="3109">
                  <c:v>16</c:v>
                </c:pt>
                <c:pt idx="3110">
                  <c:v>16</c:v>
                </c:pt>
                <c:pt idx="3111">
                  <c:v>16</c:v>
                </c:pt>
                <c:pt idx="3112">
                  <c:v>16</c:v>
                </c:pt>
                <c:pt idx="3113">
                  <c:v>16</c:v>
                </c:pt>
                <c:pt idx="3114">
                  <c:v>16</c:v>
                </c:pt>
                <c:pt idx="3115">
                  <c:v>16</c:v>
                </c:pt>
                <c:pt idx="3116">
                  <c:v>16</c:v>
                </c:pt>
                <c:pt idx="3117">
                  <c:v>16</c:v>
                </c:pt>
                <c:pt idx="3118">
                  <c:v>16</c:v>
                </c:pt>
                <c:pt idx="3119">
                  <c:v>16</c:v>
                </c:pt>
                <c:pt idx="3120">
                  <c:v>16</c:v>
                </c:pt>
                <c:pt idx="3121">
                  <c:v>16</c:v>
                </c:pt>
                <c:pt idx="3122">
                  <c:v>16</c:v>
                </c:pt>
                <c:pt idx="3123">
                  <c:v>16</c:v>
                </c:pt>
                <c:pt idx="3124">
                  <c:v>16</c:v>
                </c:pt>
                <c:pt idx="3125">
                  <c:v>16</c:v>
                </c:pt>
                <c:pt idx="3126">
                  <c:v>16</c:v>
                </c:pt>
                <c:pt idx="3127">
                  <c:v>16</c:v>
                </c:pt>
                <c:pt idx="3128">
                  <c:v>16</c:v>
                </c:pt>
                <c:pt idx="3129">
                  <c:v>16</c:v>
                </c:pt>
                <c:pt idx="3130">
                  <c:v>16</c:v>
                </c:pt>
                <c:pt idx="3131">
                  <c:v>16</c:v>
                </c:pt>
                <c:pt idx="3132">
                  <c:v>16</c:v>
                </c:pt>
                <c:pt idx="3133">
                  <c:v>16</c:v>
                </c:pt>
                <c:pt idx="3134">
                  <c:v>16</c:v>
                </c:pt>
                <c:pt idx="3135">
                  <c:v>16</c:v>
                </c:pt>
                <c:pt idx="3136">
                  <c:v>16</c:v>
                </c:pt>
                <c:pt idx="3137">
                  <c:v>16</c:v>
                </c:pt>
                <c:pt idx="3138">
                  <c:v>16</c:v>
                </c:pt>
                <c:pt idx="3139">
                  <c:v>16</c:v>
                </c:pt>
                <c:pt idx="3140">
                  <c:v>16</c:v>
                </c:pt>
                <c:pt idx="3141">
                  <c:v>16</c:v>
                </c:pt>
                <c:pt idx="3142">
                  <c:v>16</c:v>
                </c:pt>
                <c:pt idx="3143">
                  <c:v>16</c:v>
                </c:pt>
                <c:pt idx="3144">
                  <c:v>16</c:v>
                </c:pt>
                <c:pt idx="3145">
                  <c:v>16</c:v>
                </c:pt>
                <c:pt idx="3146">
                  <c:v>16</c:v>
                </c:pt>
                <c:pt idx="3147">
                  <c:v>16</c:v>
                </c:pt>
                <c:pt idx="3148">
                  <c:v>16</c:v>
                </c:pt>
                <c:pt idx="3149">
                  <c:v>16</c:v>
                </c:pt>
                <c:pt idx="3150">
                  <c:v>16</c:v>
                </c:pt>
                <c:pt idx="3151">
                  <c:v>16</c:v>
                </c:pt>
                <c:pt idx="3152">
                  <c:v>16</c:v>
                </c:pt>
                <c:pt idx="3153">
                  <c:v>16</c:v>
                </c:pt>
                <c:pt idx="3154">
                  <c:v>16</c:v>
                </c:pt>
                <c:pt idx="3155">
                  <c:v>16</c:v>
                </c:pt>
                <c:pt idx="3156">
                  <c:v>16</c:v>
                </c:pt>
                <c:pt idx="3157">
                  <c:v>16</c:v>
                </c:pt>
                <c:pt idx="3158">
                  <c:v>16</c:v>
                </c:pt>
                <c:pt idx="3159">
                  <c:v>16</c:v>
                </c:pt>
                <c:pt idx="3160">
                  <c:v>16</c:v>
                </c:pt>
                <c:pt idx="3161">
                  <c:v>16</c:v>
                </c:pt>
                <c:pt idx="3162">
                  <c:v>16</c:v>
                </c:pt>
                <c:pt idx="3163">
                  <c:v>16</c:v>
                </c:pt>
                <c:pt idx="3164">
                  <c:v>16</c:v>
                </c:pt>
                <c:pt idx="3165">
                  <c:v>16</c:v>
                </c:pt>
                <c:pt idx="3166">
                  <c:v>16</c:v>
                </c:pt>
                <c:pt idx="3167">
                  <c:v>16</c:v>
                </c:pt>
                <c:pt idx="3168">
                  <c:v>16</c:v>
                </c:pt>
                <c:pt idx="3169">
                  <c:v>16</c:v>
                </c:pt>
                <c:pt idx="3170">
                  <c:v>16</c:v>
                </c:pt>
                <c:pt idx="3171">
                  <c:v>16</c:v>
                </c:pt>
                <c:pt idx="3172">
                  <c:v>16</c:v>
                </c:pt>
                <c:pt idx="3173">
                  <c:v>16</c:v>
                </c:pt>
                <c:pt idx="3174">
                  <c:v>16</c:v>
                </c:pt>
                <c:pt idx="3175">
                  <c:v>16</c:v>
                </c:pt>
                <c:pt idx="3176">
                  <c:v>16</c:v>
                </c:pt>
                <c:pt idx="3177">
                  <c:v>16</c:v>
                </c:pt>
                <c:pt idx="3178">
                  <c:v>16</c:v>
                </c:pt>
                <c:pt idx="3179">
                  <c:v>16</c:v>
                </c:pt>
                <c:pt idx="3180">
                  <c:v>16</c:v>
                </c:pt>
                <c:pt idx="3181">
                  <c:v>16</c:v>
                </c:pt>
                <c:pt idx="3182">
                  <c:v>16</c:v>
                </c:pt>
                <c:pt idx="3183">
                  <c:v>16</c:v>
                </c:pt>
                <c:pt idx="3184">
                  <c:v>16</c:v>
                </c:pt>
                <c:pt idx="3185">
                  <c:v>16</c:v>
                </c:pt>
                <c:pt idx="3186">
                  <c:v>16</c:v>
                </c:pt>
                <c:pt idx="3187">
                  <c:v>16</c:v>
                </c:pt>
                <c:pt idx="3188">
                  <c:v>16</c:v>
                </c:pt>
                <c:pt idx="3189">
                  <c:v>16</c:v>
                </c:pt>
                <c:pt idx="3190">
                  <c:v>16</c:v>
                </c:pt>
                <c:pt idx="3191">
                  <c:v>16</c:v>
                </c:pt>
                <c:pt idx="3192">
                  <c:v>16</c:v>
                </c:pt>
                <c:pt idx="3193">
                  <c:v>16</c:v>
                </c:pt>
                <c:pt idx="3194">
                  <c:v>16</c:v>
                </c:pt>
                <c:pt idx="3195">
                  <c:v>16</c:v>
                </c:pt>
                <c:pt idx="3196">
                  <c:v>16</c:v>
                </c:pt>
                <c:pt idx="3197">
                  <c:v>16</c:v>
                </c:pt>
                <c:pt idx="3198">
                  <c:v>16</c:v>
                </c:pt>
                <c:pt idx="3199">
                  <c:v>16</c:v>
                </c:pt>
                <c:pt idx="3200">
                  <c:v>16</c:v>
                </c:pt>
                <c:pt idx="3201">
                  <c:v>16</c:v>
                </c:pt>
                <c:pt idx="3202">
                  <c:v>16</c:v>
                </c:pt>
                <c:pt idx="3203">
                  <c:v>16</c:v>
                </c:pt>
                <c:pt idx="3204">
                  <c:v>16</c:v>
                </c:pt>
                <c:pt idx="3205">
                  <c:v>16</c:v>
                </c:pt>
                <c:pt idx="3206">
                  <c:v>16</c:v>
                </c:pt>
                <c:pt idx="3207">
                  <c:v>16</c:v>
                </c:pt>
                <c:pt idx="3208">
                  <c:v>16</c:v>
                </c:pt>
                <c:pt idx="3209">
                  <c:v>16</c:v>
                </c:pt>
                <c:pt idx="3210">
                  <c:v>16</c:v>
                </c:pt>
                <c:pt idx="3211">
                  <c:v>16</c:v>
                </c:pt>
                <c:pt idx="3212">
                  <c:v>16</c:v>
                </c:pt>
                <c:pt idx="3213">
                  <c:v>16</c:v>
                </c:pt>
                <c:pt idx="3214">
                  <c:v>16</c:v>
                </c:pt>
                <c:pt idx="3215">
                  <c:v>16</c:v>
                </c:pt>
                <c:pt idx="3216">
                  <c:v>16</c:v>
                </c:pt>
                <c:pt idx="3217">
                  <c:v>16</c:v>
                </c:pt>
                <c:pt idx="3218">
                  <c:v>16</c:v>
                </c:pt>
                <c:pt idx="3219">
                  <c:v>16</c:v>
                </c:pt>
                <c:pt idx="3220">
                  <c:v>16</c:v>
                </c:pt>
                <c:pt idx="3221">
                  <c:v>16</c:v>
                </c:pt>
                <c:pt idx="3222">
                  <c:v>16</c:v>
                </c:pt>
                <c:pt idx="3223">
                  <c:v>16</c:v>
                </c:pt>
                <c:pt idx="3224">
                  <c:v>16</c:v>
                </c:pt>
                <c:pt idx="3225">
                  <c:v>16</c:v>
                </c:pt>
                <c:pt idx="3226">
                  <c:v>16</c:v>
                </c:pt>
                <c:pt idx="3227">
                  <c:v>16</c:v>
                </c:pt>
                <c:pt idx="3228">
                  <c:v>16</c:v>
                </c:pt>
                <c:pt idx="3229">
                  <c:v>16</c:v>
                </c:pt>
                <c:pt idx="3230">
                  <c:v>16</c:v>
                </c:pt>
                <c:pt idx="3231">
                  <c:v>16</c:v>
                </c:pt>
                <c:pt idx="3232">
                  <c:v>16</c:v>
                </c:pt>
                <c:pt idx="3233">
                  <c:v>16</c:v>
                </c:pt>
                <c:pt idx="3234">
                  <c:v>16</c:v>
                </c:pt>
                <c:pt idx="3235">
                  <c:v>16</c:v>
                </c:pt>
                <c:pt idx="3236">
                  <c:v>16</c:v>
                </c:pt>
                <c:pt idx="3237">
                  <c:v>16</c:v>
                </c:pt>
                <c:pt idx="3238">
                  <c:v>16</c:v>
                </c:pt>
                <c:pt idx="3239">
                  <c:v>16</c:v>
                </c:pt>
                <c:pt idx="3240">
                  <c:v>16</c:v>
                </c:pt>
                <c:pt idx="3241">
                  <c:v>16</c:v>
                </c:pt>
                <c:pt idx="3242">
                  <c:v>16</c:v>
                </c:pt>
                <c:pt idx="3243">
                  <c:v>16</c:v>
                </c:pt>
                <c:pt idx="3244">
                  <c:v>16</c:v>
                </c:pt>
                <c:pt idx="3245">
                  <c:v>16</c:v>
                </c:pt>
                <c:pt idx="3246">
                  <c:v>16</c:v>
                </c:pt>
                <c:pt idx="3247">
                  <c:v>16</c:v>
                </c:pt>
                <c:pt idx="3248">
                  <c:v>16</c:v>
                </c:pt>
                <c:pt idx="3249">
                  <c:v>16</c:v>
                </c:pt>
                <c:pt idx="3250">
                  <c:v>16</c:v>
                </c:pt>
                <c:pt idx="3251">
                  <c:v>16</c:v>
                </c:pt>
                <c:pt idx="3252">
                  <c:v>16</c:v>
                </c:pt>
                <c:pt idx="3253">
                  <c:v>16</c:v>
                </c:pt>
                <c:pt idx="3254">
                  <c:v>16</c:v>
                </c:pt>
                <c:pt idx="3255">
                  <c:v>16</c:v>
                </c:pt>
                <c:pt idx="3256">
                  <c:v>16</c:v>
                </c:pt>
                <c:pt idx="3257">
                  <c:v>16</c:v>
                </c:pt>
                <c:pt idx="3258">
                  <c:v>16</c:v>
                </c:pt>
                <c:pt idx="3259">
                  <c:v>16</c:v>
                </c:pt>
                <c:pt idx="3260">
                  <c:v>16</c:v>
                </c:pt>
                <c:pt idx="3261">
                  <c:v>16</c:v>
                </c:pt>
                <c:pt idx="3262">
                  <c:v>16</c:v>
                </c:pt>
                <c:pt idx="3263">
                  <c:v>16</c:v>
                </c:pt>
                <c:pt idx="3264">
                  <c:v>16</c:v>
                </c:pt>
                <c:pt idx="3265">
                  <c:v>16</c:v>
                </c:pt>
                <c:pt idx="3266">
                  <c:v>16</c:v>
                </c:pt>
                <c:pt idx="3267">
                  <c:v>16</c:v>
                </c:pt>
                <c:pt idx="3268">
                  <c:v>16</c:v>
                </c:pt>
                <c:pt idx="3269">
                  <c:v>16</c:v>
                </c:pt>
                <c:pt idx="3270">
                  <c:v>16</c:v>
                </c:pt>
                <c:pt idx="3271">
                  <c:v>16</c:v>
                </c:pt>
                <c:pt idx="3272">
                  <c:v>16</c:v>
                </c:pt>
                <c:pt idx="3273">
                  <c:v>16</c:v>
                </c:pt>
                <c:pt idx="3274">
                  <c:v>16</c:v>
                </c:pt>
                <c:pt idx="3275">
                  <c:v>16</c:v>
                </c:pt>
                <c:pt idx="3276">
                  <c:v>16</c:v>
                </c:pt>
                <c:pt idx="3277">
                  <c:v>16</c:v>
                </c:pt>
                <c:pt idx="3278">
                  <c:v>16</c:v>
                </c:pt>
                <c:pt idx="3279">
                  <c:v>16</c:v>
                </c:pt>
                <c:pt idx="3280">
                  <c:v>16</c:v>
                </c:pt>
                <c:pt idx="3281">
                  <c:v>16</c:v>
                </c:pt>
                <c:pt idx="3282">
                  <c:v>16</c:v>
                </c:pt>
                <c:pt idx="3283">
                  <c:v>16</c:v>
                </c:pt>
                <c:pt idx="3284">
                  <c:v>16</c:v>
                </c:pt>
                <c:pt idx="3285">
                  <c:v>16</c:v>
                </c:pt>
                <c:pt idx="3286">
                  <c:v>16</c:v>
                </c:pt>
                <c:pt idx="3287">
                  <c:v>16</c:v>
                </c:pt>
                <c:pt idx="3288">
                  <c:v>16</c:v>
                </c:pt>
                <c:pt idx="3289">
                  <c:v>16</c:v>
                </c:pt>
                <c:pt idx="3290">
                  <c:v>16</c:v>
                </c:pt>
                <c:pt idx="3291">
                  <c:v>16</c:v>
                </c:pt>
                <c:pt idx="3292">
                  <c:v>16</c:v>
                </c:pt>
                <c:pt idx="3293">
                  <c:v>16</c:v>
                </c:pt>
                <c:pt idx="3294">
                  <c:v>16</c:v>
                </c:pt>
                <c:pt idx="3295">
                  <c:v>16</c:v>
                </c:pt>
                <c:pt idx="3296">
                  <c:v>16</c:v>
                </c:pt>
                <c:pt idx="3297">
                  <c:v>16</c:v>
                </c:pt>
                <c:pt idx="3298">
                  <c:v>16</c:v>
                </c:pt>
                <c:pt idx="3299">
                  <c:v>16</c:v>
                </c:pt>
                <c:pt idx="3300">
                  <c:v>16</c:v>
                </c:pt>
                <c:pt idx="3301">
                  <c:v>16</c:v>
                </c:pt>
                <c:pt idx="3302">
                  <c:v>16</c:v>
                </c:pt>
                <c:pt idx="3303">
                  <c:v>16</c:v>
                </c:pt>
                <c:pt idx="3304">
                  <c:v>16</c:v>
                </c:pt>
                <c:pt idx="3305">
                  <c:v>16</c:v>
                </c:pt>
                <c:pt idx="3306">
                  <c:v>16</c:v>
                </c:pt>
                <c:pt idx="3307">
                  <c:v>16</c:v>
                </c:pt>
                <c:pt idx="3308">
                  <c:v>16</c:v>
                </c:pt>
                <c:pt idx="3309">
                  <c:v>16</c:v>
                </c:pt>
                <c:pt idx="3310">
                  <c:v>16</c:v>
                </c:pt>
                <c:pt idx="3311">
                  <c:v>16</c:v>
                </c:pt>
                <c:pt idx="3312">
                  <c:v>16</c:v>
                </c:pt>
                <c:pt idx="3313">
                  <c:v>16</c:v>
                </c:pt>
                <c:pt idx="3314">
                  <c:v>16</c:v>
                </c:pt>
                <c:pt idx="3315">
                  <c:v>16</c:v>
                </c:pt>
                <c:pt idx="3316">
                  <c:v>16</c:v>
                </c:pt>
                <c:pt idx="3317">
                  <c:v>16</c:v>
                </c:pt>
                <c:pt idx="3318">
                  <c:v>16</c:v>
                </c:pt>
                <c:pt idx="3319">
                  <c:v>16</c:v>
                </c:pt>
                <c:pt idx="3320">
                  <c:v>16</c:v>
                </c:pt>
                <c:pt idx="3321">
                  <c:v>16</c:v>
                </c:pt>
                <c:pt idx="3322">
                  <c:v>16</c:v>
                </c:pt>
                <c:pt idx="3323">
                  <c:v>16</c:v>
                </c:pt>
                <c:pt idx="3324">
                  <c:v>16</c:v>
                </c:pt>
                <c:pt idx="3325">
                  <c:v>16</c:v>
                </c:pt>
                <c:pt idx="3326">
                  <c:v>16</c:v>
                </c:pt>
                <c:pt idx="3327">
                  <c:v>16</c:v>
                </c:pt>
                <c:pt idx="3328">
                  <c:v>16</c:v>
                </c:pt>
                <c:pt idx="3329">
                  <c:v>16</c:v>
                </c:pt>
                <c:pt idx="3330">
                  <c:v>16</c:v>
                </c:pt>
                <c:pt idx="3331">
                  <c:v>16</c:v>
                </c:pt>
                <c:pt idx="3332">
                  <c:v>16</c:v>
                </c:pt>
                <c:pt idx="3333">
                  <c:v>16</c:v>
                </c:pt>
                <c:pt idx="3334">
                  <c:v>16</c:v>
                </c:pt>
                <c:pt idx="3335">
                  <c:v>16</c:v>
                </c:pt>
                <c:pt idx="3336">
                  <c:v>16</c:v>
                </c:pt>
                <c:pt idx="3337">
                  <c:v>16</c:v>
                </c:pt>
                <c:pt idx="3338">
                  <c:v>16</c:v>
                </c:pt>
                <c:pt idx="3339">
                  <c:v>16</c:v>
                </c:pt>
                <c:pt idx="3340">
                  <c:v>16</c:v>
                </c:pt>
                <c:pt idx="3341">
                  <c:v>16</c:v>
                </c:pt>
                <c:pt idx="3342">
                  <c:v>16</c:v>
                </c:pt>
                <c:pt idx="3343">
                  <c:v>16</c:v>
                </c:pt>
                <c:pt idx="3344">
                  <c:v>16</c:v>
                </c:pt>
                <c:pt idx="3345">
                  <c:v>16</c:v>
                </c:pt>
                <c:pt idx="3346">
                  <c:v>16</c:v>
                </c:pt>
                <c:pt idx="3347">
                  <c:v>16</c:v>
                </c:pt>
                <c:pt idx="3348">
                  <c:v>16</c:v>
                </c:pt>
                <c:pt idx="3349">
                  <c:v>16</c:v>
                </c:pt>
                <c:pt idx="3350">
                  <c:v>16</c:v>
                </c:pt>
                <c:pt idx="3351">
                  <c:v>16</c:v>
                </c:pt>
                <c:pt idx="3352">
                  <c:v>16</c:v>
                </c:pt>
                <c:pt idx="3353">
                  <c:v>16</c:v>
                </c:pt>
                <c:pt idx="3354">
                  <c:v>16</c:v>
                </c:pt>
                <c:pt idx="3355">
                  <c:v>16</c:v>
                </c:pt>
                <c:pt idx="3356">
                  <c:v>16</c:v>
                </c:pt>
                <c:pt idx="3357">
                  <c:v>16</c:v>
                </c:pt>
                <c:pt idx="3358">
                  <c:v>16</c:v>
                </c:pt>
                <c:pt idx="3359">
                  <c:v>16</c:v>
                </c:pt>
                <c:pt idx="3360">
                  <c:v>16</c:v>
                </c:pt>
                <c:pt idx="3361">
                  <c:v>16</c:v>
                </c:pt>
                <c:pt idx="3362">
                  <c:v>16</c:v>
                </c:pt>
                <c:pt idx="3363">
                  <c:v>16</c:v>
                </c:pt>
                <c:pt idx="3364">
                  <c:v>16</c:v>
                </c:pt>
                <c:pt idx="3365">
                  <c:v>16</c:v>
                </c:pt>
                <c:pt idx="3366">
                  <c:v>16</c:v>
                </c:pt>
                <c:pt idx="3367">
                  <c:v>16</c:v>
                </c:pt>
                <c:pt idx="3368">
                  <c:v>16</c:v>
                </c:pt>
                <c:pt idx="3369">
                  <c:v>16</c:v>
                </c:pt>
                <c:pt idx="3370">
                  <c:v>16</c:v>
                </c:pt>
                <c:pt idx="3371">
                  <c:v>16</c:v>
                </c:pt>
                <c:pt idx="3372">
                  <c:v>16</c:v>
                </c:pt>
                <c:pt idx="3373">
                  <c:v>16</c:v>
                </c:pt>
                <c:pt idx="3374">
                  <c:v>16</c:v>
                </c:pt>
                <c:pt idx="3375">
                  <c:v>16</c:v>
                </c:pt>
                <c:pt idx="3376">
                  <c:v>16</c:v>
                </c:pt>
                <c:pt idx="3377">
                  <c:v>16</c:v>
                </c:pt>
                <c:pt idx="3378">
                  <c:v>16</c:v>
                </c:pt>
                <c:pt idx="3379">
                  <c:v>16</c:v>
                </c:pt>
                <c:pt idx="3380">
                  <c:v>16</c:v>
                </c:pt>
                <c:pt idx="3381">
                  <c:v>16</c:v>
                </c:pt>
                <c:pt idx="3382">
                  <c:v>16</c:v>
                </c:pt>
                <c:pt idx="3383">
                  <c:v>16</c:v>
                </c:pt>
                <c:pt idx="3384">
                  <c:v>16</c:v>
                </c:pt>
                <c:pt idx="3385">
                  <c:v>16</c:v>
                </c:pt>
                <c:pt idx="3386">
                  <c:v>16</c:v>
                </c:pt>
                <c:pt idx="3387">
                  <c:v>16</c:v>
                </c:pt>
                <c:pt idx="3388">
                  <c:v>16</c:v>
                </c:pt>
                <c:pt idx="3389">
                  <c:v>16</c:v>
                </c:pt>
                <c:pt idx="3390">
                  <c:v>16</c:v>
                </c:pt>
                <c:pt idx="3391">
                  <c:v>16</c:v>
                </c:pt>
                <c:pt idx="3392">
                  <c:v>16</c:v>
                </c:pt>
                <c:pt idx="3393">
                  <c:v>16</c:v>
                </c:pt>
                <c:pt idx="3394">
                  <c:v>16</c:v>
                </c:pt>
                <c:pt idx="3395">
                  <c:v>16</c:v>
                </c:pt>
                <c:pt idx="3396">
                  <c:v>16</c:v>
                </c:pt>
                <c:pt idx="3397">
                  <c:v>16</c:v>
                </c:pt>
                <c:pt idx="3398">
                  <c:v>16</c:v>
                </c:pt>
                <c:pt idx="3399">
                  <c:v>16</c:v>
                </c:pt>
                <c:pt idx="3400">
                  <c:v>16</c:v>
                </c:pt>
                <c:pt idx="3401">
                  <c:v>16</c:v>
                </c:pt>
                <c:pt idx="3402">
                  <c:v>16</c:v>
                </c:pt>
                <c:pt idx="3403">
                  <c:v>16</c:v>
                </c:pt>
                <c:pt idx="3404">
                  <c:v>16</c:v>
                </c:pt>
                <c:pt idx="3405">
                  <c:v>16</c:v>
                </c:pt>
                <c:pt idx="3406">
                  <c:v>16</c:v>
                </c:pt>
                <c:pt idx="3407">
                  <c:v>16</c:v>
                </c:pt>
                <c:pt idx="3408">
                  <c:v>16</c:v>
                </c:pt>
                <c:pt idx="3409">
                  <c:v>16</c:v>
                </c:pt>
                <c:pt idx="3410">
                  <c:v>16</c:v>
                </c:pt>
                <c:pt idx="3411">
                  <c:v>16</c:v>
                </c:pt>
                <c:pt idx="3412">
                  <c:v>16</c:v>
                </c:pt>
                <c:pt idx="3413">
                  <c:v>16</c:v>
                </c:pt>
                <c:pt idx="3414">
                  <c:v>16</c:v>
                </c:pt>
                <c:pt idx="3415">
                  <c:v>16</c:v>
                </c:pt>
                <c:pt idx="3416">
                  <c:v>16</c:v>
                </c:pt>
                <c:pt idx="3417">
                  <c:v>16</c:v>
                </c:pt>
                <c:pt idx="3418">
                  <c:v>16</c:v>
                </c:pt>
                <c:pt idx="3419">
                  <c:v>16</c:v>
                </c:pt>
                <c:pt idx="3420">
                  <c:v>16</c:v>
                </c:pt>
                <c:pt idx="3421">
                  <c:v>16</c:v>
                </c:pt>
                <c:pt idx="3422">
                  <c:v>16</c:v>
                </c:pt>
                <c:pt idx="3423">
                  <c:v>16</c:v>
                </c:pt>
                <c:pt idx="3424">
                  <c:v>16</c:v>
                </c:pt>
                <c:pt idx="3425">
                  <c:v>16</c:v>
                </c:pt>
                <c:pt idx="3426">
                  <c:v>16</c:v>
                </c:pt>
                <c:pt idx="3427">
                  <c:v>16</c:v>
                </c:pt>
                <c:pt idx="3428">
                  <c:v>16</c:v>
                </c:pt>
                <c:pt idx="3429">
                  <c:v>16</c:v>
                </c:pt>
                <c:pt idx="3430">
                  <c:v>16</c:v>
                </c:pt>
                <c:pt idx="3431">
                  <c:v>16</c:v>
                </c:pt>
                <c:pt idx="3432">
                  <c:v>16</c:v>
                </c:pt>
                <c:pt idx="3433">
                  <c:v>16</c:v>
                </c:pt>
                <c:pt idx="3434">
                  <c:v>16</c:v>
                </c:pt>
                <c:pt idx="3435">
                  <c:v>16</c:v>
                </c:pt>
                <c:pt idx="3436">
                  <c:v>16</c:v>
                </c:pt>
                <c:pt idx="3437">
                  <c:v>16</c:v>
                </c:pt>
                <c:pt idx="3438">
                  <c:v>16</c:v>
                </c:pt>
                <c:pt idx="3439">
                  <c:v>16</c:v>
                </c:pt>
                <c:pt idx="3440">
                  <c:v>16</c:v>
                </c:pt>
                <c:pt idx="3441">
                  <c:v>16</c:v>
                </c:pt>
                <c:pt idx="3442">
                  <c:v>16</c:v>
                </c:pt>
                <c:pt idx="3443">
                  <c:v>16</c:v>
                </c:pt>
                <c:pt idx="3444">
                  <c:v>16</c:v>
                </c:pt>
                <c:pt idx="3445">
                  <c:v>16</c:v>
                </c:pt>
                <c:pt idx="3446">
                  <c:v>16</c:v>
                </c:pt>
                <c:pt idx="3447">
                  <c:v>16</c:v>
                </c:pt>
                <c:pt idx="3448">
                  <c:v>16</c:v>
                </c:pt>
                <c:pt idx="3449">
                  <c:v>16</c:v>
                </c:pt>
                <c:pt idx="3450">
                  <c:v>16</c:v>
                </c:pt>
                <c:pt idx="3451">
                  <c:v>16</c:v>
                </c:pt>
                <c:pt idx="3452">
                  <c:v>16</c:v>
                </c:pt>
                <c:pt idx="3453">
                  <c:v>16</c:v>
                </c:pt>
                <c:pt idx="3454">
                  <c:v>16</c:v>
                </c:pt>
                <c:pt idx="3455">
                  <c:v>16</c:v>
                </c:pt>
                <c:pt idx="3456">
                  <c:v>16</c:v>
                </c:pt>
                <c:pt idx="3457">
                  <c:v>16</c:v>
                </c:pt>
                <c:pt idx="3458">
                  <c:v>16</c:v>
                </c:pt>
                <c:pt idx="3459">
                  <c:v>16</c:v>
                </c:pt>
                <c:pt idx="3460">
                  <c:v>16</c:v>
                </c:pt>
                <c:pt idx="3461">
                  <c:v>16</c:v>
                </c:pt>
                <c:pt idx="3462">
                  <c:v>16</c:v>
                </c:pt>
                <c:pt idx="3463">
                  <c:v>16</c:v>
                </c:pt>
                <c:pt idx="3464">
                  <c:v>16</c:v>
                </c:pt>
                <c:pt idx="3465">
                  <c:v>16</c:v>
                </c:pt>
                <c:pt idx="3466">
                  <c:v>16</c:v>
                </c:pt>
                <c:pt idx="3467">
                  <c:v>16</c:v>
                </c:pt>
                <c:pt idx="3468">
                  <c:v>16</c:v>
                </c:pt>
                <c:pt idx="3469">
                  <c:v>16</c:v>
                </c:pt>
                <c:pt idx="3470">
                  <c:v>16</c:v>
                </c:pt>
                <c:pt idx="3471">
                  <c:v>16</c:v>
                </c:pt>
                <c:pt idx="3472">
                  <c:v>16</c:v>
                </c:pt>
                <c:pt idx="3473">
                  <c:v>16</c:v>
                </c:pt>
                <c:pt idx="3474">
                  <c:v>16</c:v>
                </c:pt>
                <c:pt idx="3475">
                  <c:v>16</c:v>
                </c:pt>
                <c:pt idx="3476">
                  <c:v>16</c:v>
                </c:pt>
                <c:pt idx="3477">
                  <c:v>16</c:v>
                </c:pt>
                <c:pt idx="3478">
                  <c:v>16</c:v>
                </c:pt>
                <c:pt idx="3479">
                  <c:v>16</c:v>
                </c:pt>
                <c:pt idx="3480">
                  <c:v>16</c:v>
                </c:pt>
                <c:pt idx="3481">
                  <c:v>16</c:v>
                </c:pt>
                <c:pt idx="3482">
                  <c:v>16</c:v>
                </c:pt>
                <c:pt idx="3483">
                  <c:v>16</c:v>
                </c:pt>
                <c:pt idx="3484">
                  <c:v>16</c:v>
                </c:pt>
                <c:pt idx="3485">
                  <c:v>16</c:v>
                </c:pt>
                <c:pt idx="3486">
                  <c:v>16</c:v>
                </c:pt>
                <c:pt idx="3487">
                  <c:v>16</c:v>
                </c:pt>
                <c:pt idx="3488">
                  <c:v>16</c:v>
                </c:pt>
                <c:pt idx="3489">
                  <c:v>16</c:v>
                </c:pt>
                <c:pt idx="3490">
                  <c:v>16</c:v>
                </c:pt>
                <c:pt idx="3491">
                  <c:v>16</c:v>
                </c:pt>
                <c:pt idx="3492">
                  <c:v>16</c:v>
                </c:pt>
                <c:pt idx="3493">
                  <c:v>16</c:v>
                </c:pt>
                <c:pt idx="3494">
                  <c:v>16</c:v>
                </c:pt>
                <c:pt idx="3495">
                  <c:v>16</c:v>
                </c:pt>
                <c:pt idx="3496">
                  <c:v>16</c:v>
                </c:pt>
                <c:pt idx="3497">
                  <c:v>16</c:v>
                </c:pt>
                <c:pt idx="3498">
                  <c:v>16</c:v>
                </c:pt>
                <c:pt idx="3499">
                  <c:v>16</c:v>
                </c:pt>
                <c:pt idx="3500">
                  <c:v>16</c:v>
                </c:pt>
                <c:pt idx="3501">
                  <c:v>16</c:v>
                </c:pt>
                <c:pt idx="3502">
                  <c:v>16</c:v>
                </c:pt>
                <c:pt idx="3503">
                  <c:v>16</c:v>
                </c:pt>
                <c:pt idx="3504">
                  <c:v>16</c:v>
                </c:pt>
                <c:pt idx="3505">
                  <c:v>16</c:v>
                </c:pt>
                <c:pt idx="3506">
                  <c:v>16</c:v>
                </c:pt>
                <c:pt idx="3507">
                  <c:v>16</c:v>
                </c:pt>
                <c:pt idx="3508">
                  <c:v>16</c:v>
                </c:pt>
                <c:pt idx="3509">
                  <c:v>16</c:v>
                </c:pt>
                <c:pt idx="3510">
                  <c:v>16</c:v>
                </c:pt>
                <c:pt idx="3511">
                  <c:v>16</c:v>
                </c:pt>
                <c:pt idx="3512">
                  <c:v>16</c:v>
                </c:pt>
                <c:pt idx="3513">
                  <c:v>16</c:v>
                </c:pt>
                <c:pt idx="3514">
                  <c:v>16</c:v>
                </c:pt>
                <c:pt idx="3515">
                  <c:v>16</c:v>
                </c:pt>
                <c:pt idx="3516">
                  <c:v>16</c:v>
                </c:pt>
                <c:pt idx="3517">
                  <c:v>16</c:v>
                </c:pt>
                <c:pt idx="3518">
                  <c:v>16</c:v>
                </c:pt>
                <c:pt idx="3519">
                  <c:v>16</c:v>
                </c:pt>
                <c:pt idx="3520">
                  <c:v>16</c:v>
                </c:pt>
                <c:pt idx="3521">
                  <c:v>16</c:v>
                </c:pt>
                <c:pt idx="3522">
                  <c:v>16</c:v>
                </c:pt>
                <c:pt idx="3523">
                  <c:v>16</c:v>
                </c:pt>
                <c:pt idx="3524">
                  <c:v>16</c:v>
                </c:pt>
                <c:pt idx="3525">
                  <c:v>16</c:v>
                </c:pt>
                <c:pt idx="3526">
                  <c:v>16</c:v>
                </c:pt>
                <c:pt idx="3527">
                  <c:v>16</c:v>
                </c:pt>
                <c:pt idx="3528">
                  <c:v>16</c:v>
                </c:pt>
                <c:pt idx="3529">
                  <c:v>16</c:v>
                </c:pt>
                <c:pt idx="3530">
                  <c:v>16</c:v>
                </c:pt>
                <c:pt idx="3531">
                  <c:v>16</c:v>
                </c:pt>
                <c:pt idx="3532">
                  <c:v>16</c:v>
                </c:pt>
                <c:pt idx="3533">
                  <c:v>16</c:v>
                </c:pt>
                <c:pt idx="3534">
                  <c:v>16</c:v>
                </c:pt>
                <c:pt idx="3535">
                  <c:v>16</c:v>
                </c:pt>
                <c:pt idx="3536">
                  <c:v>16</c:v>
                </c:pt>
                <c:pt idx="3537">
                  <c:v>16</c:v>
                </c:pt>
                <c:pt idx="3538">
                  <c:v>16</c:v>
                </c:pt>
                <c:pt idx="3539">
                  <c:v>16</c:v>
                </c:pt>
                <c:pt idx="3540">
                  <c:v>16</c:v>
                </c:pt>
                <c:pt idx="3541">
                  <c:v>16</c:v>
                </c:pt>
                <c:pt idx="3542">
                  <c:v>16</c:v>
                </c:pt>
                <c:pt idx="3543">
                  <c:v>16</c:v>
                </c:pt>
                <c:pt idx="3544">
                  <c:v>16</c:v>
                </c:pt>
                <c:pt idx="3545">
                  <c:v>16</c:v>
                </c:pt>
                <c:pt idx="3546">
                  <c:v>16</c:v>
                </c:pt>
                <c:pt idx="3547">
                  <c:v>16</c:v>
                </c:pt>
                <c:pt idx="3548">
                  <c:v>16</c:v>
                </c:pt>
                <c:pt idx="3549">
                  <c:v>16</c:v>
                </c:pt>
                <c:pt idx="3550">
                  <c:v>16</c:v>
                </c:pt>
                <c:pt idx="3551">
                  <c:v>16</c:v>
                </c:pt>
                <c:pt idx="3552">
                  <c:v>16</c:v>
                </c:pt>
                <c:pt idx="3553">
                  <c:v>16</c:v>
                </c:pt>
                <c:pt idx="3554">
                  <c:v>16</c:v>
                </c:pt>
                <c:pt idx="3555">
                  <c:v>16</c:v>
                </c:pt>
                <c:pt idx="3556">
                  <c:v>16</c:v>
                </c:pt>
                <c:pt idx="3557">
                  <c:v>16</c:v>
                </c:pt>
                <c:pt idx="3558">
                  <c:v>16</c:v>
                </c:pt>
                <c:pt idx="3559">
                  <c:v>16</c:v>
                </c:pt>
                <c:pt idx="3560">
                  <c:v>16</c:v>
                </c:pt>
                <c:pt idx="3561">
                  <c:v>16</c:v>
                </c:pt>
                <c:pt idx="3562">
                  <c:v>16</c:v>
                </c:pt>
                <c:pt idx="3563">
                  <c:v>16</c:v>
                </c:pt>
                <c:pt idx="3564">
                  <c:v>16</c:v>
                </c:pt>
                <c:pt idx="3565">
                  <c:v>16</c:v>
                </c:pt>
                <c:pt idx="3566">
                  <c:v>16</c:v>
                </c:pt>
                <c:pt idx="3567">
                  <c:v>16</c:v>
                </c:pt>
                <c:pt idx="3568">
                  <c:v>16</c:v>
                </c:pt>
                <c:pt idx="3569">
                  <c:v>16</c:v>
                </c:pt>
                <c:pt idx="3570">
                  <c:v>16</c:v>
                </c:pt>
                <c:pt idx="3571">
                  <c:v>16</c:v>
                </c:pt>
                <c:pt idx="3572">
                  <c:v>16</c:v>
                </c:pt>
                <c:pt idx="3573">
                  <c:v>16</c:v>
                </c:pt>
                <c:pt idx="3574">
                  <c:v>16</c:v>
                </c:pt>
                <c:pt idx="3575">
                  <c:v>16</c:v>
                </c:pt>
                <c:pt idx="3576">
                  <c:v>16</c:v>
                </c:pt>
                <c:pt idx="3577">
                  <c:v>16</c:v>
                </c:pt>
                <c:pt idx="3578">
                  <c:v>16</c:v>
                </c:pt>
                <c:pt idx="3579">
                  <c:v>16</c:v>
                </c:pt>
                <c:pt idx="3580">
                  <c:v>16</c:v>
                </c:pt>
                <c:pt idx="3581">
                  <c:v>16</c:v>
                </c:pt>
                <c:pt idx="3582">
                  <c:v>16</c:v>
                </c:pt>
                <c:pt idx="3583">
                  <c:v>16</c:v>
                </c:pt>
                <c:pt idx="3584">
                  <c:v>16</c:v>
                </c:pt>
                <c:pt idx="3585">
                  <c:v>16</c:v>
                </c:pt>
                <c:pt idx="3586">
                  <c:v>16</c:v>
                </c:pt>
                <c:pt idx="3587">
                  <c:v>16</c:v>
                </c:pt>
                <c:pt idx="3588">
                  <c:v>16</c:v>
                </c:pt>
                <c:pt idx="3589">
                  <c:v>16</c:v>
                </c:pt>
                <c:pt idx="3590">
                  <c:v>16</c:v>
                </c:pt>
                <c:pt idx="3591">
                  <c:v>16</c:v>
                </c:pt>
                <c:pt idx="3592">
                  <c:v>16</c:v>
                </c:pt>
                <c:pt idx="3593">
                  <c:v>16</c:v>
                </c:pt>
                <c:pt idx="3594">
                  <c:v>16</c:v>
                </c:pt>
                <c:pt idx="3595">
                  <c:v>16</c:v>
                </c:pt>
                <c:pt idx="3596">
                  <c:v>16</c:v>
                </c:pt>
                <c:pt idx="3597">
                  <c:v>16</c:v>
                </c:pt>
                <c:pt idx="3598">
                  <c:v>16</c:v>
                </c:pt>
                <c:pt idx="3599">
                  <c:v>16</c:v>
                </c:pt>
                <c:pt idx="3600">
                  <c:v>16</c:v>
                </c:pt>
                <c:pt idx="3601">
                  <c:v>16</c:v>
                </c:pt>
                <c:pt idx="3602">
                  <c:v>16</c:v>
                </c:pt>
                <c:pt idx="3603">
                  <c:v>16</c:v>
                </c:pt>
                <c:pt idx="3604">
                  <c:v>16</c:v>
                </c:pt>
                <c:pt idx="3605">
                  <c:v>16</c:v>
                </c:pt>
                <c:pt idx="3606">
                  <c:v>16</c:v>
                </c:pt>
                <c:pt idx="3607">
                  <c:v>16</c:v>
                </c:pt>
                <c:pt idx="3608">
                  <c:v>16</c:v>
                </c:pt>
                <c:pt idx="3609">
                  <c:v>16</c:v>
                </c:pt>
                <c:pt idx="3610">
                  <c:v>16</c:v>
                </c:pt>
                <c:pt idx="3611">
                  <c:v>16</c:v>
                </c:pt>
                <c:pt idx="3612">
                  <c:v>16</c:v>
                </c:pt>
                <c:pt idx="3613">
                  <c:v>16</c:v>
                </c:pt>
                <c:pt idx="3614">
                  <c:v>16</c:v>
                </c:pt>
                <c:pt idx="3615">
                  <c:v>16</c:v>
                </c:pt>
                <c:pt idx="3616">
                  <c:v>16</c:v>
                </c:pt>
                <c:pt idx="3617">
                  <c:v>16</c:v>
                </c:pt>
                <c:pt idx="3618">
                  <c:v>16</c:v>
                </c:pt>
                <c:pt idx="3619">
                  <c:v>16</c:v>
                </c:pt>
                <c:pt idx="3620">
                  <c:v>16</c:v>
                </c:pt>
                <c:pt idx="3621">
                  <c:v>16</c:v>
                </c:pt>
                <c:pt idx="3622">
                  <c:v>16</c:v>
                </c:pt>
                <c:pt idx="3623">
                  <c:v>16</c:v>
                </c:pt>
                <c:pt idx="3624">
                  <c:v>16</c:v>
                </c:pt>
                <c:pt idx="3625">
                  <c:v>16</c:v>
                </c:pt>
                <c:pt idx="3626">
                  <c:v>16</c:v>
                </c:pt>
                <c:pt idx="3627">
                  <c:v>16</c:v>
                </c:pt>
                <c:pt idx="3628">
                  <c:v>16</c:v>
                </c:pt>
                <c:pt idx="3629">
                  <c:v>16</c:v>
                </c:pt>
                <c:pt idx="3630">
                  <c:v>16</c:v>
                </c:pt>
                <c:pt idx="3631">
                  <c:v>16</c:v>
                </c:pt>
                <c:pt idx="3632">
                  <c:v>16</c:v>
                </c:pt>
                <c:pt idx="3633">
                  <c:v>16</c:v>
                </c:pt>
                <c:pt idx="3634">
                  <c:v>16</c:v>
                </c:pt>
                <c:pt idx="3635">
                  <c:v>16</c:v>
                </c:pt>
                <c:pt idx="3636">
                  <c:v>16</c:v>
                </c:pt>
                <c:pt idx="3637">
                  <c:v>16</c:v>
                </c:pt>
                <c:pt idx="3638">
                  <c:v>16</c:v>
                </c:pt>
                <c:pt idx="3639">
                  <c:v>16</c:v>
                </c:pt>
                <c:pt idx="3640">
                  <c:v>16</c:v>
                </c:pt>
                <c:pt idx="3641">
                  <c:v>16</c:v>
                </c:pt>
                <c:pt idx="3642">
                  <c:v>16</c:v>
                </c:pt>
                <c:pt idx="3643">
                  <c:v>16</c:v>
                </c:pt>
                <c:pt idx="3644">
                  <c:v>16</c:v>
                </c:pt>
                <c:pt idx="3645">
                  <c:v>16</c:v>
                </c:pt>
                <c:pt idx="3646">
                  <c:v>16</c:v>
                </c:pt>
                <c:pt idx="3647">
                  <c:v>16</c:v>
                </c:pt>
                <c:pt idx="3648">
                  <c:v>16</c:v>
                </c:pt>
                <c:pt idx="3649">
                  <c:v>16</c:v>
                </c:pt>
                <c:pt idx="3650">
                  <c:v>16</c:v>
                </c:pt>
                <c:pt idx="3651">
                  <c:v>16</c:v>
                </c:pt>
                <c:pt idx="3652">
                  <c:v>16</c:v>
                </c:pt>
                <c:pt idx="3653">
                  <c:v>16</c:v>
                </c:pt>
                <c:pt idx="3654">
                  <c:v>16</c:v>
                </c:pt>
                <c:pt idx="3655">
                  <c:v>16</c:v>
                </c:pt>
                <c:pt idx="3656">
                  <c:v>16</c:v>
                </c:pt>
                <c:pt idx="3657">
                  <c:v>16</c:v>
                </c:pt>
                <c:pt idx="3658">
                  <c:v>16</c:v>
                </c:pt>
                <c:pt idx="3659">
                  <c:v>16</c:v>
                </c:pt>
                <c:pt idx="3660">
                  <c:v>16</c:v>
                </c:pt>
                <c:pt idx="3661">
                  <c:v>16</c:v>
                </c:pt>
                <c:pt idx="3662">
                  <c:v>16</c:v>
                </c:pt>
                <c:pt idx="3663">
                  <c:v>16</c:v>
                </c:pt>
                <c:pt idx="3664">
                  <c:v>16</c:v>
                </c:pt>
                <c:pt idx="3665">
                  <c:v>16</c:v>
                </c:pt>
                <c:pt idx="3666">
                  <c:v>16</c:v>
                </c:pt>
                <c:pt idx="3667">
                  <c:v>16</c:v>
                </c:pt>
                <c:pt idx="3668">
                  <c:v>16</c:v>
                </c:pt>
                <c:pt idx="3669">
                  <c:v>16</c:v>
                </c:pt>
                <c:pt idx="3670">
                  <c:v>16</c:v>
                </c:pt>
                <c:pt idx="3671">
                  <c:v>16</c:v>
                </c:pt>
                <c:pt idx="3672">
                  <c:v>16</c:v>
                </c:pt>
                <c:pt idx="3673">
                  <c:v>16</c:v>
                </c:pt>
                <c:pt idx="3674">
                  <c:v>16</c:v>
                </c:pt>
                <c:pt idx="3675">
                  <c:v>16</c:v>
                </c:pt>
                <c:pt idx="3676">
                  <c:v>16</c:v>
                </c:pt>
                <c:pt idx="3677">
                  <c:v>16</c:v>
                </c:pt>
                <c:pt idx="3678">
                  <c:v>16</c:v>
                </c:pt>
                <c:pt idx="3679">
                  <c:v>16</c:v>
                </c:pt>
                <c:pt idx="3680">
                  <c:v>16</c:v>
                </c:pt>
                <c:pt idx="3681">
                  <c:v>16</c:v>
                </c:pt>
                <c:pt idx="3682">
                  <c:v>16</c:v>
                </c:pt>
                <c:pt idx="3683">
                  <c:v>16</c:v>
                </c:pt>
                <c:pt idx="3684">
                  <c:v>16</c:v>
                </c:pt>
                <c:pt idx="3685">
                  <c:v>16</c:v>
                </c:pt>
                <c:pt idx="3686">
                  <c:v>16</c:v>
                </c:pt>
                <c:pt idx="3687">
                  <c:v>16</c:v>
                </c:pt>
                <c:pt idx="3688">
                  <c:v>16</c:v>
                </c:pt>
                <c:pt idx="3689">
                  <c:v>16</c:v>
                </c:pt>
                <c:pt idx="3690">
                  <c:v>16</c:v>
                </c:pt>
                <c:pt idx="3691">
                  <c:v>16</c:v>
                </c:pt>
                <c:pt idx="3692">
                  <c:v>16</c:v>
                </c:pt>
                <c:pt idx="3693">
                  <c:v>16</c:v>
                </c:pt>
                <c:pt idx="3694">
                  <c:v>16</c:v>
                </c:pt>
                <c:pt idx="3695">
                  <c:v>16</c:v>
                </c:pt>
                <c:pt idx="3696">
                  <c:v>16</c:v>
                </c:pt>
                <c:pt idx="3697">
                  <c:v>16</c:v>
                </c:pt>
                <c:pt idx="3698">
                  <c:v>16</c:v>
                </c:pt>
                <c:pt idx="3699">
                  <c:v>16</c:v>
                </c:pt>
                <c:pt idx="3700">
                  <c:v>16</c:v>
                </c:pt>
                <c:pt idx="3701">
                  <c:v>16</c:v>
                </c:pt>
                <c:pt idx="3702">
                  <c:v>16</c:v>
                </c:pt>
                <c:pt idx="3703">
                  <c:v>16</c:v>
                </c:pt>
                <c:pt idx="3704">
                  <c:v>16</c:v>
                </c:pt>
                <c:pt idx="3705">
                  <c:v>16</c:v>
                </c:pt>
                <c:pt idx="3706">
                  <c:v>16</c:v>
                </c:pt>
                <c:pt idx="3707">
                  <c:v>16</c:v>
                </c:pt>
                <c:pt idx="3708">
                  <c:v>16</c:v>
                </c:pt>
                <c:pt idx="3709">
                  <c:v>16</c:v>
                </c:pt>
                <c:pt idx="3710">
                  <c:v>16</c:v>
                </c:pt>
                <c:pt idx="3711">
                  <c:v>16</c:v>
                </c:pt>
                <c:pt idx="3712">
                  <c:v>16</c:v>
                </c:pt>
                <c:pt idx="3713">
                  <c:v>16</c:v>
                </c:pt>
                <c:pt idx="3714">
                  <c:v>16</c:v>
                </c:pt>
                <c:pt idx="3715">
                  <c:v>16</c:v>
                </c:pt>
                <c:pt idx="3716">
                  <c:v>16</c:v>
                </c:pt>
                <c:pt idx="3717">
                  <c:v>16</c:v>
                </c:pt>
                <c:pt idx="3718">
                  <c:v>16</c:v>
                </c:pt>
                <c:pt idx="3719">
                  <c:v>16</c:v>
                </c:pt>
                <c:pt idx="3720">
                  <c:v>16</c:v>
                </c:pt>
                <c:pt idx="3721">
                  <c:v>16</c:v>
                </c:pt>
                <c:pt idx="3722">
                  <c:v>16</c:v>
                </c:pt>
                <c:pt idx="3723">
                  <c:v>16</c:v>
                </c:pt>
                <c:pt idx="3724">
                  <c:v>16</c:v>
                </c:pt>
                <c:pt idx="3725">
                  <c:v>16</c:v>
                </c:pt>
                <c:pt idx="3726">
                  <c:v>16</c:v>
                </c:pt>
                <c:pt idx="3727">
                  <c:v>16</c:v>
                </c:pt>
                <c:pt idx="3728">
                  <c:v>16</c:v>
                </c:pt>
                <c:pt idx="3729">
                  <c:v>16</c:v>
                </c:pt>
                <c:pt idx="3730">
                  <c:v>16</c:v>
                </c:pt>
                <c:pt idx="3731">
                  <c:v>16</c:v>
                </c:pt>
                <c:pt idx="3732">
                  <c:v>16</c:v>
                </c:pt>
                <c:pt idx="3733">
                  <c:v>16</c:v>
                </c:pt>
                <c:pt idx="3734">
                  <c:v>16</c:v>
                </c:pt>
                <c:pt idx="3735">
                  <c:v>16</c:v>
                </c:pt>
                <c:pt idx="3736">
                  <c:v>16</c:v>
                </c:pt>
                <c:pt idx="3737">
                  <c:v>16</c:v>
                </c:pt>
                <c:pt idx="3738">
                  <c:v>16</c:v>
                </c:pt>
                <c:pt idx="3739">
                  <c:v>16</c:v>
                </c:pt>
                <c:pt idx="3740">
                  <c:v>16</c:v>
                </c:pt>
                <c:pt idx="3741">
                  <c:v>16</c:v>
                </c:pt>
                <c:pt idx="3742">
                  <c:v>16</c:v>
                </c:pt>
                <c:pt idx="3743">
                  <c:v>16</c:v>
                </c:pt>
                <c:pt idx="3744">
                  <c:v>16</c:v>
                </c:pt>
                <c:pt idx="3745">
                  <c:v>16</c:v>
                </c:pt>
                <c:pt idx="3746">
                  <c:v>16</c:v>
                </c:pt>
                <c:pt idx="3747">
                  <c:v>16</c:v>
                </c:pt>
                <c:pt idx="3748">
                  <c:v>16</c:v>
                </c:pt>
                <c:pt idx="3749">
                  <c:v>16</c:v>
                </c:pt>
                <c:pt idx="3750">
                  <c:v>16</c:v>
                </c:pt>
                <c:pt idx="3751">
                  <c:v>15</c:v>
                </c:pt>
                <c:pt idx="3752">
                  <c:v>15</c:v>
                </c:pt>
                <c:pt idx="3753">
                  <c:v>15</c:v>
                </c:pt>
                <c:pt idx="3754">
                  <c:v>15</c:v>
                </c:pt>
                <c:pt idx="3755">
                  <c:v>15</c:v>
                </c:pt>
                <c:pt idx="3756">
                  <c:v>15</c:v>
                </c:pt>
                <c:pt idx="3757">
                  <c:v>15</c:v>
                </c:pt>
                <c:pt idx="3758">
                  <c:v>15</c:v>
                </c:pt>
                <c:pt idx="3759">
                  <c:v>15</c:v>
                </c:pt>
                <c:pt idx="3760">
                  <c:v>15</c:v>
                </c:pt>
                <c:pt idx="3761">
                  <c:v>15</c:v>
                </c:pt>
                <c:pt idx="3762">
                  <c:v>15</c:v>
                </c:pt>
                <c:pt idx="3763">
                  <c:v>15</c:v>
                </c:pt>
                <c:pt idx="3764">
                  <c:v>15</c:v>
                </c:pt>
                <c:pt idx="3765">
                  <c:v>15</c:v>
                </c:pt>
                <c:pt idx="3766">
                  <c:v>15</c:v>
                </c:pt>
                <c:pt idx="3767">
                  <c:v>15</c:v>
                </c:pt>
                <c:pt idx="3768">
                  <c:v>15</c:v>
                </c:pt>
                <c:pt idx="3769">
                  <c:v>15</c:v>
                </c:pt>
                <c:pt idx="3770">
                  <c:v>15</c:v>
                </c:pt>
                <c:pt idx="3771">
                  <c:v>13</c:v>
                </c:pt>
                <c:pt idx="3772">
                  <c:v>13</c:v>
                </c:pt>
                <c:pt idx="3773">
                  <c:v>13</c:v>
                </c:pt>
                <c:pt idx="3774">
                  <c:v>13</c:v>
                </c:pt>
                <c:pt idx="3775">
                  <c:v>13</c:v>
                </c:pt>
                <c:pt idx="3776">
                  <c:v>13</c:v>
                </c:pt>
                <c:pt idx="3777">
                  <c:v>13</c:v>
                </c:pt>
                <c:pt idx="3778">
                  <c:v>13</c:v>
                </c:pt>
                <c:pt idx="3779">
                  <c:v>13</c:v>
                </c:pt>
                <c:pt idx="3780">
                  <c:v>13</c:v>
                </c:pt>
                <c:pt idx="3781">
                  <c:v>13</c:v>
                </c:pt>
                <c:pt idx="3782">
                  <c:v>13</c:v>
                </c:pt>
                <c:pt idx="3783">
                  <c:v>13</c:v>
                </c:pt>
                <c:pt idx="3784">
                  <c:v>13</c:v>
                </c:pt>
                <c:pt idx="3785">
                  <c:v>13</c:v>
                </c:pt>
                <c:pt idx="3786">
                  <c:v>13</c:v>
                </c:pt>
                <c:pt idx="3787">
                  <c:v>13</c:v>
                </c:pt>
                <c:pt idx="3788">
                  <c:v>13</c:v>
                </c:pt>
                <c:pt idx="3789">
                  <c:v>13</c:v>
                </c:pt>
                <c:pt idx="3790">
                  <c:v>13</c:v>
                </c:pt>
                <c:pt idx="3791">
                  <c:v>13</c:v>
                </c:pt>
                <c:pt idx="3792">
                  <c:v>13</c:v>
                </c:pt>
                <c:pt idx="3793">
                  <c:v>13</c:v>
                </c:pt>
                <c:pt idx="3794">
                  <c:v>13</c:v>
                </c:pt>
                <c:pt idx="3795">
                  <c:v>13</c:v>
                </c:pt>
                <c:pt idx="3796">
                  <c:v>13</c:v>
                </c:pt>
                <c:pt idx="3797">
                  <c:v>13</c:v>
                </c:pt>
                <c:pt idx="3798">
                  <c:v>13</c:v>
                </c:pt>
                <c:pt idx="3799">
                  <c:v>13</c:v>
                </c:pt>
                <c:pt idx="3800">
                  <c:v>13</c:v>
                </c:pt>
                <c:pt idx="3801">
                  <c:v>13</c:v>
                </c:pt>
                <c:pt idx="3802">
                  <c:v>13</c:v>
                </c:pt>
                <c:pt idx="3803">
                  <c:v>13</c:v>
                </c:pt>
                <c:pt idx="3804">
                  <c:v>13</c:v>
                </c:pt>
                <c:pt idx="3805">
                  <c:v>13</c:v>
                </c:pt>
                <c:pt idx="3806">
                  <c:v>13</c:v>
                </c:pt>
                <c:pt idx="3807">
                  <c:v>13</c:v>
                </c:pt>
                <c:pt idx="3808">
                  <c:v>13</c:v>
                </c:pt>
                <c:pt idx="3809">
                  <c:v>13</c:v>
                </c:pt>
                <c:pt idx="3810">
                  <c:v>13</c:v>
                </c:pt>
                <c:pt idx="3811">
                  <c:v>13</c:v>
                </c:pt>
                <c:pt idx="3812">
                  <c:v>13</c:v>
                </c:pt>
                <c:pt idx="3813">
                  <c:v>13</c:v>
                </c:pt>
                <c:pt idx="3814">
                  <c:v>13</c:v>
                </c:pt>
                <c:pt idx="3815">
                  <c:v>13</c:v>
                </c:pt>
                <c:pt idx="3816">
                  <c:v>13</c:v>
                </c:pt>
                <c:pt idx="3817">
                  <c:v>13</c:v>
                </c:pt>
                <c:pt idx="3818">
                  <c:v>13</c:v>
                </c:pt>
                <c:pt idx="3819">
                  <c:v>13</c:v>
                </c:pt>
                <c:pt idx="3820">
                  <c:v>13</c:v>
                </c:pt>
                <c:pt idx="3821">
                  <c:v>13</c:v>
                </c:pt>
                <c:pt idx="3822">
                  <c:v>13</c:v>
                </c:pt>
                <c:pt idx="3823">
                  <c:v>13</c:v>
                </c:pt>
                <c:pt idx="3824">
                  <c:v>13</c:v>
                </c:pt>
                <c:pt idx="3825">
                  <c:v>13</c:v>
                </c:pt>
                <c:pt idx="3826">
                  <c:v>13</c:v>
                </c:pt>
                <c:pt idx="3827">
                  <c:v>13</c:v>
                </c:pt>
                <c:pt idx="3828">
                  <c:v>13</c:v>
                </c:pt>
                <c:pt idx="3829">
                  <c:v>13</c:v>
                </c:pt>
                <c:pt idx="3830">
                  <c:v>13</c:v>
                </c:pt>
                <c:pt idx="3831">
                  <c:v>13</c:v>
                </c:pt>
                <c:pt idx="3832">
                  <c:v>13</c:v>
                </c:pt>
                <c:pt idx="3833">
                  <c:v>13</c:v>
                </c:pt>
                <c:pt idx="3834">
                  <c:v>13</c:v>
                </c:pt>
                <c:pt idx="3835">
                  <c:v>13</c:v>
                </c:pt>
                <c:pt idx="3836">
                  <c:v>13</c:v>
                </c:pt>
                <c:pt idx="3837">
                  <c:v>13</c:v>
                </c:pt>
                <c:pt idx="3838">
                  <c:v>13</c:v>
                </c:pt>
                <c:pt idx="3839">
                  <c:v>13</c:v>
                </c:pt>
                <c:pt idx="3840">
                  <c:v>13</c:v>
                </c:pt>
                <c:pt idx="3841">
                  <c:v>13</c:v>
                </c:pt>
                <c:pt idx="3842">
                  <c:v>13</c:v>
                </c:pt>
                <c:pt idx="3843">
                  <c:v>13</c:v>
                </c:pt>
                <c:pt idx="3844">
                  <c:v>13</c:v>
                </c:pt>
                <c:pt idx="3845">
                  <c:v>13</c:v>
                </c:pt>
                <c:pt idx="3846">
                  <c:v>13</c:v>
                </c:pt>
                <c:pt idx="3847">
                  <c:v>13</c:v>
                </c:pt>
                <c:pt idx="3848">
                  <c:v>13</c:v>
                </c:pt>
                <c:pt idx="3849">
                  <c:v>13</c:v>
                </c:pt>
                <c:pt idx="3850">
                  <c:v>13</c:v>
                </c:pt>
                <c:pt idx="3851">
                  <c:v>12</c:v>
                </c:pt>
                <c:pt idx="3852">
                  <c:v>12</c:v>
                </c:pt>
                <c:pt idx="3853">
                  <c:v>12</c:v>
                </c:pt>
                <c:pt idx="3854">
                  <c:v>12</c:v>
                </c:pt>
                <c:pt idx="3855">
                  <c:v>12</c:v>
                </c:pt>
                <c:pt idx="3856">
                  <c:v>12</c:v>
                </c:pt>
                <c:pt idx="3857">
                  <c:v>12</c:v>
                </c:pt>
                <c:pt idx="3858">
                  <c:v>12</c:v>
                </c:pt>
                <c:pt idx="3859">
                  <c:v>12</c:v>
                </c:pt>
                <c:pt idx="3860">
                  <c:v>12</c:v>
                </c:pt>
                <c:pt idx="3861">
                  <c:v>12</c:v>
                </c:pt>
                <c:pt idx="3862">
                  <c:v>12</c:v>
                </c:pt>
                <c:pt idx="3863">
                  <c:v>12</c:v>
                </c:pt>
                <c:pt idx="3864">
                  <c:v>12</c:v>
                </c:pt>
                <c:pt idx="3865">
                  <c:v>12</c:v>
                </c:pt>
                <c:pt idx="3866">
                  <c:v>12</c:v>
                </c:pt>
                <c:pt idx="3867">
                  <c:v>12</c:v>
                </c:pt>
                <c:pt idx="3868">
                  <c:v>12</c:v>
                </c:pt>
                <c:pt idx="3869">
                  <c:v>12</c:v>
                </c:pt>
                <c:pt idx="3870">
                  <c:v>12</c:v>
                </c:pt>
                <c:pt idx="3871">
                  <c:v>11</c:v>
                </c:pt>
                <c:pt idx="3872">
                  <c:v>11</c:v>
                </c:pt>
                <c:pt idx="3873">
                  <c:v>11</c:v>
                </c:pt>
                <c:pt idx="3874">
                  <c:v>11</c:v>
                </c:pt>
                <c:pt idx="3875">
                  <c:v>11</c:v>
                </c:pt>
                <c:pt idx="3876">
                  <c:v>11</c:v>
                </c:pt>
                <c:pt idx="3877">
                  <c:v>11</c:v>
                </c:pt>
                <c:pt idx="3878">
                  <c:v>11</c:v>
                </c:pt>
                <c:pt idx="3879">
                  <c:v>11</c:v>
                </c:pt>
                <c:pt idx="3880">
                  <c:v>11</c:v>
                </c:pt>
                <c:pt idx="3881">
                  <c:v>11</c:v>
                </c:pt>
                <c:pt idx="3882">
                  <c:v>11</c:v>
                </c:pt>
                <c:pt idx="3883">
                  <c:v>11</c:v>
                </c:pt>
                <c:pt idx="3884">
                  <c:v>11</c:v>
                </c:pt>
                <c:pt idx="3885">
                  <c:v>11</c:v>
                </c:pt>
                <c:pt idx="3886">
                  <c:v>11</c:v>
                </c:pt>
                <c:pt idx="3887">
                  <c:v>11</c:v>
                </c:pt>
                <c:pt idx="3888">
                  <c:v>11</c:v>
                </c:pt>
                <c:pt idx="3889">
                  <c:v>11</c:v>
                </c:pt>
                <c:pt idx="3890">
                  <c:v>11</c:v>
                </c:pt>
                <c:pt idx="3891">
                  <c:v>10</c:v>
                </c:pt>
                <c:pt idx="3892">
                  <c:v>10</c:v>
                </c:pt>
                <c:pt idx="3893">
                  <c:v>10</c:v>
                </c:pt>
                <c:pt idx="3894">
                  <c:v>10</c:v>
                </c:pt>
                <c:pt idx="3895">
                  <c:v>10</c:v>
                </c:pt>
                <c:pt idx="3896">
                  <c:v>10</c:v>
                </c:pt>
                <c:pt idx="3897">
                  <c:v>10</c:v>
                </c:pt>
                <c:pt idx="3898">
                  <c:v>10</c:v>
                </c:pt>
                <c:pt idx="3899">
                  <c:v>10</c:v>
                </c:pt>
                <c:pt idx="3900">
                  <c:v>10</c:v>
                </c:pt>
                <c:pt idx="3901">
                  <c:v>10</c:v>
                </c:pt>
                <c:pt idx="3902">
                  <c:v>10</c:v>
                </c:pt>
                <c:pt idx="3903">
                  <c:v>10</c:v>
                </c:pt>
                <c:pt idx="3904">
                  <c:v>10</c:v>
                </c:pt>
                <c:pt idx="3905">
                  <c:v>10</c:v>
                </c:pt>
                <c:pt idx="3906">
                  <c:v>10</c:v>
                </c:pt>
                <c:pt idx="3907">
                  <c:v>10</c:v>
                </c:pt>
                <c:pt idx="3908">
                  <c:v>10</c:v>
                </c:pt>
                <c:pt idx="3909">
                  <c:v>10</c:v>
                </c:pt>
                <c:pt idx="3910">
                  <c:v>10</c:v>
                </c:pt>
                <c:pt idx="3911">
                  <c:v>10</c:v>
                </c:pt>
                <c:pt idx="3912">
                  <c:v>10</c:v>
                </c:pt>
                <c:pt idx="3913">
                  <c:v>10</c:v>
                </c:pt>
                <c:pt idx="3914">
                  <c:v>10</c:v>
                </c:pt>
                <c:pt idx="3915">
                  <c:v>10</c:v>
                </c:pt>
                <c:pt idx="3916">
                  <c:v>10</c:v>
                </c:pt>
                <c:pt idx="3917">
                  <c:v>10</c:v>
                </c:pt>
                <c:pt idx="3918">
                  <c:v>10</c:v>
                </c:pt>
                <c:pt idx="3919">
                  <c:v>10</c:v>
                </c:pt>
                <c:pt idx="3920">
                  <c:v>10</c:v>
                </c:pt>
                <c:pt idx="3921">
                  <c:v>10</c:v>
                </c:pt>
                <c:pt idx="3922">
                  <c:v>10</c:v>
                </c:pt>
                <c:pt idx="3923">
                  <c:v>10</c:v>
                </c:pt>
                <c:pt idx="3924">
                  <c:v>10</c:v>
                </c:pt>
                <c:pt idx="3925">
                  <c:v>10</c:v>
                </c:pt>
                <c:pt idx="3926">
                  <c:v>10</c:v>
                </c:pt>
                <c:pt idx="3927">
                  <c:v>10</c:v>
                </c:pt>
                <c:pt idx="3928">
                  <c:v>10</c:v>
                </c:pt>
                <c:pt idx="3929">
                  <c:v>10</c:v>
                </c:pt>
                <c:pt idx="3930">
                  <c:v>10</c:v>
                </c:pt>
                <c:pt idx="3931">
                  <c:v>10</c:v>
                </c:pt>
                <c:pt idx="3932">
                  <c:v>10</c:v>
                </c:pt>
                <c:pt idx="3933">
                  <c:v>10</c:v>
                </c:pt>
                <c:pt idx="3934">
                  <c:v>10</c:v>
                </c:pt>
                <c:pt idx="3935">
                  <c:v>10</c:v>
                </c:pt>
                <c:pt idx="3936">
                  <c:v>10</c:v>
                </c:pt>
                <c:pt idx="3937">
                  <c:v>10</c:v>
                </c:pt>
                <c:pt idx="3938">
                  <c:v>10</c:v>
                </c:pt>
                <c:pt idx="3939">
                  <c:v>10</c:v>
                </c:pt>
                <c:pt idx="3940">
                  <c:v>10</c:v>
                </c:pt>
                <c:pt idx="3941">
                  <c:v>10</c:v>
                </c:pt>
                <c:pt idx="3942">
                  <c:v>10</c:v>
                </c:pt>
                <c:pt idx="3943">
                  <c:v>10</c:v>
                </c:pt>
                <c:pt idx="3944">
                  <c:v>10</c:v>
                </c:pt>
                <c:pt idx="3945">
                  <c:v>10</c:v>
                </c:pt>
                <c:pt idx="3946">
                  <c:v>10</c:v>
                </c:pt>
                <c:pt idx="3947">
                  <c:v>10</c:v>
                </c:pt>
                <c:pt idx="3948">
                  <c:v>10</c:v>
                </c:pt>
                <c:pt idx="3949">
                  <c:v>10</c:v>
                </c:pt>
                <c:pt idx="3950">
                  <c:v>10</c:v>
                </c:pt>
                <c:pt idx="3951">
                  <c:v>10</c:v>
                </c:pt>
                <c:pt idx="3952">
                  <c:v>10</c:v>
                </c:pt>
                <c:pt idx="3953">
                  <c:v>10</c:v>
                </c:pt>
                <c:pt idx="3954">
                  <c:v>10</c:v>
                </c:pt>
                <c:pt idx="3955">
                  <c:v>10</c:v>
                </c:pt>
                <c:pt idx="3956">
                  <c:v>10</c:v>
                </c:pt>
                <c:pt idx="3957">
                  <c:v>10</c:v>
                </c:pt>
                <c:pt idx="3958">
                  <c:v>10</c:v>
                </c:pt>
                <c:pt idx="3959">
                  <c:v>10</c:v>
                </c:pt>
                <c:pt idx="3960">
                  <c:v>10</c:v>
                </c:pt>
                <c:pt idx="3961">
                  <c:v>10</c:v>
                </c:pt>
                <c:pt idx="3962">
                  <c:v>10</c:v>
                </c:pt>
                <c:pt idx="3963">
                  <c:v>10</c:v>
                </c:pt>
                <c:pt idx="3964">
                  <c:v>10</c:v>
                </c:pt>
                <c:pt idx="3965">
                  <c:v>10</c:v>
                </c:pt>
                <c:pt idx="3966">
                  <c:v>10</c:v>
                </c:pt>
                <c:pt idx="3967">
                  <c:v>10</c:v>
                </c:pt>
                <c:pt idx="3968">
                  <c:v>10</c:v>
                </c:pt>
                <c:pt idx="3969">
                  <c:v>10</c:v>
                </c:pt>
                <c:pt idx="3970">
                  <c:v>10</c:v>
                </c:pt>
                <c:pt idx="3971">
                  <c:v>10</c:v>
                </c:pt>
                <c:pt idx="3972">
                  <c:v>10</c:v>
                </c:pt>
                <c:pt idx="3973">
                  <c:v>10</c:v>
                </c:pt>
                <c:pt idx="3974">
                  <c:v>10</c:v>
                </c:pt>
                <c:pt idx="3975">
                  <c:v>10</c:v>
                </c:pt>
                <c:pt idx="3976">
                  <c:v>10</c:v>
                </c:pt>
                <c:pt idx="3977">
                  <c:v>10</c:v>
                </c:pt>
                <c:pt idx="3978">
                  <c:v>10</c:v>
                </c:pt>
                <c:pt idx="3979">
                  <c:v>10</c:v>
                </c:pt>
                <c:pt idx="3980">
                  <c:v>10</c:v>
                </c:pt>
                <c:pt idx="3981">
                  <c:v>9</c:v>
                </c:pt>
                <c:pt idx="3982">
                  <c:v>9</c:v>
                </c:pt>
                <c:pt idx="3983">
                  <c:v>9</c:v>
                </c:pt>
                <c:pt idx="3984">
                  <c:v>9</c:v>
                </c:pt>
                <c:pt idx="3985">
                  <c:v>9</c:v>
                </c:pt>
                <c:pt idx="3986">
                  <c:v>9</c:v>
                </c:pt>
                <c:pt idx="3987">
                  <c:v>9</c:v>
                </c:pt>
                <c:pt idx="3988">
                  <c:v>9</c:v>
                </c:pt>
                <c:pt idx="3989">
                  <c:v>9</c:v>
                </c:pt>
                <c:pt idx="3990">
                  <c:v>9</c:v>
                </c:pt>
                <c:pt idx="3991">
                  <c:v>9</c:v>
                </c:pt>
                <c:pt idx="3992">
                  <c:v>9</c:v>
                </c:pt>
                <c:pt idx="3993">
                  <c:v>9</c:v>
                </c:pt>
                <c:pt idx="3994">
                  <c:v>9</c:v>
                </c:pt>
                <c:pt idx="3995">
                  <c:v>9</c:v>
                </c:pt>
                <c:pt idx="3996">
                  <c:v>9</c:v>
                </c:pt>
                <c:pt idx="3997">
                  <c:v>9</c:v>
                </c:pt>
                <c:pt idx="3998">
                  <c:v>9</c:v>
                </c:pt>
                <c:pt idx="3999">
                  <c:v>9</c:v>
                </c:pt>
                <c:pt idx="4000">
                  <c:v>9</c:v>
                </c:pt>
                <c:pt idx="4001">
                  <c:v>7</c:v>
                </c:pt>
                <c:pt idx="4002">
                  <c:v>7</c:v>
                </c:pt>
                <c:pt idx="4003">
                  <c:v>7</c:v>
                </c:pt>
                <c:pt idx="4004">
                  <c:v>7</c:v>
                </c:pt>
                <c:pt idx="4005">
                  <c:v>7</c:v>
                </c:pt>
                <c:pt idx="4006">
                  <c:v>7</c:v>
                </c:pt>
                <c:pt idx="4007">
                  <c:v>7</c:v>
                </c:pt>
                <c:pt idx="4008">
                  <c:v>7</c:v>
                </c:pt>
                <c:pt idx="4009">
                  <c:v>7</c:v>
                </c:pt>
                <c:pt idx="4010">
                  <c:v>7</c:v>
                </c:pt>
                <c:pt idx="4011">
                  <c:v>4</c:v>
                </c:pt>
                <c:pt idx="4012">
                  <c:v>4</c:v>
                </c:pt>
                <c:pt idx="4013">
                  <c:v>4</c:v>
                </c:pt>
                <c:pt idx="4014">
                  <c:v>4</c:v>
                </c:pt>
                <c:pt idx="4015">
                  <c:v>4</c:v>
                </c:pt>
                <c:pt idx="4016">
                  <c:v>4</c:v>
                </c:pt>
                <c:pt idx="4017">
                  <c:v>4</c:v>
                </c:pt>
                <c:pt idx="4018">
                  <c:v>4</c:v>
                </c:pt>
                <c:pt idx="4019">
                  <c:v>4</c:v>
                </c:pt>
                <c:pt idx="4020">
                  <c:v>4</c:v>
                </c:pt>
                <c:pt idx="4021">
                  <c:v>2</c:v>
                </c:pt>
                <c:pt idx="4022">
                  <c:v>2</c:v>
                </c:pt>
                <c:pt idx="4023">
                  <c:v>2</c:v>
                </c:pt>
                <c:pt idx="4024">
                  <c:v>2</c:v>
                </c:pt>
                <c:pt idx="4025">
                  <c:v>2</c:v>
                </c:pt>
                <c:pt idx="4026">
                  <c:v>2</c:v>
                </c:pt>
                <c:pt idx="4027">
                  <c:v>2</c:v>
                </c:pt>
                <c:pt idx="4028">
                  <c:v>2</c:v>
                </c:pt>
                <c:pt idx="4029">
                  <c:v>2</c:v>
                </c:pt>
                <c:pt idx="4030">
                  <c:v>2</c:v>
                </c:pt>
                <c:pt idx="4031">
                  <c:v>2</c:v>
                </c:pt>
                <c:pt idx="4032">
                  <c:v>2</c:v>
                </c:pt>
                <c:pt idx="4033">
                  <c:v>2</c:v>
                </c:pt>
                <c:pt idx="4034">
                  <c:v>2</c:v>
                </c:pt>
                <c:pt idx="4035">
                  <c:v>2</c:v>
                </c:pt>
                <c:pt idx="4036">
                  <c:v>2</c:v>
                </c:pt>
                <c:pt idx="4037">
                  <c:v>2</c:v>
                </c:pt>
                <c:pt idx="4038">
                  <c:v>2</c:v>
                </c:pt>
                <c:pt idx="4039">
                  <c:v>2</c:v>
                </c:pt>
                <c:pt idx="4040">
                  <c:v>2</c:v>
                </c:pt>
                <c:pt idx="4041">
                  <c:v>2</c:v>
                </c:pt>
                <c:pt idx="4042">
                  <c:v>2</c:v>
                </c:pt>
                <c:pt idx="4043">
                  <c:v>2</c:v>
                </c:pt>
                <c:pt idx="4044">
                  <c:v>2</c:v>
                </c:pt>
                <c:pt idx="4045">
                  <c:v>2</c:v>
                </c:pt>
                <c:pt idx="4046">
                  <c:v>2</c:v>
                </c:pt>
                <c:pt idx="4047">
                  <c:v>2</c:v>
                </c:pt>
                <c:pt idx="4048">
                  <c:v>2</c:v>
                </c:pt>
                <c:pt idx="4049">
                  <c:v>2</c:v>
                </c:pt>
                <c:pt idx="4050">
                  <c:v>2</c:v>
                </c:pt>
                <c:pt idx="4051">
                  <c:v>2</c:v>
                </c:pt>
                <c:pt idx="4052">
                  <c:v>2</c:v>
                </c:pt>
                <c:pt idx="4053">
                  <c:v>2</c:v>
                </c:pt>
                <c:pt idx="4054">
                  <c:v>2</c:v>
                </c:pt>
                <c:pt idx="4055">
                  <c:v>2</c:v>
                </c:pt>
                <c:pt idx="4056">
                  <c:v>2</c:v>
                </c:pt>
                <c:pt idx="4057">
                  <c:v>2</c:v>
                </c:pt>
                <c:pt idx="4058">
                  <c:v>2</c:v>
                </c:pt>
                <c:pt idx="4059">
                  <c:v>2</c:v>
                </c:pt>
                <c:pt idx="4060">
                  <c:v>2</c:v>
                </c:pt>
                <c:pt idx="4061">
                  <c:v>2</c:v>
                </c:pt>
                <c:pt idx="4062">
                  <c:v>2</c:v>
                </c:pt>
                <c:pt idx="4063">
                  <c:v>2</c:v>
                </c:pt>
                <c:pt idx="4064">
                  <c:v>2</c:v>
                </c:pt>
                <c:pt idx="4065">
                  <c:v>2</c:v>
                </c:pt>
                <c:pt idx="4066">
                  <c:v>2</c:v>
                </c:pt>
                <c:pt idx="4067">
                  <c:v>2</c:v>
                </c:pt>
                <c:pt idx="4068">
                  <c:v>2</c:v>
                </c:pt>
                <c:pt idx="4069">
                  <c:v>2</c:v>
                </c:pt>
                <c:pt idx="4070">
                  <c:v>2</c:v>
                </c:pt>
                <c:pt idx="4071">
                  <c:v>1</c:v>
                </c:pt>
                <c:pt idx="4072">
                  <c:v>1</c:v>
                </c:pt>
                <c:pt idx="4073">
                  <c:v>16</c:v>
                </c:pt>
                <c:pt idx="4074">
                  <c:v>16</c:v>
                </c:pt>
                <c:pt idx="4075">
                  <c:v>16</c:v>
                </c:pt>
                <c:pt idx="4076">
                  <c:v>16</c:v>
                </c:pt>
                <c:pt idx="4077">
                  <c:v>16</c:v>
                </c:pt>
                <c:pt idx="4078">
                  <c:v>16</c:v>
                </c:pt>
                <c:pt idx="4079">
                  <c:v>16</c:v>
                </c:pt>
                <c:pt idx="4080">
                  <c:v>16</c:v>
                </c:pt>
                <c:pt idx="4081">
                  <c:v>16</c:v>
                </c:pt>
                <c:pt idx="4082">
                  <c:v>16</c:v>
                </c:pt>
                <c:pt idx="4083">
                  <c:v>16</c:v>
                </c:pt>
                <c:pt idx="4084">
                  <c:v>16</c:v>
                </c:pt>
                <c:pt idx="4085">
                  <c:v>16</c:v>
                </c:pt>
                <c:pt idx="4086">
                  <c:v>16</c:v>
                </c:pt>
                <c:pt idx="4087">
                  <c:v>16</c:v>
                </c:pt>
                <c:pt idx="4088">
                  <c:v>16</c:v>
                </c:pt>
                <c:pt idx="4089">
                  <c:v>16</c:v>
                </c:pt>
                <c:pt idx="4090">
                  <c:v>16</c:v>
                </c:pt>
                <c:pt idx="4091">
                  <c:v>16</c:v>
                </c:pt>
                <c:pt idx="4092">
                  <c:v>16</c:v>
                </c:pt>
                <c:pt idx="4093">
                  <c:v>16</c:v>
                </c:pt>
                <c:pt idx="4094">
                  <c:v>16</c:v>
                </c:pt>
                <c:pt idx="4095">
                  <c:v>16</c:v>
                </c:pt>
                <c:pt idx="4096">
                  <c:v>16</c:v>
                </c:pt>
                <c:pt idx="4097">
                  <c:v>16</c:v>
                </c:pt>
                <c:pt idx="4098">
                  <c:v>16</c:v>
                </c:pt>
                <c:pt idx="4099">
                  <c:v>16</c:v>
                </c:pt>
                <c:pt idx="4100">
                  <c:v>16</c:v>
                </c:pt>
                <c:pt idx="4101">
                  <c:v>16</c:v>
                </c:pt>
                <c:pt idx="4102">
                  <c:v>16</c:v>
                </c:pt>
                <c:pt idx="4103">
                  <c:v>16</c:v>
                </c:pt>
                <c:pt idx="4104">
                  <c:v>16</c:v>
                </c:pt>
                <c:pt idx="4105">
                  <c:v>16</c:v>
                </c:pt>
                <c:pt idx="4106">
                  <c:v>16</c:v>
                </c:pt>
                <c:pt idx="4107">
                  <c:v>16</c:v>
                </c:pt>
                <c:pt idx="4108">
                  <c:v>16</c:v>
                </c:pt>
                <c:pt idx="4109">
                  <c:v>16</c:v>
                </c:pt>
                <c:pt idx="4110">
                  <c:v>16</c:v>
                </c:pt>
                <c:pt idx="4111">
                  <c:v>16</c:v>
                </c:pt>
                <c:pt idx="4112">
                  <c:v>16</c:v>
                </c:pt>
                <c:pt idx="4113">
                  <c:v>16</c:v>
                </c:pt>
                <c:pt idx="4114">
                  <c:v>16</c:v>
                </c:pt>
                <c:pt idx="4115">
                  <c:v>16</c:v>
                </c:pt>
                <c:pt idx="4116">
                  <c:v>16</c:v>
                </c:pt>
                <c:pt idx="4117">
                  <c:v>16</c:v>
                </c:pt>
                <c:pt idx="4118">
                  <c:v>16</c:v>
                </c:pt>
                <c:pt idx="4119">
                  <c:v>16</c:v>
                </c:pt>
                <c:pt idx="4120">
                  <c:v>16</c:v>
                </c:pt>
                <c:pt idx="4121">
                  <c:v>16</c:v>
                </c:pt>
                <c:pt idx="4122">
                  <c:v>16</c:v>
                </c:pt>
                <c:pt idx="4123">
                  <c:v>16</c:v>
                </c:pt>
                <c:pt idx="4124">
                  <c:v>16</c:v>
                </c:pt>
                <c:pt idx="4125">
                  <c:v>16</c:v>
                </c:pt>
                <c:pt idx="4126">
                  <c:v>16</c:v>
                </c:pt>
                <c:pt idx="4127">
                  <c:v>16</c:v>
                </c:pt>
                <c:pt idx="4128">
                  <c:v>16</c:v>
                </c:pt>
                <c:pt idx="4129">
                  <c:v>16</c:v>
                </c:pt>
                <c:pt idx="4130">
                  <c:v>16</c:v>
                </c:pt>
                <c:pt idx="4131">
                  <c:v>16</c:v>
                </c:pt>
                <c:pt idx="4132">
                  <c:v>16</c:v>
                </c:pt>
                <c:pt idx="4133">
                  <c:v>16</c:v>
                </c:pt>
                <c:pt idx="4134">
                  <c:v>16</c:v>
                </c:pt>
                <c:pt idx="4135">
                  <c:v>16</c:v>
                </c:pt>
                <c:pt idx="4136">
                  <c:v>16</c:v>
                </c:pt>
                <c:pt idx="4137">
                  <c:v>16</c:v>
                </c:pt>
                <c:pt idx="4138">
                  <c:v>16</c:v>
                </c:pt>
                <c:pt idx="4139">
                  <c:v>16</c:v>
                </c:pt>
                <c:pt idx="4140">
                  <c:v>16</c:v>
                </c:pt>
                <c:pt idx="4141">
                  <c:v>16</c:v>
                </c:pt>
                <c:pt idx="4142">
                  <c:v>16</c:v>
                </c:pt>
                <c:pt idx="4143">
                  <c:v>16</c:v>
                </c:pt>
                <c:pt idx="4144">
                  <c:v>16</c:v>
                </c:pt>
                <c:pt idx="4145">
                  <c:v>16</c:v>
                </c:pt>
                <c:pt idx="4146">
                  <c:v>16</c:v>
                </c:pt>
                <c:pt idx="4147">
                  <c:v>16</c:v>
                </c:pt>
                <c:pt idx="4148">
                  <c:v>16</c:v>
                </c:pt>
                <c:pt idx="4149">
                  <c:v>16</c:v>
                </c:pt>
                <c:pt idx="4150">
                  <c:v>16</c:v>
                </c:pt>
                <c:pt idx="4151">
                  <c:v>16</c:v>
                </c:pt>
                <c:pt idx="4152">
                  <c:v>16</c:v>
                </c:pt>
                <c:pt idx="4153">
                  <c:v>16</c:v>
                </c:pt>
                <c:pt idx="4154">
                  <c:v>16</c:v>
                </c:pt>
                <c:pt idx="4155">
                  <c:v>16</c:v>
                </c:pt>
                <c:pt idx="4156">
                  <c:v>16</c:v>
                </c:pt>
                <c:pt idx="4157">
                  <c:v>16</c:v>
                </c:pt>
                <c:pt idx="4158">
                  <c:v>16</c:v>
                </c:pt>
                <c:pt idx="4159">
                  <c:v>16</c:v>
                </c:pt>
                <c:pt idx="4160">
                  <c:v>16</c:v>
                </c:pt>
                <c:pt idx="4161">
                  <c:v>16</c:v>
                </c:pt>
                <c:pt idx="4162">
                  <c:v>16</c:v>
                </c:pt>
                <c:pt idx="4163">
                  <c:v>16</c:v>
                </c:pt>
                <c:pt idx="4164">
                  <c:v>16</c:v>
                </c:pt>
                <c:pt idx="4165">
                  <c:v>16</c:v>
                </c:pt>
                <c:pt idx="4166">
                  <c:v>16</c:v>
                </c:pt>
                <c:pt idx="4167">
                  <c:v>16</c:v>
                </c:pt>
                <c:pt idx="4168">
                  <c:v>16</c:v>
                </c:pt>
                <c:pt idx="4169">
                  <c:v>16</c:v>
                </c:pt>
                <c:pt idx="4170">
                  <c:v>16</c:v>
                </c:pt>
                <c:pt idx="4171">
                  <c:v>16</c:v>
                </c:pt>
                <c:pt idx="4172">
                  <c:v>16</c:v>
                </c:pt>
                <c:pt idx="4173">
                  <c:v>16</c:v>
                </c:pt>
                <c:pt idx="4174">
                  <c:v>16</c:v>
                </c:pt>
                <c:pt idx="4175">
                  <c:v>16</c:v>
                </c:pt>
                <c:pt idx="4176">
                  <c:v>16</c:v>
                </c:pt>
                <c:pt idx="4177">
                  <c:v>16</c:v>
                </c:pt>
                <c:pt idx="4178">
                  <c:v>16</c:v>
                </c:pt>
                <c:pt idx="4179">
                  <c:v>16</c:v>
                </c:pt>
                <c:pt idx="4180">
                  <c:v>16</c:v>
                </c:pt>
                <c:pt idx="4181">
                  <c:v>16</c:v>
                </c:pt>
                <c:pt idx="4182">
                  <c:v>16</c:v>
                </c:pt>
                <c:pt idx="4183">
                  <c:v>16</c:v>
                </c:pt>
                <c:pt idx="4184">
                  <c:v>16</c:v>
                </c:pt>
                <c:pt idx="4185">
                  <c:v>16</c:v>
                </c:pt>
                <c:pt idx="4186">
                  <c:v>16</c:v>
                </c:pt>
                <c:pt idx="4187">
                  <c:v>16</c:v>
                </c:pt>
                <c:pt idx="4188">
                  <c:v>16</c:v>
                </c:pt>
                <c:pt idx="4189">
                  <c:v>16</c:v>
                </c:pt>
                <c:pt idx="4190">
                  <c:v>16</c:v>
                </c:pt>
                <c:pt idx="4191">
                  <c:v>16</c:v>
                </c:pt>
                <c:pt idx="4192">
                  <c:v>16</c:v>
                </c:pt>
                <c:pt idx="4193">
                  <c:v>16</c:v>
                </c:pt>
                <c:pt idx="4194">
                  <c:v>16</c:v>
                </c:pt>
                <c:pt idx="4195">
                  <c:v>16</c:v>
                </c:pt>
                <c:pt idx="4196">
                  <c:v>16</c:v>
                </c:pt>
                <c:pt idx="4197">
                  <c:v>16</c:v>
                </c:pt>
                <c:pt idx="4198">
                  <c:v>16</c:v>
                </c:pt>
                <c:pt idx="4199">
                  <c:v>16</c:v>
                </c:pt>
                <c:pt idx="4200">
                  <c:v>16</c:v>
                </c:pt>
                <c:pt idx="4201">
                  <c:v>16</c:v>
                </c:pt>
                <c:pt idx="4202">
                  <c:v>16</c:v>
                </c:pt>
                <c:pt idx="4203">
                  <c:v>16</c:v>
                </c:pt>
                <c:pt idx="4204">
                  <c:v>16</c:v>
                </c:pt>
                <c:pt idx="4205">
                  <c:v>16</c:v>
                </c:pt>
                <c:pt idx="4206">
                  <c:v>16</c:v>
                </c:pt>
                <c:pt idx="4207">
                  <c:v>16</c:v>
                </c:pt>
                <c:pt idx="4208">
                  <c:v>16</c:v>
                </c:pt>
                <c:pt idx="4209">
                  <c:v>16</c:v>
                </c:pt>
                <c:pt idx="4210">
                  <c:v>16</c:v>
                </c:pt>
                <c:pt idx="4211">
                  <c:v>16</c:v>
                </c:pt>
                <c:pt idx="4212">
                  <c:v>16</c:v>
                </c:pt>
                <c:pt idx="4213">
                  <c:v>16</c:v>
                </c:pt>
                <c:pt idx="4214">
                  <c:v>16</c:v>
                </c:pt>
                <c:pt idx="4215">
                  <c:v>16</c:v>
                </c:pt>
                <c:pt idx="4216">
                  <c:v>16</c:v>
                </c:pt>
                <c:pt idx="4217">
                  <c:v>16</c:v>
                </c:pt>
                <c:pt idx="4218">
                  <c:v>16</c:v>
                </c:pt>
                <c:pt idx="4219">
                  <c:v>16</c:v>
                </c:pt>
                <c:pt idx="4220">
                  <c:v>16</c:v>
                </c:pt>
                <c:pt idx="4221">
                  <c:v>16</c:v>
                </c:pt>
                <c:pt idx="4222">
                  <c:v>16</c:v>
                </c:pt>
                <c:pt idx="4223">
                  <c:v>16</c:v>
                </c:pt>
                <c:pt idx="4224">
                  <c:v>16</c:v>
                </c:pt>
                <c:pt idx="4225">
                  <c:v>16</c:v>
                </c:pt>
                <c:pt idx="4226">
                  <c:v>16</c:v>
                </c:pt>
                <c:pt idx="4227">
                  <c:v>16</c:v>
                </c:pt>
                <c:pt idx="4228">
                  <c:v>16</c:v>
                </c:pt>
                <c:pt idx="4229">
                  <c:v>16</c:v>
                </c:pt>
                <c:pt idx="4230">
                  <c:v>16</c:v>
                </c:pt>
                <c:pt idx="4231">
                  <c:v>16</c:v>
                </c:pt>
                <c:pt idx="4232">
                  <c:v>16</c:v>
                </c:pt>
                <c:pt idx="4233">
                  <c:v>16</c:v>
                </c:pt>
                <c:pt idx="4234">
                  <c:v>16</c:v>
                </c:pt>
                <c:pt idx="4235">
                  <c:v>16</c:v>
                </c:pt>
                <c:pt idx="4236">
                  <c:v>16</c:v>
                </c:pt>
                <c:pt idx="4237">
                  <c:v>16</c:v>
                </c:pt>
                <c:pt idx="4238">
                  <c:v>16</c:v>
                </c:pt>
                <c:pt idx="4239">
                  <c:v>16</c:v>
                </c:pt>
                <c:pt idx="4240">
                  <c:v>16</c:v>
                </c:pt>
                <c:pt idx="4241">
                  <c:v>16</c:v>
                </c:pt>
                <c:pt idx="4242">
                  <c:v>16</c:v>
                </c:pt>
                <c:pt idx="4243">
                  <c:v>16</c:v>
                </c:pt>
                <c:pt idx="4244">
                  <c:v>16</c:v>
                </c:pt>
                <c:pt idx="4245">
                  <c:v>16</c:v>
                </c:pt>
                <c:pt idx="4246">
                  <c:v>16</c:v>
                </c:pt>
                <c:pt idx="4247">
                  <c:v>16</c:v>
                </c:pt>
                <c:pt idx="4248">
                  <c:v>16</c:v>
                </c:pt>
                <c:pt idx="4249">
                  <c:v>16</c:v>
                </c:pt>
                <c:pt idx="4250">
                  <c:v>16</c:v>
                </c:pt>
                <c:pt idx="4251">
                  <c:v>16</c:v>
                </c:pt>
                <c:pt idx="4252">
                  <c:v>16</c:v>
                </c:pt>
                <c:pt idx="4253">
                  <c:v>16</c:v>
                </c:pt>
                <c:pt idx="4254">
                  <c:v>16</c:v>
                </c:pt>
                <c:pt idx="4255">
                  <c:v>16</c:v>
                </c:pt>
                <c:pt idx="4256">
                  <c:v>16</c:v>
                </c:pt>
                <c:pt idx="4257">
                  <c:v>16</c:v>
                </c:pt>
                <c:pt idx="4258">
                  <c:v>16</c:v>
                </c:pt>
                <c:pt idx="4259">
                  <c:v>16</c:v>
                </c:pt>
                <c:pt idx="4260">
                  <c:v>16</c:v>
                </c:pt>
                <c:pt idx="4261">
                  <c:v>16</c:v>
                </c:pt>
                <c:pt idx="4262">
                  <c:v>16</c:v>
                </c:pt>
                <c:pt idx="4263">
                  <c:v>16</c:v>
                </c:pt>
                <c:pt idx="4264">
                  <c:v>16</c:v>
                </c:pt>
                <c:pt idx="4265">
                  <c:v>16</c:v>
                </c:pt>
                <c:pt idx="4266">
                  <c:v>16</c:v>
                </c:pt>
                <c:pt idx="4267">
                  <c:v>16</c:v>
                </c:pt>
                <c:pt idx="4268">
                  <c:v>16</c:v>
                </c:pt>
                <c:pt idx="4269">
                  <c:v>16</c:v>
                </c:pt>
                <c:pt idx="4270">
                  <c:v>16</c:v>
                </c:pt>
                <c:pt idx="4271">
                  <c:v>16</c:v>
                </c:pt>
                <c:pt idx="4272">
                  <c:v>16</c:v>
                </c:pt>
                <c:pt idx="4273">
                  <c:v>16</c:v>
                </c:pt>
                <c:pt idx="4274">
                  <c:v>16</c:v>
                </c:pt>
                <c:pt idx="4275">
                  <c:v>16</c:v>
                </c:pt>
                <c:pt idx="4276">
                  <c:v>16</c:v>
                </c:pt>
                <c:pt idx="4277">
                  <c:v>16</c:v>
                </c:pt>
                <c:pt idx="4278">
                  <c:v>16</c:v>
                </c:pt>
                <c:pt idx="4279">
                  <c:v>16</c:v>
                </c:pt>
                <c:pt idx="4280">
                  <c:v>16</c:v>
                </c:pt>
                <c:pt idx="4281">
                  <c:v>16</c:v>
                </c:pt>
                <c:pt idx="4282">
                  <c:v>16</c:v>
                </c:pt>
                <c:pt idx="4283">
                  <c:v>16</c:v>
                </c:pt>
                <c:pt idx="4284">
                  <c:v>16</c:v>
                </c:pt>
                <c:pt idx="4285">
                  <c:v>16</c:v>
                </c:pt>
                <c:pt idx="4286">
                  <c:v>16</c:v>
                </c:pt>
                <c:pt idx="4287">
                  <c:v>16</c:v>
                </c:pt>
                <c:pt idx="4288">
                  <c:v>16</c:v>
                </c:pt>
                <c:pt idx="4289">
                  <c:v>16</c:v>
                </c:pt>
                <c:pt idx="4290">
                  <c:v>16</c:v>
                </c:pt>
                <c:pt idx="4291">
                  <c:v>16</c:v>
                </c:pt>
                <c:pt idx="4292">
                  <c:v>16</c:v>
                </c:pt>
                <c:pt idx="4293">
                  <c:v>16</c:v>
                </c:pt>
                <c:pt idx="4294">
                  <c:v>16</c:v>
                </c:pt>
                <c:pt idx="4295">
                  <c:v>16</c:v>
                </c:pt>
                <c:pt idx="4296">
                  <c:v>16</c:v>
                </c:pt>
                <c:pt idx="4297">
                  <c:v>16</c:v>
                </c:pt>
                <c:pt idx="4298">
                  <c:v>16</c:v>
                </c:pt>
                <c:pt idx="4299">
                  <c:v>16</c:v>
                </c:pt>
                <c:pt idx="4300">
                  <c:v>16</c:v>
                </c:pt>
                <c:pt idx="4301">
                  <c:v>16</c:v>
                </c:pt>
                <c:pt idx="4302">
                  <c:v>16</c:v>
                </c:pt>
                <c:pt idx="4303">
                  <c:v>16</c:v>
                </c:pt>
                <c:pt idx="4304">
                  <c:v>16</c:v>
                </c:pt>
                <c:pt idx="4305">
                  <c:v>16</c:v>
                </c:pt>
                <c:pt idx="4306">
                  <c:v>16</c:v>
                </c:pt>
                <c:pt idx="4307">
                  <c:v>16</c:v>
                </c:pt>
                <c:pt idx="4308">
                  <c:v>16</c:v>
                </c:pt>
                <c:pt idx="4309">
                  <c:v>16</c:v>
                </c:pt>
                <c:pt idx="4310">
                  <c:v>16</c:v>
                </c:pt>
                <c:pt idx="4311">
                  <c:v>16</c:v>
                </c:pt>
                <c:pt idx="4312">
                  <c:v>16</c:v>
                </c:pt>
                <c:pt idx="4313">
                  <c:v>16</c:v>
                </c:pt>
                <c:pt idx="4314">
                  <c:v>16</c:v>
                </c:pt>
                <c:pt idx="4315">
                  <c:v>16</c:v>
                </c:pt>
                <c:pt idx="4316">
                  <c:v>16</c:v>
                </c:pt>
                <c:pt idx="4317">
                  <c:v>16</c:v>
                </c:pt>
                <c:pt idx="4318">
                  <c:v>16</c:v>
                </c:pt>
                <c:pt idx="4319">
                  <c:v>16</c:v>
                </c:pt>
                <c:pt idx="4320">
                  <c:v>16</c:v>
                </c:pt>
                <c:pt idx="4321">
                  <c:v>16</c:v>
                </c:pt>
                <c:pt idx="4322">
                  <c:v>16</c:v>
                </c:pt>
                <c:pt idx="4323">
                  <c:v>16</c:v>
                </c:pt>
                <c:pt idx="4324">
                  <c:v>16</c:v>
                </c:pt>
                <c:pt idx="4325">
                  <c:v>16</c:v>
                </c:pt>
                <c:pt idx="4326">
                  <c:v>16</c:v>
                </c:pt>
                <c:pt idx="4327">
                  <c:v>16</c:v>
                </c:pt>
                <c:pt idx="4328">
                  <c:v>16</c:v>
                </c:pt>
                <c:pt idx="4329">
                  <c:v>16</c:v>
                </c:pt>
                <c:pt idx="4330">
                  <c:v>16</c:v>
                </c:pt>
                <c:pt idx="4331">
                  <c:v>16</c:v>
                </c:pt>
                <c:pt idx="4332">
                  <c:v>16</c:v>
                </c:pt>
                <c:pt idx="4333">
                  <c:v>16</c:v>
                </c:pt>
                <c:pt idx="4334">
                  <c:v>16</c:v>
                </c:pt>
                <c:pt idx="4335">
                  <c:v>16</c:v>
                </c:pt>
                <c:pt idx="4336">
                  <c:v>16</c:v>
                </c:pt>
                <c:pt idx="4337">
                  <c:v>16</c:v>
                </c:pt>
                <c:pt idx="4338">
                  <c:v>16</c:v>
                </c:pt>
                <c:pt idx="4339">
                  <c:v>16</c:v>
                </c:pt>
                <c:pt idx="4340">
                  <c:v>16</c:v>
                </c:pt>
                <c:pt idx="4341">
                  <c:v>16</c:v>
                </c:pt>
                <c:pt idx="4342">
                  <c:v>16</c:v>
                </c:pt>
                <c:pt idx="4343">
                  <c:v>16</c:v>
                </c:pt>
                <c:pt idx="4344">
                  <c:v>16</c:v>
                </c:pt>
                <c:pt idx="4345">
                  <c:v>16</c:v>
                </c:pt>
                <c:pt idx="4346">
                  <c:v>16</c:v>
                </c:pt>
                <c:pt idx="4347">
                  <c:v>16</c:v>
                </c:pt>
                <c:pt idx="4348">
                  <c:v>16</c:v>
                </c:pt>
                <c:pt idx="4349">
                  <c:v>16</c:v>
                </c:pt>
                <c:pt idx="4350">
                  <c:v>16</c:v>
                </c:pt>
                <c:pt idx="4351">
                  <c:v>16</c:v>
                </c:pt>
                <c:pt idx="4352">
                  <c:v>16</c:v>
                </c:pt>
                <c:pt idx="4353">
                  <c:v>16</c:v>
                </c:pt>
                <c:pt idx="4354">
                  <c:v>16</c:v>
                </c:pt>
                <c:pt idx="4355">
                  <c:v>16</c:v>
                </c:pt>
                <c:pt idx="4356">
                  <c:v>16</c:v>
                </c:pt>
                <c:pt idx="4357">
                  <c:v>16</c:v>
                </c:pt>
                <c:pt idx="4358">
                  <c:v>16</c:v>
                </c:pt>
                <c:pt idx="4359">
                  <c:v>16</c:v>
                </c:pt>
                <c:pt idx="4360">
                  <c:v>16</c:v>
                </c:pt>
                <c:pt idx="4361">
                  <c:v>16</c:v>
                </c:pt>
                <c:pt idx="4362">
                  <c:v>16</c:v>
                </c:pt>
                <c:pt idx="4363">
                  <c:v>16</c:v>
                </c:pt>
                <c:pt idx="4364">
                  <c:v>16</c:v>
                </c:pt>
                <c:pt idx="4365">
                  <c:v>16</c:v>
                </c:pt>
                <c:pt idx="4366">
                  <c:v>16</c:v>
                </c:pt>
                <c:pt idx="4367">
                  <c:v>16</c:v>
                </c:pt>
                <c:pt idx="4368">
                  <c:v>16</c:v>
                </c:pt>
                <c:pt idx="4369">
                  <c:v>16</c:v>
                </c:pt>
                <c:pt idx="4370">
                  <c:v>16</c:v>
                </c:pt>
                <c:pt idx="4371">
                  <c:v>16</c:v>
                </c:pt>
                <c:pt idx="4372">
                  <c:v>16</c:v>
                </c:pt>
                <c:pt idx="4373">
                  <c:v>16</c:v>
                </c:pt>
                <c:pt idx="4374">
                  <c:v>16</c:v>
                </c:pt>
                <c:pt idx="4375">
                  <c:v>16</c:v>
                </c:pt>
                <c:pt idx="4376">
                  <c:v>16</c:v>
                </c:pt>
                <c:pt idx="4377">
                  <c:v>16</c:v>
                </c:pt>
                <c:pt idx="4378">
                  <c:v>16</c:v>
                </c:pt>
                <c:pt idx="4379">
                  <c:v>16</c:v>
                </c:pt>
                <c:pt idx="4380">
                  <c:v>16</c:v>
                </c:pt>
                <c:pt idx="4381">
                  <c:v>16</c:v>
                </c:pt>
                <c:pt idx="4382">
                  <c:v>16</c:v>
                </c:pt>
                <c:pt idx="4383">
                  <c:v>16</c:v>
                </c:pt>
                <c:pt idx="4384">
                  <c:v>16</c:v>
                </c:pt>
                <c:pt idx="4385">
                  <c:v>16</c:v>
                </c:pt>
                <c:pt idx="4386">
                  <c:v>16</c:v>
                </c:pt>
                <c:pt idx="4387">
                  <c:v>16</c:v>
                </c:pt>
                <c:pt idx="4388">
                  <c:v>16</c:v>
                </c:pt>
                <c:pt idx="4389">
                  <c:v>16</c:v>
                </c:pt>
                <c:pt idx="4390">
                  <c:v>16</c:v>
                </c:pt>
                <c:pt idx="4391">
                  <c:v>16</c:v>
                </c:pt>
                <c:pt idx="4392">
                  <c:v>16</c:v>
                </c:pt>
                <c:pt idx="4393">
                  <c:v>16</c:v>
                </c:pt>
                <c:pt idx="4394">
                  <c:v>16</c:v>
                </c:pt>
                <c:pt idx="4395">
                  <c:v>16</c:v>
                </c:pt>
                <c:pt idx="4396">
                  <c:v>16</c:v>
                </c:pt>
                <c:pt idx="4397">
                  <c:v>16</c:v>
                </c:pt>
                <c:pt idx="4398">
                  <c:v>16</c:v>
                </c:pt>
                <c:pt idx="4399">
                  <c:v>16</c:v>
                </c:pt>
                <c:pt idx="4400">
                  <c:v>16</c:v>
                </c:pt>
                <c:pt idx="4401">
                  <c:v>16</c:v>
                </c:pt>
                <c:pt idx="4402">
                  <c:v>16</c:v>
                </c:pt>
                <c:pt idx="4403">
                  <c:v>16</c:v>
                </c:pt>
                <c:pt idx="4404">
                  <c:v>16</c:v>
                </c:pt>
                <c:pt idx="4405">
                  <c:v>16</c:v>
                </c:pt>
                <c:pt idx="4406">
                  <c:v>16</c:v>
                </c:pt>
                <c:pt idx="4407">
                  <c:v>16</c:v>
                </c:pt>
                <c:pt idx="4408">
                  <c:v>16</c:v>
                </c:pt>
                <c:pt idx="4409">
                  <c:v>16</c:v>
                </c:pt>
                <c:pt idx="4410">
                  <c:v>16</c:v>
                </c:pt>
                <c:pt idx="4411">
                  <c:v>16</c:v>
                </c:pt>
                <c:pt idx="4412">
                  <c:v>16</c:v>
                </c:pt>
                <c:pt idx="4413">
                  <c:v>16</c:v>
                </c:pt>
                <c:pt idx="4414">
                  <c:v>16</c:v>
                </c:pt>
                <c:pt idx="4415">
                  <c:v>16</c:v>
                </c:pt>
                <c:pt idx="4416">
                  <c:v>16</c:v>
                </c:pt>
                <c:pt idx="4417">
                  <c:v>16</c:v>
                </c:pt>
                <c:pt idx="4418">
                  <c:v>16</c:v>
                </c:pt>
                <c:pt idx="4419">
                  <c:v>16</c:v>
                </c:pt>
                <c:pt idx="4420">
                  <c:v>16</c:v>
                </c:pt>
                <c:pt idx="4421">
                  <c:v>16</c:v>
                </c:pt>
                <c:pt idx="4422">
                  <c:v>16</c:v>
                </c:pt>
                <c:pt idx="4423">
                  <c:v>16</c:v>
                </c:pt>
                <c:pt idx="4424">
                  <c:v>16</c:v>
                </c:pt>
                <c:pt idx="4425">
                  <c:v>16</c:v>
                </c:pt>
                <c:pt idx="4426">
                  <c:v>16</c:v>
                </c:pt>
                <c:pt idx="4427">
                  <c:v>16</c:v>
                </c:pt>
                <c:pt idx="4428">
                  <c:v>16</c:v>
                </c:pt>
                <c:pt idx="4429">
                  <c:v>16</c:v>
                </c:pt>
                <c:pt idx="4430">
                  <c:v>16</c:v>
                </c:pt>
                <c:pt idx="4431">
                  <c:v>16</c:v>
                </c:pt>
                <c:pt idx="4432">
                  <c:v>16</c:v>
                </c:pt>
                <c:pt idx="4433">
                  <c:v>16</c:v>
                </c:pt>
                <c:pt idx="4434">
                  <c:v>16</c:v>
                </c:pt>
                <c:pt idx="4435">
                  <c:v>16</c:v>
                </c:pt>
                <c:pt idx="4436">
                  <c:v>16</c:v>
                </c:pt>
                <c:pt idx="4437">
                  <c:v>16</c:v>
                </c:pt>
                <c:pt idx="4438">
                  <c:v>16</c:v>
                </c:pt>
                <c:pt idx="4439">
                  <c:v>16</c:v>
                </c:pt>
                <c:pt idx="4440">
                  <c:v>16</c:v>
                </c:pt>
                <c:pt idx="4441">
                  <c:v>16</c:v>
                </c:pt>
                <c:pt idx="4442">
                  <c:v>16</c:v>
                </c:pt>
                <c:pt idx="4443">
                  <c:v>16</c:v>
                </c:pt>
                <c:pt idx="4444">
                  <c:v>16</c:v>
                </c:pt>
                <c:pt idx="4445">
                  <c:v>16</c:v>
                </c:pt>
                <c:pt idx="4446">
                  <c:v>16</c:v>
                </c:pt>
                <c:pt idx="4447">
                  <c:v>16</c:v>
                </c:pt>
                <c:pt idx="4448">
                  <c:v>16</c:v>
                </c:pt>
                <c:pt idx="4449">
                  <c:v>16</c:v>
                </c:pt>
                <c:pt idx="4450">
                  <c:v>16</c:v>
                </c:pt>
                <c:pt idx="4451">
                  <c:v>16</c:v>
                </c:pt>
                <c:pt idx="4452">
                  <c:v>16</c:v>
                </c:pt>
                <c:pt idx="4453">
                  <c:v>16</c:v>
                </c:pt>
                <c:pt idx="4454">
                  <c:v>16</c:v>
                </c:pt>
                <c:pt idx="4455">
                  <c:v>16</c:v>
                </c:pt>
                <c:pt idx="4456">
                  <c:v>16</c:v>
                </c:pt>
                <c:pt idx="4457">
                  <c:v>16</c:v>
                </c:pt>
                <c:pt idx="4458">
                  <c:v>16</c:v>
                </c:pt>
                <c:pt idx="4459">
                  <c:v>16</c:v>
                </c:pt>
                <c:pt idx="4460">
                  <c:v>16</c:v>
                </c:pt>
                <c:pt idx="4461">
                  <c:v>16</c:v>
                </c:pt>
                <c:pt idx="4462">
                  <c:v>16</c:v>
                </c:pt>
                <c:pt idx="4463">
                  <c:v>16</c:v>
                </c:pt>
                <c:pt idx="4464">
                  <c:v>16</c:v>
                </c:pt>
                <c:pt idx="4465">
                  <c:v>16</c:v>
                </c:pt>
                <c:pt idx="4466">
                  <c:v>16</c:v>
                </c:pt>
                <c:pt idx="4467">
                  <c:v>16</c:v>
                </c:pt>
                <c:pt idx="4468">
                  <c:v>16</c:v>
                </c:pt>
                <c:pt idx="4469">
                  <c:v>16</c:v>
                </c:pt>
                <c:pt idx="4470">
                  <c:v>16</c:v>
                </c:pt>
                <c:pt idx="4471">
                  <c:v>16</c:v>
                </c:pt>
                <c:pt idx="4472">
                  <c:v>16</c:v>
                </c:pt>
                <c:pt idx="4473">
                  <c:v>16</c:v>
                </c:pt>
                <c:pt idx="4474">
                  <c:v>16</c:v>
                </c:pt>
                <c:pt idx="4475">
                  <c:v>16</c:v>
                </c:pt>
                <c:pt idx="4476">
                  <c:v>16</c:v>
                </c:pt>
                <c:pt idx="4477">
                  <c:v>16</c:v>
                </c:pt>
                <c:pt idx="4478">
                  <c:v>16</c:v>
                </c:pt>
                <c:pt idx="4479">
                  <c:v>16</c:v>
                </c:pt>
                <c:pt idx="4480">
                  <c:v>16</c:v>
                </c:pt>
                <c:pt idx="4481">
                  <c:v>16</c:v>
                </c:pt>
                <c:pt idx="4482">
                  <c:v>16</c:v>
                </c:pt>
                <c:pt idx="4483">
                  <c:v>16</c:v>
                </c:pt>
                <c:pt idx="4484">
                  <c:v>16</c:v>
                </c:pt>
                <c:pt idx="4485">
                  <c:v>16</c:v>
                </c:pt>
                <c:pt idx="4486">
                  <c:v>16</c:v>
                </c:pt>
                <c:pt idx="4487">
                  <c:v>16</c:v>
                </c:pt>
                <c:pt idx="4488">
                  <c:v>16</c:v>
                </c:pt>
                <c:pt idx="4489">
                  <c:v>16</c:v>
                </c:pt>
                <c:pt idx="4490">
                  <c:v>16</c:v>
                </c:pt>
                <c:pt idx="4491">
                  <c:v>16</c:v>
                </c:pt>
                <c:pt idx="4492">
                  <c:v>16</c:v>
                </c:pt>
                <c:pt idx="4493">
                  <c:v>16</c:v>
                </c:pt>
                <c:pt idx="4494">
                  <c:v>16</c:v>
                </c:pt>
                <c:pt idx="4495">
                  <c:v>16</c:v>
                </c:pt>
                <c:pt idx="4496">
                  <c:v>16</c:v>
                </c:pt>
                <c:pt idx="4497">
                  <c:v>16</c:v>
                </c:pt>
                <c:pt idx="4498">
                  <c:v>16</c:v>
                </c:pt>
                <c:pt idx="4499">
                  <c:v>16</c:v>
                </c:pt>
                <c:pt idx="4500">
                  <c:v>16</c:v>
                </c:pt>
                <c:pt idx="4501">
                  <c:v>16</c:v>
                </c:pt>
                <c:pt idx="4502">
                  <c:v>16</c:v>
                </c:pt>
                <c:pt idx="4503">
                  <c:v>16</c:v>
                </c:pt>
                <c:pt idx="4504">
                  <c:v>16</c:v>
                </c:pt>
                <c:pt idx="4505">
                  <c:v>16</c:v>
                </c:pt>
                <c:pt idx="4506">
                  <c:v>16</c:v>
                </c:pt>
                <c:pt idx="4507">
                  <c:v>16</c:v>
                </c:pt>
                <c:pt idx="4508">
                  <c:v>16</c:v>
                </c:pt>
                <c:pt idx="4509">
                  <c:v>16</c:v>
                </c:pt>
                <c:pt idx="4510">
                  <c:v>16</c:v>
                </c:pt>
                <c:pt idx="4511">
                  <c:v>16</c:v>
                </c:pt>
                <c:pt idx="4512">
                  <c:v>16</c:v>
                </c:pt>
                <c:pt idx="4513">
                  <c:v>16</c:v>
                </c:pt>
                <c:pt idx="4514">
                  <c:v>16</c:v>
                </c:pt>
                <c:pt idx="4515">
                  <c:v>16</c:v>
                </c:pt>
                <c:pt idx="4516">
                  <c:v>16</c:v>
                </c:pt>
                <c:pt idx="4517">
                  <c:v>16</c:v>
                </c:pt>
                <c:pt idx="4518">
                  <c:v>16</c:v>
                </c:pt>
                <c:pt idx="4519">
                  <c:v>16</c:v>
                </c:pt>
                <c:pt idx="4520">
                  <c:v>16</c:v>
                </c:pt>
                <c:pt idx="4521">
                  <c:v>16</c:v>
                </c:pt>
                <c:pt idx="4522">
                  <c:v>16</c:v>
                </c:pt>
                <c:pt idx="4523">
                  <c:v>16</c:v>
                </c:pt>
                <c:pt idx="4524">
                  <c:v>16</c:v>
                </c:pt>
                <c:pt idx="4525">
                  <c:v>16</c:v>
                </c:pt>
                <c:pt idx="4526">
                  <c:v>16</c:v>
                </c:pt>
                <c:pt idx="4527">
                  <c:v>16</c:v>
                </c:pt>
                <c:pt idx="4528">
                  <c:v>16</c:v>
                </c:pt>
                <c:pt idx="4529">
                  <c:v>16</c:v>
                </c:pt>
                <c:pt idx="4530">
                  <c:v>16</c:v>
                </c:pt>
                <c:pt idx="4531">
                  <c:v>16</c:v>
                </c:pt>
                <c:pt idx="4532">
                  <c:v>16</c:v>
                </c:pt>
                <c:pt idx="4533">
                  <c:v>16</c:v>
                </c:pt>
                <c:pt idx="4534">
                  <c:v>16</c:v>
                </c:pt>
                <c:pt idx="4535">
                  <c:v>16</c:v>
                </c:pt>
                <c:pt idx="4536">
                  <c:v>16</c:v>
                </c:pt>
                <c:pt idx="4537">
                  <c:v>16</c:v>
                </c:pt>
                <c:pt idx="4538">
                  <c:v>16</c:v>
                </c:pt>
                <c:pt idx="4539">
                  <c:v>16</c:v>
                </c:pt>
                <c:pt idx="4540">
                  <c:v>16</c:v>
                </c:pt>
                <c:pt idx="4541">
                  <c:v>16</c:v>
                </c:pt>
                <c:pt idx="4542">
                  <c:v>16</c:v>
                </c:pt>
                <c:pt idx="4543">
                  <c:v>16</c:v>
                </c:pt>
                <c:pt idx="4544">
                  <c:v>16</c:v>
                </c:pt>
                <c:pt idx="4545">
                  <c:v>16</c:v>
                </c:pt>
                <c:pt idx="4546">
                  <c:v>16</c:v>
                </c:pt>
                <c:pt idx="4547">
                  <c:v>16</c:v>
                </c:pt>
                <c:pt idx="4548">
                  <c:v>16</c:v>
                </c:pt>
                <c:pt idx="4549">
                  <c:v>16</c:v>
                </c:pt>
                <c:pt idx="4550">
                  <c:v>16</c:v>
                </c:pt>
                <c:pt idx="4551">
                  <c:v>16</c:v>
                </c:pt>
                <c:pt idx="4552">
                  <c:v>16</c:v>
                </c:pt>
                <c:pt idx="4553">
                  <c:v>16</c:v>
                </c:pt>
                <c:pt idx="4554">
                  <c:v>16</c:v>
                </c:pt>
                <c:pt idx="4555">
                  <c:v>16</c:v>
                </c:pt>
                <c:pt idx="4556">
                  <c:v>16</c:v>
                </c:pt>
                <c:pt idx="4557">
                  <c:v>16</c:v>
                </c:pt>
                <c:pt idx="4558">
                  <c:v>16</c:v>
                </c:pt>
                <c:pt idx="4559">
                  <c:v>16</c:v>
                </c:pt>
                <c:pt idx="4560">
                  <c:v>16</c:v>
                </c:pt>
                <c:pt idx="4561">
                  <c:v>16</c:v>
                </c:pt>
                <c:pt idx="4562">
                  <c:v>16</c:v>
                </c:pt>
                <c:pt idx="4563">
                  <c:v>16</c:v>
                </c:pt>
                <c:pt idx="4564">
                  <c:v>16</c:v>
                </c:pt>
                <c:pt idx="4565">
                  <c:v>16</c:v>
                </c:pt>
                <c:pt idx="4566">
                  <c:v>16</c:v>
                </c:pt>
                <c:pt idx="4567">
                  <c:v>16</c:v>
                </c:pt>
                <c:pt idx="4568">
                  <c:v>16</c:v>
                </c:pt>
                <c:pt idx="4569">
                  <c:v>16</c:v>
                </c:pt>
                <c:pt idx="4570">
                  <c:v>16</c:v>
                </c:pt>
                <c:pt idx="4571">
                  <c:v>16</c:v>
                </c:pt>
                <c:pt idx="4572">
                  <c:v>16</c:v>
                </c:pt>
                <c:pt idx="4573">
                  <c:v>16</c:v>
                </c:pt>
                <c:pt idx="4574">
                  <c:v>16</c:v>
                </c:pt>
                <c:pt idx="4575">
                  <c:v>16</c:v>
                </c:pt>
                <c:pt idx="4576">
                  <c:v>16</c:v>
                </c:pt>
                <c:pt idx="4577">
                  <c:v>16</c:v>
                </c:pt>
                <c:pt idx="4578">
                  <c:v>16</c:v>
                </c:pt>
                <c:pt idx="4579">
                  <c:v>16</c:v>
                </c:pt>
                <c:pt idx="4580">
                  <c:v>16</c:v>
                </c:pt>
                <c:pt idx="4581">
                  <c:v>16</c:v>
                </c:pt>
                <c:pt idx="4582">
                  <c:v>16</c:v>
                </c:pt>
                <c:pt idx="4583">
                  <c:v>16</c:v>
                </c:pt>
                <c:pt idx="4584">
                  <c:v>16</c:v>
                </c:pt>
                <c:pt idx="4585">
                  <c:v>16</c:v>
                </c:pt>
                <c:pt idx="4586">
                  <c:v>16</c:v>
                </c:pt>
                <c:pt idx="4587">
                  <c:v>16</c:v>
                </c:pt>
                <c:pt idx="4588">
                  <c:v>16</c:v>
                </c:pt>
                <c:pt idx="4589">
                  <c:v>16</c:v>
                </c:pt>
                <c:pt idx="4590">
                  <c:v>16</c:v>
                </c:pt>
                <c:pt idx="4591">
                  <c:v>16</c:v>
                </c:pt>
                <c:pt idx="4592">
                  <c:v>16</c:v>
                </c:pt>
                <c:pt idx="4593">
                  <c:v>16</c:v>
                </c:pt>
                <c:pt idx="4594">
                  <c:v>16</c:v>
                </c:pt>
                <c:pt idx="4595">
                  <c:v>16</c:v>
                </c:pt>
                <c:pt idx="4596">
                  <c:v>16</c:v>
                </c:pt>
                <c:pt idx="4597">
                  <c:v>16</c:v>
                </c:pt>
                <c:pt idx="4598">
                  <c:v>16</c:v>
                </c:pt>
                <c:pt idx="4599">
                  <c:v>16</c:v>
                </c:pt>
                <c:pt idx="4600">
                  <c:v>16</c:v>
                </c:pt>
                <c:pt idx="4601">
                  <c:v>16</c:v>
                </c:pt>
                <c:pt idx="4602">
                  <c:v>16</c:v>
                </c:pt>
                <c:pt idx="4603">
                  <c:v>16</c:v>
                </c:pt>
                <c:pt idx="4604">
                  <c:v>16</c:v>
                </c:pt>
                <c:pt idx="4605">
                  <c:v>16</c:v>
                </c:pt>
                <c:pt idx="4606">
                  <c:v>16</c:v>
                </c:pt>
                <c:pt idx="4607">
                  <c:v>16</c:v>
                </c:pt>
                <c:pt idx="4608">
                  <c:v>16</c:v>
                </c:pt>
                <c:pt idx="4609">
                  <c:v>16</c:v>
                </c:pt>
                <c:pt idx="4610">
                  <c:v>16</c:v>
                </c:pt>
                <c:pt idx="4611">
                  <c:v>16</c:v>
                </c:pt>
                <c:pt idx="4612">
                  <c:v>16</c:v>
                </c:pt>
                <c:pt idx="4613">
                  <c:v>16</c:v>
                </c:pt>
                <c:pt idx="4614">
                  <c:v>16</c:v>
                </c:pt>
                <c:pt idx="4615">
                  <c:v>16</c:v>
                </c:pt>
                <c:pt idx="4616">
                  <c:v>16</c:v>
                </c:pt>
                <c:pt idx="4617">
                  <c:v>16</c:v>
                </c:pt>
                <c:pt idx="4618">
                  <c:v>16</c:v>
                </c:pt>
                <c:pt idx="4619">
                  <c:v>16</c:v>
                </c:pt>
                <c:pt idx="4620">
                  <c:v>16</c:v>
                </c:pt>
                <c:pt idx="4621">
                  <c:v>16</c:v>
                </c:pt>
                <c:pt idx="4622">
                  <c:v>16</c:v>
                </c:pt>
                <c:pt idx="4623">
                  <c:v>16</c:v>
                </c:pt>
                <c:pt idx="4624">
                  <c:v>16</c:v>
                </c:pt>
                <c:pt idx="4625">
                  <c:v>16</c:v>
                </c:pt>
                <c:pt idx="4626">
                  <c:v>16</c:v>
                </c:pt>
                <c:pt idx="4627">
                  <c:v>16</c:v>
                </c:pt>
                <c:pt idx="4628">
                  <c:v>16</c:v>
                </c:pt>
                <c:pt idx="4629">
                  <c:v>16</c:v>
                </c:pt>
                <c:pt idx="4630">
                  <c:v>16</c:v>
                </c:pt>
                <c:pt idx="4631">
                  <c:v>16</c:v>
                </c:pt>
                <c:pt idx="4632">
                  <c:v>16</c:v>
                </c:pt>
                <c:pt idx="4633">
                  <c:v>16</c:v>
                </c:pt>
                <c:pt idx="4634">
                  <c:v>16</c:v>
                </c:pt>
                <c:pt idx="4635">
                  <c:v>16</c:v>
                </c:pt>
                <c:pt idx="4636">
                  <c:v>16</c:v>
                </c:pt>
                <c:pt idx="4637">
                  <c:v>16</c:v>
                </c:pt>
                <c:pt idx="4638">
                  <c:v>16</c:v>
                </c:pt>
                <c:pt idx="4639">
                  <c:v>16</c:v>
                </c:pt>
                <c:pt idx="4640">
                  <c:v>16</c:v>
                </c:pt>
                <c:pt idx="4641">
                  <c:v>16</c:v>
                </c:pt>
                <c:pt idx="4642">
                  <c:v>16</c:v>
                </c:pt>
                <c:pt idx="4643">
                  <c:v>16</c:v>
                </c:pt>
                <c:pt idx="4644">
                  <c:v>16</c:v>
                </c:pt>
                <c:pt idx="4645">
                  <c:v>16</c:v>
                </c:pt>
                <c:pt idx="4646">
                  <c:v>16</c:v>
                </c:pt>
                <c:pt idx="4647">
                  <c:v>16</c:v>
                </c:pt>
                <c:pt idx="4648">
                  <c:v>16</c:v>
                </c:pt>
                <c:pt idx="4649">
                  <c:v>16</c:v>
                </c:pt>
                <c:pt idx="4650">
                  <c:v>16</c:v>
                </c:pt>
                <c:pt idx="4651">
                  <c:v>16</c:v>
                </c:pt>
                <c:pt idx="4652">
                  <c:v>16</c:v>
                </c:pt>
                <c:pt idx="4653">
                  <c:v>16</c:v>
                </c:pt>
                <c:pt idx="4654">
                  <c:v>16</c:v>
                </c:pt>
                <c:pt idx="4655">
                  <c:v>16</c:v>
                </c:pt>
                <c:pt idx="4656">
                  <c:v>16</c:v>
                </c:pt>
                <c:pt idx="4657">
                  <c:v>16</c:v>
                </c:pt>
                <c:pt idx="4658">
                  <c:v>16</c:v>
                </c:pt>
                <c:pt idx="4659">
                  <c:v>16</c:v>
                </c:pt>
                <c:pt idx="4660">
                  <c:v>16</c:v>
                </c:pt>
                <c:pt idx="4661">
                  <c:v>16</c:v>
                </c:pt>
                <c:pt idx="4662">
                  <c:v>16</c:v>
                </c:pt>
                <c:pt idx="4663">
                  <c:v>16</c:v>
                </c:pt>
                <c:pt idx="4664">
                  <c:v>16</c:v>
                </c:pt>
                <c:pt idx="4665">
                  <c:v>16</c:v>
                </c:pt>
                <c:pt idx="4666">
                  <c:v>16</c:v>
                </c:pt>
                <c:pt idx="4667">
                  <c:v>16</c:v>
                </c:pt>
                <c:pt idx="4668">
                  <c:v>16</c:v>
                </c:pt>
                <c:pt idx="4669">
                  <c:v>16</c:v>
                </c:pt>
                <c:pt idx="4670">
                  <c:v>16</c:v>
                </c:pt>
                <c:pt idx="4671">
                  <c:v>16</c:v>
                </c:pt>
                <c:pt idx="4672">
                  <c:v>16</c:v>
                </c:pt>
                <c:pt idx="4673">
                  <c:v>16</c:v>
                </c:pt>
                <c:pt idx="4674">
                  <c:v>16</c:v>
                </c:pt>
                <c:pt idx="4675">
                  <c:v>16</c:v>
                </c:pt>
                <c:pt idx="4676">
                  <c:v>16</c:v>
                </c:pt>
                <c:pt idx="4677">
                  <c:v>16</c:v>
                </c:pt>
                <c:pt idx="4678">
                  <c:v>16</c:v>
                </c:pt>
                <c:pt idx="4679">
                  <c:v>16</c:v>
                </c:pt>
                <c:pt idx="4680">
                  <c:v>16</c:v>
                </c:pt>
                <c:pt idx="4681">
                  <c:v>16</c:v>
                </c:pt>
                <c:pt idx="4682">
                  <c:v>16</c:v>
                </c:pt>
                <c:pt idx="4683">
                  <c:v>16</c:v>
                </c:pt>
                <c:pt idx="4684">
                  <c:v>16</c:v>
                </c:pt>
                <c:pt idx="4685">
                  <c:v>16</c:v>
                </c:pt>
                <c:pt idx="4686">
                  <c:v>16</c:v>
                </c:pt>
                <c:pt idx="4687">
                  <c:v>16</c:v>
                </c:pt>
                <c:pt idx="4688">
                  <c:v>16</c:v>
                </c:pt>
                <c:pt idx="4689">
                  <c:v>16</c:v>
                </c:pt>
                <c:pt idx="4690">
                  <c:v>16</c:v>
                </c:pt>
                <c:pt idx="4691">
                  <c:v>16</c:v>
                </c:pt>
                <c:pt idx="4692">
                  <c:v>16</c:v>
                </c:pt>
                <c:pt idx="4693">
                  <c:v>16</c:v>
                </c:pt>
                <c:pt idx="4694">
                  <c:v>16</c:v>
                </c:pt>
                <c:pt idx="4695">
                  <c:v>16</c:v>
                </c:pt>
                <c:pt idx="4696">
                  <c:v>16</c:v>
                </c:pt>
                <c:pt idx="4697">
                  <c:v>16</c:v>
                </c:pt>
                <c:pt idx="4698">
                  <c:v>16</c:v>
                </c:pt>
                <c:pt idx="4699">
                  <c:v>16</c:v>
                </c:pt>
                <c:pt idx="4700">
                  <c:v>16</c:v>
                </c:pt>
                <c:pt idx="4701">
                  <c:v>16</c:v>
                </c:pt>
                <c:pt idx="4702">
                  <c:v>16</c:v>
                </c:pt>
                <c:pt idx="4703">
                  <c:v>16</c:v>
                </c:pt>
                <c:pt idx="4704">
                  <c:v>16</c:v>
                </c:pt>
                <c:pt idx="4705">
                  <c:v>16</c:v>
                </c:pt>
                <c:pt idx="4706">
                  <c:v>16</c:v>
                </c:pt>
                <c:pt idx="4707">
                  <c:v>16</c:v>
                </c:pt>
                <c:pt idx="4708">
                  <c:v>16</c:v>
                </c:pt>
                <c:pt idx="4709">
                  <c:v>16</c:v>
                </c:pt>
                <c:pt idx="4710">
                  <c:v>16</c:v>
                </c:pt>
                <c:pt idx="4711">
                  <c:v>16</c:v>
                </c:pt>
                <c:pt idx="4712">
                  <c:v>16</c:v>
                </c:pt>
                <c:pt idx="4713">
                  <c:v>16</c:v>
                </c:pt>
                <c:pt idx="4714">
                  <c:v>16</c:v>
                </c:pt>
                <c:pt idx="4715">
                  <c:v>16</c:v>
                </c:pt>
                <c:pt idx="4716">
                  <c:v>16</c:v>
                </c:pt>
                <c:pt idx="4717">
                  <c:v>16</c:v>
                </c:pt>
                <c:pt idx="4718">
                  <c:v>16</c:v>
                </c:pt>
                <c:pt idx="4719">
                  <c:v>16</c:v>
                </c:pt>
                <c:pt idx="4720">
                  <c:v>16</c:v>
                </c:pt>
                <c:pt idx="4721">
                  <c:v>16</c:v>
                </c:pt>
                <c:pt idx="4722">
                  <c:v>16</c:v>
                </c:pt>
                <c:pt idx="4723">
                  <c:v>16</c:v>
                </c:pt>
                <c:pt idx="4724">
                  <c:v>16</c:v>
                </c:pt>
                <c:pt idx="4725">
                  <c:v>16</c:v>
                </c:pt>
                <c:pt idx="4726">
                  <c:v>16</c:v>
                </c:pt>
                <c:pt idx="4727">
                  <c:v>16</c:v>
                </c:pt>
                <c:pt idx="4728">
                  <c:v>16</c:v>
                </c:pt>
                <c:pt idx="4729">
                  <c:v>16</c:v>
                </c:pt>
                <c:pt idx="4730">
                  <c:v>16</c:v>
                </c:pt>
                <c:pt idx="4731">
                  <c:v>16</c:v>
                </c:pt>
                <c:pt idx="4732">
                  <c:v>16</c:v>
                </c:pt>
                <c:pt idx="4733">
                  <c:v>16</c:v>
                </c:pt>
                <c:pt idx="4734">
                  <c:v>16</c:v>
                </c:pt>
                <c:pt idx="4735">
                  <c:v>16</c:v>
                </c:pt>
                <c:pt idx="4736">
                  <c:v>16</c:v>
                </c:pt>
                <c:pt idx="4737">
                  <c:v>16</c:v>
                </c:pt>
                <c:pt idx="4738">
                  <c:v>16</c:v>
                </c:pt>
                <c:pt idx="4739">
                  <c:v>16</c:v>
                </c:pt>
                <c:pt idx="4740">
                  <c:v>16</c:v>
                </c:pt>
                <c:pt idx="4741">
                  <c:v>16</c:v>
                </c:pt>
                <c:pt idx="4742">
                  <c:v>16</c:v>
                </c:pt>
                <c:pt idx="4743">
                  <c:v>16</c:v>
                </c:pt>
                <c:pt idx="4744">
                  <c:v>16</c:v>
                </c:pt>
                <c:pt idx="4745">
                  <c:v>16</c:v>
                </c:pt>
                <c:pt idx="4746">
                  <c:v>16</c:v>
                </c:pt>
                <c:pt idx="4747">
                  <c:v>16</c:v>
                </c:pt>
                <c:pt idx="4748">
                  <c:v>16</c:v>
                </c:pt>
                <c:pt idx="4749">
                  <c:v>16</c:v>
                </c:pt>
                <c:pt idx="4750">
                  <c:v>16</c:v>
                </c:pt>
                <c:pt idx="4751">
                  <c:v>16</c:v>
                </c:pt>
                <c:pt idx="4752">
                  <c:v>16</c:v>
                </c:pt>
                <c:pt idx="4753">
                  <c:v>16</c:v>
                </c:pt>
                <c:pt idx="4754">
                  <c:v>16</c:v>
                </c:pt>
                <c:pt idx="4755">
                  <c:v>16</c:v>
                </c:pt>
                <c:pt idx="4756">
                  <c:v>16</c:v>
                </c:pt>
                <c:pt idx="4757">
                  <c:v>16</c:v>
                </c:pt>
                <c:pt idx="4758">
                  <c:v>16</c:v>
                </c:pt>
                <c:pt idx="4759">
                  <c:v>16</c:v>
                </c:pt>
                <c:pt idx="4760">
                  <c:v>16</c:v>
                </c:pt>
                <c:pt idx="4761">
                  <c:v>16</c:v>
                </c:pt>
                <c:pt idx="4762">
                  <c:v>16</c:v>
                </c:pt>
                <c:pt idx="4763">
                  <c:v>16</c:v>
                </c:pt>
                <c:pt idx="4764">
                  <c:v>16</c:v>
                </c:pt>
                <c:pt idx="4765">
                  <c:v>16</c:v>
                </c:pt>
                <c:pt idx="4766">
                  <c:v>16</c:v>
                </c:pt>
                <c:pt idx="4767">
                  <c:v>16</c:v>
                </c:pt>
                <c:pt idx="4768">
                  <c:v>16</c:v>
                </c:pt>
                <c:pt idx="4769">
                  <c:v>16</c:v>
                </c:pt>
                <c:pt idx="4770">
                  <c:v>16</c:v>
                </c:pt>
                <c:pt idx="4771">
                  <c:v>16</c:v>
                </c:pt>
                <c:pt idx="4772">
                  <c:v>16</c:v>
                </c:pt>
                <c:pt idx="4773">
                  <c:v>16</c:v>
                </c:pt>
                <c:pt idx="4774">
                  <c:v>16</c:v>
                </c:pt>
                <c:pt idx="4775">
                  <c:v>16</c:v>
                </c:pt>
                <c:pt idx="4776">
                  <c:v>16</c:v>
                </c:pt>
                <c:pt idx="4777">
                  <c:v>16</c:v>
                </c:pt>
                <c:pt idx="4778">
                  <c:v>16</c:v>
                </c:pt>
                <c:pt idx="4779">
                  <c:v>16</c:v>
                </c:pt>
                <c:pt idx="4780">
                  <c:v>16</c:v>
                </c:pt>
                <c:pt idx="4781">
                  <c:v>16</c:v>
                </c:pt>
                <c:pt idx="4782">
                  <c:v>16</c:v>
                </c:pt>
                <c:pt idx="4783">
                  <c:v>16</c:v>
                </c:pt>
                <c:pt idx="4784">
                  <c:v>16</c:v>
                </c:pt>
                <c:pt idx="4785">
                  <c:v>16</c:v>
                </c:pt>
                <c:pt idx="4786">
                  <c:v>16</c:v>
                </c:pt>
                <c:pt idx="4787">
                  <c:v>16</c:v>
                </c:pt>
                <c:pt idx="4788">
                  <c:v>16</c:v>
                </c:pt>
                <c:pt idx="4789">
                  <c:v>16</c:v>
                </c:pt>
                <c:pt idx="4790">
                  <c:v>16</c:v>
                </c:pt>
                <c:pt idx="4791">
                  <c:v>16</c:v>
                </c:pt>
                <c:pt idx="4792">
                  <c:v>16</c:v>
                </c:pt>
                <c:pt idx="4793">
                  <c:v>16</c:v>
                </c:pt>
                <c:pt idx="4794">
                  <c:v>16</c:v>
                </c:pt>
                <c:pt idx="4795">
                  <c:v>16</c:v>
                </c:pt>
                <c:pt idx="4796">
                  <c:v>16</c:v>
                </c:pt>
                <c:pt idx="4797">
                  <c:v>16</c:v>
                </c:pt>
                <c:pt idx="4798">
                  <c:v>16</c:v>
                </c:pt>
                <c:pt idx="4799">
                  <c:v>16</c:v>
                </c:pt>
                <c:pt idx="4800">
                  <c:v>16</c:v>
                </c:pt>
                <c:pt idx="4801">
                  <c:v>16</c:v>
                </c:pt>
                <c:pt idx="4802">
                  <c:v>16</c:v>
                </c:pt>
                <c:pt idx="4803">
                  <c:v>16</c:v>
                </c:pt>
                <c:pt idx="4804">
                  <c:v>16</c:v>
                </c:pt>
                <c:pt idx="4805">
                  <c:v>14</c:v>
                </c:pt>
                <c:pt idx="4806">
                  <c:v>14</c:v>
                </c:pt>
                <c:pt idx="4807">
                  <c:v>14</c:v>
                </c:pt>
                <c:pt idx="4808">
                  <c:v>14</c:v>
                </c:pt>
                <c:pt idx="4809">
                  <c:v>14</c:v>
                </c:pt>
                <c:pt idx="4810">
                  <c:v>14</c:v>
                </c:pt>
                <c:pt idx="4811">
                  <c:v>14</c:v>
                </c:pt>
                <c:pt idx="4812">
                  <c:v>14</c:v>
                </c:pt>
                <c:pt idx="4813">
                  <c:v>14</c:v>
                </c:pt>
                <c:pt idx="4814">
                  <c:v>14</c:v>
                </c:pt>
                <c:pt idx="4815">
                  <c:v>14</c:v>
                </c:pt>
                <c:pt idx="4816">
                  <c:v>14</c:v>
                </c:pt>
                <c:pt idx="4817">
                  <c:v>14</c:v>
                </c:pt>
                <c:pt idx="4818">
                  <c:v>14</c:v>
                </c:pt>
                <c:pt idx="4819">
                  <c:v>14</c:v>
                </c:pt>
                <c:pt idx="4820">
                  <c:v>14</c:v>
                </c:pt>
                <c:pt idx="4821">
                  <c:v>14</c:v>
                </c:pt>
                <c:pt idx="4822">
                  <c:v>14</c:v>
                </c:pt>
                <c:pt idx="4823">
                  <c:v>14</c:v>
                </c:pt>
                <c:pt idx="4824">
                  <c:v>14</c:v>
                </c:pt>
                <c:pt idx="4825">
                  <c:v>14</c:v>
                </c:pt>
                <c:pt idx="4826">
                  <c:v>14</c:v>
                </c:pt>
                <c:pt idx="4827">
                  <c:v>14</c:v>
                </c:pt>
                <c:pt idx="4828">
                  <c:v>14</c:v>
                </c:pt>
                <c:pt idx="4829">
                  <c:v>14</c:v>
                </c:pt>
                <c:pt idx="4830">
                  <c:v>14</c:v>
                </c:pt>
                <c:pt idx="4831">
                  <c:v>14</c:v>
                </c:pt>
                <c:pt idx="4832">
                  <c:v>14</c:v>
                </c:pt>
                <c:pt idx="4833">
                  <c:v>14</c:v>
                </c:pt>
                <c:pt idx="4834">
                  <c:v>14</c:v>
                </c:pt>
                <c:pt idx="4835">
                  <c:v>14</c:v>
                </c:pt>
                <c:pt idx="4836">
                  <c:v>14</c:v>
                </c:pt>
                <c:pt idx="4837">
                  <c:v>14</c:v>
                </c:pt>
                <c:pt idx="4838">
                  <c:v>14</c:v>
                </c:pt>
                <c:pt idx="4839">
                  <c:v>14</c:v>
                </c:pt>
                <c:pt idx="4840">
                  <c:v>14</c:v>
                </c:pt>
                <c:pt idx="4841">
                  <c:v>14</c:v>
                </c:pt>
                <c:pt idx="4842">
                  <c:v>14</c:v>
                </c:pt>
                <c:pt idx="4843">
                  <c:v>14</c:v>
                </c:pt>
                <c:pt idx="4844">
                  <c:v>14</c:v>
                </c:pt>
                <c:pt idx="4845">
                  <c:v>14</c:v>
                </c:pt>
                <c:pt idx="4846">
                  <c:v>14</c:v>
                </c:pt>
                <c:pt idx="4847">
                  <c:v>14</c:v>
                </c:pt>
                <c:pt idx="4848">
                  <c:v>14</c:v>
                </c:pt>
                <c:pt idx="4849">
                  <c:v>14</c:v>
                </c:pt>
                <c:pt idx="4850">
                  <c:v>14</c:v>
                </c:pt>
                <c:pt idx="4851">
                  <c:v>14</c:v>
                </c:pt>
                <c:pt idx="4852">
                  <c:v>14</c:v>
                </c:pt>
                <c:pt idx="4853">
                  <c:v>14</c:v>
                </c:pt>
                <c:pt idx="4854">
                  <c:v>14</c:v>
                </c:pt>
                <c:pt idx="4855">
                  <c:v>14</c:v>
                </c:pt>
                <c:pt idx="4856">
                  <c:v>14</c:v>
                </c:pt>
                <c:pt idx="4857">
                  <c:v>14</c:v>
                </c:pt>
                <c:pt idx="4858">
                  <c:v>14</c:v>
                </c:pt>
                <c:pt idx="4859">
                  <c:v>14</c:v>
                </c:pt>
                <c:pt idx="4860">
                  <c:v>14</c:v>
                </c:pt>
                <c:pt idx="4861">
                  <c:v>14</c:v>
                </c:pt>
                <c:pt idx="4862">
                  <c:v>14</c:v>
                </c:pt>
                <c:pt idx="4863">
                  <c:v>14</c:v>
                </c:pt>
                <c:pt idx="4864">
                  <c:v>14</c:v>
                </c:pt>
                <c:pt idx="4865">
                  <c:v>14</c:v>
                </c:pt>
                <c:pt idx="4866">
                  <c:v>14</c:v>
                </c:pt>
                <c:pt idx="4867">
                  <c:v>14</c:v>
                </c:pt>
                <c:pt idx="4868">
                  <c:v>14</c:v>
                </c:pt>
                <c:pt idx="4869">
                  <c:v>14</c:v>
                </c:pt>
                <c:pt idx="4870">
                  <c:v>14</c:v>
                </c:pt>
                <c:pt idx="4871">
                  <c:v>14</c:v>
                </c:pt>
                <c:pt idx="4872">
                  <c:v>14</c:v>
                </c:pt>
                <c:pt idx="4873">
                  <c:v>14</c:v>
                </c:pt>
                <c:pt idx="4874">
                  <c:v>14</c:v>
                </c:pt>
                <c:pt idx="4875">
                  <c:v>14</c:v>
                </c:pt>
                <c:pt idx="4876">
                  <c:v>14</c:v>
                </c:pt>
                <c:pt idx="4877">
                  <c:v>14</c:v>
                </c:pt>
                <c:pt idx="4878">
                  <c:v>14</c:v>
                </c:pt>
                <c:pt idx="4879">
                  <c:v>14</c:v>
                </c:pt>
                <c:pt idx="4880">
                  <c:v>14</c:v>
                </c:pt>
                <c:pt idx="4881">
                  <c:v>14</c:v>
                </c:pt>
                <c:pt idx="4882">
                  <c:v>14</c:v>
                </c:pt>
                <c:pt idx="4883">
                  <c:v>14</c:v>
                </c:pt>
                <c:pt idx="4884">
                  <c:v>14</c:v>
                </c:pt>
                <c:pt idx="4885">
                  <c:v>13</c:v>
                </c:pt>
                <c:pt idx="4886">
                  <c:v>13</c:v>
                </c:pt>
                <c:pt idx="4887">
                  <c:v>13</c:v>
                </c:pt>
                <c:pt idx="4888">
                  <c:v>13</c:v>
                </c:pt>
                <c:pt idx="4889">
                  <c:v>13</c:v>
                </c:pt>
                <c:pt idx="4890">
                  <c:v>13</c:v>
                </c:pt>
                <c:pt idx="4891">
                  <c:v>13</c:v>
                </c:pt>
                <c:pt idx="4892">
                  <c:v>13</c:v>
                </c:pt>
                <c:pt idx="4893">
                  <c:v>13</c:v>
                </c:pt>
                <c:pt idx="4894">
                  <c:v>13</c:v>
                </c:pt>
                <c:pt idx="4895">
                  <c:v>12</c:v>
                </c:pt>
                <c:pt idx="4896">
                  <c:v>12</c:v>
                </c:pt>
                <c:pt idx="4897">
                  <c:v>12</c:v>
                </c:pt>
                <c:pt idx="4898">
                  <c:v>12</c:v>
                </c:pt>
                <c:pt idx="4899">
                  <c:v>12</c:v>
                </c:pt>
                <c:pt idx="4900">
                  <c:v>12</c:v>
                </c:pt>
                <c:pt idx="4901">
                  <c:v>12</c:v>
                </c:pt>
                <c:pt idx="4902">
                  <c:v>12</c:v>
                </c:pt>
                <c:pt idx="4903">
                  <c:v>12</c:v>
                </c:pt>
                <c:pt idx="4904">
                  <c:v>12</c:v>
                </c:pt>
                <c:pt idx="4905">
                  <c:v>12</c:v>
                </c:pt>
                <c:pt idx="4906">
                  <c:v>12</c:v>
                </c:pt>
                <c:pt idx="4907">
                  <c:v>12</c:v>
                </c:pt>
                <c:pt idx="4908">
                  <c:v>12</c:v>
                </c:pt>
                <c:pt idx="4909">
                  <c:v>12</c:v>
                </c:pt>
                <c:pt idx="4910">
                  <c:v>12</c:v>
                </c:pt>
                <c:pt idx="4911">
                  <c:v>12</c:v>
                </c:pt>
                <c:pt idx="4912">
                  <c:v>12</c:v>
                </c:pt>
                <c:pt idx="4913">
                  <c:v>12</c:v>
                </c:pt>
                <c:pt idx="4914">
                  <c:v>12</c:v>
                </c:pt>
                <c:pt idx="4915">
                  <c:v>11</c:v>
                </c:pt>
                <c:pt idx="4916">
                  <c:v>11</c:v>
                </c:pt>
                <c:pt idx="4917">
                  <c:v>11</c:v>
                </c:pt>
                <c:pt idx="4918">
                  <c:v>11</c:v>
                </c:pt>
                <c:pt idx="4919">
                  <c:v>11</c:v>
                </c:pt>
                <c:pt idx="4920">
                  <c:v>11</c:v>
                </c:pt>
                <c:pt idx="4921">
                  <c:v>11</c:v>
                </c:pt>
                <c:pt idx="4922">
                  <c:v>11</c:v>
                </c:pt>
                <c:pt idx="4923">
                  <c:v>11</c:v>
                </c:pt>
                <c:pt idx="4924">
                  <c:v>11</c:v>
                </c:pt>
                <c:pt idx="4925">
                  <c:v>11</c:v>
                </c:pt>
                <c:pt idx="4926">
                  <c:v>11</c:v>
                </c:pt>
                <c:pt idx="4927">
                  <c:v>11</c:v>
                </c:pt>
                <c:pt idx="4928">
                  <c:v>11</c:v>
                </c:pt>
                <c:pt idx="4929">
                  <c:v>11</c:v>
                </c:pt>
                <c:pt idx="4930">
                  <c:v>11</c:v>
                </c:pt>
                <c:pt idx="4931">
                  <c:v>11</c:v>
                </c:pt>
                <c:pt idx="4932">
                  <c:v>11</c:v>
                </c:pt>
                <c:pt idx="4933">
                  <c:v>11</c:v>
                </c:pt>
                <c:pt idx="4934">
                  <c:v>11</c:v>
                </c:pt>
                <c:pt idx="4935">
                  <c:v>11</c:v>
                </c:pt>
                <c:pt idx="4936">
                  <c:v>11</c:v>
                </c:pt>
                <c:pt idx="4937">
                  <c:v>11</c:v>
                </c:pt>
                <c:pt idx="4938">
                  <c:v>11</c:v>
                </c:pt>
                <c:pt idx="4939">
                  <c:v>11</c:v>
                </c:pt>
                <c:pt idx="4940">
                  <c:v>11</c:v>
                </c:pt>
                <c:pt idx="4941">
                  <c:v>11</c:v>
                </c:pt>
                <c:pt idx="4942">
                  <c:v>11</c:v>
                </c:pt>
                <c:pt idx="4943">
                  <c:v>11</c:v>
                </c:pt>
                <c:pt idx="4944">
                  <c:v>11</c:v>
                </c:pt>
                <c:pt idx="4945">
                  <c:v>11</c:v>
                </c:pt>
                <c:pt idx="4946">
                  <c:v>11</c:v>
                </c:pt>
                <c:pt idx="4947">
                  <c:v>11</c:v>
                </c:pt>
                <c:pt idx="4948">
                  <c:v>11</c:v>
                </c:pt>
                <c:pt idx="4949">
                  <c:v>11</c:v>
                </c:pt>
                <c:pt idx="4950">
                  <c:v>11</c:v>
                </c:pt>
                <c:pt idx="4951">
                  <c:v>11</c:v>
                </c:pt>
                <c:pt idx="4952">
                  <c:v>11</c:v>
                </c:pt>
                <c:pt idx="4953">
                  <c:v>11</c:v>
                </c:pt>
                <c:pt idx="4954">
                  <c:v>11</c:v>
                </c:pt>
                <c:pt idx="4955">
                  <c:v>11</c:v>
                </c:pt>
                <c:pt idx="4956">
                  <c:v>11</c:v>
                </c:pt>
                <c:pt idx="4957">
                  <c:v>11</c:v>
                </c:pt>
                <c:pt idx="4958">
                  <c:v>11</c:v>
                </c:pt>
                <c:pt idx="4959">
                  <c:v>11</c:v>
                </c:pt>
                <c:pt idx="4960">
                  <c:v>11</c:v>
                </c:pt>
                <c:pt idx="4961">
                  <c:v>11</c:v>
                </c:pt>
                <c:pt idx="4962">
                  <c:v>11</c:v>
                </c:pt>
                <c:pt idx="4963">
                  <c:v>11</c:v>
                </c:pt>
                <c:pt idx="4964">
                  <c:v>11</c:v>
                </c:pt>
                <c:pt idx="4965">
                  <c:v>11</c:v>
                </c:pt>
                <c:pt idx="4966">
                  <c:v>11</c:v>
                </c:pt>
                <c:pt idx="4967">
                  <c:v>11</c:v>
                </c:pt>
                <c:pt idx="4968">
                  <c:v>11</c:v>
                </c:pt>
                <c:pt idx="4969">
                  <c:v>11</c:v>
                </c:pt>
                <c:pt idx="4970">
                  <c:v>11</c:v>
                </c:pt>
                <c:pt idx="4971">
                  <c:v>11</c:v>
                </c:pt>
                <c:pt idx="4972">
                  <c:v>11</c:v>
                </c:pt>
                <c:pt idx="4973">
                  <c:v>11</c:v>
                </c:pt>
                <c:pt idx="4974">
                  <c:v>11</c:v>
                </c:pt>
                <c:pt idx="4975">
                  <c:v>11</c:v>
                </c:pt>
                <c:pt idx="4976">
                  <c:v>11</c:v>
                </c:pt>
                <c:pt idx="4977">
                  <c:v>11</c:v>
                </c:pt>
                <c:pt idx="4978">
                  <c:v>11</c:v>
                </c:pt>
                <c:pt idx="4979">
                  <c:v>11</c:v>
                </c:pt>
                <c:pt idx="4980">
                  <c:v>11</c:v>
                </c:pt>
                <c:pt idx="4981">
                  <c:v>11</c:v>
                </c:pt>
                <c:pt idx="4982">
                  <c:v>11</c:v>
                </c:pt>
                <c:pt idx="4983">
                  <c:v>11</c:v>
                </c:pt>
                <c:pt idx="4984">
                  <c:v>11</c:v>
                </c:pt>
                <c:pt idx="4985">
                  <c:v>11</c:v>
                </c:pt>
                <c:pt idx="4986">
                  <c:v>11</c:v>
                </c:pt>
                <c:pt idx="4987">
                  <c:v>11</c:v>
                </c:pt>
                <c:pt idx="4988">
                  <c:v>11</c:v>
                </c:pt>
                <c:pt idx="4989">
                  <c:v>11</c:v>
                </c:pt>
                <c:pt idx="4990">
                  <c:v>11</c:v>
                </c:pt>
                <c:pt idx="4991">
                  <c:v>11</c:v>
                </c:pt>
                <c:pt idx="4992">
                  <c:v>11</c:v>
                </c:pt>
                <c:pt idx="4993">
                  <c:v>11</c:v>
                </c:pt>
                <c:pt idx="4994">
                  <c:v>11</c:v>
                </c:pt>
                <c:pt idx="4995">
                  <c:v>11</c:v>
                </c:pt>
                <c:pt idx="4996">
                  <c:v>11</c:v>
                </c:pt>
                <c:pt idx="4997">
                  <c:v>11</c:v>
                </c:pt>
                <c:pt idx="4998">
                  <c:v>11</c:v>
                </c:pt>
                <c:pt idx="4999">
                  <c:v>11</c:v>
                </c:pt>
                <c:pt idx="5000">
                  <c:v>11</c:v>
                </c:pt>
                <c:pt idx="5001">
                  <c:v>11</c:v>
                </c:pt>
                <c:pt idx="5002">
                  <c:v>11</c:v>
                </c:pt>
                <c:pt idx="5003">
                  <c:v>11</c:v>
                </c:pt>
                <c:pt idx="5004">
                  <c:v>11</c:v>
                </c:pt>
                <c:pt idx="5005">
                  <c:v>11</c:v>
                </c:pt>
                <c:pt idx="5006">
                  <c:v>11</c:v>
                </c:pt>
                <c:pt idx="5007">
                  <c:v>11</c:v>
                </c:pt>
                <c:pt idx="5008">
                  <c:v>11</c:v>
                </c:pt>
                <c:pt idx="5009">
                  <c:v>11</c:v>
                </c:pt>
                <c:pt idx="5010">
                  <c:v>11</c:v>
                </c:pt>
                <c:pt idx="5011">
                  <c:v>11</c:v>
                </c:pt>
                <c:pt idx="5012">
                  <c:v>11</c:v>
                </c:pt>
                <c:pt idx="5013">
                  <c:v>11</c:v>
                </c:pt>
                <c:pt idx="5014">
                  <c:v>11</c:v>
                </c:pt>
                <c:pt idx="5015">
                  <c:v>11</c:v>
                </c:pt>
                <c:pt idx="5016">
                  <c:v>11</c:v>
                </c:pt>
                <c:pt idx="5017">
                  <c:v>11</c:v>
                </c:pt>
                <c:pt idx="5018">
                  <c:v>11</c:v>
                </c:pt>
                <c:pt idx="5019">
                  <c:v>11</c:v>
                </c:pt>
                <c:pt idx="5020">
                  <c:v>11</c:v>
                </c:pt>
                <c:pt idx="5021">
                  <c:v>11</c:v>
                </c:pt>
                <c:pt idx="5022">
                  <c:v>11</c:v>
                </c:pt>
                <c:pt idx="5023">
                  <c:v>11</c:v>
                </c:pt>
                <c:pt idx="5024">
                  <c:v>11</c:v>
                </c:pt>
                <c:pt idx="5025">
                  <c:v>11</c:v>
                </c:pt>
                <c:pt idx="5026">
                  <c:v>11</c:v>
                </c:pt>
                <c:pt idx="5027">
                  <c:v>11</c:v>
                </c:pt>
                <c:pt idx="5028">
                  <c:v>11</c:v>
                </c:pt>
                <c:pt idx="5029">
                  <c:v>11</c:v>
                </c:pt>
                <c:pt idx="5030">
                  <c:v>11</c:v>
                </c:pt>
                <c:pt idx="5031">
                  <c:v>11</c:v>
                </c:pt>
                <c:pt idx="5032">
                  <c:v>11</c:v>
                </c:pt>
                <c:pt idx="5033">
                  <c:v>11</c:v>
                </c:pt>
                <c:pt idx="5034">
                  <c:v>11</c:v>
                </c:pt>
                <c:pt idx="5035">
                  <c:v>11</c:v>
                </c:pt>
                <c:pt idx="5036">
                  <c:v>11</c:v>
                </c:pt>
                <c:pt idx="5037">
                  <c:v>11</c:v>
                </c:pt>
                <c:pt idx="5038">
                  <c:v>11</c:v>
                </c:pt>
                <c:pt idx="5039">
                  <c:v>11</c:v>
                </c:pt>
                <c:pt idx="5040">
                  <c:v>11</c:v>
                </c:pt>
                <c:pt idx="5041">
                  <c:v>11</c:v>
                </c:pt>
                <c:pt idx="5042">
                  <c:v>11</c:v>
                </c:pt>
                <c:pt idx="5043">
                  <c:v>11</c:v>
                </c:pt>
                <c:pt idx="5044">
                  <c:v>11</c:v>
                </c:pt>
                <c:pt idx="5045">
                  <c:v>10</c:v>
                </c:pt>
                <c:pt idx="5046">
                  <c:v>10</c:v>
                </c:pt>
                <c:pt idx="5047">
                  <c:v>10</c:v>
                </c:pt>
                <c:pt idx="5048">
                  <c:v>10</c:v>
                </c:pt>
                <c:pt idx="5049">
                  <c:v>10</c:v>
                </c:pt>
                <c:pt idx="5050">
                  <c:v>10</c:v>
                </c:pt>
                <c:pt idx="5051">
                  <c:v>10</c:v>
                </c:pt>
                <c:pt idx="5052">
                  <c:v>10</c:v>
                </c:pt>
                <c:pt idx="5053">
                  <c:v>10</c:v>
                </c:pt>
                <c:pt idx="5054">
                  <c:v>10</c:v>
                </c:pt>
                <c:pt idx="5055">
                  <c:v>9</c:v>
                </c:pt>
                <c:pt idx="5056">
                  <c:v>9</c:v>
                </c:pt>
                <c:pt idx="5057">
                  <c:v>9</c:v>
                </c:pt>
                <c:pt idx="5058">
                  <c:v>9</c:v>
                </c:pt>
                <c:pt idx="5059">
                  <c:v>9</c:v>
                </c:pt>
                <c:pt idx="5060">
                  <c:v>9</c:v>
                </c:pt>
                <c:pt idx="5061">
                  <c:v>9</c:v>
                </c:pt>
                <c:pt idx="5062">
                  <c:v>9</c:v>
                </c:pt>
                <c:pt idx="5063">
                  <c:v>9</c:v>
                </c:pt>
                <c:pt idx="5064">
                  <c:v>9</c:v>
                </c:pt>
                <c:pt idx="5065">
                  <c:v>5</c:v>
                </c:pt>
                <c:pt idx="5066">
                  <c:v>5</c:v>
                </c:pt>
                <c:pt idx="5067">
                  <c:v>5</c:v>
                </c:pt>
                <c:pt idx="5068">
                  <c:v>5</c:v>
                </c:pt>
                <c:pt idx="5069">
                  <c:v>5</c:v>
                </c:pt>
                <c:pt idx="5070">
                  <c:v>5</c:v>
                </c:pt>
                <c:pt idx="5071">
                  <c:v>5</c:v>
                </c:pt>
                <c:pt idx="5072">
                  <c:v>5</c:v>
                </c:pt>
                <c:pt idx="5073">
                  <c:v>5</c:v>
                </c:pt>
                <c:pt idx="5074">
                  <c:v>5</c:v>
                </c:pt>
                <c:pt idx="5075">
                  <c:v>5</c:v>
                </c:pt>
                <c:pt idx="5076">
                  <c:v>5</c:v>
                </c:pt>
                <c:pt idx="5077">
                  <c:v>5</c:v>
                </c:pt>
                <c:pt idx="5078">
                  <c:v>5</c:v>
                </c:pt>
                <c:pt idx="5079">
                  <c:v>5</c:v>
                </c:pt>
                <c:pt idx="5080">
                  <c:v>5</c:v>
                </c:pt>
                <c:pt idx="5081">
                  <c:v>5</c:v>
                </c:pt>
                <c:pt idx="5082">
                  <c:v>5</c:v>
                </c:pt>
                <c:pt idx="5083">
                  <c:v>5</c:v>
                </c:pt>
                <c:pt idx="5084">
                  <c:v>5</c:v>
                </c:pt>
                <c:pt idx="5085">
                  <c:v>2</c:v>
                </c:pt>
                <c:pt idx="5086">
                  <c:v>2</c:v>
                </c:pt>
                <c:pt idx="5087">
                  <c:v>2</c:v>
                </c:pt>
                <c:pt idx="5088">
                  <c:v>2</c:v>
                </c:pt>
                <c:pt idx="5089">
                  <c:v>2</c:v>
                </c:pt>
                <c:pt idx="5090">
                  <c:v>2</c:v>
                </c:pt>
                <c:pt idx="5091">
                  <c:v>2</c:v>
                </c:pt>
                <c:pt idx="5092">
                  <c:v>2</c:v>
                </c:pt>
                <c:pt idx="5093">
                  <c:v>2</c:v>
                </c:pt>
                <c:pt idx="5094">
                  <c:v>2</c:v>
                </c:pt>
                <c:pt idx="5095">
                  <c:v>2</c:v>
                </c:pt>
                <c:pt idx="5096">
                  <c:v>2</c:v>
                </c:pt>
                <c:pt idx="5097">
                  <c:v>2</c:v>
                </c:pt>
                <c:pt idx="5098">
                  <c:v>2</c:v>
                </c:pt>
                <c:pt idx="5099">
                  <c:v>2</c:v>
                </c:pt>
                <c:pt idx="5100">
                  <c:v>2</c:v>
                </c:pt>
                <c:pt idx="5101">
                  <c:v>2</c:v>
                </c:pt>
                <c:pt idx="5102">
                  <c:v>2</c:v>
                </c:pt>
                <c:pt idx="5103">
                  <c:v>2</c:v>
                </c:pt>
                <c:pt idx="5104">
                  <c:v>2</c:v>
                </c:pt>
                <c:pt idx="5105">
                  <c:v>2</c:v>
                </c:pt>
                <c:pt idx="5106">
                  <c:v>2</c:v>
                </c:pt>
                <c:pt idx="5107">
                  <c:v>2</c:v>
                </c:pt>
                <c:pt idx="5108">
                  <c:v>2</c:v>
                </c:pt>
                <c:pt idx="5109">
                  <c:v>2</c:v>
                </c:pt>
                <c:pt idx="5110">
                  <c:v>2</c:v>
                </c:pt>
                <c:pt idx="5111">
                  <c:v>2</c:v>
                </c:pt>
                <c:pt idx="5112">
                  <c:v>2</c:v>
                </c:pt>
                <c:pt idx="5113">
                  <c:v>2</c:v>
                </c:pt>
                <c:pt idx="5114">
                  <c:v>2</c:v>
                </c:pt>
                <c:pt idx="5115">
                  <c:v>2</c:v>
                </c:pt>
                <c:pt idx="5116">
                  <c:v>2</c:v>
                </c:pt>
                <c:pt idx="5117">
                  <c:v>2</c:v>
                </c:pt>
                <c:pt idx="5118">
                  <c:v>2</c:v>
                </c:pt>
                <c:pt idx="5119">
                  <c:v>2</c:v>
                </c:pt>
                <c:pt idx="5120">
                  <c:v>2</c:v>
                </c:pt>
                <c:pt idx="5121">
                  <c:v>2</c:v>
                </c:pt>
                <c:pt idx="5122">
                  <c:v>2</c:v>
                </c:pt>
                <c:pt idx="5123">
                  <c:v>2</c:v>
                </c:pt>
                <c:pt idx="5124">
                  <c:v>2</c:v>
                </c:pt>
                <c:pt idx="5125">
                  <c:v>2</c:v>
                </c:pt>
                <c:pt idx="5126">
                  <c:v>2</c:v>
                </c:pt>
                <c:pt idx="5127">
                  <c:v>2</c:v>
                </c:pt>
                <c:pt idx="5128">
                  <c:v>2</c:v>
                </c:pt>
                <c:pt idx="5129">
                  <c:v>2</c:v>
                </c:pt>
                <c:pt idx="5130">
                  <c:v>1</c:v>
                </c:pt>
                <c:pt idx="5131">
                  <c:v>1</c:v>
                </c:pt>
                <c:pt idx="5132">
                  <c:v>1</c:v>
                </c:pt>
                <c:pt idx="5133">
                  <c:v>1</c:v>
                </c:pt>
                <c:pt idx="5134">
                  <c:v>1</c:v>
                </c:pt>
                <c:pt idx="5135">
                  <c:v>1</c:v>
                </c:pt>
                <c:pt idx="5136">
                  <c:v>1</c:v>
                </c:pt>
                <c:pt idx="5137">
                  <c:v>1</c:v>
                </c:pt>
                <c:pt idx="5138">
                  <c:v>1</c:v>
                </c:pt>
                <c:pt idx="5139">
                  <c:v>1</c:v>
                </c:pt>
                <c:pt idx="5140">
                  <c:v>1</c:v>
                </c:pt>
                <c:pt idx="5141">
                  <c:v>1</c:v>
                </c:pt>
                <c:pt idx="5142">
                  <c:v>1</c:v>
                </c:pt>
                <c:pt idx="5143">
                  <c:v>1</c:v>
                </c:pt>
                <c:pt idx="5144">
                  <c:v>1</c:v>
                </c:pt>
                <c:pt idx="5145">
                  <c:v>1</c:v>
                </c:pt>
                <c:pt idx="5146">
                  <c:v>1</c:v>
                </c:pt>
                <c:pt idx="5147">
                  <c:v>1</c:v>
                </c:pt>
                <c:pt idx="5148">
                  <c:v>1</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1</c:v>
                </c:pt>
                <c:pt idx="5166">
                  <c:v>1</c:v>
                </c:pt>
                <c:pt idx="5167">
                  <c:v>1</c:v>
                </c:pt>
                <c:pt idx="5168">
                  <c:v>1</c:v>
                </c:pt>
                <c:pt idx="5169">
                  <c:v>1</c:v>
                </c:pt>
                <c:pt idx="5170">
                  <c:v>1</c:v>
                </c:pt>
                <c:pt idx="5171">
                  <c:v>1</c:v>
                </c:pt>
                <c:pt idx="5172">
                  <c:v>1</c:v>
                </c:pt>
                <c:pt idx="5173">
                  <c:v>1</c:v>
                </c:pt>
                <c:pt idx="5174">
                  <c:v>1</c:v>
                </c:pt>
                <c:pt idx="5175">
                  <c:v>1</c:v>
                </c:pt>
                <c:pt idx="5176">
                  <c:v>1</c:v>
                </c:pt>
                <c:pt idx="5177">
                  <c:v>1</c:v>
                </c:pt>
                <c:pt idx="5178">
                  <c:v>1</c:v>
                </c:pt>
                <c:pt idx="5179">
                  <c:v>1</c:v>
                </c:pt>
                <c:pt idx="5180">
                  <c:v>1</c:v>
                </c:pt>
                <c:pt idx="5181">
                  <c:v>1</c:v>
                </c:pt>
                <c:pt idx="5182">
                  <c:v>1</c:v>
                </c:pt>
                <c:pt idx="5183">
                  <c:v>1</c:v>
                </c:pt>
                <c:pt idx="5184">
                  <c:v>1</c:v>
                </c:pt>
                <c:pt idx="5185">
                  <c:v>1</c:v>
                </c:pt>
                <c:pt idx="5186">
                  <c:v>1</c:v>
                </c:pt>
                <c:pt idx="5187">
                  <c:v>1</c:v>
                </c:pt>
                <c:pt idx="5188">
                  <c:v>1</c:v>
                </c:pt>
                <c:pt idx="5189">
                  <c:v>1</c:v>
                </c:pt>
                <c:pt idx="5190">
                  <c:v>1</c:v>
                </c:pt>
                <c:pt idx="5191">
                  <c:v>1</c:v>
                </c:pt>
                <c:pt idx="5192">
                  <c:v>1</c:v>
                </c:pt>
                <c:pt idx="5193">
                  <c:v>1</c:v>
                </c:pt>
                <c:pt idx="5194">
                  <c:v>1</c:v>
                </c:pt>
                <c:pt idx="5195">
                  <c:v>1</c:v>
                </c:pt>
                <c:pt idx="5196">
                  <c:v>1</c:v>
                </c:pt>
                <c:pt idx="5197">
                  <c:v>1</c:v>
                </c:pt>
                <c:pt idx="5198">
                  <c:v>1</c:v>
                </c:pt>
                <c:pt idx="5199">
                  <c:v>1</c:v>
                </c:pt>
                <c:pt idx="5200">
                  <c:v>1</c:v>
                </c:pt>
                <c:pt idx="5201">
                  <c:v>1</c:v>
                </c:pt>
                <c:pt idx="5202">
                  <c:v>1</c:v>
                </c:pt>
                <c:pt idx="5203">
                  <c:v>1</c:v>
                </c:pt>
                <c:pt idx="5204">
                  <c:v>1</c:v>
                </c:pt>
                <c:pt idx="5205">
                  <c:v>1</c:v>
                </c:pt>
                <c:pt idx="5206">
                  <c:v>1</c:v>
                </c:pt>
                <c:pt idx="5207">
                  <c:v>1</c:v>
                </c:pt>
                <c:pt idx="5208">
                  <c:v>1</c:v>
                </c:pt>
                <c:pt idx="5209">
                  <c:v>1</c:v>
                </c:pt>
                <c:pt idx="5210">
                  <c:v>1</c:v>
                </c:pt>
                <c:pt idx="5211">
                  <c:v>1</c:v>
                </c:pt>
                <c:pt idx="5212">
                  <c:v>1</c:v>
                </c:pt>
                <c:pt idx="5213">
                  <c:v>1</c:v>
                </c:pt>
                <c:pt idx="5214">
                  <c:v>1</c:v>
                </c:pt>
                <c:pt idx="5215">
                  <c:v>1</c:v>
                </c:pt>
                <c:pt idx="5216">
                  <c:v>1</c:v>
                </c:pt>
                <c:pt idx="5217">
                  <c:v>1</c:v>
                </c:pt>
                <c:pt idx="5218">
                  <c:v>1</c:v>
                </c:pt>
                <c:pt idx="5219">
                  <c:v>1</c:v>
                </c:pt>
                <c:pt idx="5220">
                  <c:v>1</c:v>
                </c:pt>
                <c:pt idx="5221">
                  <c:v>1</c:v>
                </c:pt>
                <c:pt idx="5222">
                  <c:v>1</c:v>
                </c:pt>
                <c:pt idx="5223">
                  <c:v>1</c:v>
                </c:pt>
                <c:pt idx="5224">
                  <c:v>1</c:v>
                </c:pt>
                <c:pt idx="5225">
                  <c:v>1</c:v>
                </c:pt>
                <c:pt idx="5226">
                  <c:v>1</c:v>
                </c:pt>
                <c:pt idx="5227">
                  <c:v>1</c:v>
                </c:pt>
                <c:pt idx="5228">
                  <c:v>1</c:v>
                </c:pt>
                <c:pt idx="5229">
                  <c:v>1</c:v>
                </c:pt>
                <c:pt idx="5230">
                  <c:v>1</c:v>
                </c:pt>
                <c:pt idx="5231">
                  <c:v>1</c:v>
                </c:pt>
                <c:pt idx="5232">
                  <c:v>1</c:v>
                </c:pt>
                <c:pt idx="5233">
                  <c:v>1</c:v>
                </c:pt>
                <c:pt idx="5234">
                  <c:v>1</c:v>
                </c:pt>
                <c:pt idx="5235">
                  <c:v>1</c:v>
                </c:pt>
                <c:pt idx="5236">
                  <c:v>1</c:v>
                </c:pt>
                <c:pt idx="5237">
                  <c:v>1</c:v>
                </c:pt>
                <c:pt idx="5238">
                  <c:v>1</c:v>
                </c:pt>
                <c:pt idx="5239">
                  <c:v>1</c:v>
                </c:pt>
                <c:pt idx="5240">
                  <c:v>1</c:v>
                </c:pt>
                <c:pt idx="5241">
                  <c:v>1</c:v>
                </c:pt>
                <c:pt idx="5242">
                  <c:v>1</c:v>
                </c:pt>
                <c:pt idx="5243">
                  <c:v>1</c:v>
                </c:pt>
                <c:pt idx="5244">
                  <c:v>1</c:v>
                </c:pt>
                <c:pt idx="5245">
                  <c:v>1</c:v>
                </c:pt>
                <c:pt idx="5246">
                  <c:v>1</c:v>
                </c:pt>
                <c:pt idx="5247">
                  <c:v>1</c:v>
                </c:pt>
                <c:pt idx="5248">
                  <c:v>1</c:v>
                </c:pt>
                <c:pt idx="5249">
                  <c:v>1</c:v>
                </c:pt>
                <c:pt idx="5250">
                  <c:v>1</c:v>
                </c:pt>
                <c:pt idx="5251">
                  <c:v>1</c:v>
                </c:pt>
                <c:pt idx="5252">
                  <c:v>1</c:v>
                </c:pt>
                <c:pt idx="5253">
                  <c:v>1</c:v>
                </c:pt>
                <c:pt idx="5254">
                  <c:v>1</c:v>
                </c:pt>
                <c:pt idx="5255">
                  <c:v>1</c:v>
                </c:pt>
                <c:pt idx="5256">
                  <c:v>1</c:v>
                </c:pt>
                <c:pt idx="5257">
                  <c:v>1</c:v>
                </c:pt>
                <c:pt idx="5258">
                  <c:v>1</c:v>
                </c:pt>
                <c:pt idx="5259">
                  <c:v>1</c:v>
                </c:pt>
                <c:pt idx="5260">
                  <c:v>1</c:v>
                </c:pt>
                <c:pt idx="5261">
                  <c:v>1</c:v>
                </c:pt>
                <c:pt idx="5262">
                  <c:v>1</c:v>
                </c:pt>
                <c:pt idx="5263">
                  <c:v>1</c:v>
                </c:pt>
                <c:pt idx="5264">
                  <c:v>1</c:v>
                </c:pt>
                <c:pt idx="5265">
                  <c:v>1</c:v>
                </c:pt>
                <c:pt idx="5266">
                  <c:v>1</c:v>
                </c:pt>
                <c:pt idx="5267">
                  <c:v>1</c:v>
                </c:pt>
                <c:pt idx="5268">
                  <c:v>1</c:v>
                </c:pt>
                <c:pt idx="5269">
                  <c:v>1</c:v>
                </c:pt>
                <c:pt idx="5270">
                  <c:v>1</c:v>
                </c:pt>
                <c:pt idx="5271">
                  <c:v>1</c:v>
                </c:pt>
                <c:pt idx="5272">
                  <c:v>1</c:v>
                </c:pt>
                <c:pt idx="5273">
                  <c:v>1</c:v>
                </c:pt>
                <c:pt idx="5274">
                  <c:v>1</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1</c:v>
                </c:pt>
                <c:pt idx="5293">
                  <c:v>1</c:v>
                </c:pt>
                <c:pt idx="5294">
                  <c:v>1</c:v>
                </c:pt>
                <c:pt idx="5295">
                  <c:v>1</c:v>
                </c:pt>
                <c:pt idx="5296">
                  <c:v>1</c:v>
                </c:pt>
                <c:pt idx="5297">
                  <c:v>1</c:v>
                </c:pt>
                <c:pt idx="5298">
                  <c:v>1</c:v>
                </c:pt>
                <c:pt idx="5299">
                  <c:v>1</c:v>
                </c:pt>
                <c:pt idx="5300">
                  <c:v>1</c:v>
                </c:pt>
                <c:pt idx="5301">
                  <c:v>1</c:v>
                </c:pt>
                <c:pt idx="5302">
                  <c:v>1</c:v>
                </c:pt>
                <c:pt idx="5303">
                  <c:v>1</c:v>
                </c:pt>
                <c:pt idx="5304">
                  <c:v>1</c:v>
                </c:pt>
                <c:pt idx="5305">
                  <c:v>1</c:v>
                </c:pt>
                <c:pt idx="5306">
                  <c:v>1</c:v>
                </c:pt>
                <c:pt idx="5307">
                  <c:v>1</c:v>
                </c:pt>
                <c:pt idx="5308">
                  <c:v>1</c:v>
                </c:pt>
                <c:pt idx="5309">
                  <c:v>1</c:v>
                </c:pt>
                <c:pt idx="5310">
                  <c:v>1</c:v>
                </c:pt>
                <c:pt idx="5311">
                  <c:v>1</c:v>
                </c:pt>
                <c:pt idx="5312">
                  <c:v>1</c:v>
                </c:pt>
                <c:pt idx="5313">
                  <c:v>1</c:v>
                </c:pt>
                <c:pt idx="5314">
                  <c:v>1</c:v>
                </c:pt>
                <c:pt idx="5315">
                  <c:v>1</c:v>
                </c:pt>
                <c:pt idx="5316">
                  <c:v>1</c:v>
                </c:pt>
                <c:pt idx="5317">
                  <c:v>1</c:v>
                </c:pt>
                <c:pt idx="5318">
                  <c:v>1</c:v>
                </c:pt>
                <c:pt idx="5319">
                  <c:v>1</c:v>
                </c:pt>
                <c:pt idx="5320">
                  <c:v>1</c:v>
                </c:pt>
                <c:pt idx="5321">
                  <c:v>1</c:v>
                </c:pt>
                <c:pt idx="5322">
                  <c:v>1</c:v>
                </c:pt>
                <c:pt idx="5323">
                  <c:v>1</c:v>
                </c:pt>
                <c:pt idx="5324">
                  <c:v>1</c:v>
                </c:pt>
                <c:pt idx="5325">
                  <c:v>1</c:v>
                </c:pt>
                <c:pt idx="5326">
                  <c:v>1</c:v>
                </c:pt>
                <c:pt idx="5327">
                  <c:v>1</c:v>
                </c:pt>
                <c:pt idx="5328">
                  <c:v>1</c:v>
                </c:pt>
                <c:pt idx="5329">
                  <c:v>1</c:v>
                </c:pt>
                <c:pt idx="5330">
                  <c:v>1</c:v>
                </c:pt>
                <c:pt idx="5331">
                  <c:v>1</c:v>
                </c:pt>
                <c:pt idx="5332">
                  <c:v>1</c:v>
                </c:pt>
                <c:pt idx="5333">
                  <c:v>1</c:v>
                </c:pt>
                <c:pt idx="5334">
                  <c:v>1</c:v>
                </c:pt>
                <c:pt idx="5335">
                  <c:v>1</c:v>
                </c:pt>
                <c:pt idx="5336">
                  <c:v>1</c:v>
                </c:pt>
                <c:pt idx="5337">
                  <c:v>1</c:v>
                </c:pt>
                <c:pt idx="5338">
                  <c:v>1</c:v>
                </c:pt>
                <c:pt idx="5339">
                  <c:v>1</c:v>
                </c:pt>
                <c:pt idx="5340">
                  <c:v>1</c:v>
                </c:pt>
                <c:pt idx="5341">
                  <c:v>1</c:v>
                </c:pt>
                <c:pt idx="5342">
                  <c:v>1</c:v>
                </c:pt>
                <c:pt idx="5343">
                  <c:v>1</c:v>
                </c:pt>
                <c:pt idx="5344">
                  <c:v>1</c:v>
                </c:pt>
                <c:pt idx="5345">
                  <c:v>1</c:v>
                </c:pt>
                <c:pt idx="5346">
                  <c:v>1</c:v>
                </c:pt>
                <c:pt idx="5347">
                  <c:v>1</c:v>
                </c:pt>
                <c:pt idx="5348">
                  <c:v>1</c:v>
                </c:pt>
                <c:pt idx="5349">
                  <c:v>1</c:v>
                </c:pt>
                <c:pt idx="5350">
                  <c:v>1</c:v>
                </c:pt>
                <c:pt idx="5351">
                  <c:v>1</c:v>
                </c:pt>
                <c:pt idx="5352">
                  <c:v>1</c:v>
                </c:pt>
                <c:pt idx="5353">
                  <c:v>1</c:v>
                </c:pt>
                <c:pt idx="5354">
                  <c:v>1</c:v>
                </c:pt>
                <c:pt idx="5355">
                  <c:v>1</c:v>
                </c:pt>
                <c:pt idx="5356">
                  <c:v>1</c:v>
                </c:pt>
                <c:pt idx="5357">
                  <c:v>1</c:v>
                </c:pt>
                <c:pt idx="5358">
                  <c:v>1</c:v>
                </c:pt>
                <c:pt idx="5359">
                  <c:v>1</c:v>
                </c:pt>
                <c:pt idx="5360">
                  <c:v>1</c:v>
                </c:pt>
                <c:pt idx="5361">
                  <c:v>1</c:v>
                </c:pt>
                <c:pt idx="5362">
                  <c:v>1</c:v>
                </c:pt>
                <c:pt idx="5363">
                  <c:v>1</c:v>
                </c:pt>
                <c:pt idx="5364">
                  <c:v>1</c:v>
                </c:pt>
                <c:pt idx="5365">
                  <c:v>1</c:v>
                </c:pt>
                <c:pt idx="5366">
                  <c:v>1</c:v>
                </c:pt>
                <c:pt idx="5367">
                  <c:v>1</c:v>
                </c:pt>
                <c:pt idx="5368">
                  <c:v>1</c:v>
                </c:pt>
                <c:pt idx="5369">
                  <c:v>1</c:v>
                </c:pt>
                <c:pt idx="5370">
                  <c:v>1</c:v>
                </c:pt>
                <c:pt idx="5371">
                  <c:v>1</c:v>
                </c:pt>
                <c:pt idx="5372">
                  <c:v>1</c:v>
                </c:pt>
                <c:pt idx="5373">
                  <c:v>1</c:v>
                </c:pt>
                <c:pt idx="5374">
                  <c:v>1</c:v>
                </c:pt>
                <c:pt idx="5375">
                  <c:v>1</c:v>
                </c:pt>
                <c:pt idx="5376">
                  <c:v>1</c:v>
                </c:pt>
                <c:pt idx="5377">
                  <c:v>1</c:v>
                </c:pt>
                <c:pt idx="5378">
                  <c:v>1</c:v>
                </c:pt>
                <c:pt idx="5379">
                  <c:v>1</c:v>
                </c:pt>
                <c:pt idx="5380">
                  <c:v>1</c:v>
                </c:pt>
                <c:pt idx="5381">
                  <c:v>1</c:v>
                </c:pt>
                <c:pt idx="5382">
                  <c:v>1</c:v>
                </c:pt>
                <c:pt idx="5383">
                  <c:v>1</c:v>
                </c:pt>
                <c:pt idx="5384">
                  <c:v>1</c:v>
                </c:pt>
                <c:pt idx="5385">
                  <c:v>1</c:v>
                </c:pt>
                <c:pt idx="5386">
                  <c:v>1</c:v>
                </c:pt>
                <c:pt idx="5387">
                  <c:v>1</c:v>
                </c:pt>
                <c:pt idx="5388">
                  <c:v>1</c:v>
                </c:pt>
                <c:pt idx="5389">
                  <c:v>1</c:v>
                </c:pt>
                <c:pt idx="5390">
                  <c:v>1</c:v>
                </c:pt>
                <c:pt idx="5391">
                  <c:v>1</c:v>
                </c:pt>
                <c:pt idx="5392">
                  <c:v>1</c:v>
                </c:pt>
                <c:pt idx="5393">
                  <c:v>1</c:v>
                </c:pt>
                <c:pt idx="5394">
                  <c:v>1</c:v>
                </c:pt>
                <c:pt idx="5395">
                  <c:v>1</c:v>
                </c:pt>
                <c:pt idx="5396">
                  <c:v>1</c:v>
                </c:pt>
                <c:pt idx="5397">
                  <c:v>1</c:v>
                </c:pt>
                <c:pt idx="5398">
                  <c:v>1</c:v>
                </c:pt>
                <c:pt idx="5399">
                  <c:v>1</c:v>
                </c:pt>
                <c:pt idx="5400">
                  <c:v>1</c:v>
                </c:pt>
                <c:pt idx="5401">
                  <c:v>1</c:v>
                </c:pt>
                <c:pt idx="5402">
                  <c:v>1</c:v>
                </c:pt>
                <c:pt idx="5403">
                  <c:v>1</c:v>
                </c:pt>
                <c:pt idx="5404">
                  <c:v>1</c:v>
                </c:pt>
                <c:pt idx="5405">
                  <c:v>1</c:v>
                </c:pt>
                <c:pt idx="5406">
                  <c:v>1</c:v>
                </c:pt>
                <c:pt idx="5407">
                  <c:v>1</c:v>
                </c:pt>
                <c:pt idx="5408">
                  <c:v>1</c:v>
                </c:pt>
                <c:pt idx="5409">
                  <c:v>1</c:v>
                </c:pt>
                <c:pt idx="5410">
                  <c:v>1</c:v>
                </c:pt>
                <c:pt idx="5411">
                  <c:v>1</c:v>
                </c:pt>
                <c:pt idx="5412">
                  <c:v>1</c:v>
                </c:pt>
                <c:pt idx="5413">
                  <c:v>1</c:v>
                </c:pt>
                <c:pt idx="5414">
                  <c:v>1</c:v>
                </c:pt>
                <c:pt idx="5415">
                  <c:v>1</c:v>
                </c:pt>
                <c:pt idx="5416">
                  <c:v>2</c:v>
                </c:pt>
                <c:pt idx="5417">
                  <c:v>2</c:v>
                </c:pt>
                <c:pt idx="5418">
                  <c:v>2</c:v>
                </c:pt>
                <c:pt idx="5419">
                  <c:v>2</c:v>
                </c:pt>
                <c:pt idx="5420">
                  <c:v>2</c:v>
                </c:pt>
                <c:pt idx="5421">
                  <c:v>2</c:v>
                </c:pt>
                <c:pt idx="5422">
                  <c:v>2</c:v>
                </c:pt>
                <c:pt idx="5423">
                  <c:v>2</c:v>
                </c:pt>
                <c:pt idx="5424">
                  <c:v>2</c:v>
                </c:pt>
                <c:pt idx="5425">
                  <c:v>2</c:v>
                </c:pt>
                <c:pt idx="5426">
                  <c:v>2</c:v>
                </c:pt>
                <c:pt idx="5427">
                  <c:v>2</c:v>
                </c:pt>
                <c:pt idx="5428">
                  <c:v>2</c:v>
                </c:pt>
                <c:pt idx="5429">
                  <c:v>2</c:v>
                </c:pt>
                <c:pt idx="5430">
                  <c:v>2</c:v>
                </c:pt>
                <c:pt idx="5431">
                  <c:v>2</c:v>
                </c:pt>
                <c:pt idx="5432">
                  <c:v>2</c:v>
                </c:pt>
                <c:pt idx="5433">
                  <c:v>2</c:v>
                </c:pt>
                <c:pt idx="5434">
                  <c:v>2</c:v>
                </c:pt>
                <c:pt idx="5435">
                  <c:v>2</c:v>
                </c:pt>
                <c:pt idx="5436">
                  <c:v>2</c:v>
                </c:pt>
                <c:pt idx="5437">
                  <c:v>2</c:v>
                </c:pt>
                <c:pt idx="5438">
                  <c:v>2</c:v>
                </c:pt>
                <c:pt idx="5439">
                  <c:v>2</c:v>
                </c:pt>
                <c:pt idx="5440">
                  <c:v>2</c:v>
                </c:pt>
                <c:pt idx="5441">
                  <c:v>2</c:v>
                </c:pt>
                <c:pt idx="5442">
                  <c:v>2</c:v>
                </c:pt>
                <c:pt idx="5443">
                  <c:v>2</c:v>
                </c:pt>
                <c:pt idx="5444">
                  <c:v>2</c:v>
                </c:pt>
                <c:pt idx="5445">
                  <c:v>2</c:v>
                </c:pt>
                <c:pt idx="5446">
                  <c:v>2</c:v>
                </c:pt>
                <c:pt idx="5447">
                  <c:v>2</c:v>
                </c:pt>
                <c:pt idx="5448">
                  <c:v>2</c:v>
                </c:pt>
                <c:pt idx="5449">
                  <c:v>2</c:v>
                </c:pt>
                <c:pt idx="5450">
                  <c:v>2</c:v>
                </c:pt>
                <c:pt idx="5451">
                  <c:v>2</c:v>
                </c:pt>
                <c:pt idx="5452">
                  <c:v>2</c:v>
                </c:pt>
                <c:pt idx="5453">
                  <c:v>2</c:v>
                </c:pt>
                <c:pt idx="5454">
                  <c:v>2</c:v>
                </c:pt>
                <c:pt idx="5455">
                  <c:v>1</c:v>
                </c:pt>
                <c:pt idx="5456">
                  <c:v>1</c:v>
                </c:pt>
                <c:pt idx="5457">
                  <c:v>1</c:v>
                </c:pt>
                <c:pt idx="5458">
                  <c:v>1</c:v>
                </c:pt>
                <c:pt idx="5459">
                  <c:v>1</c:v>
                </c:pt>
                <c:pt idx="5460">
                  <c:v>1</c:v>
                </c:pt>
                <c:pt idx="5461">
                  <c:v>1</c:v>
                </c:pt>
                <c:pt idx="5462">
                  <c:v>1</c:v>
                </c:pt>
                <c:pt idx="5463">
                  <c:v>1</c:v>
                </c:pt>
                <c:pt idx="5464">
                  <c:v>1</c:v>
                </c:pt>
                <c:pt idx="5465">
                  <c:v>1</c:v>
                </c:pt>
                <c:pt idx="5466">
                  <c:v>1</c:v>
                </c:pt>
                <c:pt idx="5467">
                  <c:v>1</c:v>
                </c:pt>
                <c:pt idx="5468">
                  <c:v>1</c:v>
                </c:pt>
                <c:pt idx="5469">
                  <c:v>1</c:v>
                </c:pt>
                <c:pt idx="5470">
                  <c:v>1</c:v>
                </c:pt>
                <c:pt idx="5471">
                  <c:v>16</c:v>
                </c:pt>
                <c:pt idx="5472">
                  <c:v>16</c:v>
                </c:pt>
                <c:pt idx="5473">
                  <c:v>16</c:v>
                </c:pt>
                <c:pt idx="5474">
                  <c:v>16</c:v>
                </c:pt>
                <c:pt idx="5475">
                  <c:v>16</c:v>
                </c:pt>
                <c:pt idx="5476">
                  <c:v>16</c:v>
                </c:pt>
                <c:pt idx="5477">
                  <c:v>16</c:v>
                </c:pt>
                <c:pt idx="5478">
                  <c:v>16</c:v>
                </c:pt>
                <c:pt idx="5479">
                  <c:v>16</c:v>
                </c:pt>
                <c:pt idx="5480">
                  <c:v>16</c:v>
                </c:pt>
                <c:pt idx="5481">
                  <c:v>16</c:v>
                </c:pt>
                <c:pt idx="5482">
                  <c:v>16</c:v>
                </c:pt>
                <c:pt idx="5483">
                  <c:v>16</c:v>
                </c:pt>
                <c:pt idx="5484">
                  <c:v>2</c:v>
                </c:pt>
                <c:pt idx="5485">
                  <c:v>2</c:v>
                </c:pt>
                <c:pt idx="5486">
                  <c:v>2</c:v>
                </c:pt>
                <c:pt idx="5487">
                  <c:v>2</c:v>
                </c:pt>
                <c:pt idx="5488">
                  <c:v>2</c:v>
                </c:pt>
                <c:pt idx="5489">
                  <c:v>2</c:v>
                </c:pt>
                <c:pt idx="5490">
                  <c:v>2</c:v>
                </c:pt>
                <c:pt idx="5491">
                  <c:v>2</c:v>
                </c:pt>
                <c:pt idx="5492">
                  <c:v>2</c:v>
                </c:pt>
                <c:pt idx="5493">
                  <c:v>2</c:v>
                </c:pt>
                <c:pt idx="5494">
                  <c:v>2</c:v>
                </c:pt>
                <c:pt idx="5495">
                  <c:v>2</c:v>
                </c:pt>
                <c:pt idx="5496">
                  <c:v>2</c:v>
                </c:pt>
                <c:pt idx="5497">
                  <c:v>2</c:v>
                </c:pt>
                <c:pt idx="5498">
                  <c:v>2</c:v>
                </c:pt>
                <c:pt idx="5499">
                  <c:v>2</c:v>
                </c:pt>
                <c:pt idx="5500">
                  <c:v>2</c:v>
                </c:pt>
                <c:pt idx="5501">
                  <c:v>2</c:v>
                </c:pt>
                <c:pt idx="5502">
                  <c:v>2</c:v>
                </c:pt>
                <c:pt idx="5503">
                  <c:v>2</c:v>
                </c:pt>
                <c:pt idx="5504">
                  <c:v>3</c:v>
                </c:pt>
                <c:pt idx="5505">
                  <c:v>3</c:v>
                </c:pt>
                <c:pt idx="5506">
                  <c:v>3</c:v>
                </c:pt>
                <c:pt idx="5507">
                  <c:v>3</c:v>
                </c:pt>
                <c:pt idx="5508">
                  <c:v>3</c:v>
                </c:pt>
                <c:pt idx="5509">
                  <c:v>3</c:v>
                </c:pt>
                <c:pt idx="5510">
                  <c:v>3</c:v>
                </c:pt>
                <c:pt idx="5511">
                  <c:v>3</c:v>
                </c:pt>
                <c:pt idx="5512">
                  <c:v>3</c:v>
                </c:pt>
                <c:pt idx="5513">
                  <c:v>3</c:v>
                </c:pt>
                <c:pt idx="5514">
                  <c:v>2</c:v>
                </c:pt>
                <c:pt idx="5515">
                  <c:v>2</c:v>
                </c:pt>
                <c:pt idx="5516">
                  <c:v>2</c:v>
                </c:pt>
                <c:pt idx="5517">
                  <c:v>2</c:v>
                </c:pt>
                <c:pt idx="5518">
                  <c:v>2</c:v>
                </c:pt>
                <c:pt idx="5519">
                  <c:v>2</c:v>
                </c:pt>
                <c:pt idx="5520">
                  <c:v>2</c:v>
                </c:pt>
                <c:pt idx="5521">
                  <c:v>2</c:v>
                </c:pt>
                <c:pt idx="5522">
                  <c:v>2</c:v>
                </c:pt>
                <c:pt idx="5523">
                  <c:v>2</c:v>
                </c:pt>
                <c:pt idx="5524">
                  <c:v>2</c:v>
                </c:pt>
                <c:pt idx="5525">
                  <c:v>2</c:v>
                </c:pt>
                <c:pt idx="5526">
                  <c:v>2</c:v>
                </c:pt>
                <c:pt idx="5527">
                  <c:v>2</c:v>
                </c:pt>
                <c:pt idx="5528">
                  <c:v>2</c:v>
                </c:pt>
                <c:pt idx="5529">
                  <c:v>2</c:v>
                </c:pt>
                <c:pt idx="5530">
                  <c:v>2</c:v>
                </c:pt>
                <c:pt idx="5531">
                  <c:v>2</c:v>
                </c:pt>
                <c:pt idx="5532">
                  <c:v>2</c:v>
                </c:pt>
                <c:pt idx="5533">
                  <c:v>2</c:v>
                </c:pt>
                <c:pt idx="5534">
                  <c:v>2</c:v>
                </c:pt>
                <c:pt idx="5535">
                  <c:v>2</c:v>
                </c:pt>
                <c:pt idx="5536">
                  <c:v>2</c:v>
                </c:pt>
                <c:pt idx="5537">
                  <c:v>2</c:v>
                </c:pt>
                <c:pt idx="5538">
                  <c:v>2</c:v>
                </c:pt>
                <c:pt idx="5539">
                  <c:v>2</c:v>
                </c:pt>
                <c:pt idx="5540">
                  <c:v>2</c:v>
                </c:pt>
                <c:pt idx="5541">
                  <c:v>2</c:v>
                </c:pt>
                <c:pt idx="5542">
                  <c:v>2</c:v>
                </c:pt>
                <c:pt idx="5543">
                  <c:v>2</c:v>
                </c:pt>
                <c:pt idx="5544">
                  <c:v>2</c:v>
                </c:pt>
                <c:pt idx="5545">
                  <c:v>2</c:v>
                </c:pt>
                <c:pt idx="5546">
                  <c:v>2</c:v>
                </c:pt>
                <c:pt idx="5547">
                  <c:v>2</c:v>
                </c:pt>
                <c:pt idx="5548">
                  <c:v>2</c:v>
                </c:pt>
                <c:pt idx="5549">
                  <c:v>2</c:v>
                </c:pt>
                <c:pt idx="5550">
                  <c:v>2</c:v>
                </c:pt>
                <c:pt idx="5551">
                  <c:v>2</c:v>
                </c:pt>
                <c:pt idx="5552">
                  <c:v>2</c:v>
                </c:pt>
                <c:pt idx="5553">
                  <c:v>2</c:v>
                </c:pt>
                <c:pt idx="5554">
                  <c:v>2</c:v>
                </c:pt>
                <c:pt idx="5555">
                  <c:v>2</c:v>
                </c:pt>
                <c:pt idx="5556">
                  <c:v>2</c:v>
                </c:pt>
                <c:pt idx="5557">
                  <c:v>2</c:v>
                </c:pt>
                <c:pt idx="5558">
                  <c:v>2</c:v>
                </c:pt>
                <c:pt idx="5559">
                  <c:v>2</c:v>
                </c:pt>
                <c:pt idx="5560">
                  <c:v>2</c:v>
                </c:pt>
                <c:pt idx="5561">
                  <c:v>2</c:v>
                </c:pt>
                <c:pt idx="5562">
                  <c:v>2</c:v>
                </c:pt>
                <c:pt idx="5563">
                  <c:v>2</c:v>
                </c:pt>
                <c:pt idx="5564">
                  <c:v>2</c:v>
                </c:pt>
                <c:pt idx="5565">
                  <c:v>2</c:v>
                </c:pt>
                <c:pt idx="5566">
                  <c:v>2</c:v>
                </c:pt>
                <c:pt idx="5567">
                  <c:v>2</c:v>
                </c:pt>
                <c:pt idx="5568">
                  <c:v>2</c:v>
                </c:pt>
                <c:pt idx="5569">
                  <c:v>2</c:v>
                </c:pt>
                <c:pt idx="5570">
                  <c:v>2</c:v>
                </c:pt>
                <c:pt idx="5571">
                  <c:v>2</c:v>
                </c:pt>
                <c:pt idx="5572">
                  <c:v>2</c:v>
                </c:pt>
                <c:pt idx="5573">
                  <c:v>2</c:v>
                </c:pt>
                <c:pt idx="5574">
                  <c:v>2</c:v>
                </c:pt>
                <c:pt idx="5575">
                  <c:v>2</c:v>
                </c:pt>
                <c:pt idx="5576">
                  <c:v>2</c:v>
                </c:pt>
                <c:pt idx="5577">
                  <c:v>2</c:v>
                </c:pt>
                <c:pt idx="5578">
                  <c:v>2</c:v>
                </c:pt>
                <c:pt idx="5579">
                  <c:v>2</c:v>
                </c:pt>
                <c:pt idx="5580">
                  <c:v>2</c:v>
                </c:pt>
                <c:pt idx="5581">
                  <c:v>2</c:v>
                </c:pt>
                <c:pt idx="5582">
                  <c:v>2</c:v>
                </c:pt>
                <c:pt idx="5583">
                  <c:v>2</c:v>
                </c:pt>
                <c:pt idx="5584">
                  <c:v>18</c:v>
                </c:pt>
                <c:pt idx="5585">
                  <c:v>18</c:v>
                </c:pt>
                <c:pt idx="5586">
                  <c:v>18</c:v>
                </c:pt>
                <c:pt idx="5587">
                  <c:v>18</c:v>
                </c:pt>
                <c:pt idx="5588">
                  <c:v>18</c:v>
                </c:pt>
                <c:pt idx="5589">
                  <c:v>18</c:v>
                </c:pt>
                <c:pt idx="5590">
                  <c:v>18</c:v>
                </c:pt>
                <c:pt idx="5591">
                  <c:v>18</c:v>
                </c:pt>
                <c:pt idx="5592">
                  <c:v>18</c:v>
                </c:pt>
                <c:pt idx="5593">
                  <c:v>18</c:v>
                </c:pt>
                <c:pt idx="5594">
                  <c:v>18</c:v>
                </c:pt>
                <c:pt idx="5595">
                  <c:v>18</c:v>
                </c:pt>
                <c:pt idx="5596">
                  <c:v>18</c:v>
                </c:pt>
                <c:pt idx="5597">
                  <c:v>18</c:v>
                </c:pt>
                <c:pt idx="5598">
                  <c:v>18</c:v>
                </c:pt>
                <c:pt idx="5599">
                  <c:v>18</c:v>
                </c:pt>
                <c:pt idx="5600">
                  <c:v>18</c:v>
                </c:pt>
                <c:pt idx="5601">
                  <c:v>18</c:v>
                </c:pt>
                <c:pt idx="5602">
                  <c:v>18</c:v>
                </c:pt>
                <c:pt idx="5603">
                  <c:v>18</c:v>
                </c:pt>
                <c:pt idx="5604">
                  <c:v>18</c:v>
                </c:pt>
                <c:pt idx="5605">
                  <c:v>18</c:v>
                </c:pt>
                <c:pt idx="5606">
                  <c:v>18</c:v>
                </c:pt>
                <c:pt idx="5607">
                  <c:v>18</c:v>
                </c:pt>
                <c:pt idx="5608">
                  <c:v>18</c:v>
                </c:pt>
                <c:pt idx="5609">
                  <c:v>18</c:v>
                </c:pt>
                <c:pt idx="5610">
                  <c:v>18</c:v>
                </c:pt>
                <c:pt idx="5611">
                  <c:v>18</c:v>
                </c:pt>
                <c:pt idx="5612">
                  <c:v>18</c:v>
                </c:pt>
                <c:pt idx="5613">
                  <c:v>18</c:v>
                </c:pt>
                <c:pt idx="5614">
                  <c:v>8</c:v>
                </c:pt>
                <c:pt idx="5615">
                  <c:v>8</c:v>
                </c:pt>
                <c:pt idx="5616">
                  <c:v>8</c:v>
                </c:pt>
                <c:pt idx="5617">
                  <c:v>8</c:v>
                </c:pt>
                <c:pt idx="5618">
                  <c:v>8</c:v>
                </c:pt>
                <c:pt idx="5619">
                  <c:v>8</c:v>
                </c:pt>
                <c:pt idx="5620">
                  <c:v>8</c:v>
                </c:pt>
                <c:pt idx="5621">
                  <c:v>8</c:v>
                </c:pt>
                <c:pt idx="5622">
                  <c:v>8</c:v>
                </c:pt>
                <c:pt idx="5623">
                  <c:v>8</c:v>
                </c:pt>
                <c:pt idx="5624">
                  <c:v>2</c:v>
                </c:pt>
                <c:pt idx="5625">
                  <c:v>2</c:v>
                </c:pt>
                <c:pt idx="5626">
                  <c:v>2</c:v>
                </c:pt>
                <c:pt idx="5627">
                  <c:v>2</c:v>
                </c:pt>
                <c:pt idx="5628">
                  <c:v>2</c:v>
                </c:pt>
                <c:pt idx="5629">
                  <c:v>2</c:v>
                </c:pt>
                <c:pt idx="5630">
                  <c:v>2</c:v>
                </c:pt>
                <c:pt idx="5631">
                  <c:v>2</c:v>
                </c:pt>
                <c:pt idx="5632">
                  <c:v>2</c:v>
                </c:pt>
                <c:pt idx="5633">
                  <c:v>2</c:v>
                </c:pt>
                <c:pt idx="5634">
                  <c:v>2</c:v>
                </c:pt>
                <c:pt idx="5635">
                  <c:v>2</c:v>
                </c:pt>
                <c:pt idx="5636">
                  <c:v>2</c:v>
                </c:pt>
                <c:pt idx="5637">
                  <c:v>2</c:v>
                </c:pt>
                <c:pt idx="5638">
                  <c:v>2</c:v>
                </c:pt>
                <c:pt idx="5639">
                  <c:v>2</c:v>
                </c:pt>
                <c:pt idx="5640">
                  <c:v>2</c:v>
                </c:pt>
                <c:pt idx="5641">
                  <c:v>2</c:v>
                </c:pt>
                <c:pt idx="5642">
                  <c:v>2</c:v>
                </c:pt>
                <c:pt idx="5643">
                  <c:v>2</c:v>
                </c:pt>
                <c:pt idx="5644">
                  <c:v>2</c:v>
                </c:pt>
                <c:pt idx="5645">
                  <c:v>2</c:v>
                </c:pt>
                <c:pt idx="5646">
                  <c:v>2</c:v>
                </c:pt>
                <c:pt idx="5647">
                  <c:v>2</c:v>
                </c:pt>
                <c:pt idx="5648">
                  <c:v>2</c:v>
                </c:pt>
                <c:pt idx="5649">
                  <c:v>2</c:v>
                </c:pt>
                <c:pt idx="5650">
                  <c:v>2</c:v>
                </c:pt>
                <c:pt idx="5651">
                  <c:v>2</c:v>
                </c:pt>
                <c:pt idx="5652">
                  <c:v>2</c:v>
                </c:pt>
                <c:pt idx="5653">
                  <c:v>2</c:v>
                </c:pt>
                <c:pt idx="5654">
                  <c:v>2</c:v>
                </c:pt>
                <c:pt idx="5655">
                  <c:v>2</c:v>
                </c:pt>
                <c:pt idx="5656">
                  <c:v>2</c:v>
                </c:pt>
                <c:pt idx="5657">
                  <c:v>2</c:v>
                </c:pt>
                <c:pt idx="5658">
                  <c:v>2</c:v>
                </c:pt>
                <c:pt idx="5659">
                  <c:v>2</c:v>
                </c:pt>
                <c:pt idx="5660">
                  <c:v>2</c:v>
                </c:pt>
                <c:pt idx="5661">
                  <c:v>2</c:v>
                </c:pt>
                <c:pt idx="5662">
                  <c:v>2</c:v>
                </c:pt>
                <c:pt idx="5663">
                  <c:v>2</c:v>
                </c:pt>
                <c:pt idx="5664">
                  <c:v>2</c:v>
                </c:pt>
                <c:pt idx="5665">
                  <c:v>2</c:v>
                </c:pt>
                <c:pt idx="5666">
                  <c:v>2</c:v>
                </c:pt>
                <c:pt idx="5667">
                  <c:v>2</c:v>
                </c:pt>
                <c:pt idx="5668">
                  <c:v>2</c:v>
                </c:pt>
                <c:pt idx="5669">
                  <c:v>2</c:v>
                </c:pt>
                <c:pt idx="5670">
                  <c:v>2</c:v>
                </c:pt>
                <c:pt idx="5671">
                  <c:v>2</c:v>
                </c:pt>
                <c:pt idx="5672">
                  <c:v>2</c:v>
                </c:pt>
                <c:pt idx="5673">
                  <c:v>2</c:v>
                </c:pt>
                <c:pt idx="5674">
                  <c:v>2</c:v>
                </c:pt>
                <c:pt idx="5675">
                  <c:v>2</c:v>
                </c:pt>
                <c:pt idx="5676">
                  <c:v>2</c:v>
                </c:pt>
                <c:pt idx="5677">
                  <c:v>2</c:v>
                </c:pt>
                <c:pt idx="5678">
                  <c:v>2</c:v>
                </c:pt>
                <c:pt idx="5679">
                  <c:v>2</c:v>
                </c:pt>
                <c:pt idx="5680">
                  <c:v>2</c:v>
                </c:pt>
                <c:pt idx="5681">
                  <c:v>2</c:v>
                </c:pt>
                <c:pt idx="5682">
                  <c:v>2</c:v>
                </c:pt>
                <c:pt idx="5683">
                  <c:v>2</c:v>
                </c:pt>
                <c:pt idx="5684">
                  <c:v>2</c:v>
                </c:pt>
                <c:pt idx="5685">
                  <c:v>2</c:v>
                </c:pt>
                <c:pt idx="5686">
                  <c:v>2</c:v>
                </c:pt>
                <c:pt idx="5687">
                  <c:v>2</c:v>
                </c:pt>
                <c:pt idx="5688">
                  <c:v>2</c:v>
                </c:pt>
                <c:pt idx="5689">
                  <c:v>2</c:v>
                </c:pt>
                <c:pt idx="5690">
                  <c:v>2</c:v>
                </c:pt>
                <c:pt idx="5691">
                  <c:v>2</c:v>
                </c:pt>
                <c:pt idx="5692">
                  <c:v>2</c:v>
                </c:pt>
                <c:pt idx="5693">
                  <c:v>2</c:v>
                </c:pt>
                <c:pt idx="5694">
                  <c:v>2</c:v>
                </c:pt>
                <c:pt idx="5695">
                  <c:v>2</c:v>
                </c:pt>
                <c:pt idx="5696">
                  <c:v>2</c:v>
                </c:pt>
                <c:pt idx="5697">
                  <c:v>2</c:v>
                </c:pt>
                <c:pt idx="5698">
                  <c:v>2</c:v>
                </c:pt>
                <c:pt idx="5699">
                  <c:v>2</c:v>
                </c:pt>
                <c:pt idx="5700">
                  <c:v>2</c:v>
                </c:pt>
                <c:pt idx="5701">
                  <c:v>2</c:v>
                </c:pt>
                <c:pt idx="5702">
                  <c:v>2</c:v>
                </c:pt>
                <c:pt idx="5703">
                  <c:v>2</c:v>
                </c:pt>
                <c:pt idx="5704">
                  <c:v>2</c:v>
                </c:pt>
                <c:pt idx="5705">
                  <c:v>2</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1</c:v>
                </c:pt>
                <c:pt idx="6415">
                  <c:v>1</c:v>
                </c:pt>
                <c:pt idx="6416">
                  <c:v>1</c:v>
                </c:pt>
                <c:pt idx="6417">
                  <c:v>1</c:v>
                </c:pt>
                <c:pt idx="6418">
                  <c:v>1</c:v>
                </c:pt>
                <c:pt idx="6419">
                  <c:v>1</c:v>
                </c:pt>
                <c:pt idx="6420">
                  <c:v>1</c:v>
                </c:pt>
                <c:pt idx="6421">
                  <c:v>1</c:v>
                </c:pt>
                <c:pt idx="6422">
                  <c:v>1</c:v>
                </c:pt>
                <c:pt idx="6423">
                  <c:v>1</c:v>
                </c:pt>
                <c:pt idx="6424">
                  <c:v>1</c:v>
                </c:pt>
                <c:pt idx="6425">
                  <c:v>1</c:v>
                </c:pt>
                <c:pt idx="6426">
                  <c:v>1</c:v>
                </c:pt>
                <c:pt idx="6427">
                  <c:v>1</c:v>
                </c:pt>
                <c:pt idx="6428">
                  <c:v>1</c:v>
                </c:pt>
                <c:pt idx="6429">
                  <c:v>1</c:v>
                </c:pt>
                <c:pt idx="6430">
                  <c:v>1</c:v>
                </c:pt>
                <c:pt idx="6431">
                  <c:v>1</c:v>
                </c:pt>
                <c:pt idx="6432">
                  <c:v>1</c:v>
                </c:pt>
                <c:pt idx="6433">
                  <c:v>1</c:v>
                </c:pt>
                <c:pt idx="6434">
                  <c:v>1</c:v>
                </c:pt>
                <c:pt idx="6435">
                  <c:v>1</c:v>
                </c:pt>
                <c:pt idx="6436">
                  <c:v>1</c:v>
                </c:pt>
                <c:pt idx="6437">
                  <c:v>1</c:v>
                </c:pt>
                <c:pt idx="6438">
                  <c:v>1</c:v>
                </c:pt>
                <c:pt idx="6439">
                  <c:v>1</c:v>
                </c:pt>
                <c:pt idx="6440">
                  <c:v>1</c:v>
                </c:pt>
                <c:pt idx="6441">
                  <c:v>1</c:v>
                </c:pt>
                <c:pt idx="6442">
                  <c:v>1</c:v>
                </c:pt>
                <c:pt idx="6443">
                  <c:v>1</c:v>
                </c:pt>
                <c:pt idx="6444">
                  <c:v>1</c:v>
                </c:pt>
                <c:pt idx="6445">
                  <c:v>1</c:v>
                </c:pt>
                <c:pt idx="6446">
                  <c:v>1</c:v>
                </c:pt>
                <c:pt idx="6447">
                  <c:v>1</c:v>
                </c:pt>
                <c:pt idx="6448">
                  <c:v>1</c:v>
                </c:pt>
                <c:pt idx="6449">
                  <c:v>1</c:v>
                </c:pt>
                <c:pt idx="6450">
                  <c:v>1</c:v>
                </c:pt>
                <c:pt idx="6451">
                  <c:v>1</c:v>
                </c:pt>
                <c:pt idx="6452">
                  <c:v>1</c:v>
                </c:pt>
                <c:pt idx="6453">
                  <c:v>1</c:v>
                </c:pt>
                <c:pt idx="6454">
                  <c:v>1</c:v>
                </c:pt>
                <c:pt idx="6455">
                  <c:v>1</c:v>
                </c:pt>
                <c:pt idx="6456">
                  <c:v>1</c:v>
                </c:pt>
                <c:pt idx="6457">
                  <c:v>1</c:v>
                </c:pt>
                <c:pt idx="6458">
                  <c:v>1</c:v>
                </c:pt>
                <c:pt idx="6459">
                  <c:v>1</c:v>
                </c:pt>
                <c:pt idx="6460">
                  <c:v>1</c:v>
                </c:pt>
                <c:pt idx="6461">
                  <c:v>1</c:v>
                </c:pt>
                <c:pt idx="6462">
                  <c:v>1</c:v>
                </c:pt>
                <c:pt idx="6463">
                  <c:v>1</c:v>
                </c:pt>
                <c:pt idx="6464">
                  <c:v>1</c:v>
                </c:pt>
                <c:pt idx="6465">
                  <c:v>1</c:v>
                </c:pt>
                <c:pt idx="6466">
                  <c:v>1</c:v>
                </c:pt>
                <c:pt idx="6467">
                  <c:v>1</c:v>
                </c:pt>
                <c:pt idx="6468">
                  <c:v>1</c:v>
                </c:pt>
                <c:pt idx="6469">
                  <c:v>1</c:v>
                </c:pt>
                <c:pt idx="6470">
                  <c:v>1</c:v>
                </c:pt>
                <c:pt idx="6471">
                  <c:v>1</c:v>
                </c:pt>
                <c:pt idx="6472">
                  <c:v>1</c:v>
                </c:pt>
                <c:pt idx="6473">
                  <c:v>1</c:v>
                </c:pt>
                <c:pt idx="6474">
                  <c:v>1</c:v>
                </c:pt>
                <c:pt idx="6475">
                  <c:v>1</c:v>
                </c:pt>
                <c:pt idx="6476">
                  <c:v>1</c:v>
                </c:pt>
                <c:pt idx="6477">
                  <c:v>1</c:v>
                </c:pt>
                <c:pt idx="6478">
                  <c:v>1</c:v>
                </c:pt>
                <c:pt idx="6479">
                  <c:v>1</c:v>
                </c:pt>
                <c:pt idx="6480">
                  <c:v>1</c:v>
                </c:pt>
                <c:pt idx="6481">
                  <c:v>1</c:v>
                </c:pt>
                <c:pt idx="6482">
                  <c:v>1</c:v>
                </c:pt>
                <c:pt idx="6483">
                  <c:v>1</c:v>
                </c:pt>
                <c:pt idx="6484">
                  <c:v>1</c:v>
                </c:pt>
                <c:pt idx="6485">
                  <c:v>1</c:v>
                </c:pt>
                <c:pt idx="6486">
                  <c:v>1</c:v>
                </c:pt>
                <c:pt idx="6487">
                  <c:v>1</c:v>
                </c:pt>
                <c:pt idx="6488">
                  <c:v>1</c:v>
                </c:pt>
                <c:pt idx="6489">
                  <c:v>1</c:v>
                </c:pt>
                <c:pt idx="6490">
                  <c:v>16</c:v>
                </c:pt>
                <c:pt idx="6491">
                  <c:v>16</c:v>
                </c:pt>
                <c:pt idx="6492">
                  <c:v>16</c:v>
                </c:pt>
                <c:pt idx="6493">
                  <c:v>16</c:v>
                </c:pt>
                <c:pt idx="6494">
                  <c:v>16</c:v>
                </c:pt>
                <c:pt idx="6495">
                  <c:v>16</c:v>
                </c:pt>
                <c:pt idx="6496">
                  <c:v>16</c:v>
                </c:pt>
                <c:pt idx="6497">
                  <c:v>16</c:v>
                </c:pt>
                <c:pt idx="6498">
                  <c:v>16</c:v>
                </c:pt>
                <c:pt idx="6499">
                  <c:v>16</c:v>
                </c:pt>
                <c:pt idx="6500">
                  <c:v>16</c:v>
                </c:pt>
                <c:pt idx="6501">
                  <c:v>16</c:v>
                </c:pt>
                <c:pt idx="6502">
                  <c:v>16</c:v>
                </c:pt>
                <c:pt idx="6503">
                  <c:v>16</c:v>
                </c:pt>
                <c:pt idx="6504">
                  <c:v>16</c:v>
                </c:pt>
                <c:pt idx="6505">
                  <c:v>16</c:v>
                </c:pt>
                <c:pt idx="6506">
                  <c:v>16</c:v>
                </c:pt>
                <c:pt idx="6507">
                  <c:v>16</c:v>
                </c:pt>
                <c:pt idx="6508">
                  <c:v>16</c:v>
                </c:pt>
                <c:pt idx="6509">
                  <c:v>16</c:v>
                </c:pt>
                <c:pt idx="6510">
                  <c:v>16</c:v>
                </c:pt>
                <c:pt idx="6511">
                  <c:v>16</c:v>
                </c:pt>
                <c:pt idx="6512">
                  <c:v>16</c:v>
                </c:pt>
                <c:pt idx="6513">
                  <c:v>16</c:v>
                </c:pt>
                <c:pt idx="6514">
                  <c:v>16</c:v>
                </c:pt>
                <c:pt idx="6515">
                  <c:v>16</c:v>
                </c:pt>
                <c:pt idx="6516">
                  <c:v>16</c:v>
                </c:pt>
                <c:pt idx="6517">
                  <c:v>16</c:v>
                </c:pt>
                <c:pt idx="6518">
                  <c:v>16</c:v>
                </c:pt>
                <c:pt idx="6519">
                  <c:v>16</c:v>
                </c:pt>
                <c:pt idx="6520">
                  <c:v>16</c:v>
                </c:pt>
                <c:pt idx="6521">
                  <c:v>16</c:v>
                </c:pt>
                <c:pt idx="6522">
                  <c:v>16</c:v>
                </c:pt>
                <c:pt idx="6523">
                  <c:v>16</c:v>
                </c:pt>
                <c:pt idx="6524">
                  <c:v>16</c:v>
                </c:pt>
                <c:pt idx="6525">
                  <c:v>16</c:v>
                </c:pt>
                <c:pt idx="6526">
                  <c:v>16</c:v>
                </c:pt>
                <c:pt idx="6527">
                  <c:v>16</c:v>
                </c:pt>
                <c:pt idx="6528">
                  <c:v>16</c:v>
                </c:pt>
                <c:pt idx="6529">
                  <c:v>16</c:v>
                </c:pt>
                <c:pt idx="6530">
                  <c:v>16</c:v>
                </c:pt>
                <c:pt idx="6531">
                  <c:v>16</c:v>
                </c:pt>
                <c:pt idx="6532">
                  <c:v>16</c:v>
                </c:pt>
                <c:pt idx="6533">
                  <c:v>16</c:v>
                </c:pt>
                <c:pt idx="6534">
                  <c:v>16</c:v>
                </c:pt>
                <c:pt idx="6535">
                  <c:v>16</c:v>
                </c:pt>
                <c:pt idx="6536">
                  <c:v>16</c:v>
                </c:pt>
                <c:pt idx="6537">
                  <c:v>16</c:v>
                </c:pt>
                <c:pt idx="6538">
                  <c:v>16</c:v>
                </c:pt>
                <c:pt idx="6539">
                  <c:v>16</c:v>
                </c:pt>
                <c:pt idx="6540">
                  <c:v>16</c:v>
                </c:pt>
                <c:pt idx="6541">
                  <c:v>16</c:v>
                </c:pt>
                <c:pt idx="6542">
                  <c:v>16</c:v>
                </c:pt>
                <c:pt idx="6543">
                  <c:v>16</c:v>
                </c:pt>
                <c:pt idx="6544">
                  <c:v>16</c:v>
                </c:pt>
                <c:pt idx="6545">
                  <c:v>16</c:v>
                </c:pt>
                <c:pt idx="6546">
                  <c:v>16</c:v>
                </c:pt>
                <c:pt idx="6547">
                  <c:v>16</c:v>
                </c:pt>
                <c:pt idx="6548">
                  <c:v>16</c:v>
                </c:pt>
                <c:pt idx="6549">
                  <c:v>16</c:v>
                </c:pt>
                <c:pt idx="6550">
                  <c:v>16</c:v>
                </c:pt>
                <c:pt idx="6551">
                  <c:v>16</c:v>
                </c:pt>
                <c:pt idx="6552">
                  <c:v>16</c:v>
                </c:pt>
                <c:pt idx="6553">
                  <c:v>16</c:v>
                </c:pt>
                <c:pt idx="6554">
                  <c:v>16</c:v>
                </c:pt>
                <c:pt idx="6555">
                  <c:v>16</c:v>
                </c:pt>
                <c:pt idx="6556">
                  <c:v>16</c:v>
                </c:pt>
                <c:pt idx="6557">
                  <c:v>16</c:v>
                </c:pt>
                <c:pt idx="6558">
                  <c:v>16</c:v>
                </c:pt>
                <c:pt idx="6559">
                  <c:v>16</c:v>
                </c:pt>
                <c:pt idx="6560">
                  <c:v>16</c:v>
                </c:pt>
                <c:pt idx="6561">
                  <c:v>16</c:v>
                </c:pt>
                <c:pt idx="6562">
                  <c:v>16</c:v>
                </c:pt>
                <c:pt idx="6563">
                  <c:v>16</c:v>
                </c:pt>
                <c:pt idx="6564">
                  <c:v>16</c:v>
                </c:pt>
                <c:pt idx="6565">
                  <c:v>16</c:v>
                </c:pt>
                <c:pt idx="6566">
                  <c:v>16</c:v>
                </c:pt>
                <c:pt idx="6567">
                  <c:v>16</c:v>
                </c:pt>
                <c:pt idx="6568">
                  <c:v>16</c:v>
                </c:pt>
                <c:pt idx="6569">
                  <c:v>16</c:v>
                </c:pt>
                <c:pt idx="6570">
                  <c:v>16</c:v>
                </c:pt>
                <c:pt idx="6571">
                  <c:v>16</c:v>
                </c:pt>
                <c:pt idx="6572">
                  <c:v>16</c:v>
                </c:pt>
                <c:pt idx="6573">
                  <c:v>16</c:v>
                </c:pt>
                <c:pt idx="6574">
                  <c:v>16</c:v>
                </c:pt>
                <c:pt idx="6575">
                  <c:v>16</c:v>
                </c:pt>
                <c:pt idx="6576">
                  <c:v>16</c:v>
                </c:pt>
                <c:pt idx="6577">
                  <c:v>16</c:v>
                </c:pt>
                <c:pt idx="6578">
                  <c:v>16</c:v>
                </c:pt>
                <c:pt idx="6579">
                  <c:v>16</c:v>
                </c:pt>
                <c:pt idx="6580">
                  <c:v>16</c:v>
                </c:pt>
                <c:pt idx="6581">
                  <c:v>16</c:v>
                </c:pt>
                <c:pt idx="6582">
                  <c:v>16</c:v>
                </c:pt>
                <c:pt idx="6583">
                  <c:v>16</c:v>
                </c:pt>
                <c:pt idx="6584">
                  <c:v>16</c:v>
                </c:pt>
                <c:pt idx="6585">
                  <c:v>16</c:v>
                </c:pt>
                <c:pt idx="6586">
                  <c:v>16</c:v>
                </c:pt>
                <c:pt idx="6587">
                  <c:v>16</c:v>
                </c:pt>
                <c:pt idx="6588">
                  <c:v>16</c:v>
                </c:pt>
                <c:pt idx="6589">
                  <c:v>16</c:v>
                </c:pt>
                <c:pt idx="6590">
                  <c:v>16</c:v>
                </c:pt>
                <c:pt idx="6591">
                  <c:v>16</c:v>
                </c:pt>
                <c:pt idx="6592">
                  <c:v>16</c:v>
                </c:pt>
                <c:pt idx="6593">
                  <c:v>16</c:v>
                </c:pt>
                <c:pt idx="6594">
                  <c:v>16</c:v>
                </c:pt>
                <c:pt idx="6595">
                  <c:v>16</c:v>
                </c:pt>
                <c:pt idx="6596">
                  <c:v>16</c:v>
                </c:pt>
                <c:pt idx="6597">
                  <c:v>16</c:v>
                </c:pt>
                <c:pt idx="6598">
                  <c:v>16</c:v>
                </c:pt>
                <c:pt idx="6599">
                  <c:v>16</c:v>
                </c:pt>
                <c:pt idx="6600">
                  <c:v>16</c:v>
                </c:pt>
                <c:pt idx="6601">
                  <c:v>16</c:v>
                </c:pt>
                <c:pt idx="6602">
                  <c:v>16</c:v>
                </c:pt>
                <c:pt idx="6603">
                  <c:v>16</c:v>
                </c:pt>
                <c:pt idx="6604">
                  <c:v>16</c:v>
                </c:pt>
                <c:pt idx="6605">
                  <c:v>16</c:v>
                </c:pt>
                <c:pt idx="6606">
                  <c:v>16</c:v>
                </c:pt>
                <c:pt idx="6607">
                  <c:v>16</c:v>
                </c:pt>
                <c:pt idx="6608">
                  <c:v>16</c:v>
                </c:pt>
                <c:pt idx="6609">
                  <c:v>16</c:v>
                </c:pt>
                <c:pt idx="6610">
                  <c:v>16</c:v>
                </c:pt>
                <c:pt idx="6611">
                  <c:v>16</c:v>
                </c:pt>
                <c:pt idx="6612">
                  <c:v>16</c:v>
                </c:pt>
                <c:pt idx="6613">
                  <c:v>16</c:v>
                </c:pt>
                <c:pt idx="6614">
                  <c:v>16</c:v>
                </c:pt>
                <c:pt idx="6615">
                  <c:v>16</c:v>
                </c:pt>
                <c:pt idx="6616">
                  <c:v>16</c:v>
                </c:pt>
                <c:pt idx="6617">
                  <c:v>16</c:v>
                </c:pt>
                <c:pt idx="6618">
                  <c:v>16</c:v>
                </c:pt>
                <c:pt idx="6619">
                  <c:v>16</c:v>
                </c:pt>
                <c:pt idx="6620">
                  <c:v>16</c:v>
                </c:pt>
                <c:pt idx="6621">
                  <c:v>16</c:v>
                </c:pt>
                <c:pt idx="6622">
                  <c:v>16</c:v>
                </c:pt>
                <c:pt idx="6623">
                  <c:v>16</c:v>
                </c:pt>
                <c:pt idx="6624">
                  <c:v>16</c:v>
                </c:pt>
                <c:pt idx="6625">
                  <c:v>16</c:v>
                </c:pt>
                <c:pt idx="6626">
                  <c:v>16</c:v>
                </c:pt>
                <c:pt idx="6627">
                  <c:v>16</c:v>
                </c:pt>
                <c:pt idx="6628">
                  <c:v>16</c:v>
                </c:pt>
                <c:pt idx="6629">
                  <c:v>16</c:v>
                </c:pt>
                <c:pt idx="6630">
                  <c:v>16</c:v>
                </c:pt>
                <c:pt idx="6631">
                  <c:v>16</c:v>
                </c:pt>
                <c:pt idx="6632">
                  <c:v>16</c:v>
                </c:pt>
                <c:pt idx="6633">
                  <c:v>16</c:v>
                </c:pt>
                <c:pt idx="6634">
                  <c:v>16</c:v>
                </c:pt>
                <c:pt idx="6635">
                  <c:v>16</c:v>
                </c:pt>
                <c:pt idx="6636">
                  <c:v>16</c:v>
                </c:pt>
                <c:pt idx="6637">
                  <c:v>16</c:v>
                </c:pt>
                <c:pt idx="6638">
                  <c:v>16</c:v>
                </c:pt>
                <c:pt idx="6639">
                  <c:v>16</c:v>
                </c:pt>
                <c:pt idx="6640">
                  <c:v>16</c:v>
                </c:pt>
                <c:pt idx="6641">
                  <c:v>16</c:v>
                </c:pt>
                <c:pt idx="6642">
                  <c:v>16</c:v>
                </c:pt>
                <c:pt idx="6643">
                  <c:v>16</c:v>
                </c:pt>
                <c:pt idx="6644">
                  <c:v>16</c:v>
                </c:pt>
                <c:pt idx="6645">
                  <c:v>16</c:v>
                </c:pt>
                <c:pt idx="6646">
                  <c:v>16</c:v>
                </c:pt>
                <c:pt idx="6647">
                  <c:v>16</c:v>
                </c:pt>
                <c:pt idx="6648">
                  <c:v>16</c:v>
                </c:pt>
                <c:pt idx="6649">
                  <c:v>16</c:v>
                </c:pt>
                <c:pt idx="6650">
                  <c:v>16</c:v>
                </c:pt>
                <c:pt idx="6651">
                  <c:v>16</c:v>
                </c:pt>
                <c:pt idx="6652">
                  <c:v>16</c:v>
                </c:pt>
                <c:pt idx="6653">
                  <c:v>16</c:v>
                </c:pt>
                <c:pt idx="6654">
                  <c:v>16</c:v>
                </c:pt>
                <c:pt idx="6655">
                  <c:v>28</c:v>
                </c:pt>
                <c:pt idx="6656">
                  <c:v>28</c:v>
                </c:pt>
                <c:pt idx="6657">
                  <c:v>28</c:v>
                </c:pt>
                <c:pt idx="6658">
                  <c:v>28</c:v>
                </c:pt>
                <c:pt idx="6659">
                  <c:v>28</c:v>
                </c:pt>
                <c:pt idx="6660">
                  <c:v>28</c:v>
                </c:pt>
                <c:pt idx="6661">
                  <c:v>28</c:v>
                </c:pt>
                <c:pt idx="6662">
                  <c:v>28</c:v>
                </c:pt>
                <c:pt idx="6663">
                  <c:v>28</c:v>
                </c:pt>
                <c:pt idx="6664">
                  <c:v>28</c:v>
                </c:pt>
                <c:pt idx="6665">
                  <c:v>27</c:v>
                </c:pt>
                <c:pt idx="6666">
                  <c:v>27</c:v>
                </c:pt>
                <c:pt idx="6667">
                  <c:v>27</c:v>
                </c:pt>
                <c:pt idx="6668">
                  <c:v>27</c:v>
                </c:pt>
                <c:pt idx="6669">
                  <c:v>27</c:v>
                </c:pt>
                <c:pt idx="6670">
                  <c:v>27</c:v>
                </c:pt>
                <c:pt idx="6671">
                  <c:v>27</c:v>
                </c:pt>
                <c:pt idx="6672">
                  <c:v>27</c:v>
                </c:pt>
                <c:pt idx="6673">
                  <c:v>27</c:v>
                </c:pt>
                <c:pt idx="6674">
                  <c:v>27</c:v>
                </c:pt>
                <c:pt idx="6675">
                  <c:v>17</c:v>
                </c:pt>
                <c:pt idx="6676">
                  <c:v>17</c:v>
                </c:pt>
                <c:pt idx="6677">
                  <c:v>17</c:v>
                </c:pt>
                <c:pt idx="6678">
                  <c:v>17</c:v>
                </c:pt>
                <c:pt idx="6679">
                  <c:v>17</c:v>
                </c:pt>
                <c:pt idx="6680">
                  <c:v>17</c:v>
                </c:pt>
                <c:pt idx="6681">
                  <c:v>17</c:v>
                </c:pt>
                <c:pt idx="6682">
                  <c:v>17</c:v>
                </c:pt>
                <c:pt idx="6683">
                  <c:v>17</c:v>
                </c:pt>
                <c:pt idx="6684">
                  <c:v>17</c:v>
                </c:pt>
                <c:pt idx="6685">
                  <c:v>17</c:v>
                </c:pt>
                <c:pt idx="6686">
                  <c:v>17</c:v>
                </c:pt>
                <c:pt idx="6687">
                  <c:v>17</c:v>
                </c:pt>
                <c:pt idx="6688">
                  <c:v>17</c:v>
                </c:pt>
                <c:pt idx="6689">
                  <c:v>17</c:v>
                </c:pt>
                <c:pt idx="6690">
                  <c:v>17</c:v>
                </c:pt>
                <c:pt idx="6691">
                  <c:v>17</c:v>
                </c:pt>
                <c:pt idx="6692">
                  <c:v>17</c:v>
                </c:pt>
                <c:pt idx="6693">
                  <c:v>17</c:v>
                </c:pt>
                <c:pt idx="6694">
                  <c:v>17</c:v>
                </c:pt>
                <c:pt idx="6695">
                  <c:v>17</c:v>
                </c:pt>
                <c:pt idx="6696">
                  <c:v>17</c:v>
                </c:pt>
                <c:pt idx="6697">
                  <c:v>17</c:v>
                </c:pt>
                <c:pt idx="6698">
                  <c:v>17</c:v>
                </c:pt>
                <c:pt idx="6699">
                  <c:v>17</c:v>
                </c:pt>
                <c:pt idx="6700">
                  <c:v>17</c:v>
                </c:pt>
                <c:pt idx="6701">
                  <c:v>17</c:v>
                </c:pt>
                <c:pt idx="6702">
                  <c:v>17</c:v>
                </c:pt>
                <c:pt idx="6703">
                  <c:v>17</c:v>
                </c:pt>
                <c:pt idx="6704">
                  <c:v>17</c:v>
                </c:pt>
                <c:pt idx="6705">
                  <c:v>17</c:v>
                </c:pt>
                <c:pt idx="6706">
                  <c:v>17</c:v>
                </c:pt>
                <c:pt idx="6707">
                  <c:v>17</c:v>
                </c:pt>
                <c:pt idx="6708">
                  <c:v>17</c:v>
                </c:pt>
                <c:pt idx="6709">
                  <c:v>17</c:v>
                </c:pt>
                <c:pt idx="6710">
                  <c:v>17</c:v>
                </c:pt>
                <c:pt idx="6711">
                  <c:v>17</c:v>
                </c:pt>
                <c:pt idx="6712">
                  <c:v>17</c:v>
                </c:pt>
                <c:pt idx="6713">
                  <c:v>17</c:v>
                </c:pt>
                <c:pt idx="6714">
                  <c:v>17</c:v>
                </c:pt>
                <c:pt idx="6715">
                  <c:v>17</c:v>
                </c:pt>
                <c:pt idx="6716">
                  <c:v>17</c:v>
                </c:pt>
                <c:pt idx="6717">
                  <c:v>17</c:v>
                </c:pt>
                <c:pt idx="6718">
                  <c:v>17</c:v>
                </c:pt>
                <c:pt idx="6719">
                  <c:v>17</c:v>
                </c:pt>
                <c:pt idx="6720">
                  <c:v>17</c:v>
                </c:pt>
                <c:pt idx="6721">
                  <c:v>17</c:v>
                </c:pt>
                <c:pt idx="6722">
                  <c:v>17</c:v>
                </c:pt>
                <c:pt idx="6723">
                  <c:v>17</c:v>
                </c:pt>
                <c:pt idx="6724">
                  <c:v>17</c:v>
                </c:pt>
                <c:pt idx="6725">
                  <c:v>17</c:v>
                </c:pt>
                <c:pt idx="6726">
                  <c:v>17</c:v>
                </c:pt>
                <c:pt idx="6727">
                  <c:v>17</c:v>
                </c:pt>
                <c:pt idx="6728">
                  <c:v>17</c:v>
                </c:pt>
                <c:pt idx="6729">
                  <c:v>17</c:v>
                </c:pt>
                <c:pt idx="6730">
                  <c:v>17</c:v>
                </c:pt>
                <c:pt idx="6731">
                  <c:v>17</c:v>
                </c:pt>
                <c:pt idx="6732">
                  <c:v>17</c:v>
                </c:pt>
                <c:pt idx="6733">
                  <c:v>17</c:v>
                </c:pt>
                <c:pt idx="6734">
                  <c:v>17</c:v>
                </c:pt>
                <c:pt idx="6735">
                  <c:v>17</c:v>
                </c:pt>
                <c:pt idx="6736">
                  <c:v>17</c:v>
                </c:pt>
                <c:pt idx="6737">
                  <c:v>17</c:v>
                </c:pt>
                <c:pt idx="6738">
                  <c:v>17</c:v>
                </c:pt>
                <c:pt idx="6739">
                  <c:v>17</c:v>
                </c:pt>
                <c:pt idx="6740">
                  <c:v>17</c:v>
                </c:pt>
                <c:pt idx="6741">
                  <c:v>17</c:v>
                </c:pt>
                <c:pt idx="6742">
                  <c:v>17</c:v>
                </c:pt>
                <c:pt idx="6743">
                  <c:v>17</c:v>
                </c:pt>
                <c:pt idx="6744">
                  <c:v>17</c:v>
                </c:pt>
                <c:pt idx="6745">
                  <c:v>17</c:v>
                </c:pt>
                <c:pt idx="6746">
                  <c:v>17</c:v>
                </c:pt>
                <c:pt idx="6747">
                  <c:v>17</c:v>
                </c:pt>
                <c:pt idx="6748">
                  <c:v>17</c:v>
                </c:pt>
                <c:pt idx="6749">
                  <c:v>17</c:v>
                </c:pt>
                <c:pt idx="6750">
                  <c:v>17</c:v>
                </c:pt>
                <c:pt idx="6751">
                  <c:v>17</c:v>
                </c:pt>
                <c:pt idx="6752">
                  <c:v>17</c:v>
                </c:pt>
                <c:pt idx="6753">
                  <c:v>17</c:v>
                </c:pt>
                <c:pt idx="6754">
                  <c:v>17</c:v>
                </c:pt>
                <c:pt idx="6755">
                  <c:v>23</c:v>
                </c:pt>
                <c:pt idx="6756">
                  <c:v>23</c:v>
                </c:pt>
                <c:pt idx="6757">
                  <c:v>23</c:v>
                </c:pt>
                <c:pt idx="6758">
                  <c:v>23</c:v>
                </c:pt>
                <c:pt idx="6759">
                  <c:v>23</c:v>
                </c:pt>
                <c:pt idx="6760">
                  <c:v>23</c:v>
                </c:pt>
                <c:pt idx="6761">
                  <c:v>23</c:v>
                </c:pt>
                <c:pt idx="6762">
                  <c:v>23</c:v>
                </c:pt>
                <c:pt idx="6763">
                  <c:v>23</c:v>
                </c:pt>
                <c:pt idx="6764">
                  <c:v>16</c:v>
                </c:pt>
                <c:pt idx="6765">
                  <c:v>16</c:v>
                </c:pt>
                <c:pt idx="6766">
                  <c:v>16</c:v>
                </c:pt>
                <c:pt idx="6767">
                  <c:v>16</c:v>
                </c:pt>
                <c:pt idx="6768">
                  <c:v>16</c:v>
                </c:pt>
                <c:pt idx="6769">
                  <c:v>16</c:v>
                </c:pt>
                <c:pt idx="6770">
                  <c:v>16</c:v>
                </c:pt>
                <c:pt idx="6771">
                  <c:v>16</c:v>
                </c:pt>
                <c:pt idx="6772">
                  <c:v>16</c:v>
                </c:pt>
                <c:pt idx="6773">
                  <c:v>16</c:v>
                </c:pt>
                <c:pt idx="6774">
                  <c:v>8</c:v>
                </c:pt>
                <c:pt idx="6775">
                  <c:v>8</c:v>
                </c:pt>
                <c:pt idx="6776">
                  <c:v>8</c:v>
                </c:pt>
                <c:pt idx="6777">
                  <c:v>8</c:v>
                </c:pt>
                <c:pt idx="6778">
                  <c:v>8</c:v>
                </c:pt>
                <c:pt idx="6779">
                  <c:v>8</c:v>
                </c:pt>
                <c:pt idx="6780">
                  <c:v>8</c:v>
                </c:pt>
                <c:pt idx="6781">
                  <c:v>8</c:v>
                </c:pt>
                <c:pt idx="6782">
                  <c:v>8</c:v>
                </c:pt>
                <c:pt idx="6783">
                  <c:v>8</c:v>
                </c:pt>
                <c:pt idx="6784">
                  <c:v>8</c:v>
                </c:pt>
                <c:pt idx="6785">
                  <c:v>8</c:v>
                </c:pt>
                <c:pt idx="6786">
                  <c:v>8</c:v>
                </c:pt>
                <c:pt idx="6787">
                  <c:v>8</c:v>
                </c:pt>
                <c:pt idx="6788">
                  <c:v>8</c:v>
                </c:pt>
                <c:pt idx="6789">
                  <c:v>8</c:v>
                </c:pt>
                <c:pt idx="6790">
                  <c:v>8</c:v>
                </c:pt>
                <c:pt idx="6791">
                  <c:v>8</c:v>
                </c:pt>
                <c:pt idx="6792">
                  <c:v>8</c:v>
                </c:pt>
                <c:pt idx="6793">
                  <c:v>8</c:v>
                </c:pt>
                <c:pt idx="6794">
                  <c:v>8</c:v>
                </c:pt>
                <c:pt idx="6795">
                  <c:v>8</c:v>
                </c:pt>
                <c:pt idx="6796">
                  <c:v>8</c:v>
                </c:pt>
                <c:pt idx="6797">
                  <c:v>8</c:v>
                </c:pt>
                <c:pt idx="6798">
                  <c:v>8</c:v>
                </c:pt>
                <c:pt idx="6799">
                  <c:v>8</c:v>
                </c:pt>
                <c:pt idx="6800">
                  <c:v>8</c:v>
                </c:pt>
                <c:pt idx="6801">
                  <c:v>8</c:v>
                </c:pt>
                <c:pt idx="6802">
                  <c:v>8</c:v>
                </c:pt>
                <c:pt idx="6803">
                  <c:v>8</c:v>
                </c:pt>
                <c:pt idx="6804">
                  <c:v>8</c:v>
                </c:pt>
                <c:pt idx="6805">
                  <c:v>8</c:v>
                </c:pt>
                <c:pt idx="6806">
                  <c:v>8</c:v>
                </c:pt>
                <c:pt idx="6807">
                  <c:v>8</c:v>
                </c:pt>
                <c:pt idx="6808">
                  <c:v>8</c:v>
                </c:pt>
                <c:pt idx="6809">
                  <c:v>8</c:v>
                </c:pt>
                <c:pt idx="6810">
                  <c:v>8</c:v>
                </c:pt>
                <c:pt idx="6811">
                  <c:v>8</c:v>
                </c:pt>
                <c:pt idx="6812">
                  <c:v>8</c:v>
                </c:pt>
                <c:pt idx="6813">
                  <c:v>8</c:v>
                </c:pt>
                <c:pt idx="6814">
                  <c:v>8</c:v>
                </c:pt>
                <c:pt idx="6815">
                  <c:v>8</c:v>
                </c:pt>
                <c:pt idx="6816">
                  <c:v>8</c:v>
                </c:pt>
                <c:pt idx="6817">
                  <c:v>8</c:v>
                </c:pt>
                <c:pt idx="6818">
                  <c:v>8</c:v>
                </c:pt>
                <c:pt idx="6819">
                  <c:v>8</c:v>
                </c:pt>
                <c:pt idx="6820">
                  <c:v>8</c:v>
                </c:pt>
                <c:pt idx="6821">
                  <c:v>8</c:v>
                </c:pt>
                <c:pt idx="6822">
                  <c:v>8</c:v>
                </c:pt>
                <c:pt idx="6823">
                  <c:v>8</c:v>
                </c:pt>
                <c:pt idx="6824">
                  <c:v>8</c:v>
                </c:pt>
                <c:pt idx="6825">
                  <c:v>8</c:v>
                </c:pt>
                <c:pt idx="6826">
                  <c:v>8</c:v>
                </c:pt>
                <c:pt idx="6827">
                  <c:v>8</c:v>
                </c:pt>
                <c:pt idx="6828">
                  <c:v>8</c:v>
                </c:pt>
                <c:pt idx="6829">
                  <c:v>8</c:v>
                </c:pt>
                <c:pt idx="6830">
                  <c:v>8</c:v>
                </c:pt>
                <c:pt idx="6831">
                  <c:v>8</c:v>
                </c:pt>
                <c:pt idx="6832">
                  <c:v>8</c:v>
                </c:pt>
                <c:pt idx="6833">
                  <c:v>8</c:v>
                </c:pt>
                <c:pt idx="6834">
                  <c:v>8</c:v>
                </c:pt>
                <c:pt idx="6835">
                  <c:v>8</c:v>
                </c:pt>
                <c:pt idx="6836">
                  <c:v>8</c:v>
                </c:pt>
                <c:pt idx="6837">
                  <c:v>8</c:v>
                </c:pt>
                <c:pt idx="6838">
                  <c:v>8</c:v>
                </c:pt>
                <c:pt idx="6839">
                  <c:v>8</c:v>
                </c:pt>
                <c:pt idx="6840">
                  <c:v>8</c:v>
                </c:pt>
                <c:pt idx="6841">
                  <c:v>8</c:v>
                </c:pt>
                <c:pt idx="6842">
                  <c:v>8</c:v>
                </c:pt>
                <c:pt idx="6843">
                  <c:v>8</c:v>
                </c:pt>
                <c:pt idx="6844">
                  <c:v>8</c:v>
                </c:pt>
                <c:pt idx="6845">
                  <c:v>8</c:v>
                </c:pt>
                <c:pt idx="6846">
                  <c:v>8</c:v>
                </c:pt>
                <c:pt idx="6847">
                  <c:v>8</c:v>
                </c:pt>
                <c:pt idx="6848">
                  <c:v>8</c:v>
                </c:pt>
                <c:pt idx="6849">
                  <c:v>8</c:v>
                </c:pt>
                <c:pt idx="6850">
                  <c:v>8</c:v>
                </c:pt>
                <c:pt idx="6851">
                  <c:v>8</c:v>
                </c:pt>
                <c:pt idx="6852">
                  <c:v>8</c:v>
                </c:pt>
                <c:pt idx="6853">
                  <c:v>8</c:v>
                </c:pt>
                <c:pt idx="6854">
                  <c:v>24</c:v>
                </c:pt>
                <c:pt idx="6855">
                  <c:v>24</c:v>
                </c:pt>
                <c:pt idx="6856">
                  <c:v>24</c:v>
                </c:pt>
                <c:pt idx="6857">
                  <c:v>24</c:v>
                </c:pt>
                <c:pt idx="6858">
                  <c:v>24</c:v>
                </c:pt>
                <c:pt idx="6859">
                  <c:v>24</c:v>
                </c:pt>
                <c:pt idx="6860">
                  <c:v>24</c:v>
                </c:pt>
                <c:pt idx="6861">
                  <c:v>24</c:v>
                </c:pt>
                <c:pt idx="6862">
                  <c:v>24</c:v>
                </c:pt>
                <c:pt idx="6863">
                  <c:v>24</c:v>
                </c:pt>
                <c:pt idx="6864">
                  <c:v>24</c:v>
                </c:pt>
                <c:pt idx="6865">
                  <c:v>24</c:v>
                </c:pt>
                <c:pt idx="6866">
                  <c:v>24</c:v>
                </c:pt>
                <c:pt idx="6867">
                  <c:v>24</c:v>
                </c:pt>
                <c:pt idx="6868">
                  <c:v>24</c:v>
                </c:pt>
                <c:pt idx="6869">
                  <c:v>24</c:v>
                </c:pt>
                <c:pt idx="6870">
                  <c:v>24</c:v>
                </c:pt>
                <c:pt idx="6871">
                  <c:v>24</c:v>
                </c:pt>
                <c:pt idx="6872">
                  <c:v>24</c:v>
                </c:pt>
                <c:pt idx="6873">
                  <c:v>24</c:v>
                </c:pt>
                <c:pt idx="6874">
                  <c:v>19</c:v>
                </c:pt>
                <c:pt idx="6875">
                  <c:v>19</c:v>
                </c:pt>
                <c:pt idx="6876">
                  <c:v>19</c:v>
                </c:pt>
                <c:pt idx="6877">
                  <c:v>19</c:v>
                </c:pt>
                <c:pt idx="6878">
                  <c:v>19</c:v>
                </c:pt>
                <c:pt idx="6879">
                  <c:v>19</c:v>
                </c:pt>
                <c:pt idx="6880">
                  <c:v>19</c:v>
                </c:pt>
                <c:pt idx="6881">
                  <c:v>19</c:v>
                </c:pt>
                <c:pt idx="6882">
                  <c:v>19</c:v>
                </c:pt>
                <c:pt idx="6883">
                  <c:v>19</c:v>
                </c:pt>
                <c:pt idx="6884">
                  <c:v>19</c:v>
                </c:pt>
                <c:pt idx="6885">
                  <c:v>19</c:v>
                </c:pt>
                <c:pt idx="6886">
                  <c:v>19</c:v>
                </c:pt>
                <c:pt idx="6887">
                  <c:v>19</c:v>
                </c:pt>
                <c:pt idx="6888">
                  <c:v>19</c:v>
                </c:pt>
                <c:pt idx="6889">
                  <c:v>19</c:v>
                </c:pt>
                <c:pt idx="6890">
                  <c:v>19</c:v>
                </c:pt>
                <c:pt idx="6891">
                  <c:v>19</c:v>
                </c:pt>
                <c:pt idx="6892">
                  <c:v>19</c:v>
                </c:pt>
                <c:pt idx="6893">
                  <c:v>19</c:v>
                </c:pt>
                <c:pt idx="6894">
                  <c:v>19</c:v>
                </c:pt>
                <c:pt idx="6895">
                  <c:v>19</c:v>
                </c:pt>
                <c:pt idx="6896">
                  <c:v>19</c:v>
                </c:pt>
                <c:pt idx="6897">
                  <c:v>19</c:v>
                </c:pt>
                <c:pt idx="6898">
                  <c:v>19</c:v>
                </c:pt>
                <c:pt idx="6899">
                  <c:v>19</c:v>
                </c:pt>
                <c:pt idx="6900">
                  <c:v>19</c:v>
                </c:pt>
                <c:pt idx="6901">
                  <c:v>19</c:v>
                </c:pt>
                <c:pt idx="6902">
                  <c:v>19</c:v>
                </c:pt>
                <c:pt idx="6903">
                  <c:v>19</c:v>
                </c:pt>
                <c:pt idx="6904">
                  <c:v>19</c:v>
                </c:pt>
                <c:pt idx="6905">
                  <c:v>19</c:v>
                </c:pt>
                <c:pt idx="6906">
                  <c:v>19</c:v>
                </c:pt>
                <c:pt idx="6907">
                  <c:v>19</c:v>
                </c:pt>
                <c:pt idx="6908">
                  <c:v>19</c:v>
                </c:pt>
                <c:pt idx="6909">
                  <c:v>19</c:v>
                </c:pt>
                <c:pt idx="6910">
                  <c:v>19</c:v>
                </c:pt>
                <c:pt idx="6911">
                  <c:v>19</c:v>
                </c:pt>
                <c:pt idx="6912">
                  <c:v>19</c:v>
                </c:pt>
                <c:pt idx="6913">
                  <c:v>19</c:v>
                </c:pt>
                <c:pt idx="6914">
                  <c:v>19</c:v>
                </c:pt>
                <c:pt idx="6915">
                  <c:v>19</c:v>
                </c:pt>
                <c:pt idx="6916">
                  <c:v>19</c:v>
                </c:pt>
                <c:pt idx="6917">
                  <c:v>19</c:v>
                </c:pt>
                <c:pt idx="6918">
                  <c:v>19</c:v>
                </c:pt>
                <c:pt idx="6919">
                  <c:v>19</c:v>
                </c:pt>
                <c:pt idx="6920">
                  <c:v>19</c:v>
                </c:pt>
                <c:pt idx="6921">
                  <c:v>19</c:v>
                </c:pt>
                <c:pt idx="6922">
                  <c:v>19</c:v>
                </c:pt>
                <c:pt idx="6923">
                  <c:v>19</c:v>
                </c:pt>
                <c:pt idx="6924">
                  <c:v>19</c:v>
                </c:pt>
                <c:pt idx="6925">
                  <c:v>19</c:v>
                </c:pt>
                <c:pt idx="6926">
                  <c:v>19</c:v>
                </c:pt>
                <c:pt idx="6927">
                  <c:v>19</c:v>
                </c:pt>
                <c:pt idx="6928">
                  <c:v>19</c:v>
                </c:pt>
                <c:pt idx="6929">
                  <c:v>19</c:v>
                </c:pt>
                <c:pt idx="6930">
                  <c:v>19</c:v>
                </c:pt>
                <c:pt idx="6931">
                  <c:v>19</c:v>
                </c:pt>
                <c:pt idx="6932">
                  <c:v>19</c:v>
                </c:pt>
                <c:pt idx="6933">
                  <c:v>19</c:v>
                </c:pt>
                <c:pt idx="6934">
                  <c:v>19</c:v>
                </c:pt>
                <c:pt idx="6935">
                  <c:v>19</c:v>
                </c:pt>
                <c:pt idx="6936">
                  <c:v>19</c:v>
                </c:pt>
                <c:pt idx="6937">
                  <c:v>19</c:v>
                </c:pt>
                <c:pt idx="6938">
                  <c:v>19</c:v>
                </c:pt>
                <c:pt idx="6939">
                  <c:v>19</c:v>
                </c:pt>
                <c:pt idx="6940">
                  <c:v>19</c:v>
                </c:pt>
                <c:pt idx="6941">
                  <c:v>19</c:v>
                </c:pt>
                <c:pt idx="6942">
                  <c:v>19</c:v>
                </c:pt>
                <c:pt idx="6943">
                  <c:v>19</c:v>
                </c:pt>
                <c:pt idx="6944">
                  <c:v>19</c:v>
                </c:pt>
                <c:pt idx="6945">
                  <c:v>19</c:v>
                </c:pt>
                <c:pt idx="6946">
                  <c:v>19</c:v>
                </c:pt>
                <c:pt idx="6947">
                  <c:v>19</c:v>
                </c:pt>
                <c:pt idx="6948">
                  <c:v>19</c:v>
                </c:pt>
                <c:pt idx="6949">
                  <c:v>19</c:v>
                </c:pt>
                <c:pt idx="6950">
                  <c:v>19</c:v>
                </c:pt>
                <c:pt idx="6951">
                  <c:v>19</c:v>
                </c:pt>
                <c:pt idx="6952">
                  <c:v>19</c:v>
                </c:pt>
                <c:pt idx="6953">
                  <c:v>19</c:v>
                </c:pt>
                <c:pt idx="6954">
                  <c:v>19</c:v>
                </c:pt>
                <c:pt idx="6955">
                  <c:v>19</c:v>
                </c:pt>
                <c:pt idx="6956">
                  <c:v>19</c:v>
                </c:pt>
                <c:pt idx="6957">
                  <c:v>19</c:v>
                </c:pt>
                <c:pt idx="6958">
                  <c:v>19</c:v>
                </c:pt>
                <c:pt idx="6959">
                  <c:v>19</c:v>
                </c:pt>
                <c:pt idx="6960">
                  <c:v>19</c:v>
                </c:pt>
                <c:pt idx="6961">
                  <c:v>19</c:v>
                </c:pt>
                <c:pt idx="6962">
                  <c:v>19</c:v>
                </c:pt>
                <c:pt idx="6963">
                  <c:v>19</c:v>
                </c:pt>
                <c:pt idx="6964">
                  <c:v>19</c:v>
                </c:pt>
                <c:pt idx="6965">
                  <c:v>19</c:v>
                </c:pt>
                <c:pt idx="6966">
                  <c:v>19</c:v>
                </c:pt>
                <c:pt idx="6967">
                  <c:v>19</c:v>
                </c:pt>
                <c:pt idx="6968">
                  <c:v>19</c:v>
                </c:pt>
                <c:pt idx="6969">
                  <c:v>19</c:v>
                </c:pt>
                <c:pt idx="6970">
                  <c:v>19</c:v>
                </c:pt>
                <c:pt idx="6971">
                  <c:v>19</c:v>
                </c:pt>
                <c:pt idx="6972">
                  <c:v>19</c:v>
                </c:pt>
                <c:pt idx="6973">
                  <c:v>19</c:v>
                </c:pt>
                <c:pt idx="6974">
                  <c:v>19</c:v>
                </c:pt>
                <c:pt idx="6975">
                  <c:v>19</c:v>
                </c:pt>
                <c:pt idx="6976">
                  <c:v>19</c:v>
                </c:pt>
                <c:pt idx="6977">
                  <c:v>19</c:v>
                </c:pt>
                <c:pt idx="6978">
                  <c:v>19</c:v>
                </c:pt>
                <c:pt idx="6979">
                  <c:v>19</c:v>
                </c:pt>
                <c:pt idx="6980">
                  <c:v>19</c:v>
                </c:pt>
                <c:pt idx="6981">
                  <c:v>19</c:v>
                </c:pt>
                <c:pt idx="6982">
                  <c:v>19</c:v>
                </c:pt>
                <c:pt idx="6983">
                  <c:v>19</c:v>
                </c:pt>
                <c:pt idx="6984">
                  <c:v>19</c:v>
                </c:pt>
                <c:pt idx="6985">
                  <c:v>19</c:v>
                </c:pt>
                <c:pt idx="6986">
                  <c:v>19</c:v>
                </c:pt>
                <c:pt idx="6987">
                  <c:v>19</c:v>
                </c:pt>
                <c:pt idx="6988">
                  <c:v>19</c:v>
                </c:pt>
                <c:pt idx="6989">
                  <c:v>19</c:v>
                </c:pt>
                <c:pt idx="6990">
                  <c:v>19</c:v>
                </c:pt>
                <c:pt idx="6991">
                  <c:v>19</c:v>
                </c:pt>
                <c:pt idx="6992">
                  <c:v>19</c:v>
                </c:pt>
                <c:pt idx="6993">
                  <c:v>19</c:v>
                </c:pt>
                <c:pt idx="6994">
                  <c:v>19</c:v>
                </c:pt>
                <c:pt idx="6995">
                  <c:v>19</c:v>
                </c:pt>
                <c:pt idx="6996">
                  <c:v>19</c:v>
                </c:pt>
                <c:pt idx="6997">
                  <c:v>19</c:v>
                </c:pt>
                <c:pt idx="6998">
                  <c:v>19</c:v>
                </c:pt>
                <c:pt idx="6999">
                  <c:v>19</c:v>
                </c:pt>
                <c:pt idx="7000">
                  <c:v>19</c:v>
                </c:pt>
                <c:pt idx="7001">
                  <c:v>19</c:v>
                </c:pt>
                <c:pt idx="7002">
                  <c:v>19</c:v>
                </c:pt>
                <c:pt idx="7003">
                  <c:v>19</c:v>
                </c:pt>
                <c:pt idx="7004">
                  <c:v>8</c:v>
                </c:pt>
                <c:pt idx="7005">
                  <c:v>8</c:v>
                </c:pt>
                <c:pt idx="7006">
                  <c:v>8</c:v>
                </c:pt>
                <c:pt idx="7007">
                  <c:v>8</c:v>
                </c:pt>
                <c:pt idx="7008">
                  <c:v>8</c:v>
                </c:pt>
                <c:pt idx="7009">
                  <c:v>8</c:v>
                </c:pt>
                <c:pt idx="7010">
                  <c:v>8</c:v>
                </c:pt>
                <c:pt idx="7011">
                  <c:v>8</c:v>
                </c:pt>
                <c:pt idx="7012">
                  <c:v>8</c:v>
                </c:pt>
                <c:pt idx="7013">
                  <c:v>8</c:v>
                </c:pt>
                <c:pt idx="7014">
                  <c:v>8</c:v>
                </c:pt>
                <c:pt idx="7015">
                  <c:v>8</c:v>
                </c:pt>
                <c:pt idx="7016">
                  <c:v>8</c:v>
                </c:pt>
                <c:pt idx="7017">
                  <c:v>8</c:v>
                </c:pt>
                <c:pt idx="7018">
                  <c:v>8</c:v>
                </c:pt>
                <c:pt idx="7019">
                  <c:v>8</c:v>
                </c:pt>
                <c:pt idx="7020">
                  <c:v>8</c:v>
                </c:pt>
                <c:pt idx="7021">
                  <c:v>8</c:v>
                </c:pt>
                <c:pt idx="7022">
                  <c:v>8</c:v>
                </c:pt>
                <c:pt idx="7023">
                  <c:v>8</c:v>
                </c:pt>
                <c:pt idx="7024">
                  <c:v>8</c:v>
                </c:pt>
                <c:pt idx="7025">
                  <c:v>8</c:v>
                </c:pt>
                <c:pt idx="7026">
                  <c:v>8</c:v>
                </c:pt>
                <c:pt idx="7027">
                  <c:v>8</c:v>
                </c:pt>
                <c:pt idx="7028">
                  <c:v>8</c:v>
                </c:pt>
                <c:pt idx="7029">
                  <c:v>8</c:v>
                </c:pt>
                <c:pt idx="7030">
                  <c:v>8</c:v>
                </c:pt>
                <c:pt idx="7031">
                  <c:v>8</c:v>
                </c:pt>
                <c:pt idx="7032">
                  <c:v>8</c:v>
                </c:pt>
                <c:pt idx="7033">
                  <c:v>8</c:v>
                </c:pt>
                <c:pt idx="7034">
                  <c:v>8</c:v>
                </c:pt>
                <c:pt idx="7035">
                  <c:v>8</c:v>
                </c:pt>
                <c:pt idx="7036">
                  <c:v>1</c:v>
                </c:pt>
                <c:pt idx="7037">
                  <c:v>1</c:v>
                </c:pt>
                <c:pt idx="7038">
                  <c:v>1</c:v>
                </c:pt>
                <c:pt idx="7039">
                  <c:v>1</c:v>
                </c:pt>
                <c:pt idx="7040">
                  <c:v>1</c:v>
                </c:pt>
                <c:pt idx="7041">
                  <c:v>1</c:v>
                </c:pt>
                <c:pt idx="7042">
                  <c:v>1</c:v>
                </c:pt>
                <c:pt idx="7043">
                  <c:v>1</c:v>
                </c:pt>
                <c:pt idx="7044">
                  <c:v>15</c:v>
                </c:pt>
                <c:pt idx="7045">
                  <c:v>15</c:v>
                </c:pt>
                <c:pt idx="7046">
                  <c:v>15</c:v>
                </c:pt>
                <c:pt idx="7047">
                  <c:v>15</c:v>
                </c:pt>
                <c:pt idx="7048">
                  <c:v>15</c:v>
                </c:pt>
                <c:pt idx="7049">
                  <c:v>15</c:v>
                </c:pt>
                <c:pt idx="7050">
                  <c:v>15</c:v>
                </c:pt>
                <c:pt idx="7051">
                  <c:v>15</c:v>
                </c:pt>
                <c:pt idx="7052">
                  <c:v>15</c:v>
                </c:pt>
                <c:pt idx="7053">
                  <c:v>15</c:v>
                </c:pt>
                <c:pt idx="7054">
                  <c:v>15</c:v>
                </c:pt>
                <c:pt idx="7055">
                  <c:v>15</c:v>
                </c:pt>
                <c:pt idx="7056">
                  <c:v>13</c:v>
                </c:pt>
                <c:pt idx="7057">
                  <c:v>13</c:v>
                </c:pt>
                <c:pt idx="7058">
                  <c:v>13</c:v>
                </c:pt>
                <c:pt idx="7059">
                  <c:v>13</c:v>
                </c:pt>
                <c:pt idx="7060">
                  <c:v>13</c:v>
                </c:pt>
                <c:pt idx="7061">
                  <c:v>13</c:v>
                </c:pt>
                <c:pt idx="7062">
                  <c:v>13</c:v>
                </c:pt>
                <c:pt idx="7063">
                  <c:v>13</c:v>
                </c:pt>
                <c:pt idx="7064">
                  <c:v>13</c:v>
                </c:pt>
                <c:pt idx="7065">
                  <c:v>13</c:v>
                </c:pt>
                <c:pt idx="7066">
                  <c:v>12</c:v>
                </c:pt>
                <c:pt idx="7067">
                  <c:v>12</c:v>
                </c:pt>
                <c:pt idx="7068">
                  <c:v>12</c:v>
                </c:pt>
                <c:pt idx="7069">
                  <c:v>12</c:v>
                </c:pt>
                <c:pt idx="7070">
                  <c:v>12</c:v>
                </c:pt>
                <c:pt idx="7071">
                  <c:v>12</c:v>
                </c:pt>
                <c:pt idx="7072">
                  <c:v>12</c:v>
                </c:pt>
                <c:pt idx="7073">
                  <c:v>12</c:v>
                </c:pt>
                <c:pt idx="7074">
                  <c:v>12</c:v>
                </c:pt>
                <c:pt idx="7075">
                  <c:v>12</c:v>
                </c:pt>
                <c:pt idx="7076">
                  <c:v>11</c:v>
                </c:pt>
                <c:pt idx="7077">
                  <c:v>11</c:v>
                </c:pt>
                <c:pt idx="7078">
                  <c:v>11</c:v>
                </c:pt>
                <c:pt idx="7079">
                  <c:v>11</c:v>
                </c:pt>
                <c:pt idx="7080">
                  <c:v>11</c:v>
                </c:pt>
                <c:pt idx="7081">
                  <c:v>11</c:v>
                </c:pt>
                <c:pt idx="7082">
                  <c:v>11</c:v>
                </c:pt>
                <c:pt idx="7083">
                  <c:v>11</c:v>
                </c:pt>
                <c:pt idx="7084">
                  <c:v>11</c:v>
                </c:pt>
                <c:pt idx="7085">
                  <c:v>11</c:v>
                </c:pt>
                <c:pt idx="7086">
                  <c:v>11</c:v>
                </c:pt>
                <c:pt idx="7087">
                  <c:v>11</c:v>
                </c:pt>
                <c:pt idx="7088">
                  <c:v>11</c:v>
                </c:pt>
                <c:pt idx="7089">
                  <c:v>11</c:v>
                </c:pt>
                <c:pt idx="7090">
                  <c:v>11</c:v>
                </c:pt>
                <c:pt idx="7091">
                  <c:v>11</c:v>
                </c:pt>
                <c:pt idx="7092">
                  <c:v>11</c:v>
                </c:pt>
                <c:pt idx="7093">
                  <c:v>11</c:v>
                </c:pt>
                <c:pt idx="7094">
                  <c:v>11</c:v>
                </c:pt>
                <c:pt idx="7095">
                  <c:v>11</c:v>
                </c:pt>
                <c:pt idx="7096">
                  <c:v>11</c:v>
                </c:pt>
                <c:pt idx="7097">
                  <c:v>11</c:v>
                </c:pt>
                <c:pt idx="7098">
                  <c:v>11</c:v>
                </c:pt>
                <c:pt idx="7099">
                  <c:v>11</c:v>
                </c:pt>
                <c:pt idx="7100">
                  <c:v>11</c:v>
                </c:pt>
                <c:pt idx="7101">
                  <c:v>11</c:v>
                </c:pt>
                <c:pt idx="7102">
                  <c:v>11</c:v>
                </c:pt>
                <c:pt idx="7103">
                  <c:v>11</c:v>
                </c:pt>
                <c:pt idx="7104">
                  <c:v>11</c:v>
                </c:pt>
                <c:pt idx="7105">
                  <c:v>11</c:v>
                </c:pt>
                <c:pt idx="7106">
                  <c:v>11</c:v>
                </c:pt>
                <c:pt idx="7107">
                  <c:v>11</c:v>
                </c:pt>
                <c:pt idx="7108">
                  <c:v>11</c:v>
                </c:pt>
                <c:pt idx="7109">
                  <c:v>11</c:v>
                </c:pt>
                <c:pt idx="7110">
                  <c:v>11</c:v>
                </c:pt>
                <c:pt idx="7111">
                  <c:v>11</c:v>
                </c:pt>
                <c:pt idx="7112">
                  <c:v>11</c:v>
                </c:pt>
                <c:pt idx="7113">
                  <c:v>11</c:v>
                </c:pt>
                <c:pt idx="7114">
                  <c:v>11</c:v>
                </c:pt>
                <c:pt idx="7115">
                  <c:v>11</c:v>
                </c:pt>
                <c:pt idx="7116">
                  <c:v>11</c:v>
                </c:pt>
                <c:pt idx="7117">
                  <c:v>11</c:v>
                </c:pt>
                <c:pt idx="7118">
                  <c:v>11</c:v>
                </c:pt>
                <c:pt idx="7119">
                  <c:v>11</c:v>
                </c:pt>
                <c:pt idx="7120">
                  <c:v>11</c:v>
                </c:pt>
                <c:pt idx="7121">
                  <c:v>11</c:v>
                </c:pt>
                <c:pt idx="7122">
                  <c:v>11</c:v>
                </c:pt>
                <c:pt idx="7123">
                  <c:v>11</c:v>
                </c:pt>
                <c:pt idx="7124">
                  <c:v>11</c:v>
                </c:pt>
                <c:pt idx="7125">
                  <c:v>11</c:v>
                </c:pt>
                <c:pt idx="7126">
                  <c:v>11</c:v>
                </c:pt>
                <c:pt idx="7127">
                  <c:v>11</c:v>
                </c:pt>
                <c:pt idx="7128">
                  <c:v>11</c:v>
                </c:pt>
                <c:pt idx="7129">
                  <c:v>11</c:v>
                </c:pt>
                <c:pt idx="7130">
                  <c:v>11</c:v>
                </c:pt>
                <c:pt idx="7131">
                  <c:v>11</c:v>
                </c:pt>
                <c:pt idx="7132">
                  <c:v>11</c:v>
                </c:pt>
                <c:pt idx="7133">
                  <c:v>11</c:v>
                </c:pt>
                <c:pt idx="7134">
                  <c:v>11</c:v>
                </c:pt>
                <c:pt idx="7135">
                  <c:v>11</c:v>
                </c:pt>
                <c:pt idx="7136">
                  <c:v>11</c:v>
                </c:pt>
                <c:pt idx="7137">
                  <c:v>11</c:v>
                </c:pt>
                <c:pt idx="7138">
                  <c:v>11</c:v>
                </c:pt>
                <c:pt idx="7139">
                  <c:v>11</c:v>
                </c:pt>
                <c:pt idx="7140">
                  <c:v>11</c:v>
                </c:pt>
                <c:pt idx="7141">
                  <c:v>11</c:v>
                </c:pt>
                <c:pt idx="7142">
                  <c:v>11</c:v>
                </c:pt>
                <c:pt idx="7143">
                  <c:v>11</c:v>
                </c:pt>
                <c:pt idx="7144">
                  <c:v>11</c:v>
                </c:pt>
                <c:pt idx="7145">
                  <c:v>11</c:v>
                </c:pt>
                <c:pt idx="7146">
                  <c:v>11</c:v>
                </c:pt>
                <c:pt idx="7147">
                  <c:v>11</c:v>
                </c:pt>
                <c:pt idx="7148">
                  <c:v>11</c:v>
                </c:pt>
                <c:pt idx="7149">
                  <c:v>11</c:v>
                </c:pt>
                <c:pt idx="7150">
                  <c:v>11</c:v>
                </c:pt>
                <c:pt idx="7151">
                  <c:v>11</c:v>
                </c:pt>
                <c:pt idx="7152">
                  <c:v>11</c:v>
                </c:pt>
                <c:pt idx="7153">
                  <c:v>11</c:v>
                </c:pt>
                <c:pt idx="7154">
                  <c:v>11</c:v>
                </c:pt>
                <c:pt idx="7155">
                  <c:v>11</c:v>
                </c:pt>
                <c:pt idx="7156">
                  <c:v>11</c:v>
                </c:pt>
                <c:pt idx="7157">
                  <c:v>11</c:v>
                </c:pt>
                <c:pt idx="7158">
                  <c:v>11</c:v>
                </c:pt>
                <c:pt idx="7159">
                  <c:v>11</c:v>
                </c:pt>
                <c:pt idx="7160">
                  <c:v>11</c:v>
                </c:pt>
                <c:pt idx="7161">
                  <c:v>11</c:v>
                </c:pt>
                <c:pt idx="7162">
                  <c:v>11</c:v>
                </c:pt>
                <c:pt idx="7163">
                  <c:v>11</c:v>
                </c:pt>
                <c:pt idx="7164">
                  <c:v>11</c:v>
                </c:pt>
                <c:pt idx="7165">
                  <c:v>11</c:v>
                </c:pt>
                <c:pt idx="7166">
                  <c:v>11</c:v>
                </c:pt>
                <c:pt idx="7167">
                  <c:v>11</c:v>
                </c:pt>
                <c:pt idx="7168">
                  <c:v>11</c:v>
                </c:pt>
                <c:pt idx="7169">
                  <c:v>11</c:v>
                </c:pt>
                <c:pt idx="7170">
                  <c:v>11</c:v>
                </c:pt>
                <c:pt idx="7171">
                  <c:v>11</c:v>
                </c:pt>
                <c:pt idx="7172">
                  <c:v>11</c:v>
                </c:pt>
                <c:pt idx="7173">
                  <c:v>11</c:v>
                </c:pt>
                <c:pt idx="7174">
                  <c:v>11</c:v>
                </c:pt>
                <c:pt idx="7175">
                  <c:v>11</c:v>
                </c:pt>
                <c:pt idx="7176">
                  <c:v>11</c:v>
                </c:pt>
                <c:pt idx="7177">
                  <c:v>11</c:v>
                </c:pt>
                <c:pt idx="7178">
                  <c:v>11</c:v>
                </c:pt>
                <c:pt idx="7179">
                  <c:v>11</c:v>
                </c:pt>
                <c:pt idx="7180">
                  <c:v>11</c:v>
                </c:pt>
                <c:pt idx="7181">
                  <c:v>11</c:v>
                </c:pt>
                <c:pt idx="7182">
                  <c:v>11</c:v>
                </c:pt>
                <c:pt idx="7183">
                  <c:v>11</c:v>
                </c:pt>
                <c:pt idx="7184">
                  <c:v>11</c:v>
                </c:pt>
                <c:pt idx="7185">
                  <c:v>11</c:v>
                </c:pt>
                <c:pt idx="7186">
                  <c:v>11</c:v>
                </c:pt>
                <c:pt idx="7187">
                  <c:v>11</c:v>
                </c:pt>
                <c:pt idx="7188">
                  <c:v>11</c:v>
                </c:pt>
                <c:pt idx="7189">
                  <c:v>11</c:v>
                </c:pt>
                <c:pt idx="7190">
                  <c:v>11</c:v>
                </c:pt>
                <c:pt idx="7191">
                  <c:v>11</c:v>
                </c:pt>
                <c:pt idx="7192">
                  <c:v>11</c:v>
                </c:pt>
                <c:pt idx="7193">
                  <c:v>11</c:v>
                </c:pt>
                <c:pt idx="7194">
                  <c:v>11</c:v>
                </c:pt>
                <c:pt idx="7195">
                  <c:v>11</c:v>
                </c:pt>
                <c:pt idx="7196">
                  <c:v>11</c:v>
                </c:pt>
                <c:pt idx="7197">
                  <c:v>11</c:v>
                </c:pt>
                <c:pt idx="7198">
                  <c:v>11</c:v>
                </c:pt>
                <c:pt idx="7199">
                  <c:v>11</c:v>
                </c:pt>
                <c:pt idx="7200">
                  <c:v>11</c:v>
                </c:pt>
                <c:pt idx="7201">
                  <c:v>11</c:v>
                </c:pt>
                <c:pt idx="7202">
                  <c:v>11</c:v>
                </c:pt>
                <c:pt idx="7203">
                  <c:v>11</c:v>
                </c:pt>
                <c:pt idx="7204">
                  <c:v>11</c:v>
                </c:pt>
                <c:pt idx="7205">
                  <c:v>11</c:v>
                </c:pt>
                <c:pt idx="7206">
                  <c:v>11</c:v>
                </c:pt>
                <c:pt idx="7207">
                  <c:v>11</c:v>
                </c:pt>
                <c:pt idx="7208">
                  <c:v>11</c:v>
                </c:pt>
                <c:pt idx="7209">
                  <c:v>11</c:v>
                </c:pt>
                <c:pt idx="7210">
                  <c:v>11</c:v>
                </c:pt>
                <c:pt idx="7211">
                  <c:v>11</c:v>
                </c:pt>
                <c:pt idx="7212">
                  <c:v>11</c:v>
                </c:pt>
                <c:pt idx="7213">
                  <c:v>11</c:v>
                </c:pt>
                <c:pt idx="7214">
                  <c:v>11</c:v>
                </c:pt>
                <c:pt idx="7215">
                  <c:v>11</c:v>
                </c:pt>
                <c:pt idx="7216">
                  <c:v>11</c:v>
                </c:pt>
                <c:pt idx="7217">
                  <c:v>11</c:v>
                </c:pt>
                <c:pt idx="7218">
                  <c:v>11</c:v>
                </c:pt>
                <c:pt idx="7219">
                  <c:v>11</c:v>
                </c:pt>
                <c:pt idx="7220">
                  <c:v>11</c:v>
                </c:pt>
                <c:pt idx="7221">
                  <c:v>11</c:v>
                </c:pt>
                <c:pt idx="7222">
                  <c:v>11</c:v>
                </c:pt>
                <c:pt idx="7223">
                  <c:v>11</c:v>
                </c:pt>
                <c:pt idx="7224">
                  <c:v>11</c:v>
                </c:pt>
                <c:pt idx="7225">
                  <c:v>11</c:v>
                </c:pt>
                <c:pt idx="7226">
                  <c:v>11</c:v>
                </c:pt>
                <c:pt idx="7227">
                  <c:v>11</c:v>
                </c:pt>
                <c:pt idx="7228">
                  <c:v>11</c:v>
                </c:pt>
                <c:pt idx="7229">
                  <c:v>11</c:v>
                </c:pt>
                <c:pt idx="7230">
                  <c:v>11</c:v>
                </c:pt>
                <c:pt idx="7231">
                  <c:v>11</c:v>
                </c:pt>
                <c:pt idx="7232">
                  <c:v>11</c:v>
                </c:pt>
                <c:pt idx="7233">
                  <c:v>11</c:v>
                </c:pt>
                <c:pt idx="7234">
                  <c:v>11</c:v>
                </c:pt>
                <c:pt idx="7235">
                  <c:v>11</c:v>
                </c:pt>
                <c:pt idx="7236">
                  <c:v>11</c:v>
                </c:pt>
                <c:pt idx="7237">
                  <c:v>11</c:v>
                </c:pt>
                <c:pt idx="7238">
                  <c:v>11</c:v>
                </c:pt>
                <c:pt idx="7239">
                  <c:v>11</c:v>
                </c:pt>
                <c:pt idx="7240">
                  <c:v>11</c:v>
                </c:pt>
                <c:pt idx="7241">
                  <c:v>11</c:v>
                </c:pt>
                <c:pt idx="7242">
                  <c:v>11</c:v>
                </c:pt>
                <c:pt idx="7243">
                  <c:v>11</c:v>
                </c:pt>
                <c:pt idx="7244">
                  <c:v>11</c:v>
                </c:pt>
                <c:pt idx="7245">
                  <c:v>11</c:v>
                </c:pt>
                <c:pt idx="7246">
                  <c:v>11</c:v>
                </c:pt>
                <c:pt idx="7247">
                  <c:v>11</c:v>
                </c:pt>
                <c:pt idx="7248">
                  <c:v>11</c:v>
                </c:pt>
                <c:pt idx="7249">
                  <c:v>11</c:v>
                </c:pt>
                <c:pt idx="7250">
                  <c:v>11</c:v>
                </c:pt>
                <c:pt idx="7251">
                  <c:v>11</c:v>
                </c:pt>
                <c:pt idx="7252">
                  <c:v>11</c:v>
                </c:pt>
                <c:pt idx="7253">
                  <c:v>11</c:v>
                </c:pt>
                <c:pt idx="7254">
                  <c:v>11</c:v>
                </c:pt>
                <c:pt idx="7255">
                  <c:v>11</c:v>
                </c:pt>
                <c:pt idx="7256">
                  <c:v>11</c:v>
                </c:pt>
                <c:pt idx="7257">
                  <c:v>11</c:v>
                </c:pt>
                <c:pt idx="7258">
                  <c:v>11</c:v>
                </c:pt>
                <c:pt idx="7259">
                  <c:v>11</c:v>
                </c:pt>
                <c:pt idx="7260">
                  <c:v>11</c:v>
                </c:pt>
                <c:pt idx="7261">
                  <c:v>11</c:v>
                </c:pt>
                <c:pt idx="7262">
                  <c:v>11</c:v>
                </c:pt>
                <c:pt idx="7263">
                  <c:v>11</c:v>
                </c:pt>
                <c:pt idx="7264">
                  <c:v>11</c:v>
                </c:pt>
                <c:pt idx="7265">
                  <c:v>11</c:v>
                </c:pt>
                <c:pt idx="7266">
                  <c:v>11</c:v>
                </c:pt>
                <c:pt idx="7267">
                  <c:v>11</c:v>
                </c:pt>
                <c:pt idx="7268">
                  <c:v>11</c:v>
                </c:pt>
                <c:pt idx="7269">
                  <c:v>11</c:v>
                </c:pt>
                <c:pt idx="7270">
                  <c:v>11</c:v>
                </c:pt>
                <c:pt idx="7271">
                  <c:v>11</c:v>
                </c:pt>
                <c:pt idx="7272">
                  <c:v>11</c:v>
                </c:pt>
                <c:pt idx="7273">
                  <c:v>11</c:v>
                </c:pt>
                <c:pt idx="7274">
                  <c:v>11</c:v>
                </c:pt>
                <c:pt idx="7275">
                  <c:v>11</c:v>
                </c:pt>
                <c:pt idx="7276">
                  <c:v>11</c:v>
                </c:pt>
                <c:pt idx="7277">
                  <c:v>11</c:v>
                </c:pt>
                <c:pt idx="7278">
                  <c:v>11</c:v>
                </c:pt>
                <c:pt idx="7279">
                  <c:v>11</c:v>
                </c:pt>
                <c:pt idx="7280">
                  <c:v>11</c:v>
                </c:pt>
                <c:pt idx="7281">
                  <c:v>11</c:v>
                </c:pt>
                <c:pt idx="7282">
                  <c:v>11</c:v>
                </c:pt>
                <c:pt idx="7283">
                  <c:v>11</c:v>
                </c:pt>
                <c:pt idx="7284">
                  <c:v>11</c:v>
                </c:pt>
                <c:pt idx="7285">
                  <c:v>11</c:v>
                </c:pt>
                <c:pt idx="7286">
                  <c:v>11</c:v>
                </c:pt>
                <c:pt idx="7287">
                  <c:v>11</c:v>
                </c:pt>
                <c:pt idx="7288">
                  <c:v>11</c:v>
                </c:pt>
                <c:pt idx="7289">
                  <c:v>11</c:v>
                </c:pt>
                <c:pt idx="7290">
                  <c:v>11</c:v>
                </c:pt>
                <c:pt idx="7291">
                  <c:v>11</c:v>
                </c:pt>
                <c:pt idx="7292">
                  <c:v>11</c:v>
                </c:pt>
                <c:pt idx="7293">
                  <c:v>11</c:v>
                </c:pt>
                <c:pt idx="7294">
                  <c:v>11</c:v>
                </c:pt>
                <c:pt idx="7295">
                  <c:v>11</c:v>
                </c:pt>
                <c:pt idx="7296">
                  <c:v>11</c:v>
                </c:pt>
                <c:pt idx="7297">
                  <c:v>11</c:v>
                </c:pt>
                <c:pt idx="7298">
                  <c:v>11</c:v>
                </c:pt>
                <c:pt idx="7299">
                  <c:v>11</c:v>
                </c:pt>
                <c:pt idx="7300">
                  <c:v>11</c:v>
                </c:pt>
                <c:pt idx="7301">
                  <c:v>11</c:v>
                </c:pt>
                <c:pt idx="7302">
                  <c:v>11</c:v>
                </c:pt>
                <c:pt idx="7303">
                  <c:v>11</c:v>
                </c:pt>
                <c:pt idx="7304">
                  <c:v>11</c:v>
                </c:pt>
                <c:pt idx="7305">
                  <c:v>11</c:v>
                </c:pt>
                <c:pt idx="7306">
                  <c:v>11</c:v>
                </c:pt>
                <c:pt idx="7307">
                  <c:v>11</c:v>
                </c:pt>
                <c:pt idx="7308">
                  <c:v>11</c:v>
                </c:pt>
                <c:pt idx="7309">
                  <c:v>11</c:v>
                </c:pt>
                <c:pt idx="7310">
                  <c:v>11</c:v>
                </c:pt>
                <c:pt idx="7311">
                  <c:v>11</c:v>
                </c:pt>
                <c:pt idx="7312">
                  <c:v>11</c:v>
                </c:pt>
                <c:pt idx="7313">
                  <c:v>11</c:v>
                </c:pt>
                <c:pt idx="7314">
                  <c:v>11</c:v>
                </c:pt>
                <c:pt idx="7315">
                  <c:v>11</c:v>
                </c:pt>
                <c:pt idx="7316">
                  <c:v>11</c:v>
                </c:pt>
                <c:pt idx="7317">
                  <c:v>11</c:v>
                </c:pt>
                <c:pt idx="7318">
                  <c:v>11</c:v>
                </c:pt>
                <c:pt idx="7319">
                  <c:v>11</c:v>
                </c:pt>
                <c:pt idx="7320">
                  <c:v>11</c:v>
                </c:pt>
                <c:pt idx="7321">
                  <c:v>11</c:v>
                </c:pt>
                <c:pt idx="7322">
                  <c:v>11</c:v>
                </c:pt>
                <c:pt idx="7323">
                  <c:v>11</c:v>
                </c:pt>
                <c:pt idx="7324">
                  <c:v>11</c:v>
                </c:pt>
                <c:pt idx="7325">
                  <c:v>11</c:v>
                </c:pt>
                <c:pt idx="7326">
                  <c:v>11</c:v>
                </c:pt>
                <c:pt idx="7327">
                  <c:v>11</c:v>
                </c:pt>
                <c:pt idx="7328">
                  <c:v>11</c:v>
                </c:pt>
                <c:pt idx="7329">
                  <c:v>11</c:v>
                </c:pt>
                <c:pt idx="7330">
                  <c:v>11</c:v>
                </c:pt>
                <c:pt idx="7331">
                  <c:v>11</c:v>
                </c:pt>
                <c:pt idx="7332">
                  <c:v>15</c:v>
                </c:pt>
                <c:pt idx="7333">
                  <c:v>15</c:v>
                </c:pt>
                <c:pt idx="7334">
                  <c:v>15</c:v>
                </c:pt>
                <c:pt idx="7335">
                  <c:v>15</c:v>
                </c:pt>
                <c:pt idx="7336">
                  <c:v>15</c:v>
                </c:pt>
                <c:pt idx="7337">
                  <c:v>15</c:v>
                </c:pt>
                <c:pt idx="7338">
                  <c:v>15</c:v>
                </c:pt>
                <c:pt idx="7339">
                  <c:v>15</c:v>
                </c:pt>
                <c:pt idx="7340">
                  <c:v>15</c:v>
                </c:pt>
                <c:pt idx="7341">
                  <c:v>15</c:v>
                </c:pt>
                <c:pt idx="7342">
                  <c:v>15</c:v>
                </c:pt>
                <c:pt idx="7343">
                  <c:v>15</c:v>
                </c:pt>
                <c:pt idx="7344">
                  <c:v>15</c:v>
                </c:pt>
                <c:pt idx="7345">
                  <c:v>15</c:v>
                </c:pt>
                <c:pt idx="7346">
                  <c:v>15</c:v>
                </c:pt>
                <c:pt idx="7347">
                  <c:v>15</c:v>
                </c:pt>
                <c:pt idx="7348">
                  <c:v>15</c:v>
                </c:pt>
                <c:pt idx="7349">
                  <c:v>11</c:v>
                </c:pt>
                <c:pt idx="7350">
                  <c:v>11</c:v>
                </c:pt>
                <c:pt idx="7351">
                  <c:v>11</c:v>
                </c:pt>
                <c:pt idx="7352">
                  <c:v>11</c:v>
                </c:pt>
                <c:pt idx="7353">
                  <c:v>11</c:v>
                </c:pt>
                <c:pt idx="7354">
                  <c:v>11</c:v>
                </c:pt>
                <c:pt idx="7355">
                  <c:v>11</c:v>
                </c:pt>
                <c:pt idx="7356">
                  <c:v>11</c:v>
                </c:pt>
                <c:pt idx="7357">
                  <c:v>11</c:v>
                </c:pt>
                <c:pt idx="7358">
                  <c:v>11</c:v>
                </c:pt>
                <c:pt idx="7359">
                  <c:v>11</c:v>
                </c:pt>
                <c:pt idx="7360">
                  <c:v>11</c:v>
                </c:pt>
                <c:pt idx="7361">
                  <c:v>11</c:v>
                </c:pt>
                <c:pt idx="7362">
                  <c:v>11</c:v>
                </c:pt>
                <c:pt idx="7363">
                  <c:v>11</c:v>
                </c:pt>
                <c:pt idx="7364">
                  <c:v>11</c:v>
                </c:pt>
                <c:pt idx="7365">
                  <c:v>11</c:v>
                </c:pt>
                <c:pt idx="7366">
                  <c:v>11</c:v>
                </c:pt>
                <c:pt idx="7367">
                  <c:v>11</c:v>
                </c:pt>
                <c:pt idx="7368">
                  <c:v>11</c:v>
                </c:pt>
                <c:pt idx="7369">
                  <c:v>11</c:v>
                </c:pt>
                <c:pt idx="7370">
                  <c:v>11</c:v>
                </c:pt>
                <c:pt idx="7371">
                  <c:v>11</c:v>
                </c:pt>
                <c:pt idx="7372">
                  <c:v>11</c:v>
                </c:pt>
                <c:pt idx="7373">
                  <c:v>11</c:v>
                </c:pt>
                <c:pt idx="7374">
                  <c:v>11</c:v>
                </c:pt>
                <c:pt idx="7375">
                  <c:v>11</c:v>
                </c:pt>
                <c:pt idx="7376">
                  <c:v>11</c:v>
                </c:pt>
                <c:pt idx="7377">
                  <c:v>11</c:v>
                </c:pt>
                <c:pt idx="7378">
                  <c:v>11</c:v>
                </c:pt>
                <c:pt idx="7379">
                  <c:v>11</c:v>
                </c:pt>
                <c:pt idx="7380">
                  <c:v>11</c:v>
                </c:pt>
                <c:pt idx="7381">
                  <c:v>11</c:v>
                </c:pt>
                <c:pt idx="7382">
                  <c:v>11</c:v>
                </c:pt>
                <c:pt idx="7383">
                  <c:v>11</c:v>
                </c:pt>
                <c:pt idx="7384">
                  <c:v>11</c:v>
                </c:pt>
                <c:pt idx="7385">
                  <c:v>11</c:v>
                </c:pt>
                <c:pt idx="7386">
                  <c:v>11</c:v>
                </c:pt>
                <c:pt idx="7387">
                  <c:v>11</c:v>
                </c:pt>
                <c:pt idx="7388">
                  <c:v>11</c:v>
                </c:pt>
                <c:pt idx="7389">
                  <c:v>11</c:v>
                </c:pt>
                <c:pt idx="7390">
                  <c:v>11</c:v>
                </c:pt>
                <c:pt idx="7391">
                  <c:v>11</c:v>
                </c:pt>
                <c:pt idx="7392">
                  <c:v>11</c:v>
                </c:pt>
                <c:pt idx="7393">
                  <c:v>11</c:v>
                </c:pt>
                <c:pt idx="7394">
                  <c:v>11</c:v>
                </c:pt>
                <c:pt idx="7395">
                  <c:v>11</c:v>
                </c:pt>
                <c:pt idx="7396">
                  <c:v>11</c:v>
                </c:pt>
                <c:pt idx="7397">
                  <c:v>11</c:v>
                </c:pt>
                <c:pt idx="7398">
                  <c:v>11</c:v>
                </c:pt>
                <c:pt idx="7399">
                  <c:v>11</c:v>
                </c:pt>
                <c:pt idx="7400">
                  <c:v>11</c:v>
                </c:pt>
                <c:pt idx="7401">
                  <c:v>11</c:v>
                </c:pt>
                <c:pt idx="7402">
                  <c:v>11</c:v>
                </c:pt>
                <c:pt idx="7403">
                  <c:v>11</c:v>
                </c:pt>
                <c:pt idx="7404">
                  <c:v>11</c:v>
                </c:pt>
                <c:pt idx="7405">
                  <c:v>11</c:v>
                </c:pt>
                <c:pt idx="7406">
                  <c:v>11</c:v>
                </c:pt>
                <c:pt idx="7407">
                  <c:v>11</c:v>
                </c:pt>
                <c:pt idx="7408">
                  <c:v>11</c:v>
                </c:pt>
                <c:pt idx="7409">
                  <c:v>11</c:v>
                </c:pt>
                <c:pt idx="7410">
                  <c:v>11</c:v>
                </c:pt>
                <c:pt idx="7411">
                  <c:v>11</c:v>
                </c:pt>
                <c:pt idx="7412">
                  <c:v>11</c:v>
                </c:pt>
                <c:pt idx="7413">
                  <c:v>11</c:v>
                </c:pt>
                <c:pt idx="7414">
                  <c:v>11</c:v>
                </c:pt>
                <c:pt idx="7415">
                  <c:v>11</c:v>
                </c:pt>
                <c:pt idx="7416">
                  <c:v>11</c:v>
                </c:pt>
                <c:pt idx="7417">
                  <c:v>11</c:v>
                </c:pt>
                <c:pt idx="7418">
                  <c:v>11</c:v>
                </c:pt>
                <c:pt idx="7419">
                  <c:v>11</c:v>
                </c:pt>
                <c:pt idx="7420">
                  <c:v>11</c:v>
                </c:pt>
                <c:pt idx="7421">
                  <c:v>11</c:v>
                </c:pt>
                <c:pt idx="7422">
                  <c:v>11</c:v>
                </c:pt>
                <c:pt idx="7423">
                  <c:v>11</c:v>
                </c:pt>
                <c:pt idx="7424">
                  <c:v>11</c:v>
                </c:pt>
                <c:pt idx="7425">
                  <c:v>11</c:v>
                </c:pt>
                <c:pt idx="7426">
                  <c:v>11</c:v>
                </c:pt>
                <c:pt idx="7427">
                  <c:v>11</c:v>
                </c:pt>
                <c:pt idx="7428">
                  <c:v>11</c:v>
                </c:pt>
                <c:pt idx="7429">
                  <c:v>11</c:v>
                </c:pt>
                <c:pt idx="7430">
                  <c:v>11</c:v>
                </c:pt>
                <c:pt idx="7431">
                  <c:v>11</c:v>
                </c:pt>
                <c:pt idx="7432">
                  <c:v>11</c:v>
                </c:pt>
                <c:pt idx="7433">
                  <c:v>11</c:v>
                </c:pt>
                <c:pt idx="7434">
                  <c:v>11</c:v>
                </c:pt>
                <c:pt idx="7435">
                  <c:v>11</c:v>
                </c:pt>
                <c:pt idx="7436">
                  <c:v>11</c:v>
                </c:pt>
                <c:pt idx="7437">
                  <c:v>11</c:v>
                </c:pt>
                <c:pt idx="7438">
                  <c:v>11</c:v>
                </c:pt>
                <c:pt idx="7439">
                  <c:v>11</c:v>
                </c:pt>
                <c:pt idx="7440">
                  <c:v>11</c:v>
                </c:pt>
                <c:pt idx="7441">
                  <c:v>11</c:v>
                </c:pt>
                <c:pt idx="7442">
                  <c:v>11</c:v>
                </c:pt>
                <c:pt idx="7443">
                  <c:v>11</c:v>
                </c:pt>
                <c:pt idx="7444">
                  <c:v>11</c:v>
                </c:pt>
                <c:pt idx="7445">
                  <c:v>11</c:v>
                </c:pt>
                <c:pt idx="7446">
                  <c:v>11</c:v>
                </c:pt>
                <c:pt idx="7447">
                  <c:v>11</c:v>
                </c:pt>
                <c:pt idx="7448">
                  <c:v>11</c:v>
                </c:pt>
                <c:pt idx="7449">
                  <c:v>11</c:v>
                </c:pt>
                <c:pt idx="7450">
                  <c:v>11</c:v>
                </c:pt>
                <c:pt idx="7451">
                  <c:v>11</c:v>
                </c:pt>
                <c:pt idx="7452">
                  <c:v>11</c:v>
                </c:pt>
                <c:pt idx="7453">
                  <c:v>11</c:v>
                </c:pt>
                <c:pt idx="7454">
                  <c:v>11</c:v>
                </c:pt>
                <c:pt idx="7455">
                  <c:v>11</c:v>
                </c:pt>
                <c:pt idx="7456">
                  <c:v>11</c:v>
                </c:pt>
                <c:pt idx="7457">
                  <c:v>11</c:v>
                </c:pt>
                <c:pt idx="7458">
                  <c:v>11</c:v>
                </c:pt>
                <c:pt idx="7459">
                  <c:v>11</c:v>
                </c:pt>
                <c:pt idx="7460">
                  <c:v>11</c:v>
                </c:pt>
                <c:pt idx="7461">
                  <c:v>11</c:v>
                </c:pt>
                <c:pt idx="7462">
                  <c:v>11</c:v>
                </c:pt>
                <c:pt idx="7463">
                  <c:v>11</c:v>
                </c:pt>
                <c:pt idx="7464">
                  <c:v>11</c:v>
                </c:pt>
                <c:pt idx="7465">
                  <c:v>11</c:v>
                </c:pt>
                <c:pt idx="7466">
                  <c:v>11</c:v>
                </c:pt>
                <c:pt idx="7467">
                  <c:v>11</c:v>
                </c:pt>
                <c:pt idx="7468">
                  <c:v>11</c:v>
                </c:pt>
                <c:pt idx="7469">
                  <c:v>11</c:v>
                </c:pt>
                <c:pt idx="7470">
                  <c:v>11</c:v>
                </c:pt>
                <c:pt idx="7471">
                  <c:v>11</c:v>
                </c:pt>
                <c:pt idx="7472">
                  <c:v>11</c:v>
                </c:pt>
                <c:pt idx="7473">
                  <c:v>11</c:v>
                </c:pt>
                <c:pt idx="7474">
                  <c:v>11</c:v>
                </c:pt>
                <c:pt idx="7475">
                  <c:v>11</c:v>
                </c:pt>
                <c:pt idx="7476">
                  <c:v>11</c:v>
                </c:pt>
                <c:pt idx="7477">
                  <c:v>11</c:v>
                </c:pt>
                <c:pt idx="7478">
                  <c:v>11</c:v>
                </c:pt>
                <c:pt idx="7479">
                  <c:v>11</c:v>
                </c:pt>
                <c:pt idx="7480">
                  <c:v>11</c:v>
                </c:pt>
                <c:pt idx="7481">
                  <c:v>11</c:v>
                </c:pt>
                <c:pt idx="7482">
                  <c:v>11</c:v>
                </c:pt>
                <c:pt idx="7483">
                  <c:v>11</c:v>
                </c:pt>
                <c:pt idx="7484">
                  <c:v>11</c:v>
                </c:pt>
                <c:pt idx="7485">
                  <c:v>11</c:v>
                </c:pt>
                <c:pt idx="7486">
                  <c:v>11</c:v>
                </c:pt>
                <c:pt idx="7487">
                  <c:v>11</c:v>
                </c:pt>
                <c:pt idx="7488">
                  <c:v>11</c:v>
                </c:pt>
                <c:pt idx="7489">
                  <c:v>11</c:v>
                </c:pt>
                <c:pt idx="7490">
                  <c:v>11</c:v>
                </c:pt>
                <c:pt idx="7491">
                  <c:v>11</c:v>
                </c:pt>
                <c:pt idx="7492">
                  <c:v>11</c:v>
                </c:pt>
                <c:pt idx="7493">
                  <c:v>11</c:v>
                </c:pt>
                <c:pt idx="7494">
                  <c:v>11</c:v>
                </c:pt>
                <c:pt idx="7495">
                  <c:v>11</c:v>
                </c:pt>
                <c:pt idx="7496">
                  <c:v>11</c:v>
                </c:pt>
                <c:pt idx="7497">
                  <c:v>11</c:v>
                </c:pt>
                <c:pt idx="7498">
                  <c:v>11</c:v>
                </c:pt>
                <c:pt idx="7499">
                  <c:v>11</c:v>
                </c:pt>
                <c:pt idx="7500">
                  <c:v>11</c:v>
                </c:pt>
                <c:pt idx="7501">
                  <c:v>11</c:v>
                </c:pt>
                <c:pt idx="7502">
                  <c:v>11</c:v>
                </c:pt>
                <c:pt idx="7503">
                  <c:v>11</c:v>
                </c:pt>
                <c:pt idx="7504">
                  <c:v>11</c:v>
                </c:pt>
                <c:pt idx="7505">
                  <c:v>11</c:v>
                </c:pt>
                <c:pt idx="7506">
                  <c:v>11</c:v>
                </c:pt>
                <c:pt idx="7507">
                  <c:v>11</c:v>
                </c:pt>
                <c:pt idx="7508">
                  <c:v>11</c:v>
                </c:pt>
                <c:pt idx="7509">
                  <c:v>11</c:v>
                </c:pt>
                <c:pt idx="7510">
                  <c:v>11</c:v>
                </c:pt>
                <c:pt idx="7511">
                  <c:v>11</c:v>
                </c:pt>
                <c:pt idx="7512">
                  <c:v>11</c:v>
                </c:pt>
                <c:pt idx="7513">
                  <c:v>11</c:v>
                </c:pt>
                <c:pt idx="7514">
                  <c:v>11</c:v>
                </c:pt>
                <c:pt idx="7515">
                  <c:v>11</c:v>
                </c:pt>
                <c:pt idx="7516">
                  <c:v>11</c:v>
                </c:pt>
                <c:pt idx="7517">
                  <c:v>11</c:v>
                </c:pt>
                <c:pt idx="7518">
                  <c:v>11</c:v>
                </c:pt>
                <c:pt idx="7519">
                  <c:v>11</c:v>
                </c:pt>
                <c:pt idx="7520">
                  <c:v>11</c:v>
                </c:pt>
                <c:pt idx="7521">
                  <c:v>11</c:v>
                </c:pt>
                <c:pt idx="7522">
                  <c:v>11</c:v>
                </c:pt>
                <c:pt idx="7523">
                  <c:v>11</c:v>
                </c:pt>
                <c:pt idx="7524">
                  <c:v>11</c:v>
                </c:pt>
                <c:pt idx="7525">
                  <c:v>11</c:v>
                </c:pt>
                <c:pt idx="7526">
                  <c:v>11</c:v>
                </c:pt>
                <c:pt idx="7527">
                  <c:v>11</c:v>
                </c:pt>
                <c:pt idx="7528">
                  <c:v>11</c:v>
                </c:pt>
                <c:pt idx="7529">
                  <c:v>11</c:v>
                </c:pt>
                <c:pt idx="7530">
                  <c:v>11</c:v>
                </c:pt>
                <c:pt idx="7531">
                  <c:v>11</c:v>
                </c:pt>
                <c:pt idx="7532">
                  <c:v>11</c:v>
                </c:pt>
                <c:pt idx="7533">
                  <c:v>11</c:v>
                </c:pt>
                <c:pt idx="7534">
                  <c:v>11</c:v>
                </c:pt>
                <c:pt idx="7535">
                  <c:v>11</c:v>
                </c:pt>
                <c:pt idx="7536">
                  <c:v>11</c:v>
                </c:pt>
                <c:pt idx="7537">
                  <c:v>4</c:v>
                </c:pt>
                <c:pt idx="7538">
                  <c:v>4</c:v>
                </c:pt>
                <c:pt idx="7539">
                  <c:v>4</c:v>
                </c:pt>
                <c:pt idx="7540">
                  <c:v>4</c:v>
                </c:pt>
                <c:pt idx="7541">
                  <c:v>4</c:v>
                </c:pt>
                <c:pt idx="7542">
                  <c:v>4</c:v>
                </c:pt>
                <c:pt idx="7543">
                  <c:v>4</c:v>
                </c:pt>
                <c:pt idx="7544">
                  <c:v>4</c:v>
                </c:pt>
                <c:pt idx="7545">
                  <c:v>4</c:v>
                </c:pt>
                <c:pt idx="7546">
                  <c:v>4</c:v>
                </c:pt>
                <c:pt idx="7547">
                  <c:v>4</c:v>
                </c:pt>
                <c:pt idx="7548">
                  <c:v>4</c:v>
                </c:pt>
                <c:pt idx="7549">
                  <c:v>4</c:v>
                </c:pt>
                <c:pt idx="7550">
                  <c:v>4</c:v>
                </c:pt>
                <c:pt idx="7551">
                  <c:v>4</c:v>
                </c:pt>
                <c:pt idx="7552">
                  <c:v>4</c:v>
                </c:pt>
                <c:pt idx="7553">
                  <c:v>4</c:v>
                </c:pt>
                <c:pt idx="7554">
                  <c:v>4</c:v>
                </c:pt>
                <c:pt idx="7555">
                  <c:v>4</c:v>
                </c:pt>
                <c:pt idx="7556">
                  <c:v>4</c:v>
                </c:pt>
                <c:pt idx="7557">
                  <c:v>4</c:v>
                </c:pt>
                <c:pt idx="7558">
                  <c:v>4</c:v>
                </c:pt>
                <c:pt idx="7559">
                  <c:v>4</c:v>
                </c:pt>
                <c:pt idx="7560">
                  <c:v>4</c:v>
                </c:pt>
                <c:pt idx="7561">
                  <c:v>4</c:v>
                </c:pt>
                <c:pt idx="7562">
                  <c:v>4</c:v>
                </c:pt>
                <c:pt idx="7563">
                  <c:v>4</c:v>
                </c:pt>
                <c:pt idx="7564">
                  <c:v>4</c:v>
                </c:pt>
                <c:pt idx="7565">
                  <c:v>4</c:v>
                </c:pt>
                <c:pt idx="7566">
                  <c:v>4</c:v>
                </c:pt>
                <c:pt idx="7567">
                  <c:v>4</c:v>
                </c:pt>
                <c:pt idx="7568">
                  <c:v>4</c:v>
                </c:pt>
                <c:pt idx="7569">
                  <c:v>4</c:v>
                </c:pt>
                <c:pt idx="7570">
                  <c:v>4</c:v>
                </c:pt>
                <c:pt idx="7571">
                  <c:v>4</c:v>
                </c:pt>
                <c:pt idx="7572">
                  <c:v>4</c:v>
                </c:pt>
                <c:pt idx="7573">
                  <c:v>4</c:v>
                </c:pt>
                <c:pt idx="7574">
                  <c:v>4</c:v>
                </c:pt>
                <c:pt idx="7575">
                  <c:v>4</c:v>
                </c:pt>
                <c:pt idx="7576">
                  <c:v>4</c:v>
                </c:pt>
                <c:pt idx="7577">
                  <c:v>4</c:v>
                </c:pt>
                <c:pt idx="7578">
                  <c:v>4</c:v>
                </c:pt>
                <c:pt idx="7579">
                  <c:v>4</c:v>
                </c:pt>
                <c:pt idx="7580">
                  <c:v>4</c:v>
                </c:pt>
                <c:pt idx="7581">
                  <c:v>4</c:v>
                </c:pt>
                <c:pt idx="7582">
                  <c:v>4</c:v>
                </c:pt>
                <c:pt idx="7583">
                  <c:v>4</c:v>
                </c:pt>
                <c:pt idx="7584">
                  <c:v>4</c:v>
                </c:pt>
                <c:pt idx="7585">
                  <c:v>4</c:v>
                </c:pt>
                <c:pt idx="7586">
                  <c:v>4</c:v>
                </c:pt>
                <c:pt idx="7587">
                  <c:v>4</c:v>
                </c:pt>
                <c:pt idx="7588">
                  <c:v>4</c:v>
                </c:pt>
                <c:pt idx="7589">
                  <c:v>4</c:v>
                </c:pt>
                <c:pt idx="7590">
                  <c:v>4</c:v>
                </c:pt>
                <c:pt idx="7591">
                  <c:v>4</c:v>
                </c:pt>
                <c:pt idx="7592">
                  <c:v>4</c:v>
                </c:pt>
                <c:pt idx="7593">
                  <c:v>4</c:v>
                </c:pt>
                <c:pt idx="7594">
                  <c:v>1</c:v>
                </c:pt>
                <c:pt idx="7595">
                  <c:v>1</c:v>
                </c:pt>
                <c:pt idx="7596">
                  <c:v>1</c:v>
                </c:pt>
                <c:pt idx="7597">
                  <c:v>1</c:v>
                </c:pt>
                <c:pt idx="7598">
                  <c:v>1</c:v>
                </c:pt>
                <c:pt idx="7599">
                  <c:v>1</c:v>
                </c:pt>
                <c:pt idx="7600">
                  <c:v>1</c:v>
                </c:pt>
                <c:pt idx="7601">
                  <c:v>1</c:v>
                </c:pt>
                <c:pt idx="7602">
                  <c:v>1</c:v>
                </c:pt>
                <c:pt idx="7603">
                  <c:v>1</c:v>
                </c:pt>
                <c:pt idx="7604">
                  <c:v>16</c:v>
                </c:pt>
                <c:pt idx="7605">
                  <c:v>16</c:v>
                </c:pt>
                <c:pt idx="7606">
                  <c:v>16</c:v>
                </c:pt>
                <c:pt idx="7607">
                  <c:v>16</c:v>
                </c:pt>
                <c:pt idx="7608">
                  <c:v>16</c:v>
                </c:pt>
                <c:pt idx="7609">
                  <c:v>16</c:v>
                </c:pt>
                <c:pt idx="7610">
                  <c:v>16</c:v>
                </c:pt>
                <c:pt idx="7611">
                  <c:v>16</c:v>
                </c:pt>
                <c:pt idx="7612">
                  <c:v>16</c:v>
                </c:pt>
                <c:pt idx="7613">
                  <c:v>16</c:v>
                </c:pt>
                <c:pt idx="7614">
                  <c:v>16</c:v>
                </c:pt>
                <c:pt idx="7615">
                  <c:v>16</c:v>
                </c:pt>
                <c:pt idx="7616">
                  <c:v>16</c:v>
                </c:pt>
                <c:pt idx="7617">
                  <c:v>16</c:v>
                </c:pt>
                <c:pt idx="7618">
                  <c:v>16</c:v>
                </c:pt>
                <c:pt idx="7619">
                  <c:v>16</c:v>
                </c:pt>
                <c:pt idx="7620">
                  <c:v>16</c:v>
                </c:pt>
                <c:pt idx="7621">
                  <c:v>16</c:v>
                </c:pt>
                <c:pt idx="7622">
                  <c:v>16</c:v>
                </c:pt>
                <c:pt idx="7623">
                  <c:v>16</c:v>
                </c:pt>
                <c:pt idx="7624">
                  <c:v>16</c:v>
                </c:pt>
                <c:pt idx="7625">
                  <c:v>16</c:v>
                </c:pt>
                <c:pt idx="7626">
                  <c:v>16</c:v>
                </c:pt>
                <c:pt idx="7627">
                  <c:v>16</c:v>
                </c:pt>
                <c:pt idx="7628">
                  <c:v>16</c:v>
                </c:pt>
                <c:pt idx="7629">
                  <c:v>16</c:v>
                </c:pt>
                <c:pt idx="7630">
                  <c:v>16</c:v>
                </c:pt>
                <c:pt idx="7631">
                  <c:v>16</c:v>
                </c:pt>
                <c:pt idx="7632">
                  <c:v>16</c:v>
                </c:pt>
                <c:pt idx="7633">
                  <c:v>16</c:v>
                </c:pt>
                <c:pt idx="7634">
                  <c:v>16</c:v>
                </c:pt>
                <c:pt idx="7635">
                  <c:v>16</c:v>
                </c:pt>
                <c:pt idx="7636">
                  <c:v>16</c:v>
                </c:pt>
                <c:pt idx="7637">
                  <c:v>16</c:v>
                </c:pt>
                <c:pt idx="7638">
                  <c:v>16</c:v>
                </c:pt>
                <c:pt idx="7639">
                  <c:v>16</c:v>
                </c:pt>
                <c:pt idx="7640">
                  <c:v>16</c:v>
                </c:pt>
                <c:pt idx="7641">
                  <c:v>16</c:v>
                </c:pt>
                <c:pt idx="7642">
                  <c:v>16</c:v>
                </c:pt>
                <c:pt idx="7643">
                  <c:v>16</c:v>
                </c:pt>
                <c:pt idx="7644">
                  <c:v>16</c:v>
                </c:pt>
                <c:pt idx="7645">
                  <c:v>16</c:v>
                </c:pt>
                <c:pt idx="7646">
                  <c:v>16</c:v>
                </c:pt>
                <c:pt idx="7647">
                  <c:v>16</c:v>
                </c:pt>
                <c:pt idx="7648">
                  <c:v>16</c:v>
                </c:pt>
                <c:pt idx="7649">
                  <c:v>16</c:v>
                </c:pt>
                <c:pt idx="7650">
                  <c:v>16</c:v>
                </c:pt>
                <c:pt idx="7651">
                  <c:v>16</c:v>
                </c:pt>
                <c:pt idx="7652">
                  <c:v>16</c:v>
                </c:pt>
                <c:pt idx="7653">
                  <c:v>16</c:v>
                </c:pt>
                <c:pt idx="7654">
                  <c:v>16</c:v>
                </c:pt>
                <c:pt idx="7655">
                  <c:v>16</c:v>
                </c:pt>
                <c:pt idx="7656">
                  <c:v>16</c:v>
                </c:pt>
                <c:pt idx="7657">
                  <c:v>16</c:v>
                </c:pt>
                <c:pt idx="7658">
                  <c:v>16</c:v>
                </c:pt>
                <c:pt idx="7659">
                  <c:v>16</c:v>
                </c:pt>
                <c:pt idx="7660">
                  <c:v>16</c:v>
                </c:pt>
                <c:pt idx="7661">
                  <c:v>16</c:v>
                </c:pt>
                <c:pt idx="7662">
                  <c:v>16</c:v>
                </c:pt>
                <c:pt idx="7663">
                  <c:v>16</c:v>
                </c:pt>
                <c:pt idx="7664">
                  <c:v>16</c:v>
                </c:pt>
                <c:pt idx="7665">
                  <c:v>16</c:v>
                </c:pt>
                <c:pt idx="7666">
                  <c:v>16</c:v>
                </c:pt>
                <c:pt idx="7667">
                  <c:v>16</c:v>
                </c:pt>
                <c:pt idx="7668">
                  <c:v>16</c:v>
                </c:pt>
                <c:pt idx="7669">
                  <c:v>16</c:v>
                </c:pt>
                <c:pt idx="7670">
                  <c:v>16</c:v>
                </c:pt>
                <c:pt idx="7671">
                  <c:v>16</c:v>
                </c:pt>
                <c:pt idx="7672">
                  <c:v>16</c:v>
                </c:pt>
                <c:pt idx="7673">
                  <c:v>16</c:v>
                </c:pt>
                <c:pt idx="7674">
                  <c:v>16</c:v>
                </c:pt>
                <c:pt idx="7675">
                  <c:v>16</c:v>
                </c:pt>
                <c:pt idx="7676">
                  <c:v>16</c:v>
                </c:pt>
                <c:pt idx="7677">
                  <c:v>16</c:v>
                </c:pt>
                <c:pt idx="7678">
                  <c:v>16</c:v>
                </c:pt>
                <c:pt idx="7679">
                  <c:v>16</c:v>
                </c:pt>
                <c:pt idx="7680">
                  <c:v>16</c:v>
                </c:pt>
                <c:pt idx="7681">
                  <c:v>16</c:v>
                </c:pt>
                <c:pt idx="7682">
                  <c:v>16</c:v>
                </c:pt>
                <c:pt idx="7683">
                  <c:v>16</c:v>
                </c:pt>
                <c:pt idx="7684">
                  <c:v>16</c:v>
                </c:pt>
                <c:pt idx="7685">
                  <c:v>16</c:v>
                </c:pt>
                <c:pt idx="7686">
                  <c:v>16</c:v>
                </c:pt>
                <c:pt idx="7687">
                  <c:v>15</c:v>
                </c:pt>
                <c:pt idx="7688">
                  <c:v>15</c:v>
                </c:pt>
                <c:pt idx="7689">
                  <c:v>15</c:v>
                </c:pt>
                <c:pt idx="7690">
                  <c:v>15</c:v>
                </c:pt>
                <c:pt idx="7691">
                  <c:v>15</c:v>
                </c:pt>
                <c:pt idx="7692">
                  <c:v>15</c:v>
                </c:pt>
                <c:pt idx="7693">
                  <c:v>15</c:v>
                </c:pt>
                <c:pt idx="7694">
                  <c:v>15</c:v>
                </c:pt>
                <c:pt idx="7695">
                  <c:v>15</c:v>
                </c:pt>
                <c:pt idx="7696">
                  <c:v>15</c:v>
                </c:pt>
                <c:pt idx="7697">
                  <c:v>15</c:v>
                </c:pt>
                <c:pt idx="7698">
                  <c:v>15</c:v>
                </c:pt>
                <c:pt idx="7699">
                  <c:v>15</c:v>
                </c:pt>
                <c:pt idx="7700">
                  <c:v>15</c:v>
                </c:pt>
                <c:pt idx="7701">
                  <c:v>15</c:v>
                </c:pt>
                <c:pt idx="7702">
                  <c:v>15</c:v>
                </c:pt>
                <c:pt idx="7703">
                  <c:v>15</c:v>
                </c:pt>
                <c:pt idx="7704">
                  <c:v>15</c:v>
                </c:pt>
                <c:pt idx="7705">
                  <c:v>15</c:v>
                </c:pt>
                <c:pt idx="7706">
                  <c:v>15</c:v>
                </c:pt>
                <c:pt idx="7707">
                  <c:v>15</c:v>
                </c:pt>
                <c:pt idx="7708">
                  <c:v>15</c:v>
                </c:pt>
                <c:pt idx="7709">
                  <c:v>15</c:v>
                </c:pt>
                <c:pt idx="7710">
                  <c:v>15</c:v>
                </c:pt>
                <c:pt idx="7711">
                  <c:v>15</c:v>
                </c:pt>
                <c:pt idx="7712">
                  <c:v>15</c:v>
                </c:pt>
                <c:pt idx="7713">
                  <c:v>15</c:v>
                </c:pt>
                <c:pt idx="7714">
                  <c:v>15</c:v>
                </c:pt>
                <c:pt idx="7715">
                  <c:v>15</c:v>
                </c:pt>
                <c:pt idx="7716">
                  <c:v>15</c:v>
                </c:pt>
                <c:pt idx="7717">
                  <c:v>15</c:v>
                </c:pt>
                <c:pt idx="7718">
                  <c:v>15</c:v>
                </c:pt>
                <c:pt idx="7719">
                  <c:v>15</c:v>
                </c:pt>
                <c:pt idx="7720">
                  <c:v>15</c:v>
                </c:pt>
                <c:pt idx="7721">
                  <c:v>15</c:v>
                </c:pt>
                <c:pt idx="7722">
                  <c:v>15</c:v>
                </c:pt>
                <c:pt idx="7723">
                  <c:v>15</c:v>
                </c:pt>
                <c:pt idx="7724">
                  <c:v>15</c:v>
                </c:pt>
                <c:pt idx="7725">
                  <c:v>15</c:v>
                </c:pt>
                <c:pt idx="7726">
                  <c:v>15</c:v>
                </c:pt>
                <c:pt idx="7727">
                  <c:v>15</c:v>
                </c:pt>
                <c:pt idx="7728">
                  <c:v>15</c:v>
                </c:pt>
                <c:pt idx="7729">
                  <c:v>15</c:v>
                </c:pt>
                <c:pt idx="7730">
                  <c:v>15</c:v>
                </c:pt>
                <c:pt idx="7731">
                  <c:v>15</c:v>
                </c:pt>
                <c:pt idx="7732">
                  <c:v>15</c:v>
                </c:pt>
                <c:pt idx="7733">
                  <c:v>15</c:v>
                </c:pt>
                <c:pt idx="7734">
                  <c:v>15</c:v>
                </c:pt>
                <c:pt idx="7735">
                  <c:v>15</c:v>
                </c:pt>
                <c:pt idx="7736">
                  <c:v>15</c:v>
                </c:pt>
                <c:pt idx="7737">
                  <c:v>15</c:v>
                </c:pt>
                <c:pt idx="7738">
                  <c:v>15</c:v>
                </c:pt>
                <c:pt idx="7739">
                  <c:v>15</c:v>
                </c:pt>
                <c:pt idx="7740">
                  <c:v>15</c:v>
                </c:pt>
                <c:pt idx="7741">
                  <c:v>15</c:v>
                </c:pt>
                <c:pt idx="7742">
                  <c:v>15</c:v>
                </c:pt>
                <c:pt idx="7743">
                  <c:v>15</c:v>
                </c:pt>
                <c:pt idx="7744">
                  <c:v>15</c:v>
                </c:pt>
                <c:pt idx="7745">
                  <c:v>15</c:v>
                </c:pt>
                <c:pt idx="7746">
                  <c:v>15</c:v>
                </c:pt>
                <c:pt idx="7747">
                  <c:v>15</c:v>
                </c:pt>
                <c:pt idx="7748">
                  <c:v>15</c:v>
                </c:pt>
                <c:pt idx="7749">
                  <c:v>15</c:v>
                </c:pt>
                <c:pt idx="7750">
                  <c:v>15</c:v>
                </c:pt>
                <c:pt idx="7751">
                  <c:v>15</c:v>
                </c:pt>
                <c:pt idx="7752">
                  <c:v>15</c:v>
                </c:pt>
                <c:pt idx="7753">
                  <c:v>15</c:v>
                </c:pt>
                <c:pt idx="7754">
                  <c:v>15</c:v>
                </c:pt>
                <c:pt idx="7755">
                  <c:v>15</c:v>
                </c:pt>
                <c:pt idx="7756">
                  <c:v>15</c:v>
                </c:pt>
                <c:pt idx="7757">
                  <c:v>15</c:v>
                </c:pt>
                <c:pt idx="7758">
                  <c:v>15</c:v>
                </c:pt>
                <c:pt idx="7759">
                  <c:v>15</c:v>
                </c:pt>
                <c:pt idx="7760">
                  <c:v>15</c:v>
                </c:pt>
                <c:pt idx="7761">
                  <c:v>15</c:v>
                </c:pt>
                <c:pt idx="7762">
                  <c:v>15</c:v>
                </c:pt>
                <c:pt idx="7763">
                  <c:v>15</c:v>
                </c:pt>
                <c:pt idx="7764">
                  <c:v>15</c:v>
                </c:pt>
                <c:pt idx="7765">
                  <c:v>15</c:v>
                </c:pt>
                <c:pt idx="7766">
                  <c:v>15</c:v>
                </c:pt>
                <c:pt idx="7767">
                  <c:v>15</c:v>
                </c:pt>
                <c:pt idx="7768">
                  <c:v>15</c:v>
                </c:pt>
                <c:pt idx="7769">
                  <c:v>15</c:v>
                </c:pt>
                <c:pt idx="7770">
                  <c:v>15</c:v>
                </c:pt>
                <c:pt idx="7771">
                  <c:v>15</c:v>
                </c:pt>
                <c:pt idx="7772">
                  <c:v>15</c:v>
                </c:pt>
                <c:pt idx="7773">
                  <c:v>15</c:v>
                </c:pt>
                <c:pt idx="7774">
                  <c:v>15</c:v>
                </c:pt>
                <c:pt idx="7775">
                  <c:v>15</c:v>
                </c:pt>
                <c:pt idx="7776">
                  <c:v>15</c:v>
                </c:pt>
                <c:pt idx="7777">
                  <c:v>15</c:v>
                </c:pt>
                <c:pt idx="7778">
                  <c:v>15</c:v>
                </c:pt>
                <c:pt idx="7779">
                  <c:v>15</c:v>
                </c:pt>
                <c:pt idx="7780">
                  <c:v>15</c:v>
                </c:pt>
                <c:pt idx="7781">
                  <c:v>15</c:v>
                </c:pt>
                <c:pt idx="7782">
                  <c:v>15</c:v>
                </c:pt>
                <c:pt idx="7783">
                  <c:v>15</c:v>
                </c:pt>
                <c:pt idx="7784">
                  <c:v>15</c:v>
                </c:pt>
                <c:pt idx="7785">
                  <c:v>15</c:v>
                </c:pt>
                <c:pt idx="7786">
                  <c:v>15</c:v>
                </c:pt>
                <c:pt idx="7787">
                  <c:v>15</c:v>
                </c:pt>
                <c:pt idx="7788">
                  <c:v>15</c:v>
                </c:pt>
                <c:pt idx="7789">
                  <c:v>15</c:v>
                </c:pt>
                <c:pt idx="7790">
                  <c:v>15</c:v>
                </c:pt>
                <c:pt idx="7791">
                  <c:v>15</c:v>
                </c:pt>
                <c:pt idx="7792">
                  <c:v>15</c:v>
                </c:pt>
                <c:pt idx="7793">
                  <c:v>15</c:v>
                </c:pt>
                <c:pt idx="7794">
                  <c:v>15</c:v>
                </c:pt>
                <c:pt idx="7795">
                  <c:v>15</c:v>
                </c:pt>
                <c:pt idx="7796">
                  <c:v>15</c:v>
                </c:pt>
                <c:pt idx="7797">
                  <c:v>15</c:v>
                </c:pt>
                <c:pt idx="7798">
                  <c:v>15</c:v>
                </c:pt>
                <c:pt idx="7799">
                  <c:v>15</c:v>
                </c:pt>
                <c:pt idx="7800">
                  <c:v>15</c:v>
                </c:pt>
                <c:pt idx="7801">
                  <c:v>15</c:v>
                </c:pt>
                <c:pt idx="7802">
                  <c:v>15</c:v>
                </c:pt>
                <c:pt idx="7803">
                  <c:v>15</c:v>
                </c:pt>
                <c:pt idx="7804">
                  <c:v>15</c:v>
                </c:pt>
                <c:pt idx="7805">
                  <c:v>15</c:v>
                </c:pt>
                <c:pt idx="7806">
                  <c:v>15</c:v>
                </c:pt>
                <c:pt idx="7807">
                  <c:v>15</c:v>
                </c:pt>
                <c:pt idx="7808">
                  <c:v>15</c:v>
                </c:pt>
                <c:pt idx="7809">
                  <c:v>15</c:v>
                </c:pt>
                <c:pt idx="7810">
                  <c:v>15</c:v>
                </c:pt>
                <c:pt idx="7811">
                  <c:v>15</c:v>
                </c:pt>
                <c:pt idx="7812">
                  <c:v>15</c:v>
                </c:pt>
                <c:pt idx="7813">
                  <c:v>15</c:v>
                </c:pt>
                <c:pt idx="7814">
                  <c:v>15</c:v>
                </c:pt>
                <c:pt idx="7815">
                  <c:v>15</c:v>
                </c:pt>
                <c:pt idx="7816">
                  <c:v>15</c:v>
                </c:pt>
                <c:pt idx="7817">
                  <c:v>14</c:v>
                </c:pt>
                <c:pt idx="7818">
                  <c:v>14</c:v>
                </c:pt>
                <c:pt idx="7819">
                  <c:v>14</c:v>
                </c:pt>
                <c:pt idx="7820">
                  <c:v>14</c:v>
                </c:pt>
                <c:pt idx="7821">
                  <c:v>14</c:v>
                </c:pt>
                <c:pt idx="7822">
                  <c:v>14</c:v>
                </c:pt>
                <c:pt idx="7823">
                  <c:v>14</c:v>
                </c:pt>
                <c:pt idx="7824">
                  <c:v>14</c:v>
                </c:pt>
                <c:pt idx="7825">
                  <c:v>14</c:v>
                </c:pt>
                <c:pt idx="7826">
                  <c:v>14</c:v>
                </c:pt>
                <c:pt idx="7827">
                  <c:v>14</c:v>
                </c:pt>
                <c:pt idx="7828">
                  <c:v>14</c:v>
                </c:pt>
                <c:pt idx="7829">
                  <c:v>14</c:v>
                </c:pt>
                <c:pt idx="7830">
                  <c:v>14</c:v>
                </c:pt>
                <c:pt idx="7831">
                  <c:v>14</c:v>
                </c:pt>
                <c:pt idx="7832">
                  <c:v>14</c:v>
                </c:pt>
                <c:pt idx="7833">
                  <c:v>14</c:v>
                </c:pt>
                <c:pt idx="7834">
                  <c:v>14</c:v>
                </c:pt>
                <c:pt idx="7835">
                  <c:v>14</c:v>
                </c:pt>
                <c:pt idx="7836">
                  <c:v>14</c:v>
                </c:pt>
                <c:pt idx="7837">
                  <c:v>14</c:v>
                </c:pt>
                <c:pt idx="7838">
                  <c:v>14</c:v>
                </c:pt>
                <c:pt idx="7839">
                  <c:v>14</c:v>
                </c:pt>
                <c:pt idx="7840">
                  <c:v>14</c:v>
                </c:pt>
                <c:pt idx="7841">
                  <c:v>14</c:v>
                </c:pt>
                <c:pt idx="7842">
                  <c:v>14</c:v>
                </c:pt>
                <c:pt idx="7843">
                  <c:v>14</c:v>
                </c:pt>
                <c:pt idx="7844">
                  <c:v>14</c:v>
                </c:pt>
                <c:pt idx="7845">
                  <c:v>14</c:v>
                </c:pt>
                <c:pt idx="7846">
                  <c:v>14</c:v>
                </c:pt>
                <c:pt idx="7847">
                  <c:v>12</c:v>
                </c:pt>
                <c:pt idx="7848">
                  <c:v>16</c:v>
                </c:pt>
                <c:pt idx="7849">
                  <c:v>16</c:v>
                </c:pt>
                <c:pt idx="7850">
                  <c:v>16</c:v>
                </c:pt>
                <c:pt idx="7851">
                  <c:v>16</c:v>
                </c:pt>
                <c:pt idx="7852">
                  <c:v>16</c:v>
                </c:pt>
                <c:pt idx="7853">
                  <c:v>16</c:v>
                </c:pt>
                <c:pt idx="7854">
                  <c:v>16</c:v>
                </c:pt>
                <c:pt idx="7855">
                  <c:v>16</c:v>
                </c:pt>
                <c:pt idx="7856">
                  <c:v>16</c:v>
                </c:pt>
                <c:pt idx="7857">
                  <c:v>16</c:v>
                </c:pt>
                <c:pt idx="7858">
                  <c:v>16</c:v>
                </c:pt>
                <c:pt idx="7859">
                  <c:v>16</c:v>
                </c:pt>
                <c:pt idx="7860">
                  <c:v>8</c:v>
                </c:pt>
                <c:pt idx="7861">
                  <c:v>8</c:v>
                </c:pt>
                <c:pt idx="7862">
                  <c:v>8</c:v>
                </c:pt>
                <c:pt idx="7863">
                  <c:v>8</c:v>
                </c:pt>
                <c:pt idx="7864">
                  <c:v>8</c:v>
                </c:pt>
                <c:pt idx="7865">
                  <c:v>8</c:v>
                </c:pt>
                <c:pt idx="7866">
                  <c:v>8</c:v>
                </c:pt>
                <c:pt idx="7867">
                  <c:v>8</c:v>
                </c:pt>
                <c:pt idx="7868">
                  <c:v>8</c:v>
                </c:pt>
                <c:pt idx="7869">
                  <c:v>8</c:v>
                </c:pt>
                <c:pt idx="7870">
                  <c:v>8</c:v>
                </c:pt>
                <c:pt idx="7871">
                  <c:v>8</c:v>
                </c:pt>
                <c:pt idx="7872">
                  <c:v>8</c:v>
                </c:pt>
                <c:pt idx="7873">
                  <c:v>8</c:v>
                </c:pt>
                <c:pt idx="7874">
                  <c:v>8</c:v>
                </c:pt>
                <c:pt idx="7875">
                  <c:v>8</c:v>
                </c:pt>
                <c:pt idx="7876">
                  <c:v>8</c:v>
                </c:pt>
                <c:pt idx="7877">
                  <c:v>8</c:v>
                </c:pt>
                <c:pt idx="7878">
                  <c:v>8</c:v>
                </c:pt>
                <c:pt idx="7879">
                  <c:v>8</c:v>
                </c:pt>
                <c:pt idx="7880">
                  <c:v>8</c:v>
                </c:pt>
                <c:pt idx="7881">
                  <c:v>8</c:v>
                </c:pt>
                <c:pt idx="7882">
                  <c:v>8</c:v>
                </c:pt>
                <c:pt idx="7883">
                  <c:v>8</c:v>
                </c:pt>
                <c:pt idx="7884">
                  <c:v>8</c:v>
                </c:pt>
                <c:pt idx="7885">
                  <c:v>8</c:v>
                </c:pt>
                <c:pt idx="7886">
                  <c:v>8</c:v>
                </c:pt>
                <c:pt idx="7887">
                  <c:v>8</c:v>
                </c:pt>
                <c:pt idx="7888">
                  <c:v>8</c:v>
                </c:pt>
                <c:pt idx="7889">
                  <c:v>8</c:v>
                </c:pt>
                <c:pt idx="7890">
                  <c:v>8</c:v>
                </c:pt>
                <c:pt idx="7891">
                  <c:v>8</c:v>
                </c:pt>
                <c:pt idx="7892">
                  <c:v>8</c:v>
                </c:pt>
                <c:pt idx="7893">
                  <c:v>8</c:v>
                </c:pt>
                <c:pt idx="7894">
                  <c:v>8</c:v>
                </c:pt>
                <c:pt idx="7895">
                  <c:v>8</c:v>
                </c:pt>
                <c:pt idx="7896">
                  <c:v>8</c:v>
                </c:pt>
                <c:pt idx="7897">
                  <c:v>8</c:v>
                </c:pt>
                <c:pt idx="7898">
                  <c:v>8</c:v>
                </c:pt>
                <c:pt idx="7899">
                  <c:v>8</c:v>
                </c:pt>
                <c:pt idx="7900">
                  <c:v>8</c:v>
                </c:pt>
                <c:pt idx="7901">
                  <c:v>8</c:v>
                </c:pt>
                <c:pt idx="7902">
                  <c:v>8</c:v>
                </c:pt>
                <c:pt idx="7903">
                  <c:v>8</c:v>
                </c:pt>
                <c:pt idx="7904">
                  <c:v>8</c:v>
                </c:pt>
                <c:pt idx="7905">
                  <c:v>8</c:v>
                </c:pt>
                <c:pt idx="7906">
                  <c:v>8</c:v>
                </c:pt>
                <c:pt idx="7907">
                  <c:v>8</c:v>
                </c:pt>
                <c:pt idx="7908">
                  <c:v>8</c:v>
                </c:pt>
                <c:pt idx="7909">
                  <c:v>8</c:v>
                </c:pt>
                <c:pt idx="7910">
                  <c:v>8</c:v>
                </c:pt>
                <c:pt idx="7911">
                  <c:v>8</c:v>
                </c:pt>
                <c:pt idx="7912">
                  <c:v>8</c:v>
                </c:pt>
                <c:pt idx="7913">
                  <c:v>8</c:v>
                </c:pt>
                <c:pt idx="7914">
                  <c:v>8</c:v>
                </c:pt>
                <c:pt idx="7915">
                  <c:v>8</c:v>
                </c:pt>
                <c:pt idx="7916">
                  <c:v>8</c:v>
                </c:pt>
                <c:pt idx="7917">
                  <c:v>8</c:v>
                </c:pt>
                <c:pt idx="7918">
                  <c:v>8</c:v>
                </c:pt>
                <c:pt idx="7919">
                  <c:v>8</c:v>
                </c:pt>
                <c:pt idx="7920">
                  <c:v>8</c:v>
                </c:pt>
                <c:pt idx="7921">
                  <c:v>8</c:v>
                </c:pt>
                <c:pt idx="7922">
                  <c:v>8</c:v>
                </c:pt>
                <c:pt idx="7923">
                  <c:v>8</c:v>
                </c:pt>
                <c:pt idx="7924">
                  <c:v>8</c:v>
                </c:pt>
                <c:pt idx="7925">
                  <c:v>8</c:v>
                </c:pt>
                <c:pt idx="7926">
                  <c:v>8</c:v>
                </c:pt>
                <c:pt idx="7927">
                  <c:v>8</c:v>
                </c:pt>
                <c:pt idx="7928">
                  <c:v>8</c:v>
                </c:pt>
                <c:pt idx="7929">
                  <c:v>8</c:v>
                </c:pt>
                <c:pt idx="7930">
                  <c:v>8</c:v>
                </c:pt>
                <c:pt idx="7931">
                  <c:v>8</c:v>
                </c:pt>
                <c:pt idx="7932">
                  <c:v>8</c:v>
                </c:pt>
                <c:pt idx="7933">
                  <c:v>8</c:v>
                </c:pt>
                <c:pt idx="7934">
                  <c:v>8</c:v>
                </c:pt>
                <c:pt idx="7935">
                  <c:v>8</c:v>
                </c:pt>
                <c:pt idx="7936">
                  <c:v>8</c:v>
                </c:pt>
                <c:pt idx="7937">
                  <c:v>8</c:v>
                </c:pt>
                <c:pt idx="7938">
                  <c:v>8</c:v>
                </c:pt>
                <c:pt idx="7939">
                  <c:v>8</c:v>
                </c:pt>
                <c:pt idx="7940">
                  <c:v>8</c:v>
                </c:pt>
                <c:pt idx="7941">
                  <c:v>8</c:v>
                </c:pt>
                <c:pt idx="7942">
                  <c:v>8</c:v>
                </c:pt>
                <c:pt idx="7943">
                  <c:v>8</c:v>
                </c:pt>
                <c:pt idx="7944">
                  <c:v>8</c:v>
                </c:pt>
                <c:pt idx="7945">
                  <c:v>8</c:v>
                </c:pt>
                <c:pt idx="7946">
                  <c:v>8</c:v>
                </c:pt>
                <c:pt idx="7947">
                  <c:v>8</c:v>
                </c:pt>
                <c:pt idx="7948">
                  <c:v>8</c:v>
                </c:pt>
                <c:pt idx="7949">
                  <c:v>8</c:v>
                </c:pt>
                <c:pt idx="7950">
                  <c:v>8</c:v>
                </c:pt>
                <c:pt idx="7951">
                  <c:v>8</c:v>
                </c:pt>
                <c:pt idx="7952">
                  <c:v>8</c:v>
                </c:pt>
                <c:pt idx="7953">
                  <c:v>8</c:v>
                </c:pt>
                <c:pt idx="7954">
                  <c:v>8</c:v>
                </c:pt>
                <c:pt idx="7955">
                  <c:v>8</c:v>
                </c:pt>
                <c:pt idx="7956">
                  <c:v>8</c:v>
                </c:pt>
                <c:pt idx="7957">
                  <c:v>8</c:v>
                </c:pt>
                <c:pt idx="7958">
                  <c:v>8</c:v>
                </c:pt>
                <c:pt idx="7959">
                  <c:v>8</c:v>
                </c:pt>
                <c:pt idx="7960">
                  <c:v>8</c:v>
                </c:pt>
                <c:pt idx="7961">
                  <c:v>8</c:v>
                </c:pt>
                <c:pt idx="7962">
                  <c:v>8</c:v>
                </c:pt>
                <c:pt idx="7963">
                  <c:v>8</c:v>
                </c:pt>
                <c:pt idx="7964">
                  <c:v>8</c:v>
                </c:pt>
                <c:pt idx="7965">
                  <c:v>8</c:v>
                </c:pt>
                <c:pt idx="7966">
                  <c:v>8</c:v>
                </c:pt>
                <c:pt idx="7967">
                  <c:v>8</c:v>
                </c:pt>
                <c:pt idx="7968">
                  <c:v>8</c:v>
                </c:pt>
                <c:pt idx="7969">
                  <c:v>8</c:v>
                </c:pt>
                <c:pt idx="7970">
                  <c:v>8</c:v>
                </c:pt>
                <c:pt idx="7971">
                  <c:v>8</c:v>
                </c:pt>
                <c:pt idx="7972">
                  <c:v>8</c:v>
                </c:pt>
                <c:pt idx="7973">
                  <c:v>8</c:v>
                </c:pt>
                <c:pt idx="7974">
                  <c:v>8</c:v>
                </c:pt>
                <c:pt idx="7975">
                  <c:v>8</c:v>
                </c:pt>
                <c:pt idx="7976">
                  <c:v>8</c:v>
                </c:pt>
                <c:pt idx="7977">
                  <c:v>8</c:v>
                </c:pt>
                <c:pt idx="7978">
                  <c:v>8</c:v>
                </c:pt>
                <c:pt idx="7979">
                  <c:v>8</c:v>
                </c:pt>
                <c:pt idx="7980">
                  <c:v>8</c:v>
                </c:pt>
                <c:pt idx="7981">
                  <c:v>8</c:v>
                </c:pt>
                <c:pt idx="7982">
                  <c:v>8</c:v>
                </c:pt>
                <c:pt idx="7983">
                  <c:v>1</c:v>
                </c:pt>
                <c:pt idx="7984">
                  <c:v>1</c:v>
                </c:pt>
                <c:pt idx="7985">
                  <c:v>1</c:v>
                </c:pt>
                <c:pt idx="7986">
                  <c:v>7</c:v>
                </c:pt>
                <c:pt idx="7987">
                  <c:v>7</c:v>
                </c:pt>
                <c:pt idx="7988">
                  <c:v>7</c:v>
                </c:pt>
                <c:pt idx="7989">
                  <c:v>7</c:v>
                </c:pt>
                <c:pt idx="7990">
                  <c:v>7</c:v>
                </c:pt>
                <c:pt idx="7991">
                  <c:v>7</c:v>
                </c:pt>
                <c:pt idx="7992">
                  <c:v>7</c:v>
                </c:pt>
                <c:pt idx="7993">
                  <c:v>7</c:v>
                </c:pt>
                <c:pt idx="7994">
                  <c:v>7</c:v>
                </c:pt>
                <c:pt idx="7995">
                  <c:v>7</c:v>
                </c:pt>
                <c:pt idx="7996">
                  <c:v>7</c:v>
                </c:pt>
                <c:pt idx="7997">
                  <c:v>7</c:v>
                </c:pt>
                <c:pt idx="7998">
                  <c:v>7</c:v>
                </c:pt>
                <c:pt idx="7999">
                  <c:v>7</c:v>
                </c:pt>
                <c:pt idx="8000">
                  <c:v>7</c:v>
                </c:pt>
                <c:pt idx="8001">
                  <c:v>7</c:v>
                </c:pt>
                <c:pt idx="8002">
                  <c:v>7</c:v>
                </c:pt>
                <c:pt idx="8003">
                  <c:v>7</c:v>
                </c:pt>
                <c:pt idx="8004">
                  <c:v>7</c:v>
                </c:pt>
                <c:pt idx="8005">
                  <c:v>7</c:v>
                </c:pt>
                <c:pt idx="8006">
                  <c:v>7</c:v>
                </c:pt>
                <c:pt idx="8007">
                  <c:v>7</c:v>
                </c:pt>
                <c:pt idx="8008">
                  <c:v>7</c:v>
                </c:pt>
                <c:pt idx="8009">
                  <c:v>7</c:v>
                </c:pt>
                <c:pt idx="8010">
                  <c:v>7</c:v>
                </c:pt>
                <c:pt idx="8011">
                  <c:v>7</c:v>
                </c:pt>
                <c:pt idx="8012">
                  <c:v>7</c:v>
                </c:pt>
                <c:pt idx="8013">
                  <c:v>7</c:v>
                </c:pt>
                <c:pt idx="8014">
                  <c:v>7</c:v>
                </c:pt>
                <c:pt idx="8015">
                  <c:v>7</c:v>
                </c:pt>
                <c:pt idx="8016">
                  <c:v>13</c:v>
                </c:pt>
                <c:pt idx="8017">
                  <c:v>13</c:v>
                </c:pt>
                <c:pt idx="8018">
                  <c:v>13</c:v>
                </c:pt>
                <c:pt idx="8019">
                  <c:v>13</c:v>
                </c:pt>
                <c:pt idx="8020">
                  <c:v>13</c:v>
                </c:pt>
                <c:pt idx="8021">
                  <c:v>13</c:v>
                </c:pt>
                <c:pt idx="8022">
                  <c:v>13</c:v>
                </c:pt>
                <c:pt idx="8023">
                  <c:v>13</c:v>
                </c:pt>
                <c:pt idx="8024">
                  <c:v>13</c:v>
                </c:pt>
                <c:pt idx="8025">
                  <c:v>13</c:v>
                </c:pt>
                <c:pt idx="8026">
                  <c:v>13</c:v>
                </c:pt>
                <c:pt idx="8027">
                  <c:v>13</c:v>
                </c:pt>
                <c:pt idx="8028">
                  <c:v>13</c:v>
                </c:pt>
                <c:pt idx="8029">
                  <c:v>13</c:v>
                </c:pt>
                <c:pt idx="8030">
                  <c:v>13</c:v>
                </c:pt>
                <c:pt idx="8031">
                  <c:v>13</c:v>
                </c:pt>
                <c:pt idx="8032">
                  <c:v>13</c:v>
                </c:pt>
                <c:pt idx="8033">
                  <c:v>13</c:v>
                </c:pt>
                <c:pt idx="8034">
                  <c:v>13</c:v>
                </c:pt>
                <c:pt idx="8035">
                  <c:v>13</c:v>
                </c:pt>
                <c:pt idx="8036">
                  <c:v>13</c:v>
                </c:pt>
                <c:pt idx="8037">
                  <c:v>13</c:v>
                </c:pt>
                <c:pt idx="8038">
                  <c:v>13</c:v>
                </c:pt>
                <c:pt idx="8039">
                  <c:v>13</c:v>
                </c:pt>
                <c:pt idx="8040">
                  <c:v>13</c:v>
                </c:pt>
                <c:pt idx="8041">
                  <c:v>13</c:v>
                </c:pt>
                <c:pt idx="8042">
                  <c:v>13</c:v>
                </c:pt>
                <c:pt idx="8043">
                  <c:v>13</c:v>
                </c:pt>
                <c:pt idx="8044">
                  <c:v>13</c:v>
                </c:pt>
                <c:pt idx="8045">
                  <c:v>13</c:v>
                </c:pt>
                <c:pt idx="8046">
                  <c:v>13</c:v>
                </c:pt>
                <c:pt idx="8047">
                  <c:v>13</c:v>
                </c:pt>
                <c:pt idx="8048">
                  <c:v>13</c:v>
                </c:pt>
                <c:pt idx="8049">
                  <c:v>13</c:v>
                </c:pt>
                <c:pt idx="8050">
                  <c:v>13</c:v>
                </c:pt>
                <c:pt idx="8051">
                  <c:v>13</c:v>
                </c:pt>
                <c:pt idx="8052">
                  <c:v>13</c:v>
                </c:pt>
                <c:pt idx="8053">
                  <c:v>13</c:v>
                </c:pt>
                <c:pt idx="8054">
                  <c:v>13</c:v>
                </c:pt>
                <c:pt idx="8055">
                  <c:v>13</c:v>
                </c:pt>
                <c:pt idx="8056">
                  <c:v>13</c:v>
                </c:pt>
                <c:pt idx="8057">
                  <c:v>13</c:v>
                </c:pt>
                <c:pt idx="8058">
                  <c:v>13</c:v>
                </c:pt>
                <c:pt idx="8059">
                  <c:v>13</c:v>
                </c:pt>
                <c:pt idx="8060">
                  <c:v>13</c:v>
                </c:pt>
                <c:pt idx="8061">
                  <c:v>13</c:v>
                </c:pt>
                <c:pt idx="8062">
                  <c:v>13</c:v>
                </c:pt>
                <c:pt idx="8063">
                  <c:v>13</c:v>
                </c:pt>
                <c:pt idx="8064">
                  <c:v>13</c:v>
                </c:pt>
                <c:pt idx="8065">
                  <c:v>12</c:v>
                </c:pt>
                <c:pt idx="8066">
                  <c:v>12</c:v>
                </c:pt>
                <c:pt idx="8067">
                  <c:v>18</c:v>
                </c:pt>
                <c:pt idx="8068">
                  <c:v>18</c:v>
                </c:pt>
                <c:pt idx="8069">
                  <c:v>18</c:v>
                </c:pt>
                <c:pt idx="8070">
                  <c:v>18</c:v>
                </c:pt>
                <c:pt idx="8071">
                  <c:v>18</c:v>
                </c:pt>
                <c:pt idx="8072">
                  <c:v>18</c:v>
                </c:pt>
                <c:pt idx="8073">
                  <c:v>18</c:v>
                </c:pt>
                <c:pt idx="8074">
                  <c:v>18</c:v>
                </c:pt>
                <c:pt idx="8075">
                  <c:v>18</c:v>
                </c:pt>
                <c:pt idx="8076">
                  <c:v>18</c:v>
                </c:pt>
                <c:pt idx="8077">
                  <c:v>18</c:v>
                </c:pt>
                <c:pt idx="8078">
                  <c:v>18</c:v>
                </c:pt>
                <c:pt idx="8079">
                  <c:v>18</c:v>
                </c:pt>
                <c:pt idx="8080">
                  <c:v>18</c:v>
                </c:pt>
                <c:pt idx="8081">
                  <c:v>18</c:v>
                </c:pt>
                <c:pt idx="8082">
                  <c:v>18</c:v>
                </c:pt>
                <c:pt idx="8083">
                  <c:v>18</c:v>
                </c:pt>
                <c:pt idx="8084">
                  <c:v>18</c:v>
                </c:pt>
                <c:pt idx="8085">
                  <c:v>18</c:v>
                </c:pt>
                <c:pt idx="8086">
                  <c:v>18</c:v>
                </c:pt>
                <c:pt idx="8087">
                  <c:v>18</c:v>
                </c:pt>
                <c:pt idx="8088">
                  <c:v>18</c:v>
                </c:pt>
                <c:pt idx="8089">
                  <c:v>18</c:v>
                </c:pt>
                <c:pt idx="8090">
                  <c:v>18</c:v>
                </c:pt>
                <c:pt idx="8091">
                  <c:v>18</c:v>
                </c:pt>
                <c:pt idx="8092">
                  <c:v>18</c:v>
                </c:pt>
                <c:pt idx="8093">
                  <c:v>18</c:v>
                </c:pt>
                <c:pt idx="8094">
                  <c:v>18</c:v>
                </c:pt>
                <c:pt idx="8095">
                  <c:v>18</c:v>
                </c:pt>
                <c:pt idx="8096">
                  <c:v>18</c:v>
                </c:pt>
                <c:pt idx="8097">
                  <c:v>18</c:v>
                </c:pt>
                <c:pt idx="8098">
                  <c:v>18</c:v>
                </c:pt>
                <c:pt idx="8099">
                  <c:v>18</c:v>
                </c:pt>
                <c:pt idx="8100">
                  <c:v>18</c:v>
                </c:pt>
                <c:pt idx="8101">
                  <c:v>18</c:v>
                </c:pt>
                <c:pt idx="8102">
                  <c:v>18</c:v>
                </c:pt>
                <c:pt idx="8103">
                  <c:v>18</c:v>
                </c:pt>
                <c:pt idx="8104">
                  <c:v>18</c:v>
                </c:pt>
                <c:pt idx="8105">
                  <c:v>18</c:v>
                </c:pt>
                <c:pt idx="8106">
                  <c:v>18</c:v>
                </c:pt>
                <c:pt idx="8107">
                  <c:v>18</c:v>
                </c:pt>
                <c:pt idx="8108">
                  <c:v>18</c:v>
                </c:pt>
                <c:pt idx="8109">
                  <c:v>18</c:v>
                </c:pt>
                <c:pt idx="8110">
                  <c:v>18</c:v>
                </c:pt>
                <c:pt idx="8111">
                  <c:v>18</c:v>
                </c:pt>
                <c:pt idx="8112">
                  <c:v>18</c:v>
                </c:pt>
                <c:pt idx="8113">
                  <c:v>18</c:v>
                </c:pt>
                <c:pt idx="8114">
                  <c:v>18</c:v>
                </c:pt>
                <c:pt idx="8115">
                  <c:v>18</c:v>
                </c:pt>
                <c:pt idx="8116">
                  <c:v>18</c:v>
                </c:pt>
                <c:pt idx="8117">
                  <c:v>18</c:v>
                </c:pt>
                <c:pt idx="8118">
                  <c:v>18</c:v>
                </c:pt>
                <c:pt idx="8119">
                  <c:v>18</c:v>
                </c:pt>
                <c:pt idx="8120">
                  <c:v>18</c:v>
                </c:pt>
                <c:pt idx="8121">
                  <c:v>18</c:v>
                </c:pt>
                <c:pt idx="8122">
                  <c:v>18</c:v>
                </c:pt>
                <c:pt idx="8123">
                  <c:v>18</c:v>
                </c:pt>
                <c:pt idx="8124">
                  <c:v>18</c:v>
                </c:pt>
                <c:pt idx="8125">
                  <c:v>18</c:v>
                </c:pt>
                <c:pt idx="8126">
                  <c:v>18</c:v>
                </c:pt>
                <c:pt idx="8127">
                  <c:v>18</c:v>
                </c:pt>
                <c:pt idx="8128">
                  <c:v>18</c:v>
                </c:pt>
                <c:pt idx="8129">
                  <c:v>18</c:v>
                </c:pt>
                <c:pt idx="8130">
                  <c:v>18</c:v>
                </c:pt>
                <c:pt idx="8131">
                  <c:v>18</c:v>
                </c:pt>
                <c:pt idx="8132">
                  <c:v>18</c:v>
                </c:pt>
                <c:pt idx="8133">
                  <c:v>18</c:v>
                </c:pt>
                <c:pt idx="8134">
                  <c:v>18</c:v>
                </c:pt>
                <c:pt idx="8135">
                  <c:v>18</c:v>
                </c:pt>
                <c:pt idx="8136">
                  <c:v>18</c:v>
                </c:pt>
                <c:pt idx="8137">
                  <c:v>18</c:v>
                </c:pt>
                <c:pt idx="8138">
                  <c:v>18</c:v>
                </c:pt>
                <c:pt idx="8139">
                  <c:v>18</c:v>
                </c:pt>
                <c:pt idx="8140">
                  <c:v>18</c:v>
                </c:pt>
                <c:pt idx="8141">
                  <c:v>18</c:v>
                </c:pt>
                <c:pt idx="8142">
                  <c:v>18</c:v>
                </c:pt>
                <c:pt idx="8143">
                  <c:v>18</c:v>
                </c:pt>
                <c:pt idx="8144">
                  <c:v>18</c:v>
                </c:pt>
                <c:pt idx="8145">
                  <c:v>18</c:v>
                </c:pt>
                <c:pt idx="8146">
                  <c:v>18</c:v>
                </c:pt>
                <c:pt idx="8147">
                  <c:v>18</c:v>
                </c:pt>
                <c:pt idx="8148">
                  <c:v>18</c:v>
                </c:pt>
                <c:pt idx="8149">
                  <c:v>18</c:v>
                </c:pt>
                <c:pt idx="8150">
                  <c:v>18</c:v>
                </c:pt>
                <c:pt idx="8151">
                  <c:v>18</c:v>
                </c:pt>
                <c:pt idx="8152">
                  <c:v>18</c:v>
                </c:pt>
                <c:pt idx="8153">
                  <c:v>18</c:v>
                </c:pt>
                <c:pt idx="8154">
                  <c:v>15</c:v>
                </c:pt>
                <c:pt idx="8155">
                  <c:v>15</c:v>
                </c:pt>
                <c:pt idx="8156">
                  <c:v>15</c:v>
                </c:pt>
                <c:pt idx="8157">
                  <c:v>15</c:v>
                </c:pt>
                <c:pt idx="8158">
                  <c:v>15</c:v>
                </c:pt>
                <c:pt idx="8159">
                  <c:v>15</c:v>
                </c:pt>
                <c:pt idx="8160">
                  <c:v>15</c:v>
                </c:pt>
                <c:pt idx="8161">
                  <c:v>15</c:v>
                </c:pt>
                <c:pt idx="8162">
                  <c:v>15</c:v>
                </c:pt>
                <c:pt idx="8163">
                  <c:v>18</c:v>
                </c:pt>
                <c:pt idx="8164">
                  <c:v>18</c:v>
                </c:pt>
                <c:pt idx="8165">
                  <c:v>18</c:v>
                </c:pt>
                <c:pt idx="8166">
                  <c:v>18</c:v>
                </c:pt>
                <c:pt idx="8167">
                  <c:v>18</c:v>
                </c:pt>
                <c:pt idx="8168">
                  <c:v>18</c:v>
                </c:pt>
                <c:pt idx="8169">
                  <c:v>18</c:v>
                </c:pt>
                <c:pt idx="8170">
                  <c:v>18</c:v>
                </c:pt>
                <c:pt idx="8171">
                  <c:v>18</c:v>
                </c:pt>
                <c:pt idx="8172">
                  <c:v>18</c:v>
                </c:pt>
                <c:pt idx="8173">
                  <c:v>18</c:v>
                </c:pt>
                <c:pt idx="8174">
                  <c:v>18</c:v>
                </c:pt>
                <c:pt idx="8175">
                  <c:v>18</c:v>
                </c:pt>
                <c:pt idx="8176">
                  <c:v>18</c:v>
                </c:pt>
                <c:pt idx="8177">
                  <c:v>18</c:v>
                </c:pt>
                <c:pt idx="8178">
                  <c:v>18</c:v>
                </c:pt>
                <c:pt idx="8179">
                  <c:v>18</c:v>
                </c:pt>
                <c:pt idx="8180">
                  <c:v>18</c:v>
                </c:pt>
                <c:pt idx="8181">
                  <c:v>18</c:v>
                </c:pt>
                <c:pt idx="8182">
                  <c:v>18</c:v>
                </c:pt>
                <c:pt idx="8183">
                  <c:v>18</c:v>
                </c:pt>
                <c:pt idx="8184">
                  <c:v>18</c:v>
                </c:pt>
                <c:pt idx="8185">
                  <c:v>18</c:v>
                </c:pt>
                <c:pt idx="8186">
                  <c:v>18</c:v>
                </c:pt>
                <c:pt idx="8187">
                  <c:v>18</c:v>
                </c:pt>
                <c:pt idx="8188">
                  <c:v>18</c:v>
                </c:pt>
                <c:pt idx="8189">
                  <c:v>18</c:v>
                </c:pt>
                <c:pt idx="8190">
                  <c:v>18</c:v>
                </c:pt>
                <c:pt idx="8191">
                  <c:v>18</c:v>
                </c:pt>
                <c:pt idx="8192">
                  <c:v>18</c:v>
                </c:pt>
                <c:pt idx="8193">
                  <c:v>17</c:v>
                </c:pt>
                <c:pt idx="8194">
                  <c:v>17</c:v>
                </c:pt>
                <c:pt idx="8195">
                  <c:v>17</c:v>
                </c:pt>
                <c:pt idx="8196">
                  <c:v>17</c:v>
                </c:pt>
                <c:pt idx="8197">
                  <c:v>17</c:v>
                </c:pt>
                <c:pt idx="8198">
                  <c:v>17</c:v>
                </c:pt>
                <c:pt idx="8199">
                  <c:v>17</c:v>
                </c:pt>
                <c:pt idx="8200">
                  <c:v>17</c:v>
                </c:pt>
                <c:pt idx="8201">
                  <c:v>17</c:v>
                </c:pt>
                <c:pt idx="8202">
                  <c:v>17</c:v>
                </c:pt>
                <c:pt idx="8203">
                  <c:v>17</c:v>
                </c:pt>
                <c:pt idx="8204">
                  <c:v>17</c:v>
                </c:pt>
                <c:pt idx="8205">
                  <c:v>17</c:v>
                </c:pt>
                <c:pt idx="8206">
                  <c:v>17</c:v>
                </c:pt>
                <c:pt idx="8207">
                  <c:v>17</c:v>
                </c:pt>
                <c:pt idx="8208">
                  <c:v>17</c:v>
                </c:pt>
                <c:pt idx="8209">
                  <c:v>17</c:v>
                </c:pt>
                <c:pt idx="8210">
                  <c:v>17</c:v>
                </c:pt>
                <c:pt idx="8211">
                  <c:v>17</c:v>
                </c:pt>
                <c:pt idx="8212">
                  <c:v>17</c:v>
                </c:pt>
                <c:pt idx="8213">
                  <c:v>17</c:v>
                </c:pt>
                <c:pt idx="8214">
                  <c:v>17</c:v>
                </c:pt>
                <c:pt idx="8215">
                  <c:v>17</c:v>
                </c:pt>
                <c:pt idx="8216">
                  <c:v>17</c:v>
                </c:pt>
                <c:pt idx="8217">
                  <c:v>17</c:v>
                </c:pt>
                <c:pt idx="8218">
                  <c:v>17</c:v>
                </c:pt>
                <c:pt idx="8219">
                  <c:v>17</c:v>
                </c:pt>
                <c:pt idx="8220">
                  <c:v>17</c:v>
                </c:pt>
                <c:pt idx="8221">
                  <c:v>17</c:v>
                </c:pt>
                <c:pt idx="8222">
                  <c:v>17</c:v>
                </c:pt>
                <c:pt idx="8223">
                  <c:v>17</c:v>
                </c:pt>
                <c:pt idx="8224">
                  <c:v>17</c:v>
                </c:pt>
                <c:pt idx="8225">
                  <c:v>17</c:v>
                </c:pt>
                <c:pt idx="8226">
                  <c:v>17</c:v>
                </c:pt>
                <c:pt idx="8227">
                  <c:v>17</c:v>
                </c:pt>
                <c:pt idx="8228">
                  <c:v>17</c:v>
                </c:pt>
                <c:pt idx="8229">
                  <c:v>17</c:v>
                </c:pt>
                <c:pt idx="8230">
                  <c:v>17</c:v>
                </c:pt>
                <c:pt idx="8231">
                  <c:v>17</c:v>
                </c:pt>
                <c:pt idx="8232">
                  <c:v>17</c:v>
                </c:pt>
                <c:pt idx="8233">
                  <c:v>17</c:v>
                </c:pt>
                <c:pt idx="8234">
                  <c:v>17</c:v>
                </c:pt>
                <c:pt idx="8235">
                  <c:v>17</c:v>
                </c:pt>
                <c:pt idx="8236">
                  <c:v>17</c:v>
                </c:pt>
                <c:pt idx="8237">
                  <c:v>17</c:v>
                </c:pt>
                <c:pt idx="8238">
                  <c:v>17</c:v>
                </c:pt>
                <c:pt idx="8239">
                  <c:v>17</c:v>
                </c:pt>
                <c:pt idx="8240">
                  <c:v>17</c:v>
                </c:pt>
                <c:pt idx="8241">
                  <c:v>17</c:v>
                </c:pt>
                <c:pt idx="8242">
                  <c:v>17</c:v>
                </c:pt>
                <c:pt idx="8243">
                  <c:v>17</c:v>
                </c:pt>
                <c:pt idx="8244">
                  <c:v>17</c:v>
                </c:pt>
                <c:pt idx="8245">
                  <c:v>17</c:v>
                </c:pt>
                <c:pt idx="8246">
                  <c:v>17</c:v>
                </c:pt>
                <c:pt idx="8247">
                  <c:v>17</c:v>
                </c:pt>
                <c:pt idx="8248">
                  <c:v>17</c:v>
                </c:pt>
                <c:pt idx="8249">
                  <c:v>17</c:v>
                </c:pt>
                <c:pt idx="8250">
                  <c:v>17</c:v>
                </c:pt>
                <c:pt idx="8251">
                  <c:v>17</c:v>
                </c:pt>
                <c:pt idx="8252">
                  <c:v>17</c:v>
                </c:pt>
                <c:pt idx="8253">
                  <c:v>17</c:v>
                </c:pt>
                <c:pt idx="8254">
                  <c:v>17</c:v>
                </c:pt>
                <c:pt idx="8255">
                  <c:v>17</c:v>
                </c:pt>
                <c:pt idx="8256">
                  <c:v>17</c:v>
                </c:pt>
                <c:pt idx="8257">
                  <c:v>17</c:v>
                </c:pt>
                <c:pt idx="8258">
                  <c:v>17</c:v>
                </c:pt>
                <c:pt idx="8259">
                  <c:v>17</c:v>
                </c:pt>
                <c:pt idx="8260">
                  <c:v>17</c:v>
                </c:pt>
                <c:pt idx="8261">
                  <c:v>17</c:v>
                </c:pt>
                <c:pt idx="8262">
                  <c:v>17</c:v>
                </c:pt>
                <c:pt idx="8263">
                  <c:v>17</c:v>
                </c:pt>
                <c:pt idx="8264">
                  <c:v>17</c:v>
                </c:pt>
                <c:pt idx="8265">
                  <c:v>17</c:v>
                </c:pt>
                <c:pt idx="8266">
                  <c:v>17</c:v>
                </c:pt>
                <c:pt idx="8267">
                  <c:v>17</c:v>
                </c:pt>
                <c:pt idx="8268">
                  <c:v>17</c:v>
                </c:pt>
                <c:pt idx="8269">
                  <c:v>17</c:v>
                </c:pt>
                <c:pt idx="8270">
                  <c:v>17</c:v>
                </c:pt>
                <c:pt idx="8271">
                  <c:v>17</c:v>
                </c:pt>
                <c:pt idx="8272">
                  <c:v>17</c:v>
                </c:pt>
                <c:pt idx="8273">
                  <c:v>17</c:v>
                </c:pt>
                <c:pt idx="8274">
                  <c:v>17</c:v>
                </c:pt>
                <c:pt idx="8275">
                  <c:v>17</c:v>
                </c:pt>
                <c:pt idx="8276">
                  <c:v>17</c:v>
                </c:pt>
                <c:pt idx="8277">
                  <c:v>17</c:v>
                </c:pt>
                <c:pt idx="8278">
                  <c:v>17</c:v>
                </c:pt>
                <c:pt idx="8279">
                  <c:v>17</c:v>
                </c:pt>
                <c:pt idx="8280">
                  <c:v>17</c:v>
                </c:pt>
                <c:pt idx="8281">
                  <c:v>17</c:v>
                </c:pt>
                <c:pt idx="8282">
                  <c:v>17</c:v>
                </c:pt>
                <c:pt idx="8283">
                  <c:v>14</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18</c:v>
                </c:pt>
                <c:pt idx="8502">
                  <c:v>18</c:v>
                </c:pt>
                <c:pt idx="8503">
                  <c:v>18</c:v>
                </c:pt>
                <c:pt idx="8504">
                  <c:v>18</c:v>
                </c:pt>
                <c:pt idx="8505">
                  <c:v>18</c:v>
                </c:pt>
                <c:pt idx="8506">
                  <c:v>18</c:v>
                </c:pt>
                <c:pt idx="8507">
                  <c:v>18</c:v>
                </c:pt>
                <c:pt idx="8508">
                  <c:v>18</c:v>
                </c:pt>
                <c:pt idx="8509">
                  <c:v>18</c:v>
                </c:pt>
                <c:pt idx="8510">
                  <c:v>18</c:v>
                </c:pt>
                <c:pt idx="8511">
                  <c:v>18</c:v>
                </c:pt>
                <c:pt idx="8512">
                  <c:v>18</c:v>
                </c:pt>
                <c:pt idx="8513">
                  <c:v>18</c:v>
                </c:pt>
                <c:pt idx="8514">
                  <c:v>18</c:v>
                </c:pt>
                <c:pt idx="8515">
                  <c:v>18</c:v>
                </c:pt>
                <c:pt idx="8516">
                  <c:v>18</c:v>
                </c:pt>
                <c:pt idx="8517">
                  <c:v>18</c:v>
                </c:pt>
                <c:pt idx="8518">
                  <c:v>18</c:v>
                </c:pt>
                <c:pt idx="8519">
                  <c:v>18</c:v>
                </c:pt>
                <c:pt idx="8520">
                  <c:v>18</c:v>
                </c:pt>
                <c:pt idx="8521">
                  <c:v>18</c:v>
                </c:pt>
                <c:pt idx="8522">
                  <c:v>18</c:v>
                </c:pt>
                <c:pt idx="8523">
                  <c:v>18</c:v>
                </c:pt>
                <c:pt idx="8524">
                  <c:v>18</c:v>
                </c:pt>
                <c:pt idx="8525">
                  <c:v>18</c:v>
                </c:pt>
                <c:pt idx="8526">
                  <c:v>18</c:v>
                </c:pt>
                <c:pt idx="8527">
                  <c:v>18</c:v>
                </c:pt>
                <c:pt idx="8528">
                  <c:v>18</c:v>
                </c:pt>
                <c:pt idx="8529">
                  <c:v>18</c:v>
                </c:pt>
                <c:pt idx="8530">
                  <c:v>18</c:v>
                </c:pt>
                <c:pt idx="8531">
                  <c:v>18</c:v>
                </c:pt>
                <c:pt idx="8532">
                  <c:v>18</c:v>
                </c:pt>
                <c:pt idx="8533">
                  <c:v>18</c:v>
                </c:pt>
                <c:pt idx="8534">
                  <c:v>18</c:v>
                </c:pt>
                <c:pt idx="8535">
                  <c:v>18</c:v>
                </c:pt>
                <c:pt idx="8536">
                  <c:v>18</c:v>
                </c:pt>
                <c:pt idx="8537">
                  <c:v>18</c:v>
                </c:pt>
                <c:pt idx="8538">
                  <c:v>18</c:v>
                </c:pt>
                <c:pt idx="8539">
                  <c:v>18</c:v>
                </c:pt>
                <c:pt idx="8540">
                  <c:v>18</c:v>
                </c:pt>
                <c:pt idx="8541">
                  <c:v>18</c:v>
                </c:pt>
                <c:pt idx="8542">
                  <c:v>18</c:v>
                </c:pt>
                <c:pt idx="8543">
                  <c:v>18</c:v>
                </c:pt>
                <c:pt idx="8544">
                  <c:v>18</c:v>
                </c:pt>
                <c:pt idx="8545">
                  <c:v>18</c:v>
                </c:pt>
                <c:pt idx="8546">
                  <c:v>18</c:v>
                </c:pt>
                <c:pt idx="8547">
                  <c:v>18</c:v>
                </c:pt>
                <c:pt idx="8548">
                  <c:v>18</c:v>
                </c:pt>
                <c:pt idx="8549">
                  <c:v>18</c:v>
                </c:pt>
                <c:pt idx="8550">
                  <c:v>18</c:v>
                </c:pt>
                <c:pt idx="8551">
                  <c:v>18</c:v>
                </c:pt>
                <c:pt idx="8552">
                  <c:v>18</c:v>
                </c:pt>
                <c:pt idx="8553">
                  <c:v>18</c:v>
                </c:pt>
                <c:pt idx="8554">
                  <c:v>18</c:v>
                </c:pt>
                <c:pt idx="8555">
                  <c:v>18</c:v>
                </c:pt>
                <c:pt idx="8556">
                  <c:v>18</c:v>
                </c:pt>
                <c:pt idx="8557">
                  <c:v>18</c:v>
                </c:pt>
                <c:pt idx="8558">
                  <c:v>18</c:v>
                </c:pt>
                <c:pt idx="8559">
                  <c:v>18</c:v>
                </c:pt>
                <c:pt idx="8560">
                  <c:v>18</c:v>
                </c:pt>
                <c:pt idx="8561">
                  <c:v>18</c:v>
                </c:pt>
                <c:pt idx="8562">
                  <c:v>18</c:v>
                </c:pt>
                <c:pt idx="8563">
                  <c:v>18</c:v>
                </c:pt>
                <c:pt idx="8564">
                  <c:v>18</c:v>
                </c:pt>
                <c:pt idx="8565">
                  <c:v>18</c:v>
                </c:pt>
                <c:pt idx="8566">
                  <c:v>18</c:v>
                </c:pt>
                <c:pt idx="8567">
                  <c:v>18</c:v>
                </c:pt>
                <c:pt idx="8568">
                  <c:v>18</c:v>
                </c:pt>
                <c:pt idx="8569">
                  <c:v>18</c:v>
                </c:pt>
                <c:pt idx="8570">
                  <c:v>18</c:v>
                </c:pt>
                <c:pt idx="8571">
                  <c:v>18</c:v>
                </c:pt>
                <c:pt idx="8572">
                  <c:v>18</c:v>
                </c:pt>
                <c:pt idx="8573">
                  <c:v>18</c:v>
                </c:pt>
                <c:pt idx="8574">
                  <c:v>18</c:v>
                </c:pt>
                <c:pt idx="8575">
                  <c:v>18</c:v>
                </c:pt>
                <c:pt idx="8576">
                  <c:v>18</c:v>
                </c:pt>
                <c:pt idx="8577">
                  <c:v>18</c:v>
                </c:pt>
                <c:pt idx="8578">
                  <c:v>18</c:v>
                </c:pt>
                <c:pt idx="8579">
                  <c:v>18</c:v>
                </c:pt>
                <c:pt idx="8580">
                  <c:v>18</c:v>
                </c:pt>
                <c:pt idx="8581">
                  <c:v>18</c:v>
                </c:pt>
                <c:pt idx="8582">
                  <c:v>18</c:v>
                </c:pt>
                <c:pt idx="8583">
                  <c:v>18</c:v>
                </c:pt>
                <c:pt idx="8584">
                  <c:v>18</c:v>
                </c:pt>
                <c:pt idx="8585">
                  <c:v>18</c:v>
                </c:pt>
                <c:pt idx="8586">
                  <c:v>18</c:v>
                </c:pt>
                <c:pt idx="8587">
                  <c:v>18</c:v>
                </c:pt>
                <c:pt idx="8588">
                  <c:v>18</c:v>
                </c:pt>
                <c:pt idx="8589">
                  <c:v>18</c:v>
                </c:pt>
                <c:pt idx="8590">
                  <c:v>18</c:v>
                </c:pt>
                <c:pt idx="8591">
                  <c:v>18</c:v>
                </c:pt>
                <c:pt idx="8592">
                  <c:v>18</c:v>
                </c:pt>
                <c:pt idx="8593">
                  <c:v>18</c:v>
                </c:pt>
                <c:pt idx="8594">
                  <c:v>18</c:v>
                </c:pt>
                <c:pt idx="8595">
                  <c:v>18</c:v>
                </c:pt>
                <c:pt idx="8596">
                  <c:v>18</c:v>
                </c:pt>
                <c:pt idx="8597">
                  <c:v>18</c:v>
                </c:pt>
                <c:pt idx="8598">
                  <c:v>18</c:v>
                </c:pt>
                <c:pt idx="8599">
                  <c:v>18</c:v>
                </c:pt>
                <c:pt idx="8600">
                  <c:v>18</c:v>
                </c:pt>
                <c:pt idx="8601">
                  <c:v>18</c:v>
                </c:pt>
                <c:pt idx="8602">
                  <c:v>18</c:v>
                </c:pt>
                <c:pt idx="8603">
                  <c:v>18</c:v>
                </c:pt>
                <c:pt idx="8604">
                  <c:v>18</c:v>
                </c:pt>
                <c:pt idx="8605">
                  <c:v>18</c:v>
                </c:pt>
                <c:pt idx="8606">
                  <c:v>18</c:v>
                </c:pt>
                <c:pt idx="8607">
                  <c:v>18</c:v>
                </c:pt>
                <c:pt idx="8608">
                  <c:v>18</c:v>
                </c:pt>
                <c:pt idx="8609">
                  <c:v>18</c:v>
                </c:pt>
                <c:pt idx="8610">
                  <c:v>18</c:v>
                </c:pt>
                <c:pt idx="8611">
                  <c:v>18</c:v>
                </c:pt>
                <c:pt idx="8612">
                  <c:v>18</c:v>
                </c:pt>
                <c:pt idx="8613">
                  <c:v>18</c:v>
                </c:pt>
                <c:pt idx="8614">
                  <c:v>18</c:v>
                </c:pt>
                <c:pt idx="8615">
                  <c:v>18</c:v>
                </c:pt>
                <c:pt idx="8616">
                  <c:v>18</c:v>
                </c:pt>
                <c:pt idx="8617">
                  <c:v>18</c:v>
                </c:pt>
                <c:pt idx="8618">
                  <c:v>18</c:v>
                </c:pt>
                <c:pt idx="8619">
                  <c:v>18</c:v>
                </c:pt>
                <c:pt idx="8620">
                  <c:v>18</c:v>
                </c:pt>
                <c:pt idx="8621">
                  <c:v>18</c:v>
                </c:pt>
                <c:pt idx="8622">
                  <c:v>18</c:v>
                </c:pt>
                <c:pt idx="8623">
                  <c:v>18</c:v>
                </c:pt>
                <c:pt idx="8624">
                  <c:v>18</c:v>
                </c:pt>
                <c:pt idx="8625">
                  <c:v>18</c:v>
                </c:pt>
                <c:pt idx="8626">
                  <c:v>18</c:v>
                </c:pt>
                <c:pt idx="8627">
                  <c:v>18</c:v>
                </c:pt>
                <c:pt idx="8628">
                  <c:v>18</c:v>
                </c:pt>
                <c:pt idx="8629">
                  <c:v>18</c:v>
                </c:pt>
                <c:pt idx="8630">
                  <c:v>18</c:v>
                </c:pt>
                <c:pt idx="8631">
                  <c:v>18</c:v>
                </c:pt>
                <c:pt idx="8632">
                  <c:v>18</c:v>
                </c:pt>
                <c:pt idx="8633">
                  <c:v>18</c:v>
                </c:pt>
                <c:pt idx="8634">
                  <c:v>18</c:v>
                </c:pt>
                <c:pt idx="8635">
                  <c:v>18</c:v>
                </c:pt>
                <c:pt idx="8636">
                  <c:v>18</c:v>
                </c:pt>
                <c:pt idx="8637">
                  <c:v>18</c:v>
                </c:pt>
                <c:pt idx="8638">
                  <c:v>18</c:v>
                </c:pt>
                <c:pt idx="8639">
                  <c:v>18</c:v>
                </c:pt>
                <c:pt idx="8640">
                  <c:v>18</c:v>
                </c:pt>
                <c:pt idx="8641">
                  <c:v>18</c:v>
                </c:pt>
                <c:pt idx="8642">
                  <c:v>18</c:v>
                </c:pt>
                <c:pt idx="8643">
                  <c:v>18</c:v>
                </c:pt>
                <c:pt idx="8644">
                  <c:v>18</c:v>
                </c:pt>
                <c:pt idx="8645">
                  <c:v>18</c:v>
                </c:pt>
                <c:pt idx="8646">
                  <c:v>18</c:v>
                </c:pt>
                <c:pt idx="8647">
                  <c:v>18</c:v>
                </c:pt>
                <c:pt idx="8648">
                  <c:v>18</c:v>
                </c:pt>
                <c:pt idx="8649">
                  <c:v>18</c:v>
                </c:pt>
                <c:pt idx="8650">
                  <c:v>18</c:v>
                </c:pt>
                <c:pt idx="8651">
                  <c:v>18</c:v>
                </c:pt>
                <c:pt idx="8652">
                  <c:v>18</c:v>
                </c:pt>
                <c:pt idx="8653">
                  <c:v>18</c:v>
                </c:pt>
                <c:pt idx="8654">
                  <c:v>18</c:v>
                </c:pt>
                <c:pt idx="8655">
                  <c:v>18</c:v>
                </c:pt>
                <c:pt idx="8656">
                  <c:v>18</c:v>
                </c:pt>
                <c:pt idx="8657">
                  <c:v>18</c:v>
                </c:pt>
                <c:pt idx="8658">
                  <c:v>18</c:v>
                </c:pt>
                <c:pt idx="8659">
                  <c:v>18</c:v>
                </c:pt>
                <c:pt idx="8660">
                  <c:v>18</c:v>
                </c:pt>
                <c:pt idx="8661">
                  <c:v>18</c:v>
                </c:pt>
                <c:pt idx="8662">
                  <c:v>18</c:v>
                </c:pt>
                <c:pt idx="8663">
                  <c:v>18</c:v>
                </c:pt>
                <c:pt idx="8664">
                  <c:v>18</c:v>
                </c:pt>
                <c:pt idx="8665">
                  <c:v>18</c:v>
                </c:pt>
                <c:pt idx="8666">
                  <c:v>18</c:v>
                </c:pt>
                <c:pt idx="8667">
                  <c:v>18</c:v>
                </c:pt>
                <c:pt idx="8668">
                  <c:v>18</c:v>
                </c:pt>
                <c:pt idx="8669">
                  <c:v>18</c:v>
                </c:pt>
                <c:pt idx="8670">
                  <c:v>18</c:v>
                </c:pt>
                <c:pt idx="8671">
                  <c:v>18</c:v>
                </c:pt>
                <c:pt idx="8672">
                  <c:v>18</c:v>
                </c:pt>
                <c:pt idx="8673">
                  <c:v>18</c:v>
                </c:pt>
                <c:pt idx="8674">
                  <c:v>18</c:v>
                </c:pt>
                <c:pt idx="8675">
                  <c:v>18</c:v>
                </c:pt>
                <c:pt idx="8676">
                  <c:v>18</c:v>
                </c:pt>
                <c:pt idx="8677">
                  <c:v>18</c:v>
                </c:pt>
                <c:pt idx="8678">
                  <c:v>18</c:v>
                </c:pt>
                <c:pt idx="8679">
                  <c:v>18</c:v>
                </c:pt>
                <c:pt idx="8680">
                  <c:v>18</c:v>
                </c:pt>
                <c:pt idx="8681">
                  <c:v>18</c:v>
                </c:pt>
                <c:pt idx="8682">
                  <c:v>18</c:v>
                </c:pt>
                <c:pt idx="8683">
                  <c:v>18</c:v>
                </c:pt>
                <c:pt idx="8684">
                  <c:v>18</c:v>
                </c:pt>
                <c:pt idx="8685">
                  <c:v>18</c:v>
                </c:pt>
                <c:pt idx="8686">
                  <c:v>18</c:v>
                </c:pt>
                <c:pt idx="8687">
                  <c:v>18</c:v>
                </c:pt>
                <c:pt idx="8688">
                  <c:v>18</c:v>
                </c:pt>
                <c:pt idx="8689">
                  <c:v>18</c:v>
                </c:pt>
                <c:pt idx="8690">
                  <c:v>18</c:v>
                </c:pt>
                <c:pt idx="8691">
                  <c:v>18</c:v>
                </c:pt>
                <c:pt idx="8692">
                  <c:v>18</c:v>
                </c:pt>
                <c:pt idx="8693">
                  <c:v>18</c:v>
                </c:pt>
                <c:pt idx="8694">
                  <c:v>18</c:v>
                </c:pt>
                <c:pt idx="8695">
                  <c:v>18</c:v>
                </c:pt>
                <c:pt idx="8696">
                  <c:v>18</c:v>
                </c:pt>
                <c:pt idx="8697">
                  <c:v>18</c:v>
                </c:pt>
                <c:pt idx="8698">
                  <c:v>18</c:v>
                </c:pt>
                <c:pt idx="8699">
                  <c:v>18</c:v>
                </c:pt>
                <c:pt idx="8700">
                  <c:v>18</c:v>
                </c:pt>
                <c:pt idx="8701">
                  <c:v>18</c:v>
                </c:pt>
                <c:pt idx="8702">
                  <c:v>18</c:v>
                </c:pt>
                <c:pt idx="8703">
                  <c:v>18</c:v>
                </c:pt>
                <c:pt idx="8704">
                  <c:v>18</c:v>
                </c:pt>
                <c:pt idx="8705">
                  <c:v>18</c:v>
                </c:pt>
                <c:pt idx="8706">
                  <c:v>18</c:v>
                </c:pt>
                <c:pt idx="8707">
                  <c:v>18</c:v>
                </c:pt>
                <c:pt idx="8708">
                  <c:v>18</c:v>
                </c:pt>
                <c:pt idx="8709">
                  <c:v>18</c:v>
                </c:pt>
                <c:pt idx="8710">
                  <c:v>18</c:v>
                </c:pt>
                <c:pt idx="8711">
                  <c:v>18</c:v>
                </c:pt>
                <c:pt idx="8712">
                  <c:v>18</c:v>
                </c:pt>
                <c:pt idx="8713">
                  <c:v>18</c:v>
                </c:pt>
                <c:pt idx="8714">
                  <c:v>18</c:v>
                </c:pt>
                <c:pt idx="8715">
                  <c:v>18</c:v>
                </c:pt>
                <c:pt idx="8716">
                  <c:v>18</c:v>
                </c:pt>
                <c:pt idx="8717">
                  <c:v>18</c:v>
                </c:pt>
                <c:pt idx="8718">
                  <c:v>18</c:v>
                </c:pt>
                <c:pt idx="8719">
                  <c:v>18</c:v>
                </c:pt>
                <c:pt idx="8720">
                  <c:v>18</c:v>
                </c:pt>
                <c:pt idx="8721">
                  <c:v>18</c:v>
                </c:pt>
                <c:pt idx="8722">
                  <c:v>18</c:v>
                </c:pt>
                <c:pt idx="8723">
                  <c:v>18</c:v>
                </c:pt>
                <c:pt idx="8724">
                  <c:v>18</c:v>
                </c:pt>
                <c:pt idx="8725">
                  <c:v>18</c:v>
                </c:pt>
                <c:pt idx="8726">
                  <c:v>18</c:v>
                </c:pt>
                <c:pt idx="8727">
                  <c:v>18</c:v>
                </c:pt>
                <c:pt idx="8728">
                  <c:v>18</c:v>
                </c:pt>
                <c:pt idx="8729">
                  <c:v>18</c:v>
                </c:pt>
                <c:pt idx="8730">
                  <c:v>18</c:v>
                </c:pt>
                <c:pt idx="8731">
                  <c:v>18</c:v>
                </c:pt>
                <c:pt idx="8732">
                  <c:v>18</c:v>
                </c:pt>
                <c:pt idx="8733">
                  <c:v>18</c:v>
                </c:pt>
                <c:pt idx="8734">
                  <c:v>18</c:v>
                </c:pt>
                <c:pt idx="8735">
                  <c:v>18</c:v>
                </c:pt>
                <c:pt idx="8736">
                  <c:v>18</c:v>
                </c:pt>
                <c:pt idx="8737">
                  <c:v>18</c:v>
                </c:pt>
                <c:pt idx="8738">
                  <c:v>18</c:v>
                </c:pt>
                <c:pt idx="8739">
                  <c:v>18</c:v>
                </c:pt>
                <c:pt idx="8740">
                  <c:v>18</c:v>
                </c:pt>
                <c:pt idx="8741">
                  <c:v>18</c:v>
                </c:pt>
                <c:pt idx="8742">
                  <c:v>18</c:v>
                </c:pt>
                <c:pt idx="8743">
                  <c:v>18</c:v>
                </c:pt>
                <c:pt idx="8744">
                  <c:v>18</c:v>
                </c:pt>
                <c:pt idx="8745">
                  <c:v>18</c:v>
                </c:pt>
                <c:pt idx="8746">
                  <c:v>18</c:v>
                </c:pt>
                <c:pt idx="8747">
                  <c:v>18</c:v>
                </c:pt>
                <c:pt idx="8748">
                  <c:v>18</c:v>
                </c:pt>
                <c:pt idx="8749">
                  <c:v>18</c:v>
                </c:pt>
                <c:pt idx="8750">
                  <c:v>18</c:v>
                </c:pt>
                <c:pt idx="8751">
                  <c:v>18</c:v>
                </c:pt>
                <c:pt idx="8752">
                  <c:v>18</c:v>
                </c:pt>
                <c:pt idx="8753">
                  <c:v>18</c:v>
                </c:pt>
                <c:pt idx="8754">
                  <c:v>18</c:v>
                </c:pt>
                <c:pt idx="8755">
                  <c:v>18</c:v>
                </c:pt>
                <c:pt idx="8756">
                  <c:v>18</c:v>
                </c:pt>
                <c:pt idx="8757">
                  <c:v>18</c:v>
                </c:pt>
                <c:pt idx="8758">
                  <c:v>18</c:v>
                </c:pt>
                <c:pt idx="8759">
                  <c:v>18</c:v>
                </c:pt>
                <c:pt idx="8760">
                  <c:v>18</c:v>
                </c:pt>
                <c:pt idx="8761">
                  <c:v>18</c:v>
                </c:pt>
                <c:pt idx="8762">
                  <c:v>18</c:v>
                </c:pt>
                <c:pt idx="8763">
                  <c:v>18</c:v>
                </c:pt>
                <c:pt idx="8764">
                  <c:v>18</c:v>
                </c:pt>
                <c:pt idx="8765">
                  <c:v>18</c:v>
                </c:pt>
                <c:pt idx="8766">
                  <c:v>18</c:v>
                </c:pt>
                <c:pt idx="8767">
                  <c:v>18</c:v>
                </c:pt>
                <c:pt idx="8768">
                  <c:v>18</c:v>
                </c:pt>
                <c:pt idx="8769">
                  <c:v>18</c:v>
                </c:pt>
                <c:pt idx="8770">
                  <c:v>18</c:v>
                </c:pt>
                <c:pt idx="8771">
                  <c:v>18</c:v>
                </c:pt>
                <c:pt idx="8772">
                  <c:v>18</c:v>
                </c:pt>
                <c:pt idx="8773">
                  <c:v>18</c:v>
                </c:pt>
                <c:pt idx="8774">
                  <c:v>18</c:v>
                </c:pt>
                <c:pt idx="8775">
                  <c:v>18</c:v>
                </c:pt>
                <c:pt idx="8776">
                  <c:v>18</c:v>
                </c:pt>
                <c:pt idx="8777">
                  <c:v>18</c:v>
                </c:pt>
                <c:pt idx="8778">
                  <c:v>18</c:v>
                </c:pt>
                <c:pt idx="8779">
                  <c:v>18</c:v>
                </c:pt>
                <c:pt idx="8780">
                  <c:v>18</c:v>
                </c:pt>
                <c:pt idx="8781">
                  <c:v>18</c:v>
                </c:pt>
                <c:pt idx="8782">
                  <c:v>18</c:v>
                </c:pt>
                <c:pt idx="8783">
                  <c:v>18</c:v>
                </c:pt>
                <c:pt idx="8784">
                  <c:v>18</c:v>
                </c:pt>
                <c:pt idx="8785">
                  <c:v>18</c:v>
                </c:pt>
                <c:pt idx="8786">
                  <c:v>18</c:v>
                </c:pt>
                <c:pt idx="8787">
                  <c:v>18</c:v>
                </c:pt>
                <c:pt idx="8788">
                  <c:v>18</c:v>
                </c:pt>
                <c:pt idx="8789">
                  <c:v>18</c:v>
                </c:pt>
                <c:pt idx="8790">
                  <c:v>18</c:v>
                </c:pt>
                <c:pt idx="8791">
                  <c:v>18</c:v>
                </c:pt>
                <c:pt idx="8792">
                  <c:v>18</c:v>
                </c:pt>
                <c:pt idx="8793">
                  <c:v>18</c:v>
                </c:pt>
                <c:pt idx="8794">
                  <c:v>18</c:v>
                </c:pt>
                <c:pt idx="8795">
                  <c:v>18</c:v>
                </c:pt>
                <c:pt idx="8796">
                  <c:v>18</c:v>
                </c:pt>
                <c:pt idx="8797">
                  <c:v>18</c:v>
                </c:pt>
                <c:pt idx="8798">
                  <c:v>18</c:v>
                </c:pt>
                <c:pt idx="8799">
                  <c:v>18</c:v>
                </c:pt>
                <c:pt idx="8800">
                  <c:v>18</c:v>
                </c:pt>
                <c:pt idx="8801">
                  <c:v>18</c:v>
                </c:pt>
                <c:pt idx="8802">
                  <c:v>18</c:v>
                </c:pt>
                <c:pt idx="8803">
                  <c:v>18</c:v>
                </c:pt>
                <c:pt idx="8804">
                  <c:v>18</c:v>
                </c:pt>
                <c:pt idx="8805">
                  <c:v>18</c:v>
                </c:pt>
                <c:pt idx="8806">
                  <c:v>18</c:v>
                </c:pt>
                <c:pt idx="8807">
                  <c:v>18</c:v>
                </c:pt>
                <c:pt idx="8808">
                  <c:v>18</c:v>
                </c:pt>
                <c:pt idx="8809">
                  <c:v>18</c:v>
                </c:pt>
                <c:pt idx="8810">
                  <c:v>18</c:v>
                </c:pt>
                <c:pt idx="8811">
                  <c:v>18</c:v>
                </c:pt>
                <c:pt idx="8812">
                  <c:v>18</c:v>
                </c:pt>
                <c:pt idx="8813">
                  <c:v>18</c:v>
                </c:pt>
                <c:pt idx="8814">
                  <c:v>18</c:v>
                </c:pt>
                <c:pt idx="8815">
                  <c:v>18</c:v>
                </c:pt>
                <c:pt idx="8816">
                  <c:v>18</c:v>
                </c:pt>
                <c:pt idx="8817">
                  <c:v>18</c:v>
                </c:pt>
                <c:pt idx="8818">
                  <c:v>18</c:v>
                </c:pt>
                <c:pt idx="8819">
                  <c:v>18</c:v>
                </c:pt>
                <c:pt idx="8820">
                  <c:v>18</c:v>
                </c:pt>
                <c:pt idx="8821">
                  <c:v>18</c:v>
                </c:pt>
                <c:pt idx="8822">
                  <c:v>18</c:v>
                </c:pt>
                <c:pt idx="8823">
                  <c:v>18</c:v>
                </c:pt>
                <c:pt idx="8824">
                  <c:v>18</c:v>
                </c:pt>
                <c:pt idx="8825">
                  <c:v>18</c:v>
                </c:pt>
                <c:pt idx="8826">
                  <c:v>18</c:v>
                </c:pt>
                <c:pt idx="8827">
                  <c:v>18</c:v>
                </c:pt>
                <c:pt idx="8828">
                  <c:v>18</c:v>
                </c:pt>
                <c:pt idx="8829">
                  <c:v>18</c:v>
                </c:pt>
                <c:pt idx="8830">
                  <c:v>18</c:v>
                </c:pt>
                <c:pt idx="8831">
                  <c:v>18</c:v>
                </c:pt>
                <c:pt idx="8832">
                  <c:v>18</c:v>
                </c:pt>
                <c:pt idx="8833">
                  <c:v>18</c:v>
                </c:pt>
                <c:pt idx="8834">
                  <c:v>18</c:v>
                </c:pt>
                <c:pt idx="8835">
                  <c:v>18</c:v>
                </c:pt>
                <c:pt idx="8836">
                  <c:v>18</c:v>
                </c:pt>
                <c:pt idx="8837">
                  <c:v>18</c:v>
                </c:pt>
                <c:pt idx="8838">
                  <c:v>18</c:v>
                </c:pt>
                <c:pt idx="8839">
                  <c:v>18</c:v>
                </c:pt>
                <c:pt idx="8840">
                  <c:v>18</c:v>
                </c:pt>
                <c:pt idx="8841">
                  <c:v>18</c:v>
                </c:pt>
                <c:pt idx="8842">
                  <c:v>18</c:v>
                </c:pt>
                <c:pt idx="8843">
                  <c:v>18</c:v>
                </c:pt>
                <c:pt idx="8844">
                  <c:v>18</c:v>
                </c:pt>
                <c:pt idx="8845">
                  <c:v>18</c:v>
                </c:pt>
                <c:pt idx="8846">
                  <c:v>18</c:v>
                </c:pt>
                <c:pt idx="8847">
                  <c:v>18</c:v>
                </c:pt>
                <c:pt idx="8848">
                  <c:v>18</c:v>
                </c:pt>
                <c:pt idx="8849">
                  <c:v>18</c:v>
                </c:pt>
                <c:pt idx="8850">
                  <c:v>18</c:v>
                </c:pt>
                <c:pt idx="8851">
                  <c:v>18</c:v>
                </c:pt>
                <c:pt idx="8852">
                  <c:v>18</c:v>
                </c:pt>
                <c:pt idx="8853">
                  <c:v>18</c:v>
                </c:pt>
                <c:pt idx="8854">
                  <c:v>18</c:v>
                </c:pt>
                <c:pt idx="8855">
                  <c:v>18</c:v>
                </c:pt>
                <c:pt idx="8856">
                  <c:v>18</c:v>
                </c:pt>
                <c:pt idx="8857">
                  <c:v>18</c:v>
                </c:pt>
                <c:pt idx="8858">
                  <c:v>18</c:v>
                </c:pt>
                <c:pt idx="8859">
                  <c:v>18</c:v>
                </c:pt>
                <c:pt idx="8860">
                  <c:v>18</c:v>
                </c:pt>
                <c:pt idx="8861">
                  <c:v>18</c:v>
                </c:pt>
                <c:pt idx="8862">
                  <c:v>18</c:v>
                </c:pt>
                <c:pt idx="8863">
                  <c:v>18</c:v>
                </c:pt>
                <c:pt idx="8864">
                  <c:v>18</c:v>
                </c:pt>
                <c:pt idx="8865">
                  <c:v>18</c:v>
                </c:pt>
                <c:pt idx="8866">
                  <c:v>18</c:v>
                </c:pt>
                <c:pt idx="8867">
                  <c:v>18</c:v>
                </c:pt>
                <c:pt idx="8868">
                  <c:v>18</c:v>
                </c:pt>
                <c:pt idx="8869">
                  <c:v>18</c:v>
                </c:pt>
                <c:pt idx="8870">
                  <c:v>18</c:v>
                </c:pt>
                <c:pt idx="8871">
                  <c:v>18</c:v>
                </c:pt>
                <c:pt idx="8872">
                  <c:v>18</c:v>
                </c:pt>
                <c:pt idx="8873">
                  <c:v>18</c:v>
                </c:pt>
                <c:pt idx="8874">
                  <c:v>18</c:v>
                </c:pt>
                <c:pt idx="8875">
                  <c:v>18</c:v>
                </c:pt>
                <c:pt idx="8876">
                  <c:v>18</c:v>
                </c:pt>
                <c:pt idx="8877">
                  <c:v>18</c:v>
                </c:pt>
                <c:pt idx="8878">
                  <c:v>18</c:v>
                </c:pt>
                <c:pt idx="8879">
                  <c:v>18</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18</c:v>
                </c:pt>
                <c:pt idx="8956">
                  <c:v>18</c:v>
                </c:pt>
                <c:pt idx="8957">
                  <c:v>18</c:v>
                </c:pt>
                <c:pt idx="8958">
                  <c:v>18</c:v>
                </c:pt>
                <c:pt idx="8959">
                  <c:v>18</c:v>
                </c:pt>
                <c:pt idx="8960">
                  <c:v>18</c:v>
                </c:pt>
                <c:pt idx="8961">
                  <c:v>18</c:v>
                </c:pt>
                <c:pt idx="8962">
                  <c:v>4</c:v>
                </c:pt>
                <c:pt idx="8963">
                  <c:v>4</c:v>
                </c:pt>
                <c:pt idx="8964">
                  <c:v>4</c:v>
                </c:pt>
                <c:pt idx="8965">
                  <c:v>4</c:v>
                </c:pt>
                <c:pt idx="8966">
                  <c:v>4</c:v>
                </c:pt>
                <c:pt idx="8967">
                  <c:v>4</c:v>
                </c:pt>
                <c:pt idx="8968">
                  <c:v>4</c:v>
                </c:pt>
                <c:pt idx="8969">
                  <c:v>4</c:v>
                </c:pt>
                <c:pt idx="8970">
                  <c:v>4</c:v>
                </c:pt>
                <c:pt idx="8971">
                  <c:v>4</c:v>
                </c:pt>
                <c:pt idx="8972">
                  <c:v>4</c:v>
                </c:pt>
                <c:pt idx="8973">
                  <c:v>4</c:v>
                </c:pt>
                <c:pt idx="8974">
                  <c:v>4</c:v>
                </c:pt>
                <c:pt idx="8975">
                  <c:v>4</c:v>
                </c:pt>
                <c:pt idx="8976">
                  <c:v>4</c:v>
                </c:pt>
                <c:pt idx="8977">
                  <c:v>4</c:v>
                </c:pt>
                <c:pt idx="8978">
                  <c:v>4</c:v>
                </c:pt>
                <c:pt idx="8979">
                  <c:v>4</c:v>
                </c:pt>
                <c:pt idx="8980">
                  <c:v>4</c:v>
                </c:pt>
                <c:pt idx="8981">
                  <c:v>4</c:v>
                </c:pt>
                <c:pt idx="8982">
                  <c:v>4</c:v>
                </c:pt>
                <c:pt idx="8983">
                  <c:v>4</c:v>
                </c:pt>
                <c:pt idx="8984">
                  <c:v>4</c:v>
                </c:pt>
                <c:pt idx="8985">
                  <c:v>4</c:v>
                </c:pt>
                <c:pt idx="8986">
                  <c:v>4</c:v>
                </c:pt>
                <c:pt idx="8987">
                  <c:v>4</c:v>
                </c:pt>
                <c:pt idx="8988">
                  <c:v>4</c:v>
                </c:pt>
                <c:pt idx="8989">
                  <c:v>4</c:v>
                </c:pt>
                <c:pt idx="8990">
                  <c:v>4</c:v>
                </c:pt>
                <c:pt idx="8991">
                  <c:v>4</c:v>
                </c:pt>
                <c:pt idx="8992">
                  <c:v>16</c:v>
                </c:pt>
                <c:pt idx="8993">
                  <c:v>16</c:v>
                </c:pt>
                <c:pt idx="8994">
                  <c:v>16</c:v>
                </c:pt>
                <c:pt idx="8995">
                  <c:v>16</c:v>
                </c:pt>
                <c:pt idx="8996">
                  <c:v>16</c:v>
                </c:pt>
                <c:pt idx="8997">
                  <c:v>16</c:v>
                </c:pt>
                <c:pt idx="8998">
                  <c:v>16</c:v>
                </c:pt>
                <c:pt idx="8999">
                  <c:v>16</c:v>
                </c:pt>
                <c:pt idx="9000">
                  <c:v>12</c:v>
                </c:pt>
                <c:pt idx="9001">
                  <c:v>12</c:v>
                </c:pt>
                <c:pt idx="9002">
                  <c:v>12</c:v>
                </c:pt>
                <c:pt idx="9003">
                  <c:v>12</c:v>
                </c:pt>
                <c:pt idx="9004">
                  <c:v>12</c:v>
                </c:pt>
                <c:pt idx="9005">
                  <c:v>12</c:v>
                </c:pt>
                <c:pt idx="9006">
                  <c:v>12</c:v>
                </c:pt>
                <c:pt idx="9007">
                  <c:v>12</c:v>
                </c:pt>
                <c:pt idx="9008">
                  <c:v>12</c:v>
                </c:pt>
                <c:pt idx="9009">
                  <c:v>12</c:v>
                </c:pt>
                <c:pt idx="9010">
                  <c:v>12</c:v>
                </c:pt>
                <c:pt idx="9011">
                  <c:v>12</c:v>
                </c:pt>
                <c:pt idx="9012">
                  <c:v>12</c:v>
                </c:pt>
                <c:pt idx="9013">
                  <c:v>12</c:v>
                </c:pt>
                <c:pt idx="9014">
                  <c:v>12</c:v>
                </c:pt>
                <c:pt idx="9015">
                  <c:v>12</c:v>
                </c:pt>
                <c:pt idx="9016">
                  <c:v>12</c:v>
                </c:pt>
                <c:pt idx="9017">
                  <c:v>12</c:v>
                </c:pt>
                <c:pt idx="9018">
                  <c:v>12</c:v>
                </c:pt>
                <c:pt idx="9019">
                  <c:v>12</c:v>
                </c:pt>
                <c:pt idx="9020">
                  <c:v>12</c:v>
                </c:pt>
                <c:pt idx="9021">
                  <c:v>12</c:v>
                </c:pt>
                <c:pt idx="9022">
                  <c:v>12</c:v>
                </c:pt>
                <c:pt idx="9023">
                  <c:v>12</c:v>
                </c:pt>
                <c:pt idx="9024">
                  <c:v>12</c:v>
                </c:pt>
                <c:pt idx="9025">
                  <c:v>12</c:v>
                </c:pt>
                <c:pt idx="9026">
                  <c:v>12</c:v>
                </c:pt>
                <c:pt idx="9027">
                  <c:v>12</c:v>
                </c:pt>
                <c:pt idx="9028">
                  <c:v>12</c:v>
                </c:pt>
                <c:pt idx="9029">
                  <c:v>12</c:v>
                </c:pt>
                <c:pt idx="9030">
                  <c:v>12</c:v>
                </c:pt>
                <c:pt idx="9031">
                  <c:v>12</c:v>
                </c:pt>
                <c:pt idx="9032">
                  <c:v>12</c:v>
                </c:pt>
                <c:pt idx="9033">
                  <c:v>12</c:v>
                </c:pt>
                <c:pt idx="9034">
                  <c:v>12</c:v>
                </c:pt>
                <c:pt idx="9035">
                  <c:v>12</c:v>
                </c:pt>
                <c:pt idx="9036">
                  <c:v>12</c:v>
                </c:pt>
                <c:pt idx="9037">
                  <c:v>12</c:v>
                </c:pt>
                <c:pt idx="9038">
                  <c:v>12</c:v>
                </c:pt>
                <c:pt idx="9039">
                  <c:v>12</c:v>
                </c:pt>
                <c:pt idx="9040">
                  <c:v>12</c:v>
                </c:pt>
                <c:pt idx="9041">
                  <c:v>12</c:v>
                </c:pt>
                <c:pt idx="9042">
                  <c:v>12</c:v>
                </c:pt>
                <c:pt idx="9043">
                  <c:v>12</c:v>
                </c:pt>
                <c:pt idx="9044">
                  <c:v>12</c:v>
                </c:pt>
                <c:pt idx="9045">
                  <c:v>12</c:v>
                </c:pt>
                <c:pt idx="9046">
                  <c:v>12</c:v>
                </c:pt>
                <c:pt idx="9047">
                  <c:v>12</c:v>
                </c:pt>
                <c:pt idx="9048">
                  <c:v>12</c:v>
                </c:pt>
                <c:pt idx="9049">
                  <c:v>12</c:v>
                </c:pt>
                <c:pt idx="9050">
                  <c:v>12</c:v>
                </c:pt>
                <c:pt idx="9051">
                  <c:v>12</c:v>
                </c:pt>
                <c:pt idx="9052">
                  <c:v>12</c:v>
                </c:pt>
                <c:pt idx="9053">
                  <c:v>12</c:v>
                </c:pt>
                <c:pt idx="9054">
                  <c:v>12</c:v>
                </c:pt>
                <c:pt idx="9055">
                  <c:v>12</c:v>
                </c:pt>
                <c:pt idx="9056">
                  <c:v>12</c:v>
                </c:pt>
                <c:pt idx="9057">
                  <c:v>12</c:v>
                </c:pt>
                <c:pt idx="9058">
                  <c:v>10</c:v>
                </c:pt>
                <c:pt idx="9059">
                  <c:v>10</c:v>
                </c:pt>
                <c:pt idx="9060">
                  <c:v>10</c:v>
                </c:pt>
                <c:pt idx="9061">
                  <c:v>10</c:v>
                </c:pt>
                <c:pt idx="9062">
                  <c:v>10</c:v>
                </c:pt>
                <c:pt idx="9063">
                  <c:v>10</c:v>
                </c:pt>
                <c:pt idx="9064">
                  <c:v>10</c:v>
                </c:pt>
                <c:pt idx="9065">
                  <c:v>10</c:v>
                </c:pt>
                <c:pt idx="9066">
                  <c:v>10</c:v>
                </c:pt>
                <c:pt idx="9067">
                  <c:v>10</c:v>
                </c:pt>
                <c:pt idx="9068">
                  <c:v>10</c:v>
                </c:pt>
                <c:pt idx="9069">
                  <c:v>10</c:v>
                </c:pt>
                <c:pt idx="9070">
                  <c:v>10</c:v>
                </c:pt>
                <c:pt idx="9071">
                  <c:v>10</c:v>
                </c:pt>
                <c:pt idx="9072">
                  <c:v>10</c:v>
                </c:pt>
                <c:pt idx="9073">
                  <c:v>10</c:v>
                </c:pt>
                <c:pt idx="9074">
                  <c:v>10</c:v>
                </c:pt>
                <c:pt idx="9075">
                  <c:v>10</c:v>
                </c:pt>
                <c:pt idx="9076">
                  <c:v>10</c:v>
                </c:pt>
                <c:pt idx="9077">
                  <c:v>10</c:v>
                </c:pt>
                <c:pt idx="9078">
                  <c:v>10</c:v>
                </c:pt>
                <c:pt idx="9079">
                  <c:v>10</c:v>
                </c:pt>
                <c:pt idx="9080">
                  <c:v>10</c:v>
                </c:pt>
                <c:pt idx="9081">
                  <c:v>10</c:v>
                </c:pt>
                <c:pt idx="9082">
                  <c:v>10</c:v>
                </c:pt>
                <c:pt idx="9083">
                  <c:v>10</c:v>
                </c:pt>
                <c:pt idx="9084">
                  <c:v>10</c:v>
                </c:pt>
                <c:pt idx="9085">
                  <c:v>10</c:v>
                </c:pt>
                <c:pt idx="9086">
                  <c:v>10</c:v>
                </c:pt>
                <c:pt idx="9087">
                  <c:v>10</c:v>
                </c:pt>
                <c:pt idx="9088">
                  <c:v>10</c:v>
                </c:pt>
                <c:pt idx="9089">
                  <c:v>10</c:v>
                </c:pt>
                <c:pt idx="9090">
                  <c:v>10</c:v>
                </c:pt>
                <c:pt idx="9091">
                  <c:v>10</c:v>
                </c:pt>
                <c:pt idx="9092">
                  <c:v>10</c:v>
                </c:pt>
                <c:pt idx="9093">
                  <c:v>10</c:v>
                </c:pt>
                <c:pt idx="9094">
                  <c:v>10</c:v>
                </c:pt>
                <c:pt idx="9095">
                  <c:v>10</c:v>
                </c:pt>
                <c:pt idx="9096">
                  <c:v>10</c:v>
                </c:pt>
                <c:pt idx="9097">
                  <c:v>10</c:v>
                </c:pt>
                <c:pt idx="9098">
                  <c:v>10</c:v>
                </c:pt>
                <c:pt idx="9099">
                  <c:v>10</c:v>
                </c:pt>
                <c:pt idx="9100">
                  <c:v>10</c:v>
                </c:pt>
                <c:pt idx="9101">
                  <c:v>10</c:v>
                </c:pt>
                <c:pt idx="9102">
                  <c:v>10</c:v>
                </c:pt>
                <c:pt idx="9103">
                  <c:v>10</c:v>
                </c:pt>
                <c:pt idx="9104">
                  <c:v>10</c:v>
                </c:pt>
                <c:pt idx="9105">
                  <c:v>10</c:v>
                </c:pt>
                <c:pt idx="9106">
                  <c:v>10</c:v>
                </c:pt>
                <c:pt idx="9107">
                  <c:v>10</c:v>
                </c:pt>
                <c:pt idx="9108">
                  <c:v>10</c:v>
                </c:pt>
                <c:pt idx="9109">
                  <c:v>10</c:v>
                </c:pt>
                <c:pt idx="9110">
                  <c:v>10</c:v>
                </c:pt>
                <c:pt idx="9111">
                  <c:v>10</c:v>
                </c:pt>
                <c:pt idx="9112">
                  <c:v>10</c:v>
                </c:pt>
                <c:pt idx="9113">
                  <c:v>10</c:v>
                </c:pt>
                <c:pt idx="9114">
                  <c:v>10</c:v>
                </c:pt>
                <c:pt idx="9115">
                  <c:v>10</c:v>
                </c:pt>
                <c:pt idx="9116">
                  <c:v>10</c:v>
                </c:pt>
                <c:pt idx="9117">
                  <c:v>10</c:v>
                </c:pt>
                <c:pt idx="9118">
                  <c:v>10</c:v>
                </c:pt>
                <c:pt idx="9119">
                  <c:v>10</c:v>
                </c:pt>
                <c:pt idx="9120">
                  <c:v>10</c:v>
                </c:pt>
                <c:pt idx="9121">
                  <c:v>10</c:v>
                </c:pt>
                <c:pt idx="9122">
                  <c:v>10</c:v>
                </c:pt>
                <c:pt idx="9123">
                  <c:v>10</c:v>
                </c:pt>
                <c:pt idx="9124">
                  <c:v>10</c:v>
                </c:pt>
                <c:pt idx="9125">
                  <c:v>10</c:v>
                </c:pt>
                <c:pt idx="9126">
                  <c:v>13</c:v>
                </c:pt>
                <c:pt idx="9127">
                  <c:v>13</c:v>
                </c:pt>
                <c:pt idx="9128">
                  <c:v>13</c:v>
                </c:pt>
                <c:pt idx="9129">
                  <c:v>13</c:v>
                </c:pt>
                <c:pt idx="9130">
                  <c:v>13</c:v>
                </c:pt>
                <c:pt idx="9131">
                  <c:v>13</c:v>
                </c:pt>
                <c:pt idx="9132">
                  <c:v>13</c:v>
                </c:pt>
                <c:pt idx="9133">
                  <c:v>13</c:v>
                </c:pt>
                <c:pt idx="9134">
                  <c:v>13</c:v>
                </c:pt>
                <c:pt idx="9135">
                  <c:v>13</c:v>
                </c:pt>
                <c:pt idx="9136">
                  <c:v>13</c:v>
                </c:pt>
                <c:pt idx="9137">
                  <c:v>13</c:v>
                </c:pt>
                <c:pt idx="9138">
                  <c:v>13</c:v>
                </c:pt>
                <c:pt idx="9139">
                  <c:v>13</c:v>
                </c:pt>
                <c:pt idx="9140">
                  <c:v>13</c:v>
                </c:pt>
                <c:pt idx="9141">
                  <c:v>13</c:v>
                </c:pt>
                <c:pt idx="9142">
                  <c:v>13</c:v>
                </c:pt>
                <c:pt idx="9143">
                  <c:v>13</c:v>
                </c:pt>
                <c:pt idx="9144">
                  <c:v>13</c:v>
                </c:pt>
                <c:pt idx="9145">
                  <c:v>13</c:v>
                </c:pt>
                <c:pt idx="9146">
                  <c:v>13</c:v>
                </c:pt>
                <c:pt idx="9147">
                  <c:v>13</c:v>
                </c:pt>
                <c:pt idx="9148">
                  <c:v>13</c:v>
                </c:pt>
                <c:pt idx="9149">
                  <c:v>13</c:v>
                </c:pt>
                <c:pt idx="9150">
                  <c:v>13</c:v>
                </c:pt>
                <c:pt idx="9151">
                  <c:v>13</c:v>
                </c:pt>
                <c:pt idx="9152">
                  <c:v>13</c:v>
                </c:pt>
                <c:pt idx="9153">
                  <c:v>13</c:v>
                </c:pt>
                <c:pt idx="9154">
                  <c:v>13</c:v>
                </c:pt>
                <c:pt idx="9155">
                  <c:v>13</c:v>
                </c:pt>
                <c:pt idx="9156">
                  <c:v>13</c:v>
                </c:pt>
                <c:pt idx="9157">
                  <c:v>13</c:v>
                </c:pt>
                <c:pt idx="9158">
                  <c:v>13</c:v>
                </c:pt>
                <c:pt idx="9159">
                  <c:v>13</c:v>
                </c:pt>
                <c:pt idx="9160">
                  <c:v>13</c:v>
                </c:pt>
                <c:pt idx="9161">
                  <c:v>13</c:v>
                </c:pt>
                <c:pt idx="9162">
                  <c:v>11</c:v>
                </c:pt>
                <c:pt idx="9163">
                  <c:v>11</c:v>
                </c:pt>
                <c:pt idx="9164">
                  <c:v>11</c:v>
                </c:pt>
                <c:pt idx="9165">
                  <c:v>11</c:v>
                </c:pt>
                <c:pt idx="9166">
                  <c:v>11</c:v>
                </c:pt>
                <c:pt idx="9167">
                  <c:v>11</c:v>
                </c:pt>
                <c:pt idx="9168">
                  <c:v>11</c:v>
                </c:pt>
                <c:pt idx="9169">
                  <c:v>11</c:v>
                </c:pt>
                <c:pt idx="9170">
                  <c:v>11</c:v>
                </c:pt>
                <c:pt idx="9171">
                  <c:v>11</c:v>
                </c:pt>
                <c:pt idx="9172">
                  <c:v>11</c:v>
                </c:pt>
                <c:pt idx="9173">
                  <c:v>11</c:v>
                </c:pt>
                <c:pt idx="9174">
                  <c:v>11</c:v>
                </c:pt>
                <c:pt idx="9175">
                  <c:v>11</c:v>
                </c:pt>
                <c:pt idx="9176">
                  <c:v>11</c:v>
                </c:pt>
                <c:pt idx="9177">
                  <c:v>11</c:v>
                </c:pt>
                <c:pt idx="9178">
                  <c:v>11</c:v>
                </c:pt>
                <c:pt idx="9179">
                  <c:v>11</c:v>
                </c:pt>
                <c:pt idx="9180">
                  <c:v>11</c:v>
                </c:pt>
                <c:pt idx="9181">
                  <c:v>11</c:v>
                </c:pt>
                <c:pt idx="9182">
                  <c:v>11</c:v>
                </c:pt>
                <c:pt idx="9183">
                  <c:v>11</c:v>
                </c:pt>
                <c:pt idx="9184">
                  <c:v>18</c:v>
                </c:pt>
                <c:pt idx="9185">
                  <c:v>18</c:v>
                </c:pt>
                <c:pt idx="9186">
                  <c:v>18</c:v>
                </c:pt>
                <c:pt idx="9187">
                  <c:v>18</c:v>
                </c:pt>
                <c:pt idx="9188">
                  <c:v>18</c:v>
                </c:pt>
                <c:pt idx="9189">
                  <c:v>18</c:v>
                </c:pt>
                <c:pt idx="9190">
                  <c:v>18</c:v>
                </c:pt>
                <c:pt idx="9191">
                  <c:v>18</c:v>
                </c:pt>
                <c:pt idx="9192">
                  <c:v>18</c:v>
                </c:pt>
                <c:pt idx="9193">
                  <c:v>18</c:v>
                </c:pt>
                <c:pt idx="9194">
                  <c:v>18</c:v>
                </c:pt>
                <c:pt idx="9195">
                  <c:v>18</c:v>
                </c:pt>
                <c:pt idx="9196">
                  <c:v>18</c:v>
                </c:pt>
                <c:pt idx="9197">
                  <c:v>18</c:v>
                </c:pt>
                <c:pt idx="9198">
                  <c:v>18</c:v>
                </c:pt>
                <c:pt idx="9199">
                  <c:v>18</c:v>
                </c:pt>
                <c:pt idx="9200">
                  <c:v>18</c:v>
                </c:pt>
                <c:pt idx="9201">
                  <c:v>18</c:v>
                </c:pt>
                <c:pt idx="9202">
                  <c:v>18</c:v>
                </c:pt>
                <c:pt idx="9203">
                  <c:v>18</c:v>
                </c:pt>
                <c:pt idx="9204">
                  <c:v>18</c:v>
                </c:pt>
                <c:pt idx="9205">
                  <c:v>18</c:v>
                </c:pt>
                <c:pt idx="9206">
                  <c:v>18</c:v>
                </c:pt>
                <c:pt idx="9207">
                  <c:v>18</c:v>
                </c:pt>
                <c:pt idx="9208">
                  <c:v>18</c:v>
                </c:pt>
                <c:pt idx="9209">
                  <c:v>18</c:v>
                </c:pt>
                <c:pt idx="9210">
                  <c:v>18</c:v>
                </c:pt>
                <c:pt idx="9211">
                  <c:v>18</c:v>
                </c:pt>
                <c:pt idx="9212">
                  <c:v>18</c:v>
                </c:pt>
                <c:pt idx="9213">
                  <c:v>18</c:v>
                </c:pt>
                <c:pt idx="9214">
                  <c:v>18</c:v>
                </c:pt>
                <c:pt idx="9215">
                  <c:v>18</c:v>
                </c:pt>
                <c:pt idx="9216">
                  <c:v>18</c:v>
                </c:pt>
                <c:pt idx="9217">
                  <c:v>18</c:v>
                </c:pt>
                <c:pt idx="9218">
                  <c:v>18</c:v>
                </c:pt>
                <c:pt idx="9219">
                  <c:v>18</c:v>
                </c:pt>
                <c:pt idx="9220">
                  <c:v>18</c:v>
                </c:pt>
                <c:pt idx="9221">
                  <c:v>18</c:v>
                </c:pt>
                <c:pt idx="9222">
                  <c:v>18</c:v>
                </c:pt>
                <c:pt idx="9223">
                  <c:v>18</c:v>
                </c:pt>
                <c:pt idx="9224">
                  <c:v>18</c:v>
                </c:pt>
                <c:pt idx="9225">
                  <c:v>18</c:v>
                </c:pt>
                <c:pt idx="9226">
                  <c:v>18</c:v>
                </c:pt>
                <c:pt idx="9227">
                  <c:v>18</c:v>
                </c:pt>
                <c:pt idx="9228">
                  <c:v>18</c:v>
                </c:pt>
                <c:pt idx="9229">
                  <c:v>18</c:v>
                </c:pt>
                <c:pt idx="9230">
                  <c:v>18</c:v>
                </c:pt>
                <c:pt idx="9231">
                  <c:v>18</c:v>
                </c:pt>
                <c:pt idx="9232">
                  <c:v>18</c:v>
                </c:pt>
                <c:pt idx="9233">
                  <c:v>18</c:v>
                </c:pt>
                <c:pt idx="9234">
                  <c:v>18</c:v>
                </c:pt>
                <c:pt idx="9235">
                  <c:v>18</c:v>
                </c:pt>
                <c:pt idx="9236">
                  <c:v>18</c:v>
                </c:pt>
                <c:pt idx="9237">
                  <c:v>18</c:v>
                </c:pt>
                <c:pt idx="9238">
                  <c:v>18</c:v>
                </c:pt>
                <c:pt idx="9239">
                  <c:v>18</c:v>
                </c:pt>
                <c:pt idx="9240">
                  <c:v>18</c:v>
                </c:pt>
                <c:pt idx="9241">
                  <c:v>18</c:v>
                </c:pt>
                <c:pt idx="9242">
                  <c:v>18</c:v>
                </c:pt>
                <c:pt idx="9243">
                  <c:v>18</c:v>
                </c:pt>
                <c:pt idx="9244">
                  <c:v>18</c:v>
                </c:pt>
                <c:pt idx="9245">
                  <c:v>18</c:v>
                </c:pt>
                <c:pt idx="9246">
                  <c:v>18</c:v>
                </c:pt>
                <c:pt idx="9247">
                  <c:v>18</c:v>
                </c:pt>
                <c:pt idx="9248">
                  <c:v>18</c:v>
                </c:pt>
                <c:pt idx="9249">
                  <c:v>18</c:v>
                </c:pt>
                <c:pt idx="9250">
                  <c:v>18</c:v>
                </c:pt>
                <c:pt idx="9251">
                  <c:v>18</c:v>
                </c:pt>
                <c:pt idx="9252">
                  <c:v>18</c:v>
                </c:pt>
                <c:pt idx="9253">
                  <c:v>18</c:v>
                </c:pt>
                <c:pt idx="9254">
                  <c:v>18</c:v>
                </c:pt>
                <c:pt idx="9255">
                  <c:v>18</c:v>
                </c:pt>
                <c:pt idx="9256">
                  <c:v>18</c:v>
                </c:pt>
                <c:pt idx="9257">
                  <c:v>18</c:v>
                </c:pt>
                <c:pt idx="9258">
                  <c:v>18</c:v>
                </c:pt>
                <c:pt idx="9259">
                  <c:v>18</c:v>
                </c:pt>
                <c:pt idx="9260">
                  <c:v>18</c:v>
                </c:pt>
                <c:pt idx="9261">
                  <c:v>18</c:v>
                </c:pt>
                <c:pt idx="9262">
                  <c:v>18</c:v>
                </c:pt>
                <c:pt idx="9263">
                  <c:v>18</c:v>
                </c:pt>
                <c:pt idx="9264">
                  <c:v>18</c:v>
                </c:pt>
                <c:pt idx="9265">
                  <c:v>18</c:v>
                </c:pt>
                <c:pt idx="9266">
                  <c:v>18</c:v>
                </c:pt>
                <c:pt idx="9267">
                  <c:v>18</c:v>
                </c:pt>
                <c:pt idx="9268">
                  <c:v>18</c:v>
                </c:pt>
                <c:pt idx="9269">
                  <c:v>18</c:v>
                </c:pt>
                <c:pt idx="9270">
                  <c:v>18</c:v>
                </c:pt>
                <c:pt idx="9271">
                  <c:v>18</c:v>
                </c:pt>
                <c:pt idx="9272">
                  <c:v>18</c:v>
                </c:pt>
                <c:pt idx="9273">
                  <c:v>18</c:v>
                </c:pt>
                <c:pt idx="9274">
                  <c:v>18</c:v>
                </c:pt>
                <c:pt idx="9275">
                  <c:v>18</c:v>
                </c:pt>
                <c:pt idx="9276">
                  <c:v>18</c:v>
                </c:pt>
                <c:pt idx="9277">
                  <c:v>18</c:v>
                </c:pt>
                <c:pt idx="9278">
                  <c:v>18</c:v>
                </c:pt>
                <c:pt idx="9279">
                  <c:v>18</c:v>
                </c:pt>
                <c:pt idx="9280">
                  <c:v>18</c:v>
                </c:pt>
                <c:pt idx="9281">
                  <c:v>18</c:v>
                </c:pt>
                <c:pt idx="9282">
                  <c:v>18</c:v>
                </c:pt>
                <c:pt idx="9283">
                  <c:v>18</c:v>
                </c:pt>
                <c:pt idx="9284">
                  <c:v>18</c:v>
                </c:pt>
                <c:pt idx="9285">
                  <c:v>18</c:v>
                </c:pt>
                <c:pt idx="9286">
                  <c:v>18</c:v>
                </c:pt>
                <c:pt idx="9287">
                  <c:v>18</c:v>
                </c:pt>
                <c:pt idx="9288">
                  <c:v>18</c:v>
                </c:pt>
                <c:pt idx="9289">
                  <c:v>18</c:v>
                </c:pt>
                <c:pt idx="9290">
                  <c:v>18</c:v>
                </c:pt>
                <c:pt idx="9291">
                  <c:v>18</c:v>
                </c:pt>
                <c:pt idx="9292">
                  <c:v>18</c:v>
                </c:pt>
                <c:pt idx="9293">
                  <c:v>18</c:v>
                </c:pt>
                <c:pt idx="9294">
                  <c:v>18</c:v>
                </c:pt>
                <c:pt idx="9295">
                  <c:v>18</c:v>
                </c:pt>
                <c:pt idx="9296">
                  <c:v>18</c:v>
                </c:pt>
                <c:pt idx="9297">
                  <c:v>18</c:v>
                </c:pt>
                <c:pt idx="9298">
                  <c:v>18</c:v>
                </c:pt>
                <c:pt idx="9299">
                  <c:v>18</c:v>
                </c:pt>
                <c:pt idx="9300">
                  <c:v>18</c:v>
                </c:pt>
                <c:pt idx="9301">
                  <c:v>18</c:v>
                </c:pt>
                <c:pt idx="9302">
                  <c:v>18</c:v>
                </c:pt>
                <c:pt idx="9303">
                  <c:v>18</c:v>
                </c:pt>
                <c:pt idx="9304">
                  <c:v>18</c:v>
                </c:pt>
                <c:pt idx="9305">
                  <c:v>18</c:v>
                </c:pt>
                <c:pt idx="9306">
                  <c:v>18</c:v>
                </c:pt>
                <c:pt idx="9307">
                  <c:v>18</c:v>
                </c:pt>
                <c:pt idx="9308">
                  <c:v>18</c:v>
                </c:pt>
                <c:pt idx="9309">
                  <c:v>18</c:v>
                </c:pt>
                <c:pt idx="9310">
                  <c:v>18</c:v>
                </c:pt>
                <c:pt idx="9311">
                  <c:v>18</c:v>
                </c:pt>
                <c:pt idx="9312">
                  <c:v>18</c:v>
                </c:pt>
                <c:pt idx="9313">
                  <c:v>18</c:v>
                </c:pt>
                <c:pt idx="9314">
                  <c:v>18</c:v>
                </c:pt>
                <c:pt idx="9315">
                  <c:v>18</c:v>
                </c:pt>
                <c:pt idx="9316">
                  <c:v>18</c:v>
                </c:pt>
                <c:pt idx="9317">
                  <c:v>18</c:v>
                </c:pt>
                <c:pt idx="9318">
                  <c:v>18</c:v>
                </c:pt>
                <c:pt idx="9319">
                  <c:v>18</c:v>
                </c:pt>
                <c:pt idx="9320">
                  <c:v>18</c:v>
                </c:pt>
                <c:pt idx="9321">
                  <c:v>18</c:v>
                </c:pt>
                <c:pt idx="9322">
                  <c:v>18</c:v>
                </c:pt>
                <c:pt idx="9323">
                  <c:v>18</c:v>
                </c:pt>
                <c:pt idx="9324">
                  <c:v>18</c:v>
                </c:pt>
                <c:pt idx="9325">
                  <c:v>18</c:v>
                </c:pt>
                <c:pt idx="9326">
                  <c:v>18</c:v>
                </c:pt>
                <c:pt idx="9327">
                  <c:v>18</c:v>
                </c:pt>
                <c:pt idx="9328">
                  <c:v>18</c:v>
                </c:pt>
                <c:pt idx="9329">
                  <c:v>18</c:v>
                </c:pt>
                <c:pt idx="9330">
                  <c:v>18</c:v>
                </c:pt>
                <c:pt idx="9331">
                  <c:v>18</c:v>
                </c:pt>
                <c:pt idx="9332">
                  <c:v>18</c:v>
                </c:pt>
                <c:pt idx="9333">
                  <c:v>18</c:v>
                </c:pt>
                <c:pt idx="9334">
                  <c:v>18</c:v>
                </c:pt>
                <c:pt idx="9335">
                  <c:v>18</c:v>
                </c:pt>
                <c:pt idx="9336">
                  <c:v>18</c:v>
                </c:pt>
                <c:pt idx="9337">
                  <c:v>18</c:v>
                </c:pt>
                <c:pt idx="9338">
                  <c:v>18</c:v>
                </c:pt>
                <c:pt idx="9339">
                  <c:v>18</c:v>
                </c:pt>
                <c:pt idx="9340">
                  <c:v>18</c:v>
                </c:pt>
                <c:pt idx="9341">
                  <c:v>18</c:v>
                </c:pt>
                <c:pt idx="9342">
                  <c:v>18</c:v>
                </c:pt>
                <c:pt idx="9343">
                  <c:v>18</c:v>
                </c:pt>
                <c:pt idx="9344">
                  <c:v>18</c:v>
                </c:pt>
                <c:pt idx="9345">
                  <c:v>18</c:v>
                </c:pt>
                <c:pt idx="9346">
                  <c:v>18</c:v>
                </c:pt>
                <c:pt idx="9347">
                  <c:v>18</c:v>
                </c:pt>
                <c:pt idx="9348">
                  <c:v>18</c:v>
                </c:pt>
                <c:pt idx="9349">
                  <c:v>18</c:v>
                </c:pt>
                <c:pt idx="9350">
                  <c:v>18</c:v>
                </c:pt>
                <c:pt idx="9351">
                  <c:v>18</c:v>
                </c:pt>
                <c:pt idx="9352">
                  <c:v>18</c:v>
                </c:pt>
                <c:pt idx="9353">
                  <c:v>18</c:v>
                </c:pt>
                <c:pt idx="9354">
                  <c:v>18</c:v>
                </c:pt>
                <c:pt idx="9355">
                  <c:v>18</c:v>
                </c:pt>
                <c:pt idx="9356">
                  <c:v>18</c:v>
                </c:pt>
                <c:pt idx="9357">
                  <c:v>18</c:v>
                </c:pt>
                <c:pt idx="9358">
                  <c:v>18</c:v>
                </c:pt>
                <c:pt idx="9359">
                  <c:v>18</c:v>
                </c:pt>
                <c:pt idx="9360">
                  <c:v>18</c:v>
                </c:pt>
                <c:pt idx="9361">
                  <c:v>18</c:v>
                </c:pt>
                <c:pt idx="9362">
                  <c:v>18</c:v>
                </c:pt>
                <c:pt idx="9363">
                  <c:v>18</c:v>
                </c:pt>
                <c:pt idx="9364">
                  <c:v>18</c:v>
                </c:pt>
                <c:pt idx="9365">
                  <c:v>18</c:v>
                </c:pt>
                <c:pt idx="9366">
                  <c:v>18</c:v>
                </c:pt>
                <c:pt idx="9367">
                  <c:v>18</c:v>
                </c:pt>
                <c:pt idx="9368">
                  <c:v>18</c:v>
                </c:pt>
                <c:pt idx="9369">
                  <c:v>18</c:v>
                </c:pt>
                <c:pt idx="9370">
                  <c:v>18</c:v>
                </c:pt>
                <c:pt idx="9371">
                  <c:v>18</c:v>
                </c:pt>
                <c:pt idx="9372">
                  <c:v>18</c:v>
                </c:pt>
                <c:pt idx="9373">
                  <c:v>18</c:v>
                </c:pt>
                <c:pt idx="9374">
                  <c:v>18</c:v>
                </c:pt>
                <c:pt idx="9375">
                  <c:v>18</c:v>
                </c:pt>
                <c:pt idx="9376">
                  <c:v>18</c:v>
                </c:pt>
                <c:pt idx="9377">
                  <c:v>18</c:v>
                </c:pt>
                <c:pt idx="9378">
                  <c:v>18</c:v>
                </c:pt>
                <c:pt idx="9379">
                  <c:v>18</c:v>
                </c:pt>
                <c:pt idx="9380">
                  <c:v>18</c:v>
                </c:pt>
                <c:pt idx="9381">
                  <c:v>18</c:v>
                </c:pt>
                <c:pt idx="9382">
                  <c:v>18</c:v>
                </c:pt>
                <c:pt idx="9383">
                  <c:v>18</c:v>
                </c:pt>
                <c:pt idx="9384">
                  <c:v>18</c:v>
                </c:pt>
                <c:pt idx="9385">
                  <c:v>18</c:v>
                </c:pt>
                <c:pt idx="9386">
                  <c:v>18</c:v>
                </c:pt>
                <c:pt idx="9387">
                  <c:v>18</c:v>
                </c:pt>
                <c:pt idx="9388">
                  <c:v>18</c:v>
                </c:pt>
                <c:pt idx="9389">
                  <c:v>18</c:v>
                </c:pt>
                <c:pt idx="9390">
                  <c:v>18</c:v>
                </c:pt>
                <c:pt idx="9391">
                  <c:v>18</c:v>
                </c:pt>
                <c:pt idx="9392">
                  <c:v>18</c:v>
                </c:pt>
                <c:pt idx="9393">
                  <c:v>18</c:v>
                </c:pt>
                <c:pt idx="9394">
                  <c:v>18</c:v>
                </c:pt>
                <c:pt idx="9395">
                  <c:v>18</c:v>
                </c:pt>
                <c:pt idx="9396">
                  <c:v>18</c:v>
                </c:pt>
                <c:pt idx="9397">
                  <c:v>18</c:v>
                </c:pt>
                <c:pt idx="9398">
                  <c:v>18</c:v>
                </c:pt>
                <c:pt idx="9399">
                  <c:v>18</c:v>
                </c:pt>
                <c:pt idx="9400">
                  <c:v>18</c:v>
                </c:pt>
                <c:pt idx="9401">
                  <c:v>18</c:v>
                </c:pt>
                <c:pt idx="9402">
                  <c:v>18</c:v>
                </c:pt>
                <c:pt idx="9403">
                  <c:v>18</c:v>
                </c:pt>
                <c:pt idx="9404">
                  <c:v>18</c:v>
                </c:pt>
                <c:pt idx="9405">
                  <c:v>18</c:v>
                </c:pt>
                <c:pt idx="9406">
                  <c:v>18</c:v>
                </c:pt>
                <c:pt idx="9407">
                  <c:v>18</c:v>
                </c:pt>
                <c:pt idx="9408">
                  <c:v>18</c:v>
                </c:pt>
                <c:pt idx="9409">
                  <c:v>18</c:v>
                </c:pt>
                <c:pt idx="9410">
                  <c:v>18</c:v>
                </c:pt>
                <c:pt idx="9411">
                  <c:v>18</c:v>
                </c:pt>
                <c:pt idx="9412">
                  <c:v>18</c:v>
                </c:pt>
                <c:pt idx="9413">
                  <c:v>18</c:v>
                </c:pt>
                <c:pt idx="9414">
                  <c:v>18</c:v>
                </c:pt>
                <c:pt idx="9415">
                  <c:v>18</c:v>
                </c:pt>
                <c:pt idx="9416">
                  <c:v>18</c:v>
                </c:pt>
                <c:pt idx="9417">
                  <c:v>18</c:v>
                </c:pt>
                <c:pt idx="9418">
                  <c:v>18</c:v>
                </c:pt>
                <c:pt idx="9419">
                  <c:v>18</c:v>
                </c:pt>
                <c:pt idx="9420">
                  <c:v>18</c:v>
                </c:pt>
                <c:pt idx="9421">
                  <c:v>18</c:v>
                </c:pt>
                <c:pt idx="9422">
                  <c:v>18</c:v>
                </c:pt>
                <c:pt idx="9423">
                  <c:v>18</c:v>
                </c:pt>
                <c:pt idx="9424">
                  <c:v>18</c:v>
                </c:pt>
                <c:pt idx="9425">
                  <c:v>18</c:v>
                </c:pt>
                <c:pt idx="9426">
                  <c:v>18</c:v>
                </c:pt>
                <c:pt idx="9427">
                  <c:v>18</c:v>
                </c:pt>
                <c:pt idx="9428">
                  <c:v>18</c:v>
                </c:pt>
                <c:pt idx="9429">
                  <c:v>18</c:v>
                </c:pt>
                <c:pt idx="9430">
                  <c:v>18</c:v>
                </c:pt>
                <c:pt idx="9431">
                  <c:v>18</c:v>
                </c:pt>
                <c:pt idx="9432">
                  <c:v>18</c:v>
                </c:pt>
                <c:pt idx="9433">
                  <c:v>18</c:v>
                </c:pt>
                <c:pt idx="9434">
                  <c:v>18</c:v>
                </c:pt>
                <c:pt idx="9435">
                  <c:v>18</c:v>
                </c:pt>
                <c:pt idx="9436">
                  <c:v>18</c:v>
                </c:pt>
                <c:pt idx="9437">
                  <c:v>18</c:v>
                </c:pt>
                <c:pt idx="9438">
                  <c:v>18</c:v>
                </c:pt>
                <c:pt idx="9439">
                  <c:v>18</c:v>
                </c:pt>
                <c:pt idx="9440">
                  <c:v>18</c:v>
                </c:pt>
                <c:pt idx="9441">
                  <c:v>18</c:v>
                </c:pt>
                <c:pt idx="9442">
                  <c:v>18</c:v>
                </c:pt>
                <c:pt idx="9443">
                  <c:v>18</c:v>
                </c:pt>
                <c:pt idx="9444">
                  <c:v>18</c:v>
                </c:pt>
                <c:pt idx="9445">
                  <c:v>18</c:v>
                </c:pt>
                <c:pt idx="9446">
                  <c:v>18</c:v>
                </c:pt>
                <c:pt idx="9447">
                  <c:v>18</c:v>
                </c:pt>
                <c:pt idx="9448">
                  <c:v>18</c:v>
                </c:pt>
                <c:pt idx="9449">
                  <c:v>18</c:v>
                </c:pt>
                <c:pt idx="9450">
                  <c:v>18</c:v>
                </c:pt>
                <c:pt idx="9451">
                  <c:v>18</c:v>
                </c:pt>
                <c:pt idx="9452">
                  <c:v>18</c:v>
                </c:pt>
                <c:pt idx="9453">
                  <c:v>18</c:v>
                </c:pt>
                <c:pt idx="9454">
                  <c:v>18</c:v>
                </c:pt>
                <c:pt idx="9455">
                  <c:v>18</c:v>
                </c:pt>
                <c:pt idx="9456">
                  <c:v>18</c:v>
                </c:pt>
                <c:pt idx="9457">
                  <c:v>18</c:v>
                </c:pt>
                <c:pt idx="9458">
                  <c:v>18</c:v>
                </c:pt>
                <c:pt idx="9459">
                  <c:v>18</c:v>
                </c:pt>
                <c:pt idx="9460">
                  <c:v>18</c:v>
                </c:pt>
                <c:pt idx="9461">
                  <c:v>18</c:v>
                </c:pt>
                <c:pt idx="9462">
                  <c:v>18</c:v>
                </c:pt>
                <c:pt idx="9463">
                  <c:v>18</c:v>
                </c:pt>
                <c:pt idx="9464">
                  <c:v>18</c:v>
                </c:pt>
                <c:pt idx="9465">
                  <c:v>18</c:v>
                </c:pt>
                <c:pt idx="9466">
                  <c:v>18</c:v>
                </c:pt>
                <c:pt idx="9467">
                  <c:v>18</c:v>
                </c:pt>
                <c:pt idx="9468">
                  <c:v>18</c:v>
                </c:pt>
                <c:pt idx="9469">
                  <c:v>18</c:v>
                </c:pt>
                <c:pt idx="9470">
                  <c:v>18</c:v>
                </c:pt>
                <c:pt idx="9471">
                  <c:v>18</c:v>
                </c:pt>
                <c:pt idx="9472">
                  <c:v>18</c:v>
                </c:pt>
                <c:pt idx="9473">
                  <c:v>18</c:v>
                </c:pt>
                <c:pt idx="9474">
                  <c:v>18</c:v>
                </c:pt>
                <c:pt idx="9475">
                  <c:v>18</c:v>
                </c:pt>
                <c:pt idx="9476">
                  <c:v>18</c:v>
                </c:pt>
                <c:pt idx="9477">
                  <c:v>18</c:v>
                </c:pt>
                <c:pt idx="9478">
                  <c:v>18</c:v>
                </c:pt>
                <c:pt idx="9479">
                  <c:v>18</c:v>
                </c:pt>
                <c:pt idx="9480">
                  <c:v>18</c:v>
                </c:pt>
                <c:pt idx="9481">
                  <c:v>18</c:v>
                </c:pt>
                <c:pt idx="9482">
                  <c:v>18</c:v>
                </c:pt>
                <c:pt idx="9483">
                  <c:v>18</c:v>
                </c:pt>
                <c:pt idx="9484">
                  <c:v>18</c:v>
                </c:pt>
                <c:pt idx="9485">
                  <c:v>18</c:v>
                </c:pt>
                <c:pt idx="9486">
                  <c:v>18</c:v>
                </c:pt>
                <c:pt idx="9487">
                  <c:v>18</c:v>
                </c:pt>
                <c:pt idx="9488">
                  <c:v>18</c:v>
                </c:pt>
                <c:pt idx="9489">
                  <c:v>18</c:v>
                </c:pt>
                <c:pt idx="9490">
                  <c:v>18</c:v>
                </c:pt>
                <c:pt idx="9491">
                  <c:v>18</c:v>
                </c:pt>
                <c:pt idx="9492">
                  <c:v>18</c:v>
                </c:pt>
                <c:pt idx="9493">
                  <c:v>18</c:v>
                </c:pt>
                <c:pt idx="9494">
                  <c:v>18</c:v>
                </c:pt>
                <c:pt idx="9495">
                  <c:v>18</c:v>
                </c:pt>
                <c:pt idx="9496">
                  <c:v>18</c:v>
                </c:pt>
                <c:pt idx="9497">
                  <c:v>18</c:v>
                </c:pt>
                <c:pt idx="9498">
                  <c:v>18</c:v>
                </c:pt>
                <c:pt idx="9499">
                  <c:v>18</c:v>
                </c:pt>
                <c:pt idx="9500">
                  <c:v>18</c:v>
                </c:pt>
                <c:pt idx="9501">
                  <c:v>18</c:v>
                </c:pt>
                <c:pt idx="9502">
                  <c:v>18</c:v>
                </c:pt>
                <c:pt idx="9503">
                  <c:v>18</c:v>
                </c:pt>
                <c:pt idx="9504">
                  <c:v>18</c:v>
                </c:pt>
                <c:pt idx="9505">
                  <c:v>18</c:v>
                </c:pt>
                <c:pt idx="9506">
                  <c:v>18</c:v>
                </c:pt>
                <c:pt idx="9507">
                  <c:v>18</c:v>
                </c:pt>
                <c:pt idx="9508">
                  <c:v>18</c:v>
                </c:pt>
                <c:pt idx="9509">
                  <c:v>18</c:v>
                </c:pt>
                <c:pt idx="9510">
                  <c:v>18</c:v>
                </c:pt>
                <c:pt idx="9511">
                  <c:v>18</c:v>
                </c:pt>
                <c:pt idx="9512">
                  <c:v>18</c:v>
                </c:pt>
                <c:pt idx="9513">
                  <c:v>18</c:v>
                </c:pt>
                <c:pt idx="9514">
                  <c:v>18</c:v>
                </c:pt>
                <c:pt idx="9515">
                  <c:v>18</c:v>
                </c:pt>
                <c:pt idx="9516">
                  <c:v>18</c:v>
                </c:pt>
                <c:pt idx="9517">
                  <c:v>18</c:v>
                </c:pt>
                <c:pt idx="9518">
                  <c:v>18</c:v>
                </c:pt>
                <c:pt idx="9519">
                  <c:v>18</c:v>
                </c:pt>
                <c:pt idx="9520">
                  <c:v>17</c:v>
                </c:pt>
                <c:pt idx="9521">
                  <c:v>17</c:v>
                </c:pt>
                <c:pt idx="9522">
                  <c:v>17</c:v>
                </c:pt>
                <c:pt idx="9523">
                  <c:v>17</c:v>
                </c:pt>
                <c:pt idx="9524">
                  <c:v>17</c:v>
                </c:pt>
                <c:pt idx="9525">
                  <c:v>17</c:v>
                </c:pt>
                <c:pt idx="9526">
                  <c:v>17</c:v>
                </c:pt>
                <c:pt idx="9527">
                  <c:v>17</c:v>
                </c:pt>
                <c:pt idx="9528">
                  <c:v>17</c:v>
                </c:pt>
                <c:pt idx="9529">
                  <c:v>17</c:v>
                </c:pt>
                <c:pt idx="9530">
                  <c:v>17</c:v>
                </c:pt>
                <c:pt idx="9531">
                  <c:v>17</c:v>
                </c:pt>
                <c:pt idx="9532">
                  <c:v>17</c:v>
                </c:pt>
                <c:pt idx="9533">
                  <c:v>17</c:v>
                </c:pt>
                <c:pt idx="9534">
                  <c:v>17</c:v>
                </c:pt>
                <c:pt idx="9535">
                  <c:v>17</c:v>
                </c:pt>
                <c:pt idx="9536">
                  <c:v>17</c:v>
                </c:pt>
                <c:pt idx="9537">
                  <c:v>17</c:v>
                </c:pt>
                <c:pt idx="9538">
                  <c:v>17</c:v>
                </c:pt>
                <c:pt idx="9539">
                  <c:v>17</c:v>
                </c:pt>
                <c:pt idx="9540">
                  <c:v>17</c:v>
                </c:pt>
                <c:pt idx="9541">
                  <c:v>17</c:v>
                </c:pt>
                <c:pt idx="9542">
                  <c:v>17</c:v>
                </c:pt>
                <c:pt idx="9543">
                  <c:v>17</c:v>
                </c:pt>
                <c:pt idx="9544">
                  <c:v>17</c:v>
                </c:pt>
                <c:pt idx="9545">
                  <c:v>17</c:v>
                </c:pt>
                <c:pt idx="9546">
                  <c:v>17</c:v>
                </c:pt>
                <c:pt idx="9547">
                  <c:v>17</c:v>
                </c:pt>
                <c:pt idx="9548">
                  <c:v>17</c:v>
                </c:pt>
                <c:pt idx="9549">
                  <c:v>17</c:v>
                </c:pt>
                <c:pt idx="9550">
                  <c:v>17</c:v>
                </c:pt>
                <c:pt idx="9551">
                  <c:v>17</c:v>
                </c:pt>
                <c:pt idx="9552">
                  <c:v>17</c:v>
                </c:pt>
                <c:pt idx="9553">
                  <c:v>17</c:v>
                </c:pt>
                <c:pt idx="9554">
                  <c:v>17</c:v>
                </c:pt>
                <c:pt idx="9555">
                  <c:v>17</c:v>
                </c:pt>
                <c:pt idx="9556">
                  <c:v>17</c:v>
                </c:pt>
                <c:pt idx="9557">
                  <c:v>17</c:v>
                </c:pt>
                <c:pt idx="9558">
                  <c:v>17</c:v>
                </c:pt>
                <c:pt idx="9559">
                  <c:v>17</c:v>
                </c:pt>
                <c:pt idx="9560">
                  <c:v>17</c:v>
                </c:pt>
                <c:pt idx="9561">
                  <c:v>17</c:v>
                </c:pt>
                <c:pt idx="9562">
                  <c:v>17</c:v>
                </c:pt>
                <c:pt idx="9563">
                  <c:v>17</c:v>
                </c:pt>
                <c:pt idx="9564">
                  <c:v>17</c:v>
                </c:pt>
                <c:pt idx="9565">
                  <c:v>17</c:v>
                </c:pt>
                <c:pt idx="9566">
                  <c:v>17</c:v>
                </c:pt>
                <c:pt idx="9567">
                  <c:v>17</c:v>
                </c:pt>
                <c:pt idx="9568">
                  <c:v>17</c:v>
                </c:pt>
                <c:pt idx="9569">
                  <c:v>17</c:v>
                </c:pt>
                <c:pt idx="9570">
                  <c:v>17</c:v>
                </c:pt>
                <c:pt idx="9571">
                  <c:v>17</c:v>
                </c:pt>
                <c:pt idx="9572">
                  <c:v>17</c:v>
                </c:pt>
                <c:pt idx="9573">
                  <c:v>17</c:v>
                </c:pt>
                <c:pt idx="9574">
                  <c:v>17</c:v>
                </c:pt>
                <c:pt idx="9575">
                  <c:v>17</c:v>
                </c:pt>
                <c:pt idx="9576">
                  <c:v>17</c:v>
                </c:pt>
                <c:pt idx="9577">
                  <c:v>17</c:v>
                </c:pt>
                <c:pt idx="9578">
                  <c:v>17</c:v>
                </c:pt>
                <c:pt idx="9579">
                  <c:v>17</c:v>
                </c:pt>
                <c:pt idx="9580">
                  <c:v>17</c:v>
                </c:pt>
                <c:pt idx="9581">
                  <c:v>17</c:v>
                </c:pt>
                <c:pt idx="9582">
                  <c:v>17</c:v>
                </c:pt>
                <c:pt idx="9583">
                  <c:v>17</c:v>
                </c:pt>
                <c:pt idx="9584">
                  <c:v>17</c:v>
                </c:pt>
                <c:pt idx="9585">
                  <c:v>17</c:v>
                </c:pt>
                <c:pt idx="9586">
                  <c:v>17</c:v>
                </c:pt>
                <c:pt idx="9587">
                  <c:v>17</c:v>
                </c:pt>
                <c:pt idx="9588">
                  <c:v>17</c:v>
                </c:pt>
                <c:pt idx="9589">
                  <c:v>17</c:v>
                </c:pt>
                <c:pt idx="9590">
                  <c:v>17</c:v>
                </c:pt>
                <c:pt idx="9591">
                  <c:v>17</c:v>
                </c:pt>
                <c:pt idx="9592">
                  <c:v>17</c:v>
                </c:pt>
                <c:pt idx="9593">
                  <c:v>17</c:v>
                </c:pt>
                <c:pt idx="9594">
                  <c:v>17</c:v>
                </c:pt>
                <c:pt idx="9595">
                  <c:v>17</c:v>
                </c:pt>
                <c:pt idx="9596">
                  <c:v>17</c:v>
                </c:pt>
                <c:pt idx="9597">
                  <c:v>17</c:v>
                </c:pt>
                <c:pt idx="9598">
                  <c:v>17</c:v>
                </c:pt>
                <c:pt idx="9599">
                  <c:v>17</c:v>
                </c:pt>
                <c:pt idx="9600">
                  <c:v>17</c:v>
                </c:pt>
                <c:pt idx="9601">
                  <c:v>17</c:v>
                </c:pt>
                <c:pt idx="9602">
                  <c:v>17</c:v>
                </c:pt>
                <c:pt idx="9603">
                  <c:v>17</c:v>
                </c:pt>
                <c:pt idx="9604">
                  <c:v>17</c:v>
                </c:pt>
                <c:pt idx="9605">
                  <c:v>17</c:v>
                </c:pt>
                <c:pt idx="9606">
                  <c:v>17</c:v>
                </c:pt>
                <c:pt idx="9607">
                  <c:v>17</c:v>
                </c:pt>
                <c:pt idx="9608">
                  <c:v>17</c:v>
                </c:pt>
                <c:pt idx="9609">
                  <c:v>17</c:v>
                </c:pt>
                <c:pt idx="9610">
                  <c:v>17</c:v>
                </c:pt>
                <c:pt idx="9611">
                  <c:v>17</c:v>
                </c:pt>
                <c:pt idx="9612">
                  <c:v>17</c:v>
                </c:pt>
                <c:pt idx="9613">
                  <c:v>17</c:v>
                </c:pt>
                <c:pt idx="9614">
                  <c:v>17</c:v>
                </c:pt>
                <c:pt idx="9615">
                  <c:v>17</c:v>
                </c:pt>
                <c:pt idx="9616">
                  <c:v>17</c:v>
                </c:pt>
                <c:pt idx="9617">
                  <c:v>17</c:v>
                </c:pt>
                <c:pt idx="9618">
                  <c:v>17</c:v>
                </c:pt>
                <c:pt idx="9619">
                  <c:v>17</c:v>
                </c:pt>
                <c:pt idx="9620">
                  <c:v>17</c:v>
                </c:pt>
                <c:pt idx="9621">
                  <c:v>17</c:v>
                </c:pt>
                <c:pt idx="9622">
                  <c:v>17</c:v>
                </c:pt>
                <c:pt idx="9623">
                  <c:v>17</c:v>
                </c:pt>
                <c:pt idx="9624">
                  <c:v>17</c:v>
                </c:pt>
                <c:pt idx="9625">
                  <c:v>17</c:v>
                </c:pt>
                <c:pt idx="9626">
                  <c:v>17</c:v>
                </c:pt>
                <c:pt idx="9627">
                  <c:v>17</c:v>
                </c:pt>
                <c:pt idx="9628">
                  <c:v>17</c:v>
                </c:pt>
                <c:pt idx="9629">
                  <c:v>17</c:v>
                </c:pt>
                <c:pt idx="9630">
                  <c:v>17</c:v>
                </c:pt>
                <c:pt idx="9631">
                  <c:v>17</c:v>
                </c:pt>
                <c:pt idx="9632">
                  <c:v>17</c:v>
                </c:pt>
                <c:pt idx="9633">
                  <c:v>17</c:v>
                </c:pt>
                <c:pt idx="9634">
                  <c:v>17</c:v>
                </c:pt>
                <c:pt idx="9635">
                  <c:v>17</c:v>
                </c:pt>
                <c:pt idx="9636">
                  <c:v>17</c:v>
                </c:pt>
                <c:pt idx="9637">
                  <c:v>17</c:v>
                </c:pt>
                <c:pt idx="9638">
                  <c:v>17</c:v>
                </c:pt>
                <c:pt idx="9639">
                  <c:v>17</c:v>
                </c:pt>
                <c:pt idx="9640">
                  <c:v>17</c:v>
                </c:pt>
                <c:pt idx="9641">
                  <c:v>17</c:v>
                </c:pt>
                <c:pt idx="9642">
                  <c:v>17</c:v>
                </c:pt>
                <c:pt idx="9643">
                  <c:v>17</c:v>
                </c:pt>
                <c:pt idx="9644">
                  <c:v>17</c:v>
                </c:pt>
                <c:pt idx="9645">
                  <c:v>17</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13</c:v>
                </c:pt>
                <c:pt idx="9680">
                  <c:v>13</c:v>
                </c:pt>
                <c:pt idx="9681">
                  <c:v>13</c:v>
                </c:pt>
                <c:pt idx="9682">
                  <c:v>13</c:v>
                </c:pt>
                <c:pt idx="9683">
                  <c:v>13</c:v>
                </c:pt>
                <c:pt idx="9684">
                  <c:v>13</c:v>
                </c:pt>
                <c:pt idx="9685">
                  <c:v>13</c:v>
                </c:pt>
                <c:pt idx="9686">
                  <c:v>13</c:v>
                </c:pt>
                <c:pt idx="9687">
                  <c:v>13</c:v>
                </c:pt>
                <c:pt idx="9688">
                  <c:v>13</c:v>
                </c:pt>
                <c:pt idx="9689">
                  <c:v>13</c:v>
                </c:pt>
                <c:pt idx="9690">
                  <c:v>13</c:v>
                </c:pt>
                <c:pt idx="9691">
                  <c:v>13</c:v>
                </c:pt>
                <c:pt idx="9692">
                  <c:v>13</c:v>
                </c:pt>
                <c:pt idx="9693">
                  <c:v>13</c:v>
                </c:pt>
                <c:pt idx="9694">
                  <c:v>13</c:v>
                </c:pt>
                <c:pt idx="9695">
                  <c:v>13</c:v>
                </c:pt>
                <c:pt idx="9696">
                  <c:v>13</c:v>
                </c:pt>
                <c:pt idx="9697">
                  <c:v>13</c:v>
                </c:pt>
                <c:pt idx="9698">
                  <c:v>13</c:v>
                </c:pt>
                <c:pt idx="9699">
                  <c:v>13</c:v>
                </c:pt>
                <c:pt idx="9700">
                  <c:v>13</c:v>
                </c:pt>
                <c:pt idx="9701">
                  <c:v>13</c:v>
                </c:pt>
                <c:pt idx="9702">
                  <c:v>13</c:v>
                </c:pt>
                <c:pt idx="9703">
                  <c:v>13</c:v>
                </c:pt>
                <c:pt idx="9704">
                  <c:v>13</c:v>
                </c:pt>
                <c:pt idx="9705">
                  <c:v>13</c:v>
                </c:pt>
                <c:pt idx="9706">
                  <c:v>13</c:v>
                </c:pt>
                <c:pt idx="9707">
                  <c:v>13</c:v>
                </c:pt>
                <c:pt idx="9708">
                  <c:v>13</c:v>
                </c:pt>
                <c:pt idx="9709">
                  <c:v>13</c:v>
                </c:pt>
                <c:pt idx="9710">
                  <c:v>13</c:v>
                </c:pt>
                <c:pt idx="9711">
                  <c:v>13</c:v>
                </c:pt>
                <c:pt idx="9712">
                  <c:v>13</c:v>
                </c:pt>
                <c:pt idx="9713">
                  <c:v>13</c:v>
                </c:pt>
                <c:pt idx="9714">
                  <c:v>13</c:v>
                </c:pt>
                <c:pt idx="9715">
                  <c:v>13</c:v>
                </c:pt>
                <c:pt idx="9716">
                  <c:v>13</c:v>
                </c:pt>
                <c:pt idx="9717">
                  <c:v>13</c:v>
                </c:pt>
                <c:pt idx="9718">
                  <c:v>13</c:v>
                </c:pt>
                <c:pt idx="9719">
                  <c:v>12</c:v>
                </c:pt>
                <c:pt idx="9720">
                  <c:v>12</c:v>
                </c:pt>
                <c:pt idx="9721">
                  <c:v>12</c:v>
                </c:pt>
                <c:pt idx="9722">
                  <c:v>12</c:v>
                </c:pt>
                <c:pt idx="9723">
                  <c:v>12</c:v>
                </c:pt>
                <c:pt idx="9724">
                  <c:v>12</c:v>
                </c:pt>
                <c:pt idx="9725">
                  <c:v>12</c:v>
                </c:pt>
                <c:pt idx="9726">
                  <c:v>12</c:v>
                </c:pt>
                <c:pt idx="9727">
                  <c:v>12</c:v>
                </c:pt>
                <c:pt idx="9728">
                  <c:v>12</c:v>
                </c:pt>
                <c:pt idx="9729">
                  <c:v>11</c:v>
                </c:pt>
                <c:pt idx="9730">
                  <c:v>11</c:v>
                </c:pt>
                <c:pt idx="9731">
                  <c:v>11</c:v>
                </c:pt>
                <c:pt idx="9732">
                  <c:v>11</c:v>
                </c:pt>
                <c:pt idx="9733">
                  <c:v>11</c:v>
                </c:pt>
                <c:pt idx="9734">
                  <c:v>11</c:v>
                </c:pt>
                <c:pt idx="9735">
                  <c:v>11</c:v>
                </c:pt>
                <c:pt idx="9736">
                  <c:v>11</c:v>
                </c:pt>
                <c:pt idx="9737">
                  <c:v>11</c:v>
                </c:pt>
                <c:pt idx="9738">
                  <c:v>11</c:v>
                </c:pt>
                <c:pt idx="9739">
                  <c:v>11</c:v>
                </c:pt>
                <c:pt idx="9740">
                  <c:v>11</c:v>
                </c:pt>
                <c:pt idx="9741">
                  <c:v>11</c:v>
                </c:pt>
                <c:pt idx="9742">
                  <c:v>11</c:v>
                </c:pt>
                <c:pt idx="9743">
                  <c:v>11</c:v>
                </c:pt>
                <c:pt idx="9744">
                  <c:v>11</c:v>
                </c:pt>
                <c:pt idx="9745">
                  <c:v>11</c:v>
                </c:pt>
                <c:pt idx="9746">
                  <c:v>11</c:v>
                </c:pt>
                <c:pt idx="9747">
                  <c:v>11</c:v>
                </c:pt>
                <c:pt idx="9748">
                  <c:v>11</c:v>
                </c:pt>
                <c:pt idx="9749">
                  <c:v>11</c:v>
                </c:pt>
                <c:pt idx="9750">
                  <c:v>11</c:v>
                </c:pt>
                <c:pt idx="9751">
                  <c:v>11</c:v>
                </c:pt>
                <c:pt idx="9752">
                  <c:v>11</c:v>
                </c:pt>
                <c:pt idx="9753">
                  <c:v>11</c:v>
                </c:pt>
                <c:pt idx="9754">
                  <c:v>11</c:v>
                </c:pt>
                <c:pt idx="9755">
                  <c:v>11</c:v>
                </c:pt>
                <c:pt idx="9756">
                  <c:v>11</c:v>
                </c:pt>
                <c:pt idx="9757">
                  <c:v>11</c:v>
                </c:pt>
                <c:pt idx="9758">
                  <c:v>11</c:v>
                </c:pt>
                <c:pt idx="9759">
                  <c:v>11</c:v>
                </c:pt>
                <c:pt idx="9760">
                  <c:v>11</c:v>
                </c:pt>
                <c:pt idx="9761">
                  <c:v>11</c:v>
                </c:pt>
                <c:pt idx="9762">
                  <c:v>11</c:v>
                </c:pt>
                <c:pt idx="9763">
                  <c:v>11</c:v>
                </c:pt>
                <c:pt idx="9764">
                  <c:v>11</c:v>
                </c:pt>
                <c:pt idx="9765">
                  <c:v>11</c:v>
                </c:pt>
                <c:pt idx="9766">
                  <c:v>11</c:v>
                </c:pt>
                <c:pt idx="9767">
                  <c:v>11</c:v>
                </c:pt>
                <c:pt idx="9768">
                  <c:v>11</c:v>
                </c:pt>
                <c:pt idx="9769">
                  <c:v>11</c:v>
                </c:pt>
                <c:pt idx="9770">
                  <c:v>11</c:v>
                </c:pt>
                <c:pt idx="9771">
                  <c:v>11</c:v>
                </c:pt>
                <c:pt idx="9772">
                  <c:v>11</c:v>
                </c:pt>
                <c:pt idx="9773">
                  <c:v>11</c:v>
                </c:pt>
                <c:pt idx="9774">
                  <c:v>11</c:v>
                </c:pt>
                <c:pt idx="9775">
                  <c:v>11</c:v>
                </c:pt>
                <c:pt idx="9776">
                  <c:v>11</c:v>
                </c:pt>
                <c:pt idx="9777">
                  <c:v>11</c:v>
                </c:pt>
                <c:pt idx="9778">
                  <c:v>11</c:v>
                </c:pt>
                <c:pt idx="9779">
                  <c:v>8</c:v>
                </c:pt>
                <c:pt idx="9780">
                  <c:v>8</c:v>
                </c:pt>
                <c:pt idx="9781">
                  <c:v>8</c:v>
                </c:pt>
                <c:pt idx="9782">
                  <c:v>8</c:v>
                </c:pt>
                <c:pt idx="9783">
                  <c:v>8</c:v>
                </c:pt>
                <c:pt idx="9784">
                  <c:v>8</c:v>
                </c:pt>
                <c:pt idx="9785">
                  <c:v>13</c:v>
                </c:pt>
                <c:pt idx="9786">
                  <c:v>13</c:v>
                </c:pt>
                <c:pt idx="9787">
                  <c:v>13</c:v>
                </c:pt>
                <c:pt idx="9788">
                  <c:v>13</c:v>
                </c:pt>
                <c:pt idx="9789">
                  <c:v>13</c:v>
                </c:pt>
                <c:pt idx="9790">
                  <c:v>13</c:v>
                </c:pt>
                <c:pt idx="9791">
                  <c:v>13</c:v>
                </c:pt>
                <c:pt idx="9792">
                  <c:v>13</c:v>
                </c:pt>
                <c:pt idx="9793">
                  <c:v>13</c:v>
                </c:pt>
                <c:pt idx="9794">
                  <c:v>12</c:v>
                </c:pt>
                <c:pt idx="9795">
                  <c:v>12</c:v>
                </c:pt>
                <c:pt idx="9796">
                  <c:v>12</c:v>
                </c:pt>
                <c:pt idx="9797">
                  <c:v>12</c:v>
                </c:pt>
                <c:pt idx="9798">
                  <c:v>12</c:v>
                </c:pt>
                <c:pt idx="9799">
                  <c:v>12</c:v>
                </c:pt>
                <c:pt idx="9800">
                  <c:v>12</c:v>
                </c:pt>
                <c:pt idx="9801">
                  <c:v>12</c:v>
                </c:pt>
                <c:pt idx="9802">
                  <c:v>12</c:v>
                </c:pt>
                <c:pt idx="9803">
                  <c:v>12</c:v>
                </c:pt>
                <c:pt idx="9804">
                  <c:v>12</c:v>
                </c:pt>
                <c:pt idx="9805">
                  <c:v>12</c:v>
                </c:pt>
                <c:pt idx="9806">
                  <c:v>12</c:v>
                </c:pt>
                <c:pt idx="9807">
                  <c:v>12</c:v>
                </c:pt>
                <c:pt idx="9808">
                  <c:v>12</c:v>
                </c:pt>
                <c:pt idx="9809">
                  <c:v>12</c:v>
                </c:pt>
                <c:pt idx="9810">
                  <c:v>12</c:v>
                </c:pt>
                <c:pt idx="9811">
                  <c:v>12</c:v>
                </c:pt>
                <c:pt idx="9812">
                  <c:v>12</c:v>
                </c:pt>
                <c:pt idx="9813">
                  <c:v>12</c:v>
                </c:pt>
                <c:pt idx="9814">
                  <c:v>12</c:v>
                </c:pt>
                <c:pt idx="9815">
                  <c:v>12</c:v>
                </c:pt>
                <c:pt idx="9816">
                  <c:v>12</c:v>
                </c:pt>
                <c:pt idx="9817">
                  <c:v>12</c:v>
                </c:pt>
                <c:pt idx="9818">
                  <c:v>12</c:v>
                </c:pt>
                <c:pt idx="9819">
                  <c:v>12</c:v>
                </c:pt>
                <c:pt idx="9820">
                  <c:v>12</c:v>
                </c:pt>
                <c:pt idx="9821">
                  <c:v>12</c:v>
                </c:pt>
                <c:pt idx="9822">
                  <c:v>12</c:v>
                </c:pt>
                <c:pt idx="9823">
                  <c:v>12</c:v>
                </c:pt>
                <c:pt idx="9824">
                  <c:v>12</c:v>
                </c:pt>
                <c:pt idx="9825">
                  <c:v>12</c:v>
                </c:pt>
                <c:pt idx="9826">
                  <c:v>12</c:v>
                </c:pt>
                <c:pt idx="9827">
                  <c:v>12</c:v>
                </c:pt>
                <c:pt idx="9828">
                  <c:v>12</c:v>
                </c:pt>
                <c:pt idx="9829">
                  <c:v>12</c:v>
                </c:pt>
                <c:pt idx="9830">
                  <c:v>12</c:v>
                </c:pt>
                <c:pt idx="9831">
                  <c:v>12</c:v>
                </c:pt>
                <c:pt idx="9832">
                  <c:v>12</c:v>
                </c:pt>
                <c:pt idx="9833">
                  <c:v>12</c:v>
                </c:pt>
                <c:pt idx="9834">
                  <c:v>12</c:v>
                </c:pt>
                <c:pt idx="9835">
                  <c:v>12</c:v>
                </c:pt>
                <c:pt idx="9836">
                  <c:v>12</c:v>
                </c:pt>
                <c:pt idx="9837">
                  <c:v>12</c:v>
                </c:pt>
                <c:pt idx="9838">
                  <c:v>12</c:v>
                </c:pt>
                <c:pt idx="9839">
                  <c:v>12</c:v>
                </c:pt>
                <c:pt idx="9840">
                  <c:v>12</c:v>
                </c:pt>
                <c:pt idx="9841">
                  <c:v>12</c:v>
                </c:pt>
                <c:pt idx="9842">
                  <c:v>12</c:v>
                </c:pt>
                <c:pt idx="9843">
                  <c:v>12</c:v>
                </c:pt>
                <c:pt idx="9844">
                  <c:v>12</c:v>
                </c:pt>
                <c:pt idx="9845">
                  <c:v>12</c:v>
                </c:pt>
                <c:pt idx="9846">
                  <c:v>12</c:v>
                </c:pt>
                <c:pt idx="9847">
                  <c:v>12</c:v>
                </c:pt>
                <c:pt idx="9848">
                  <c:v>12</c:v>
                </c:pt>
                <c:pt idx="9849">
                  <c:v>12</c:v>
                </c:pt>
                <c:pt idx="9850">
                  <c:v>12</c:v>
                </c:pt>
                <c:pt idx="9851">
                  <c:v>12</c:v>
                </c:pt>
                <c:pt idx="9852">
                  <c:v>12</c:v>
                </c:pt>
                <c:pt idx="9853">
                  <c:v>12</c:v>
                </c:pt>
                <c:pt idx="9854">
                  <c:v>13</c:v>
                </c:pt>
                <c:pt idx="9855">
                  <c:v>13</c:v>
                </c:pt>
                <c:pt idx="9856">
                  <c:v>13</c:v>
                </c:pt>
                <c:pt idx="9857">
                  <c:v>13</c:v>
                </c:pt>
                <c:pt idx="9858">
                  <c:v>13</c:v>
                </c:pt>
                <c:pt idx="9859">
                  <c:v>13</c:v>
                </c:pt>
                <c:pt idx="9860">
                  <c:v>13</c:v>
                </c:pt>
                <c:pt idx="9861">
                  <c:v>13</c:v>
                </c:pt>
                <c:pt idx="9862">
                  <c:v>13</c:v>
                </c:pt>
                <c:pt idx="9863">
                  <c:v>13</c:v>
                </c:pt>
                <c:pt idx="9864">
                  <c:v>13</c:v>
                </c:pt>
                <c:pt idx="9865">
                  <c:v>13</c:v>
                </c:pt>
                <c:pt idx="9866">
                  <c:v>13</c:v>
                </c:pt>
                <c:pt idx="9867">
                  <c:v>13</c:v>
                </c:pt>
                <c:pt idx="9868">
                  <c:v>13</c:v>
                </c:pt>
                <c:pt idx="9869">
                  <c:v>13</c:v>
                </c:pt>
                <c:pt idx="9870">
                  <c:v>13</c:v>
                </c:pt>
                <c:pt idx="9871">
                  <c:v>13</c:v>
                </c:pt>
                <c:pt idx="9872">
                  <c:v>13</c:v>
                </c:pt>
                <c:pt idx="9873">
                  <c:v>13</c:v>
                </c:pt>
                <c:pt idx="9874">
                  <c:v>12</c:v>
                </c:pt>
                <c:pt idx="9875">
                  <c:v>12</c:v>
                </c:pt>
                <c:pt idx="9876">
                  <c:v>12</c:v>
                </c:pt>
                <c:pt idx="9877">
                  <c:v>12</c:v>
                </c:pt>
                <c:pt idx="9878">
                  <c:v>12</c:v>
                </c:pt>
                <c:pt idx="9879">
                  <c:v>12</c:v>
                </c:pt>
                <c:pt idx="9880">
                  <c:v>12</c:v>
                </c:pt>
                <c:pt idx="9881">
                  <c:v>12</c:v>
                </c:pt>
                <c:pt idx="9882">
                  <c:v>12</c:v>
                </c:pt>
                <c:pt idx="9883">
                  <c:v>12</c:v>
                </c:pt>
                <c:pt idx="9884">
                  <c:v>12</c:v>
                </c:pt>
                <c:pt idx="9885">
                  <c:v>12</c:v>
                </c:pt>
                <c:pt idx="9886">
                  <c:v>12</c:v>
                </c:pt>
                <c:pt idx="9887">
                  <c:v>12</c:v>
                </c:pt>
                <c:pt idx="9888">
                  <c:v>12</c:v>
                </c:pt>
                <c:pt idx="9889">
                  <c:v>12</c:v>
                </c:pt>
                <c:pt idx="9890">
                  <c:v>12</c:v>
                </c:pt>
                <c:pt idx="9891">
                  <c:v>12</c:v>
                </c:pt>
                <c:pt idx="9892">
                  <c:v>12</c:v>
                </c:pt>
                <c:pt idx="9893">
                  <c:v>12</c:v>
                </c:pt>
                <c:pt idx="9894">
                  <c:v>12</c:v>
                </c:pt>
                <c:pt idx="9895">
                  <c:v>12</c:v>
                </c:pt>
                <c:pt idx="9896">
                  <c:v>12</c:v>
                </c:pt>
                <c:pt idx="9897">
                  <c:v>12</c:v>
                </c:pt>
                <c:pt idx="9898">
                  <c:v>12</c:v>
                </c:pt>
                <c:pt idx="9899">
                  <c:v>12</c:v>
                </c:pt>
                <c:pt idx="9900">
                  <c:v>12</c:v>
                </c:pt>
                <c:pt idx="9901">
                  <c:v>12</c:v>
                </c:pt>
                <c:pt idx="9902">
                  <c:v>12</c:v>
                </c:pt>
                <c:pt idx="9903">
                  <c:v>12</c:v>
                </c:pt>
                <c:pt idx="9904">
                  <c:v>10</c:v>
                </c:pt>
                <c:pt idx="9905">
                  <c:v>10</c:v>
                </c:pt>
                <c:pt idx="9906">
                  <c:v>10</c:v>
                </c:pt>
                <c:pt idx="9907">
                  <c:v>10</c:v>
                </c:pt>
                <c:pt idx="9908">
                  <c:v>10</c:v>
                </c:pt>
                <c:pt idx="9909">
                  <c:v>10</c:v>
                </c:pt>
                <c:pt idx="9910">
                  <c:v>10</c:v>
                </c:pt>
                <c:pt idx="9911">
                  <c:v>10</c:v>
                </c:pt>
                <c:pt idx="9912">
                  <c:v>10</c:v>
                </c:pt>
                <c:pt idx="9913">
                  <c:v>10</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13</c:v>
                </c:pt>
                <c:pt idx="9929">
                  <c:v>13</c:v>
                </c:pt>
                <c:pt idx="9930">
                  <c:v>13</c:v>
                </c:pt>
                <c:pt idx="9931">
                  <c:v>13</c:v>
                </c:pt>
                <c:pt idx="9932">
                  <c:v>13</c:v>
                </c:pt>
                <c:pt idx="9933">
                  <c:v>13</c:v>
                </c:pt>
                <c:pt idx="9934">
                  <c:v>13</c:v>
                </c:pt>
                <c:pt idx="9935">
                  <c:v>13</c:v>
                </c:pt>
                <c:pt idx="9936">
                  <c:v>13</c:v>
                </c:pt>
                <c:pt idx="9937">
                  <c:v>13</c:v>
                </c:pt>
                <c:pt idx="9938">
                  <c:v>13</c:v>
                </c:pt>
                <c:pt idx="9939">
                  <c:v>13</c:v>
                </c:pt>
                <c:pt idx="9940">
                  <c:v>13</c:v>
                </c:pt>
                <c:pt idx="9941">
                  <c:v>13</c:v>
                </c:pt>
                <c:pt idx="9942">
                  <c:v>13</c:v>
                </c:pt>
                <c:pt idx="9943">
                  <c:v>13</c:v>
                </c:pt>
                <c:pt idx="9944">
                  <c:v>13</c:v>
                </c:pt>
                <c:pt idx="9945">
                  <c:v>13</c:v>
                </c:pt>
                <c:pt idx="9946">
                  <c:v>13</c:v>
                </c:pt>
                <c:pt idx="9947">
                  <c:v>13</c:v>
                </c:pt>
                <c:pt idx="9948">
                  <c:v>13</c:v>
                </c:pt>
                <c:pt idx="9949">
                  <c:v>13</c:v>
                </c:pt>
                <c:pt idx="9950">
                  <c:v>13</c:v>
                </c:pt>
                <c:pt idx="9951">
                  <c:v>13</c:v>
                </c:pt>
                <c:pt idx="9952">
                  <c:v>13</c:v>
                </c:pt>
                <c:pt idx="9953">
                  <c:v>13</c:v>
                </c:pt>
                <c:pt idx="9954">
                  <c:v>13</c:v>
                </c:pt>
                <c:pt idx="9955">
                  <c:v>13</c:v>
                </c:pt>
                <c:pt idx="9956">
                  <c:v>13</c:v>
                </c:pt>
                <c:pt idx="9957">
                  <c:v>13</c:v>
                </c:pt>
                <c:pt idx="9958">
                  <c:v>13</c:v>
                </c:pt>
                <c:pt idx="9959">
                  <c:v>13</c:v>
                </c:pt>
                <c:pt idx="9960">
                  <c:v>13</c:v>
                </c:pt>
                <c:pt idx="9961">
                  <c:v>13</c:v>
                </c:pt>
                <c:pt idx="9962">
                  <c:v>13</c:v>
                </c:pt>
                <c:pt idx="9963">
                  <c:v>13</c:v>
                </c:pt>
                <c:pt idx="9964">
                  <c:v>13</c:v>
                </c:pt>
                <c:pt idx="9965">
                  <c:v>13</c:v>
                </c:pt>
                <c:pt idx="9966">
                  <c:v>13</c:v>
                </c:pt>
                <c:pt idx="9967">
                  <c:v>13</c:v>
                </c:pt>
                <c:pt idx="9968">
                  <c:v>13</c:v>
                </c:pt>
                <c:pt idx="9969">
                  <c:v>13</c:v>
                </c:pt>
                <c:pt idx="9970">
                  <c:v>13</c:v>
                </c:pt>
                <c:pt idx="9971">
                  <c:v>13</c:v>
                </c:pt>
                <c:pt idx="9972">
                  <c:v>13</c:v>
                </c:pt>
                <c:pt idx="9973">
                  <c:v>13</c:v>
                </c:pt>
                <c:pt idx="9974">
                  <c:v>13</c:v>
                </c:pt>
                <c:pt idx="9975">
                  <c:v>13</c:v>
                </c:pt>
                <c:pt idx="9976">
                  <c:v>13</c:v>
                </c:pt>
                <c:pt idx="9977">
                  <c:v>13</c:v>
                </c:pt>
                <c:pt idx="9978">
                  <c:v>13</c:v>
                </c:pt>
                <c:pt idx="9979">
                  <c:v>13</c:v>
                </c:pt>
                <c:pt idx="9980">
                  <c:v>13</c:v>
                </c:pt>
                <c:pt idx="9981">
                  <c:v>13</c:v>
                </c:pt>
                <c:pt idx="9982">
                  <c:v>13</c:v>
                </c:pt>
                <c:pt idx="9983">
                  <c:v>13</c:v>
                </c:pt>
                <c:pt idx="9984">
                  <c:v>13</c:v>
                </c:pt>
                <c:pt idx="9985">
                  <c:v>13</c:v>
                </c:pt>
                <c:pt idx="9986">
                  <c:v>13</c:v>
                </c:pt>
                <c:pt idx="9987">
                  <c:v>13</c:v>
                </c:pt>
                <c:pt idx="9988">
                  <c:v>13</c:v>
                </c:pt>
                <c:pt idx="9989">
                  <c:v>13</c:v>
                </c:pt>
                <c:pt idx="9990">
                  <c:v>13</c:v>
                </c:pt>
                <c:pt idx="9991">
                  <c:v>13</c:v>
                </c:pt>
                <c:pt idx="9992">
                  <c:v>13</c:v>
                </c:pt>
                <c:pt idx="9993">
                  <c:v>13</c:v>
                </c:pt>
                <c:pt idx="9994">
                  <c:v>18</c:v>
                </c:pt>
                <c:pt idx="9995">
                  <c:v>18</c:v>
                </c:pt>
                <c:pt idx="9996">
                  <c:v>18</c:v>
                </c:pt>
                <c:pt idx="9997">
                  <c:v>18</c:v>
                </c:pt>
                <c:pt idx="9998">
                  <c:v>18</c:v>
                </c:pt>
                <c:pt idx="9999">
                  <c:v>18</c:v>
                </c:pt>
                <c:pt idx="10000">
                  <c:v>18</c:v>
                </c:pt>
                <c:pt idx="10001">
                  <c:v>18</c:v>
                </c:pt>
                <c:pt idx="10002">
                  <c:v>18</c:v>
                </c:pt>
                <c:pt idx="10003">
                  <c:v>18</c:v>
                </c:pt>
                <c:pt idx="10004">
                  <c:v>18</c:v>
                </c:pt>
                <c:pt idx="10005">
                  <c:v>18</c:v>
                </c:pt>
                <c:pt idx="10006">
                  <c:v>18</c:v>
                </c:pt>
                <c:pt idx="10007">
                  <c:v>18</c:v>
                </c:pt>
                <c:pt idx="10008">
                  <c:v>18</c:v>
                </c:pt>
                <c:pt idx="10009">
                  <c:v>18</c:v>
                </c:pt>
                <c:pt idx="10010">
                  <c:v>18</c:v>
                </c:pt>
                <c:pt idx="10011">
                  <c:v>18</c:v>
                </c:pt>
                <c:pt idx="10012">
                  <c:v>18</c:v>
                </c:pt>
                <c:pt idx="10013">
                  <c:v>18</c:v>
                </c:pt>
                <c:pt idx="10014">
                  <c:v>18</c:v>
                </c:pt>
                <c:pt idx="10015">
                  <c:v>18</c:v>
                </c:pt>
                <c:pt idx="10016">
                  <c:v>18</c:v>
                </c:pt>
                <c:pt idx="10017">
                  <c:v>18</c:v>
                </c:pt>
                <c:pt idx="10018">
                  <c:v>18</c:v>
                </c:pt>
                <c:pt idx="10019">
                  <c:v>18</c:v>
                </c:pt>
                <c:pt idx="10020">
                  <c:v>18</c:v>
                </c:pt>
                <c:pt idx="10021">
                  <c:v>18</c:v>
                </c:pt>
                <c:pt idx="10022">
                  <c:v>18</c:v>
                </c:pt>
                <c:pt idx="10023">
                  <c:v>18</c:v>
                </c:pt>
                <c:pt idx="10024">
                  <c:v>18</c:v>
                </c:pt>
                <c:pt idx="10025">
                  <c:v>18</c:v>
                </c:pt>
                <c:pt idx="10026">
                  <c:v>18</c:v>
                </c:pt>
                <c:pt idx="10027">
                  <c:v>18</c:v>
                </c:pt>
                <c:pt idx="10028">
                  <c:v>18</c:v>
                </c:pt>
                <c:pt idx="10029">
                  <c:v>18</c:v>
                </c:pt>
                <c:pt idx="10030">
                  <c:v>18</c:v>
                </c:pt>
                <c:pt idx="10031">
                  <c:v>18</c:v>
                </c:pt>
                <c:pt idx="10032">
                  <c:v>18</c:v>
                </c:pt>
                <c:pt idx="10033">
                  <c:v>18</c:v>
                </c:pt>
                <c:pt idx="10034">
                  <c:v>18</c:v>
                </c:pt>
                <c:pt idx="10035">
                  <c:v>18</c:v>
                </c:pt>
                <c:pt idx="10036">
                  <c:v>18</c:v>
                </c:pt>
                <c:pt idx="10037">
                  <c:v>18</c:v>
                </c:pt>
                <c:pt idx="10038">
                  <c:v>18</c:v>
                </c:pt>
                <c:pt idx="10039">
                  <c:v>18</c:v>
                </c:pt>
                <c:pt idx="10040">
                  <c:v>18</c:v>
                </c:pt>
                <c:pt idx="10041">
                  <c:v>18</c:v>
                </c:pt>
                <c:pt idx="10042">
                  <c:v>18</c:v>
                </c:pt>
                <c:pt idx="10043">
                  <c:v>18</c:v>
                </c:pt>
                <c:pt idx="10044">
                  <c:v>18</c:v>
                </c:pt>
                <c:pt idx="10045">
                  <c:v>18</c:v>
                </c:pt>
                <c:pt idx="10046">
                  <c:v>18</c:v>
                </c:pt>
                <c:pt idx="10047">
                  <c:v>18</c:v>
                </c:pt>
                <c:pt idx="10048">
                  <c:v>18</c:v>
                </c:pt>
                <c:pt idx="10049">
                  <c:v>18</c:v>
                </c:pt>
                <c:pt idx="10050">
                  <c:v>18</c:v>
                </c:pt>
                <c:pt idx="10051">
                  <c:v>18</c:v>
                </c:pt>
                <c:pt idx="10052">
                  <c:v>18</c:v>
                </c:pt>
                <c:pt idx="10053">
                  <c:v>18</c:v>
                </c:pt>
                <c:pt idx="10054">
                  <c:v>18</c:v>
                </c:pt>
                <c:pt idx="10055">
                  <c:v>18</c:v>
                </c:pt>
                <c:pt idx="10056">
                  <c:v>18</c:v>
                </c:pt>
                <c:pt idx="10057">
                  <c:v>18</c:v>
                </c:pt>
                <c:pt idx="10058">
                  <c:v>18</c:v>
                </c:pt>
                <c:pt idx="10059">
                  <c:v>18</c:v>
                </c:pt>
                <c:pt idx="10060">
                  <c:v>18</c:v>
                </c:pt>
                <c:pt idx="10061">
                  <c:v>18</c:v>
                </c:pt>
                <c:pt idx="10062">
                  <c:v>18</c:v>
                </c:pt>
                <c:pt idx="10063">
                  <c:v>18</c:v>
                </c:pt>
                <c:pt idx="10064">
                  <c:v>18</c:v>
                </c:pt>
                <c:pt idx="10065">
                  <c:v>18</c:v>
                </c:pt>
                <c:pt idx="10066">
                  <c:v>18</c:v>
                </c:pt>
                <c:pt idx="10067">
                  <c:v>18</c:v>
                </c:pt>
                <c:pt idx="10068">
                  <c:v>18</c:v>
                </c:pt>
                <c:pt idx="10069">
                  <c:v>18</c:v>
                </c:pt>
                <c:pt idx="10070">
                  <c:v>18</c:v>
                </c:pt>
                <c:pt idx="10071">
                  <c:v>18</c:v>
                </c:pt>
                <c:pt idx="10072">
                  <c:v>18</c:v>
                </c:pt>
                <c:pt idx="10073">
                  <c:v>18</c:v>
                </c:pt>
                <c:pt idx="10074">
                  <c:v>18</c:v>
                </c:pt>
                <c:pt idx="10075">
                  <c:v>18</c:v>
                </c:pt>
                <c:pt idx="10076">
                  <c:v>18</c:v>
                </c:pt>
                <c:pt idx="10077">
                  <c:v>18</c:v>
                </c:pt>
                <c:pt idx="10078">
                  <c:v>18</c:v>
                </c:pt>
                <c:pt idx="10079">
                  <c:v>18</c:v>
                </c:pt>
                <c:pt idx="10080">
                  <c:v>18</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12</c:v>
                </c:pt>
                <c:pt idx="11390">
                  <c:v>12</c:v>
                </c:pt>
                <c:pt idx="11391">
                  <c:v>18</c:v>
                </c:pt>
                <c:pt idx="11392">
                  <c:v>18</c:v>
                </c:pt>
                <c:pt idx="11393">
                  <c:v>18</c:v>
                </c:pt>
                <c:pt idx="11394">
                  <c:v>18</c:v>
                </c:pt>
                <c:pt idx="11395">
                  <c:v>18</c:v>
                </c:pt>
                <c:pt idx="11396">
                  <c:v>18</c:v>
                </c:pt>
                <c:pt idx="11397">
                  <c:v>18</c:v>
                </c:pt>
                <c:pt idx="11398">
                  <c:v>18</c:v>
                </c:pt>
                <c:pt idx="11399">
                  <c:v>18</c:v>
                </c:pt>
                <c:pt idx="11400">
                  <c:v>18</c:v>
                </c:pt>
                <c:pt idx="11401">
                  <c:v>18</c:v>
                </c:pt>
                <c:pt idx="11402">
                  <c:v>18</c:v>
                </c:pt>
                <c:pt idx="11403">
                  <c:v>18</c:v>
                </c:pt>
                <c:pt idx="11404">
                  <c:v>18</c:v>
                </c:pt>
                <c:pt idx="11405">
                  <c:v>18</c:v>
                </c:pt>
                <c:pt idx="11406">
                  <c:v>18</c:v>
                </c:pt>
                <c:pt idx="11407">
                  <c:v>18</c:v>
                </c:pt>
                <c:pt idx="11408">
                  <c:v>18</c:v>
                </c:pt>
                <c:pt idx="11409">
                  <c:v>18</c:v>
                </c:pt>
                <c:pt idx="11410">
                  <c:v>18</c:v>
                </c:pt>
                <c:pt idx="11411">
                  <c:v>18</c:v>
                </c:pt>
                <c:pt idx="11412">
                  <c:v>18</c:v>
                </c:pt>
                <c:pt idx="11413">
                  <c:v>18</c:v>
                </c:pt>
                <c:pt idx="11414">
                  <c:v>18</c:v>
                </c:pt>
                <c:pt idx="11415">
                  <c:v>18</c:v>
                </c:pt>
                <c:pt idx="11416">
                  <c:v>18</c:v>
                </c:pt>
                <c:pt idx="11417">
                  <c:v>18</c:v>
                </c:pt>
                <c:pt idx="11418">
                  <c:v>18</c:v>
                </c:pt>
                <c:pt idx="11419">
                  <c:v>18</c:v>
                </c:pt>
                <c:pt idx="11420">
                  <c:v>18</c:v>
                </c:pt>
                <c:pt idx="11421">
                  <c:v>18</c:v>
                </c:pt>
                <c:pt idx="11422">
                  <c:v>18</c:v>
                </c:pt>
                <c:pt idx="11423">
                  <c:v>18</c:v>
                </c:pt>
                <c:pt idx="11424">
                  <c:v>18</c:v>
                </c:pt>
                <c:pt idx="11425">
                  <c:v>18</c:v>
                </c:pt>
                <c:pt idx="11426">
                  <c:v>18</c:v>
                </c:pt>
                <c:pt idx="11427">
                  <c:v>18</c:v>
                </c:pt>
                <c:pt idx="11428">
                  <c:v>18</c:v>
                </c:pt>
                <c:pt idx="11429">
                  <c:v>18</c:v>
                </c:pt>
                <c:pt idx="11430">
                  <c:v>18</c:v>
                </c:pt>
                <c:pt idx="11431">
                  <c:v>18</c:v>
                </c:pt>
                <c:pt idx="11432">
                  <c:v>18</c:v>
                </c:pt>
                <c:pt idx="11433">
                  <c:v>18</c:v>
                </c:pt>
                <c:pt idx="11434">
                  <c:v>18</c:v>
                </c:pt>
                <c:pt idx="11435">
                  <c:v>18</c:v>
                </c:pt>
                <c:pt idx="11436">
                  <c:v>18</c:v>
                </c:pt>
                <c:pt idx="11437">
                  <c:v>18</c:v>
                </c:pt>
                <c:pt idx="11438">
                  <c:v>18</c:v>
                </c:pt>
                <c:pt idx="11439">
                  <c:v>18</c:v>
                </c:pt>
                <c:pt idx="11440">
                  <c:v>18</c:v>
                </c:pt>
                <c:pt idx="11441">
                  <c:v>18</c:v>
                </c:pt>
                <c:pt idx="11442">
                  <c:v>18</c:v>
                </c:pt>
                <c:pt idx="11443">
                  <c:v>18</c:v>
                </c:pt>
                <c:pt idx="11444">
                  <c:v>18</c:v>
                </c:pt>
                <c:pt idx="11445">
                  <c:v>18</c:v>
                </c:pt>
                <c:pt idx="11446">
                  <c:v>18</c:v>
                </c:pt>
                <c:pt idx="11447">
                  <c:v>18</c:v>
                </c:pt>
                <c:pt idx="11448">
                  <c:v>18</c:v>
                </c:pt>
                <c:pt idx="11449">
                  <c:v>18</c:v>
                </c:pt>
                <c:pt idx="11450">
                  <c:v>18</c:v>
                </c:pt>
                <c:pt idx="11451">
                  <c:v>18</c:v>
                </c:pt>
                <c:pt idx="11452">
                  <c:v>18</c:v>
                </c:pt>
                <c:pt idx="11453">
                  <c:v>18</c:v>
                </c:pt>
                <c:pt idx="11454">
                  <c:v>18</c:v>
                </c:pt>
                <c:pt idx="11455">
                  <c:v>18</c:v>
                </c:pt>
                <c:pt idx="11456">
                  <c:v>18</c:v>
                </c:pt>
                <c:pt idx="11457">
                  <c:v>18</c:v>
                </c:pt>
                <c:pt idx="11458">
                  <c:v>1</c:v>
                </c:pt>
                <c:pt idx="11459">
                  <c:v>1</c:v>
                </c:pt>
                <c:pt idx="11460">
                  <c:v>1</c:v>
                </c:pt>
                <c:pt idx="11461">
                  <c:v>1</c:v>
                </c:pt>
                <c:pt idx="11462">
                  <c:v>1</c:v>
                </c:pt>
                <c:pt idx="11463">
                  <c:v>13</c:v>
                </c:pt>
                <c:pt idx="11464">
                  <c:v>13</c:v>
                </c:pt>
                <c:pt idx="11465">
                  <c:v>13</c:v>
                </c:pt>
                <c:pt idx="11466">
                  <c:v>13</c:v>
                </c:pt>
                <c:pt idx="11467">
                  <c:v>13</c:v>
                </c:pt>
                <c:pt idx="11468">
                  <c:v>13</c:v>
                </c:pt>
                <c:pt idx="11469">
                  <c:v>13</c:v>
                </c:pt>
                <c:pt idx="11470">
                  <c:v>13</c:v>
                </c:pt>
                <c:pt idx="11471">
                  <c:v>13</c:v>
                </c:pt>
                <c:pt idx="11472">
                  <c:v>13</c:v>
                </c:pt>
                <c:pt idx="11473">
                  <c:v>13</c:v>
                </c:pt>
                <c:pt idx="11474">
                  <c:v>13</c:v>
                </c:pt>
                <c:pt idx="11475">
                  <c:v>13</c:v>
                </c:pt>
                <c:pt idx="11476">
                  <c:v>13</c:v>
                </c:pt>
                <c:pt idx="11477">
                  <c:v>13</c:v>
                </c:pt>
                <c:pt idx="11478">
                  <c:v>13</c:v>
                </c:pt>
                <c:pt idx="11479">
                  <c:v>13</c:v>
                </c:pt>
                <c:pt idx="11480">
                  <c:v>13</c:v>
                </c:pt>
                <c:pt idx="11481">
                  <c:v>13</c:v>
                </c:pt>
                <c:pt idx="11482">
                  <c:v>13</c:v>
                </c:pt>
                <c:pt idx="11483">
                  <c:v>13</c:v>
                </c:pt>
                <c:pt idx="11484">
                  <c:v>13</c:v>
                </c:pt>
                <c:pt idx="11485">
                  <c:v>13</c:v>
                </c:pt>
                <c:pt idx="11486">
                  <c:v>13</c:v>
                </c:pt>
                <c:pt idx="11487">
                  <c:v>13</c:v>
                </c:pt>
                <c:pt idx="11488">
                  <c:v>13</c:v>
                </c:pt>
                <c:pt idx="11489">
                  <c:v>13</c:v>
                </c:pt>
                <c:pt idx="11490">
                  <c:v>13</c:v>
                </c:pt>
                <c:pt idx="11491">
                  <c:v>13</c:v>
                </c:pt>
                <c:pt idx="11492">
                  <c:v>31</c:v>
                </c:pt>
                <c:pt idx="11493">
                  <c:v>31</c:v>
                </c:pt>
                <c:pt idx="11494">
                  <c:v>31</c:v>
                </c:pt>
                <c:pt idx="11495">
                  <c:v>31</c:v>
                </c:pt>
                <c:pt idx="11496">
                  <c:v>31</c:v>
                </c:pt>
                <c:pt idx="11497">
                  <c:v>31</c:v>
                </c:pt>
                <c:pt idx="11498">
                  <c:v>31</c:v>
                </c:pt>
                <c:pt idx="11499">
                  <c:v>31</c:v>
                </c:pt>
                <c:pt idx="11500">
                  <c:v>31</c:v>
                </c:pt>
                <c:pt idx="11501">
                  <c:v>31</c:v>
                </c:pt>
                <c:pt idx="11502">
                  <c:v>31</c:v>
                </c:pt>
                <c:pt idx="11503">
                  <c:v>31</c:v>
                </c:pt>
                <c:pt idx="11504">
                  <c:v>31</c:v>
                </c:pt>
                <c:pt idx="11505">
                  <c:v>31</c:v>
                </c:pt>
                <c:pt idx="11506">
                  <c:v>31</c:v>
                </c:pt>
                <c:pt idx="11507">
                  <c:v>31</c:v>
                </c:pt>
                <c:pt idx="11508">
                  <c:v>31</c:v>
                </c:pt>
                <c:pt idx="11509">
                  <c:v>31</c:v>
                </c:pt>
                <c:pt idx="11510">
                  <c:v>31</c:v>
                </c:pt>
                <c:pt idx="11511">
                  <c:v>31</c:v>
                </c:pt>
                <c:pt idx="11512">
                  <c:v>31</c:v>
                </c:pt>
                <c:pt idx="11513">
                  <c:v>31</c:v>
                </c:pt>
                <c:pt idx="11514">
                  <c:v>31</c:v>
                </c:pt>
                <c:pt idx="11515">
                  <c:v>31</c:v>
                </c:pt>
                <c:pt idx="11516">
                  <c:v>31</c:v>
                </c:pt>
                <c:pt idx="11517">
                  <c:v>31</c:v>
                </c:pt>
                <c:pt idx="11518">
                  <c:v>31</c:v>
                </c:pt>
                <c:pt idx="11519">
                  <c:v>31</c:v>
                </c:pt>
                <c:pt idx="11520">
                  <c:v>31</c:v>
                </c:pt>
                <c:pt idx="11521">
                  <c:v>31</c:v>
                </c:pt>
                <c:pt idx="11522">
                  <c:v>31</c:v>
                </c:pt>
                <c:pt idx="11523">
                  <c:v>31</c:v>
                </c:pt>
                <c:pt idx="11524">
                  <c:v>31</c:v>
                </c:pt>
                <c:pt idx="11525">
                  <c:v>31</c:v>
                </c:pt>
                <c:pt idx="11526">
                  <c:v>31</c:v>
                </c:pt>
                <c:pt idx="11527">
                  <c:v>31</c:v>
                </c:pt>
                <c:pt idx="11528">
                  <c:v>31</c:v>
                </c:pt>
                <c:pt idx="11529">
                  <c:v>31</c:v>
                </c:pt>
                <c:pt idx="11530">
                  <c:v>31</c:v>
                </c:pt>
                <c:pt idx="11531">
                  <c:v>31</c:v>
                </c:pt>
                <c:pt idx="11532">
                  <c:v>31</c:v>
                </c:pt>
                <c:pt idx="11533">
                  <c:v>31</c:v>
                </c:pt>
                <c:pt idx="11534">
                  <c:v>31</c:v>
                </c:pt>
                <c:pt idx="11535">
                  <c:v>31</c:v>
                </c:pt>
                <c:pt idx="11536">
                  <c:v>31</c:v>
                </c:pt>
                <c:pt idx="11537">
                  <c:v>31</c:v>
                </c:pt>
                <c:pt idx="11538">
                  <c:v>31</c:v>
                </c:pt>
                <c:pt idx="11539">
                  <c:v>31</c:v>
                </c:pt>
                <c:pt idx="11540">
                  <c:v>31</c:v>
                </c:pt>
                <c:pt idx="11541">
                  <c:v>31</c:v>
                </c:pt>
                <c:pt idx="11542">
                  <c:v>18</c:v>
                </c:pt>
                <c:pt idx="11543">
                  <c:v>18</c:v>
                </c:pt>
                <c:pt idx="11544">
                  <c:v>18</c:v>
                </c:pt>
                <c:pt idx="11545">
                  <c:v>18</c:v>
                </c:pt>
                <c:pt idx="11546">
                  <c:v>18</c:v>
                </c:pt>
                <c:pt idx="11547">
                  <c:v>18</c:v>
                </c:pt>
                <c:pt idx="11548">
                  <c:v>18</c:v>
                </c:pt>
                <c:pt idx="11549">
                  <c:v>18</c:v>
                </c:pt>
                <c:pt idx="11550">
                  <c:v>18</c:v>
                </c:pt>
                <c:pt idx="11551">
                  <c:v>18</c:v>
                </c:pt>
                <c:pt idx="11552">
                  <c:v>18</c:v>
                </c:pt>
                <c:pt idx="11553">
                  <c:v>18</c:v>
                </c:pt>
                <c:pt idx="11554">
                  <c:v>18</c:v>
                </c:pt>
                <c:pt idx="11555">
                  <c:v>18</c:v>
                </c:pt>
                <c:pt idx="11556">
                  <c:v>18</c:v>
                </c:pt>
                <c:pt idx="11557">
                  <c:v>18</c:v>
                </c:pt>
                <c:pt idx="11558">
                  <c:v>18</c:v>
                </c:pt>
                <c:pt idx="11559">
                  <c:v>18</c:v>
                </c:pt>
                <c:pt idx="11560">
                  <c:v>18</c:v>
                </c:pt>
                <c:pt idx="11561">
                  <c:v>18</c:v>
                </c:pt>
                <c:pt idx="11562">
                  <c:v>18</c:v>
                </c:pt>
                <c:pt idx="11563">
                  <c:v>18</c:v>
                </c:pt>
                <c:pt idx="11564">
                  <c:v>18</c:v>
                </c:pt>
                <c:pt idx="11565">
                  <c:v>18</c:v>
                </c:pt>
                <c:pt idx="11566">
                  <c:v>18</c:v>
                </c:pt>
                <c:pt idx="11567">
                  <c:v>18</c:v>
                </c:pt>
                <c:pt idx="11568">
                  <c:v>18</c:v>
                </c:pt>
                <c:pt idx="11569">
                  <c:v>18</c:v>
                </c:pt>
                <c:pt idx="11570">
                  <c:v>18</c:v>
                </c:pt>
                <c:pt idx="11571">
                  <c:v>18</c:v>
                </c:pt>
                <c:pt idx="11572">
                  <c:v>18</c:v>
                </c:pt>
                <c:pt idx="11573">
                  <c:v>18</c:v>
                </c:pt>
                <c:pt idx="11574">
                  <c:v>18</c:v>
                </c:pt>
                <c:pt idx="11575">
                  <c:v>18</c:v>
                </c:pt>
                <c:pt idx="11576">
                  <c:v>18</c:v>
                </c:pt>
                <c:pt idx="11577">
                  <c:v>18</c:v>
                </c:pt>
                <c:pt idx="11578">
                  <c:v>1</c:v>
                </c:pt>
                <c:pt idx="11579">
                  <c:v>1</c:v>
                </c:pt>
                <c:pt idx="11580">
                  <c:v>1</c:v>
                </c:pt>
                <c:pt idx="11581">
                  <c:v>1</c:v>
                </c:pt>
                <c:pt idx="11582">
                  <c:v>1</c:v>
                </c:pt>
                <c:pt idx="11583">
                  <c:v>1</c:v>
                </c:pt>
                <c:pt idx="11584">
                  <c:v>13</c:v>
                </c:pt>
                <c:pt idx="11585">
                  <c:v>13</c:v>
                </c:pt>
                <c:pt idx="11586">
                  <c:v>13</c:v>
                </c:pt>
                <c:pt idx="11587">
                  <c:v>13</c:v>
                </c:pt>
                <c:pt idx="11588">
                  <c:v>13</c:v>
                </c:pt>
                <c:pt idx="11589">
                  <c:v>13</c:v>
                </c:pt>
                <c:pt idx="11590">
                  <c:v>13</c:v>
                </c:pt>
                <c:pt idx="11591">
                  <c:v>13</c:v>
                </c:pt>
                <c:pt idx="11592">
                  <c:v>13</c:v>
                </c:pt>
                <c:pt idx="11593">
                  <c:v>13</c:v>
                </c:pt>
                <c:pt idx="11594">
                  <c:v>13</c:v>
                </c:pt>
                <c:pt idx="11595">
                  <c:v>13</c:v>
                </c:pt>
                <c:pt idx="11596">
                  <c:v>13</c:v>
                </c:pt>
                <c:pt idx="11597">
                  <c:v>13</c:v>
                </c:pt>
                <c:pt idx="11598">
                  <c:v>13</c:v>
                </c:pt>
                <c:pt idx="11599">
                  <c:v>13</c:v>
                </c:pt>
                <c:pt idx="11600">
                  <c:v>13</c:v>
                </c:pt>
                <c:pt idx="11601">
                  <c:v>13</c:v>
                </c:pt>
                <c:pt idx="11602">
                  <c:v>13</c:v>
                </c:pt>
                <c:pt idx="11603">
                  <c:v>13</c:v>
                </c:pt>
                <c:pt idx="11604">
                  <c:v>13</c:v>
                </c:pt>
                <c:pt idx="11605">
                  <c:v>13</c:v>
                </c:pt>
                <c:pt idx="11606">
                  <c:v>13</c:v>
                </c:pt>
                <c:pt idx="11607">
                  <c:v>13</c:v>
                </c:pt>
                <c:pt idx="11608">
                  <c:v>13</c:v>
                </c:pt>
                <c:pt idx="11609">
                  <c:v>13</c:v>
                </c:pt>
                <c:pt idx="11610">
                  <c:v>13</c:v>
                </c:pt>
                <c:pt idx="11611">
                  <c:v>13</c:v>
                </c:pt>
                <c:pt idx="11612">
                  <c:v>13</c:v>
                </c:pt>
                <c:pt idx="11613">
                  <c:v>13</c:v>
                </c:pt>
                <c:pt idx="11614">
                  <c:v>13</c:v>
                </c:pt>
                <c:pt idx="11615">
                  <c:v>13</c:v>
                </c:pt>
                <c:pt idx="11616">
                  <c:v>13</c:v>
                </c:pt>
                <c:pt idx="11617">
                  <c:v>13</c:v>
                </c:pt>
                <c:pt idx="11618">
                  <c:v>13</c:v>
                </c:pt>
                <c:pt idx="11619">
                  <c:v>13</c:v>
                </c:pt>
                <c:pt idx="11620">
                  <c:v>13</c:v>
                </c:pt>
                <c:pt idx="11621">
                  <c:v>13</c:v>
                </c:pt>
                <c:pt idx="11622">
                  <c:v>13</c:v>
                </c:pt>
                <c:pt idx="11623">
                  <c:v>13</c:v>
                </c:pt>
                <c:pt idx="11624">
                  <c:v>13</c:v>
                </c:pt>
                <c:pt idx="11625">
                  <c:v>13</c:v>
                </c:pt>
                <c:pt idx="11626">
                  <c:v>13</c:v>
                </c:pt>
                <c:pt idx="11627">
                  <c:v>13</c:v>
                </c:pt>
                <c:pt idx="11628">
                  <c:v>13</c:v>
                </c:pt>
                <c:pt idx="11629">
                  <c:v>13</c:v>
                </c:pt>
                <c:pt idx="11630">
                  <c:v>13</c:v>
                </c:pt>
                <c:pt idx="11631">
                  <c:v>13</c:v>
                </c:pt>
                <c:pt idx="11632">
                  <c:v>13</c:v>
                </c:pt>
                <c:pt idx="11633">
                  <c:v>13</c:v>
                </c:pt>
                <c:pt idx="11634">
                  <c:v>13</c:v>
                </c:pt>
                <c:pt idx="11635">
                  <c:v>13</c:v>
                </c:pt>
                <c:pt idx="11636">
                  <c:v>13</c:v>
                </c:pt>
                <c:pt idx="11637">
                  <c:v>13</c:v>
                </c:pt>
                <c:pt idx="11638">
                  <c:v>13</c:v>
                </c:pt>
                <c:pt idx="11639">
                  <c:v>13</c:v>
                </c:pt>
                <c:pt idx="11640">
                  <c:v>13</c:v>
                </c:pt>
                <c:pt idx="11641">
                  <c:v>13</c:v>
                </c:pt>
                <c:pt idx="11642">
                  <c:v>13</c:v>
                </c:pt>
                <c:pt idx="11643">
                  <c:v>13</c:v>
                </c:pt>
                <c:pt idx="11644">
                  <c:v>13</c:v>
                </c:pt>
                <c:pt idx="11645">
                  <c:v>13</c:v>
                </c:pt>
                <c:pt idx="11646">
                  <c:v>13</c:v>
                </c:pt>
                <c:pt idx="11647">
                  <c:v>13</c:v>
                </c:pt>
                <c:pt idx="11648">
                  <c:v>13</c:v>
                </c:pt>
                <c:pt idx="11649">
                  <c:v>13</c:v>
                </c:pt>
                <c:pt idx="11650">
                  <c:v>13</c:v>
                </c:pt>
                <c:pt idx="11651">
                  <c:v>13</c:v>
                </c:pt>
                <c:pt idx="11652">
                  <c:v>13</c:v>
                </c:pt>
                <c:pt idx="11653">
                  <c:v>13</c:v>
                </c:pt>
                <c:pt idx="11654">
                  <c:v>13</c:v>
                </c:pt>
                <c:pt idx="11655">
                  <c:v>13</c:v>
                </c:pt>
                <c:pt idx="11656">
                  <c:v>13</c:v>
                </c:pt>
                <c:pt idx="11657">
                  <c:v>13</c:v>
                </c:pt>
                <c:pt idx="11658">
                  <c:v>13</c:v>
                </c:pt>
                <c:pt idx="11659">
                  <c:v>13</c:v>
                </c:pt>
                <c:pt idx="11660">
                  <c:v>13</c:v>
                </c:pt>
                <c:pt idx="11661">
                  <c:v>13</c:v>
                </c:pt>
                <c:pt idx="11662">
                  <c:v>13</c:v>
                </c:pt>
                <c:pt idx="11663">
                  <c:v>13</c:v>
                </c:pt>
                <c:pt idx="11664">
                  <c:v>13</c:v>
                </c:pt>
                <c:pt idx="11665">
                  <c:v>13</c:v>
                </c:pt>
                <c:pt idx="11666">
                  <c:v>13</c:v>
                </c:pt>
                <c:pt idx="11667">
                  <c:v>13</c:v>
                </c:pt>
                <c:pt idx="11668">
                  <c:v>13</c:v>
                </c:pt>
                <c:pt idx="11669">
                  <c:v>13</c:v>
                </c:pt>
                <c:pt idx="11670">
                  <c:v>13</c:v>
                </c:pt>
                <c:pt idx="11671">
                  <c:v>13</c:v>
                </c:pt>
                <c:pt idx="11672">
                  <c:v>13</c:v>
                </c:pt>
                <c:pt idx="11673">
                  <c:v>13</c:v>
                </c:pt>
                <c:pt idx="11674">
                  <c:v>13</c:v>
                </c:pt>
                <c:pt idx="11675">
                  <c:v>13</c:v>
                </c:pt>
                <c:pt idx="11676">
                  <c:v>13</c:v>
                </c:pt>
                <c:pt idx="11677">
                  <c:v>13</c:v>
                </c:pt>
                <c:pt idx="11678">
                  <c:v>13</c:v>
                </c:pt>
                <c:pt idx="11679">
                  <c:v>13</c:v>
                </c:pt>
                <c:pt idx="11680">
                  <c:v>13</c:v>
                </c:pt>
                <c:pt idx="11681">
                  <c:v>13</c:v>
                </c:pt>
                <c:pt idx="11682">
                  <c:v>13</c:v>
                </c:pt>
                <c:pt idx="11683">
                  <c:v>13</c:v>
                </c:pt>
                <c:pt idx="11684">
                  <c:v>13</c:v>
                </c:pt>
                <c:pt idx="11685">
                  <c:v>13</c:v>
                </c:pt>
                <c:pt idx="11686">
                  <c:v>13</c:v>
                </c:pt>
                <c:pt idx="11687">
                  <c:v>13</c:v>
                </c:pt>
                <c:pt idx="11688">
                  <c:v>13</c:v>
                </c:pt>
                <c:pt idx="11689">
                  <c:v>13</c:v>
                </c:pt>
                <c:pt idx="11690">
                  <c:v>13</c:v>
                </c:pt>
                <c:pt idx="11691">
                  <c:v>13</c:v>
                </c:pt>
                <c:pt idx="11692">
                  <c:v>13</c:v>
                </c:pt>
                <c:pt idx="11693">
                  <c:v>13</c:v>
                </c:pt>
                <c:pt idx="11694">
                  <c:v>1</c:v>
                </c:pt>
                <c:pt idx="11695">
                  <c:v>1</c:v>
                </c:pt>
                <c:pt idx="11696">
                  <c:v>1</c:v>
                </c:pt>
                <c:pt idx="11697">
                  <c:v>1</c:v>
                </c:pt>
                <c:pt idx="11698">
                  <c:v>1</c:v>
                </c:pt>
                <c:pt idx="11699">
                  <c:v>1</c:v>
                </c:pt>
                <c:pt idx="11700">
                  <c:v>1</c:v>
                </c:pt>
                <c:pt idx="11701">
                  <c:v>1</c:v>
                </c:pt>
                <c:pt idx="11702">
                  <c:v>1</c:v>
                </c:pt>
                <c:pt idx="11703">
                  <c:v>1</c:v>
                </c:pt>
                <c:pt idx="11704">
                  <c:v>18</c:v>
                </c:pt>
                <c:pt idx="11705">
                  <c:v>18</c:v>
                </c:pt>
                <c:pt idx="11706">
                  <c:v>18</c:v>
                </c:pt>
                <c:pt idx="11707">
                  <c:v>18</c:v>
                </c:pt>
                <c:pt idx="11708">
                  <c:v>18</c:v>
                </c:pt>
                <c:pt idx="11709">
                  <c:v>18</c:v>
                </c:pt>
                <c:pt idx="11710">
                  <c:v>18</c:v>
                </c:pt>
                <c:pt idx="11711">
                  <c:v>18</c:v>
                </c:pt>
                <c:pt idx="11712">
                  <c:v>18</c:v>
                </c:pt>
                <c:pt idx="11713">
                  <c:v>18</c:v>
                </c:pt>
                <c:pt idx="11714">
                  <c:v>18</c:v>
                </c:pt>
                <c:pt idx="11715">
                  <c:v>18</c:v>
                </c:pt>
                <c:pt idx="11716">
                  <c:v>18</c:v>
                </c:pt>
                <c:pt idx="11717">
                  <c:v>18</c:v>
                </c:pt>
                <c:pt idx="11718">
                  <c:v>18</c:v>
                </c:pt>
                <c:pt idx="11719">
                  <c:v>18</c:v>
                </c:pt>
                <c:pt idx="11720">
                  <c:v>18</c:v>
                </c:pt>
                <c:pt idx="11721">
                  <c:v>17</c:v>
                </c:pt>
                <c:pt idx="11722">
                  <c:v>17</c:v>
                </c:pt>
                <c:pt idx="11723">
                  <c:v>17</c:v>
                </c:pt>
                <c:pt idx="11724">
                  <c:v>17</c:v>
                </c:pt>
                <c:pt idx="11725">
                  <c:v>17</c:v>
                </c:pt>
                <c:pt idx="11726">
                  <c:v>17</c:v>
                </c:pt>
                <c:pt idx="11727">
                  <c:v>17</c:v>
                </c:pt>
                <c:pt idx="11728">
                  <c:v>17</c:v>
                </c:pt>
                <c:pt idx="11729">
                  <c:v>17</c:v>
                </c:pt>
                <c:pt idx="11730">
                  <c:v>17</c:v>
                </c:pt>
                <c:pt idx="11731">
                  <c:v>17</c:v>
                </c:pt>
                <c:pt idx="11732">
                  <c:v>17</c:v>
                </c:pt>
                <c:pt idx="11733">
                  <c:v>17</c:v>
                </c:pt>
                <c:pt idx="11734">
                  <c:v>17</c:v>
                </c:pt>
                <c:pt idx="11735">
                  <c:v>17</c:v>
                </c:pt>
                <c:pt idx="11736">
                  <c:v>17</c:v>
                </c:pt>
                <c:pt idx="11737">
                  <c:v>17</c:v>
                </c:pt>
                <c:pt idx="11738">
                  <c:v>17</c:v>
                </c:pt>
                <c:pt idx="11739">
                  <c:v>17</c:v>
                </c:pt>
                <c:pt idx="11740">
                  <c:v>17</c:v>
                </c:pt>
                <c:pt idx="11741">
                  <c:v>17</c:v>
                </c:pt>
                <c:pt idx="11742">
                  <c:v>17</c:v>
                </c:pt>
                <c:pt idx="11743">
                  <c:v>17</c:v>
                </c:pt>
                <c:pt idx="11744">
                  <c:v>17</c:v>
                </c:pt>
                <c:pt idx="11745">
                  <c:v>17</c:v>
                </c:pt>
                <c:pt idx="11746">
                  <c:v>17</c:v>
                </c:pt>
                <c:pt idx="11747">
                  <c:v>17</c:v>
                </c:pt>
                <c:pt idx="11748">
                  <c:v>17</c:v>
                </c:pt>
                <c:pt idx="11749">
                  <c:v>17</c:v>
                </c:pt>
                <c:pt idx="11750">
                  <c:v>17</c:v>
                </c:pt>
                <c:pt idx="11751">
                  <c:v>17</c:v>
                </c:pt>
                <c:pt idx="11752">
                  <c:v>17</c:v>
                </c:pt>
                <c:pt idx="11753">
                  <c:v>17</c:v>
                </c:pt>
                <c:pt idx="11754">
                  <c:v>17</c:v>
                </c:pt>
                <c:pt idx="11755">
                  <c:v>17</c:v>
                </c:pt>
                <c:pt idx="11756">
                  <c:v>17</c:v>
                </c:pt>
                <c:pt idx="11757">
                  <c:v>17</c:v>
                </c:pt>
                <c:pt idx="11758">
                  <c:v>17</c:v>
                </c:pt>
                <c:pt idx="11759">
                  <c:v>17</c:v>
                </c:pt>
                <c:pt idx="11760">
                  <c:v>17</c:v>
                </c:pt>
                <c:pt idx="11761">
                  <c:v>17</c:v>
                </c:pt>
                <c:pt idx="11762">
                  <c:v>17</c:v>
                </c:pt>
                <c:pt idx="11763">
                  <c:v>17</c:v>
                </c:pt>
                <c:pt idx="11764">
                  <c:v>17</c:v>
                </c:pt>
                <c:pt idx="11765">
                  <c:v>17</c:v>
                </c:pt>
                <c:pt idx="11766">
                  <c:v>17</c:v>
                </c:pt>
                <c:pt idx="11767">
                  <c:v>17</c:v>
                </c:pt>
                <c:pt idx="11768">
                  <c:v>17</c:v>
                </c:pt>
                <c:pt idx="11769">
                  <c:v>17</c:v>
                </c:pt>
                <c:pt idx="11770">
                  <c:v>17</c:v>
                </c:pt>
                <c:pt idx="11771">
                  <c:v>17</c:v>
                </c:pt>
                <c:pt idx="11772">
                  <c:v>17</c:v>
                </c:pt>
                <c:pt idx="11773">
                  <c:v>17</c:v>
                </c:pt>
                <c:pt idx="11774">
                  <c:v>17</c:v>
                </c:pt>
                <c:pt idx="11775">
                  <c:v>17</c:v>
                </c:pt>
                <c:pt idx="11776">
                  <c:v>17</c:v>
                </c:pt>
                <c:pt idx="11777">
                  <c:v>17</c:v>
                </c:pt>
                <c:pt idx="11778">
                  <c:v>17</c:v>
                </c:pt>
                <c:pt idx="11779">
                  <c:v>17</c:v>
                </c:pt>
                <c:pt idx="11780">
                  <c:v>17</c:v>
                </c:pt>
                <c:pt idx="11781">
                  <c:v>17</c:v>
                </c:pt>
                <c:pt idx="11782">
                  <c:v>17</c:v>
                </c:pt>
                <c:pt idx="11783">
                  <c:v>17</c:v>
                </c:pt>
                <c:pt idx="11784">
                  <c:v>17</c:v>
                </c:pt>
                <c:pt idx="11785">
                  <c:v>17</c:v>
                </c:pt>
                <c:pt idx="11786">
                  <c:v>17</c:v>
                </c:pt>
                <c:pt idx="11787">
                  <c:v>17</c:v>
                </c:pt>
                <c:pt idx="11788">
                  <c:v>17</c:v>
                </c:pt>
                <c:pt idx="11789">
                  <c:v>17</c:v>
                </c:pt>
                <c:pt idx="11790">
                  <c:v>17</c:v>
                </c:pt>
                <c:pt idx="11791">
                  <c:v>17</c:v>
                </c:pt>
                <c:pt idx="11792">
                  <c:v>17</c:v>
                </c:pt>
                <c:pt idx="11793">
                  <c:v>17</c:v>
                </c:pt>
                <c:pt idx="11794">
                  <c:v>17</c:v>
                </c:pt>
                <c:pt idx="11795">
                  <c:v>17</c:v>
                </c:pt>
                <c:pt idx="11796">
                  <c:v>17</c:v>
                </c:pt>
                <c:pt idx="11797">
                  <c:v>17</c:v>
                </c:pt>
                <c:pt idx="11798">
                  <c:v>17</c:v>
                </c:pt>
                <c:pt idx="11799">
                  <c:v>17</c:v>
                </c:pt>
                <c:pt idx="11800">
                  <c:v>17</c:v>
                </c:pt>
                <c:pt idx="11801">
                  <c:v>17</c:v>
                </c:pt>
                <c:pt idx="11802">
                  <c:v>17</c:v>
                </c:pt>
                <c:pt idx="11803">
                  <c:v>17</c:v>
                </c:pt>
                <c:pt idx="11804">
                  <c:v>17</c:v>
                </c:pt>
                <c:pt idx="11805">
                  <c:v>17</c:v>
                </c:pt>
                <c:pt idx="11806">
                  <c:v>17</c:v>
                </c:pt>
                <c:pt idx="11807">
                  <c:v>17</c:v>
                </c:pt>
                <c:pt idx="11808">
                  <c:v>17</c:v>
                </c:pt>
                <c:pt idx="11809">
                  <c:v>17</c:v>
                </c:pt>
                <c:pt idx="11810">
                  <c:v>17</c:v>
                </c:pt>
                <c:pt idx="11811">
                  <c:v>14</c:v>
                </c:pt>
                <c:pt idx="11812">
                  <c:v>14</c:v>
                </c:pt>
                <c:pt idx="11813">
                  <c:v>14</c:v>
                </c:pt>
                <c:pt idx="11814">
                  <c:v>14</c:v>
                </c:pt>
                <c:pt idx="11815">
                  <c:v>14</c:v>
                </c:pt>
                <c:pt idx="11816">
                  <c:v>14</c:v>
                </c:pt>
                <c:pt idx="11817">
                  <c:v>14</c:v>
                </c:pt>
                <c:pt idx="11818">
                  <c:v>14</c:v>
                </c:pt>
                <c:pt idx="11819">
                  <c:v>14</c:v>
                </c:pt>
                <c:pt idx="11820">
                  <c:v>14</c:v>
                </c:pt>
                <c:pt idx="11821">
                  <c:v>14</c:v>
                </c:pt>
                <c:pt idx="11822">
                  <c:v>14</c:v>
                </c:pt>
                <c:pt idx="11823">
                  <c:v>14</c:v>
                </c:pt>
                <c:pt idx="11824">
                  <c:v>14</c:v>
                </c:pt>
                <c:pt idx="11825">
                  <c:v>14</c:v>
                </c:pt>
                <c:pt idx="11826">
                  <c:v>1</c:v>
                </c:pt>
                <c:pt idx="11827">
                  <c:v>1</c:v>
                </c:pt>
                <c:pt idx="11828">
                  <c:v>1</c:v>
                </c:pt>
                <c:pt idx="11829">
                  <c:v>1</c:v>
                </c:pt>
                <c:pt idx="11830">
                  <c:v>1</c:v>
                </c:pt>
                <c:pt idx="11831">
                  <c:v>1</c:v>
                </c:pt>
                <c:pt idx="11832">
                  <c:v>1</c:v>
                </c:pt>
                <c:pt idx="11833">
                  <c:v>1</c:v>
                </c:pt>
                <c:pt idx="11834">
                  <c:v>18</c:v>
                </c:pt>
                <c:pt idx="11835">
                  <c:v>18</c:v>
                </c:pt>
                <c:pt idx="11836">
                  <c:v>18</c:v>
                </c:pt>
                <c:pt idx="11837">
                  <c:v>18</c:v>
                </c:pt>
                <c:pt idx="11838">
                  <c:v>18</c:v>
                </c:pt>
                <c:pt idx="11839">
                  <c:v>18</c:v>
                </c:pt>
                <c:pt idx="11840">
                  <c:v>18</c:v>
                </c:pt>
                <c:pt idx="11841">
                  <c:v>18</c:v>
                </c:pt>
                <c:pt idx="11842">
                  <c:v>17</c:v>
                </c:pt>
                <c:pt idx="11843">
                  <c:v>17</c:v>
                </c:pt>
                <c:pt idx="11844">
                  <c:v>17</c:v>
                </c:pt>
                <c:pt idx="11845">
                  <c:v>17</c:v>
                </c:pt>
                <c:pt idx="11846">
                  <c:v>17</c:v>
                </c:pt>
                <c:pt idx="11847">
                  <c:v>17</c:v>
                </c:pt>
                <c:pt idx="11848">
                  <c:v>17</c:v>
                </c:pt>
                <c:pt idx="11849">
                  <c:v>17</c:v>
                </c:pt>
                <c:pt idx="11850">
                  <c:v>17</c:v>
                </c:pt>
                <c:pt idx="11851">
                  <c:v>17</c:v>
                </c:pt>
                <c:pt idx="11852">
                  <c:v>17</c:v>
                </c:pt>
                <c:pt idx="11853">
                  <c:v>17</c:v>
                </c:pt>
                <c:pt idx="11854">
                  <c:v>17</c:v>
                </c:pt>
                <c:pt idx="11855">
                  <c:v>17</c:v>
                </c:pt>
                <c:pt idx="11856">
                  <c:v>17</c:v>
                </c:pt>
                <c:pt idx="11857">
                  <c:v>17</c:v>
                </c:pt>
                <c:pt idx="11858">
                  <c:v>17</c:v>
                </c:pt>
                <c:pt idx="11859">
                  <c:v>17</c:v>
                </c:pt>
                <c:pt idx="11860">
                  <c:v>17</c:v>
                </c:pt>
                <c:pt idx="11861">
                  <c:v>17</c:v>
                </c:pt>
                <c:pt idx="11862">
                  <c:v>17</c:v>
                </c:pt>
                <c:pt idx="11863">
                  <c:v>17</c:v>
                </c:pt>
                <c:pt idx="11864">
                  <c:v>17</c:v>
                </c:pt>
                <c:pt idx="11865">
                  <c:v>17</c:v>
                </c:pt>
                <c:pt idx="11866">
                  <c:v>17</c:v>
                </c:pt>
                <c:pt idx="11867">
                  <c:v>17</c:v>
                </c:pt>
                <c:pt idx="11868">
                  <c:v>17</c:v>
                </c:pt>
                <c:pt idx="11869">
                  <c:v>17</c:v>
                </c:pt>
                <c:pt idx="11870">
                  <c:v>17</c:v>
                </c:pt>
                <c:pt idx="11871">
                  <c:v>17</c:v>
                </c:pt>
                <c:pt idx="11872">
                  <c:v>17</c:v>
                </c:pt>
                <c:pt idx="11873">
                  <c:v>17</c:v>
                </c:pt>
                <c:pt idx="11874">
                  <c:v>17</c:v>
                </c:pt>
                <c:pt idx="11875">
                  <c:v>17</c:v>
                </c:pt>
                <c:pt idx="11876">
                  <c:v>17</c:v>
                </c:pt>
                <c:pt idx="11877">
                  <c:v>17</c:v>
                </c:pt>
                <c:pt idx="11878">
                  <c:v>17</c:v>
                </c:pt>
                <c:pt idx="11879">
                  <c:v>17</c:v>
                </c:pt>
                <c:pt idx="11880">
                  <c:v>17</c:v>
                </c:pt>
                <c:pt idx="11881">
                  <c:v>17</c:v>
                </c:pt>
                <c:pt idx="11882">
                  <c:v>15</c:v>
                </c:pt>
                <c:pt idx="11883">
                  <c:v>15</c:v>
                </c:pt>
                <c:pt idx="11884">
                  <c:v>15</c:v>
                </c:pt>
                <c:pt idx="11885">
                  <c:v>15</c:v>
                </c:pt>
                <c:pt idx="11886">
                  <c:v>15</c:v>
                </c:pt>
                <c:pt idx="11887">
                  <c:v>15</c:v>
                </c:pt>
                <c:pt idx="11888">
                  <c:v>15</c:v>
                </c:pt>
                <c:pt idx="11889">
                  <c:v>15</c:v>
                </c:pt>
                <c:pt idx="11890">
                  <c:v>15</c:v>
                </c:pt>
                <c:pt idx="11891">
                  <c:v>15</c:v>
                </c:pt>
                <c:pt idx="11892">
                  <c:v>15</c:v>
                </c:pt>
                <c:pt idx="11893">
                  <c:v>15</c:v>
                </c:pt>
                <c:pt idx="11894">
                  <c:v>15</c:v>
                </c:pt>
                <c:pt idx="11895">
                  <c:v>15</c:v>
                </c:pt>
                <c:pt idx="11896">
                  <c:v>15</c:v>
                </c:pt>
                <c:pt idx="11897">
                  <c:v>15</c:v>
                </c:pt>
                <c:pt idx="11898">
                  <c:v>15</c:v>
                </c:pt>
                <c:pt idx="11899">
                  <c:v>15</c:v>
                </c:pt>
                <c:pt idx="11900">
                  <c:v>15</c:v>
                </c:pt>
                <c:pt idx="11901">
                  <c:v>15</c:v>
                </c:pt>
                <c:pt idx="11902">
                  <c:v>15</c:v>
                </c:pt>
                <c:pt idx="11903">
                  <c:v>15</c:v>
                </c:pt>
                <c:pt idx="11904">
                  <c:v>15</c:v>
                </c:pt>
                <c:pt idx="11905">
                  <c:v>15</c:v>
                </c:pt>
                <c:pt idx="11906">
                  <c:v>15</c:v>
                </c:pt>
                <c:pt idx="11907">
                  <c:v>15</c:v>
                </c:pt>
                <c:pt idx="11908">
                  <c:v>15</c:v>
                </c:pt>
                <c:pt idx="11909">
                  <c:v>15</c:v>
                </c:pt>
                <c:pt idx="11910">
                  <c:v>15</c:v>
                </c:pt>
                <c:pt idx="11911">
                  <c:v>15</c:v>
                </c:pt>
                <c:pt idx="11912">
                  <c:v>14</c:v>
                </c:pt>
                <c:pt idx="11913">
                  <c:v>14</c:v>
                </c:pt>
                <c:pt idx="11914">
                  <c:v>14</c:v>
                </c:pt>
                <c:pt idx="11915">
                  <c:v>14</c:v>
                </c:pt>
                <c:pt idx="11916">
                  <c:v>14</c:v>
                </c:pt>
                <c:pt idx="11917">
                  <c:v>14</c:v>
                </c:pt>
                <c:pt idx="11918">
                  <c:v>14</c:v>
                </c:pt>
                <c:pt idx="11919">
                  <c:v>14</c:v>
                </c:pt>
                <c:pt idx="11920">
                  <c:v>14</c:v>
                </c:pt>
                <c:pt idx="11921">
                  <c:v>14</c:v>
                </c:pt>
                <c:pt idx="11922">
                  <c:v>14</c:v>
                </c:pt>
                <c:pt idx="11923">
                  <c:v>14</c:v>
                </c:pt>
                <c:pt idx="11924">
                  <c:v>14</c:v>
                </c:pt>
                <c:pt idx="11925">
                  <c:v>14</c:v>
                </c:pt>
                <c:pt idx="11926">
                  <c:v>14</c:v>
                </c:pt>
                <c:pt idx="11927">
                  <c:v>14</c:v>
                </c:pt>
                <c:pt idx="11928">
                  <c:v>14</c:v>
                </c:pt>
                <c:pt idx="11929">
                  <c:v>14</c:v>
                </c:pt>
                <c:pt idx="11930">
                  <c:v>14</c:v>
                </c:pt>
                <c:pt idx="11931">
                  <c:v>14</c:v>
                </c:pt>
                <c:pt idx="11932">
                  <c:v>14</c:v>
                </c:pt>
                <c:pt idx="11933">
                  <c:v>14</c:v>
                </c:pt>
                <c:pt idx="11934">
                  <c:v>14</c:v>
                </c:pt>
                <c:pt idx="11935">
                  <c:v>14</c:v>
                </c:pt>
                <c:pt idx="11936">
                  <c:v>14</c:v>
                </c:pt>
                <c:pt idx="11937">
                  <c:v>14</c:v>
                </c:pt>
                <c:pt idx="11938">
                  <c:v>14</c:v>
                </c:pt>
                <c:pt idx="11939">
                  <c:v>14</c:v>
                </c:pt>
                <c:pt idx="11940">
                  <c:v>14</c:v>
                </c:pt>
                <c:pt idx="11941">
                  <c:v>14</c:v>
                </c:pt>
                <c:pt idx="11942">
                  <c:v>14</c:v>
                </c:pt>
                <c:pt idx="11943">
                  <c:v>14</c:v>
                </c:pt>
                <c:pt idx="11944">
                  <c:v>14</c:v>
                </c:pt>
                <c:pt idx="11945">
                  <c:v>14</c:v>
                </c:pt>
                <c:pt idx="11946">
                  <c:v>14</c:v>
                </c:pt>
                <c:pt idx="11947">
                  <c:v>14</c:v>
                </c:pt>
                <c:pt idx="11948">
                  <c:v>14</c:v>
                </c:pt>
                <c:pt idx="11949">
                  <c:v>14</c:v>
                </c:pt>
                <c:pt idx="11950">
                  <c:v>14</c:v>
                </c:pt>
                <c:pt idx="11951">
                  <c:v>14</c:v>
                </c:pt>
                <c:pt idx="11952">
                  <c:v>14</c:v>
                </c:pt>
                <c:pt idx="11953">
                  <c:v>14</c:v>
                </c:pt>
                <c:pt idx="11954">
                  <c:v>14</c:v>
                </c:pt>
                <c:pt idx="11955">
                  <c:v>14</c:v>
                </c:pt>
                <c:pt idx="11956">
                  <c:v>14</c:v>
                </c:pt>
                <c:pt idx="11957">
                  <c:v>14</c:v>
                </c:pt>
                <c:pt idx="11958">
                  <c:v>14</c:v>
                </c:pt>
                <c:pt idx="11959">
                  <c:v>14</c:v>
                </c:pt>
                <c:pt idx="11960">
                  <c:v>14</c:v>
                </c:pt>
                <c:pt idx="11961">
                  <c:v>14</c:v>
                </c:pt>
                <c:pt idx="11962">
                  <c:v>14</c:v>
                </c:pt>
                <c:pt idx="11963">
                  <c:v>14</c:v>
                </c:pt>
                <c:pt idx="11964">
                  <c:v>14</c:v>
                </c:pt>
                <c:pt idx="11965">
                  <c:v>14</c:v>
                </c:pt>
                <c:pt idx="11966">
                  <c:v>14</c:v>
                </c:pt>
                <c:pt idx="11967">
                  <c:v>14</c:v>
                </c:pt>
                <c:pt idx="11968">
                  <c:v>14</c:v>
                </c:pt>
                <c:pt idx="11969">
                  <c:v>1</c:v>
                </c:pt>
                <c:pt idx="11970">
                  <c:v>1</c:v>
                </c:pt>
                <c:pt idx="11971">
                  <c:v>1</c:v>
                </c:pt>
                <c:pt idx="11972">
                  <c:v>1</c:v>
                </c:pt>
                <c:pt idx="11973">
                  <c:v>1</c:v>
                </c:pt>
                <c:pt idx="11974">
                  <c:v>18</c:v>
                </c:pt>
                <c:pt idx="11975">
                  <c:v>18</c:v>
                </c:pt>
                <c:pt idx="11976">
                  <c:v>18</c:v>
                </c:pt>
                <c:pt idx="11977">
                  <c:v>18</c:v>
                </c:pt>
                <c:pt idx="11978">
                  <c:v>18</c:v>
                </c:pt>
                <c:pt idx="11979">
                  <c:v>18</c:v>
                </c:pt>
                <c:pt idx="11980">
                  <c:v>18</c:v>
                </c:pt>
                <c:pt idx="11981">
                  <c:v>18</c:v>
                </c:pt>
                <c:pt idx="11982">
                  <c:v>18</c:v>
                </c:pt>
                <c:pt idx="11983">
                  <c:v>18</c:v>
                </c:pt>
                <c:pt idx="11984">
                  <c:v>18</c:v>
                </c:pt>
                <c:pt idx="11985">
                  <c:v>18</c:v>
                </c:pt>
                <c:pt idx="11986">
                  <c:v>18</c:v>
                </c:pt>
                <c:pt idx="11987">
                  <c:v>18</c:v>
                </c:pt>
                <c:pt idx="11988">
                  <c:v>18</c:v>
                </c:pt>
                <c:pt idx="11989">
                  <c:v>14</c:v>
                </c:pt>
                <c:pt idx="11990">
                  <c:v>14</c:v>
                </c:pt>
                <c:pt idx="11991">
                  <c:v>14</c:v>
                </c:pt>
                <c:pt idx="11992">
                  <c:v>14</c:v>
                </c:pt>
                <c:pt idx="11993">
                  <c:v>14</c:v>
                </c:pt>
                <c:pt idx="11994">
                  <c:v>14</c:v>
                </c:pt>
                <c:pt idx="11995">
                  <c:v>14</c:v>
                </c:pt>
                <c:pt idx="11996">
                  <c:v>14</c:v>
                </c:pt>
                <c:pt idx="11997">
                  <c:v>14</c:v>
                </c:pt>
                <c:pt idx="11998">
                  <c:v>14</c:v>
                </c:pt>
                <c:pt idx="11999">
                  <c:v>14</c:v>
                </c:pt>
                <c:pt idx="12000">
                  <c:v>14</c:v>
                </c:pt>
                <c:pt idx="12001">
                  <c:v>14</c:v>
                </c:pt>
                <c:pt idx="12002">
                  <c:v>14</c:v>
                </c:pt>
                <c:pt idx="12003">
                  <c:v>14</c:v>
                </c:pt>
                <c:pt idx="12004">
                  <c:v>14</c:v>
                </c:pt>
                <c:pt idx="12005">
                  <c:v>14</c:v>
                </c:pt>
                <c:pt idx="12006">
                  <c:v>14</c:v>
                </c:pt>
                <c:pt idx="12007">
                  <c:v>14</c:v>
                </c:pt>
                <c:pt idx="12008">
                  <c:v>14</c:v>
                </c:pt>
                <c:pt idx="12009">
                  <c:v>14</c:v>
                </c:pt>
                <c:pt idx="12010">
                  <c:v>14</c:v>
                </c:pt>
                <c:pt idx="12011">
                  <c:v>14</c:v>
                </c:pt>
                <c:pt idx="12012">
                  <c:v>14</c:v>
                </c:pt>
                <c:pt idx="12013">
                  <c:v>14</c:v>
                </c:pt>
                <c:pt idx="12014">
                  <c:v>14</c:v>
                </c:pt>
                <c:pt idx="12015">
                  <c:v>14</c:v>
                </c:pt>
                <c:pt idx="12016">
                  <c:v>14</c:v>
                </c:pt>
                <c:pt idx="12017">
                  <c:v>14</c:v>
                </c:pt>
                <c:pt idx="12018">
                  <c:v>14</c:v>
                </c:pt>
                <c:pt idx="12019">
                  <c:v>14</c:v>
                </c:pt>
                <c:pt idx="12020">
                  <c:v>14</c:v>
                </c:pt>
                <c:pt idx="12021">
                  <c:v>14</c:v>
                </c:pt>
                <c:pt idx="12022">
                  <c:v>14</c:v>
                </c:pt>
                <c:pt idx="12023">
                  <c:v>14</c:v>
                </c:pt>
                <c:pt idx="12024">
                  <c:v>14</c:v>
                </c:pt>
                <c:pt idx="12025">
                  <c:v>14</c:v>
                </c:pt>
                <c:pt idx="12026">
                  <c:v>14</c:v>
                </c:pt>
                <c:pt idx="12027">
                  <c:v>14</c:v>
                </c:pt>
                <c:pt idx="12028">
                  <c:v>14</c:v>
                </c:pt>
                <c:pt idx="12029">
                  <c:v>14</c:v>
                </c:pt>
                <c:pt idx="12030">
                  <c:v>14</c:v>
                </c:pt>
                <c:pt idx="12031">
                  <c:v>14</c:v>
                </c:pt>
                <c:pt idx="12032">
                  <c:v>14</c:v>
                </c:pt>
                <c:pt idx="12033">
                  <c:v>14</c:v>
                </c:pt>
                <c:pt idx="12034">
                  <c:v>14</c:v>
                </c:pt>
                <c:pt idx="12035">
                  <c:v>14</c:v>
                </c:pt>
                <c:pt idx="12036">
                  <c:v>14</c:v>
                </c:pt>
                <c:pt idx="12037">
                  <c:v>14</c:v>
                </c:pt>
                <c:pt idx="12038">
                  <c:v>14</c:v>
                </c:pt>
                <c:pt idx="12039">
                  <c:v>14</c:v>
                </c:pt>
                <c:pt idx="12040">
                  <c:v>14</c:v>
                </c:pt>
                <c:pt idx="12041">
                  <c:v>14</c:v>
                </c:pt>
                <c:pt idx="12042">
                  <c:v>14</c:v>
                </c:pt>
                <c:pt idx="12043">
                  <c:v>14</c:v>
                </c:pt>
                <c:pt idx="12044">
                  <c:v>14</c:v>
                </c:pt>
                <c:pt idx="12045">
                  <c:v>14</c:v>
                </c:pt>
                <c:pt idx="12046">
                  <c:v>14</c:v>
                </c:pt>
                <c:pt idx="12047">
                  <c:v>14</c:v>
                </c:pt>
                <c:pt idx="12048">
                  <c:v>14</c:v>
                </c:pt>
                <c:pt idx="12049">
                  <c:v>14</c:v>
                </c:pt>
                <c:pt idx="12050">
                  <c:v>14</c:v>
                </c:pt>
                <c:pt idx="12051">
                  <c:v>14</c:v>
                </c:pt>
                <c:pt idx="12052">
                  <c:v>14</c:v>
                </c:pt>
                <c:pt idx="12053">
                  <c:v>14</c:v>
                </c:pt>
                <c:pt idx="12054">
                  <c:v>14</c:v>
                </c:pt>
                <c:pt idx="12055">
                  <c:v>14</c:v>
                </c:pt>
                <c:pt idx="12056">
                  <c:v>14</c:v>
                </c:pt>
                <c:pt idx="12057">
                  <c:v>14</c:v>
                </c:pt>
                <c:pt idx="12058">
                  <c:v>14</c:v>
                </c:pt>
                <c:pt idx="12059">
                  <c:v>14</c:v>
                </c:pt>
                <c:pt idx="12060">
                  <c:v>14</c:v>
                </c:pt>
                <c:pt idx="12061">
                  <c:v>14</c:v>
                </c:pt>
                <c:pt idx="12062">
                  <c:v>14</c:v>
                </c:pt>
                <c:pt idx="12063">
                  <c:v>14</c:v>
                </c:pt>
                <c:pt idx="12064">
                  <c:v>14</c:v>
                </c:pt>
                <c:pt idx="12065">
                  <c:v>14</c:v>
                </c:pt>
                <c:pt idx="12066">
                  <c:v>14</c:v>
                </c:pt>
                <c:pt idx="12067">
                  <c:v>14</c:v>
                </c:pt>
                <c:pt idx="12068">
                  <c:v>14</c:v>
                </c:pt>
                <c:pt idx="12069">
                  <c:v>14</c:v>
                </c:pt>
                <c:pt idx="12070">
                  <c:v>14</c:v>
                </c:pt>
                <c:pt idx="12071">
                  <c:v>14</c:v>
                </c:pt>
                <c:pt idx="12072">
                  <c:v>14</c:v>
                </c:pt>
                <c:pt idx="12073">
                  <c:v>14</c:v>
                </c:pt>
                <c:pt idx="12074">
                  <c:v>14</c:v>
                </c:pt>
                <c:pt idx="12075">
                  <c:v>14</c:v>
                </c:pt>
                <c:pt idx="12076">
                  <c:v>14</c:v>
                </c:pt>
                <c:pt idx="12077">
                  <c:v>14</c:v>
                </c:pt>
                <c:pt idx="12078">
                  <c:v>14</c:v>
                </c:pt>
                <c:pt idx="12079">
                  <c:v>14</c:v>
                </c:pt>
                <c:pt idx="12080">
                  <c:v>14</c:v>
                </c:pt>
                <c:pt idx="12081">
                  <c:v>14</c:v>
                </c:pt>
                <c:pt idx="12082">
                  <c:v>14</c:v>
                </c:pt>
                <c:pt idx="12083">
                  <c:v>14</c:v>
                </c:pt>
                <c:pt idx="12084">
                  <c:v>14</c:v>
                </c:pt>
                <c:pt idx="12085">
                  <c:v>14</c:v>
                </c:pt>
                <c:pt idx="12086">
                  <c:v>14</c:v>
                </c:pt>
                <c:pt idx="12087">
                  <c:v>14</c:v>
                </c:pt>
                <c:pt idx="12088">
                  <c:v>14</c:v>
                </c:pt>
                <c:pt idx="12089">
                  <c:v>14</c:v>
                </c:pt>
                <c:pt idx="12090">
                  <c:v>14</c:v>
                </c:pt>
                <c:pt idx="12091">
                  <c:v>14</c:v>
                </c:pt>
                <c:pt idx="12092">
                  <c:v>14</c:v>
                </c:pt>
                <c:pt idx="12093">
                  <c:v>14</c:v>
                </c:pt>
                <c:pt idx="12094">
                  <c:v>14</c:v>
                </c:pt>
                <c:pt idx="12095">
                  <c:v>14</c:v>
                </c:pt>
                <c:pt idx="12096">
                  <c:v>14</c:v>
                </c:pt>
                <c:pt idx="12097">
                  <c:v>14</c:v>
                </c:pt>
                <c:pt idx="12098">
                  <c:v>14</c:v>
                </c:pt>
                <c:pt idx="12099">
                  <c:v>14</c:v>
                </c:pt>
                <c:pt idx="12100">
                  <c:v>14</c:v>
                </c:pt>
                <c:pt idx="12101">
                  <c:v>14</c:v>
                </c:pt>
                <c:pt idx="12102">
                  <c:v>14</c:v>
                </c:pt>
                <c:pt idx="12103">
                  <c:v>14</c:v>
                </c:pt>
                <c:pt idx="12104">
                  <c:v>14</c:v>
                </c:pt>
                <c:pt idx="12105">
                  <c:v>14</c:v>
                </c:pt>
                <c:pt idx="12106">
                  <c:v>14</c:v>
                </c:pt>
                <c:pt idx="12107">
                  <c:v>14</c:v>
                </c:pt>
                <c:pt idx="12108">
                  <c:v>14</c:v>
                </c:pt>
                <c:pt idx="12109">
                  <c:v>14</c:v>
                </c:pt>
                <c:pt idx="12110">
                  <c:v>14</c:v>
                </c:pt>
                <c:pt idx="12111">
                  <c:v>14</c:v>
                </c:pt>
                <c:pt idx="12112">
                  <c:v>14</c:v>
                </c:pt>
                <c:pt idx="12113">
                  <c:v>14</c:v>
                </c:pt>
                <c:pt idx="12114">
                  <c:v>14</c:v>
                </c:pt>
                <c:pt idx="12115">
                  <c:v>14</c:v>
                </c:pt>
                <c:pt idx="12116">
                  <c:v>14</c:v>
                </c:pt>
                <c:pt idx="12117">
                  <c:v>14</c:v>
                </c:pt>
                <c:pt idx="12118">
                  <c:v>14</c:v>
                </c:pt>
                <c:pt idx="12119">
                  <c:v>14</c:v>
                </c:pt>
                <c:pt idx="12120">
                  <c:v>14</c:v>
                </c:pt>
                <c:pt idx="12121">
                  <c:v>14</c:v>
                </c:pt>
                <c:pt idx="12122">
                  <c:v>14</c:v>
                </c:pt>
                <c:pt idx="12123">
                  <c:v>14</c:v>
                </c:pt>
                <c:pt idx="12124">
                  <c:v>14</c:v>
                </c:pt>
                <c:pt idx="12125">
                  <c:v>14</c:v>
                </c:pt>
                <c:pt idx="12126">
                  <c:v>14</c:v>
                </c:pt>
                <c:pt idx="12127">
                  <c:v>14</c:v>
                </c:pt>
                <c:pt idx="12128">
                  <c:v>14</c:v>
                </c:pt>
                <c:pt idx="12129">
                  <c:v>14</c:v>
                </c:pt>
                <c:pt idx="12130">
                  <c:v>14</c:v>
                </c:pt>
                <c:pt idx="12131">
                  <c:v>14</c:v>
                </c:pt>
                <c:pt idx="12132">
                  <c:v>14</c:v>
                </c:pt>
                <c:pt idx="12133">
                  <c:v>14</c:v>
                </c:pt>
                <c:pt idx="12134">
                  <c:v>14</c:v>
                </c:pt>
                <c:pt idx="12135">
                  <c:v>14</c:v>
                </c:pt>
                <c:pt idx="12136">
                  <c:v>14</c:v>
                </c:pt>
                <c:pt idx="12137">
                  <c:v>14</c:v>
                </c:pt>
                <c:pt idx="12138">
                  <c:v>14</c:v>
                </c:pt>
                <c:pt idx="12139">
                  <c:v>14</c:v>
                </c:pt>
                <c:pt idx="12140">
                  <c:v>14</c:v>
                </c:pt>
                <c:pt idx="12141">
                  <c:v>14</c:v>
                </c:pt>
                <c:pt idx="12142">
                  <c:v>14</c:v>
                </c:pt>
                <c:pt idx="12143">
                  <c:v>14</c:v>
                </c:pt>
                <c:pt idx="12144">
                  <c:v>14</c:v>
                </c:pt>
                <c:pt idx="12145">
                  <c:v>14</c:v>
                </c:pt>
                <c:pt idx="12146">
                  <c:v>14</c:v>
                </c:pt>
                <c:pt idx="12147">
                  <c:v>14</c:v>
                </c:pt>
                <c:pt idx="12148">
                  <c:v>14</c:v>
                </c:pt>
                <c:pt idx="12149">
                  <c:v>14</c:v>
                </c:pt>
                <c:pt idx="12150">
                  <c:v>14</c:v>
                </c:pt>
                <c:pt idx="12151">
                  <c:v>14</c:v>
                </c:pt>
                <c:pt idx="12152">
                  <c:v>14</c:v>
                </c:pt>
                <c:pt idx="12153">
                  <c:v>14</c:v>
                </c:pt>
                <c:pt idx="12154">
                  <c:v>14</c:v>
                </c:pt>
                <c:pt idx="12155">
                  <c:v>14</c:v>
                </c:pt>
                <c:pt idx="12156">
                  <c:v>14</c:v>
                </c:pt>
                <c:pt idx="12157">
                  <c:v>14</c:v>
                </c:pt>
                <c:pt idx="12158">
                  <c:v>14</c:v>
                </c:pt>
                <c:pt idx="12159">
                  <c:v>14</c:v>
                </c:pt>
                <c:pt idx="12160">
                  <c:v>14</c:v>
                </c:pt>
                <c:pt idx="12161">
                  <c:v>14</c:v>
                </c:pt>
                <c:pt idx="12162">
                  <c:v>14</c:v>
                </c:pt>
                <c:pt idx="12163">
                  <c:v>14</c:v>
                </c:pt>
                <c:pt idx="12164">
                  <c:v>14</c:v>
                </c:pt>
                <c:pt idx="12165">
                  <c:v>14</c:v>
                </c:pt>
                <c:pt idx="12166">
                  <c:v>14</c:v>
                </c:pt>
                <c:pt idx="12167">
                  <c:v>14</c:v>
                </c:pt>
                <c:pt idx="12168">
                  <c:v>14</c:v>
                </c:pt>
                <c:pt idx="12169">
                  <c:v>15</c:v>
                </c:pt>
                <c:pt idx="12170">
                  <c:v>15</c:v>
                </c:pt>
                <c:pt idx="12171">
                  <c:v>15</c:v>
                </c:pt>
                <c:pt idx="12172">
                  <c:v>15</c:v>
                </c:pt>
                <c:pt idx="12173">
                  <c:v>15</c:v>
                </c:pt>
                <c:pt idx="12174">
                  <c:v>15</c:v>
                </c:pt>
                <c:pt idx="12175">
                  <c:v>15</c:v>
                </c:pt>
                <c:pt idx="12176">
                  <c:v>15</c:v>
                </c:pt>
                <c:pt idx="12177">
                  <c:v>15</c:v>
                </c:pt>
                <c:pt idx="12178">
                  <c:v>15</c:v>
                </c:pt>
                <c:pt idx="12179">
                  <c:v>15</c:v>
                </c:pt>
                <c:pt idx="12180">
                  <c:v>15</c:v>
                </c:pt>
                <c:pt idx="12181">
                  <c:v>15</c:v>
                </c:pt>
                <c:pt idx="12182">
                  <c:v>15</c:v>
                </c:pt>
                <c:pt idx="12183">
                  <c:v>15</c:v>
                </c:pt>
                <c:pt idx="12184">
                  <c:v>15</c:v>
                </c:pt>
                <c:pt idx="12185">
                  <c:v>15</c:v>
                </c:pt>
                <c:pt idx="12186">
                  <c:v>15</c:v>
                </c:pt>
                <c:pt idx="12187">
                  <c:v>15</c:v>
                </c:pt>
                <c:pt idx="12188">
                  <c:v>15</c:v>
                </c:pt>
                <c:pt idx="12189">
                  <c:v>32</c:v>
                </c:pt>
                <c:pt idx="12190">
                  <c:v>32</c:v>
                </c:pt>
                <c:pt idx="12191">
                  <c:v>32</c:v>
                </c:pt>
                <c:pt idx="12192">
                  <c:v>32</c:v>
                </c:pt>
                <c:pt idx="12193">
                  <c:v>32</c:v>
                </c:pt>
                <c:pt idx="12194">
                  <c:v>32</c:v>
                </c:pt>
                <c:pt idx="12195">
                  <c:v>32</c:v>
                </c:pt>
                <c:pt idx="12196">
                  <c:v>32</c:v>
                </c:pt>
                <c:pt idx="12197">
                  <c:v>32</c:v>
                </c:pt>
                <c:pt idx="12198">
                  <c:v>32</c:v>
                </c:pt>
                <c:pt idx="12199">
                  <c:v>32</c:v>
                </c:pt>
                <c:pt idx="12200">
                  <c:v>32</c:v>
                </c:pt>
                <c:pt idx="12201">
                  <c:v>32</c:v>
                </c:pt>
                <c:pt idx="12202">
                  <c:v>32</c:v>
                </c:pt>
                <c:pt idx="12203">
                  <c:v>32</c:v>
                </c:pt>
                <c:pt idx="12204">
                  <c:v>32</c:v>
                </c:pt>
                <c:pt idx="12205">
                  <c:v>32</c:v>
                </c:pt>
                <c:pt idx="12206">
                  <c:v>32</c:v>
                </c:pt>
                <c:pt idx="12207">
                  <c:v>32</c:v>
                </c:pt>
                <c:pt idx="12208">
                  <c:v>32</c:v>
                </c:pt>
                <c:pt idx="12209">
                  <c:v>29</c:v>
                </c:pt>
                <c:pt idx="12210">
                  <c:v>29</c:v>
                </c:pt>
                <c:pt idx="12211">
                  <c:v>29</c:v>
                </c:pt>
                <c:pt idx="12212">
                  <c:v>29</c:v>
                </c:pt>
                <c:pt idx="12213">
                  <c:v>29</c:v>
                </c:pt>
                <c:pt idx="12214">
                  <c:v>29</c:v>
                </c:pt>
                <c:pt idx="12215">
                  <c:v>29</c:v>
                </c:pt>
                <c:pt idx="12216">
                  <c:v>29</c:v>
                </c:pt>
                <c:pt idx="12217">
                  <c:v>29</c:v>
                </c:pt>
                <c:pt idx="12218">
                  <c:v>29</c:v>
                </c:pt>
                <c:pt idx="12219">
                  <c:v>29</c:v>
                </c:pt>
                <c:pt idx="12220">
                  <c:v>29</c:v>
                </c:pt>
                <c:pt idx="12221">
                  <c:v>29</c:v>
                </c:pt>
                <c:pt idx="12222">
                  <c:v>29</c:v>
                </c:pt>
                <c:pt idx="12223">
                  <c:v>29</c:v>
                </c:pt>
                <c:pt idx="12224">
                  <c:v>29</c:v>
                </c:pt>
                <c:pt idx="12225">
                  <c:v>29</c:v>
                </c:pt>
                <c:pt idx="12226">
                  <c:v>29</c:v>
                </c:pt>
                <c:pt idx="12227">
                  <c:v>29</c:v>
                </c:pt>
                <c:pt idx="12228">
                  <c:v>29</c:v>
                </c:pt>
                <c:pt idx="12229">
                  <c:v>28</c:v>
                </c:pt>
                <c:pt idx="12230">
                  <c:v>28</c:v>
                </c:pt>
                <c:pt idx="12231">
                  <c:v>28</c:v>
                </c:pt>
                <c:pt idx="12232">
                  <c:v>28</c:v>
                </c:pt>
                <c:pt idx="12233">
                  <c:v>28</c:v>
                </c:pt>
                <c:pt idx="12234">
                  <c:v>28</c:v>
                </c:pt>
                <c:pt idx="12235">
                  <c:v>28</c:v>
                </c:pt>
                <c:pt idx="12236">
                  <c:v>28</c:v>
                </c:pt>
                <c:pt idx="12237">
                  <c:v>28</c:v>
                </c:pt>
                <c:pt idx="12238">
                  <c:v>28</c:v>
                </c:pt>
                <c:pt idx="12239">
                  <c:v>28</c:v>
                </c:pt>
                <c:pt idx="12240">
                  <c:v>28</c:v>
                </c:pt>
                <c:pt idx="12241">
                  <c:v>28</c:v>
                </c:pt>
                <c:pt idx="12242">
                  <c:v>28</c:v>
                </c:pt>
                <c:pt idx="12243">
                  <c:v>28</c:v>
                </c:pt>
                <c:pt idx="12244">
                  <c:v>28</c:v>
                </c:pt>
                <c:pt idx="12245">
                  <c:v>28</c:v>
                </c:pt>
                <c:pt idx="12246">
                  <c:v>28</c:v>
                </c:pt>
                <c:pt idx="12247">
                  <c:v>28</c:v>
                </c:pt>
                <c:pt idx="12248">
                  <c:v>28</c:v>
                </c:pt>
                <c:pt idx="12249">
                  <c:v>28</c:v>
                </c:pt>
                <c:pt idx="12250">
                  <c:v>28</c:v>
                </c:pt>
                <c:pt idx="12251">
                  <c:v>28</c:v>
                </c:pt>
                <c:pt idx="12252">
                  <c:v>28</c:v>
                </c:pt>
                <c:pt idx="12253">
                  <c:v>28</c:v>
                </c:pt>
                <c:pt idx="12254">
                  <c:v>28</c:v>
                </c:pt>
                <c:pt idx="12255">
                  <c:v>28</c:v>
                </c:pt>
                <c:pt idx="12256">
                  <c:v>28</c:v>
                </c:pt>
                <c:pt idx="12257">
                  <c:v>28</c:v>
                </c:pt>
                <c:pt idx="12258">
                  <c:v>28</c:v>
                </c:pt>
                <c:pt idx="12259">
                  <c:v>28</c:v>
                </c:pt>
                <c:pt idx="12260">
                  <c:v>28</c:v>
                </c:pt>
                <c:pt idx="12261">
                  <c:v>28</c:v>
                </c:pt>
                <c:pt idx="12262">
                  <c:v>28</c:v>
                </c:pt>
                <c:pt idx="12263">
                  <c:v>28</c:v>
                </c:pt>
                <c:pt idx="12264">
                  <c:v>28</c:v>
                </c:pt>
                <c:pt idx="12265">
                  <c:v>28</c:v>
                </c:pt>
                <c:pt idx="12266">
                  <c:v>28</c:v>
                </c:pt>
                <c:pt idx="12267">
                  <c:v>28</c:v>
                </c:pt>
                <c:pt idx="12268">
                  <c:v>28</c:v>
                </c:pt>
                <c:pt idx="12269">
                  <c:v>28</c:v>
                </c:pt>
                <c:pt idx="12270">
                  <c:v>28</c:v>
                </c:pt>
                <c:pt idx="12271">
                  <c:v>28</c:v>
                </c:pt>
                <c:pt idx="12272">
                  <c:v>28</c:v>
                </c:pt>
                <c:pt idx="12273">
                  <c:v>28</c:v>
                </c:pt>
                <c:pt idx="12274">
                  <c:v>28</c:v>
                </c:pt>
                <c:pt idx="12275">
                  <c:v>28</c:v>
                </c:pt>
                <c:pt idx="12276">
                  <c:v>28</c:v>
                </c:pt>
                <c:pt idx="12277">
                  <c:v>28</c:v>
                </c:pt>
                <c:pt idx="12278">
                  <c:v>28</c:v>
                </c:pt>
                <c:pt idx="12279">
                  <c:v>28</c:v>
                </c:pt>
                <c:pt idx="12280">
                  <c:v>28</c:v>
                </c:pt>
                <c:pt idx="12281">
                  <c:v>28</c:v>
                </c:pt>
                <c:pt idx="12282">
                  <c:v>28</c:v>
                </c:pt>
                <c:pt idx="12283">
                  <c:v>28</c:v>
                </c:pt>
                <c:pt idx="12284">
                  <c:v>28</c:v>
                </c:pt>
                <c:pt idx="12285">
                  <c:v>28</c:v>
                </c:pt>
                <c:pt idx="12286">
                  <c:v>28</c:v>
                </c:pt>
                <c:pt idx="12287">
                  <c:v>28</c:v>
                </c:pt>
                <c:pt idx="12288">
                  <c:v>28</c:v>
                </c:pt>
                <c:pt idx="12289">
                  <c:v>28</c:v>
                </c:pt>
                <c:pt idx="12290">
                  <c:v>28</c:v>
                </c:pt>
                <c:pt idx="12291">
                  <c:v>28</c:v>
                </c:pt>
                <c:pt idx="12292">
                  <c:v>28</c:v>
                </c:pt>
                <c:pt idx="12293">
                  <c:v>28</c:v>
                </c:pt>
                <c:pt idx="12294">
                  <c:v>28</c:v>
                </c:pt>
                <c:pt idx="12295">
                  <c:v>28</c:v>
                </c:pt>
                <c:pt idx="12296">
                  <c:v>28</c:v>
                </c:pt>
                <c:pt idx="12297">
                  <c:v>28</c:v>
                </c:pt>
                <c:pt idx="12298">
                  <c:v>28</c:v>
                </c:pt>
                <c:pt idx="12299">
                  <c:v>28</c:v>
                </c:pt>
                <c:pt idx="12300">
                  <c:v>28</c:v>
                </c:pt>
                <c:pt idx="12301">
                  <c:v>28</c:v>
                </c:pt>
                <c:pt idx="12302">
                  <c:v>28</c:v>
                </c:pt>
                <c:pt idx="12303">
                  <c:v>28</c:v>
                </c:pt>
                <c:pt idx="12304">
                  <c:v>28</c:v>
                </c:pt>
                <c:pt idx="12305">
                  <c:v>28</c:v>
                </c:pt>
                <c:pt idx="12306">
                  <c:v>28</c:v>
                </c:pt>
                <c:pt idx="12307">
                  <c:v>28</c:v>
                </c:pt>
                <c:pt idx="12308">
                  <c:v>28</c:v>
                </c:pt>
                <c:pt idx="12309">
                  <c:v>28</c:v>
                </c:pt>
                <c:pt idx="12310">
                  <c:v>28</c:v>
                </c:pt>
                <c:pt idx="12311">
                  <c:v>28</c:v>
                </c:pt>
                <c:pt idx="12312">
                  <c:v>28</c:v>
                </c:pt>
                <c:pt idx="12313">
                  <c:v>28</c:v>
                </c:pt>
                <c:pt idx="12314">
                  <c:v>28</c:v>
                </c:pt>
                <c:pt idx="12315">
                  <c:v>28</c:v>
                </c:pt>
                <c:pt idx="12316">
                  <c:v>28</c:v>
                </c:pt>
                <c:pt idx="12317">
                  <c:v>28</c:v>
                </c:pt>
                <c:pt idx="12318">
                  <c:v>28</c:v>
                </c:pt>
                <c:pt idx="12319">
                  <c:v>27</c:v>
                </c:pt>
                <c:pt idx="12320">
                  <c:v>27</c:v>
                </c:pt>
                <c:pt idx="12321">
                  <c:v>27</c:v>
                </c:pt>
                <c:pt idx="12322">
                  <c:v>27</c:v>
                </c:pt>
                <c:pt idx="12323">
                  <c:v>27</c:v>
                </c:pt>
                <c:pt idx="12324">
                  <c:v>27</c:v>
                </c:pt>
                <c:pt idx="12325">
                  <c:v>27</c:v>
                </c:pt>
                <c:pt idx="12326">
                  <c:v>27</c:v>
                </c:pt>
                <c:pt idx="12327">
                  <c:v>27</c:v>
                </c:pt>
                <c:pt idx="12328">
                  <c:v>27</c:v>
                </c:pt>
                <c:pt idx="12329">
                  <c:v>14</c:v>
                </c:pt>
                <c:pt idx="12330">
                  <c:v>14</c:v>
                </c:pt>
                <c:pt idx="12331">
                  <c:v>14</c:v>
                </c:pt>
                <c:pt idx="12332">
                  <c:v>14</c:v>
                </c:pt>
                <c:pt idx="12333">
                  <c:v>14</c:v>
                </c:pt>
                <c:pt idx="12334">
                  <c:v>14</c:v>
                </c:pt>
                <c:pt idx="12335">
                  <c:v>14</c:v>
                </c:pt>
                <c:pt idx="12336">
                  <c:v>14</c:v>
                </c:pt>
                <c:pt idx="12337">
                  <c:v>14</c:v>
                </c:pt>
                <c:pt idx="12338">
                  <c:v>14</c:v>
                </c:pt>
                <c:pt idx="12339">
                  <c:v>14</c:v>
                </c:pt>
                <c:pt idx="12340">
                  <c:v>14</c:v>
                </c:pt>
                <c:pt idx="12341">
                  <c:v>14</c:v>
                </c:pt>
                <c:pt idx="12342">
                  <c:v>14</c:v>
                </c:pt>
                <c:pt idx="12343">
                  <c:v>14</c:v>
                </c:pt>
                <c:pt idx="12344">
                  <c:v>14</c:v>
                </c:pt>
                <c:pt idx="12345">
                  <c:v>14</c:v>
                </c:pt>
                <c:pt idx="12346">
                  <c:v>14</c:v>
                </c:pt>
                <c:pt idx="12347">
                  <c:v>14</c:v>
                </c:pt>
                <c:pt idx="12348">
                  <c:v>14</c:v>
                </c:pt>
                <c:pt idx="12349">
                  <c:v>14</c:v>
                </c:pt>
                <c:pt idx="12350">
                  <c:v>14</c:v>
                </c:pt>
                <c:pt idx="12351">
                  <c:v>14</c:v>
                </c:pt>
                <c:pt idx="12352">
                  <c:v>14</c:v>
                </c:pt>
                <c:pt idx="12353">
                  <c:v>14</c:v>
                </c:pt>
                <c:pt idx="12354">
                  <c:v>14</c:v>
                </c:pt>
                <c:pt idx="12355">
                  <c:v>14</c:v>
                </c:pt>
                <c:pt idx="12356">
                  <c:v>14</c:v>
                </c:pt>
                <c:pt idx="12357">
                  <c:v>14</c:v>
                </c:pt>
                <c:pt idx="12358">
                  <c:v>14</c:v>
                </c:pt>
                <c:pt idx="12359">
                  <c:v>14</c:v>
                </c:pt>
                <c:pt idx="12360">
                  <c:v>14</c:v>
                </c:pt>
                <c:pt idx="12361">
                  <c:v>14</c:v>
                </c:pt>
                <c:pt idx="12362">
                  <c:v>14</c:v>
                </c:pt>
                <c:pt idx="12363">
                  <c:v>14</c:v>
                </c:pt>
                <c:pt idx="12364">
                  <c:v>14</c:v>
                </c:pt>
                <c:pt idx="12365">
                  <c:v>14</c:v>
                </c:pt>
                <c:pt idx="12366">
                  <c:v>14</c:v>
                </c:pt>
                <c:pt idx="12367">
                  <c:v>14</c:v>
                </c:pt>
                <c:pt idx="12368">
                  <c:v>14</c:v>
                </c:pt>
                <c:pt idx="12369">
                  <c:v>14</c:v>
                </c:pt>
                <c:pt idx="12370">
                  <c:v>14</c:v>
                </c:pt>
                <c:pt idx="12371">
                  <c:v>14</c:v>
                </c:pt>
                <c:pt idx="12372">
                  <c:v>14</c:v>
                </c:pt>
                <c:pt idx="12373">
                  <c:v>14</c:v>
                </c:pt>
                <c:pt idx="12374">
                  <c:v>14</c:v>
                </c:pt>
                <c:pt idx="12375">
                  <c:v>14</c:v>
                </c:pt>
                <c:pt idx="12376">
                  <c:v>14</c:v>
                </c:pt>
                <c:pt idx="12377">
                  <c:v>14</c:v>
                </c:pt>
                <c:pt idx="12378">
                  <c:v>14</c:v>
                </c:pt>
                <c:pt idx="12379">
                  <c:v>14</c:v>
                </c:pt>
                <c:pt idx="12380">
                  <c:v>14</c:v>
                </c:pt>
                <c:pt idx="12381">
                  <c:v>14</c:v>
                </c:pt>
                <c:pt idx="12382">
                  <c:v>14</c:v>
                </c:pt>
                <c:pt idx="12383">
                  <c:v>14</c:v>
                </c:pt>
                <c:pt idx="12384">
                  <c:v>14</c:v>
                </c:pt>
                <c:pt idx="12385">
                  <c:v>14</c:v>
                </c:pt>
                <c:pt idx="12386">
                  <c:v>14</c:v>
                </c:pt>
                <c:pt idx="12387">
                  <c:v>14</c:v>
                </c:pt>
                <c:pt idx="12388">
                  <c:v>14</c:v>
                </c:pt>
                <c:pt idx="12389">
                  <c:v>14</c:v>
                </c:pt>
                <c:pt idx="12390">
                  <c:v>14</c:v>
                </c:pt>
                <c:pt idx="12391">
                  <c:v>14</c:v>
                </c:pt>
                <c:pt idx="12392">
                  <c:v>14</c:v>
                </c:pt>
                <c:pt idx="12393">
                  <c:v>14</c:v>
                </c:pt>
                <c:pt idx="12394">
                  <c:v>14</c:v>
                </c:pt>
                <c:pt idx="12395">
                  <c:v>14</c:v>
                </c:pt>
                <c:pt idx="12396">
                  <c:v>14</c:v>
                </c:pt>
                <c:pt idx="12397">
                  <c:v>14</c:v>
                </c:pt>
                <c:pt idx="12398">
                  <c:v>14</c:v>
                </c:pt>
                <c:pt idx="12399">
                  <c:v>32</c:v>
                </c:pt>
                <c:pt idx="12400">
                  <c:v>32</c:v>
                </c:pt>
                <c:pt idx="12401">
                  <c:v>32</c:v>
                </c:pt>
                <c:pt idx="12402">
                  <c:v>32</c:v>
                </c:pt>
                <c:pt idx="12403">
                  <c:v>32</c:v>
                </c:pt>
                <c:pt idx="12404">
                  <c:v>32</c:v>
                </c:pt>
                <c:pt idx="12405">
                  <c:v>32</c:v>
                </c:pt>
                <c:pt idx="12406">
                  <c:v>32</c:v>
                </c:pt>
                <c:pt idx="12407">
                  <c:v>32</c:v>
                </c:pt>
                <c:pt idx="12408">
                  <c:v>32</c:v>
                </c:pt>
                <c:pt idx="12409">
                  <c:v>32</c:v>
                </c:pt>
                <c:pt idx="12410">
                  <c:v>32</c:v>
                </c:pt>
                <c:pt idx="12411">
                  <c:v>32</c:v>
                </c:pt>
                <c:pt idx="12412">
                  <c:v>32</c:v>
                </c:pt>
                <c:pt idx="12413">
                  <c:v>32</c:v>
                </c:pt>
                <c:pt idx="12414">
                  <c:v>32</c:v>
                </c:pt>
                <c:pt idx="12415">
                  <c:v>32</c:v>
                </c:pt>
                <c:pt idx="12416">
                  <c:v>32</c:v>
                </c:pt>
                <c:pt idx="12417">
                  <c:v>32</c:v>
                </c:pt>
                <c:pt idx="12418">
                  <c:v>32</c:v>
                </c:pt>
                <c:pt idx="12419">
                  <c:v>31</c:v>
                </c:pt>
                <c:pt idx="12420">
                  <c:v>31</c:v>
                </c:pt>
                <c:pt idx="12421">
                  <c:v>31</c:v>
                </c:pt>
                <c:pt idx="12422">
                  <c:v>31</c:v>
                </c:pt>
                <c:pt idx="12423">
                  <c:v>31</c:v>
                </c:pt>
                <c:pt idx="12424">
                  <c:v>31</c:v>
                </c:pt>
                <c:pt idx="12425">
                  <c:v>31</c:v>
                </c:pt>
                <c:pt idx="12426">
                  <c:v>31</c:v>
                </c:pt>
                <c:pt idx="12427">
                  <c:v>31</c:v>
                </c:pt>
                <c:pt idx="12428">
                  <c:v>31</c:v>
                </c:pt>
                <c:pt idx="12429">
                  <c:v>30</c:v>
                </c:pt>
                <c:pt idx="12430">
                  <c:v>30</c:v>
                </c:pt>
                <c:pt idx="12431">
                  <c:v>30</c:v>
                </c:pt>
                <c:pt idx="12432">
                  <c:v>30</c:v>
                </c:pt>
                <c:pt idx="12433">
                  <c:v>30</c:v>
                </c:pt>
                <c:pt idx="12434">
                  <c:v>30</c:v>
                </c:pt>
                <c:pt idx="12435">
                  <c:v>30</c:v>
                </c:pt>
                <c:pt idx="12436">
                  <c:v>30</c:v>
                </c:pt>
                <c:pt idx="12437">
                  <c:v>30</c:v>
                </c:pt>
                <c:pt idx="12438">
                  <c:v>30</c:v>
                </c:pt>
                <c:pt idx="12439">
                  <c:v>28</c:v>
                </c:pt>
                <c:pt idx="12440">
                  <c:v>28</c:v>
                </c:pt>
                <c:pt idx="12441">
                  <c:v>28</c:v>
                </c:pt>
                <c:pt idx="12442">
                  <c:v>28</c:v>
                </c:pt>
                <c:pt idx="12443">
                  <c:v>28</c:v>
                </c:pt>
                <c:pt idx="12444">
                  <c:v>28</c:v>
                </c:pt>
                <c:pt idx="12445">
                  <c:v>28</c:v>
                </c:pt>
                <c:pt idx="12446">
                  <c:v>28</c:v>
                </c:pt>
                <c:pt idx="12447">
                  <c:v>28</c:v>
                </c:pt>
                <c:pt idx="12448">
                  <c:v>28</c:v>
                </c:pt>
                <c:pt idx="12449">
                  <c:v>28</c:v>
                </c:pt>
                <c:pt idx="12450">
                  <c:v>28</c:v>
                </c:pt>
                <c:pt idx="12451">
                  <c:v>28</c:v>
                </c:pt>
                <c:pt idx="12452">
                  <c:v>28</c:v>
                </c:pt>
                <c:pt idx="12453">
                  <c:v>28</c:v>
                </c:pt>
                <c:pt idx="12454">
                  <c:v>28</c:v>
                </c:pt>
                <c:pt idx="12455">
                  <c:v>28</c:v>
                </c:pt>
                <c:pt idx="12456">
                  <c:v>28</c:v>
                </c:pt>
                <c:pt idx="12457">
                  <c:v>28</c:v>
                </c:pt>
                <c:pt idx="12458">
                  <c:v>28</c:v>
                </c:pt>
                <c:pt idx="12459">
                  <c:v>28</c:v>
                </c:pt>
                <c:pt idx="12460">
                  <c:v>28</c:v>
                </c:pt>
                <c:pt idx="12461">
                  <c:v>28</c:v>
                </c:pt>
                <c:pt idx="12462">
                  <c:v>28</c:v>
                </c:pt>
                <c:pt idx="12463">
                  <c:v>28</c:v>
                </c:pt>
                <c:pt idx="12464">
                  <c:v>28</c:v>
                </c:pt>
                <c:pt idx="12465">
                  <c:v>28</c:v>
                </c:pt>
                <c:pt idx="12466">
                  <c:v>28</c:v>
                </c:pt>
                <c:pt idx="12467">
                  <c:v>28</c:v>
                </c:pt>
                <c:pt idx="12468">
                  <c:v>28</c:v>
                </c:pt>
                <c:pt idx="12469">
                  <c:v>28</c:v>
                </c:pt>
                <c:pt idx="12470">
                  <c:v>28</c:v>
                </c:pt>
                <c:pt idx="12471">
                  <c:v>28</c:v>
                </c:pt>
                <c:pt idx="12472">
                  <c:v>28</c:v>
                </c:pt>
                <c:pt idx="12473">
                  <c:v>28</c:v>
                </c:pt>
                <c:pt idx="12474">
                  <c:v>28</c:v>
                </c:pt>
                <c:pt idx="12475">
                  <c:v>28</c:v>
                </c:pt>
                <c:pt idx="12476">
                  <c:v>28</c:v>
                </c:pt>
                <c:pt idx="12477">
                  <c:v>28</c:v>
                </c:pt>
                <c:pt idx="12478">
                  <c:v>28</c:v>
                </c:pt>
                <c:pt idx="12479">
                  <c:v>27</c:v>
                </c:pt>
                <c:pt idx="12480">
                  <c:v>27</c:v>
                </c:pt>
                <c:pt idx="12481">
                  <c:v>27</c:v>
                </c:pt>
                <c:pt idx="12482">
                  <c:v>27</c:v>
                </c:pt>
                <c:pt idx="12483">
                  <c:v>27</c:v>
                </c:pt>
                <c:pt idx="12484">
                  <c:v>27</c:v>
                </c:pt>
                <c:pt idx="12485">
                  <c:v>27</c:v>
                </c:pt>
                <c:pt idx="12486">
                  <c:v>27</c:v>
                </c:pt>
                <c:pt idx="12487">
                  <c:v>27</c:v>
                </c:pt>
                <c:pt idx="12488">
                  <c:v>27</c:v>
                </c:pt>
                <c:pt idx="12489">
                  <c:v>27</c:v>
                </c:pt>
                <c:pt idx="12490">
                  <c:v>27</c:v>
                </c:pt>
                <c:pt idx="12491">
                  <c:v>27</c:v>
                </c:pt>
                <c:pt idx="12492">
                  <c:v>27</c:v>
                </c:pt>
                <c:pt idx="12493">
                  <c:v>27</c:v>
                </c:pt>
                <c:pt idx="12494">
                  <c:v>27</c:v>
                </c:pt>
                <c:pt idx="12495">
                  <c:v>27</c:v>
                </c:pt>
                <c:pt idx="12496">
                  <c:v>27</c:v>
                </c:pt>
                <c:pt idx="12497">
                  <c:v>27</c:v>
                </c:pt>
                <c:pt idx="12498">
                  <c:v>27</c:v>
                </c:pt>
                <c:pt idx="12499">
                  <c:v>27</c:v>
                </c:pt>
                <c:pt idx="12500">
                  <c:v>27</c:v>
                </c:pt>
                <c:pt idx="12501">
                  <c:v>27</c:v>
                </c:pt>
                <c:pt idx="12502">
                  <c:v>27</c:v>
                </c:pt>
                <c:pt idx="12503">
                  <c:v>27</c:v>
                </c:pt>
                <c:pt idx="12504">
                  <c:v>27</c:v>
                </c:pt>
                <c:pt idx="12505">
                  <c:v>27</c:v>
                </c:pt>
                <c:pt idx="12506">
                  <c:v>27</c:v>
                </c:pt>
                <c:pt idx="12507">
                  <c:v>27</c:v>
                </c:pt>
                <c:pt idx="12508">
                  <c:v>27</c:v>
                </c:pt>
                <c:pt idx="12509">
                  <c:v>27</c:v>
                </c:pt>
                <c:pt idx="12510">
                  <c:v>27</c:v>
                </c:pt>
                <c:pt idx="12511">
                  <c:v>27</c:v>
                </c:pt>
                <c:pt idx="12512">
                  <c:v>27</c:v>
                </c:pt>
                <c:pt idx="12513">
                  <c:v>27</c:v>
                </c:pt>
                <c:pt idx="12514">
                  <c:v>27</c:v>
                </c:pt>
                <c:pt idx="12515">
                  <c:v>27</c:v>
                </c:pt>
                <c:pt idx="12516">
                  <c:v>27</c:v>
                </c:pt>
                <c:pt idx="12517">
                  <c:v>27</c:v>
                </c:pt>
                <c:pt idx="12518">
                  <c:v>27</c:v>
                </c:pt>
                <c:pt idx="12519">
                  <c:v>27</c:v>
                </c:pt>
                <c:pt idx="12520">
                  <c:v>27</c:v>
                </c:pt>
                <c:pt idx="12521">
                  <c:v>27</c:v>
                </c:pt>
                <c:pt idx="12522">
                  <c:v>27</c:v>
                </c:pt>
                <c:pt idx="12523">
                  <c:v>27</c:v>
                </c:pt>
                <c:pt idx="12524">
                  <c:v>27</c:v>
                </c:pt>
                <c:pt idx="12525">
                  <c:v>27</c:v>
                </c:pt>
                <c:pt idx="12526">
                  <c:v>27</c:v>
                </c:pt>
                <c:pt idx="12527">
                  <c:v>27</c:v>
                </c:pt>
                <c:pt idx="12528">
                  <c:v>27</c:v>
                </c:pt>
                <c:pt idx="12529">
                  <c:v>27</c:v>
                </c:pt>
                <c:pt idx="12530">
                  <c:v>27</c:v>
                </c:pt>
                <c:pt idx="12531">
                  <c:v>27</c:v>
                </c:pt>
                <c:pt idx="12532">
                  <c:v>27</c:v>
                </c:pt>
                <c:pt idx="12533">
                  <c:v>27</c:v>
                </c:pt>
                <c:pt idx="12534">
                  <c:v>27</c:v>
                </c:pt>
                <c:pt idx="12535">
                  <c:v>27</c:v>
                </c:pt>
                <c:pt idx="12536">
                  <c:v>27</c:v>
                </c:pt>
                <c:pt idx="12537">
                  <c:v>27</c:v>
                </c:pt>
                <c:pt idx="12538">
                  <c:v>27</c:v>
                </c:pt>
                <c:pt idx="12539">
                  <c:v>27</c:v>
                </c:pt>
                <c:pt idx="12540">
                  <c:v>27</c:v>
                </c:pt>
                <c:pt idx="12541">
                  <c:v>27</c:v>
                </c:pt>
                <c:pt idx="12542">
                  <c:v>27</c:v>
                </c:pt>
                <c:pt idx="12543">
                  <c:v>27</c:v>
                </c:pt>
                <c:pt idx="12544">
                  <c:v>27</c:v>
                </c:pt>
                <c:pt idx="12545">
                  <c:v>27</c:v>
                </c:pt>
                <c:pt idx="12546">
                  <c:v>27</c:v>
                </c:pt>
                <c:pt idx="12547">
                  <c:v>27</c:v>
                </c:pt>
                <c:pt idx="12548">
                  <c:v>27</c:v>
                </c:pt>
                <c:pt idx="12549">
                  <c:v>27</c:v>
                </c:pt>
                <c:pt idx="12550">
                  <c:v>27</c:v>
                </c:pt>
                <c:pt idx="12551">
                  <c:v>27</c:v>
                </c:pt>
                <c:pt idx="12552">
                  <c:v>27</c:v>
                </c:pt>
                <c:pt idx="12553">
                  <c:v>27</c:v>
                </c:pt>
                <c:pt idx="12554">
                  <c:v>27</c:v>
                </c:pt>
                <c:pt idx="12555">
                  <c:v>27</c:v>
                </c:pt>
                <c:pt idx="12556">
                  <c:v>27</c:v>
                </c:pt>
                <c:pt idx="12557">
                  <c:v>27</c:v>
                </c:pt>
                <c:pt idx="12558">
                  <c:v>27</c:v>
                </c:pt>
                <c:pt idx="12559">
                  <c:v>27</c:v>
                </c:pt>
                <c:pt idx="12560">
                  <c:v>27</c:v>
                </c:pt>
                <c:pt idx="12561">
                  <c:v>27</c:v>
                </c:pt>
                <c:pt idx="12562">
                  <c:v>27</c:v>
                </c:pt>
                <c:pt idx="12563">
                  <c:v>27</c:v>
                </c:pt>
                <c:pt idx="12564">
                  <c:v>27</c:v>
                </c:pt>
                <c:pt idx="12565">
                  <c:v>27</c:v>
                </c:pt>
                <c:pt idx="12566">
                  <c:v>27</c:v>
                </c:pt>
                <c:pt idx="12567">
                  <c:v>27</c:v>
                </c:pt>
                <c:pt idx="12568">
                  <c:v>27</c:v>
                </c:pt>
                <c:pt idx="12569">
                  <c:v>27</c:v>
                </c:pt>
                <c:pt idx="12570">
                  <c:v>27</c:v>
                </c:pt>
                <c:pt idx="12571">
                  <c:v>27</c:v>
                </c:pt>
                <c:pt idx="12572">
                  <c:v>27</c:v>
                </c:pt>
                <c:pt idx="12573">
                  <c:v>27</c:v>
                </c:pt>
                <c:pt idx="12574">
                  <c:v>27</c:v>
                </c:pt>
                <c:pt idx="12575">
                  <c:v>27</c:v>
                </c:pt>
                <c:pt idx="12576">
                  <c:v>27</c:v>
                </c:pt>
                <c:pt idx="12577">
                  <c:v>27</c:v>
                </c:pt>
                <c:pt idx="12578">
                  <c:v>27</c:v>
                </c:pt>
                <c:pt idx="12579">
                  <c:v>27</c:v>
                </c:pt>
                <c:pt idx="12580">
                  <c:v>27</c:v>
                </c:pt>
                <c:pt idx="12581">
                  <c:v>27</c:v>
                </c:pt>
                <c:pt idx="12582">
                  <c:v>27</c:v>
                </c:pt>
                <c:pt idx="12583">
                  <c:v>27</c:v>
                </c:pt>
                <c:pt idx="12584">
                  <c:v>27</c:v>
                </c:pt>
                <c:pt idx="12585">
                  <c:v>27</c:v>
                </c:pt>
                <c:pt idx="12586">
                  <c:v>27</c:v>
                </c:pt>
                <c:pt idx="12587">
                  <c:v>27</c:v>
                </c:pt>
                <c:pt idx="12588">
                  <c:v>27</c:v>
                </c:pt>
                <c:pt idx="12589">
                  <c:v>27</c:v>
                </c:pt>
                <c:pt idx="12590">
                  <c:v>27</c:v>
                </c:pt>
                <c:pt idx="12591">
                  <c:v>27</c:v>
                </c:pt>
                <c:pt idx="12592">
                  <c:v>27</c:v>
                </c:pt>
                <c:pt idx="12593">
                  <c:v>27</c:v>
                </c:pt>
                <c:pt idx="12594">
                  <c:v>27</c:v>
                </c:pt>
                <c:pt idx="12595">
                  <c:v>27</c:v>
                </c:pt>
                <c:pt idx="12596">
                  <c:v>27</c:v>
                </c:pt>
                <c:pt idx="12597">
                  <c:v>27</c:v>
                </c:pt>
                <c:pt idx="12598">
                  <c:v>27</c:v>
                </c:pt>
                <c:pt idx="12599">
                  <c:v>27</c:v>
                </c:pt>
                <c:pt idx="12600">
                  <c:v>27</c:v>
                </c:pt>
                <c:pt idx="12601">
                  <c:v>27</c:v>
                </c:pt>
                <c:pt idx="12602">
                  <c:v>27</c:v>
                </c:pt>
                <c:pt idx="12603">
                  <c:v>27</c:v>
                </c:pt>
                <c:pt idx="12604">
                  <c:v>27</c:v>
                </c:pt>
                <c:pt idx="12605">
                  <c:v>27</c:v>
                </c:pt>
                <c:pt idx="12606">
                  <c:v>27</c:v>
                </c:pt>
                <c:pt idx="12607">
                  <c:v>27</c:v>
                </c:pt>
                <c:pt idx="12608">
                  <c:v>27</c:v>
                </c:pt>
                <c:pt idx="12609">
                  <c:v>27</c:v>
                </c:pt>
                <c:pt idx="12610">
                  <c:v>27</c:v>
                </c:pt>
                <c:pt idx="12611">
                  <c:v>27</c:v>
                </c:pt>
                <c:pt idx="12612">
                  <c:v>27</c:v>
                </c:pt>
                <c:pt idx="12613">
                  <c:v>27</c:v>
                </c:pt>
                <c:pt idx="12614">
                  <c:v>27</c:v>
                </c:pt>
                <c:pt idx="12615">
                  <c:v>27</c:v>
                </c:pt>
                <c:pt idx="12616">
                  <c:v>27</c:v>
                </c:pt>
                <c:pt idx="12617">
                  <c:v>27</c:v>
                </c:pt>
                <c:pt idx="12618">
                  <c:v>27</c:v>
                </c:pt>
                <c:pt idx="12619">
                  <c:v>27</c:v>
                </c:pt>
                <c:pt idx="12620">
                  <c:v>27</c:v>
                </c:pt>
                <c:pt idx="12621">
                  <c:v>27</c:v>
                </c:pt>
                <c:pt idx="12622">
                  <c:v>27</c:v>
                </c:pt>
                <c:pt idx="12623">
                  <c:v>27</c:v>
                </c:pt>
                <c:pt idx="12624">
                  <c:v>27</c:v>
                </c:pt>
                <c:pt idx="12625">
                  <c:v>27</c:v>
                </c:pt>
                <c:pt idx="12626">
                  <c:v>27</c:v>
                </c:pt>
                <c:pt idx="12627">
                  <c:v>27</c:v>
                </c:pt>
                <c:pt idx="12628">
                  <c:v>27</c:v>
                </c:pt>
                <c:pt idx="12629">
                  <c:v>27</c:v>
                </c:pt>
                <c:pt idx="12630">
                  <c:v>27</c:v>
                </c:pt>
                <c:pt idx="12631">
                  <c:v>27</c:v>
                </c:pt>
                <c:pt idx="12632">
                  <c:v>27</c:v>
                </c:pt>
                <c:pt idx="12633">
                  <c:v>27</c:v>
                </c:pt>
                <c:pt idx="12634">
                  <c:v>27</c:v>
                </c:pt>
                <c:pt idx="12635">
                  <c:v>27</c:v>
                </c:pt>
                <c:pt idx="12636">
                  <c:v>27</c:v>
                </c:pt>
                <c:pt idx="12637">
                  <c:v>27</c:v>
                </c:pt>
                <c:pt idx="12638">
                  <c:v>27</c:v>
                </c:pt>
                <c:pt idx="12639">
                  <c:v>27</c:v>
                </c:pt>
                <c:pt idx="12640">
                  <c:v>27</c:v>
                </c:pt>
                <c:pt idx="12641">
                  <c:v>27</c:v>
                </c:pt>
                <c:pt idx="12642">
                  <c:v>27</c:v>
                </c:pt>
                <c:pt idx="12643">
                  <c:v>27</c:v>
                </c:pt>
                <c:pt idx="12644">
                  <c:v>27</c:v>
                </c:pt>
                <c:pt idx="12645">
                  <c:v>27</c:v>
                </c:pt>
                <c:pt idx="12646">
                  <c:v>27</c:v>
                </c:pt>
                <c:pt idx="12647">
                  <c:v>27</c:v>
                </c:pt>
                <c:pt idx="12648">
                  <c:v>27</c:v>
                </c:pt>
                <c:pt idx="12649">
                  <c:v>26</c:v>
                </c:pt>
                <c:pt idx="12650">
                  <c:v>26</c:v>
                </c:pt>
                <c:pt idx="12651">
                  <c:v>26</c:v>
                </c:pt>
                <c:pt idx="12652">
                  <c:v>26</c:v>
                </c:pt>
                <c:pt idx="12653">
                  <c:v>26</c:v>
                </c:pt>
                <c:pt idx="12654">
                  <c:v>26</c:v>
                </c:pt>
                <c:pt idx="12655">
                  <c:v>26</c:v>
                </c:pt>
                <c:pt idx="12656">
                  <c:v>26</c:v>
                </c:pt>
                <c:pt idx="12657">
                  <c:v>26</c:v>
                </c:pt>
                <c:pt idx="12658">
                  <c:v>26</c:v>
                </c:pt>
                <c:pt idx="12659">
                  <c:v>26</c:v>
                </c:pt>
                <c:pt idx="12660">
                  <c:v>26</c:v>
                </c:pt>
                <c:pt idx="12661">
                  <c:v>26</c:v>
                </c:pt>
                <c:pt idx="12662">
                  <c:v>26</c:v>
                </c:pt>
                <c:pt idx="12663">
                  <c:v>26</c:v>
                </c:pt>
                <c:pt idx="12664">
                  <c:v>26</c:v>
                </c:pt>
                <c:pt idx="12665">
                  <c:v>26</c:v>
                </c:pt>
                <c:pt idx="12666">
                  <c:v>26</c:v>
                </c:pt>
                <c:pt idx="12667">
                  <c:v>26</c:v>
                </c:pt>
                <c:pt idx="12668">
                  <c:v>26</c:v>
                </c:pt>
                <c:pt idx="12669">
                  <c:v>26</c:v>
                </c:pt>
                <c:pt idx="12670">
                  <c:v>26</c:v>
                </c:pt>
                <c:pt idx="12671">
                  <c:v>26</c:v>
                </c:pt>
                <c:pt idx="12672">
                  <c:v>26</c:v>
                </c:pt>
                <c:pt idx="12673">
                  <c:v>26</c:v>
                </c:pt>
                <c:pt idx="12674">
                  <c:v>26</c:v>
                </c:pt>
                <c:pt idx="12675">
                  <c:v>26</c:v>
                </c:pt>
                <c:pt idx="12676">
                  <c:v>26</c:v>
                </c:pt>
                <c:pt idx="12677">
                  <c:v>26</c:v>
                </c:pt>
                <c:pt idx="12678">
                  <c:v>26</c:v>
                </c:pt>
                <c:pt idx="12679">
                  <c:v>26</c:v>
                </c:pt>
                <c:pt idx="12680">
                  <c:v>26</c:v>
                </c:pt>
                <c:pt idx="12681">
                  <c:v>26</c:v>
                </c:pt>
                <c:pt idx="12682">
                  <c:v>26</c:v>
                </c:pt>
                <c:pt idx="12683">
                  <c:v>26</c:v>
                </c:pt>
                <c:pt idx="12684">
                  <c:v>26</c:v>
                </c:pt>
                <c:pt idx="12685">
                  <c:v>26</c:v>
                </c:pt>
                <c:pt idx="12686">
                  <c:v>26</c:v>
                </c:pt>
                <c:pt idx="12687">
                  <c:v>26</c:v>
                </c:pt>
                <c:pt idx="12688">
                  <c:v>26</c:v>
                </c:pt>
                <c:pt idx="12689">
                  <c:v>26</c:v>
                </c:pt>
                <c:pt idx="12690">
                  <c:v>26</c:v>
                </c:pt>
                <c:pt idx="12691">
                  <c:v>26</c:v>
                </c:pt>
                <c:pt idx="12692">
                  <c:v>26</c:v>
                </c:pt>
                <c:pt idx="12693">
                  <c:v>26</c:v>
                </c:pt>
                <c:pt idx="12694">
                  <c:v>26</c:v>
                </c:pt>
                <c:pt idx="12695">
                  <c:v>26</c:v>
                </c:pt>
                <c:pt idx="12696">
                  <c:v>26</c:v>
                </c:pt>
                <c:pt idx="12697">
                  <c:v>26</c:v>
                </c:pt>
                <c:pt idx="12698">
                  <c:v>26</c:v>
                </c:pt>
                <c:pt idx="12699">
                  <c:v>25</c:v>
                </c:pt>
                <c:pt idx="12700">
                  <c:v>25</c:v>
                </c:pt>
                <c:pt idx="12701">
                  <c:v>25</c:v>
                </c:pt>
                <c:pt idx="12702">
                  <c:v>25</c:v>
                </c:pt>
                <c:pt idx="12703">
                  <c:v>25</c:v>
                </c:pt>
                <c:pt idx="12704">
                  <c:v>25</c:v>
                </c:pt>
                <c:pt idx="12705">
                  <c:v>25</c:v>
                </c:pt>
                <c:pt idx="12706">
                  <c:v>25</c:v>
                </c:pt>
                <c:pt idx="12707">
                  <c:v>25</c:v>
                </c:pt>
                <c:pt idx="12708">
                  <c:v>25</c:v>
                </c:pt>
                <c:pt idx="12709">
                  <c:v>25</c:v>
                </c:pt>
                <c:pt idx="12710">
                  <c:v>25</c:v>
                </c:pt>
                <c:pt idx="12711">
                  <c:v>25</c:v>
                </c:pt>
                <c:pt idx="12712">
                  <c:v>25</c:v>
                </c:pt>
                <c:pt idx="12713">
                  <c:v>25</c:v>
                </c:pt>
                <c:pt idx="12714">
                  <c:v>25</c:v>
                </c:pt>
                <c:pt idx="12715">
                  <c:v>25</c:v>
                </c:pt>
                <c:pt idx="12716">
                  <c:v>25</c:v>
                </c:pt>
                <c:pt idx="12717">
                  <c:v>25</c:v>
                </c:pt>
                <c:pt idx="12718">
                  <c:v>25</c:v>
                </c:pt>
                <c:pt idx="12719">
                  <c:v>25</c:v>
                </c:pt>
                <c:pt idx="12720">
                  <c:v>25</c:v>
                </c:pt>
                <c:pt idx="12721">
                  <c:v>25</c:v>
                </c:pt>
                <c:pt idx="12722">
                  <c:v>25</c:v>
                </c:pt>
                <c:pt idx="12723">
                  <c:v>25</c:v>
                </c:pt>
                <c:pt idx="12724">
                  <c:v>25</c:v>
                </c:pt>
                <c:pt idx="12725">
                  <c:v>25</c:v>
                </c:pt>
                <c:pt idx="12726">
                  <c:v>25</c:v>
                </c:pt>
                <c:pt idx="12727">
                  <c:v>25</c:v>
                </c:pt>
                <c:pt idx="12728">
                  <c:v>25</c:v>
                </c:pt>
                <c:pt idx="12729">
                  <c:v>25</c:v>
                </c:pt>
                <c:pt idx="12730">
                  <c:v>25</c:v>
                </c:pt>
                <c:pt idx="12731">
                  <c:v>25</c:v>
                </c:pt>
                <c:pt idx="12732">
                  <c:v>25</c:v>
                </c:pt>
                <c:pt idx="12733">
                  <c:v>25</c:v>
                </c:pt>
                <c:pt idx="12734">
                  <c:v>25</c:v>
                </c:pt>
                <c:pt idx="12735">
                  <c:v>25</c:v>
                </c:pt>
                <c:pt idx="12736">
                  <c:v>25</c:v>
                </c:pt>
                <c:pt idx="12737">
                  <c:v>25</c:v>
                </c:pt>
                <c:pt idx="12738">
                  <c:v>25</c:v>
                </c:pt>
                <c:pt idx="12739">
                  <c:v>25</c:v>
                </c:pt>
                <c:pt idx="12740">
                  <c:v>25</c:v>
                </c:pt>
                <c:pt idx="12741">
                  <c:v>25</c:v>
                </c:pt>
                <c:pt idx="12742">
                  <c:v>25</c:v>
                </c:pt>
                <c:pt idx="12743">
                  <c:v>25</c:v>
                </c:pt>
                <c:pt idx="12744">
                  <c:v>25</c:v>
                </c:pt>
                <c:pt idx="12745">
                  <c:v>25</c:v>
                </c:pt>
                <c:pt idx="12746">
                  <c:v>25</c:v>
                </c:pt>
                <c:pt idx="12747">
                  <c:v>25</c:v>
                </c:pt>
                <c:pt idx="12748">
                  <c:v>25</c:v>
                </c:pt>
                <c:pt idx="12749">
                  <c:v>25</c:v>
                </c:pt>
                <c:pt idx="12750">
                  <c:v>25</c:v>
                </c:pt>
                <c:pt idx="12751">
                  <c:v>25</c:v>
                </c:pt>
                <c:pt idx="12752">
                  <c:v>25</c:v>
                </c:pt>
                <c:pt idx="12753">
                  <c:v>25</c:v>
                </c:pt>
                <c:pt idx="12754">
                  <c:v>25</c:v>
                </c:pt>
                <c:pt idx="12755">
                  <c:v>25</c:v>
                </c:pt>
                <c:pt idx="12756">
                  <c:v>25</c:v>
                </c:pt>
                <c:pt idx="12757">
                  <c:v>25</c:v>
                </c:pt>
                <c:pt idx="12758">
                  <c:v>25</c:v>
                </c:pt>
                <c:pt idx="12759">
                  <c:v>25</c:v>
                </c:pt>
                <c:pt idx="12760">
                  <c:v>25</c:v>
                </c:pt>
                <c:pt idx="12761">
                  <c:v>25</c:v>
                </c:pt>
                <c:pt idx="12762">
                  <c:v>25</c:v>
                </c:pt>
                <c:pt idx="12763">
                  <c:v>25</c:v>
                </c:pt>
                <c:pt idx="12764">
                  <c:v>25</c:v>
                </c:pt>
                <c:pt idx="12765">
                  <c:v>25</c:v>
                </c:pt>
                <c:pt idx="12766">
                  <c:v>25</c:v>
                </c:pt>
                <c:pt idx="12767">
                  <c:v>25</c:v>
                </c:pt>
                <c:pt idx="12768">
                  <c:v>25</c:v>
                </c:pt>
                <c:pt idx="12769">
                  <c:v>25</c:v>
                </c:pt>
                <c:pt idx="12770">
                  <c:v>25</c:v>
                </c:pt>
                <c:pt idx="12771">
                  <c:v>25</c:v>
                </c:pt>
                <c:pt idx="12772">
                  <c:v>25</c:v>
                </c:pt>
                <c:pt idx="12773">
                  <c:v>25</c:v>
                </c:pt>
                <c:pt idx="12774">
                  <c:v>25</c:v>
                </c:pt>
                <c:pt idx="12775">
                  <c:v>25</c:v>
                </c:pt>
                <c:pt idx="12776">
                  <c:v>25</c:v>
                </c:pt>
                <c:pt idx="12777">
                  <c:v>25</c:v>
                </c:pt>
                <c:pt idx="12778">
                  <c:v>25</c:v>
                </c:pt>
                <c:pt idx="12779">
                  <c:v>12</c:v>
                </c:pt>
                <c:pt idx="12780">
                  <c:v>12</c:v>
                </c:pt>
                <c:pt idx="12781">
                  <c:v>12</c:v>
                </c:pt>
                <c:pt idx="12782">
                  <c:v>12</c:v>
                </c:pt>
                <c:pt idx="12783">
                  <c:v>12</c:v>
                </c:pt>
                <c:pt idx="12784">
                  <c:v>12</c:v>
                </c:pt>
                <c:pt idx="12785">
                  <c:v>12</c:v>
                </c:pt>
                <c:pt idx="12786">
                  <c:v>12</c:v>
                </c:pt>
                <c:pt idx="12787">
                  <c:v>12</c:v>
                </c:pt>
                <c:pt idx="12788">
                  <c:v>12</c:v>
                </c:pt>
                <c:pt idx="12789">
                  <c:v>12</c:v>
                </c:pt>
                <c:pt idx="12790">
                  <c:v>12</c:v>
                </c:pt>
                <c:pt idx="12791">
                  <c:v>12</c:v>
                </c:pt>
                <c:pt idx="12792">
                  <c:v>12</c:v>
                </c:pt>
                <c:pt idx="12793">
                  <c:v>12</c:v>
                </c:pt>
                <c:pt idx="12794">
                  <c:v>12</c:v>
                </c:pt>
                <c:pt idx="12795">
                  <c:v>12</c:v>
                </c:pt>
                <c:pt idx="12796">
                  <c:v>12</c:v>
                </c:pt>
                <c:pt idx="12797">
                  <c:v>12</c:v>
                </c:pt>
                <c:pt idx="12798">
                  <c:v>12</c:v>
                </c:pt>
                <c:pt idx="12799">
                  <c:v>12</c:v>
                </c:pt>
                <c:pt idx="12800">
                  <c:v>12</c:v>
                </c:pt>
                <c:pt idx="12801">
                  <c:v>12</c:v>
                </c:pt>
                <c:pt idx="12802">
                  <c:v>12</c:v>
                </c:pt>
                <c:pt idx="12803">
                  <c:v>12</c:v>
                </c:pt>
                <c:pt idx="12804">
                  <c:v>12</c:v>
                </c:pt>
                <c:pt idx="12805">
                  <c:v>12</c:v>
                </c:pt>
                <c:pt idx="12806">
                  <c:v>12</c:v>
                </c:pt>
                <c:pt idx="12807">
                  <c:v>12</c:v>
                </c:pt>
                <c:pt idx="12808">
                  <c:v>12</c:v>
                </c:pt>
                <c:pt idx="12809">
                  <c:v>12</c:v>
                </c:pt>
                <c:pt idx="12810">
                  <c:v>12</c:v>
                </c:pt>
                <c:pt idx="12811">
                  <c:v>12</c:v>
                </c:pt>
                <c:pt idx="12812">
                  <c:v>12</c:v>
                </c:pt>
                <c:pt idx="12813">
                  <c:v>12</c:v>
                </c:pt>
                <c:pt idx="12814">
                  <c:v>12</c:v>
                </c:pt>
                <c:pt idx="12815">
                  <c:v>12</c:v>
                </c:pt>
                <c:pt idx="12816">
                  <c:v>12</c:v>
                </c:pt>
                <c:pt idx="12817">
                  <c:v>12</c:v>
                </c:pt>
                <c:pt idx="12818">
                  <c:v>12</c:v>
                </c:pt>
                <c:pt idx="12819">
                  <c:v>12</c:v>
                </c:pt>
                <c:pt idx="12820">
                  <c:v>12</c:v>
                </c:pt>
                <c:pt idx="12821">
                  <c:v>12</c:v>
                </c:pt>
                <c:pt idx="12822">
                  <c:v>12</c:v>
                </c:pt>
                <c:pt idx="12823">
                  <c:v>12</c:v>
                </c:pt>
                <c:pt idx="12824">
                  <c:v>12</c:v>
                </c:pt>
                <c:pt idx="12825">
                  <c:v>12</c:v>
                </c:pt>
                <c:pt idx="12826">
                  <c:v>12</c:v>
                </c:pt>
                <c:pt idx="12827">
                  <c:v>12</c:v>
                </c:pt>
                <c:pt idx="12828">
                  <c:v>12</c:v>
                </c:pt>
                <c:pt idx="12829">
                  <c:v>12</c:v>
                </c:pt>
                <c:pt idx="12830">
                  <c:v>12</c:v>
                </c:pt>
                <c:pt idx="12831">
                  <c:v>12</c:v>
                </c:pt>
                <c:pt idx="12832">
                  <c:v>12</c:v>
                </c:pt>
                <c:pt idx="12833">
                  <c:v>1</c:v>
                </c:pt>
                <c:pt idx="12834">
                  <c:v>1</c:v>
                </c:pt>
                <c:pt idx="12835">
                  <c:v>1</c:v>
                </c:pt>
                <c:pt idx="12836">
                  <c:v>1</c:v>
                </c:pt>
                <c:pt idx="12837">
                  <c:v>1</c:v>
                </c:pt>
                <c:pt idx="12838">
                  <c:v>17</c:v>
                </c:pt>
                <c:pt idx="12839">
                  <c:v>17</c:v>
                </c:pt>
                <c:pt idx="12840">
                  <c:v>17</c:v>
                </c:pt>
                <c:pt idx="12841">
                  <c:v>17</c:v>
                </c:pt>
                <c:pt idx="12842">
                  <c:v>17</c:v>
                </c:pt>
                <c:pt idx="12843">
                  <c:v>17</c:v>
                </c:pt>
                <c:pt idx="12844">
                  <c:v>17</c:v>
                </c:pt>
                <c:pt idx="12845">
                  <c:v>17</c:v>
                </c:pt>
                <c:pt idx="12846">
                  <c:v>17</c:v>
                </c:pt>
                <c:pt idx="12847">
                  <c:v>17</c:v>
                </c:pt>
                <c:pt idx="12848">
                  <c:v>6</c:v>
                </c:pt>
                <c:pt idx="12849">
                  <c:v>6</c:v>
                </c:pt>
                <c:pt idx="12850">
                  <c:v>6</c:v>
                </c:pt>
                <c:pt idx="12851">
                  <c:v>6</c:v>
                </c:pt>
                <c:pt idx="12852">
                  <c:v>6</c:v>
                </c:pt>
                <c:pt idx="12853">
                  <c:v>6</c:v>
                </c:pt>
                <c:pt idx="12854">
                  <c:v>6</c:v>
                </c:pt>
                <c:pt idx="12855">
                  <c:v>6</c:v>
                </c:pt>
                <c:pt idx="12856">
                  <c:v>6</c:v>
                </c:pt>
                <c:pt idx="12857">
                  <c:v>6</c:v>
                </c:pt>
                <c:pt idx="12858">
                  <c:v>6</c:v>
                </c:pt>
                <c:pt idx="12859">
                  <c:v>6</c:v>
                </c:pt>
                <c:pt idx="12860">
                  <c:v>6</c:v>
                </c:pt>
                <c:pt idx="12861">
                  <c:v>6</c:v>
                </c:pt>
                <c:pt idx="12862">
                  <c:v>6</c:v>
                </c:pt>
                <c:pt idx="12863">
                  <c:v>6</c:v>
                </c:pt>
                <c:pt idx="12864">
                  <c:v>6</c:v>
                </c:pt>
                <c:pt idx="12865">
                  <c:v>6</c:v>
                </c:pt>
                <c:pt idx="12866">
                  <c:v>6</c:v>
                </c:pt>
                <c:pt idx="12867">
                  <c:v>6</c:v>
                </c:pt>
                <c:pt idx="12868">
                  <c:v>6</c:v>
                </c:pt>
                <c:pt idx="12869">
                  <c:v>6</c:v>
                </c:pt>
                <c:pt idx="12870">
                  <c:v>6</c:v>
                </c:pt>
                <c:pt idx="12871">
                  <c:v>6</c:v>
                </c:pt>
                <c:pt idx="12872">
                  <c:v>6</c:v>
                </c:pt>
                <c:pt idx="12873">
                  <c:v>6</c:v>
                </c:pt>
                <c:pt idx="12874">
                  <c:v>6</c:v>
                </c:pt>
                <c:pt idx="12875">
                  <c:v>6</c:v>
                </c:pt>
                <c:pt idx="12876">
                  <c:v>6</c:v>
                </c:pt>
                <c:pt idx="12877">
                  <c:v>6</c:v>
                </c:pt>
                <c:pt idx="12878">
                  <c:v>6</c:v>
                </c:pt>
                <c:pt idx="12879">
                  <c:v>6</c:v>
                </c:pt>
                <c:pt idx="12880">
                  <c:v>6</c:v>
                </c:pt>
                <c:pt idx="12881">
                  <c:v>6</c:v>
                </c:pt>
                <c:pt idx="12882">
                  <c:v>6</c:v>
                </c:pt>
                <c:pt idx="12883">
                  <c:v>6</c:v>
                </c:pt>
                <c:pt idx="12884">
                  <c:v>6</c:v>
                </c:pt>
                <c:pt idx="12885">
                  <c:v>6</c:v>
                </c:pt>
                <c:pt idx="12886">
                  <c:v>6</c:v>
                </c:pt>
                <c:pt idx="12887">
                  <c:v>6</c:v>
                </c:pt>
                <c:pt idx="12888">
                  <c:v>6</c:v>
                </c:pt>
                <c:pt idx="12889">
                  <c:v>6</c:v>
                </c:pt>
                <c:pt idx="12890">
                  <c:v>6</c:v>
                </c:pt>
                <c:pt idx="12891">
                  <c:v>6</c:v>
                </c:pt>
                <c:pt idx="12892">
                  <c:v>6</c:v>
                </c:pt>
                <c:pt idx="12893">
                  <c:v>6</c:v>
                </c:pt>
                <c:pt idx="12894">
                  <c:v>6</c:v>
                </c:pt>
                <c:pt idx="12895">
                  <c:v>6</c:v>
                </c:pt>
                <c:pt idx="12896">
                  <c:v>6</c:v>
                </c:pt>
                <c:pt idx="12897">
                  <c:v>6</c:v>
                </c:pt>
                <c:pt idx="12898">
                  <c:v>6</c:v>
                </c:pt>
                <c:pt idx="12899">
                  <c:v>6</c:v>
                </c:pt>
                <c:pt idx="12900">
                  <c:v>6</c:v>
                </c:pt>
                <c:pt idx="12901">
                  <c:v>6</c:v>
                </c:pt>
                <c:pt idx="12902">
                  <c:v>6</c:v>
                </c:pt>
                <c:pt idx="12903">
                  <c:v>6</c:v>
                </c:pt>
                <c:pt idx="12904">
                  <c:v>6</c:v>
                </c:pt>
                <c:pt idx="12905">
                  <c:v>6</c:v>
                </c:pt>
                <c:pt idx="12906">
                  <c:v>6</c:v>
                </c:pt>
                <c:pt idx="12907">
                  <c:v>6</c:v>
                </c:pt>
                <c:pt idx="12908">
                  <c:v>6</c:v>
                </c:pt>
                <c:pt idx="12909">
                  <c:v>6</c:v>
                </c:pt>
                <c:pt idx="12910">
                  <c:v>6</c:v>
                </c:pt>
                <c:pt idx="12911">
                  <c:v>6</c:v>
                </c:pt>
                <c:pt idx="12912">
                  <c:v>6</c:v>
                </c:pt>
                <c:pt idx="12913">
                  <c:v>6</c:v>
                </c:pt>
                <c:pt idx="12914">
                  <c:v>6</c:v>
                </c:pt>
                <c:pt idx="12915">
                  <c:v>6</c:v>
                </c:pt>
                <c:pt idx="12916">
                  <c:v>6</c:v>
                </c:pt>
                <c:pt idx="12917">
                  <c:v>6</c:v>
                </c:pt>
                <c:pt idx="12918">
                  <c:v>6</c:v>
                </c:pt>
                <c:pt idx="12919">
                  <c:v>6</c:v>
                </c:pt>
                <c:pt idx="12920">
                  <c:v>6</c:v>
                </c:pt>
                <c:pt idx="12921">
                  <c:v>6</c:v>
                </c:pt>
                <c:pt idx="12922">
                  <c:v>6</c:v>
                </c:pt>
                <c:pt idx="12923">
                  <c:v>6</c:v>
                </c:pt>
                <c:pt idx="12924">
                  <c:v>6</c:v>
                </c:pt>
                <c:pt idx="12925">
                  <c:v>6</c:v>
                </c:pt>
                <c:pt idx="12926">
                  <c:v>6</c:v>
                </c:pt>
                <c:pt idx="12927">
                  <c:v>6</c:v>
                </c:pt>
                <c:pt idx="12928">
                  <c:v>6</c:v>
                </c:pt>
                <c:pt idx="12929">
                  <c:v>6</c:v>
                </c:pt>
                <c:pt idx="12930">
                  <c:v>6</c:v>
                </c:pt>
                <c:pt idx="12931">
                  <c:v>6</c:v>
                </c:pt>
                <c:pt idx="12932">
                  <c:v>6</c:v>
                </c:pt>
                <c:pt idx="12933">
                  <c:v>6</c:v>
                </c:pt>
                <c:pt idx="12934">
                  <c:v>6</c:v>
                </c:pt>
                <c:pt idx="12935">
                  <c:v>6</c:v>
                </c:pt>
                <c:pt idx="12936">
                  <c:v>6</c:v>
                </c:pt>
                <c:pt idx="12937">
                  <c:v>6</c:v>
                </c:pt>
                <c:pt idx="12938">
                  <c:v>6</c:v>
                </c:pt>
                <c:pt idx="12939">
                  <c:v>6</c:v>
                </c:pt>
                <c:pt idx="12940">
                  <c:v>6</c:v>
                </c:pt>
                <c:pt idx="12941">
                  <c:v>6</c:v>
                </c:pt>
                <c:pt idx="12942">
                  <c:v>6</c:v>
                </c:pt>
                <c:pt idx="12943">
                  <c:v>6</c:v>
                </c:pt>
                <c:pt idx="12944">
                  <c:v>6</c:v>
                </c:pt>
                <c:pt idx="12945">
                  <c:v>6</c:v>
                </c:pt>
                <c:pt idx="12946">
                  <c:v>6</c:v>
                </c:pt>
                <c:pt idx="12947">
                  <c:v>6</c:v>
                </c:pt>
                <c:pt idx="12948">
                  <c:v>6</c:v>
                </c:pt>
                <c:pt idx="12949">
                  <c:v>6</c:v>
                </c:pt>
                <c:pt idx="12950">
                  <c:v>6</c:v>
                </c:pt>
                <c:pt idx="12951">
                  <c:v>6</c:v>
                </c:pt>
                <c:pt idx="12952">
                  <c:v>6</c:v>
                </c:pt>
                <c:pt idx="12953">
                  <c:v>6</c:v>
                </c:pt>
                <c:pt idx="12954">
                  <c:v>6</c:v>
                </c:pt>
                <c:pt idx="12955">
                  <c:v>6</c:v>
                </c:pt>
                <c:pt idx="12956">
                  <c:v>6</c:v>
                </c:pt>
                <c:pt idx="12957">
                  <c:v>6</c:v>
                </c:pt>
                <c:pt idx="12958">
                  <c:v>7</c:v>
                </c:pt>
                <c:pt idx="12959">
                  <c:v>7</c:v>
                </c:pt>
                <c:pt idx="12960">
                  <c:v>7</c:v>
                </c:pt>
                <c:pt idx="12961">
                  <c:v>7</c:v>
                </c:pt>
                <c:pt idx="12962">
                  <c:v>7</c:v>
                </c:pt>
                <c:pt idx="12963">
                  <c:v>7</c:v>
                </c:pt>
                <c:pt idx="12964">
                  <c:v>7</c:v>
                </c:pt>
                <c:pt idx="12965">
                  <c:v>7</c:v>
                </c:pt>
                <c:pt idx="12966">
                  <c:v>7</c:v>
                </c:pt>
                <c:pt idx="12967">
                  <c:v>7</c:v>
                </c:pt>
                <c:pt idx="12968">
                  <c:v>6</c:v>
                </c:pt>
                <c:pt idx="12969">
                  <c:v>6</c:v>
                </c:pt>
                <c:pt idx="12970">
                  <c:v>6</c:v>
                </c:pt>
                <c:pt idx="12971">
                  <c:v>6</c:v>
                </c:pt>
                <c:pt idx="12972">
                  <c:v>6</c:v>
                </c:pt>
                <c:pt idx="12973">
                  <c:v>6</c:v>
                </c:pt>
                <c:pt idx="12974">
                  <c:v>6</c:v>
                </c:pt>
                <c:pt idx="12975">
                  <c:v>6</c:v>
                </c:pt>
                <c:pt idx="12976">
                  <c:v>6</c:v>
                </c:pt>
                <c:pt idx="12977">
                  <c:v>6</c:v>
                </c:pt>
                <c:pt idx="12978">
                  <c:v>17</c:v>
                </c:pt>
                <c:pt idx="12979">
                  <c:v>17</c:v>
                </c:pt>
                <c:pt idx="12980">
                  <c:v>17</c:v>
                </c:pt>
                <c:pt idx="12981">
                  <c:v>17</c:v>
                </c:pt>
                <c:pt idx="12982">
                  <c:v>17</c:v>
                </c:pt>
                <c:pt idx="12983">
                  <c:v>17</c:v>
                </c:pt>
                <c:pt idx="12984">
                  <c:v>17</c:v>
                </c:pt>
                <c:pt idx="12985">
                  <c:v>17</c:v>
                </c:pt>
                <c:pt idx="12986">
                  <c:v>17</c:v>
                </c:pt>
                <c:pt idx="12987">
                  <c:v>17</c:v>
                </c:pt>
                <c:pt idx="12988">
                  <c:v>17</c:v>
                </c:pt>
                <c:pt idx="12989">
                  <c:v>17</c:v>
                </c:pt>
                <c:pt idx="12990">
                  <c:v>17</c:v>
                </c:pt>
                <c:pt idx="12991">
                  <c:v>17</c:v>
                </c:pt>
                <c:pt idx="12992">
                  <c:v>17</c:v>
                </c:pt>
                <c:pt idx="12993">
                  <c:v>17</c:v>
                </c:pt>
                <c:pt idx="12994">
                  <c:v>17</c:v>
                </c:pt>
                <c:pt idx="12995">
                  <c:v>17</c:v>
                </c:pt>
                <c:pt idx="12996">
                  <c:v>17</c:v>
                </c:pt>
                <c:pt idx="12997">
                  <c:v>17</c:v>
                </c:pt>
                <c:pt idx="12998">
                  <c:v>10</c:v>
                </c:pt>
                <c:pt idx="12999">
                  <c:v>10</c:v>
                </c:pt>
                <c:pt idx="13000">
                  <c:v>10</c:v>
                </c:pt>
                <c:pt idx="13001">
                  <c:v>10</c:v>
                </c:pt>
                <c:pt idx="13002">
                  <c:v>10</c:v>
                </c:pt>
                <c:pt idx="13003">
                  <c:v>10</c:v>
                </c:pt>
                <c:pt idx="13004">
                  <c:v>10</c:v>
                </c:pt>
                <c:pt idx="13005">
                  <c:v>10</c:v>
                </c:pt>
                <c:pt idx="13006">
                  <c:v>10</c:v>
                </c:pt>
                <c:pt idx="13007">
                  <c:v>10</c:v>
                </c:pt>
                <c:pt idx="13008">
                  <c:v>10</c:v>
                </c:pt>
                <c:pt idx="13009">
                  <c:v>10</c:v>
                </c:pt>
                <c:pt idx="13010">
                  <c:v>10</c:v>
                </c:pt>
                <c:pt idx="13011">
                  <c:v>1</c:v>
                </c:pt>
                <c:pt idx="13012">
                  <c:v>1</c:v>
                </c:pt>
                <c:pt idx="13013">
                  <c:v>1</c:v>
                </c:pt>
                <c:pt idx="13014">
                  <c:v>1</c:v>
                </c:pt>
                <c:pt idx="13015">
                  <c:v>1</c:v>
                </c:pt>
                <c:pt idx="13016">
                  <c:v>18</c:v>
                </c:pt>
                <c:pt idx="13017">
                  <c:v>18</c:v>
                </c:pt>
                <c:pt idx="13018">
                  <c:v>18</c:v>
                </c:pt>
                <c:pt idx="13019">
                  <c:v>18</c:v>
                </c:pt>
                <c:pt idx="13020">
                  <c:v>18</c:v>
                </c:pt>
                <c:pt idx="13021">
                  <c:v>18</c:v>
                </c:pt>
                <c:pt idx="13022">
                  <c:v>18</c:v>
                </c:pt>
                <c:pt idx="13023">
                  <c:v>18</c:v>
                </c:pt>
                <c:pt idx="13024">
                  <c:v>1</c:v>
                </c:pt>
                <c:pt idx="13025">
                  <c:v>1</c:v>
                </c:pt>
                <c:pt idx="13026">
                  <c:v>1</c:v>
                </c:pt>
                <c:pt idx="13027">
                  <c:v>1</c:v>
                </c:pt>
                <c:pt idx="13028">
                  <c:v>1</c:v>
                </c:pt>
                <c:pt idx="13029">
                  <c:v>1</c:v>
                </c:pt>
                <c:pt idx="13030">
                  <c:v>18</c:v>
                </c:pt>
                <c:pt idx="13031">
                  <c:v>18</c:v>
                </c:pt>
                <c:pt idx="13032">
                  <c:v>18</c:v>
                </c:pt>
                <c:pt idx="13033">
                  <c:v>18</c:v>
                </c:pt>
                <c:pt idx="13034">
                  <c:v>18</c:v>
                </c:pt>
                <c:pt idx="13035">
                  <c:v>18</c:v>
                </c:pt>
                <c:pt idx="13036">
                  <c:v>18</c:v>
                </c:pt>
                <c:pt idx="13037">
                  <c:v>18</c:v>
                </c:pt>
                <c:pt idx="13038">
                  <c:v>18</c:v>
                </c:pt>
                <c:pt idx="13039">
                  <c:v>14</c:v>
                </c:pt>
                <c:pt idx="13040">
                  <c:v>14</c:v>
                </c:pt>
                <c:pt idx="13041">
                  <c:v>14</c:v>
                </c:pt>
                <c:pt idx="13042">
                  <c:v>14</c:v>
                </c:pt>
                <c:pt idx="13043">
                  <c:v>14</c:v>
                </c:pt>
                <c:pt idx="13044">
                  <c:v>14</c:v>
                </c:pt>
                <c:pt idx="13045">
                  <c:v>14</c:v>
                </c:pt>
                <c:pt idx="13046">
                  <c:v>14</c:v>
                </c:pt>
                <c:pt idx="13047">
                  <c:v>14</c:v>
                </c:pt>
                <c:pt idx="13048">
                  <c:v>14</c:v>
                </c:pt>
                <c:pt idx="13049">
                  <c:v>14</c:v>
                </c:pt>
                <c:pt idx="13050">
                  <c:v>14</c:v>
                </c:pt>
                <c:pt idx="13051">
                  <c:v>14</c:v>
                </c:pt>
                <c:pt idx="13052">
                  <c:v>14</c:v>
                </c:pt>
                <c:pt idx="13053">
                  <c:v>14</c:v>
                </c:pt>
                <c:pt idx="13054">
                  <c:v>14</c:v>
                </c:pt>
                <c:pt idx="13055">
                  <c:v>14</c:v>
                </c:pt>
                <c:pt idx="13056">
                  <c:v>14</c:v>
                </c:pt>
                <c:pt idx="13057">
                  <c:v>14</c:v>
                </c:pt>
                <c:pt idx="13058">
                  <c:v>14</c:v>
                </c:pt>
                <c:pt idx="13059">
                  <c:v>15</c:v>
                </c:pt>
                <c:pt idx="13060">
                  <c:v>15</c:v>
                </c:pt>
                <c:pt idx="13061">
                  <c:v>15</c:v>
                </c:pt>
                <c:pt idx="13062">
                  <c:v>15</c:v>
                </c:pt>
                <c:pt idx="13063">
                  <c:v>15</c:v>
                </c:pt>
                <c:pt idx="13064">
                  <c:v>15</c:v>
                </c:pt>
                <c:pt idx="13065">
                  <c:v>15</c:v>
                </c:pt>
                <c:pt idx="13066">
                  <c:v>15</c:v>
                </c:pt>
                <c:pt idx="13067">
                  <c:v>15</c:v>
                </c:pt>
                <c:pt idx="13068">
                  <c:v>15</c:v>
                </c:pt>
                <c:pt idx="13069">
                  <c:v>14</c:v>
                </c:pt>
                <c:pt idx="13070">
                  <c:v>14</c:v>
                </c:pt>
                <c:pt idx="13071">
                  <c:v>14</c:v>
                </c:pt>
                <c:pt idx="13072">
                  <c:v>14</c:v>
                </c:pt>
                <c:pt idx="13073">
                  <c:v>14</c:v>
                </c:pt>
                <c:pt idx="13074">
                  <c:v>14</c:v>
                </c:pt>
                <c:pt idx="13075">
                  <c:v>14</c:v>
                </c:pt>
                <c:pt idx="13076">
                  <c:v>14</c:v>
                </c:pt>
                <c:pt idx="13077">
                  <c:v>14</c:v>
                </c:pt>
                <c:pt idx="13078">
                  <c:v>14</c:v>
                </c:pt>
                <c:pt idx="13079">
                  <c:v>14</c:v>
                </c:pt>
                <c:pt idx="13080">
                  <c:v>14</c:v>
                </c:pt>
                <c:pt idx="13081">
                  <c:v>14</c:v>
                </c:pt>
                <c:pt idx="13082">
                  <c:v>14</c:v>
                </c:pt>
                <c:pt idx="13083">
                  <c:v>14</c:v>
                </c:pt>
                <c:pt idx="13084">
                  <c:v>14</c:v>
                </c:pt>
                <c:pt idx="13085">
                  <c:v>14</c:v>
                </c:pt>
                <c:pt idx="13086">
                  <c:v>14</c:v>
                </c:pt>
                <c:pt idx="13087">
                  <c:v>14</c:v>
                </c:pt>
                <c:pt idx="13088">
                  <c:v>14</c:v>
                </c:pt>
                <c:pt idx="13089">
                  <c:v>14</c:v>
                </c:pt>
                <c:pt idx="13090">
                  <c:v>14</c:v>
                </c:pt>
                <c:pt idx="13091">
                  <c:v>14</c:v>
                </c:pt>
                <c:pt idx="13092">
                  <c:v>14</c:v>
                </c:pt>
                <c:pt idx="13093">
                  <c:v>14</c:v>
                </c:pt>
                <c:pt idx="13094">
                  <c:v>14</c:v>
                </c:pt>
                <c:pt idx="13095">
                  <c:v>14</c:v>
                </c:pt>
                <c:pt idx="13096">
                  <c:v>14</c:v>
                </c:pt>
                <c:pt idx="13097">
                  <c:v>14</c:v>
                </c:pt>
                <c:pt idx="13098">
                  <c:v>14</c:v>
                </c:pt>
                <c:pt idx="13099">
                  <c:v>14</c:v>
                </c:pt>
                <c:pt idx="13100">
                  <c:v>14</c:v>
                </c:pt>
                <c:pt idx="13101">
                  <c:v>14</c:v>
                </c:pt>
                <c:pt idx="13102">
                  <c:v>14</c:v>
                </c:pt>
                <c:pt idx="13103">
                  <c:v>14</c:v>
                </c:pt>
                <c:pt idx="13104">
                  <c:v>14</c:v>
                </c:pt>
                <c:pt idx="13105">
                  <c:v>14</c:v>
                </c:pt>
                <c:pt idx="13106">
                  <c:v>14</c:v>
                </c:pt>
                <c:pt idx="13107">
                  <c:v>14</c:v>
                </c:pt>
                <c:pt idx="13108">
                  <c:v>14</c:v>
                </c:pt>
                <c:pt idx="13109">
                  <c:v>32</c:v>
                </c:pt>
                <c:pt idx="13110">
                  <c:v>32</c:v>
                </c:pt>
                <c:pt idx="13111">
                  <c:v>32</c:v>
                </c:pt>
                <c:pt idx="13112">
                  <c:v>32</c:v>
                </c:pt>
                <c:pt idx="13113">
                  <c:v>32</c:v>
                </c:pt>
                <c:pt idx="13114">
                  <c:v>32</c:v>
                </c:pt>
                <c:pt idx="13115">
                  <c:v>32</c:v>
                </c:pt>
                <c:pt idx="13116">
                  <c:v>32</c:v>
                </c:pt>
                <c:pt idx="13117">
                  <c:v>32</c:v>
                </c:pt>
                <c:pt idx="13118">
                  <c:v>32</c:v>
                </c:pt>
                <c:pt idx="13119">
                  <c:v>30</c:v>
                </c:pt>
                <c:pt idx="13120">
                  <c:v>30</c:v>
                </c:pt>
                <c:pt idx="13121">
                  <c:v>30</c:v>
                </c:pt>
                <c:pt idx="13122">
                  <c:v>30</c:v>
                </c:pt>
                <c:pt idx="13123">
                  <c:v>30</c:v>
                </c:pt>
                <c:pt idx="13124">
                  <c:v>30</c:v>
                </c:pt>
                <c:pt idx="13125">
                  <c:v>30</c:v>
                </c:pt>
                <c:pt idx="13126">
                  <c:v>30</c:v>
                </c:pt>
                <c:pt idx="13127">
                  <c:v>30</c:v>
                </c:pt>
                <c:pt idx="13128">
                  <c:v>30</c:v>
                </c:pt>
                <c:pt idx="13129">
                  <c:v>29</c:v>
                </c:pt>
                <c:pt idx="13130">
                  <c:v>29</c:v>
                </c:pt>
                <c:pt idx="13131">
                  <c:v>29</c:v>
                </c:pt>
                <c:pt idx="13132">
                  <c:v>29</c:v>
                </c:pt>
                <c:pt idx="13133">
                  <c:v>29</c:v>
                </c:pt>
                <c:pt idx="13134">
                  <c:v>29</c:v>
                </c:pt>
                <c:pt idx="13135">
                  <c:v>29</c:v>
                </c:pt>
                <c:pt idx="13136">
                  <c:v>29</c:v>
                </c:pt>
                <c:pt idx="13137">
                  <c:v>29</c:v>
                </c:pt>
                <c:pt idx="13138">
                  <c:v>29</c:v>
                </c:pt>
                <c:pt idx="13139">
                  <c:v>28</c:v>
                </c:pt>
                <c:pt idx="13140">
                  <c:v>28</c:v>
                </c:pt>
                <c:pt idx="13141">
                  <c:v>28</c:v>
                </c:pt>
                <c:pt idx="13142">
                  <c:v>28</c:v>
                </c:pt>
                <c:pt idx="13143">
                  <c:v>28</c:v>
                </c:pt>
                <c:pt idx="13144">
                  <c:v>28</c:v>
                </c:pt>
                <c:pt idx="13145">
                  <c:v>28</c:v>
                </c:pt>
                <c:pt idx="13146">
                  <c:v>28</c:v>
                </c:pt>
                <c:pt idx="13147">
                  <c:v>28</c:v>
                </c:pt>
                <c:pt idx="13148">
                  <c:v>28</c:v>
                </c:pt>
                <c:pt idx="13149">
                  <c:v>28</c:v>
                </c:pt>
                <c:pt idx="13150">
                  <c:v>28</c:v>
                </c:pt>
                <c:pt idx="13151">
                  <c:v>28</c:v>
                </c:pt>
                <c:pt idx="13152">
                  <c:v>28</c:v>
                </c:pt>
                <c:pt idx="13153">
                  <c:v>28</c:v>
                </c:pt>
                <c:pt idx="13154">
                  <c:v>28</c:v>
                </c:pt>
                <c:pt idx="13155">
                  <c:v>28</c:v>
                </c:pt>
                <c:pt idx="13156">
                  <c:v>28</c:v>
                </c:pt>
                <c:pt idx="13157">
                  <c:v>28</c:v>
                </c:pt>
                <c:pt idx="13158">
                  <c:v>28</c:v>
                </c:pt>
                <c:pt idx="13159">
                  <c:v>27</c:v>
                </c:pt>
                <c:pt idx="13160">
                  <c:v>27</c:v>
                </c:pt>
                <c:pt idx="13161">
                  <c:v>27</c:v>
                </c:pt>
                <c:pt idx="13162">
                  <c:v>27</c:v>
                </c:pt>
                <c:pt idx="13163">
                  <c:v>27</c:v>
                </c:pt>
                <c:pt idx="13164">
                  <c:v>27</c:v>
                </c:pt>
                <c:pt idx="13165">
                  <c:v>27</c:v>
                </c:pt>
                <c:pt idx="13166">
                  <c:v>27</c:v>
                </c:pt>
                <c:pt idx="13167">
                  <c:v>27</c:v>
                </c:pt>
                <c:pt idx="13168">
                  <c:v>27</c:v>
                </c:pt>
                <c:pt idx="13169">
                  <c:v>27</c:v>
                </c:pt>
                <c:pt idx="13170">
                  <c:v>27</c:v>
                </c:pt>
                <c:pt idx="13171">
                  <c:v>27</c:v>
                </c:pt>
                <c:pt idx="13172">
                  <c:v>27</c:v>
                </c:pt>
                <c:pt idx="13173">
                  <c:v>27</c:v>
                </c:pt>
                <c:pt idx="13174">
                  <c:v>27</c:v>
                </c:pt>
                <c:pt idx="13175">
                  <c:v>27</c:v>
                </c:pt>
                <c:pt idx="13176">
                  <c:v>27</c:v>
                </c:pt>
                <c:pt idx="13177">
                  <c:v>27</c:v>
                </c:pt>
                <c:pt idx="13178">
                  <c:v>27</c:v>
                </c:pt>
                <c:pt idx="13179">
                  <c:v>27</c:v>
                </c:pt>
                <c:pt idx="13180">
                  <c:v>27</c:v>
                </c:pt>
                <c:pt idx="13181">
                  <c:v>27</c:v>
                </c:pt>
                <c:pt idx="13182">
                  <c:v>27</c:v>
                </c:pt>
                <c:pt idx="13183">
                  <c:v>27</c:v>
                </c:pt>
                <c:pt idx="13184">
                  <c:v>27</c:v>
                </c:pt>
                <c:pt idx="13185">
                  <c:v>27</c:v>
                </c:pt>
                <c:pt idx="13186">
                  <c:v>27</c:v>
                </c:pt>
                <c:pt idx="13187">
                  <c:v>27</c:v>
                </c:pt>
                <c:pt idx="13188">
                  <c:v>27</c:v>
                </c:pt>
                <c:pt idx="13189">
                  <c:v>26</c:v>
                </c:pt>
                <c:pt idx="13190">
                  <c:v>26</c:v>
                </c:pt>
                <c:pt idx="13191">
                  <c:v>26</c:v>
                </c:pt>
                <c:pt idx="13192">
                  <c:v>26</c:v>
                </c:pt>
                <c:pt idx="13193">
                  <c:v>26</c:v>
                </c:pt>
                <c:pt idx="13194">
                  <c:v>26</c:v>
                </c:pt>
                <c:pt idx="13195">
                  <c:v>26</c:v>
                </c:pt>
                <c:pt idx="13196">
                  <c:v>26</c:v>
                </c:pt>
                <c:pt idx="13197">
                  <c:v>26</c:v>
                </c:pt>
                <c:pt idx="13198">
                  <c:v>26</c:v>
                </c:pt>
                <c:pt idx="13199">
                  <c:v>25</c:v>
                </c:pt>
                <c:pt idx="13200">
                  <c:v>25</c:v>
                </c:pt>
                <c:pt idx="13201">
                  <c:v>25</c:v>
                </c:pt>
                <c:pt idx="13202">
                  <c:v>25</c:v>
                </c:pt>
                <c:pt idx="13203">
                  <c:v>25</c:v>
                </c:pt>
                <c:pt idx="13204">
                  <c:v>25</c:v>
                </c:pt>
                <c:pt idx="13205">
                  <c:v>25</c:v>
                </c:pt>
                <c:pt idx="13206">
                  <c:v>25</c:v>
                </c:pt>
                <c:pt idx="13207">
                  <c:v>25</c:v>
                </c:pt>
                <c:pt idx="13208">
                  <c:v>25</c:v>
                </c:pt>
                <c:pt idx="13209">
                  <c:v>24</c:v>
                </c:pt>
                <c:pt idx="13210">
                  <c:v>24</c:v>
                </c:pt>
                <c:pt idx="13211">
                  <c:v>24</c:v>
                </c:pt>
                <c:pt idx="13212">
                  <c:v>24</c:v>
                </c:pt>
                <c:pt idx="13213">
                  <c:v>24</c:v>
                </c:pt>
                <c:pt idx="13214">
                  <c:v>24</c:v>
                </c:pt>
                <c:pt idx="13215">
                  <c:v>24</c:v>
                </c:pt>
                <c:pt idx="13216">
                  <c:v>24</c:v>
                </c:pt>
                <c:pt idx="13217">
                  <c:v>24</c:v>
                </c:pt>
                <c:pt idx="13218">
                  <c:v>24</c:v>
                </c:pt>
                <c:pt idx="13219">
                  <c:v>13</c:v>
                </c:pt>
                <c:pt idx="13220">
                  <c:v>13</c:v>
                </c:pt>
                <c:pt idx="13221">
                  <c:v>13</c:v>
                </c:pt>
                <c:pt idx="13222">
                  <c:v>13</c:v>
                </c:pt>
                <c:pt idx="13223">
                  <c:v>13</c:v>
                </c:pt>
                <c:pt idx="13224">
                  <c:v>13</c:v>
                </c:pt>
                <c:pt idx="13225">
                  <c:v>13</c:v>
                </c:pt>
                <c:pt idx="13226">
                  <c:v>13</c:v>
                </c:pt>
                <c:pt idx="13227">
                  <c:v>13</c:v>
                </c:pt>
                <c:pt idx="13228">
                  <c:v>13</c:v>
                </c:pt>
                <c:pt idx="13229">
                  <c:v>13</c:v>
                </c:pt>
                <c:pt idx="13230">
                  <c:v>13</c:v>
                </c:pt>
                <c:pt idx="13231">
                  <c:v>1</c:v>
                </c:pt>
                <c:pt idx="13232">
                  <c:v>1</c:v>
                </c:pt>
                <c:pt idx="13233">
                  <c:v>1</c:v>
                </c:pt>
                <c:pt idx="13234">
                  <c:v>18</c:v>
                </c:pt>
                <c:pt idx="13235">
                  <c:v>18</c:v>
                </c:pt>
                <c:pt idx="13236">
                  <c:v>18</c:v>
                </c:pt>
                <c:pt idx="13237">
                  <c:v>18</c:v>
                </c:pt>
                <c:pt idx="13238">
                  <c:v>18</c:v>
                </c:pt>
                <c:pt idx="13239">
                  <c:v>18</c:v>
                </c:pt>
                <c:pt idx="13240">
                  <c:v>18</c:v>
                </c:pt>
                <c:pt idx="13241">
                  <c:v>18</c:v>
                </c:pt>
                <c:pt idx="13242">
                  <c:v>17</c:v>
                </c:pt>
                <c:pt idx="13243">
                  <c:v>17</c:v>
                </c:pt>
                <c:pt idx="13244">
                  <c:v>17</c:v>
                </c:pt>
                <c:pt idx="13245">
                  <c:v>17</c:v>
                </c:pt>
                <c:pt idx="13246">
                  <c:v>17</c:v>
                </c:pt>
                <c:pt idx="13247">
                  <c:v>17</c:v>
                </c:pt>
                <c:pt idx="13248">
                  <c:v>17</c:v>
                </c:pt>
                <c:pt idx="13249">
                  <c:v>17</c:v>
                </c:pt>
                <c:pt idx="13250">
                  <c:v>17</c:v>
                </c:pt>
                <c:pt idx="13251">
                  <c:v>17</c:v>
                </c:pt>
                <c:pt idx="13252">
                  <c:v>14</c:v>
                </c:pt>
                <c:pt idx="13253">
                  <c:v>14</c:v>
                </c:pt>
                <c:pt idx="13254">
                  <c:v>14</c:v>
                </c:pt>
                <c:pt idx="13255">
                  <c:v>14</c:v>
                </c:pt>
                <c:pt idx="13256">
                  <c:v>14</c:v>
                </c:pt>
                <c:pt idx="13257">
                  <c:v>14</c:v>
                </c:pt>
                <c:pt idx="13258">
                  <c:v>14</c:v>
                </c:pt>
                <c:pt idx="13259">
                  <c:v>14</c:v>
                </c:pt>
                <c:pt idx="13260">
                  <c:v>14</c:v>
                </c:pt>
                <c:pt idx="13261">
                  <c:v>14</c:v>
                </c:pt>
                <c:pt idx="13262">
                  <c:v>14</c:v>
                </c:pt>
                <c:pt idx="13263">
                  <c:v>14</c:v>
                </c:pt>
                <c:pt idx="13264">
                  <c:v>14</c:v>
                </c:pt>
                <c:pt idx="13265">
                  <c:v>14</c:v>
                </c:pt>
                <c:pt idx="13266">
                  <c:v>14</c:v>
                </c:pt>
                <c:pt idx="13267">
                  <c:v>14</c:v>
                </c:pt>
                <c:pt idx="13268">
                  <c:v>14</c:v>
                </c:pt>
                <c:pt idx="13269">
                  <c:v>14</c:v>
                </c:pt>
                <c:pt idx="13270">
                  <c:v>14</c:v>
                </c:pt>
                <c:pt idx="13271">
                  <c:v>14</c:v>
                </c:pt>
                <c:pt idx="13272">
                  <c:v>13</c:v>
                </c:pt>
                <c:pt idx="13273">
                  <c:v>13</c:v>
                </c:pt>
                <c:pt idx="13274">
                  <c:v>13</c:v>
                </c:pt>
                <c:pt idx="13275">
                  <c:v>13</c:v>
                </c:pt>
                <c:pt idx="13276">
                  <c:v>13</c:v>
                </c:pt>
                <c:pt idx="13277">
                  <c:v>13</c:v>
                </c:pt>
                <c:pt idx="13278">
                  <c:v>13</c:v>
                </c:pt>
                <c:pt idx="13279">
                  <c:v>13</c:v>
                </c:pt>
                <c:pt idx="13280">
                  <c:v>13</c:v>
                </c:pt>
                <c:pt idx="13281">
                  <c:v>13</c:v>
                </c:pt>
                <c:pt idx="13282">
                  <c:v>13</c:v>
                </c:pt>
                <c:pt idx="13283">
                  <c:v>13</c:v>
                </c:pt>
                <c:pt idx="13284">
                  <c:v>13</c:v>
                </c:pt>
                <c:pt idx="13285">
                  <c:v>13</c:v>
                </c:pt>
                <c:pt idx="13286">
                  <c:v>13</c:v>
                </c:pt>
                <c:pt idx="13287">
                  <c:v>13</c:v>
                </c:pt>
                <c:pt idx="13288">
                  <c:v>13</c:v>
                </c:pt>
                <c:pt idx="13289">
                  <c:v>13</c:v>
                </c:pt>
                <c:pt idx="13290">
                  <c:v>13</c:v>
                </c:pt>
                <c:pt idx="13291">
                  <c:v>13</c:v>
                </c:pt>
                <c:pt idx="13292">
                  <c:v>13</c:v>
                </c:pt>
                <c:pt idx="13293">
                  <c:v>13</c:v>
                </c:pt>
                <c:pt idx="13294">
                  <c:v>13</c:v>
                </c:pt>
                <c:pt idx="13295">
                  <c:v>13</c:v>
                </c:pt>
                <c:pt idx="13296">
                  <c:v>13</c:v>
                </c:pt>
                <c:pt idx="13297">
                  <c:v>13</c:v>
                </c:pt>
                <c:pt idx="13298">
                  <c:v>13</c:v>
                </c:pt>
                <c:pt idx="13299">
                  <c:v>13</c:v>
                </c:pt>
                <c:pt idx="13300">
                  <c:v>13</c:v>
                </c:pt>
                <c:pt idx="13301">
                  <c:v>13</c:v>
                </c:pt>
                <c:pt idx="13302">
                  <c:v>13</c:v>
                </c:pt>
                <c:pt idx="13303">
                  <c:v>13</c:v>
                </c:pt>
                <c:pt idx="13304">
                  <c:v>13</c:v>
                </c:pt>
                <c:pt idx="13305">
                  <c:v>13</c:v>
                </c:pt>
                <c:pt idx="13306">
                  <c:v>13</c:v>
                </c:pt>
                <c:pt idx="13307">
                  <c:v>13</c:v>
                </c:pt>
                <c:pt idx="13308">
                  <c:v>13</c:v>
                </c:pt>
                <c:pt idx="13309">
                  <c:v>13</c:v>
                </c:pt>
                <c:pt idx="13310">
                  <c:v>13</c:v>
                </c:pt>
                <c:pt idx="13311">
                  <c:v>13</c:v>
                </c:pt>
                <c:pt idx="13312">
                  <c:v>13</c:v>
                </c:pt>
                <c:pt idx="13313">
                  <c:v>13</c:v>
                </c:pt>
                <c:pt idx="13314">
                  <c:v>13</c:v>
                </c:pt>
                <c:pt idx="13315">
                  <c:v>13</c:v>
                </c:pt>
                <c:pt idx="13316">
                  <c:v>13</c:v>
                </c:pt>
                <c:pt idx="13317">
                  <c:v>13</c:v>
                </c:pt>
                <c:pt idx="13318">
                  <c:v>13</c:v>
                </c:pt>
                <c:pt idx="13319">
                  <c:v>13</c:v>
                </c:pt>
                <c:pt idx="13320">
                  <c:v>13</c:v>
                </c:pt>
                <c:pt idx="13321">
                  <c:v>13</c:v>
                </c:pt>
                <c:pt idx="13322">
                  <c:v>31</c:v>
                </c:pt>
                <c:pt idx="13323">
                  <c:v>31</c:v>
                </c:pt>
                <c:pt idx="13324">
                  <c:v>31</c:v>
                </c:pt>
                <c:pt idx="13325">
                  <c:v>31</c:v>
                </c:pt>
                <c:pt idx="13326">
                  <c:v>31</c:v>
                </c:pt>
                <c:pt idx="13327">
                  <c:v>31</c:v>
                </c:pt>
                <c:pt idx="13328">
                  <c:v>31</c:v>
                </c:pt>
                <c:pt idx="13329">
                  <c:v>31</c:v>
                </c:pt>
                <c:pt idx="13330">
                  <c:v>31</c:v>
                </c:pt>
                <c:pt idx="13331">
                  <c:v>31</c:v>
                </c:pt>
                <c:pt idx="13332">
                  <c:v>31</c:v>
                </c:pt>
                <c:pt idx="13333">
                  <c:v>31</c:v>
                </c:pt>
                <c:pt idx="13334">
                  <c:v>31</c:v>
                </c:pt>
                <c:pt idx="13335">
                  <c:v>31</c:v>
                </c:pt>
                <c:pt idx="13336">
                  <c:v>31</c:v>
                </c:pt>
                <c:pt idx="13337">
                  <c:v>31</c:v>
                </c:pt>
                <c:pt idx="13338">
                  <c:v>31</c:v>
                </c:pt>
                <c:pt idx="13339">
                  <c:v>31</c:v>
                </c:pt>
                <c:pt idx="13340">
                  <c:v>31</c:v>
                </c:pt>
                <c:pt idx="13341">
                  <c:v>31</c:v>
                </c:pt>
                <c:pt idx="13342">
                  <c:v>21</c:v>
                </c:pt>
                <c:pt idx="13343">
                  <c:v>21</c:v>
                </c:pt>
                <c:pt idx="13344">
                  <c:v>21</c:v>
                </c:pt>
                <c:pt idx="13345">
                  <c:v>21</c:v>
                </c:pt>
                <c:pt idx="13346">
                  <c:v>21</c:v>
                </c:pt>
                <c:pt idx="13347">
                  <c:v>21</c:v>
                </c:pt>
                <c:pt idx="13348">
                  <c:v>21</c:v>
                </c:pt>
                <c:pt idx="13349">
                  <c:v>21</c:v>
                </c:pt>
                <c:pt idx="13350">
                  <c:v>21</c:v>
                </c:pt>
                <c:pt idx="13351">
                  <c:v>21</c:v>
                </c:pt>
                <c:pt idx="13352">
                  <c:v>8</c:v>
                </c:pt>
                <c:pt idx="13353">
                  <c:v>8</c:v>
                </c:pt>
                <c:pt idx="13354">
                  <c:v>8</c:v>
                </c:pt>
                <c:pt idx="13355">
                  <c:v>8</c:v>
                </c:pt>
                <c:pt idx="13356">
                  <c:v>8</c:v>
                </c:pt>
                <c:pt idx="13357">
                  <c:v>8</c:v>
                </c:pt>
                <c:pt idx="13358">
                  <c:v>8</c:v>
                </c:pt>
                <c:pt idx="13359">
                  <c:v>8</c:v>
                </c:pt>
                <c:pt idx="13360">
                  <c:v>8</c:v>
                </c:pt>
                <c:pt idx="13361">
                  <c:v>8</c:v>
                </c:pt>
                <c:pt idx="13362">
                  <c:v>8</c:v>
                </c:pt>
                <c:pt idx="13363">
                  <c:v>8</c:v>
                </c:pt>
                <c:pt idx="13364">
                  <c:v>8</c:v>
                </c:pt>
                <c:pt idx="13365">
                  <c:v>8</c:v>
                </c:pt>
                <c:pt idx="13366">
                  <c:v>8</c:v>
                </c:pt>
                <c:pt idx="13367">
                  <c:v>8</c:v>
                </c:pt>
                <c:pt idx="13368">
                  <c:v>8</c:v>
                </c:pt>
                <c:pt idx="13369">
                  <c:v>8</c:v>
                </c:pt>
                <c:pt idx="13370">
                  <c:v>8</c:v>
                </c:pt>
                <c:pt idx="13371">
                  <c:v>8</c:v>
                </c:pt>
                <c:pt idx="13372">
                  <c:v>8</c:v>
                </c:pt>
                <c:pt idx="13373">
                  <c:v>8</c:v>
                </c:pt>
                <c:pt idx="13374">
                  <c:v>8</c:v>
                </c:pt>
                <c:pt idx="13375">
                  <c:v>8</c:v>
                </c:pt>
                <c:pt idx="13376">
                  <c:v>8</c:v>
                </c:pt>
                <c:pt idx="13377">
                  <c:v>8</c:v>
                </c:pt>
                <c:pt idx="13378">
                  <c:v>8</c:v>
                </c:pt>
                <c:pt idx="13379">
                  <c:v>8</c:v>
                </c:pt>
                <c:pt idx="13380">
                  <c:v>8</c:v>
                </c:pt>
                <c:pt idx="13381">
                  <c:v>8</c:v>
                </c:pt>
                <c:pt idx="13382">
                  <c:v>8</c:v>
                </c:pt>
                <c:pt idx="13383">
                  <c:v>8</c:v>
                </c:pt>
                <c:pt idx="13384">
                  <c:v>8</c:v>
                </c:pt>
                <c:pt idx="13385">
                  <c:v>8</c:v>
                </c:pt>
                <c:pt idx="13386">
                  <c:v>8</c:v>
                </c:pt>
                <c:pt idx="13387">
                  <c:v>8</c:v>
                </c:pt>
                <c:pt idx="13388">
                  <c:v>8</c:v>
                </c:pt>
                <c:pt idx="13389">
                  <c:v>8</c:v>
                </c:pt>
                <c:pt idx="13390">
                  <c:v>8</c:v>
                </c:pt>
                <c:pt idx="13391">
                  <c:v>8</c:v>
                </c:pt>
                <c:pt idx="13392">
                  <c:v>8</c:v>
                </c:pt>
                <c:pt idx="13393">
                  <c:v>8</c:v>
                </c:pt>
                <c:pt idx="13394">
                  <c:v>8</c:v>
                </c:pt>
                <c:pt idx="13395">
                  <c:v>8</c:v>
                </c:pt>
                <c:pt idx="13396">
                  <c:v>8</c:v>
                </c:pt>
                <c:pt idx="13397">
                  <c:v>8</c:v>
                </c:pt>
                <c:pt idx="13398">
                  <c:v>8</c:v>
                </c:pt>
                <c:pt idx="13399">
                  <c:v>8</c:v>
                </c:pt>
                <c:pt idx="13400">
                  <c:v>8</c:v>
                </c:pt>
                <c:pt idx="13401">
                  <c:v>8</c:v>
                </c:pt>
                <c:pt idx="13402">
                  <c:v>8</c:v>
                </c:pt>
                <c:pt idx="13403">
                  <c:v>8</c:v>
                </c:pt>
                <c:pt idx="13404">
                  <c:v>8</c:v>
                </c:pt>
                <c:pt idx="13405">
                  <c:v>8</c:v>
                </c:pt>
                <c:pt idx="13406">
                  <c:v>8</c:v>
                </c:pt>
                <c:pt idx="13407">
                  <c:v>8</c:v>
                </c:pt>
                <c:pt idx="13408">
                  <c:v>8</c:v>
                </c:pt>
                <c:pt idx="13409">
                  <c:v>8</c:v>
                </c:pt>
                <c:pt idx="13410">
                  <c:v>8</c:v>
                </c:pt>
                <c:pt idx="13411">
                  <c:v>8</c:v>
                </c:pt>
                <c:pt idx="13412">
                  <c:v>8</c:v>
                </c:pt>
                <c:pt idx="13413">
                  <c:v>8</c:v>
                </c:pt>
                <c:pt idx="13414">
                  <c:v>8</c:v>
                </c:pt>
                <c:pt idx="13415">
                  <c:v>8</c:v>
                </c:pt>
                <c:pt idx="13416">
                  <c:v>8</c:v>
                </c:pt>
                <c:pt idx="13417">
                  <c:v>8</c:v>
                </c:pt>
                <c:pt idx="13418">
                  <c:v>8</c:v>
                </c:pt>
                <c:pt idx="13419">
                  <c:v>8</c:v>
                </c:pt>
                <c:pt idx="13420">
                  <c:v>8</c:v>
                </c:pt>
                <c:pt idx="13421">
                  <c:v>8</c:v>
                </c:pt>
                <c:pt idx="13422">
                  <c:v>8</c:v>
                </c:pt>
                <c:pt idx="13423">
                  <c:v>8</c:v>
                </c:pt>
                <c:pt idx="13424">
                  <c:v>8</c:v>
                </c:pt>
                <c:pt idx="13425">
                  <c:v>8</c:v>
                </c:pt>
                <c:pt idx="13426">
                  <c:v>8</c:v>
                </c:pt>
                <c:pt idx="13427">
                  <c:v>8</c:v>
                </c:pt>
                <c:pt idx="13428">
                  <c:v>8</c:v>
                </c:pt>
                <c:pt idx="13429">
                  <c:v>8</c:v>
                </c:pt>
                <c:pt idx="13430">
                  <c:v>8</c:v>
                </c:pt>
                <c:pt idx="13431">
                  <c:v>8</c:v>
                </c:pt>
                <c:pt idx="13432">
                  <c:v>8</c:v>
                </c:pt>
                <c:pt idx="13433">
                  <c:v>8</c:v>
                </c:pt>
                <c:pt idx="13434">
                  <c:v>8</c:v>
                </c:pt>
                <c:pt idx="13435">
                  <c:v>8</c:v>
                </c:pt>
                <c:pt idx="13436">
                  <c:v>8</c:v>
                </c:pt>
                <c:pt idx="13437">
                  <c:v>8</c:v>
                </c:pt>
                <c:pt idx="13438">
                  <c:v>8</c:v>
                </c:pt>
                <c:pt idx="13439">
                  <c:v>8</c:v>
                </c:pt>
                <c:pt idx="13440">
                  <c:v>8</c:v>
                </c:pt>
                <c:pt idx="13441">
                  <c:v>8</c:v>
                </c:pt>
                <c:pt idx="13442">
                  <c:v>8</c:v>
                </c:pt>
                <c:pt idx="13443">
                  <c:v>8</c:v>
                </c:pt>
                <c:pt idx="13444">
                  <c:v>8</c:v>
                </c:pt>
                <c:pt idx="13445">
                  <c:v>8</c:v>
                </c:pt>
                <c:pt idx="13446">
                  <c:v>8</c:v>
                </c:pt>
                <c:pt idx="13447">
                  <c:v>8</c:v>
                </c:pt>
                <c:pt idx="13448">
                  <c:v>8</c:v>
                </c:pt>
                <c:pt idx="13449">
                  <c:v>8</c:v>
                </c:pt>
                <c:pt idx="13450">
                  <c:v>8</c:v>
                </c:pt>
                <c:pt idx="13451">
                  <c:v>8</c:v>
                </c:pt>
                <c:pt idx="13452">
                  <c:v>8</c:v>
                </c:pt>
                <c:pt idx="13453">
                  <c:v>8</c:v>
                </c:pt>
                <c:pt idx="13454">
                  <c:v>8</c:v>
                </c:pt>
                <c:pt idx="13455">
                  <c:v>8</c:v>
                </c:pt>
                <c:pt idx="13456">
                  <c:v>8</c:v>
                </c:pt>
                <c:pt idx="13457">
                  <c:v>8</c:v>
                </c:pt>
                <c:pt idx="13458">
                  <c:v>8</c:v>
                </c:pt>
                <c:pt idx="13459">
                  <c:v>8</c:v>
                </c:pt>
                <c:pt idx="13460">
                  <c:v>8</c:v>
                </c:pt>
                <c:pt idx="13461">
                  <c:v>8</c:v>
                </c:pt>
                <c:pt idx="13462">
                  <c:v>8</c:v>
                </c:pt>
                <c:pt idx="13463">
                  <c:v>8</c:v>
                </c:pt>
                <c:pt idx="13464">
                  <c:v>8</c:v>
                </c:pt>
                <c:pt idx="13465">
                  <c:v>8</c:v>
                </c:pt>
                <c:pt idx="13466">
                  <c:v>8</c:v>
                </c:pt>
                <c:pt idx="13467">
                  <c:v>8</c:v>
                </c:pt>
                <c:pt idx="13468">
                  <c:v>8</c:v>
                </c:pt>
                <c:pt idx="13469">
                  <c:v>8</c:v>
                </c:pt>
                <c:pt idx="13470">
                  <c:v>8</c:v>
                </c:pt>
                <c:pt idx="13471">
                  <c:v>8</c:v>
                </c:pt>
                <c:pt idx="13472">
                  <c:v>8</c:v>
                </c:pt>
                <c:pt idx="13473">
                  <c:v>8</c:v>
                </c:pt>
                <c:pt idx="13474">
                  <c:v>8</c:v>
                </c:pt>
                <c:pt idx="13475">
                  <c:v>8</c:v>
                </c:pt>
                <c:pt idx="13476">
                  <c:v>8</c:v>
                </c:pt>
                <c:pt idx="13477">
                  <c:v>8</c:v>
                </c:pt>
                <c:pt idx="13478">
                  <c:v>8</c:v>
                </c:pt>
                <c:pt idx="13479">
                  <c:v>8</c:v>
                </c:pt>
                <c:pt idx="13480">
                  <c:v>8</c:v>
                </c:pt>
                <c:pt idx="13481">
                  <c:v>8</c:v>
                </c:pt>
                <c:pt idx="13482">
                  <c:v>8</c:v>
                </c:pt>
                <c:pt idx="13483">
                  <c:v>8</c:v>
                </c:pt>
                <c:pt idx="13484">
                  <c:v>8</c:v>
                </c:pt>
                <c:pt idx="13485">
                  <c:v>8</c:v>
                </c:pt>
                <c:pt idx="13486">
                  <c:v>8</c:v>
                </c:pt>
                <c:pt idx="13487">
                  <c:v>8</c:v>
                </c:pt>
                <c:pt idx="13488">
                  <c:v>8</c:v>
                </c:pt>
                <c:pt idx="13489">
                  <c:v>8</c:v>
                </c:pt>
                <c:pt idx="13490">
                  <c:v>8</c:v>
                </c:pt>
                <c:pt idx="13491">
                  <c:v>8</c:v>
                </c:pt>
                <c:pt idx="13492">
                  <c:v>8</c:v>
                </c:pt>
                <c:pt idx="13493">
                  <c:v>8</c:v>
                </c:pt>
                <c:pt idx="13494">
                  <c:v>8</c:v>
                </c:pt>
                <c:pt idx="13495">
                  <c:v>8</c:v>
                </c:pt>
                <c:pt idx="13496">
                  <c:v>8</c:v>
                </c:pt>
                <c:pt idx="13497">
                  <c:v>8</c:v>
                </c:pt>
                <c:pt idx="13498">
                  <c:v>8</c:v>
                </c:pt>
                <c:pt idx="13499">
                  <c:v>8</c:v>
                </c:pt>
                <c:pt idx="13500">
                  <c:v>8</c:v>
                </c:pt>
                <c:pt idx="13501">
                  <c:v>8</c:v>
                </c:pt>
                <c:pt idx="13502">
                  <c:v>8</c:v>
                </c:pt>
                <c:pt idx="13503">
                  <c:v>8</c:v>
                </c:pt>
                <c:pt idx="13504">
                  <c:v>8</c:v>
                </c:pt>
                <c:pt idx="13505">
                  <c:v>8</c:v>
                </c:pt>
                <c:pt idx="13506">
                  <c:v>8</c:v>
                </c:pt>
                <c:pt idx="13507">
                  <c:v>8</c:v>
                </c:pt>
                <c:pt idx="13508">
                  <c:v>8</c:v>
                </c:pt>
                <c:pt idx="13509">
                  <c:v>8</c:v>
                </c:pt>
                <c:pt idx="13510">
                  <c:v>8</c:v>
                </c:pt>
                <c:pt idx="13511">
                  <c:v>8</c:v>
                </c:pt>
                <c:pt idx="13512">
                  <c:v>8</c:v>
                </c:pt>
                <c:pt idx="13513">
                  <c:v>8</c:v>
                </c:pt>
                <c:pt idx="13514">
                  <c:v>8</c:v>
                </c:pt>
                <c:pt idx="13515">
                  <c:v>8</c:v>
                </c:pt>
                <c:pt idx="13516">
                  <c:v>8</c:v>
                </c:pt>
                <c:pt idx="13517">
                  <c:v>8</c:v>
                </c:pt>
                <c:pt idx="13518">
                  <c:v>8</c:v>
                </c:pt>
                <c:pt idx="13519">
                  <c:v>8</c:v>
                </c:pt>
                <c:pt idx="13520">
                  <c:v>8</c:v>
                </c:pt>
                <c:pt idx="13521">
                  <c:v>8</c:v>
                </c:pt>
                <c:pt idx="13522">
                  <c:v>8</c:v>
                </c:pt>
                <c:pt idx="13523">
                  <c:v>8</c:v>
                </c:pt>
                <c:pt idx="13524">
                  <c:v>8</c:v>
                </c:pt>
                <c:pt idx="13525">
                  <c:v>8</c:v>
                </c:pt>
                <c:pt idx="13526">
                  <c:v>8</c:v>
                </c:pt>
                <c:pt idx="13527">
                  <c:v>8</c:v>
                </c:pt>
                <c:pt idx="13528">
                  <c:v>8</c:v>
                </c:pt>
                <c:pt idx="13529">
                  <c:v>8</c:v>
                </c:pt>
                <c:pt idx="13530">
                  <c:v>8</c:v>
                </c:pt>
                <c:pt idx="13531">
                  <c:v>8</c:v>
                </c:pt>
                <c:pt idx="13532">
                  <c:v>8</c:v>
                </c:pt>
                <c:pt idx="13533">
                  <c:v>8</c:v>
                </c:pt>
                <c:pt idx="13534">
                  <c:v>8</c:v>
                </c:pt>
                <c:pt idx="13535">
                  <c:v>8</c:v>
                </c:pt>
                <c:pt idx="13536">
                  <c:v>8</c:v>
                </c:pt>
                <c:pt idx="13537">
                  <c:v>8</c:v>
                </c:pt>
                <c:pt idx="13538">
                  <c:v>8</c:v>
                </c:pt>
                <c:pt idx="13539">
                  <c:v>8</c:v>
                </c:pt>
                <c:pt idx="13540">
                  <c:v>8</c:v>
                </c:pt>
                <c:pt idx="13541">
                  <c:v>8</c:v>
                </c:pt>
                <c:pt idx="13542">
                  <c:v>8</c:v>
                </c:pt>
                <c:pt idx="13543">
                  <c:v>8</c:v>
                </c:pt>
                <c:pt idx="13544">
                  <c:v>8</c:v>
                </c:pt>
                <c:pt idx="13545">
                  <c:v>8</c:v>
                </c:pt>
                <c:pt idx="13546">
                  <c:v>8</c:v>
                </c:pt>
                <c:pt idx="13547">
                  <c:v>8</c:v>
                </c:pt>
                <c:pt idx="13548">
                  <c:v>8</c:v>
                </c:pt>
                <c:pt idx="13549">
                  <c:v>8</c:v>
                </c:pt>
                <c:pt idx="13550">
                  <c:v>8</c:v>
                </c:pt>
                <c:pt idx="13551">
                  <c:v>8</c:v>
                </c:pt>
                <c:pt idx="13552">
                  <c:v>8</c:v>
                </c:pt>
                <c:pt idx="13553">
                  <c:v>8</c:v>
                </c:pt>
                <c:pt idx="13554">
                  <c:v>8</c:v>
                </c:pt>
                <c:pt idx="13555">
                  <c:v>8</c:v>
                </c:pt>
                <c:pt idx="13556">
                  <c:v>8</c:v>
                </c:pt>
                <c:pt idx="13557">
                  <c:v>8</c:v>
                </c:pt>
                <c:pt idx="13558">
                  <c:v>8</c:v>
                </c:pt>
                <c:pt idx="13559">
                  <c:v>8</c:v>
                </c:pt>
                <c:pt idx="13560">
                  <c:v>8</c:v>
                </c:pt>
                <c:pt idx="13561">
                  <c:v>8</c:v>
                </c:pt>
                <c:pt idx="13562">
                  <c:v>8</c:v>
                </c:pt>
                <c:pt idx="13563">
                  <c:v>8</c:v>
                </c:pt>
                <c:pt idx="13564">
                  <c:v>8</c:v>
                </c:pt>
                <c:pt idx="13565">
                  <c:v>8</c:v>
                </c:pt>
                <c:pt idx="13566">
                  <c:v>8</c:v>
                </c:pt>
                <c:pt idx="13567">
                  <c:v>8</c:v>
                </c:pt>
                <c:pt idx="13568">
                  <c:v>8</c:v>
                </c:pt>
                <c:pt idx="13569">
                  <c:v>8</c:v>
                </c:pt>
                <c:pt idx="13570">
                  <c:v>8</c:v>
                </c:pt>
                <c:pt idx="13571">
                  <c:v>8</c:v>
                </c:pt>
                <c:pt idx="13572">
                  <c:v>8</c:v>
                </c:pt>
                <c:pt idx="13573">
                  <c:v>8</c:v>
                </c:pt>
                <c:pt idx="13574">
                  <c:v>8</c:v>
                </c:pt>
                <c:pt idx="13575">
                  <c:v>8</c:v>
                </c:pt>
                <c:pt idx="13576">
                  <c:v>8</c:v>
                </c:pt>
                <c:pt idx="13577">
                  <c:v>8</c:v>
                </c:pt>
                <c:pt idx="13578">
                  <c:v>8</c:v>
                </c:pt>
                <c:pt idx="13579">
                  <c:v>8</c:v>
                </c:pt>
                <c:pt idx="13580">
                  <c:v>8</c:v>
                </c:pt>
                <c:pt idx="13581">
                  <c:v>8</c:v>
                </c:pt>
                <c:pt idx="13582">
                  <c:v>8</c:v>
                </c:pt>
                <c:pt idx="13583">
                  <c:v>8</c:v>
                </c:pt>
                <c:pt idx="13584">
                  <c:v>8</c:v>
                </c:pt>
                <c:pt idx="13585">
                  <c:v>8</c:v>
                </c:pt>
                <c:pt idx="13586">
                  <c:v>8</c:v>
                </c:pt>
                <c:pt idx="13587">
                  <c:v>8</c:v>
                </c:pt>
                <c:pt idx="13588">
                  <c:v>8</c:v>
                </c:pt>
                <c:pt idx="13589">
                  <c:v>8</c:v>
                </c:pt>
                <c:pt idx="13590">
                  <c:v>8</c:v>
                </c:pt>
                <c:pt idx="13591">
                  <c:v>8</c:v>
                </c:pt>
                <c:pt idx="13592">
                  <c:v>8</c:v>
                </c:pt>
                <c:pt idx="13593">
                  <c:v>8</c:v>
                </c:pt>
                <c:pt idx="13594">
                  <c:v>8</c:v>
                </c:pt>
                <c:pt idx="13595">
                  <c:v>8</c:v>
                </c:pt>
                <c:pt idx="13596">
                  <c:v>8</c:v>
                </c:pt>
                <c:pt idx="13597">
                  <c:v>8</c:v>
                </c:pt>
                <c:pt idx="13598">
                  <c:v>8</c:v>
                </c:pt>
                <c:pt idx="13599">
                  <c:v>8</c:v>
                </c:pt>
                <c:pt idx="13600">
                  <c:v>8</c:v>
                </c:pt>
                <c:pt idx="13601">
                  <c:v>8</c:v>
                </c:pt>
                <c:pt idx="13602">
                  <c:v>8</c:v>
                </c:pt>
                <c:pt idx="13603">
                  <c:v>8</c:v>
                </c:pt>
                <c:pt idx="13604">
                  <c:v>8</c:v>
                </c:pt>
                <c:pt idx="13605">
                  <c:v>8</c:v>
                </c:pt>
                <c:pt idx="13606">
                  <c:v>8</c:v>
                </c:pt>
                <c:pt idx="13607">
                  <c:v>8</c:v>
                </c:pt>
                <c:pt idx="13608">
                  <c:v>8</c:v>
                </c:pt>
                <c:pt idx="13609">
                  <c:v>8</c:v>
                </c:pt>
                <c:pt idx="13610">
                  <c:v>8</c:v>
                </c:pt>
                <c:pt idx="13611">
                  <c:v>8</c:v>
                </c:pt>
                <c:pt idx="13612">
                  <c:v>8</c:v>
                </c:pt>
                <c:pt idx="13613">
                  <c:v>8</c:v>
                </c:pt>
                <c:pt idx="13614">
                  <c:v>8</c:v>
                </c:pt>
                <c:pt idx="13615">
                  <c:v>8</c:v>
                </c:pt>
                <c:pt idx="13616">
                  <c:v>8</c:v>
                </c:pt>
                <c:pt idx="13617">
                  <c:v>8</c:v>
                </c:pt>
                <c:pt idx="13618">
                  <c:v>8</c:v>
                </c:pt>
                <c:pt idx="13619">
                  <c:v>8</c:v>
                </c:pt>
                <c:pt idx="13620">
                  <c:v>8</c:v>
                </c:pt>
                <c:pt idx="13621">
                  <c:v>8</c:v>
                </c:pt>
                <c:pt idx="13622">
                  <c:v>8</c:v>
                </c:pt>
                <c:pt idx="13623">
                  <c:v>8</c:v>
                </c:pt>
                <c:pt idx="13624">
                  <c:v>8</c:v>
                </c:pt>
                <c:pt idx="13625">
                  <c:v>8</c:v>
                </c:pt>
                <c:pt idx="13626">
                  <c:v>8</c:v>
                </c:pt>
                <c:pt idx="13627">
                  <c:v>8</c:v>
                </c:pt>
                <c:pt idx="13628">
                  <c:v>8</c:v>
                </c:pt>
                <c:pt idx="13629">
                  <c:v>8</c:v>
                </c:pt>
                <c:pt idx="13630">
                  <c:v>8</c:v>
                </c:pt>
                <c:pt idx="13631">
                  <c:v>8</c:v>
                </c:pt>
                <c:pt idx="13632">
                  <c:v>8</c:v>
                </c:pt>
                <c:pt idx="13633">
                  <c:v>8</c:v>
                </c:pt>
                <c:pt idx="13634">
                  <c:v>8</c:v>
                </c:pt>
                <c:pt idx="13635">
                  <c:v>8</c:v>
                </c:pt>
                <c:pt idx="13636">
                  <c:v>8</c:v>
                </c:pt>
                <c:pt idx="13637">
                  <c:v>8</c:v>
                </c:pt>
                <c:pt idx="13638">
                  <c:v>8</c:v>
                </c:pt>
                <c:pt idx="13639">
                  <c:v>8</c:v>
                </c:pt>
                <c:pt idx="13640">
                  <c:v>8</c:v>
                </c:pt>
                <c:pt idx="13641">
                  <c:v>8</c:v>
                </c:pt>
                <c:pt idx="13642">
                  <c:v>8</c:v>
                </c:pt>
                <c:pt idx="13643">
                  <c:v>8</c:v>
                </c:pt>
                <c:pt idx="13644">
                  <c:v>8</c:v>
                </c:pt>
                <c:pt idx="13645">
                  <c:v>8</c:v>
                </c:pt>
                <c:pt idx="13646">
                  <c:v>8</c:v>
                </c:pt>
                <c:pt idx="13647">
                  <c:v>8</c:v>
                </c:pt>
                <c:pt idx="13648">
                  <c:v>8</c:v>
                </c:pt>
                <c:pt idx="13649">
                  <c:v>8</c:v>
                </c:pt>
                <c:pt idx="13650">
                  <c:v>8</c:v>
                </c:pt>
                <c:pt idx="13651">
                  <c:v>8</c:v>
                </c:pt>
                <c:pt idx="13652">
                  <c:v>8</c:v>
                </c:pt>
                <c:pt idx="13653">
                  <c:v>8</c:v>
                </c:pt>
                <c:pt idx="13654">
                  <c:v>8</c:v>
                </c:pt>
                <c:pt idx="13655">
                  <c:v>8</c:v>
                </c:pt>
                <c:pt idx="13656">
                  <c:v>8</c:v>
                </c:pt>
                <c:pt idx="13657">
                  <c:v>8</c:v>
                </c:pt>
                <c:pt idx="13658">
                  <c:v>8</c:v>
                </c:pt>
                <c:pt idx="13659">
                  <c:v>8</c:v>
                </c:pt>
                <c:pt idx="13660">
                  <c:v>8</c:v>
                </c:pt>
                <c:pt idx="13661">
                  <c:v>8</c:v>
                </c:pt>
                <c:pt idx="13662">
                  <c:v>8</c:v>
                </c:pt>
                <c:pt idx="13663">
                  <c:v>8</c:v>
                </c:pt>
                <c:pt idx="13664">
                  <c:v>8</c:v>
                </c:pt>
                <c:pt idx="13665">
                  <c:v>8</c:v>
                </c:pt>
                <c:pt idx="13666">
                  <c:v>8</c:v>
                </c:pt>
                <c:pt idx="13667">
                  <c:v>8</c:v>
                </c:pt>
                <c:pt idx="13668">
                  <c:v>8</c:v>
                </c:pt>
                <c:pt idx="13669">
                  <c:v>8</c:v>
                </c:pt>
                <c:pt idx="13670">
                  <c:v>8</c:v>
                </c:pt>
                <c:pt idx="13671">
                  <c:v>8</c:v>
                </c:pt>
                <c:pt idx="13672">
                  <c:v>8</c:v>
                </c:pt>
                <c:pt idx="13673">
                  <c:v>8</c:v>
                </c:pt>
                <c:pt idx="13674">
                  <c:v>8</c:v>
                </c:pt>
                <c:pt idx="13675">
                  <c:v>8</c:v>
                </c:pt>
                <c:pt idx="13676">
                  <c:v>8</c:v>
                </c:pt>
                <c:pt idx="13677">
                  <c:v>8</c:v>
                </c:pt>
                <c:pt idx="13678">
                  <c:v>8</c:v>
                </c:pt>
                <c:pt idx="13679">
                  <c:v>8</c:v>
                </c:pt>
                <c:pt idx="13680">
                  <c:v>8</c:v>
                </c:pt>
                <c:pt idx="13681">
                  <c:v>8</c:v>
                </c:pt>
                <c:pt idx="13682">
                  <c:v>8</c:v>
                </c:pt>
                <c:pt idx="13683">
                  <c:v>8</c:v>
                </c:pt>
                <c:pt idx="13684">
                  <c:v>8</c:v>
                </c:pt>
                <c:pt idx="13685">
                  <c:v>8</c:v>
                </c:pt>
                <c:pt idx="13686">
                  <c:v>8</c:v>
                </c:pt>
                <c:pt idx="13687">
                  <c:v>8</c:v>
                </c:pt>
                <c:pt idx="13688">
                  <c:v>8</c:v>
                </c:pt>
                <c:pt idx="13689">
                  <c:v>8</c:v>
                </c:pt>
                <c:pt idx="13690">
                  <c:v>8</c:v>
                </c:pt>
                <c:pt idx="13691">
                  <c:v>8</c:v>
                </c:pt>
                <c:pt idx="13692">
                  <c:v>8</c:v>
                </c:pt>
                <c:pt idx="13693">
                  <c:v>8</c:v>
                </c:pt>
                <c:pt idx="13694">
                  <c:v>8</c:v>
                </c:pt>
                <c:pt idx="13695">
                  <c:v>8</c:v>
                </c:pt>
                <c:pt idx="13696">
                  <c:v>8</c:v>
                </c:pt>
                <c:pt idx="13697">
                  <c:v>8</c:v>
                </c:pt>
                <c:pt idx="13698">
                  <c:v>8</c:v>
                </c:pt>
                <c:pt idx="13699">
                  <c:v>8</c:v>
                </c:pt>
                <c:pt idx="13700">
                  <c:v>8</c:v>
                </c:pt>
                <c:pt idx="13701">
                  <c:v>8</c:v>
                </c:pt>
                <c:pt idx="13702">
                  <c:v>8</c:v>
                </c:pt>
                <c:pt idx="13703">
                  <c:v>8</c:v>
                </c:pt>
                <c:pt idx="13704">
                  <c:v>8</c:v>
                </c:pt>
                <c:pt idx="13705">
                  <c:v>8</c:v>
                </c:pt>
                <c:pt idx="13706">
                  <c:v>8</c:v>
                </c:pt>
                <c:pt idx="13707">
                  <c:v>8</c:v>
                </c:pt>
                <c:pt idx="13708">
                  <c:v>8</c:v>
                </c:pt>
                <c:pt idx="13709">
                  <c:v>8</c:v>
                </c:pt>
                <c:pt idx="13710">
                  <c:v>8</c:v>
                </c:pt>
                <c:pt idx="13711">
                  <c:v>8</c:v>
                </c:pt>
                <c:pt idx="13712">
                  <c:v>8</c:v>
                </c:pt>
                <c:pt idx="13713">
                  <c:v>8</c:v>
                </c:pt>
                <c:pt idx="13714">
                  <c:v>8</c:v>
                </c:pt>
                <c:pt idx="13715">
                  <c:v>8</c:v>
                </c:pt>
                <c:pt idx="13716">
                  <c:v>8</c:v>
                </c:pt>
                <c:pt idx="13717">
                  <c:v>8</c:v>
                </c:pt>
                <c:pt idx="13718">
                  <c:v>8</c:v>
                </c:pt>
                <c:pt idx="13719">
                  <c:v>8</c:v>
                </c:pt>
                <c:pt idx="13720">
                  <c:v>8</c:v>
                </c:pt>
                <c:pt idx="13721">
                  <c:v>8</c:v>
                </c:pt>
                <c:pt idx="13722">
                  <c:v>8</c:v>
                </c:pt>
                <c:pt idx="13723">
                  <c:v>8</c:v>
                </c:pt>
                <c:pt idx="13724">
                  <c:v>8</c:v>
                </c:pt>
                <c:pt idx="13725">
                  <c:v>8</c:v>
                </c:pt>
                <c:pt idx="13726">
                  <c:v>8</c:v>
                </c:pt>
                <c:pt idx="13727">
                  <c:v>8</c:v>
                </c:pt>
                <c:pt idx="13728">
                  <c:v>8</c:v>
                </c:pt>
                <c:pt idx="13729">
                  <c:v>8</c:v>
                </c:pt>
                <c:pt idx="13730">
                  <c:v>8</c:v>
                </c:pt>
                <c:pt idx="13731">
                  <c:v>8</c:v>
                </c:pt>
                <c:pt idx="13732">
                  <c:v>8</c:v>
                </c:pt>
                <c:pt idx="13733">
                  <c:v>8</c:v>
                </c:pt>
                <c:pt idx="13734">
                  <c:v>8</c:v>
                </c:pt>
                <c:pt idx="13735">
                  <c:v>8</c:v>
                </c:pt>
                <c:pt idx="13736">
                  <c:v>8</c:v>
                </c:pt>
                <c:pt idx="13737">
                  <c:v>8</c:v>
                </c:pt>
                <c:pt idx="13738">
                  <c:v>8</c:v>
                </c:pt>
                <c:pt idx="13739">
                  <c:v>8</c:v>
                </c:pt>
                <c:pt idx="13740">
                  <c:v>8</c:v>
                </c:pt>
                <c:pt idx="13741">
                  <c:v>8</c:v>
                </c:pt>
                <c:pt idx="13742">
                  <c:v>8</c:v>
                </c:pt>
                <c:pt idx="13743">
                  <c:v>8</c:v>
                </c:pt>
                <c:pt idx="13744">
                  <c:v>8</c:v>
                </c:pt>
                <c:pt idx="13745">
                  <c:v>8</c:v>
                </c:pt>
                <c:pt idx="13746">
                  <c:v>8</c:v>
                </c:pt>
                <c:pt idx="13747">
                  <c:v>8</c:v>
                </c:pt>
                <c:pt idx="13748">
                  <c:v>8</c:v>
                </c:pt>
                <c:pt idx="13749">
                  <c:v>8</c:v>
                </c:pt>
                <c:pt idx="13750">
                  <c:v>8</c:v>
                </c:pt>
                <c:pt idx="13751">
                  <c:v>8</c:v>
                </c:pt>
                <c:pt idx="13752">
                  <c:v>8</c:v>
                </c:pt>
                <c:pt idx="13753">
                  <c:v>8</c:v>
                </c:pt>
                <c:pt idx="13754">
                  <c:v>8</c:v>
                </c:pt>
                <c:pt idx="13755">
                  <c:v>8</c:v>
                </c:pt>
                <c:pt idx="13756">
                  <c:v>8</c:v>
                </c:pt>
                <c:pt idx="13757">
                  <c:v>8</c:v>
                </c:pt>
                <c:pt idx="13758">
                  <c:v>8</c:v>
                </c:pt>
                <c:pt idx="13759">
                  <c:v>8</c:v>
                </c:pt>
                <c:pt idx="13760">
                  <c:v>8</c:v>
                </c:pt>
                <c:pt idx="13761">
                  <c:v>8</c:v>
                </c:pt>
                <c:pt idx="13762">
                  <c:v>8</c:v>
                </c:pt>
                <c:pt idx="13763">
                  <c:v>8</c:v>
                </c:pt>
                <c:pt idx="13764">
                  <c:v>8</c:v>
                </c:pt>
                <c:pt idx="13765">
                  <c:v>8</c:v>
                </c:pt>
                <c:pt idx="13766">
                  <c:v>8</c:v>
                </c:pt>
                <c:pt idx="13767">
                  <c:v>8</c:v>
                </c:pt>
                <c:pt idx="13768">
                  <c:v>8</c:v>
                </c:pt>
                <c:pt idx="13769">
                  <c:v>8</c:v>
                </c:pt>
                <c:pt idx="13770">
                  <c:v>8</c:v>
                </c:pt>
                <c:pt idx="13771">
                  <c:v>8</c:v>
                </c:pt>
                <c:pt idx="13772">
                  <c:v>8</c:v>
                </c:pt>
                <c:pt idx="13773">
                  <c:v>8</c:v>
                </c:pt>
                <c:pt idx="13774">
                  <c:v>8</c:v>
                </c:pt>
                <c:pt idx="13775">
                  <c:v>8</c:v>
                </c:pt>
                <c:pt idx="13776">
                  <c:v>8</c:v>
                </c:pt>
                <c:pt idx="13777">
                  <c:v>8</c:v>
                </c:pt>
                <c:pt idx="13778">
                  <c:v>8</c:v>
                </c:pt>
                <c:pt idx="13779">
                  <c:v>8</c:v>
                </c:pt>
                <c:pt idx="13780">
                  <c:v>8</c:v>
                </c:pt>
                <c:pt idx="13781">
                  <c:v>8</c:v>
                </c:pt>
                <c:pt idx="13782">
                  <c:v>8</c:v>
                </c:pt>
                <c:pt idx="13783">
                  <c:v>8</c:v>
                </c:pt>
                <c:pt idx="13784">
                  <c:v>8</c:v>
                </c:pt>
                <c:pt idx="13785">
                  <c:v>8</c:v>
                </c:pt>
                <c:pt idx="13786">
                  <c:v>8</c:v>
                </c:pt>
                <c:pt idx="13787">
                  <c:v>8</c:v>
                </c:pt>
                <c:pt idx="13788">
                  <c:v>8</c:v>
                </c:pt>
                <c:pt idx="13789">
                  <c:v>8</c:v>
                </c:pt>
                <c:pt idx="13790">
                  <c:v>8</c:v>
                </c:pt>
                <c:pt idx="13791">
                  <c:v>8</c:v>
                </c:pt>
                <c:pt idx="13792">
                  <c:v>8</c:v>
                </c:pt>
                <c:pt idx="13793">
                  <c:v>8</c:v>
                </c:pt>
                <c:pt idx="13794">
                  <c:v>8</c:v>
                </c:pt>
                <c:pt idx="13795">
                  <c:v>8</c:v>
                </c:pt>
                <c:pt idx="13796">
                  <c:v>8</c:v>
                </c:pt>
                <c:pt idx="13797">
                  <c:v>8</c:v>
                </c:pt>
                <c:pt idx="13798">
                  <c:v>8</c:v>
                </c:pt>
                <c:pt idx="13799">
                  <c:v>8</c:v>
                </c:pt>
                <c:pt idx="13800">
                  <c:v>8</c:v>
                </c:pt>
                <c:pt idx="13801">
                  <c:v>8</c:v>
                </c:pt>
                <c:pt idx="13802">
                  <c:v>8</c:v>
                </c:pt>
                <c:pt idx="13803">
                  <c:v>8</c:v>
                </c:pt>
                <c:pt idx="13804">
                  <c:v>8</c:v>
                </c:pt>
                <c:pt idx="13805">
                  <c:v>8</c:v>
                </c:pt>
                <c:pt idx="13806">
                  <c:v>8</c:v>
                </c:pt>
                <c:pt idx="13807">
                  <c:v>8</c:v>
                </c:pt>
                <c:pt idx="13808">
                  <c:v>8</c:v>
                </c:pt>
                <c:pt idx="13809">
                  <c:v>8</c:v>
                </c:pt>
                <c:pt idx="13810">
                  <c:v>8</c:v>
                </c:pt>
                <c:pt idx="13811">
                  <c:v>8</c:v>
                </c:pt>
                <c:pt idx="13812">
                  <c:v>8</c:v>
                </c:pt>
                <c:pt idx="13813">
                  <c:v>8</c:v>
                </c:pt>
                <c:pt idx="13814">
                  <c:v>8</c:v>
                </c:pt>
                <c:pt idx="13815">
                  <c:v>8</c:v>
                </c:pt>
                <c:pt idx="13816">
                  <c:v>8</c:v>
                </c:pt>
                <c:pt idx="13817">
                  <c:v>8</c:v>
                </c:pt>
                <c:pt idx="13818">
                  <c:v>8</c:v>
                </c:pt>
                <c:pt idx="13819">
                  <c:v>8</c:v>
                </c:pt>
                <c:pt idx="13820">
                  <c:v>8</c:v>
                </c:pt>
                <c:pt idx="13821">
                  <c:v>8</c:v>
                </c:pt>
                <c:pt idx="13822">
                  <c:v>8</c:v>
                </c:pt>
                <c:pt idx="13823">
                  <c:v>8</c:v>
                </c:pt>
                <c:pt idx="13824">
                  <c:v>8</c:v>
                </c:pt>
                <c:pt idx="13825">
                  <c:v>8</c:v>
                </c:pt>
                <c:pt idx="13826">
                  <c:v>8</c:v>
                </c:pt>
                <c:pt idx="13827">
                  <c:v>8</c:v>
                </c:pt>
                <c:pt idx="13828">
                  <c:v>8</c:v>
                </c:pt>
                <c:pt idx="13829">
                  <c:v>8</c:v>
                </c:pt>
                <c:pt idx="13830">
                  <c:v>8</c:v>
                </c:pt>
                <c:pt idx="13831">
                  <c:v>8</c:v>
                </c:pt>
                <c:pt idx="13832">
                  <c:v>8</c:v>
                </c:pt>
                <c:pt idx="13833">
                  <c:v>8</c:v>
                </c:pt>
                <c:pt idx="13834">
                  <c:v>8</c:v>
                </c:pt>
                <c:pt idx="13835">
                  <c:v>8</c:v>
                </c:pt>
                <c:pt idx="13836">
                  <c:v>8</c:v>
                </c:pt>
                <c:pt idx="13837">
                  <c:v>8</c:v>
                </c:pt>
                <c:pt idx="13838">
                  <c:v>8</c:v>
                </c:pt>
                <c:pt idx="13839">
                  <c:v>8</c:v>
                </c:pt>
                <c:pt idx="13840">
                  <c:v>8</c:v>
                </c:pt>
                <c:pt idx="13841">
                  <c:v>8</c:v>
                </c:pt>
                <c:pt idx="13842">
                  <c:v>8</c:v>
                </c:pt>
                <c:pt idx="13843">
                  <c:v>8</c:v>
                </c:pt>
                <c:pt idx="13844">
                  <c:v>8</c:v>
                </c:pt>
                <c:pt idx="13845">
                  <c:v>8</c:v>
                </c:pt>
                <c:pt idx="13846">
                  <c:v>8</c:v>
                </c:pt>
                <c:pt idx="13847">
                  <c:v>8</c:v>
                </c:pt>
                <c:pt idx="13848">
                  <c:v>8</c:v>
                </c:pt>
                <c:pt idx="13849">
                  <c:v>8</c:v>
                </c:pt>
                <c:pt idx="13850">
                  <c:v>8</c:v>
                </c:pt>
                <c:pt idx="13851">
                  <c:v>8</c:v>
                </c:pt>
                <c:pt idx="13852">
                  <c:v>8</c:v>
                </c:pt>
                <c:pt idx="13853">
                  <c:v>8</c:v>
                </c:pt>
                <c:pt idx="13854">
                  <c:v>8</c:v>
                </c:pt>
                <c:pt idx="13855">
                  <c:v>8</c:v>
                </c:pt>
                <c:pt idx="13856">
                  <c:v>8</c:v>
                </c:pt>
                <c:pt idx="13857">
                  <c:v>8</c:v>
                </c:pt>
                <c:pt idx="13858">
                  <c:v>8</c:v>
                </c:pt>
                <c:pt idx="13859">
                  <c:v>8</c:v>
                </c:pt>
                <c:pt idx="13860">
                  <c:v>8</c:v>
                </c:pt>
                <c:pt idx="13861">
                  <c:v>8</c:v>
                </c:pt>
                <c:pt idx="13862">
                  <c:v>8</c:v>
                </c:pt>
                <c:pt idx="13863">
                  <c:v>8</c:v>
                </c:pt>
                <c:pt idx="13864">
                  <c:v>8</c:v>
                </c:pt>
                <c:pt idx="13865">
                  <c:v>8</c:v>
                </c:pt>
                <c:pt idx="13866">
                  <c:v>8</c:v>
                </c:pt>
                <c:pt idx="13867">
                  <c:v>8</c:v>
                </c:pt>
                <c:pt idx="13868">
                  <c:v>8</c:v>
                </c:pt>
                <c:pt idx="13869">
                  <c:v>8</c:v>
                </c:pt>
                <c:pt idx="13870">
                  <c:v>8</c:v>
                </c:pt>
                <c:pt idx="13871">
                  <c:v>8</c:v>
                </c:pt>
                <c:pt idx="13872">
                  <c:v>8</c:v>
                </c:pt>
                <c:pt idx="13873">
                  <c:v>8</c:v>
                </c:pt>
                <c:pt idx="13874">
                  <c:v>8</c:v>
                </c:pt>
                <c:pt idx="13875">
                  <c:v>8</c:v>
                </c:pt>
                <c:pt idx="13876">
                  <c:v>8</c:v>
                </c:pt>
                <c:pt idx="13877">
                  <c:v>8</c:v>
                </c:pt>
                <c:pt idx="13878">
                  <c:v>8</c:v>
                </c:pt>
                <c:pt idx="13879">
                  <c:v>8</c:v>
                </c:pt>
                <c:pt idx="13880">
                  <c:v>8</c:v>
                </c:pt>
                <c:pt idx="13881">
                  <c:v>8</c:v>
                </c:pt>
                <c:pt idx="13882">
                  <c:v>8</c:v>
                </c:pt>
                <c:pt idx="13883">
                  <c:v>8</c:v>
                </c:pt>
                <c:pt idx="13884">
                  <c:v>8</c:v>
                </c:pt>
                <c:pt idx="13885">
                  <c:v>8</c:v>
                </c:pt>
                <c:pt idx="13886">
                  <c:v>8</c:v>
                </c:pt>
                <c:pt idx="13887">
                  <c:v>8</c:v>
                </c:pt>
                <c:pt idx="13888">
                  <c:v>8</c:v>
                </c:pt>
                <c:pt idx="13889">
                  <c:v>8</c:v>
                </c:pt>
                <c:pt idx="13890">
                  <c:v>8</c:v>
                </c:pt>
                <c:pt idx="13891">
                  <c:v>8</c:v>
                </c:pt>
                <c:pt idx="13892">
                  <c:v>8</c:v>
                </c:pt>
                <c:pt idx="13893">
                  <c:v>8</c:v>
                </c:pt>
                <c:pt idx="13894">
                  <c:v>8</c:v>
                </c:pt>
                <c:pt idx="13895">
                  <c:v>8</c:v>
                </c:pt>
                <c:pt idx="13896">
                  <c:v>8</c:v>
                </c:pt>
                <c:pt idx="13897">
                  <c:v>8</c:v>
                </c:pt>
                <c:pt idx="13898">
                  <c:v>8</c:v>
                </c:pt>
                <c:pt idx="13899">
                  <c:v>8</c:v>
                </c:pt>
                <c:pt idx="13900">
                  <c:v>8</c:v>
                </c:pt>
                <c:pt idx="13901">
                  <c:v>8</c:v>
                </c:pt>
                <c:pt idx="13902">
                  <c:v>8</c:v>
                </c:pt>
                <c:pt idx="13903">
                  <c:v>8</c:v>
                </c:pt>
                <c:pt idx="13904">
                  <c:v>8</c:v>
                </c:pt>
                <c:pt idx="13905">
                  <c:v>8</c:v>
                </c:pt>
                <c:pt idx="13906">
                  <c:v>8</c:v>
                </c:pt>
                <c:pt idx="13907">
                  <c:v>8</c:v>
                </c:pt>
                <c:pt idx="13908">
                  <c:v>8</c:v>
                </c:pt>
                <c:pt idx="13909">
                  <c:v>8</c:v>
                </c:pt>
                <c:pt idx="13910">
                  <c:v>8</c:v>
                </c:pt>
                <c:pt idx="13911">
                  <c:v>8</c:v>
                </c:pt>
                <c:pt idx="13912">
                  <c:v>8</c:v>
                </c:pt>
                <c:pt idx="13913">
                  <c:v>8</c:v>
                </c:pt>
                <c:pt idx="13914">
                  <c:v>8</c:v>
                </c:pt>
                <c:pt idx="13915">
                  <c:v>8</c:v>
                </c:pt>
                <c:pt idx="13916">
                  <c:v>8</c:v>
                </c:pt>
                <c:pt idx="13917">
                  <c:v>8</c:v>
                </c:pt>
                <c:pt idx="13918">
                  <c:v>8</c:v>
                </c:pt>
                <c:pt idx="13919">
                  <c:v>8</c:v>
                </c:pt>
                <c:pt idx="13920">
                  <c:v>8</c:v>
                </c:pt>
                <c:pt idx="13921">
                  <c:v>8</c:v>
                </c:pt>
                <c:pt idx="13922">
                  <c:v>8</c:v>
                </c:pt>
                <c:pt idx="13923">
                  <c:v>8</c:v>
                </c:pt>
                <c:pt idx="13924">
                  <c:v>8</c:v>
                </c:pt>
                <c:pt idx="13925">
                  <c:v>8</c:v>
                </c:pt>
                <c:pt idx="13926">
                  <c:v>8</c:v>
                </c:pt>
                <c:pt idx="13927">
                  <c:v>8</c:v>
                </c:pt>
                <c:pt idx="13928">
                  <c:v>8</c:v>
                </c:pt>
                <c:pt idx="13929">
                  <c:v>8</c:v>
                </c:pt>
                <c:pt idx="13930">
                  <c:v>8</c:v>
                </c:pt>
                <c:pt idx="13931">
                  <c:v>8</c:v>
                </c:pt>
                <c:pt idx="13932">
                  <c:v>8</c:v>
                </c:pt>
                <c:pt idx="13933">
                  <c:v>8</c:v>
                </c:pt>
                <c:pt idx="13934">
                  <c:v>8</c:v>
                </c:pt>
                <c:pt idx="13935">
                  <c:v>8</c:v>
                </c:pt>
                <c:pt idx="13936">
                  <c:v>8</c:v>
                </c:pt>
                <c:pt idx="13937">
                  <c:v>8</c:v>
                </c:pt>
                <c:pt idx="13938">
                  <c:v>8</c:v>
                </c:pt>
                <c:pt idx="13939">
                  <c:v>8</c:v>
                </c:pt>
                <c:pt idx="13940">
                  <c:v>8</c:v>
                </c:pt>
                <c:pt idx="13941">
                  <c:v>8</c:v>
                </c:pt>
                <c:pt idx="13942">
                  <c:v>8</c:v>
                </c:pt>
                <c:pt idx="13943">
                  <c:v>8</c:v>
                </c:pt>
                <c:pt idx="13944">
                  <c:v>8</c:v>
                </c:pt>
                <c:pt idx="13945">
                  <c:v>8</c:v>
                </c:pt>
                <c:pt idx="13946">
                  <c:v>8</c:v>
                </c:pt>
                <c:pt idx="13947">
                  <c:v>8</c:v>
                </c:pt>
                <c:pt idx="13948">
                  <c:v>8</c:v>
                </c:pt>
                <c:pt idx="13949">
                  <c:v>8</c:v>
                </c:pt>
                <c:pt idx="13950">
                  <c:v>8</c:v>
                </c:pt>
                <c:pt idx="13951">
                  <c:v>8</c:v>
                </c:pt>
                <c:pt idx="13952">
                  <c:v>8</c:v>
                </c:pt>
                <c:pt idx="13953">
                  <c:v>8</c:v>
                </c:pt>
                <c:pt idx="13954">
                  <c:v>8</c:v>
                </c:pt>
                <c:pt idx="13955">
                  <c:v>8</c:v>
                </c:pt>
                <c:pt idx="13956">
                  <c:v>8</c:v>
                </c:pt>
                <c:pt idx="13957">
                  <c:v>8</c:v>
                </c:pt>
                <c:pt idx="13958">
                  <c:v>8</c:v>
                </c:pt>
                <c:pt idx="13959">
                  <c:v>8</c:v>
                </c:pt>
                <c:pt idx="13960">
                  <c:v>8</c:v>
                </c:pt>
                <c:pt idx="13961">
                  <c:v>8</c:v>
                </c:pt>
                <c:pt idx="13962">
                  <c:v>8</c:v>
                </c:pt>
                <c:pt idx="13963">
                  <c:v>8</c:v>
                </c:pt>
                <c:pt idx="13964">
                  <c:v>8</c:v>
                </c:pt>
                <c:pt idx="13965">
                  <c:v>8</c:v>
                </c:pt>
                <c:pt idx="13966">
                  <c:v>8</c:v>
                </c:pt>
                <c:pt idx="13967">
                  <c:v>8</c:v>
                </c:pt>
                <c:pt idx="13968">
                  <c:v>8</c:v>
                </c:pt>
                <c:pt idx="13969">
                  <c:v>8</c:v>
                </c:pt>
                <c:pt idx="13970">
                  <c:v>8</c:v>
                </c:pt>
                <c:pt idx="13971">
                  <c:v>8</c:v>
                </c:pt>
                <c:pt idx="13972">
                  <c:v>8</c:v>
                </c:pt>
                <c:pt idx="13973">
                  <c:v>8</c:v>
                </c:pt>
                <c:pt idx="13974">
                  <c:v>8</c:v>
                </c:pt>
                <c:pt idx="13975">
                  <c:v>8</c:v>
                </c:pt>
                <c:pt idx="13976">
                  <c:v>8</c:v>
                </c:pt>
                <c:pt idx="13977">
                  <c:v>8</c:v>
                </c:pt>
                <c:pt idx="13978">
                  <c:v>8</c:v>
                </c:pt>
                <c:pt idx="13979">
                  <c:v>8</c:v>
                </c:pt>
                <c:pt idx="13980">
                  <c:v>8</c:v>
                </c:pt>
              </c:numCache>
            </c:numRef>
          </c:val>
          <c:smooth val="0"/>
          <c:extLst>
            <c:ext xmlns:c16="http://schemas.microsoft.com/office/drawing/2014/chart" uri="{C3380CC4-5D6E-409C-BE32-E72D297353CC}">
              <c16:uniqueId val="{00000000-ACA6-F844-80CD-002321BF59FD}"/>
            </c:ext>
          </c:extLst>
        </c:ser>
        <c:dLbls>
          <c:showLegendKey val="0"/>
          <c:showVal val="0"/>
          <c:showCatName val="0"/>
          <c:showSerName val="0"/>
          <c:showPercent val="0"/>
          <c:showBubbleSize val="0"/>
        </c:dLbls>
        <c:smooth val="0"/>
        <c:axId val="1898886047"/>
        <c:axId val="1175782576"/>
      </c:lineChart>
      <c:catAx>
        <c:axId val="1898886047"/>
        <c:scaling>
          <c:orientation val="minMax"/>
        </c:scaling>
        <c:delete val="1"/>
        <c:axPos val="b"/>
        <c:numFmt formatCode="dd/mm/yyyy\ hh:mm:ss" sourceLinked="0"/>
        <c:majorTickMark val="out"/>
        <c:minorTickMark val="none"/>
        <c:tickLblPos val="nextTo"/>
        <c:crossAx val="1175782576"/>
        <c:crosses val="autoZero"/>
        <c:auto val="0"/>
        <c:lblAlgn val="ctr"/>
        <c:lblOffset val="100"/>
        <c:noMultiLvlLbl val="0"/>
      </c:catAx>
      <c:valAx>
        <c:axId val="117578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a:t># of NDNc consumers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98886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DECF0B92.xml><?xml version="1.0" encoding="utf-8"?>
<p188:cmLst xmlns:a="http://schemas.openxmlformats.org/drawingml/2006/main" xmlns:r="http://schemas.openxmlformats.org/officeDocument/2006/relationships" xmlns:p188="http://schemas.microsoft.com/office/powerpoint/2018/8/main">
  <p188:cm id="{05061905-6575-A846-9672-3F1325952E67}" authorId="{D6C54358-E8FE-9B1F-82E0-791D9B7D6B97}" status="resolved" created="2023-05-01T23:55:24.370" complete="100000">
    <pc:sldMkLst xmlns:pc="http://schemas.microsoft.com/office/powerpoint/2013/main/command">
      <pc:docMk/>
      <pc:sldMk cId="3738110866" sldId="256"/>
    </pc:sldMkLst>
    <p188:replyLst>
      <p188:reply id="{36CE9354-6AC8-B048-9ACC-9E60AC7F5AC0}" authorId="{A2D7CA4D-F3AD-0E79-0A4A-39136A0EFBEA}" created="2023-05-02T19:06:13.710">
        <p188:txBody>
          <a:bodyPr/>
          <a:lstStyle/>
          <a:p>
            <a:r>
              <a:rPr lang="en-RO"/>
              <a:t>Done</a:t>
            </a:r>
          </a:p>
        </p188:txBody>
      </p188:reply>
    </p188:replyLst>
    <p188:txBody>
      <a:bodyPr/>
      <a:lstStyle/>
      <a:p>
        <a:r>
          <a:rPr lang="en-US"/>
          <a:t>Please add all the universities and NSF here</a:t>
        </a:r>
      </a:p>
    </p188:txBody>
  </p188:cm>
  <p188:cm id="{5B45BEE5-9581-6B4B-BB7E-AE29F6B9970E}" authorId="{D6C54358-E8FE-9B1F-82E0-791D9B7D6B97}" status="resolved" created="2023-05-01T23:55:44.401" complete="100000">
    <ac:txMkLst xmlns:ac="http://schemas.microsoft.com/office/drawing/2013/main/command">
      <pc:docMk xmlns:pc="http://schemas.microsoft.com/office/powerpoint/2013/main/command"/>
      <pc:sldMk xmlns:pc="http://schemas.microsoft.com/office/powerpoint/2013/main/command" cId="3738110866" sldId="256"/>
      <ac:spMk id="3" creationId="{27C8CD2E-11C0-5541-835E-8D71328F820F}"/>
      <ac:txMk cp="0">
        <ac:context len="221" hash="2854079291"/>
      </ac:txMk>
    </ac:txMkLst>
    <p188:pos x="5472223" y="674577"/>
    <p188:replyLst>
      <p188:reply id="{223950C0-9F85-F243-AC4D-089E2380CB0B}" authorId="{A2D7CA4D-F3AD-0E79-0A4A-39136A0EFBEA}" created="2023-05-02T18:46:02.313">
        <p188:txBody>
          <a:bodyPr/>
          <a:lstStyle/>
          <a:p>
            <a:r>
              <a:rPr lang="en-RO"/>
              <a:t>Done</a:t>
            </a:r>
          </a:p>
        </p188:txBody>
      </p188:reply>
    </p188:replyLst>
    <p188:txBody>
      <a:bodyPr/>
      <a:lstStyle/>
      <a:p>
        <a:r>
          <a:rPr lang="en-US"/>
          <a:t>Please add all the authors
</a:t>
        </a:r>
      </a:p>
    </p188:txBody>
  </p188:cm>
</p188:cmLst>
</file>

<file path=ppt/comments/modernComment_101_143388AF.xml><?xml version="1.0" encoding="utf-8"?>
<p188:cmLst xmlns:a="http://schemas.openxmlformats.org/drawingml/2006/main" xmlns:r="http://schemas.openxmlformats.org/officeDocument/2006/relationships" xmlns:p188="http://schemas.microsoft.com/office/powerpoint/2018/8/main">
  <p188:cm id="{F073E413-C306-0946-B786-1DD94C8435E8}" authorId="{D6C54358-E8FE-9B1F-82E0-791D9B7D6B97}" status="resolved" created="2023-05-01T23:56:32.568" complete="100000">
    <ac:txMkLst xmlns:ac="http://schemas.microsoft.com/office/drawing/2013/main/command">
      <pc:docMk xmlns:pc="http://schemas.microsoft.com/office/powerpoint/2013/main/command"/>
      <pc:sldMk xmlns:pc="http://schemas.microsoft.com/office/powerpoint/2013/main/command" cId="338921647" sldId="257"/>
      <ac:spMk id="3" creationId="{129FE51E-A542-5FCF-0E7C-647E8638BFCF}"/>
      <ac:txMk cp="31" len="10">
        <ac:context len="426" hash="297890890"/>
      </ac:txMk>
    </ac:txMkLst>
    <p188:pos x="5753986" y="428477"/>
    <p188:replyLst>
      <p188:reply id="{AEA921F0-8894-6740-A5A8-DD8FBFA1794B}" authorId="{A2D7CA4D-F3AD-0E79-0A4A-39136A0EFBEA}" created="2023-05-02T18:15:45.553">
        <p188:txBody>
          <a:bodyPr/>
          <a:lstStyle/>
          <a:p>
            <a:r>
              <a:rPr lang="en-RO"/>
              <a:t>Done</a:t>
            </a:r>
          </a:p>
        </p188:txBody>
      </p188:reply>
    </p188:replyLst>
    <p188:txBody>
      <a:bodyPr/>
      <a:lstStyle/>
      <a:p>
        <a:r>
          <a:rPr lang="en-US"/>
          <a:t>Insert award number</a:t>
        </a:r>
      </a:p>
    </p188:txBody>
  </p188:cm>
</p188:cmLst>
</file>

<file path=ppt/comments/modernComment_102_8A8FEDAB.xml><?xml version="1.0" encoding="utf-8"?>
<p188:cmLst xmlns:a="http://schemas.openxmlformats.org/drawingml/2006/main" xmlns:r="http://schemas.openxmlformats.org/officeDocument/2006/relationships" xmlns:p188="http://schemas.microsoft.com/office/powerpoint/2018/8/main">
  <p188:cm id="{18E33C7B-1356-954C-931C-BEC1298E51FF}" authorId="{D6C54358-E8FE-9B1F-82E0-791D9B7D6B97}" created="2023-05-02T00:01:08.337">
    <pc:sldMkLst xmlns:pc="http://schemas.microsoft.com/office/powerpoint/2013/main/command">
      <pc:docMk/>
      <pc:sldMk cId="2324688299" sldId="258"/>
    </pc:sldMkLst>
    <p188:replyLst>
      <p188:reply id="{1273CE2D-ACAC-D340-8E7F-F6D421C72D52}" authorId="{A2D7CA4D-F3AD-0E79-0A4A-39136A0EFBEA}" created="2023-05-02T19:30:38.221">
        <p188:txBody>
          <a:bodyPr/>
          <a:lstStyle/>
          <a:p>
            <a:r>
              <a:rPr lang="en-RO"/>
              <a:t>I talked with Justas and he wasn’t sure how knowledgeable to crowd would be.</a:t>
            </a:r>
          </a:p>
        </p188:txBody>
      </p188:reply>
    </p188:replyLst>
    <p188:txBody>
      <a:bodyPr/>
      <a:lstStyle/>
      <a:p>
        <a:r>
          <a:rPr lang="en-US"/>
          <a:t>This crowd already knows about xrootd, we can shorten this
</a:t>
        </a:r>
      </a:p>
    </p188:txBody>
  </p188:cm>
</p188:cmLst>
</file>

<file path=ppt/comments/modernComment_10D_7EDA36A9.xml><?xml version="1.0" encoding="utf-8"?>
<p188:cmLst xmlns:a="http://schemas.openxmlformats.org/drawingml/2006/main" xmlns:r="http://schemas.openxmlformats.org/officeDocument/2006/relationships" xmlns:p188="http://schemas.microsoft.com/office/powerpoint/2018/8/main">
  <p188:cm id="{D0F6D4E9-9E05-3640-BB93-848E36184904}" authorId="{D6C54358-E8FE-9B1F-82E0-791D9B7D6B97}" created="2023-05-02T00:36:03.400">
    <ac:txMkLst xmlns:ac="http://schemas.microsoft.com/office/drawing/2013/main/command">
      <pc:docMk xmlns:pc="http://schemas.microsoft.com/office/powerpoint/2013/main/command"/>
      <pc:sldMk xmlns:pc="http://schemas.microsoft.com/office/powerpoint/2013/main/command" cId="2128230057" sldId="269"/>
      <ac:spMk id="2" creationId="{AAE6593E-A19C-FFFF-81FD-704DE58FFD47}"/>
      <ac:txMk cp="0" len="33">
        <ac:context len="34" hash="850891182"/>
      </ac:txMk>
    </ac:txMkLst>
    <p188:pos x="8584905" y="538642"/>
    <p188:replyLst>
      <p188:reply id="{1712AE7A-FFBD-3341-874A-2A6EC5C16976}" authorId="{A2D7CA4D-F3AD-0E79-0A4A-39136A0EFBEA}" created="2023-05-02T18:25:06.913">
        <p188:txBody>
          <a:bodyPr/>
          <a:lstStyle/>
          <a:p>
            <a:r>
              <a:rPr lang="en-RO"/>
              <a:t>This slide presents how the N-DISE project plans to deploy NDN in production. There are a number of forwarders in the network that do the VIP caching and forwarding. At sites where data resides (site B), one or more producers run, while connected to a local forwarder inside docker containers. These producers have access to the CMS storage and are capable to translate NDN Interest Names into file system calls, thus replying with Data from the actual files. Site A, represents the sites where users are running their experiments, such as the Caltech Tier 2. Here, there are a number of xrootd instances running the same configuration file, all using our plug-in. The jobs that are submitted by the users in the cluster will eventually read data from CMS files (Site B) via XrootD servers (Site A), where the embedded consumers will create Interests from file system calls and send them to the local interface with the forwarder.</a:t>
            </a:r>
          </a:p>
        </p188:txBody>
      </p188:reply>
      <p188:reply id="{836060B7-B680-3E46-9DF3-6DB114D26E28}" authorId="{A2D7CA4D-F3AD-0E79-0A4A-39136A0EFBEA}" created="2023-05-02T18:25:30.361">
        <p188:txBody>
          <a:bodyPr/>
          <a:lstStyle/>
          <a:p>
            <a:r>
              <a:rPr lang="en-RO"/>
              <a:t>That is for you, but please tell me if you also need me to add some text in there</a:t>
            </a:r>
          </a:p>
        </p188:txBody>
      </p188:reply>
    </p188:replyLst>
    <p188:txBody>
      <a:bodyPr/>
      <a:lstStyle/>
      <a:p>
        <a:r>
          <a:rPr lang="en-US"/>
          <a:t>Needs some explanation what is happening here
</a:t>
        </a:r>
      </a:p>
    </p188:txBody>
  </p188:cm>
</p188:cmLst>
</file>

<file path=ppt/comments/modernComment_10E_5182DE82.xml><?xml version="1.0" encoding="utf-8"?>
<p188:cmLst xmlns:a="http://schemas.openxmlformats.org/drawingml/2006/main" xmlns:r="http://schemas.openxmlformats.org/officeDocument/2006/relationships" xmlns:p188="http://schemas.microsoft.com/office/powerpoint/2018/8/main">
  <p188:cm id="{25EA5652-AB04-A54F-9B7B-AB18C90CD234}" authorId="{D6C54358-E8FE-9B1F-82E0-791D9B7D6B97}" created="2023-05-02T00:37:00.239">
    <ac:deMkLst xmlns:ac="http://schemas.microsoft.com/office/drawing/2013/main/command">
      <pc:docMk xmlns:pc="http://schemas.microsoft.com/office/powerpoint/2013/main/command"/>
      <pc:sldMk xmlns:pc="http://schemas.microsoft.com/office/powerpoint/2013/main/command" cId="1367531138" sldId="270"/>
      <ac:graphicFrameMk id="6" creationId="{15184912-1062-DD45-AAD3-6AEDF652ADAB}"/>
    </ac:deMkLst>
    <p188:replyLst>
      <p188:reply id="{F88703E3-AF98-1A4A-8CCC-9922284580D7}" authorId="{A2D7CA4D-F3AD-0E79-0A4A-39136A0EFBEA}" created="2023-05-02T18:20:14.542">
        <p188:txBody>
          <a:bodyPr/>
          <a:lstStyle/>
          <a:p>
            <a:r>
              <a:rPr lang="en-RO"/>
              <a:t>No. The plot shows the throughput of all the tests we did over the 2.5 days we tested at SC22. However, I didn’t submit the location of each consumer, thus is hard for me to point which part of the plot is for which experiment. I removed the  subheadline of the plot, and this can be presented as the entire experiment we did.</a:t>
            </a:r>
          </a:p>
        </p188:txBody>
      </p188:reply>
    </p188:replyLst>
    <p188:txBody>
      <a:bodyPr/>
      <a:lstStyle/>
      <a:p>
        <a:r>
          <a:rPr lang="en-US"/>
          <a:t>You mention 3 things but only have one line - did I read this wrong?</a:t>
        </a:r>
      </a:p>
    </p188:txBody>
  </p188:cm>
</p188:cmLst>
</file>

<file path=ppt/comments/modernComment_110_26C56D1.xml><?xml version="1.0" encoding="utf-8"?>
<p188:cmLst xmlns:a="http://schemas.openxmlformats.org/drawingml/2006/main" xmlns:r="http://schemas.openxmlformats.org/officeDocument/2006/relationships" xmlns:p188="http://schemas.microsoft.com/office/powerpoint/2018/8/main">
  <p188:cm id="{344D831F-AD0F-864A-A73C-FEA228B593C7}" authorId="{D6C54358-E8FE-9B1F-82E0-791D9B7D6B97}" created="2023-05-02T00:35:13.151">
    <ac:deMkLst xmlns:ac="http://schemas.microsoft.com/office/drawing/2013/main/command">
      <pc:docMk xmlns:pc="http://schemas.microsoft.com/office/powerpoint/2013/main/command"/>
      <pc:sldMk xmlns:pc="http://schemas.microsoft.com/office/powerpoint/2013/main/command" cId="40654545" sldId="272"/>
      <ac:graphicFrameMk id="7" creationId="{92E41411-3601-854A-A8B4-2377A06C7DDC}"/>
    </ac:deMkLst>
    <p188:replyLst>
      <p188:reply id="{6149C1D5-D1CA-304C-B79F-E5D055547DE7}" authorId="{A2D7CA4D-F3AD-0E79-0A4A-39136A0EFBEA}" created="2023-05-02T18:28:06.994">
        <p188:txBody>
          <a:bodyPr/>
          <a:lstStyle/>
          <a:p>
            <a:r>
              <a:rPr lang="en-RO"/>
              <a:t>It has to be specified that we haven’t got the chance to do some real world experiments using our latest plug-in, but we plan to do so for the paper. However, we did run some tests some years ago, using our first implementation of the plugin, that was based only on ndn-cxx (no NDNc) and NFD. Even with that plugin, which was limited by the forwarder to 1.2Gbps, we achieved a reasonable result (the number of hours of NDN1 isn’t that far off of the others, even better than many)</a:t>
            </a:r>
          </a:p>
        </p188:txBody>
      </p188:reply>
      <p188:reply id="{98425866-63AC-FD4D-9E0A-197C8B198ADA}" authorId="{A2D7CA4D-F3AD-0E79-0A4A-39136A0EFBEA}" created="2023-05-02T18:28:54.684">
        <p188:txBody>
          <a:bodyPr/>
          <a:lstStyle/>
          <a:p>
            <a:r>
              <a:rPr lang="en-RO"/>
              <a:t>NDN is first run that Justas did, where he found a bug about dropping connections after 60 seconds.
NDN run wasted 24 hours, while NDN1 (the fixed version) wasted only 1 hour.</a:t>
            </a:r>
          </a:p>
        </p188:txBody>
      </p188:reply>
    </p188:replyLst>
    <p188:txBody>
      <a:bodyPr/>
      <a:lstStyle/>
      <a:p>
        <a:r>
          <a:rPr lang="en-US"/>
          <a:t>What;s the takeaway here?</a:t>
        </a:r>
      </a:p>
    </p188:txBody>
  </p188:cm>
</p188:cmLst>
</file>

<file path=ppt/comments/modernComment_111_35E820A2.xml><?xml version="1.0" encoding="utf-8"?>
<p188:cmLst xmlns:a="http://schemas.openxmlformats.org/drawingml/2006/main" xmlns:r="http://schemas.openxmlformats.org/officeDocument/2006/relationships" xmlns:p188="http://schemas.microsoft.com/office/powerpoint/2018/8/main">
  <p188:cm id="{A2E57872-2738-B14A-96E4-CDDEB3FE2390}" authorId="{D6C54358-E8FE-9B1F-82E0-791D9B7D6B97}" status="resolved" created="2023-05-02T00:37:44.366" complete="100000">
    <ac:txMkLst xmlns:ac="http://schemas.microsoft.com/office/drawing/2013/main/command">
      <pc:docMk xmlns:pc="http://schemas.microsoft.com/office/powerpoint/2013/main/command"/>
      <pc:sldMk xmlns:pc="http://schemas.microsoft.com/office/powerpoint/2013/main/command" cId="904405154" sldId="273"/>
      <ac:spMk id="3" creationId="{60B0287A-1E99-89AD-4EA6-5CCBC93D1C82}"/>
      <ac:txMk cp="0">
        <ac:context len="556" hash="2963802897"/>
      </ac:txMk>
    </ac:txMkLst>
    <p188:pos x="9985744" y="1194022"/>
    <p188:replyLst>
      <p188:reply id="{1EA7848B-18BC-9B49-A8A5-1DDFDB6A35CC}" authorId="{A2D7CA4D-F3AD-0E79-0A4A-39136A0EFBEA}" created="2023-05-02T18:15:30.238">
        <p188:txBody>
          <a:bodyPr/>
          <a:lstStyle/>
          <a:p>
            <a:r>
              <a:rPr lang="en-RO"/>
              <a:t>Removed the NFD part</a:t>
            </a:r>
          </a:p>
        </p188:txBody>
      </p188:reply>
    </p188:replyLst>
    <p188:txBody>
      <a:bodyPr/>
      <a:lstStyle/>
      <a:p>
        <a:r>
          <a:rPr lang="en-US"/>
          <a:t>Nfd or dpdk? If NFD, remove</a:t>
        </a:r>
      </a:p>
    </p188:txBody>
  </p188:cm>
</p188:cmLst>
</file>

<file path=ppt/comments/modernComment_119_5109A225.xml><?xml version="1.0" encoding="utf-8"?>
<p188:cmLst xmlns:a="http://schemas.openxmlformats.org/drawingml/2006/main" xmlns:r="http://schemas.openxmlformats.org/officeDocument/2006/relationships" xmlns:p188="http://schemas.microsoft.com/office/powerpoint/2018/8/main">
  <p188:cm id="{E2320093-4181-1E4E-92A2-C4DC1BD2FE32}" authorId="{D6C54358-E8FE-9B1F-82E0-791D9B7D6B97}" created="2023-05-02T00:36:03.400">
    <ac:txMkLst xmlns:ac="http://schemas.microsoft.com/office/drawing/2013/main/command">
      <pc:docMk xmlns:pc="http://schemas.microsoft.com/office/powerpoint/2013/main/command"/>
      <pc:sldMk xmlns:pc="http://schemas.microsoft.com/office/powerpoint/2013/main/command" cId="1359585829" sldId="281"/>
      <ac:spMk id="2" creationId="{AAE6593E-A19C-FFFF-81FD-704DE58FFD47}"/>
      <ac:txMk cp="0" len="1">
        <ac:context len="11" hash="3995799"/>
      </ac:txMk>
    </ac:txMkLst>
    <p188:pos x="8584905" y="538642"/>
    <p188:replyLst>
      <p188:reply id="{1712AE7A-FFBD-3341-874A-2A6EC5C16976}" authorId="{A2D7CA4D-F3AD-0E79-0A4A-39136A0EFBEA}" created="2023-05-02T18:25:06.913">
        <p188:txBody>
          <a:bodyPr/>
          <a:lstStyle/>
          <a:p>
            <a:r>
              <a:rPr lang="en-RO"/>
              <a:t>This slide presents how the N-DISE project plans to deploy NDN in production. There are a number of forwarders in the network that do the VIP caching and forwarding. At sites where data resides (site B), one or more producers run, while connected to a local forwarder inside docker containers. These producers have access to the CMS storage and are capable to translate NDN Interest Names into file system calls, thus replying with Data from the actual files. Site A, represents the sites where users are running their experiments, such as the Caltech Tier 2. Here, there are a number of xrootd instances running the same configuration file, all using our plug-in. The jobs that are submitted by the users in the cluster will eventually read data from CMS files (Site B) via XrootD servers (Site A), where the embedded consumers will create Interests from file system calls and send them to the local interface with the forwarder.</a:t>
            </a:r>
          </a:p>
        </p188:txBody>
      </p188:reply>
      <p188:reply id="{836060B7-B680-3E46-9DF3-6DB114D26E28}" authorId="{A2D7CA4D-F3AD-0E79-0A4A-39136A0EFBEA}" created="2023-05-02T18:25:30.361">
        <p188:txBody>
          <a:bodyPr/>
          <a:lstStyle/>
          <a:p>
            <a:r>
              <a:rPr lang="en-RO"/>
              <a:t>That is for you, but please tell me if you also need me to add some text in there</a:t>
            </a:r>
          </a:p>
        </p188:txBody>
      </p188:reply>
    </p188:replyLst>
    <p188:txBody>
      <a:bodyPr/>
      <a:lstStyle/>
      <a:p>
        <a:r>
          <a:rPr lang="en-US"/>
          <a:t>Needs some explanation what is happening here
</a:t>
        </a:r>
      </a:p>
    </p188:txBody>
  </p188:cm>
</p188:cmLst>
</file>

<file path=ppt/comments/modernComment_11C_87977F6D.xml><?xml version="1.0" encoding="utf-8"?>
<p188:cmLst xmlns:a="http://schemas.openxmlformats.org/drawingml/2006/main" xmlns:r="http://schemas.openxmlformats.org/officeDocument/2006/relationships" xmlns:p188="http://schemas.microsoft.com/office/powerpoint/2018/8/main">
  <p188:cm id="{19994C4E-B2D9-2443-955A-5EB25785EEB4}" authorId="{D6C54358-E8FE-9B1F-82E0-791D9B7D6B97}" created="2023-05-02T00:01:08.337">
    <pc:sldMkLst xmlns:pc="http://schemas.microsoft.com/office/powerpoint/2013/main/command">
      <pc:docMk/>
      <pc:sldMk cId="2324688299" sldId="258"/>
    </pc:sldMkLst>
    <p188:replyLst>
      <p188:reply id="{1273CE2D-ACAC-D340-8E7F-F6D421C72D52}" authorId="{A2D7CA4D-F3AD-0E79-0A4A-39136A0EFBEA}" created="2023-05-02T19:30:38.221">
        <p188:txBody>
          <a:bodyPr/>
          <a:lstStyle/>
          <a:p>
            <a:r>
              <a:rPr lang="en-RO"/>
              <a:t>I talked with Justas and he wasn’t sure how knowledgeable to crowd would be.</a:t>
            </a:r>
          </a:p>
        </p188:txBody>
      </p188:reply>
    </p188:replyLst>
    <p188:txBody>
      <a:bodyPr/>
      <a:lstStyle/>
      <a:p>
        <a:r>
          <a:rPr lang="en-US"/>
          <a:t>This crowd already knows about xrootd, we can shorten this
</a:t>
        </a:r>
      </a:p>
    </p188:txBody>
  </p188:cm>
</p188:cmLst>
</file>

<file path=ppt/drawings/drawing1.xml><?xml version="1.0" encoding="utf-8"?>
<c:userShapes xmlns:c="http://schemas.openxmlformats.org/drawingml/2006/chart">
  <cdr:relSizeAnchor xmlns:cdr="http://schemas.openxmlformats.org/drawingml/2006/chartDrawing">
    <cdr:from>
      <cdr:x>0.41524</cdr:x>
      <cdr:y>0.89991</cdr:y>
    </cdr:from>
    <cdr:to>
      <cdr:x>0.5878</cdr:x>
      <cdr:y>0.94892</cdr:y>
    </cdr:to>
    <cdr:sp macro="" textlink="">
      <cdr:nvSpPr>
        <cdr:cNvPr id="2" name="TextBox 1">
          <a:extLst xmlns:a="http://schemas.openxmlformats.org/drawingml/2006/main">
            <a:ext uri="{FF2B5EF4-FFF2-40B4-BE49-F238E27FC236}">
              <a16:creationId xmlns:a16="http://schemas.microsoft.com/office/drawing/2014/main" id="{1C9396D5-B898-C6FF-7FCC-CCD0D8A1FBAE}"/>
            </a:ext>
          </a:extLst>
        </cdr:cNvPr>
        <cdr:cNvSpPr txBox="1"/>
      </cdr:nvSpPr>
      <cdr:spPr>
        <a:xfrm xmlns:a="http://schemas.openxmlformats.org/drawingml/2006/main">
          <a:off x="8817012" y="7505116"/>
          <a:ext cx="3664023" cy="408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0.35818</cdr:x>
      <cdr:y>0.89991</cdr:y>
    </cdr:from>
    <cdr:to>
      <cdr:x>0.65998</cdr:x>
      <cdr:y>0.95243</cdr:y>
    </cdr:to>
    <cdr:sp macro="" textlink="">
      <cdr:nvSpPr>
        <cdr:cNvPr id="3" name="TextBox 2">
          <a:extLst xmlns:a="http://schemas.openxmlformats.org/drawingml/2006/main">
            <a:ext uri="{FF2B5EF4-FFF2-40B4-BE49-F238E27FC236}">
              <a16:creationId xmlns:a16="http://schemas.microsoft.com/office/drawing/2014/main" id="{B914DBCD-5092-E201-E622-0602677ACBF5}"/>
            </a:ext>
          </a:extLst>
        </cdr:cNvPr>
        <cdr:cNvSpPr txBox="1"/>
      </cdr:nvSpPr>
      <cdr:spPr>
        <a:xfrm xmlns:a="http://schemas.openxmlformats.org/drawingml/2006/main">
          <a:off x="7605404" y="7505116"/>
          <a:ext cx="6408390" cy="437931"/>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en-GB" sz="1400" b="1" dirty="0"/>
            <a:t>Duration</a:t>
          </a:r>
          <a:r>
            <a:rPr lang="en-GB" sz="1400" b="1" baseline="0" dirty="0"/>
            <a:t> of the </a:t>
          </a:r>
          <a:r>
            <a:rPr lang="en-GB" sz="1600" b="1" baseline="0" dirty="0"/>
            <a:t>experiment</a:t>
          </a:r>
          <a:r>
            <a:rPr lang="en-GB" sz="1400" b="1" baseline="0" dirty="0"/>
            <a:t>: 28 hours</a:t>
          </a:r>
          <a:endParaRPr lang="en-GB"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A9A26-AD3D-E24C-BDB9-638D48C23875}" type="datetimeFigureOut">
              <a:rPr lang="en-RO" smtClean="0"/>
              <a:t>5/7/23</a:t>
            </a:fld>
            <a:endParaRPr lang="en-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B58B9-B680-F64E-847B-0524FB40B695}" type="slidenum">
              <a:rPr lang="en-RO" smtClean="0"/>
              <a:t>‹#›</a:t>
            </a:fld>
            <a:endParaRPr lang="en-RO"/>
          </a:p>
        </p:txBody>
      </p:sp>
    </p:spTree>
    <p:extLst>
      <p:ext uri="{BB962C8B-B14F-4D97-AF65-F5344CB8AC3E}">
        <p14:creationId xmlns:p14="http://schemas.microsoft.com/office/powerpoint/2010/main" val="120782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1CF05F1-0688-C143-AA7A-080F5FF6A41E}" type="datetime1">
              <a:rPr lang="ro-RO" smtClean="0"/>
              <a:t>07.05.2023</a:t>
            </a:fld>
            <a:endParaRPr lang="en-R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6" name="Slide Number Placeholder 5"/>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294461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24100" y="365125"/>
            <a:ext cx="90297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0C891E-AF71-D54A-A21F-1DB7CB975434}" type="datetime1">
              <a:rPr lang="ro-RO" smtClean="0"/>
              <a:t>07.05.2023</a:t>
            </a:fld>
            <a:endParaRPr lang="en-R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6" name="Slide Number Placeholder 5"/>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236769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4FF1FF-81F1-964F-823E-481232D7577E}" type="datetime1">
              <a:rPr lang="ro-RO" smtClean="0"/>
              <a:t>07.05.2023</a:t>
            </a:fld>
            <a:endParaRPr lang="en-R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6" name="Slide Number Placeholder 5"/>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276140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4100" y="365125"/>
            <a:ext cx="9029700" cy="933323"/>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A84497-5620-9046-9AA6-BB3FD37838FC}" type="datetime1">
              <a:rPr lang="ro-RO" smtClean="0"/>
              <a:t>07.05.2023</a:t>
            </a:fld>
            <a:endParaRPr lang="en-R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6" name="Slide Number Placeholder 5"/>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409159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571A98-C3C4-9548-B96C-734363A73487}" type="datetime1">
              <a:rPr lang="ro-RO" smtClean="0"/>
              <a:t>07.05.2023</a:t>
            </a:fld>
            <a:endParaRPr lang="en-R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6" name="Slide Number Placeholder 5"/>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259009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24100" y="365125"/>
            <a:ext cx="90297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E948F19-644F-184C-B3EF-169CDF9BDED5}" type="datetime1">
              <a:rPr lang="ro-RO" smtClean="0"/>
              <a:t>07.05.2023</a:t>
            </a:fld>
            <a:endParaRPr lang="en-RO"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7" name="Slide Number Placeholder 6"/>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58500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2576" y="365125"/>
            <a:ext cx="9032812"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4C2AD1-885F-594C-B34A-D2D9EEC81070}" type="datetime1">
              <a:rPr lang="ro-RO" smtClean="0"/>
              <a:t>07.05.2023</a:t>
            </a:fld>
            <a:endParaRPr lang="en-RO"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9" name="Slide Number Placeholder 8"/>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136480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24100" y="365125"/>
            <a:ext cx="90297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8AEBEE5-C52D-4849-8F38-A20887CD7B7A}" type="datetime1">
              <a:rPr lang="ro-RO" smtClean="0"/>
              <a:t>07.05.2023</a:t>
            </a:fld>
            <a:endParaRPr lang="en-RO"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5" name="Slide Number Placeholder 4"/>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170045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FB1A7-579B-FD42-84AB-5EBA9F607130}" type="datetime1">
              <a:rPr lang="ro-RO" smtClean="0"/>
              <a:t>07.05.2023</a:t>
            </a:fld>
            <a:endParaRPr lang="en-RO"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4" name="Slide Number Placeholder 3"/>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310260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201A64E-5B69-724A-87E0-C4606BC35A16}" type="datetime1">
              <a:rPr lang="ro-RO" smtClean="0"/>
              <a:t>07.05.2023</a:t>
            </a:fld>
            <a:endParaRPr lang="en-RO"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7" name="Slide Number Placeholder 6"/>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38327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935B9F-DB0E-4147-ABCF-03038C8BB608}" type="datetime1">
              <a:rPr lang="ro-RO" smtClean="0"/>
              <a:t>07.05.2023</a:t>
            </a:fld>
            <a:endParaRPr lang="en-RO"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C. Iordache et al. "A Named Data Networking Based Fast Open Storage System plugin for XRootD"</a:t>
            </a:r>
            <a:endParaRPr lang="en-RO"/>
          </a:p>
        </p:txBody>
      </p:sp>
      <p:sp>
        <p:nvSpPr>
          <p:cNvPr id="7" name="Slide Number Placeholder 6"/>
          <p:cNvSpPr>
            <a:spLocks noGrp="1"/>
          </p:cNvSpPr>
          <p:nvPr>
            <p:ph type="sldNum" sz="quarter" idx="12"/>
          </p:nvPr>
        </p:nvSpPr>
        <p:spPr/>
        <p:txBody>
          <a:bodyPr/>
          <a:lstStyle/>
          <a:p>
            <a:fld id="{240B3C4D-459C-4C45-BB06-5E6FBC1F9485}" type="slidenum">
              <a:rPr lang="en-RO" smtClean="0"/>
              <a:t>‹#›</a:t>
            </a:fld>
            <a:endParaRPr lang="en-RO"/>
          </a:p>
        </p:txBody>
      </p:sp>
    </p:spTree>
    <p:extLst>
      <p:ext uri="{BB962C8B-B14F-4D97-AF65-F5344CB8AC3E}">
        <p14:creationId xmlns:p14="http://schemas.microsoft.com/office/powerpoint/2010/main" val="293625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12189-CAEB-F34B-BA56-70F3018A2190}" type="datetime1">
              <a:rPr lang="ro-RO" noProof="0" smtClean="0"/>
              <a:t>07.05.2023</a:t>
            </a:fld>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3C4D-459C-4C45-BB06-5E6FBC1F9485}" type="slidenum">
              <a:rPr lang="en-RO" smtClean="0"/>
              <a:t>‹#›</a:t>
            </a:fld>
            <a:endParaRPr lang="en-RO"/>
          </a:p>
        </p:txBody>
      </p:sp>
      <p:pic>
        <p:nvPicPr>
          <p:cNvPr id="7" name="Content Placeholder 9">
            <a:extLst>
              <a:ext uri="{FF2B5EF4-FFF2-40B4-BE49-F238E27FC236}">
                <a16:creationId xmlns:a16="http://schemas.microsoft.com/office/drawing/2014/main" id="{41C36D6D-632D-D049-BFBE-F7C5F285AE1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07108" y="0"/>
            <a:ext cx="1984892" cy="852236"/>
          </a:xfrm>
          <a:prstGeom prst="rect">
            <a:avLst/>
          </a:prstGeom>
        </p:spPr>
      </p:pic>
      <p:sp>
        <p:nvSpPr>
          <p:cNvPr id="9" name="Title Placeholder 8">
            <a:extLst>
              <a:ext uri="{FF2B5EF4-FFF2-40B4-BE49-F238E27FC236}">
                <a16:creationId xmlns:a16="http://schemas.microsoft.com/office/drawing/2014/main" id="{E5F1EC34-3632-524B-B531-B09DA40762EC}"/>
              </a:ext>
            </a:extLst>
          </p:cNvPr>
          <p:cNvSpPr>
            <a:spLocks noGrp="1"/>
          </p:cNvSpPr>
          <p:nvPr>
            <p:ph type="title"/>
          </p:nvPr>
        </p:nvSpPr>
        <p:spPr>
          <a:xfrm>
            <a:off x="2324100" y="365125"/>
            <a:ext cx="9029700" cy="930267"/>
          </a:xfrm>
          <a:prstGeom prst="rect">
            <a:avLst/>
          </a:prstGeom>
        </p:spPr>
        <p:txBody>
          <a:bodyPr vert="horz" lIns="91440" tIns="45720" rIns="91440" bIns="45720" rtlCol="0" anchor="ctr">
            <a:normAutofit/>
          </a:bodyPr>
          <a:lstStyle/>
          <a:p>
            <a:r>
              <a:rPr lang="en-GB" dirty="0"/>
              <a:t>Click to edit Master title style</a:t>
            </a:r>
            <a:endParaRPr lang="en-RO" dirty="0"/>
          </a:p>
        </p:txBody>
      </p:sp>
      <p:sp>
        <p:nvSpPr>
          <p:cNvPr id="10" name="Footer Placeholder 9">
            <a:extLst>
              <a:ext uri="{FF2B5EF4-FFF2-40B4-BE49-F238E27FC236}">
                <a16:creationId xmlns:a16="http://schemas.microsoft.com/office/drawing/2014/main" id="{F80C911E-79DE-F045-8155-D6B24B2AE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 Iordache et al. "A Named Data Networking Based Fast Open Storage System plugin for XRootD"</a:t>
            </a:r>
            <a:endParaRPr lang="en-RO" dirty="0"/>
          </a:p>
        </p:txBody>
      </p:sp>
    </p:spTree>
    <p:extLst>
      <p:ext uri="{BB962C8B-B14F-4D97-AF65-F5344CB8AC3E}">
        <p14:creationId xmlns:p14="http://schemas.microsoft.com/office/powerpoint/2010/main" val="804744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microsoft.com/office/2018/10/relationships/comments" Target="../comments/modernComment_100_DECF0B9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microsoft.com/office/2018/10/relationships/comments" Target="../comments/modernComment_10D_7EDA36A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microsoft.com/office/2018/10/relationships/comments" Target="../comments/modernComment_10E_5182DE8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11_35E820A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microsoft.com/office/2018/10/relationships/comments" Target="../comments/modernComment_119_5109A225.xml"/><Relationship Id="rId1" Type="http://schemas.openxmlformats.org/officeDocument/2006/relationships/slideLayout" Target="../slideLayouts/slideLayout2.xml"/><Relationship Id="rId4" Type="http://schemas.openxmlformats.org/officeDocument/2006/relationships/hyperlink" Target="mailto:sshannigrahi@tntech.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1_143388AF.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2_8A8FEDAB.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1C_87977F6D.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10_26C56D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cmscaltech/sandie-ndn/tree/master/NDN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47FE-9E2C-6B48-8654-07ADB5250488}"/>
              </a:ext>
            </a:extLst>
          </p:cNvPr>
          <p:cNvSpPr>
            <a:spLocks noGrp="1"/>
          </p:cNvSpPr>
          <p:nvPr>
            <p:ph type="ctrTitle"/>
          </p:nvPr>
        </p:nvSpPr>
        <p:spPr>
          <a:xfrm>
            <a:off x="996696" y="1289304"/>
            <a:ext cx="10469880" cy="1623229"/>
          </a:xfrm>
        </p:spPr>
        <p:txBody>
          <a:bodyPr>
            <a:normAutofit/>
          </a:bodyPr>
          <a:lstStyle/>
          <a:p>
            <a:r>
              <a:rPr lang="en-US" sz="4800" b="1" dirty="0"/>
              <a:t>A Named Data Networking Based Fast Open Storage System plugin for XRootD</a:t>
            </a:r>
          </a:p>
        </p:txBody>
      </p:sp>
      <p:sp>
        <p:nvSpPr>
          <p:cNvPr id="3" name="Subtitle 2">
            <a:extLst>
              <a:ext uri="{FF2B5EF4-FFF2-40B4-BE49-F238E27FC236}">
                <a16:creationId xmlns:a16="http://schemas.microsoft.com/office/drawing/2014/main" id="{27C8CD2E-11C0-5541-835E-8D71328F820F}"/>
              </a:ext>
            </a:extLst>
          </p:cNvPr>
          <p:cNvSpPr>
            <a:spLocks noGrp="1"/>
          </p:cNvSpPr>
          <p:nvPr>
            <p:ph type="subTitle" idx="1"/>
          </p:nvPr>
        </p:nvSpPr>
        <p:spPr>
          <a:xfrm>
            <a:off x="1524000" y="3100159"/>
            <a:ext cx="9144000" cy="1210734"/>
          </a:xfrm>
        </p:spPr>
        <p:txBody>
          <a:bodyPr>
            <a:normAutofit/>
          </a:bodyPr>
          <a:lstStyle/>
          <a:p>
            <a:r>
              <a:rPr lang="en-GB" sz="1800" b="1" dirty="0" err="1">
                <a:solidFill>
                  <a:schemeClr val="accent2"/>
                </a:solidFill>
              </a:rPr>
              <a:t>Susmit</a:t>
            </a:r>
            <a:r>
              <a:rPr lang="en-GB" sz="1800" b="1" dirty="0">
                <a:solidFill>
                  <a:schemeClr val="accent2"/>
                </a:solidFill>
              </a:rPr>
              <a:t> Shannigrahi, </a:t>
            </a:r>
            <a:r>
              <a:rPr lang="en-GB" sz="1800" b="1" dirty="0" err="1">
                <a:solidFill>
                  <a:schemeClr val="accent2"/>
                </a:solidFill>
              </a:rPr>
              <a:t>Catalin</a:t>
            </a:r>
            <a:r>
              <a:rPr lang="en-GB" sz="1800" b="1" dirty="0">
                <a:solidFill>
                  <a:schemeClr val="accent2"/>
                </a:solidFill>
              </a:rPr>
              <a:t> </a:t>
            </a:r>
            <a:r>
              <a:rPr lang="en-GB" sz="1800" b="1" dirty="0" err="1">
                <a:solidFill>
                  <a:schemeClr val="accent2"/>
                </a:solidFill>
              </a:rPr>
              <a:t>Iordache</a:t>
            </a:r>
            <a:r>
              <a:rPr lang="en-GB" sz="1800" b="1" dirty="0">
                <a:solidFill>
                  <a:schemeClr val="accent2"/>
                </a:solidFill>
              </a:rPr>
              <a:t>, Harvey Newman, Justas </a:t>
            </a:r>
            <a:r>
              <a:rPr lang="en-GB" sz="1800" b="1" dirty="0" err="1">
                <a:solidFill>
                  <a:schemeClr val="accent2"/>
                </a:solidFill>
              </a:rPr>
              <a:t>Balcas</a:t>
            </a:r>
            <a:r>
              <a:rPr lang="en-GB" sz="1800" b="1" dirty="0">
                <a:solidFill>
                  <a:schemeClr val="accent2"/>
                </a:solidFill>
              </a:rPr>
              <a:t>, </a:t>
            </a:r>
            <a:r>
              <a:rPr lang="en-GB" sz="1800" b="1" dirty="0" err="1">
                <a:solidFill>
                  <a:schemeClr val="accent2"/>
                </a:solidFill>
              </a:rPr>
              <a:t>Raimondas</a:t>
            </a:r>
            <a:r>
              <a:rPr lang="en-GB" sz="1800" b="1" dirty="0">
                <a:solidFill>
                  <a:schemeClr val="accent2"/>
                </a:solidFill>
              </a:rPr>
              <a:t> </a:t>
            </a:r>
            <a:r>
              <a:rPr lang="en-GB" sz="1800" b="1" dirty="0" err="1">
                <a:solidFill>
                  <a:schemeClr val="accent2"/>
                </a:solidFill>
              </a:rPr>
              <a:t>Sirvinskas</a:t>
            </a:r>
            <a:r>
              <a:rPr lang="en-GB" sz="1800" b="1" dirty="0">
                <a:solidFill>
                  <a:schemeClr val="accent2"/>
                </a:solidFill>
              </a:rPr>
              <a:t>, Edmund Yeh, </a:t>
            </a:r>
            <a:r>
              <a:rPr lang="en-GB" sz="1800" b="1" dirty="0" err="1">
                <a:solidFill>
                  <a:schemeClr val="accent2"/>
                </a:solidFill>
              </a:rPr>
              <a:t>Yuanhao</a:t>
            </a:r>
            <a:r>
              <a:rPr lang="en-GB" sz="1800" b="1" dirty="0">
                <a:solidFill>
                  <a:schemeClr val="accent2"/>
                </a:solidFill>
              </a:rPr>
              <a:t> Wu, Faruk Volkan </a:t>
            </a:r>
            <a:r>
              <a:rPr lang="en-GB" sz="1800" b="1" dirty="0" err="1">
                <a:solidFill>
                  <a:schemeClr val="accent2"/>
                </a:solidFill>
              </a:rPr>
              <a:t>Multu</a:t>
            </a:r>
            <a:r>
              <a:rPr lang="en-GB" sz="1800" b="1" dirty="0">
                <a:solidFill>
                  <a:schemeClr val="accent2"/>
                </a:solidFill>
              </a:rPr>
              <a:t>, </a:t>
            </a:r>
            <a:r>
              <a:rPr lang="en-GB" sz="1800" b="1" dirty="0" err="1">
                <a:solidFill>
                  <a:schemeClr val="accent2"/>
                </a:solidFill>
              </a:rPr>
              <a:t>Sankalpa</a:t>
            </a:r>
            <a:r>
              <a:rPr lang="en-GB" sz="1800" b="1" dirty="0">
                <a:solidFill>
                  <a:schemeClr val="accent2"/>
                </a:solidFill>
              </a:rPr>
              <a:t> </a:t>
            </a:r>
            <a:r>
              <a:rPr lang="en-GB" sz="1800" b="1" dirty="0" err="1">
                <a:solidFill>
                  <a:schemeClr val="accent2"/>
                </a:solidFill>
              </a:rPr>
              <a:t>Timilsina</a:t>
            </a:r>
            <a:r>
              <a:rPr lang="en-GB" sz="1800" b="1" dirty="0">
                <a:solidFill>
                  <a:schemeClr val="accent2"/>
                </a:solidFill>
              </a:rPr>
              <a:t>, </a:t>
            </a:r>
            <a:r>
              <a:rPr lang="en-GB" sz="1800" b="1" dirty="0" err="1">
                <a:solidFill>
                  <a:schemeClr val="accent2"/>
                </a:solidFill>
              </a:rPr>
              <a:t>Lixia</a:t>
            </a:r>
            <a:r>
              <a:rPr lang="en-GB" sz="1800" b="1" dirty="0">
                <a:solidFill>
                  <a:schemeClr val="accent2"/>
                </a:solidFill>
              </a:rPr>
              <a:t> Zhang, </a:t>
            </a:r>
            <a:r>
              <a:rPr lang="en-GB" sz="1800" b="1" dirty="0" err="1">
                <a:solidFill>
                  <a:schemeClr val="accent2"/>
                </a:solidFill>
              </a:rPr>
              <a:t>Sichen</a:t>
            </a:r>
            <a:r>
              <a:rPr lang="en-GB" sz="1800" b="1" dirty="0">
                <a:solidFill>
                  <a:schemeClr val="accent2"/>
                </a:solidFill>
              </a:rPr>
              <a:t> Song, Jason Cong, Michael Lo, Davide </a:t>
            </a:r>
            <a:r>
              <a:rPr lang="en-GB" sz="1800" b="1" dirty="0" err="1">
                <a:solidFill>
                  <a:schemeClr val="accent2"/>
                </a:solidFill>
              </a:rPr>
              <a:t>Pesavento</a:t>
            </a:r>
            <a:endParaRPr lang="en-RO" sz="1800" b="1" dirty="0">
              <a:solidFill>
                <a:schemeClr val="accent2"/>
              </a:solidFill>
            </a:endParaRPr>
          </a:p>
        </p:txBody>
      </p:sp>
      <p:pic>
        <p:nvPicPr>
          <p:cNvPr id="8" name="Picture 7">
            <a:extLst>
              <a:ext uri="{FF2B5EF4-FFF2-40B4-BE49-F238E27FC236}">
                <a16:creationId xmlns:a16="http://schemas.microsoft.com/office/drawing/2014/main" id="{B9C6B965-5ABA-8642-6888-520AA12298E5}"/>
              </a:ext>
            </a:extLst>
          </p:cNvPr>
          <p:cNvPicPr>
            <a:picLocks noChangeAspect="1"/>
          </p:cNvPicPr>
          <p:nvPr/>
        </p:nvPicPr>
        <p:blipFill>
          <a:blip r:embed="rId3"/>
          <a:stretch>
            <a:fillRect/>
          </a:stretch>
        </p:blipFill>
        <p:spPr>
          <a:xfrm>
            <a:off x="996696" y="4901499"/>
            <a:ext cx="2212622" cy="533054"/>
          </a:xfrm>
          <a:prstGeom prst="rect">
            <a:avLst/>
          </a:prstGeom>
        </p:spPr>
      </p:pic>
      <p:pic>
        <p:nvPicPr>
          <p:cNvPr id="10" name="Picture 9">
            <a:extLst>
              <a:ext uri="{FF2B5EF4-FFF2-40B4-BE49-F238E27FC236}">
                <a16:creationId xmlns:a16="http://schemas.microsoft.com/office/drawing/2014/main" id="{1AF566A9-CD4E-0F71-C726-A4E75CADD3BC}"/>
              </a:ext>
            </a:extLst>
          </p:cNvPr>
          <p:cNvPicPr>
            <a:picLocks noChangeAspect="1"/>
          </p:cNvPicPr>
          <p:nvPr/>
        </p:nvPicPr>
        <p:blipFill>
          <a:blip r:embed="rId4"/>
          <a:stretch>
            <a:fillRect/>
          </a:stretch>
        </p:blipFill>
        <p:spPr>
          <a:xfrm>
            <a:off x="4459228" y="5584236"/>
            <a:ext cx="2908361" cy="1069337"/>
          </a:xfrm>
          <a:prstGeom prst="rect">
            <a:avLst/>
          </a:prstGeom>
        </p:spPr>
      </p:pic>
      <p:pic>
        <p:nvPicPr>
          <p:cNvPr id="12" name="Picture 11">
            <a:extLst>
              <a:ext uri="{FF2B5EF4-FFF2-40B4-BE49-F238E27FC236}">
                <a16:creationId xmlns:a16="http://schemas.microsoft.com/office/drawing/2014/main" id="{10E1C7A1-42A5-4CB6-EF9C-6CF4CA2DF8AC}"/>
              </a:ext>
            </a:extLst>
          </p:cNvPr>
          <p:cNvPicPr>
            <a:picLocks noChangeAspect="1"/>
          </p:cNvPicPr>
          <p:nvPr/>
        </p:nvPicPr>
        <p:blipFill>
          <a:blip r:embed="rId5"/>
          <a:stretch>
            <a:fillRect/>
          </a:stretch>
        </p:blipFill>
        <p:spPr>
          <a:xfrm>
            <a:off x="4105752" y="4638439"/>
            <a:ext cx="2996494" cy="1069337"/>
          </a:xfrm>
          <a:prstGeom prst="rect">
            <a:avLst/>
          </a:prstGeom>
        </p:spPr>
      </p:pic>
      <p:pic>
        <p:nvPicPr>
          <p:cNvPr id="14" name="Picture 13">
            <a:extLst>
              <a:ext uri="{FF2B5EF4-FFF2-40B4-BE49-F238E27FC236}">
                <a16:creationId xmlns:a16="http://schemas.microsoft.com/office/drawing/2014/main" id="{F28F7347-9045-51BB-2F85-A24DD5E5D227}"/>
              </a:ext>
            </a:extLst>
          </p:cNvPr>
          <p:cNvPicPr>
            <a:picLocks noChangeAspect="1"/>
          </p:cNvPicPr>
          <p:nvPr/>
        </p:nvPicPr>
        <p:blipFill>
          <a:blip r:embed="rId6"/>
          <a:stretch>
            <a:fillRect/>
          </a:stretch>
        </p:blipFill>
        <p:spPr>
          <a:xfrm>
            <a:off x="1703095" y="5758062"/>
            <a:ext cx="1693093" cy="801196"/>
          </a:xfrm>
          <a:prstGeom prst="rect">
            <a:avLst/>
          </a:prstGeom>
        </p:spPr>
      </p:pic>
      <p:pic>
        <p:nvPicPr>
          <p:cNvPr id="18" name="Picture 17">
            <a:extLst>
              <a:ext uri="{FF2B5EF4-FFF2-40B4-BE49-F238E27FC236}">
                <a16:creationId xmlns:a16="http://schemas.microsoft.com/office/drawing/2014/main" id="{F81B5B47-A506-76F7-E9EC-1BF9E8716110}"/>
              </a:ext>
            </a:extLst>
          </p:cNvPr>
          <p:cNvPicPr>
            <a:picLocks noChangeAspect="1"/>
          </p:cNvPicPr>
          <p:nvPr/>
        </p:nvPicPr>
        <p:blipFill>
          <a:blip r:embed="rId7"/>
          <a:stretch>
            <a:fillRect/>
          </a:stretch>
        </p:blipFill>
        <p:spPr>
          <a:xfrm>
            <a:off x="8111414" y="5405364"/>
            <a:ext cx="1395999" cy="1395999"/>
          </a:xfrm>
          <a:prstGeom prst="rect">
            <a:avLst/>
          </a:prstGeom>
        </p:spPr>
      </p:pic>
      <p:pic>
        <p:nvPicPr>
          <p:cNvPr id="5" name="Picture 4">
            <a:extLst>
              <a:ext uri="{FF2B5EF4-FFF2-40B4-BE49-F238E27FC236}">
                <a16:creationId xmlns:a16="http://schemas.microsoft.com/office/drawing/2014/main" id="{A75F7C60-4EA0-2676-58D4-89A4D9D97725}"/>
              </a:ext>
            </a:extLst>
          </p:cNvPr>
          <p:cNvPicPr>
            <a:picLocks noChangeAspect="1"/>
          </p:cNvPicPr>
          <p:nvPr/>
        </p:nvPicPr>
        <p:blipFill>
          <a:blip r:embed="rId8"/>
          <a:stretch>
            <a:fillRect/>
          </a:stretch>
        </p:blipFill>
        <p:spPr>
          <a:xfrm>
            <a:off x="7367589" y="4628276"/>
            <a:ext cx="4572000" cy="1079500"/>
          </a:xfrm>
          <a:prstGeom prst="rect">
            <a:avLst/>
          </a:prstGeom>
        </p:spPr>
      </p:pic>
    </p:spTree>
    <p:extLst>
      <p:ext uri="{BB962C8B-B14F-4D97-AF65-F5344CB8AC3E}">
        <p14:creationId xmlns:p14="http://schemas.microsoft.com/office/powerpoint/2010/main" val="373811086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593E-A19C-FFFF-81FD-704DE58FFD47}"/>
              </a:ext>
            </a:extLst>
          </p:cNvPr>
          <p:cNvSpPr>
            <a:spLocks noGrp="1"/>
          </p:cNvSpPr>
          <p:nvPr>
            <p:ph type="title"/>
          </p:nvPr>
        </p:nvSpPr>
        <p:spPr/>
        <p:txBody>
          <a:bodyPr/>
          <a:lstStyle/>
          <a:p>
            <a:r>
              <a:rPr lang="en-RO" dirty="0"/>
              <a:t>CMS Jobs accessing data using NDN</a:t>
            </a:r>
          </a:p>
        </p:txBody>
      </p:sp>
      <p:pic>
        <p:nvPicPr>
          <p:cNvPr id="10" name="Content Placeholder 9">
            <a:extLst>
              <a:ext uri="{FF2B5EF4-FFF2-40B4-BE49-F238E27FC236}">
                <a16:creationId xmlns:a16="http://schemas.microsoft.com/office/drawing/2014/main" id="{A1025BCA-5C3F-DFB8-C79E-F4003C9D4BA4}"/>
              </a:ext>
            </a:extLst>
          </p:cNvPr>
          <p:cNvPicPr>
            <a:picLocks noGrp="1" noChangeAspect="1"/>
          </p:cNvPicPr>
          <p:nvPr>
            <p:ph idx="1"/>
          </p:nvPr>
        </p:nvPicPr>
        <p:blipFill>
          <a:blip r:embed="rId3"/>
          <a:stretch>
            <a:fillRect/>
          </a:stretch>
        </p:blipFill>
        <p:spPr>
          <a:xfrm>
            <a:off x="2324100" y="1153409"/>
            <a:ext cx="7658100" cy="5202941"/>
          </a:xfrm>
        </p:spPr>
      </p:pic>
      <p:sp>
        <p:nvSpPr>
          <p:cNvPr id="3" name="Footer Placeholder 2">
            <a:extLst>
              <a:ext uri="{FF2B5EF4-FFF2-40B4-BE49-F238E27FC236}">
                <a16:creationId xmlns:a16="http://schemas.microsoft.com/office/drawing/2014/main" id="{00E92266-7201-A878-E65E-17777AF51341}"/>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4" name="Slide Number Placeholder 3">
            <a:extLst>
              <a:ext uri="{FF2B5EF4-FFF2-40B4-BE49-F238E27FC236}">
                <a16:creationId xmlns:a16="http://schemas.microsoft.com/office/drawing/2014/main" id="{CC8C46CB-C87A-1DBC-F6A0-135DC966D160}"/>
              </a:ext>
            </a:extLst>
          </p:cNvPr>
          <p:cNvSpPr>
            <a:spLocks noGrp="1"/>
          </p:cNvSpPr>
          <p:nvPr>
            <p:ph type="sldNum" sz="quarter" idx="12"/>
          </p:nvPr>
        </p:nvSpPr>
        <p:spPr/>
        <p:txBody>
          <a:bodyPr/>
          <a:lstStyle/>
          <a:p>
            <a:fld id="{240B3C4D-459C-4C45-BB06-5E6FBC1F9485}" type="slidenum">
              <a:rPr lang="en-RO" smtClean="0"/>
              <a:t>10</a:t>
            </a:fld>
            <a:endParaRPr lang="en-RO"/>
          </a:p>
        </p:txBody>
      </p:sp>
    </p:spTree>
    <p:extLst>
      <p:ext uri="{BB962C8B-B14F-4D97-AF65-F5344CB8AC3E}">
        <p14:creationId xmlns:p14="http://schemas.microsoft.com/office/powerpoint/2010/main" val="212823005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5184912-1062-DD45-AAD3-6AEDF652ADAB}"/>
              </a:ext>
            </a:extLst>
          </p:cNvPr>
          <p:cNvGraphicFramePr>
            <a:graphicFrameLocks/>
          </p:cNvGraphicFramePr>
          <p:nvPr>
            <p:extLst>
              <p:ext uri="{D42A27DB-BD31-4B8C-83A1-F6EECF244321}">
                <p14:modId xmlns:p14="http://schemas.microsoft.com/office/powerpoint/2010/main" val="2360992278"/>
              </p:ext>
            </p:extLst>
          </p:nvPr>
        </p:nvGraphicFramePr>
        <p:xfrm>
          <a:off x="-1" y="457200"/>
          <a:ext cx="12192001" cy="610564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29C99612-9603-1463-E357-E0C851C51304}"/>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3" name="Slide Number Placeholder 2">
            <a:extLst>
              <a:ext uri="{FF2B5EF4-FFF2-40B4-BE49-F238E27FC236}">
                <a16:creationId xmlns:a16="http://schemas.microsoft.com/office/drawing/2014/main" id="{597EB5C8-C7C5-A07C-95F4-461F5F03F8F4}"/>
              </a:ext>
            </a:extLst>
          </p:cNvPr>
          <p:cNvSpPr>
            <a:spLocks noGrp="1"/>
          </p:cNvSpPr>
          <p:nvPr>
            <p:ph type="sldNum" sz="quarter" idx="12"/>
          </p:nvPr>
        </p:nvSpPr>
        <p:spPr/>
        <p:txBody>
          <a:bodyPr/>
          <a:lstStyle/>
          <a:p>
            <a:fld id="{240B3C4D-459C-4C45-BB06-5E6FBC1F9485}" type="slidenum">
              <a:rPr lang="en-RO" smtClean="0"/>
              <a:t>11</a:t>
            </a:fld>
            <a:endParaRPr lang="en-RO"/>
          </a:p>
        </p:txBody>
      </p:sp>
    </p:spTree>
    <p:extLst>
      <p:ext uri="{BB962C8B-B14F-4D97-AF65-F5344CB8AC3E}">
        <p14:creationId xmlns:p14="http://schemas.microsoft.com/office/powerpoint/2010/main" val="136753113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DF2F-CBE9-45A6-39B8-DE36D54BE99F}"/>
              </a:ext>
            </a:extLst>
          </p:cNvPr>
          <p:cNvSpPr>
            <a:spLocks noGrp="1"/>
          </p:cNvSpPr>
          <p:nvPr>
            <p:ph type="title"/>
          </p:nvPr>
        </p:nvSpPr>
        <p:spPr/>
        <p:txBody>
          <a:bodyPr/>
          <a:lstStyle/>
          <a:p>
            <a:r>
              <a:rPr lang="en-RO" dirty="0"/>
              <a:t>Lessons learned</a:t>
            </a:r>
          </a:p>
        </p:txBody>
      </p:sp>
      <p:sp>
        <p:nvSpPr>
          <p:cNvPr id="3" name="Content Placeholder 2">
            <a:extLst>
              <a:ext uri="{FF2B5EF4-FFF2-40B4-BE49-F238E27FC236}">
                <a16:creationId xmlns:a16="http://schemas.microsoft.com/office/drawing/2014/main" id="{60B0287A-1E99-89AD-4EA6-5CCBC93D1C82}"/>
              </a:ext>
            </a:extLst>
          </p:cNvPr>
          <p:cNvSpPr>
            <a:spLocks noGrp="1"/>
          </p:cNvSpPr>
          <p:nvPr>
            <p:ph idx="1"/>
          </p:nvPr>
        </p:nvSpPr>
        <p:spPr/>
        <p:txBody>
          <a:bodyPr>
            <a:normAutofit/>
          </a:bodyPr>
          <a:lstStyle/>
          <a:p>
            <a:r>
              <a:rPr lang="en-RO" dirty="0"/>
              <a:t>NDN-DPDK forwarder developed at NIST delivers great performance (100Gbps)</a:t>
            </a:r>
          </a:p>
          <a:p>
            <a:r>
              <a:rPr lang="en-RO" dirty="0"/>
              <a:t>There is a throug</a:t>
            </a:r>
            <a:r>
              <a:rPr lang="en-US" dirty="0"/>
              <a:t>h</a:t>
            </a:r>
            <a:r>
              <a:rPr lang="en-RO" dirty="0"/>
              <a:t>put limit per face on the new forwarder (around 5Gbps)</a:t>
            </a:r>
          </a:p>
          <a:p>
            <a:pPr lvl="1"/>
            <a:r>
              <a:rPr lang="en-GB" dirty="0"/>
              <a:t>Possible limitation because of single threaded </a:t>
            </a:r>
            <a:r>
              <a:rPr lang="en-GB" dirty="0" err="1"/>
              <a:t>memif</a:t>
            </a:r>
            <a:r>
              <a:rPr lang="en-GB" dirty="0"/>
              <a:t> face implementation</a:t>
            </a:r>
          </a:p>
          <a:p>
            <a:pPr lvl="1"/>
            <a:r>
              <a:rPr lang="en-RO" dirty="0"/>
              <a:t>Possible way to improve this: multi-threaded face; using XRootD redirectors on a local machine to load balance between multiple instances of XRootD</a:t>
            </a:r>
          </a:p>
          <a:p>
            <a:r>
              <a:rPr lang="en-RO" dirty="0"/>
              <a:t>NDNc bridges the ndn-cxx API with the newly developed forwarder</a:t>
            </a:r>
          </a:p>
          <a:p>
            <a:r>
              <a:rPr lang="en-RO" dirty="0"/>
              <a:t>Deploying via Docker containers is the best approach as it avoids a lot of struggles with setting up the NDN-DPDK forwarder</a:t>
            </a:r>
          </a:p>
        </p:txBody>
      </p:sp>
      <p:sp>
        <p:nvSpPr>
          <p:cNvPr id="4" name="Footer Placeholder 3">
            <a:extLst>
              <a:ext uri="{FF2B5EF4-FFF2-40B4-BE49-F238E27FC236}">
                <a16:creationId xmlns:a16="http://schemas.microsoft.com/office/drawing/2014/main" id="{06307E49-455C-ED1F-154E-2834BFD98D0C}"/>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884B75F0-A0BB-5E91-9AA0-822475D8CFE2}"/>
              </a:ext>
            </a:extLst>
          </p:cNvPr>
          <p:cNvSpPr>
            <a:spLocks noGrp="1"/>
          </p:cNvSpPr>
          <p:nvPr>
            <p:ph type="sldNum" sz="quarter" idx="12"/>
          </p:nvPr>
        </p:nvSpPr>
        <p:spPr/>
        <p:txBody>
          <a:bodyPr/>
          <a:lstStyle/>
          <a:p>
            <a:fld id="{240B3C4D-459C-4C45-BB06-5E6FBC1F9485}" type="slidenum">
              <a:rPr lang="en-RO" smtClean="0"/>
              <a:t>12</a:t>
            </a:fld>
            <a:endParaRPr lang="en-RO"/>
          </a:p>
        </p:txBody>
      </p:sp>
    </p:spTree>
    <p:extLst>
      <p:ext uri="{BB962C8B-B14F-4D97-AF65-F5344CB8AC3E}">
        <p14:creationId xmlns:p14="http://schemas.microsoft.com/office/powerpoint/2010/main" val="90440515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6CDF-1B9A-DB56-8816-506460AECF18}"/>
              </a:ext>
            </a:extLst>
          </p:cNvPr>
          <p:cNvSpPr>
            <a:spLocks noGrp="1"/>
          </p:cNvSpPr>
          <p:nvPr>
            <p:ph type="title"/>
          </p:nvPr>
        </p:nvSpPr>
        <p:spPr/>
        <p:txBody>
          <a:bodyPr/>
          <a:lstStyle/>
          <a:p>
            <a:r>
              <a:rPr lang="en-RO" dirty="0"/>
              <a:t>Future plans</a:t>
            </a:r>
          </a:p>
        </p:txBody>
      </p:sp>
      <p:sp>
        <p:nvSpPr>
          <p:cNvPr id="3" name="Content Placeholder 2">
            <a:extLst>
              <a:ext uri="{FF2B5EF4-FFF2-40B4-BE49-F238E27FC236}">
                <a16:creationId xmlns:a16="http://schemas.microsoft.com/office/drawing/2014/main" id="{79CF7C70-3FAC-126C-8558-1025310E02D9}"/>
              </a:ext>
            </a:extLst>
          </p:cNvPr>
          <p:cNvSpPr>
            <a:spLocks noGrp="1"/>
          </p:cNvSpPr>
          <p:nvPr>
            <p:ph idx="1"/>
          </p:nvPr>
        </p:nvSpPr>
        <p:spPr/>
        <p:txBody>
          <a:bodyPr/>
          <a:lstStyle/>
          <a:p>
            <a:r>
              <a:rPr lang="en-RO" dirty="0"/>
              <a:t>Add assync support for the XRootD NDN based OSS plugin</a:t>
            </a:r>
          </a:p>
          <a:p>
            <a:r>
              <a:rPr lang="en-RO" dirty="0"/>
              <a:t>Increase throughput performance of one consumer application to more than 5Gbps. This will increase the overall performance of one XRootD server instance running the NDN plugin</a:t>
            </a:r>
          </a:p>
          <a:p>
            <a:r>
              <a:rPr lang="en-RO" dirty="0"/>
              <a:t>Add multi-threaded support to the memif interface and the congestion control window</a:t>
            </a:r>
          </a:p>
          <a:p>
            <a:r>
              <a:rPr lang="en-RO" dirty="0"/>
              <a:t>Run extensive storage tests using the latest version of the plugin to see where we stand when comparing to other CMS solutions</a:t>
            </a:r>
          </a:p>
        </p:txBody>
      </p:sp>
      <p:sp>
        <p:nvSpPr>
          <p:cNvPr id="4" name="Footer Placeholder 3">
            <a:extLst>
              <a:ext uri="{FF2B5EF4-FFF2-40B4-BE49-F238E27FC236}">
                <a16:creationId xmlns:a16="http://schemas.microsoft.com/office/drawing/2014/main" id="{BB3CC6C1-014A-334B-4AC6-D9C0704A1811}"/>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0ACDEE12-A261-6946-B4B5-59223F956CF1}"/>
              </a:ext>
            </a:extLst>
          </p:cNvPr>
          <p:cNvSpPr>
            <a:spLocks noGrp="1"/>
          </p:cNvSpPr>
          <p:nvPr>
            <p:ph type="sldNum" sz="quarter" idx="12"/>
          </p:nvPr>
        </p:nvSpPr>
        <p:spPr/>
        <p:txBody>
          <a:bodyPr/>
          <a:lstStyle/>
          <a:p>
            <a:fld id="{240B3C4D-459C-4C45-BB06-5E6FBC1F9485}" type="slidenum">
              <a:rPr lang="en-RO" smtClean="0"/>
              <a:t>13</a:t>
            </a:fld>
            <a:endParaRPr lang="en-RO"/>
          </a:p>
        </p:txBody>
      </p:sp>
    </p:spTree>
    <p:extLst>
      <p:ext uri="{BB962C8B-B14F-4D97-AF65-F5344CB8AC3E}">
        <p14:creationId xmlns:p14="http://schemas.microsoft.com/office/powerpoint/2010/main" val="329594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B398-515C-7F48-DFA0-917AC85FBD8C}"/>
              </a:ext>
            </a:extLst>
          </p:cNvPr>
          <p:cNvSpPr>
            <a:spLocks noGrp="1"/>
          </p:cNvSpPr>
          <p:nvPr>
            <p:ph type="title"/>
          </p:nvPr>
        </p:nvSpPr>
        <p:spPr/>
        <p:txBody>
          <a:bodyPr/>
          <a:lstStyle/>
          <a:p>
            <a:r>
              <a:rPr lang="en-GB" dirty="0"/>
              <a:t>Acknowledgments</a:t>
            </a:r>
            <a:endParaRPr lang="en-RO" dirty="0"/>
          </a:p>
        </p:txBody>
      </p:sp>
      <p:sp>
        <p:nvSpPr>
          <p:cNvPr id="3" name="Content Placeholder 2">
            <a:extLst>
              <a:ext uri="{FF2B5EF4-FFF2-40B4-BE49-F238E27FC236}">
                <a16:creationId xmlns:a16="http://schemas.microsoft.com/office/drawing/2014/main" id="{3FCCEAEA-F91F-85A0-EC34-F6E65F3041C2}"/>
              </a:ext>
            </a:extLst>
          </p:cNvPr>
          <p:cNvSpPr>
            <a:spLocks noGrp="1"/>
          </p:cNvSpPr>
          <p:nvPr>
            <p:ph idx="1"/>
          </p:nvPr>
        </p:nvSpPr>
        <p:spPr>
          <a:xfrm>
            <a:off x="838200" y="2017643"/>
            <a:ext cx="10515600" cy="4159320"/>
          </a:xfrm>
        </p:spPr>
        <p:txBody>
          <a:bodyPr/>
          <a:lstStyle/>
          <a:p>
            <a:pPr marL="0" indent="0">
              <a:buNone/>
            </a:pPr>
            <a:endParaRPr lang="en-GB" dirty="0"/>
          </a:p>
          <a:p>
            <a:r>
              <a:rPr lang="en-GB" dirty="0"/>
              <a:t>SANDIE: </a:t>
            </a:r>
            <a:r>
              <a:rPr lang="en-GB" dirty="0" err="1"/>
              <a:t>SDN</a:t>
            </a:r>
            <a:r>
              <a:rPr lang="en-GB" dirty="0"/>
              <a:t> Assisted Named Data Networking for Data Intensive Experiments (NSF award #1659403)</a:t>
            </a:r>
          </a:p>
          <a:p>
            <a:endParaRPr lang="en-RO" dirty="0"/>
          </a:p>
          <a:p>
            <a:r>
              <a:rPr lang="en-GB" dirty="0"/>
              <a:t>N-</a:t>
            </a:r>
            <a:r>
              <a:rPr lang="en-GB" dirty="0" err="1"/>
              <a:t>DISE</a:t>
            </a:r>
            <a:r>
              <a:rPr lang="en-GB" dirty="0"/>
              <a:t>: NDN for Data Intensive Science Experiments (NSF award #2019012)</a:t>
            </a:r>
          </a:p>
          <a:p>
            <a:endParaRPr lang="en-RO" dirty="0"/>
          </a:p>
        </p:txBody>
      </p:sp>
      <p:sp>
        <p:nvSpPr>
          <p:cNvPr id="4" name="Footer Placeholder 3">
            <a:extLst>
              <a:ext uri="{FF2B5EF4-FFF2-40B4-BE49-F238E27FC236}">
                <a16:creationId xmlns:a16="http://schemas.microsoft.com/office/drawing/2014/main" id="{19EF7BC0-F2A5-5825-3535-31F6BA44A200}"/>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78A26166-023E-A460-0B19-744469F3EDE2}"/>
              </a:ext>
            </a:extLst>
          </p:cNvPr>
          <p:cNvSpPr>
            <a:spLocks noGrp="1"/>
          </p:cNvSpPr>
          <p:nvPr>
            <p:ph type="sldNum" sz="quarter" idx="12"/>
          </p:nvPr>
        </p:nvSpPr>
        <p:spPr/>
        <p:txBody>
          <a:bodyPr/>
          <a:lstStyle/>
          <a:p>
            <a:fld id="{240B3C4D-459C-4C45-BB06-5E6FBC1F9485}" type="slidenum">
              <a:rPr lang="en-RO" smtClean="0"/>
              <a:t>14</a:t>
            </a:fld>
            <a:endParaRPr lang="en-RO"/>
          </a:p>
        </p:txBody>
      </p:sp>
    </p:spTree>
    <p:extLst>
      <p:ext uri="{BB962C8B-B14F-4D97-AF65-F5344CB8AC3E}">
        <p14:creationId xmlns:p14="http://schemas.microsoft.com/office/powerpoint/2010/main" val="136462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593E-A19C-FFFF-81FD-704DE58FFD47}"/>
              </a:ext>
            </a:extLst>
          </p:cNvPr>
          <p:cNvSpPr>
            <a:spLocks noGrp="1"/>
          </p:cNvSpPr>
          <p:nvPr>
            <p:ph type="title"/>
          </p:nvPr>
        </p:nvSpPr>
        <p:spPr>
          <a:xfrm>
            <a:off x="484149" y="220086"/>
            <a:ext cx="9029700" cy="933323"/>
          </a:xfrm>
        </p:spPr>
        <p:txBody>
          <a:bodyPr/>
          <a:lstStyle/>
          <a:p>
            <a:r>
              <a:rPr lang="en-US" dirty="0"/>
              <a:t>Questions?</a:t>
            </a:r>
            <a:endParaRPr lang="en-RO" dirty="0"/>
          </a:p>
        </p:txBody>
      </p:sp>
      <p:pic>
        <p:nvPicPr>
          <p:cNvPr id="10" name="Content Placeholder 9">
            <a:extLst>
              <a:ext uri="{FF2B5EF4-FFF2-40B4-BE49-F238E27FC236}">
                <a16:creationId xmlns:a16="http://schemas.microsoft.com/office/drawing/2014/main" id="{A1025BCA-5C3F-DFB8-C79E-F4003C9D4BA4}"/>
              </a:ext>
            </a:extLst>
          </p:cNvPr>
          <p:cNvPicPr>
            <a:picLocks noGrp="1" noChangeAspect="1"/>
          </p:cNvPicPr>
          <p:nvPr>
            <p:ph idx="1"/>
          </p:nvPr>
        </p:nvPicPr>
        <p:blipFill>
          <a:blip r:embed="rId3"/>
          <a:stretch>
            <a:fillRect/>
          </a:stretch>
        </p:blipFill>
        <p:spPr>
          <a:xfrm>
            <a:off x="4884233" y="1504123"/>
            <a:ext cx="6625683" cy="4501513"/>
          </a:xfrm>
        </p:spPr>
      </p:pic>
      <p:sp>
        <p:nvSpPr>
          <p:cNvPr id="3" name="TextBox 2">
            <a:extLst>
              <a:ext uri="{FF2B5EF4-FFF2-40B4-BE49-F238E27FC236}">
                <a16:creationId xmlns:a16="http://schemas.microsoft.com/office/drawing/2014/main" id="{7FA6B719-3CF4-4896-64B5-A28D2C16042C}"/>
              </a:ext>
            </a:extLst>
          </p:cNvPr>
          <p:cNvSpPr txBox="1"/>
          <p:nvPr/>
        </p:nvSpPr>
        <p:spPr>
          <a:xfrm>
            <a:off x="101600" y="1669998"/>
            <a:ext cx="5330283" cy="923330"/>
          </a:xfrm>
          <a:prstGeom prst="rect">
            <a:avLst/>
          </a:prstGeom>
          <a:noFill/>
        </p:spPr>
        <p:txBody>
          <a:bodyPr wrap="square" rtlCol="0">
            <a:spAutoFit/>
          </a:bodyPr>
          <a:lstStyle/>
          <a:p>
            <a:r>
              <a:rPr lang="en-US" dirty="0">
                <a:hlinkClick r:id="rId4">
                  <a:extLst>
                    <a:ext uri="{A12FA001-AC4F-418D-AE19-62706E023703}">
                      <ahyp:hlinkClr xmlns:ahyp="http://schemas.microsoft.com/office/drawing/2018/hyperlinkcolor" val="tx"/>
                    </a:ext>
                  </a:extLst>
                </a:hlinkClick>
              </a:rPr>
              <a:t>Susmit Shannigrahi &lt;sshannigrahi@tntech.edu</a:t>
            </a:r>
            <a:r>
              <a:rPr lang="en-US" dirty="0"/>
              <a:t>&gt;</a:t>
            </a:r>
          </a:p>
          <a:p>
            <a:endParaRPr lang="en-US" dirty="0"/>
          </a:p>
          <a:p>
            <a:r>
              <a:rPr lang="en-US" dirty="0" err="1"/>
              <a:t>Catalin</a:t>
            </a:r>
            <a:r>
              <a:rPr lang="en-US" dirty="0"/>
              <a:t> </a:t>
            </a:r>
            <a:r>
              <a:rPr lang="en-US" dirty="0" err="1"/>
              <a:t>Iordache</a:t>
            </a:r>
            <a:r>
              <a:rPr lang="en-US" dirty="0"/>
              <a:t> &lt;</a:t>
            </a:r>
            <a:r>
              <a:rPr lang="en-US" dirty="0" err="1"/>
              <a:t>catalinn.iordache@gmail.com</a:t>
            </a:r>
            <a:r>
              <a:rPr lang="en-US" dirty="0"/>
              <a:t>&gt;</a:t>
            </a:r>
          </a:p>
        </p:txBody>
      </p:sp>
      <p:sp>
        <p:nvSpPr>
          <p:cNvPr id="5" name="Footer Placeholder 4">
            <a:extLst>
              <a:ext uri="{FF2B5EF4-FFF2-40B4-BE49-F238E27FC236}">
                <a16:creationId xmlns:a16="http://schemas.microsoft.com/office/drawing/2014/main" id="{C8E7C9CF-A06F-60B4-5251-438F4FF9FC6D}"/>
              </a:ext>
            </a:extLst>
          </p:cNvPr>
          <p:cNvSpPr>
            <a:spLocks noGrp="1"/>
          </p:cNvSpPr>
          <p:nvPr>
            <p:ph type="ftr" sz="quarter" idx="11"/>
          </p:nvPr>
        </p:nvSpPr>
        <p:spPr>
          <a:xfrm>
            <a:off x="484149" y="6356350"/>
            <a:ext cx="7669251"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 </a:t>
            </a:r>
            <a:r>
              <a:rPr lang="en-GB" dirty="0">
                <a:solidFill>
                  <a:schemeClr val="tx1"/>
                </a:solidFill>
              </a:rPr>
              <a:t>"A Named Data Networking Based Fast Open Storage System plugin for XRootD"</a:t>
            </a:r>
            <a:endParaRPr lang="en-RO" dirty="0">
              <a:solidFill>
                <a:schemeClr val="tx1"/>
              </a:solidFill>
            </a:endParaRPr>
          </a:p>
        </p:txBody>
      </p:sp>
      <p:sp>
        <p:nvSpPr>
          <p:cNvPr id="4" name="Slide Number Placeholder 3">
            <a:extLst>
              <a:ext uri="{FF2B5EF4-FFF2-40B4-BE49-F238E27FC236}">
                <a16:creationId xmlns:a16="http://schemas.microsoft.com/office/drawing/2014/main" id="{69E14DEA-0E0B-6ED0-094C-FFBC06FC9B0E}"/>
              </a:ext>
            </a:extLst>
          </p:cNvPr>
          <p:cNvSpPr>
            <a:spLocks noGrp="1"/>
          </p:cNvSpPr>
          <p:nvPr>
            <p:ph type="sldNum" sz="quarter" idx="12"/>
          </p:nvPr>
        </p:nvSpPr>
        <p:spPr/>
        <p:txBody>
          <a:bodyPr/>
          <a:lstStyle/>
          <a:p>
            <a:fld id="{240B3C4D-459C-4C45-BB06-5E6FBC1F9485}" type="slidenum">
              <a:rPr lang="en-RO" smtClean="0"/>
              <a:t>15</a:t>
            </a:fld>
            <a:endParaRPr lang="en-RO"/>
          </a:p>
        </p:txBody>
      </p:sp>
    </p:spTree>
    <p:extLst>
      <p:ext uri="{BB962C8B-B14F-4D97-AF65-F5344CB8AC3E}">
        <p14:creationId xmlns:p14="http://schemas.microsoft.com/office/powerpoint/2010/main" val="135958582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D812-842E-69E7-7D46-D2028940719B}"/>
              </a:ext>
            </a:extLst>
          </p:cNvPr>
          <p:cNvSpPr>
            <a:spLocks noGrp="1"/>
          </p:cNvSpPr>
          <p:nvPr>
            <p:ph type="title"/>
          </p:nvPr>
        </p:nvSpPr>
        <p:spPr>
          <a:xfrm>
            <a:off x="5165862" y="2495677"/>
            <a:ext cx="2149337" cy="933323"/>
          </a:xfrm>
        </p:spPr>
        <p:txBody>
          <a:bodyPr>
            <a:normAutofit/>
          </a:bodyPr>
          <a:lstStyle/>
          <a:p>
            <a:r>
              <a:rPr lang="en-RO" dirty="0"/>
              <a:t>BACKUP</a:t>
            </a:r>
          </a:p>
        </p:txBody>
      </p:sp>
      <p:sp>
        <p:nvSpPr>
          <p:cNvPr id="5" name="Slide Number Placeholder 4">
            <a:extLst>
              <a:ext uri="{FF2B5EF4-FFF2-40B4-BE49-F238E27FC236}">
                <a16:creationId xmlns:a16="http://schemas.microsoft.com/office/drawing/2014/main" id="{83BA6135-6590-6380-046E-0A4B8B338548}"/>
              </a:ext>
            </a:extLst>
          </p:cNvPr>
          <p:cNvSpPr>
            <a:spLocks noGrp="1"/>
          </p:cNvSpPr>
          <p:nvPr>
            <p:ph type="sldNum" sz="quarter" idx="12"/>
          </p:nvPr>
        </p:nvSpPr>
        <p:spPr/>
        <p:txBody>
          <a:bodyPr/>
          <a:lstStyle/>
          <a:p>
            <a:fld id="{240B3C4D-459C-4C45-BB06-5E6FBC1F9485}" type="slidenum">
              <a:rPr lang="en-RO" smtClean="0"/>
              <a:t>16</a:t>
            </a:fld>
            <a:endParaRPr lang="en-RO"/>
          </a:p>
        </p:txBody>
      </p:sp>
    </p:spTree>
    <p:extLst>
      <p:ext uri="{BB962C8B-B14F-4D97-AF65-F5344CB8AC3E}">
        <p14:creationId xmlns:p14="http://schemas.microsoft.com/office/powerpoint/2010/main" val="328461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C08B25-A780-52F3-81C1-3B0927FF0F35}"/>
              </a:ext>
            </a:extLst>
          </p:cNvPr>
          <p:cNvSpPr>
            <a:spLocks noGrp="1"/>
          </p:cNvSpPr>
          <p:nvPr>
            <p:ph type="ftr" sz="quarter" idx="11"/>
          </p:nvPr>
        </p:nvSpPr>
        <p:spPr>
          <a:xfrm>
            <a:off x="838773" y="6356350"/>
            <a:ext cx="7314627"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graphicFrame>
        <p:nvGraphicFramePr>
          <p:cNvPr id="5" name="Chart 4">
            <a:extLst>
              <a:ext uri="{FF2B5EF4-FFF2-40B4-BE49-F238E27FC236}">
                <a16:creationId xmlns:a16="http://schemas.microsoft.com/office/drawing/2014/main" id="{76AF2DB1-5425-CB4E-953D-F77618A2F931}"/>
              </a:ext>
            </a:extLst>
          </p:cNvPr>
          <p:cNvGraphicFramePr>
            <a:graphicFrameLocks/>
          </p:cNvGraphicFramePr>
          <p:nvPr>
            <p:extLst>
              <p:ext uri="{D42A27DB-BD31-4B8C-83A1-F6EECF244321}">
                <p14:modId xmlns:p14="http://schemas.microsoft.com/office/powerpoint/2010/main" val="115038054"/>
              </p:ext>
            </p:extLst>
          </p:nvPr>
        </p:nvGraphicFramePr>
        <p:xfrm>
          <a:off x="0" y="1142768"/>
          <a:ext cx="12105862" cy="45724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27B0DA9E-5386-94AC-5CF1-8506B9BDE9F5}"/>
              </a:ext>
            </a:extLst>
          </p:cNvPr>
          <p:cNvSpPr>
            <a:spLocks noGrp="1"/>
          </p:cNvSpPr>
          <p:nvPr>
            <p:ph type="sldNum" sz="quarter" idx="12"/>
          </p:nvPr>
        </p:nvSpPr>
        <p:spPr/>
        <p:txBody>
          <a:bodyPr/>
          <a:lstStyle/>
          <a:p>
            <a:fld id="{240B3C4D-459C-4C45-BB06-5E6FBC1F9485}" type="slidenum">
              <a:rPr lang="en-RO" smtClean="0"/>
              <a:t>17</a:t>
            </a:fld>
            <a:endParaRPr lang="en-RO"/>
          </a:p>
        </p:txBody>
      </p:sp>
    </p:spTree>
    <p:extLst>
      <p:ext uri="{BB962C8B-B14F-4D97-AF65-F5344CB8AC3E}">
        <p14:creationId xmlns:p14="http://schemas.microsoft.com/office/powerpoint/2010/main" val="340722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0AE6-EB99-E10C-EE51-D6AECB004720}"/>
              </a:ext>
            </a:extLst>
          </p:cNvPr>
          <p:cNvSpPr>
            <a:spLocks noGrp="1"/>
          </p:cNvSpPr>
          <p:nvPr>
            <p:ph type="title"/>
          </p:nvPr>
        </p:nvSpPr>
        <p:spPr>
          <a:xfrm>
            <a:off x="838200" y="450185"/>
            <a:ext cx="9029700" cy="933323"/>
          </a:xfrm>
        </p:spPr>
        <p:txBody>
          <a:bodyPr/>
          <a:lstStyle/>
          <a:p>
            <a:r>
              <a:rPr lang="en-RO" dirty="0"/>
              <a:t>N-DISE Goal</a:t>
            </a:r>
          </a:p>
        </p:txBody>
      </p:sp>
      <p:sp>
        <p:nvSpPr>
          <p:cNvPr id="3" name="Content Placeholder 2">
            <a:extLst>
              <a:ext uri="{FF2B5EF4-FFF2-40B4-BE49-F238E27FC236}">
                <a16:creationId xmlns:a16="http://schemas.microsoft.com/office/drawing/2014/main" id="{129FE51E-A542-5FCF-0E7C-647E8638BFCF}"/>
              </a:ext>
            </a:extLst>
          </p:cNvPr>
          <p:cNvSpPr>
            <a:spLocks noGrp="1"/>
          </p:cNvSpPr>
          <p:nvPr>
            <p:ph idx="1"/>
          </p:nvPr>
        </p:nvSpPr>
        <p:spPr/>
        <p:txBody>
          <a:bodyPr>
            <a:normAutofit lnSpcReduction="10000"/>
          </a:bodyPr>
          <a:lstStyle/>
          <a:p>
            <a:r>
              <a:rPr lang="en-GB" sz="2400" b="0" i="0" dirty="0">
                <a:effectLst/>
              </a:rPr>
              <a:t>Funded by the National Science </a:t>
            </a:r>
            <a:r>
              <a:rPr lang="en-GB" sz="2400" dirty="0"/>
              <a:t>Foundation (award #</a:t>
            </a:r>
            <a:r>
              <a:rPr lang="en-RO" sz="2400" dirty="0"/>
              <a:t>2019012)</a:t>
            </a:r>
          </a:p>
          <a:p>
            <a:endParaRPr lang="en-GB" sz="2400" dirty="0"/>
          </a:p>
          <a:p>
            <a:r>
              <a:rPr lang="en-GB" sz="2400" b="0" i="0" dirty="0">
                <a:effectLst/>
              </a:rPr>
              <a:t>Develops a field-tested data distribution system for the Large Hadron Collider (LHC) high energy physics (HEP) network </a:t>
            </a:r>
            <a:br>
              <a:rPr lang="en-GB" sz="2400" b="0" i="0" dirty="0">
                <a:effectLst/>
              </a:rPr>
            </a:br>
            <a:endParaRPr lang="en-GB" sz="2400" b="0" i="0" dirty="0">
              <a:effectLst/>
            </a:endParaRPr>
          </a:p>
          <a:p>
            <a:r>
              <a:rPr lang="en-GB" sz="2400" b="0" i="0" dirty="0">
                <a:effectLst/>
              </a:rPr>
              <a:t>Uses </a:t>
            </a:r>
            <a:r>
              <a:rPr lang="en-GB" sz="2400" dirty="0"/>
              <a:t>hierarchical content </a:t>
            </a:r>
            <a:r>
              <a:rPr lang="en-GB" sz="2400" b="0" i="0" dirty="0">
                <a:effectLst/>
              </a:rPr>
              <a:t>naming</a:t>
            </a:r>
            <a:br>
              <a:rPr lang="en-GB" sz="2400" b="0" i="0" dirty="0">
                <a:effectLst/>
              </a:rPr>
            </a:br>
            <a:endParaRPr lang="en-GB" sz="2400" b="0" i="0" dirty="0">
              <a:effectLst/>
            </a:endParaRPr>
          </a:p>
          <a:p>
            <a:r>
              <a:rPr lang="en-GB" sz="2400" b="0" i="0" dirty="0">
                <a:effectLst/>
              </a:rPr>
              <a:t>Integrates Named Data Networking (NDN) systems concepts such as caching and multicast with the mainstream data distribution</a:t>
            </a:r>
            <a:br>
              <a:rPr lang="en-GB" sz="2400" b="0" i="0" dirty="0">
                <a:effectLst/>
              </a:rPr>
            </a:br>
            <a:endParaRPr lang="en-GB" sz="2400" b="0" i="0" dirty="0">
              <a:effectLst/>
            </a:endParaRPr>
          </a:p>
          <a:p>
            <a:r>
              <a:rPr lang="en-GB" sz="2400" b="0" i="0" dirty="0">
                <a:effectLst/>
              </a:rPr>
              <a:t>Provides an efficient and less resource-intensive data access and distribution method</a:t>
            </a:r>
            <a:endParaRPr lang="en-RO" sz="2400" dirty="0"/>
          </a:p>
        </p:txBody>
      </p:sp>
      <p:sp>
        <p:nvSpPr>
          <p:cNvPr id="4" name="Footer Placeholder 3">
            <a:extLst>
              <a:ext uri="{FF2B5EF4-FFF2-40B4-BE49-F238E27FC236}">
                <a16:creationId xmlns:a16="http://schemas.microsoft.com/office/drawing/2014/main" id="{62022BE6-4747-65E6-06F3-73DE33D66C78}"/>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a:t>
            </a:r>
            <a:r>
              <a:rPr lang="en-GB" sz="1200" b="1" dirty="0" err="1">
                <a:solidFill>
                  <a:schemeClr val="tx1"/>
                </a:solidFill>
              </a:rPr>
              <a:t>ordache</a:t>
            </a:r>
            <a:r>
              <a:rPr lang="en-GB" sz="1200" b="1" dirty="0">
                <a:solidFill>
                  <a:schemeClr val="tx1"/>
                </a:solidFill>
              </a:rPr>
              <a:t> et al. </a:t>
            </a:r>
            <a:r>
              <a:rPr lang="en-GB" dirty="0">
                <a:solidFill>
                  <a:schemeClr val="tx1"/>
                </a:solidFill>
              </a:rPr>
              <a:t>"A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24F98CCE-EA8F-DDC4-8115-47DC410BE27D}"/>
              </a:ext>
            </a:extLst>
          </p:cNvPr>
          <p:cNvSpPr>
            <a:spLocks noGrp="1"/>
          </p:cNvSpPr>
          <p:nvPr>
            <p:ph type="sldNum" sz="quarter" idx="12"/>
          </p:nvPr>
        </p:nvSpPr>
        <p:spPr/>
        <p:txBody>
          <a:bodyPr/>
          <a:lstStyle/>
          <a:p>
            <a:fld id="{240B3C4D-459C-4C45-BB06-5E6FBC1F9485}" type="slidenum">
              <a:rPr lang="en-RO" smtClean="0"/>
              <a:t>2</a:t>
            </a:fld>
            <a:endParaRPr lang="en-RO"/>
          </a:p>
        </p:txBody>
      </p:sp>
    </p:spTree>
    <p:extLst>
      <p:ext uri="{BB962C8B-B14F-4D97-AF65-F5344CB8AC3E}">
        <p14:creationId xmlns:p14="http://schemas.microsoft.com/office/powerpoint/2010/main" val="33892164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AFE5-F9FF-E662-F303-2A321355FAA8}"/>
              </a:ext>
            </a:extLst>
          </p:cNvPr>
          <p:cNvSpPr>
            <a:spLocks noGrp="1"/>
          </p:cNvSpPr>
          <p:nvPr>
            <p:ph type="title"/>
          </p:nvPr>
        </p:nvSpPr>
        <p:spPr/>
        <p:txBody>
          <a:bodyPr>
            <a:normAutofit fontScale="90000"/>
          </a:bodyPr>
          <a:lstStyle/>
          <a:p>
            <a:r>
              <a:rPr lang="en-RO" dirty="0"/>
              <a:t>How are CMS Jobs accessing data today?</a:t>
            </a:r>
          </a:p>
        </p:txBody>
      </p:sp>
      <p:sp>
        <p:nvSpPr>
          <p:cNvPr id="3" name="Content Placeholder 2">
            <a:extLst>
              <a:ext uri="{FF2B5EF4-FFF2-40B4-BE49-F238E27FC236}">
                <a16:creationId xmlns:a16="http://schemas.microsoft.com/office/drawing/2014/main" id="{7F030EDE-7C81-8A84-C156-1D5529CF5D46}"/>
              </a:ext>
            </a:extLst>
          </p:cNvPr>
          <p:cNvSpPr>
            <a:spLocks noGrp="1"/>
          </p:cNvSpPr>
          <p:nvPr>
            <p:ph idx="1"/>
          </p:nvPr>
        </p:nvSpPr>
        <p:spPr>
          <a:xfrm>
            <a:off x="838200" y="1825625"/>
            <a:ext cx="6139070" cy="4351338"/>
          </a:xfrm>
        </p:spPr>
        <p:txBody>
          <a:bodyPr>
            <a:normAutofit/>
          </a:bodyPr>
          <a:lstStyle/>
          <a:p>
            <a:pPr marL="0" indent="0">
              <a:buNone/>
            </a:pPr>
            <a:r>
              <a:rPr lang="en-RO" sz="2000" dirty="0"/>
              <a:t>Multiple CMS Software components (CMSSW) based Jobs are running at one site (Site A). Initially they will try to open the file locally:</a:t>
            </a:r>
          </a:p>
          <a:p>
            <a:pPr marL="0" indent="0">
              <a:buNone/>
            </a:pPr>
            <a:endParaRPr lang="en-RO" sz="1050" dirty="0"/>
          </a:p>
          <a:p>
            <a:r>
              <a:rPr lang="en-RO" sz="2000" dirty="0">
                <a:solidFill>
                  <a:srgbClr val="FF0000"/>
                </a:solidFill>
              </a:rPr>
              <a:t> (1)</a:t>
            </a:r>
            <a:r>
              <a:rPr lang="en-RO" sz="2000" dirty="0"/>
              <a:t> If </a:t>
            </a:r>
            <a:r>
              <a:rPr lang="en-RO" sz="2000" b="1" dirty="0"/>
              <a:t>FILE FOUND </a:t>
            </a:r>
            <a:r>
              <a:rPr lang="en-RO" sz="2000" dirty="0"/>
              <a:t>then start reading data else if </a:t>
            </a:r>
            <a:r>
              <a:rPr lang="en-RO" sz="2000" b="1" dirty="0"/>
              <a:t>FILE NOT FOUND </a:t>
            </a:r>
            <a:r>
              <a:rPr lang="en-RO" sz="2000" dirty="0"/>
              <a:t>then go to the next step</a:t>
            </a:r>
            <a:endParaRPr lang="en-RO" sz="900" dirty="0"/>
          </a:p>
          <a:p>
            <a:pPr marL="285750" indent="-285750">
              <a:buFont typeface="Arial" panose="020B0604020202020204" pitchFamily="34" charset="0"/>
              <a:buChar char="•"/>
            </a:pPr>
            <a:r>
              <a:rPr lang="en-RO" sz="2000" dirty="0">
                <a:solidFill>
                  <a:srgbClr val="FF0000"/>
                </a:solidFill>
              </a:rPr>
              <a:t>(2)</a:t>
            </a:r>
            <a:r>
              <a:rPr lang="en-RO" sz="2000" dirty="0"/>
              <a:t> Ask the </a:t>
            </a:r>
            <a:r>
              <a:rPr lang="en-RO" sz="2000" b="1" dirty="0"/>
              <a:t>Regional Redirector</a:t>
            </a:r>
            <a:r>
              <a:rPr lang="en-RO" sz="2000" dirty="0"/>
              <a:t> to find the location of the file needed</a:t>
            </a:r>
            <a:endParaRPr lang="en-US" sz="2000" dirty="0"/>
          </a:p>
          <a:p>
            <a:pPr marL="285750" indent="-285750">
              <a:buFont typeface="Arial" panose="020B0604020202020204" pitchFamily="34" charset="0"/>
              <a:buChar char="•"/>
            </a:pPr>
            <a:r>
              <a:rPr lang="en-RO" sz="2000" dirty="0">
                <a:solidFill>
                  <a:srgbClr val="FF0000"/>
                </a:solidFill>
              </a:rPr>
              <a:t>(3)</a:t>
            </a:r>
            <a:r>
              <a:rPr lang="en-RO" sz="2000" dirty="0"/>
              <a:t> The Regional Redirector will go as far as asking the </a:t>
            </a:r>
            <a:r>
              <a:rPr lang="en-RO" sz="2000" b="1" dirty="0"/>
              <a:t>Global Redirector</a:t>
            </a:r>
            <a:r>
              <a:rPr lang="en-RO" sz="2000" dirty="0"/>
              <a:t> for the file location</a:t>
            </a:r>
          </a:p>
          <a:p>
            <a:pPr marL="285750" indent="-285750"/>
            <a:r>
              <a:rPr lang="en-RO" sz="2000" dirty="0">
                <a:solidFill>
                  <a:srgbClr val="FF0000"/>
                </a:solidFill>
              </a:rPr>
              <a:t>(4)</a:t>
            </a:r>
            <a:r>
              <a:rPr lang="en-RO" sz="2000" dirty="0"/>
              <a:t> If the file exists, it will return an IP address for XRootD to connect to and read data</a:t>
            </a:r>
          </a:p>
        </p:txBody>
      </p:sp>
      <p:sp>
        <p:nvSpPr>
          <p:cNvPr id="4" name="Footer Placeholder 3">
            <a:extLst>
              <a:ext uri="{FF2B5EF4-FFF2-40B4-BE49-F238E27FC236}">
                <a16:creationId xmlns:a16="http://schemas.microsoft.com/office/drawing/2014/main" id="{AF3A340D-7E1E-731F-AFC7-CA38B34FF377}"/>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a:t>
            </a:r>
            <a:r>
              <a:rPr lang="en-GB" sz="1200" b="1" dirty="0" err="1">
                <a:solidFill>
                  <a:schemeClr val="tx1"/>
                </a:solidFill>
              </a:rPr>
              <a:t>ordache</a:t>
            </a:r>
            <a:r>
              <a:rPr lang="en-GB" sz="1200" b="1" dirty="0">
                <a:solidFill>
                  <a:schemeClr val="tx1"/>
                </a:solidFill>
              </a:rPr>
              <a:t> et al. </a:t>
            </a:r>
            <a:r>
              <a:rPr lang="en-GB" dirty="0">
                <a:solidFill>
                  <a:schemeClr val="tx1"/>
                </a:solidFill>
              </a:rPr>
              <a:t>"A Named Data Networking Based Fast Open Storage System plugin for XRootD"</a:t>
            </a:r>
            <a:endParaRPr lang="en-RO" dirty="0">
              <a:solidFill>
                <a:schemeClr val="tx1"/>
              </a:solidFill>
            </a:endParaRPr>
          </a:p>
        </p:txBody>
      </p:sp>
      <p:pic>
        <p:nvPicPr>
          <p:cNvPr id="6" name="Content Placeholder 12">
            <a:extLst>
              <a:ext uri="{FF2B5EF4-FFF2-40B4-BE49-F238E27FC236}">
                <a16:creationId xmlns:a16="http://schemas.microsoft.com/office/drawing/2014/main" id="{B0D76945-D319-9C09-9695-577172FD720E}"/>
              </a:ext>
            </a:extLst>
          </p:cNvPr>
          <p:cNvPicPr>
            <a:picLocks noChangeAspect="1"/>
          </p:cNvPicPr>
          <p:nvPr/>
        </p:nvPicPr>
        <p:blipFill>
          <a:blip r:embed="rId2"/>
          <a:stretch>
            <a:fillRect/>
          </a:stretch>
        </p:blipFill>
        <p:spPr>
          <a:xfrm>
            <a:off x="6977270" y="1382891"/>
            <a:ext cx="6863016" cy="4889016"/>
          </a:xfrm>
          <a:prstGeom prst="rect">
            <a:avLst/>
          </a:prstGeom>
        </p:spPr>
      </p:pic>
      <p:sp>
        <p:nvSpPr>
          <p:cNvPr id="7" name="TextBox 6">
            <a:extLst>
              <a:ext uri="{FF2B5EF4-FFF2-40B4-BE49-F238E27FC236}">
                <a16:creationId xmlns:a16="http://schemas.microsoft.com/office/drawing/2014/main" id="{9D76BB86-6D1A-E516-6B0C-6685AD466E4B}"/>
              </a:ext>
            </a:extLst>
          </p:cNvPr>
          <p:cNvSpPr txBox="1"/>
          <p:nvPr/>
        </p:nvSpPr>
        <p:spPr>
          <a:xfrm>
            <a:off x="8358808" y="5614257"/>
            <a:ext cx="503583" cy="367747"/>
          </a:xfrm>
          <a:prstGeom prst="rect">
            <a:avLst/>
          </a:prstGeom>
          <a:noFill/>
        </p:spPr>
        <p:txBody>
          <a:bodyPr wrap="square" rtlCol="0">
            <a:spAutoFit/>
          </a:bodyPr>
          <a:lstStyle/>
          <a:p>
            <a:r>
              <a:rPr lang="en-RO" dirty="0"/>
              <a:t>dfs</a:t>
            </a:r>
          </a:p>
        </p:txBody>
      </p:sp>
      <p:sp>
        <p:nvSpPr>
          <p:cNvPr id="8" name="TextBox 7">
            <a:extLst>
              <a:ext uri="{FF2B5EF4-FFF2-40B4-BE49-F238E27FC236}">
                <a16:creationId xmlns:a16="http://schemas.microsoft.com/office/drawing/2014/main" id="{24308856-ED24-A70C-397C-9B516E401ED6}"/>
              </a:ext>
            </a:extLst>
          </p:cNvPr>
          <p:cNvSpPr txBox="1"/>
          <p:nvPr/>
        </p:nvSpPr>
        <p:spPr>
          <a:xfrm>
            <a:off x="11099547" y="5614257"/>
            <a:ext cx="503583" cy="367747"/>
          </a:xfrm>
          <a:prstGeom prst="rect">
            <a:avLst/>
          </a:prstGeom>
          <a:noFill/>
        </p:spPr>
        <p:txBody>
          <a:bodyPr wrap="square" rtlCol="0">
            <a:spAutoFit/>
          </a:bodyPr>
          <a:lstStyle/>
          <a:p>
            <a:r>
              <a:rPr lang="en-RO" dirty="0"/>
              <a:t>dfs</a:t>
            </a:r>
          </a:p>
        </p:txBody>
      </p:sp>
      <p:sp>
        <p:nvSpPr>
          <p:cNvPr id="5" name="Slide Number Placeholder 4">
            <a:extLst>
              <a:ext uri="{FF2B5EF4-FFF2-40B4-BE49-F238E27FC236}">
                <a16:creationId xmlns:a16="http://schemas.microsoft.com/office/drawing/2014/main" id="{8111FAF1-75A7-E436-35C2-A42984FC6AE7}"/>
              </a:ext>
            </a:extLst>
          </p:cNvPr>
          <p:cNvSpPr>
            <a:spLocks noGrp="1"/>
          </p:cNvSpPr>
          <p:nvPr>
            <p:ph type="sldNum" sz="quarter" idx="12"/>
          </p:nvPr>
        </p:nvSpPr>
        <p:spPr/>
        <p:txBody>
          <a:bodyPr/>
          <a:lstStyle/>
          <a:p>
            <a:fld id="{240B3C4D-459C-4C45-BB06-5E6FBC1F9485}" type="slidenum">
              <a:rPr lang="en-RO" smtClean="0"/>
              <a:t>3</a:t>
            </a:fld>
            <a:endParaRPr lang="en-RO"/>
          </a:p>
        </p:txBody>
      </p:sp>
    </p:spTree>
    <p:extLst>
      <p:ext uri="{BB962C8B-B14F-4D97-AF65-F5344CB8AC3E}">
        <p14:creationId xmlns:p14="http://schemas.microsoft.com/office/powerpoint/2010/main" val="202345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5BE3-2F18-E944-A285-C2638AC4FD14}"/>
              </a:ext>
            </a:extLst>
          </p:cNvPr>
          <p:cNvSpPr>
            <a:spLocks noGrp="1"/>
          </p:cNvSpPr>
          <p:nvPr>
            <p:ph type="title"/>
          </p:nvPr>
        </p:nvSpPr>
        <p:spPr>
          <a:xfrm>
            <a:off x="838200" y="403574"/>
            <a:ext cx="9029700" cy="933323"/>
          </a:xfrm>
        </p:spPr>
        <p:txBody>
          <a:bodyPr>
            <a:noAutofit/>
          </a:bodyPr>
          <a:lstStyle/>
          <a:p>
            <a:r>
              <a:rPr lang="en-RO" sz="3600" dirty="0"/>
              <a:t>XRootD and the Open Storage System plugin</a:t>
            </a:r>
          </a:p>
        </p:txBody>
      </p:sp>
      <p:sp>
        <p:nvSpPr>
          <p:cNvPr id="3" name="Content Placeholder 2">
            <a:extLst>
              <a:ext uri="{FF2B5EF4-FFF2-40B4-BE49-F238E27FC236}">
                <a16:creationId xmlns:a16="http://schemas.microsoft.com/office/drawing/2014/main" id="{71A28F6C-C64C-9048-9101-150F42A31CC5}"/>
              </a:ext>
            </a:extLst>
          </p:cNvPr>
          <p:cNvSpPr>
            <a:spLocks noGrp="1"/>
          </p:cNvSpPr>
          <p:nvPr>
            <p:ph idx="1"/>
          </p:nvPr>
        </p:nvSpPr>
        <p:spPr>
          <a:xfrm>
            <a:off x="838200" y="1516284"/>
            <a:ext cx="10515600" cy="4660679"/>
          </a:xfrm>
        </p:spPr>
        <p:txBody>
          <a:bodyPr>
            <a:normAutofit/>
          </a:bodyPr>
          <a:lstStyle/>
          <a:p>
            <a:r>
              <a:rPr lang="en-RO" dirty="0"/>
              <a:t>XRootD is </a:t>
            </a:r>
            <a:r>
              <a:rPr lang="en-GB" dirty="0"/>
              <a:t>the file management tool used at </a:t>
            </a:r>
            <a:r>
              <a:rPr lang="en-GB" dirty="0" err="1"/>
              <a:t>WLCG</a:t>
            </a:r>
            <a:r>
              <a:rPr lang="en-GB" dirty="0"/>
              <a:t>, Open Science Group (OSG)</a:t>
            </a:r>
            <a:endParaRPr lang="en-RO" dirty="0"/>
          </a:p>
          <a:p>
            <a:pPr lvl="1"/>
            <a:r>
              <a:rPr lang="en-GB" dirty="0"/>
              <a:t>It enables developers to implement various types of plug-ins (e.g., filesystem, caching, security)</a:t>
            </a:r>
          </a:p>
          <a:p>
            <a:pPr lvl="1"/>
            <a:r>
              <a:rPr lang="en-GB" dirty="0"/>
              <a:t>Written in C++ but there are also on-going versions using Golang</a:t>
            </a:r>
          </a:p>
          <a:p>
            <a:pPr marL="457200" lvl="1" indent="0">
              <a:buNone/>
            </a:pPr>
            <a:endParaRPr lang="en-GB" sz="2800" dirty="0"/>
          </a:p>
          <a:p>
            <a:r>
              <a:rPr lang="en-GB" dirty="0"/>
              <a:t>Open Storage System plugin (i.e., storage system implementation)</a:t>
            </a:r>
          </a:p>
          <a:p>
            <a:pPr lvl="1"/>
            <a:r>
              <a:rPr lang="en-GB" dirty="0"/>
              <a:t>It’s a C++ dynamic library that exports </a:t>
            </a:r>
            <a:r>
              <a:rPr lang="en-US" i="1" dirty="0" err="1"/>
              <a:t>XrdOssGetStorageSystem</a:t>
            </a:r>
            <a:r>
              <a:rPr lang="en-US" i="1" dirty="0"/>
              <a:t> </a:t>
            </a:r>
            <a:r>
              <a:rPr lang="en-US" dirty="0"/>
              <a:t>symbol</a:t>
            </a:r>
            <a:endParaRPr lang="en-GB" dirty="0"/>
          </a:p>
          <a:p>
            <a:pPr lvl="1"/>
            <a:r>
              <a:rPr lang="en-US" dirty="0"/>
              <a:t>Offers support for all related POSIX file system calls (e.g., open, close, read, opendir, readdir, …)</a:t>
            </a:r>
          </a:p>
        </p:txBody>
      </p:sp>
      <p:sp>
        <p:nvSpPr>
          <p:cNvPr id="4" name="Footer Placeholder 3">
            <a:extLst>
              <a:ext uri="{FF2B5EF4-FFF2-40B4-BE49-F238E27FC236}">
                <a16:creationId xmlns:a16="http://schemas.microsoft.com/office/drawing/2014/main" id="{14D47C79-697C-5DF6-3EBB-CF0A3C0DF12A}"/>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AA973906-631E-EEA3-DB96-F53770ED0386}"/>
              </a:ext>
            </a:extLst>
          </p:cNvPr>
          <p:cNvSpPr>
            <a:spLocks noGrp="1"/>
          </p:cNvSpPr>
          <p:nvPr>
            <p:ph type="sldNum" sz="quarter" idx="12"/>
          </p:nvPr>
        </p:nvSpPr>
        <p:spPr/>
        <p:txBody>
          <a:bodyPr/>
          <a:lstStyle/>
          <a:p>
            <a:fld id="{240B3C4D-459C-4C45-BB06-5E6FBC1F9485}" type="slidenum">
              <a:rPr lang="en-RO" smtClean="0"/>
              <a:t>4</a:t>
            </a:fld>
            <a:endParaRPr lang="en-RO"/>
          </a:p>
        </p:txBody>
      </p:sp>
    </p:spTree>
    <p:extLst>
      <p:ext uri="{BB962C8B-B14F-4D97-AF65-F5344CB8AC3E}">
        <p14:creationId xmlns:p14="http://schemas.microsoft.com/office/powerpoint/2010/main" val="232468829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5BE3-2F18-E944-A285-C2638AC4FD14}"/>
              </a:ext>
            </a:extLst>
          </p:cNvPr>
          <p:cNvSpPr>
            <a:spLocks noGrp="1"/>
          </p:cNvSpPr>
          <p:nvPr>
            <p:ph type="title"/>
          </p:nvPr>
        </p:nvSpPr>
        <p:spPr>
          <a:xfrm>
            <a:off x="838200" y="403574"/>
            <a:ext cx="9029700" cy="933323"/>
          </a:xfrm>
        </p:spPr>
        <p:txBody>
          <a:bodyPr>
            <a:noAutofit/>
          </a:bodyPr>
          <a:lstStyle/>
          <a:p>
            <a:r>
              <a:rPr lang="en-US" sz="3600" dirty="0"/>
              <a:t>NDN – Brief Overview</a:t>
            </a:r>
            <a:endParaRPr lang="en-RO" sz="3600" dirty="0"/>
          </a:p>
        </p:txBody>
      </p:sp>
      <p:sp>
        <p:nvSpPr>
          <p:cNvPr id="4" name="Footer Placeholder 3">
            <a:extLst>
              <a:ext uri="{FF2B5EF4-FFF2-40B4-BE49-F238E27FC236}">
                <a16:creationId xmlns:a16="http://schemas.microsoft.com/office/drawing/2014/main" id="{14D47C79-697C-5DF6-3EBB-CF0A3C0DF12A}"/>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AA973906-631E-EEA3-DB96-F53770ED0386}"/>
              </a:ext>
            </a:extLst>
          </p:cNvPr>
          <p:cNvSpPr>
            <a:spLocks noGrp="1"/>
          </p:cNvSpPr>
          <p:nvPr>
            <p:ph type="sldNum" sz="quarter" idx="12"/>
          </p:nvPr>
        </p:nvSpPr>
        <p:spPr/>
        <p:txBody>
          <a:bodyPr/>
          <a:lstStyle/>
          <a:p>
            <a:fld id="{240B3C4D-459C-4C45-BB06-5E6FBC1F9485}" type="slidenum">
              <a:rPr lang="en-RO" smtClean="0"/>
              <a:t>5</a:t>
            </a:fld>
            <a:endParaRPr lang="en-RO"/>
          </a:p>
        </p:txBody>
      </p:sp>
      <p:sp>
        <p:nvSpPr>
          <p:cNvPr id="6" name="Rounded Rectangle 5">
            <a:extLst>
              <a:ext uri="{FF2B5EF4-FFF2-40B4-BE49-F238E27FC236}">
                <a16:creationId xmlns:a16="http://schemas.microsoft.com/office/drawing/2014/main" id="{2DA0BC01-D8C7-26AE-E3ED-41C159F68658}"/>
              </a:ext>
            </a:extLst>
          </p:cNvPr>
          <p:cNvSpPr/>
          <p:nvPr/>
        </p:nvSpPr>
        <p:spPr>
          <a:xfrm>
            <a:off x="6863379" y="1882589"/>
            <a:ext cx="368987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RO" b="1">
                <a:solidFill>
                  <a:srgbClr val="FF0000"/>
                </a:solidFill>
              </a:rPr>
              <a:t>/ndnc/xrootd</a:t>
            </a:r>
            <a:r>
              <a:rPr lang="en-RO" b="1">
                <a:solidFill>
                  <a:srgbClr val="00B050"/>
                </a:solidFill>
              </a:rPr>
              <a:t>/store/mc/file1</a:t>
            </a:r>
            <a:r>
              <a:rPr lang="en-RO" b="1">
                <a:solidFill>
                  <a:srgbClr val="002060"/>
                </a:solidFill>
              </a:rPr>
              <a:t>/</a:t>
            </a:r>
            <a:endParaRPr lang="en-US" dirty="0"/>
          </a:p>
        </p:txBody>
      </p:sp>
      <p:sp>
        <p:nvSpPr>
          <p:cNvPr id="7" name="Rounded Rectangle 6">
            <a:extLst>
              <a:ext uri="{FF2B5EF4-FFF2-40B4-BE49-F238E27FC236}">
                <a16:creationId xmlns:a16="http://schemas.microsoft.com/office/drawing/2014/main" id="{32C5E51F-7421-8C99-F59C-67002BCF5404}"/>
              </a:ext>
            </a:extLst>
          </p:cNvPr>
          <p:cNvSpPr/>
          <p:nvPr/>
        </p:nvSpPr>
        <p:spPr>
          <a:xfrm>
            <a:off x="6863377" y="3205069"/>
            <a:ext cx="368987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RO" b="1">
                <a:solidFill>
                  <a:srgbClr val="FF0000"/>
                </a:solidFill>
              </a:rPr>
              <a:t>/ndnc/xrootd</a:t>
            </a:r>
            <a:r>
              <a:rPr lang="en-RO" b="1">
                <a:solidFill>
                  <a:srgbClr val="00B050"/>
                </a:solidFill>
              </a:rPr>
              <a:t>/store/mc/file1</a:t>
            </a:r>
            <a:r>
              <a:rPr lang="en-RO" b="1">
                <a:solidFill>
                  <a:srgbClr val="002060"/>
                </a:solidFill>
              </a:rPr>
              <a:t>/</a:t>
            </a:r>
            <a:endParaRPr lang="en-US" dirty="0"/>
          </a:p>
        </p:txBody>
      </p:sp>
      <p:sp>
        <p:nvSpPr>
          <p:cNvPr id="8" name="Rounded Rectangle 7">
            <a:extLst>
              <a:ext uri="{FF2B5EF4-FFF2-40B4-BE49-F238E27FC236}">
                <a16:creationId xmlns:a16="http://schemas.microsoft.com/office/drawing/2014/main" id="{85883560-5E09-5B17-E0BD-4CAAFC4A7532}"/>
              </a:ext>
            </a:extLst>
          </p:cNvPr>
          <p:cNvSpPr/>
          <p:nvPr/>
        </p:nvSpPr>
        <p:spPr>
          <a:xfrm>
            <a:off x="6863377" y="4570846"/>
            <a:ext cx="368987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RO" b="1">
                <a:solidFill>
                  <a:srgbClr val="FF0000"/>
                </a:solidFill>
              </a:rPr>
              <a:t>/ndnc/xrootd</a:t>
            </a:r>
            <a:r>
              <a:rPr lang="en-RO" b="1">
                <a:solidFill>
                  <a:srgbClr val="00B050"/>
                </a:solidFill>
              </a:rPr>
              <a:t>/store/mc/file1</a:t>
            </a:r>
            <a:r>
              <a:rPr lang="en-RO" b="1">
                <a:solidFill>
                  <a:srgbClr val="002060"/>
                </a:solidFill>
              </a:rPr>
              <a:t>/</a:t>
            </a:r>
            <a:endParaRPr lang="en-US" dirty="0"/>
          </a:p>
        </p:txBody>
      </p:sp>
      <p:sp>
        <p:nvSpPr>
          <p:cNvPr id="9" name="Cloud 8">
            <a:extLst>
              <a:ext uri="{FF2B5EF4-FFF2-40B4-BE49-F238E27FC236}">
                <a16:creationId xmlns:a16="http://schemas.microsoft.com/office/drawing/2014/main" id="{50A93422-BD24-9289-C299-0FC4E43AAB40}"/>
              </a:ext>
            </a:extLst>
          </p:cNvPr>
          <p:cNvSpPr/>
          <p:nvPr/>
        </p:nvSpPr>
        <p:spPr>
          <a:xfrm>
            <a:off x="3022899" y="2702726"/>
            <a:ext cx="3238052" cy="191908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NDN Network</a:t>
            </a:r>
          </a:p>
          <a:p>
            <a:pPr algn="ctr"/>
            <a:endParaRPr lang="en-US" dirty="0"/>
          </a:p>
        </p:txBody>
      </p:sp>
      <p:sp>
        <p:nvSpPr>
          <p:cNvPr id="10" name="Rounded Rectangle 9">
            <a:extLst>
              <a:ext uri="{FF2B5EF4-FFF2-40B4-BE49-F238E27FC236}">
                <a16:creationId xmlns:a16="http://schemas.microsoft.com/office/drawing/2014/main" id="{A3311779-9B2F-C3C5-90E1-159EFD99A2BE}"/>
              </a:ext>
            </a:extLst>
          </p:cNvPr>
          <p:cNvSpPr/>
          <p:nvPr/>
        </p:nvSpPr>
        <p:spPr>
          <a:xfrm>
            <a:off x="3281082" y="3573778"/>
            <a:ext cx="2814918" cy="5456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RO" b="1">
                <a:solidFill>
                  <a:srgbClr val="FF0000"/>
                </a:solidFill>
              </a:rPr>
              <a:t>/ndnc/xrootd</a:t>
            </a:r>
            <a:r>
              <a:rPr lang="en-RO" b="1">
                <a:solidFill>
                  <a:srgbClr val="00B050"/>
                </a:solidFill>
              </a:rPr>
              <a:t>/</a:t>
            </a:r>
            <a:r>
              <a:rPr lang="en-US" b="1" dirty="0">
                <a:solidFill>
                  <a:srgbClr val="00B050"/>
                </a:solidFill>
              </a:rPr>
              <a:t> -&gt; Interface 1, 3, 5</a:t>
            </a:r>
            <a:endParaRPr lang="en-US" dirty="0"/>
          </a:p>
        </p:txBody>
      </p:sp>
      <p:sp>
        <p:nvSpPr>
          <p:cNvPr id="11" name="Rounded Rectangle 10">
            <a:extLst>
              <a:ext uri="{FF2B5EF4-FFF2-40B4-BE49-F238E27FC236}">
                <a16:creationId xmlns:a16="http://schemas.microsoft.com/office/drawing/2014/main" id="{AA1667DD-88FB-45E4-4CAF-A435BE2AFB4D}"/>
              </a:ext>
            </a:extLst>
          </p:cNvPr>
          <p:cNvSpPr/>
          <p:nvPr/>
        </p:nvSpPr>
        <p:spPr>
          <a:xfrm>
            <a:off x="130885" y="3230435"/>
            <a:ext cx="1697915"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RO" b="1">
                <a:solidFill>
                  <a:srgbClr val="FF0000"/>
                </a:solidFill>
              </a:rPr>
              <a:t>/ndnc/xrootd</a:t>
            </a:r>
            <a:r>
              <a:rPr lang="en-RO" b="1">
                <a:solidFill>
                  <a:srgbClr val="00B050"/>
                </a:solidFill>
              </a:rPr>
              <a:t>/store/mc/file1</a:t>
            </a:r>
            <a:r>
              <a:rPr lang="en-RO" b="1">
                <a:solidFill>
                  <a:srgbClr val="002060"/>
                </a:solidFill>
              </a:rPr>
              <a:t>/v=1/seg=3</a:t>
            </a:r>
            <a:endParaRPr lang="en-US" dirty="0"/>
          </a:p>
        </p:txBody>
      </p:sp>
      <p:cxnSp>
        <p:nvCxnSpPr>
          <p:cNvPr id="13" name="Straight Arrow Connector 12">
            <a:extLst>
              <a:ext uri="{FF2B5EF4-FFF2-40B4-BE49-F238E27FC236}">
                <a16:creationId xmlns:a16="http://schemas.microsoft.com/office/drawing/2014/main" id="{64A3432F-EB6E-9918-C571-32CBCEEA487C}"/>
              </a:ext>
            </a:extLst>
          </p:cNvPr>
          <p:cNvCxnSpPr>
            <a:stCxn id="11" idx="3"/>
            <a:endCxn id="9" idx="2"/>
          </p:cNvCxnSpPr>
          <p:nvPr/>
        </p:nvCxnSpPr>
        <p:spPr>
          <a:xfrm flipV="1">
            <a:off x="1828800" y="3662269"/>
            <a:ext cx="1204143" cy="25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8230F4-11F1-DFD7-08F8-FCADC4035288}"/>
              </a:ext>
            </a:extLst>
          </p:cNvPr>
          <p:cNvCxnSpPr>
            <a:cxnSpLocks/>
          </p:cNvCxnSpPr>
          <p:nvPr/>
        </p:nvCxnSpPr>
        <p:spPr>
          <a:xfrm flipV="1">
            <a:off x="6164130" y="2469457"/>
            <a:ext cx="688488" cy="93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C79F8F-97BF-2490-3198-FB6A03EDD0A8}"/>
              </a:ext>
            </a:extLst>
          </p:cNvPr>
          <p:cNvCxnSpPr>
            <a:cxnSpLocks/>
          </p:cNvCxnSpPr>
          <p:nvPr/>
        </p:nvCxnSpPr>
        <p:spPr>
          <a:xfrm>
            <a:off x="6153371" y="3399611"/>
            <a:ext cx="688488" cy="23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7DD2A1-8A31-E4A7-095C-8F03D109BEE5}"/>
              </a:ext>
            </a:extLst>
          </p:cNvPr>
          <p:cNvCxnSpPr>
            <a:cxnSpLocks/>
          </p:cNvCxnSpPr>
          <p:nvPr/>
        </p:nvCxnSpPr>
        <p:spPr>
          <a:xfrm>
            <a:off x="6174887" y="3413017"/>
            <a:ext cx="645457" cy="1278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6B00DC47-842C-35A5-4BE3-1AD852426D76}"/>
              </a:ext>
            </a:extLst>
          </p:cNvPr>
          <p:cNvCxnSpPr>
            <a:cxnSpLocks/>
            <a:stCxn id="6" idx="1"/>
          </p:cNvCxnSpPr>
          <p:nvPr/>
        </p:nvCxnSpPr>
        <p:spPr>
          <a:xfrm rot="10800000" flipV="1">
            <a:off x="1834180" y="2339789"/>
            <a:ext cx="5029200" cy="1176456"/>
          </a:xfrm>
          <a:prstGeom prst="curvedConnector3">
            <a:avLst>
              <a:gd name="adj1" fmla="val 46150"/>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7485271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4310-7945-6E99-09DC-39BEC13B8A33}"/>
              </a:ext>
            </a:extLst>
          </p:cNvPr>
          <p:cNvSpPr>
            <a:spLocks noGrp="1"/>
          </p:cNvSpPr>
          <p:nvPr>
            <p:ph type="title"/>
          </p:nvPr>
        </p:nvSpPr>
        <p:spPr>
          <a:xfrm>
            <a:off x="733839" y="414820"/>
            <a:ext cx="9029700" cy="933323"/>
          </a:xfrm>
        </p:spPr>
        <p:txBody>
          <a:bodyPr>
            <a:normAutofit fontScale="90000"/>
          </a:bodyPr>
          <a:lstStyle/>
          <a:p>
            <a:r>
              <a:rPr lang="en-RO" dirty="0"/>
              <a:t>NDN based Open Storage System plugin</a:t>
            </a:r>
          </a:p>
        </p:txBody>
      </p:sp>
      <p:sp>
        <p:nvSpPr>
          <p:cNvPr id="3" name="Content Placeholder 2">
            <a:extLst>
              <a:ext uri="{FF2B5EF4-FFF2-40B4-BE49-F238E27FC236}">
                <a16:creationId xmlns:a16="http://schemas.microsoft.com/office/drawing/2014/main" id="{4313A66A-BACF-5FC4-571A-79EECF8BAC03}"/>
              </a:ext>
            </a:extLst>
          </p:cNvPr>
          <p:cNvSpPr>
            <a:spLocks noGrp="1"/>
          </p:cNvSpPr>
          <p:nvPr>
            <p:ph idx="1"/>
          </p:nvPr>
        </p:nvSpPr>
        <p:spPr/>
        <p:txBody>
          <a:bodyPr>
            <a:normAutofit fontScale="77500" lnSpcReduction="20000"/>
          </a:bodyPr>
          <a:lstStyle/>
          <a:p>
            <a:r>
              <a:rPr lang="en-RO" sz="2800" dirty="0"/>
              <a:t>The NDN storage system implementation at CMS to replace the XRootD redirectors</a:t>
            </a:r>
          </a:p>
          <a:p>
            <a:r>
              <a:rPr lang="en-RO" sz="2800" dirty="0"/>
              <a:t>Embed</a:t>
            </a:r>
            <a:r>
              <a:rPr lang="en-US" sz="2800" dirty="0"/>
              <a:t>s</a:t>
            </a:r>
            <a:r>
              <a:rPr lang="en-RO" sz="2800" dirty="0"/>
              <a:t> a consumer object into the plugin</a:t>
            </a:r>
          </a:p>
          <a:p>
            <a:r>
              <a:rPr lang="en-RO" sz="2800" dirty="0"/>
              <a:t>Configurable via the XRootD configuration file</a:t>
            </a:r>
          </a:p>
          <a:p>
            <a:pPr lvl="1"/>
            <a:r>
              <a:rPr lang="en-RO" dirty="0"/>
              <a:t>MTU size, NDN Name prefix, NDN Interest Lifetime (for timeout handling), congestion control,congestion window size</a:t>
            </a:r>
          </a:p>
          <a:p>
            <a:r>
              <a:rPr lang="en-RO" sz="2800" dirty="0"/>
              <a:t>Translates each file system call into an NDN names</a:t>
            </a:r>
          </a:p>
          <a:p>
            <a:pPr lvl="1"/>
            <a:r>
              <a:rPr lang="en-RO" b="1" dirty="0">
                <a:solidFill>
                  <a:srgbClr val="FF0000"/>
                </a:solidFill>
              </a:rPr>
              <a:t>/ndnc/xrootd</a:t>
            </a:r>
            <a:r>
              <a:rPr lang="en-RO" b="1" dirty="0">
                <a:solidFill>
                  <a:srgbClr val="00B050"/>
                </a:solidFill>
              </a:rPr>
              <a:t>/store/mc/file1</a:t>
            </a:r>
            <a:r>
              <a:rPr lang="en-RO" b="1" dirty="0">
                <a:solidFill>
                  <a:srgbClr val="002060"/>
                </a:solidFill>
              </a:rPr>
              <a:t>/32=metadata </a:t>
            </a:r>
            <a:r>
              <a:rPr lang="en-RO" dirty="0"/>
              <a:t>to </a:t>
            </a:r>
            <a:r>
              <a:rPr lang="en-RO" i="1" dirty="0"/>
              <a:t>open</a:t>
            </a:r>
            <a:r>
              <a:rPr lang="en-RO" dirty="0"/>
              <a:t> and </a:t>
            </a:r>
            <a:r>
              <a:rPr lang="en-RO" i="1" dirty="0"/>
              <a:t>stat </a:t>
            </a:r>
            <a:r>
              <a:rPr lang="en-RO" dirty="0"/>
              <a:t>files and directories</a:t>
            </a:r>
            <a:endParaRPr lang="en-RO" i="1" dirty="0"/>
          </a:p>
          <a:p>
            <a:pPr lvl="1"/>
            <a:r>
              <a:rPr lang="en-RO" b="1" dirty="0">
                <a:solidFill>
                  <a:srgbClr val="FF0000"/>
                </a:solidFill>
              </a:rPr>
              <a:t>/ndnc/xrootd</a:t>
            </a:r>
            <a:r>
              <a:rPr lang="en-RO" b="1" dirty="0">
                <a:solidFill>
                  <a:srgbClr val="00B050"/>
                </a:solidFill>
              </a:rPr>
              <a:t>/store/mc/file1</a:t>
            </a:r>
            <a:r>
              <a:rPr lang="en-RO" b="1" dirty="0">
                <a:solidFill>
                  <a:srgbClr val="002060"/>
                </a:solidFill>
              </a:rPr>
              <a:t>/v=1/seg=3 </a:t>
            </a:r>
            <a:r>
              <a:rPr lang="en-RO" dirty="0"/>
              <a:t>for </a:t>
            </a:r>
            <a:r>
              <a:rPr lang="en-RO" i="1" dirty="0"/>
              <a:t>reading </a:t>
            </a:r>
            <a:r>
              <a:rPr lang="en-RO" dirty="0"/>
              <a:t>byte ranges from files</a:t>
            </a:r>
          </a:p>
          <a:p>
            <a:r>
              <a:rPr lang="en-RO" sz="2800" dirty="0"/>
              <a:t>Sends Interests over the NDN network via the local forwarder to Data producers</a:t>
            </a:r>
          </a:p>
          <a:p>
            <a:r>
              <a:rPr lang="en-RO" sz="2800" dirty="0"/>
              <a:t>For the </a:t>
            </a:r>
            <a:r>
              <a:rPr lang="en-RO" sz="2800" i="1" dirty="0"/>
              <a:t>read</a:t>
            </a:r>
            <a:r>
              <a:rPr lang="en-RO" sz="2800" dirty="0"/>
              <a:t> requests, the producers will associate a segment number with an offset from a file to read depending the pre-defined payload size (default value is 6</a:t>
            </a:r>
            <a:r>
              <a:rPr lang="en-US" sz="2800" dirty="0"/>
              <a:t>,</a:t>
            </a:r>
            <a:r>
              <a:rPr lang="en-RO" sz="2800" dirty="0"/>
              <a:t>144 bytes)</a:t>
            </a:r>
          </a:p>
          <a:p>
            <a:r>
              <a:rPr lang="en-US" sz="2800" dirty="0"/>
              <a:t>The consumer r</a:t>
            </a:r>
            <a:r>
              <a:rPr lang="en-RO" sz="2800" dirty="0"/>
              <a:t>eceives Data packets, validates them and replies with the file content to the XRootD worker threads</a:t>
            </a:r>
          </a:p>
          <a:p>
            <a:r>
              <a:rPr lang="en-GB" sz="2800" dirty="0"/>
              <a:t>N</a:t>
            </a:r>
            <a:r>
              <a:rPr lang="en-RO" sz="2800" dirty="0"/>
              <a:t>o XRootD redirectors needed</a:t>
            </a:r>
            <a:r>
              <a:rPr lang="en-US" sz="2800" dirty="0"/>
              <a:t> – the network works as the redirector</a:t>
            </a:r>
            <a:endParaRPr lang="en-RO" sz="2800" dirty="0"/>
          </a:p>
          <a:p>
            <a:endParaRPr lang="en-RO" dirty="0"/>
          </a:p>
        </p:txBody>
      </p:sp>
      <p:sp>
        <p:nvSpPr>
          <p:cNvPr id="4" name="Footer Placeholder 3">
            <a:extLst>
              <a:ext uri="{FF2B5EF4-FFF2-40B4-BE49-F238E27FC236}">
                <a16:creationId xmlns:a16="http://schemas.microsoft.com/office/drawing/2014/main" id="{EE1E043D-59D8-B6E5-7E79-F6892864F2BD}"/>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4F039C36-63C6-EC3D-684A-6524EEAF0CAF}"/>
              </a:ext>
            </a:extLst>
          </p:cNvPr>
          <p:cNvSpPr>
            <a:spLocks noGrp="1"/>
          </p:cNvSpPr>
          <p:nvPr>
            <p:ph type="sldNum" sz="quarter" idx="12"/>
          </p:nvPr>
        </p:nvSpPr>
        <p:spPr/>
        <p:txBody>
          <a:bodyPr/>
          <a:lstStyle/>
          <a:p>
            <a:fld id="{240B3C4D-459C-4C45-BB06-5E6FBC1F9485}" type="slidenum">
              <a:rPr lang="en-RO" smtClean="0"/>
              <a:t>6</a:t>
            </a:fld>
            <a:endParaRPr lang="en-RO"/>
          </a:p>
        </p:txBody>
      </p:sp>
    </p:spTree>
    <p:extLst>
      <p:ext uri="{BB962C8B-B14F-4D97-AF65-F5344CB8AC3E}">
        <p14:creationId xmlns:p14="http://schemas.microsoft.com/office/powerpoint/2010/main" val="9970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2E41411-3601-854A-A8B4-2377A06C7DDC}"/>
              </a:ext>
            </a:extLst>
          </p:cNvPr>
          <p:cNvGraphicFramePr>
            <a:graphicFrameLocks/>
          </p:cNvGraphicFramePr>
          <p:nvPr>
            <p:extLst>
              <p:ext uri="{D42A27DB-BD31-4B8C-83A1-F6EECF244321}">
                <p14:modId xmlns:p14="http://schemas.microsoft.com/office/powerpoint/2010/main" val="114690559"/>
              </p:ext>
            </p:extLst>
          </p:nvPr>
        </p:nvGraphicFramePr>
        <p:xfrm>
          <a:off x="0" y="671333"/>
          <a:ext cx="12192000" cy="58215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BE5E2DA-F0B9-B047-BDD0-4FCD02F59580}"/>
              </a:ext>
            </a:extLst>
          </p:cNvPr>
          <p:cNvSpPr txBox="1"/>
          <p:nvPr/>
        </p:nvSpPr>
        <p:spPr>
          <a:xfrm>
            <a:off x="4823" y="6077247"/>
            <a:ext cx="12067572" cy="276999"/>
          </a:xfrm>
          <a:prstGeom prst="rect">
            <a:avLst/>
          </a:prstGeom>
          <a:noFill/>
        </p:spPr>
        <p:txBody>
          <a:bodyPr wrap="square" rtlCol="0">
            <a:spAutoFit/>
          </a:bodyPr>
          <a:lstStyle/>
          <a:p>
            <a:pPr algn="ctr"/>
            <a:r>
              <a:rPr lang="en-US" sz="1200" b="1" dirty="0"/>
              <a:t>Input Dataset:</a:t>
            </a:r>
            <a:r>
              <a:rPr lang="en-US" sz="1200" dirty="0"/>
              <a:t> </a:t>
            </a:r>
            <a:r>
              <a:rPr lang="en-US" sz="1200" dirty="0">
                <a:solidFill>
                  <a:schemeClr val="accent1">
                    <a:lumMod val="75000"/>
                  </a:schemeClr>
                </a:solidFill>
              </a:rPr>
              <a:t>/DYJetsToLL_M-50_TuneCUETP8M1_13TeV-amcatnloFXFX-pythia8/RunIISummer16MiniAODv3-PUMoriond17_94X_mcRun2_asymptotic_v3_ext2-v1/</a:t>
            </a:r>
            <a:r>
              <a:rPr lang="en-US" sz="1200" dirty="0" err="1">
                <a:solidFill>
                  <a:schemeClr val="accent1">
                    <a:lumMod val="75000"/>
                  </a:schemeClr>
                </a:solidFill>
              </a:rPr>
              <a:t>MINIAODSIM</a:t>
            </a:r>
            <a:endParaRPr lang="en-US" sz="1200" dirty="0">
              <a:solidFill>
                <a:schemeClr val="accent1">
                  <a:lumMod val="75000"/>
                </a:schemeClr>
              </a:solidFill>
            </a:endParaRPr>
          </a:p>
        </p:txBody>
      </p:sp>
      <p:sp>
        <p:nvSpPr>
          <p:cNvPr id="3" name="Rectangle 2">
            <a:extLst>
              <a:ext uri="{FF2B5EF4-FFF2-40B4-BE49-F238E27FC236}">
                <a16:creationId xmlns:a16="http://schemas.microsoft.com/office/drawing/2014/main" id="{63C4DAA0-471F-6355-B8BB-D5AD94C76F65}"/>
              </a:ext>
            </a:extLst>
          </p:cNvPr>
          <p:cNvSpPr/>
          <p:nvPr/>
        </p:nvSpPr>
        <p:spPr>
          <a:xfrm>
            <a:off x="10694043" y="2651527"/>
            <a:ext cx="1319514" cy="2789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Footer Placeholder 1">
            <a:extLst>
              <a:ext uri="{FF2B5EF4-FFF2-40B4-BE49-F238E27FC236}">
                <a16:creationId xmlns:a16="http://schemas.microsoft.com/office/drawing/2014/main" id="{3BC0B554-F555-34E3-DC09-BC1A956D670B}"/>
              </a:ext>
            </a:extLst>
          </p:cNvPr>
          <p:cNvSpPr>
            <a:spLocks noGrp="1"/>
          </p:cNvSpPr>
          <p:nvPr>
            <p:ph type="ftr" sz="quarter" idx="11"/>
          </p:nvPr>
        </p:nvSpPr>
        <p:spPr>
          <a:xfrm>
            <a:off x="838201"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4" name="Slide Number Placeholder 3">
            <a:extLst>
              <a:ext uri="{FF2B5EF4-FFF2-40B4-BE49-F238E27FC236}">
                <a16:creationId xmlns:a16="http://schemas.microsoft.com/office/drawing/2014/main" id="{2138F34F-DF9E-178A-198E-34E5FA5CD08E}"/>
              </a:ext>
            </a:extLst>
          </p:cNvPr>
          <p:cNvSpPr>
            <a:spLocks noGrp="1"/>
          </p:cNvSpPr>
          <p:nvPr>
            <p:ph type="sldNum" sz="quarter" idx="12"/>
          </p:nvPr>
        </p:nvSpPr>
        <p:spPr/>
        <p:txBody>
          <a:bodyPr/>
          <a:lstStyle/>
          <a:p>
            <a:fld id="{240B3C4D-459C-4C45-BB06-5E6FBC1F9485}" type="slidenum">
              <a:rPr lang="en-RO" smtClean="0"/>
              <a:t>7</a:t>
            </a:fld>
            <a:endParaRPr lang="en-RO"/>
          </a:p>
        </p:txBody>
      </p:sp>
    </p:spTree>
    <p:extLst>
      <p:ext uri="{BB962C8B-B14F-4D97-AF65-F5344CB8AC3E}">
        <p14:creationId xmlns:p14="http://schemas.microsoft.com/office/powerpoint/2010/main" val="4065454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2E41411-3601-854A-A8B4-2377A06C7DDC}"/>
              </a:ext>
            </a:extLst>
          </p:cNvPr>
          <p:cNvGraphicFramePr>
            <a:graphicFrameLocks/>
          </p:cNvGraphicFramePr>
          <p:nvPr>
            <p:extLst>
              <p:ext uri="{D42A27DB-BD31-4B8C-83A1-F6EECF244321}">
                <p14:modId xmlns:p14="http://schemas.microsoft.com/office/powerpoint/2010/main" val="3648400166"/>
              </p:ext>
            </p:extLst>
          </p:nvPr>
        </p:nvGraphicFramePr>
        <p:xfrm>
          <a:off x="0" y="671333"/>
          <a:ext cx="12192000" cy="58215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BE5E2DA-F0B9-B047-BDD0-4FCD02F59580}"/>
              </a:ext>
            </a:extLst>
          </p:cNvPr>
          <p:cNvSpPr txBox="1"/>
          <p:nvPr/>
        </p:nvSpPr>
        <p:spPr>
          <a:xfrm>
            <a:off x="4823" y="6077247"/>
            <a:ext cx="12067572" cy="276999"/>
          </a:xfrm>
          <a:prstGeom prst="rect">
            <a:avLst/>
          </a:prstGeom>
          <a:noFill/>
        </p:spPr>
        <p:txBody>
          <a:bodyPr wrap="square" rtlCol="0">
            <a:spAutoFit/>
          </a:bodyPr>
          <a:lstStyle/>
          <a:p>
            <a:pPr algn="ctr"/>
            <a:r>
              <a:rPr lang="en-US" sz="1200" b="1" dirty="0"/>
              <a:t>Input Dataset:</a:t>
            </a:r>
            <a:r>
              <a:rPr lang="en-US" sz="1200" dirty="0"/>
              <a:t> </a:t>
            </a:r>
            <a:r>
              <a:rPr lang="en-US" sz="1200" dirty="0">
                <a:solidFill>
                  <a:schemeClr val="accent1">
                    <a:lumMod val="75000"/>
                  </a:schemeClr>
                </a:solidFill>
              </a:rPr>
              <a:t>/DYJetsToLL_M-50_TuneCUETP8M1_13TeV-amcatnloFXFX-pythia8/RunIISummer16MiniAODv3-PUMoriond17_94X_mcRun2_asymptotic_v3_ext2-v1/</a:t>
            </a:r>
            <a:r>
              <a:rPr lang="en-US" sz="1200" dirty="0" err="1">
                <a:solidFill>
                  <a:schemeClr val="accent1">
                    <a:lumMod val="75000"/>
                  </a:schemeClr>
                </a:solidFill>
              </a:rPr>
              <a:t>MINIAODSIM</a:t>
            </a:r>
            <a:endParaRPr lang="en-US" sz="1200" dirty="0">
              <a:solidFill>
                <a:schemeClr val="accent1">
                  <a:lumMod val="75000"/>
                </a:schemeClr>
              </a:solidFill>
            </a:endParaRPr>
          </a:p>
        </p:txBody>
      </p:sp>
      <p:sp>
        <p:nvSpPr>
          <p:cNvPr id="3" name="Rectangle 2">
            <a:extLst>
              <a:ext uri="{FF2B5EF4-FFF2-40B4-BE49-F238E27FC236}">
                <a16:creationId xmlns:a16="http://schemas.microsoft.com/office/drawing/2014/main" id="{63C4DAA0-471F-6355-B8BB-D5AD94C76F65}"/>
              </a:ext>
            </a:extLst>
          </p:cNvPr>
          <p:cNvSpPr/>
          <p:nvPr/>
        </p:nvSpPr>
        <p:spPr>
          <a:xfrm>
            <a:off x="10694043" y="2651527"/>
            <a:ext cx="1319514" cy="2789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ular Callout 4">
            <a:extLst>
              <a:ext uri="{FF2B5EF4-FFF2-40B4-BE49-F238E27FC236}">
                <a16:creationId xmlns:a16="http://schemas.microsoft.com/office/drawing/2014/main" id="{80210F57-7761-8798-FD80-64E3A5B3FD34}"/>
              </a:ext>
            </a:extLst>
          </p:cNvPr>
          <p:cNvSpPr/>
          <p:nvPr/>
        </p:nvSpPr>
        <p:spPr>
          <a:xfrm>
            <a:off x="4504266" y="2252134"/>
            <a:ext cx="4800600" cy="1904999"/>
          </a:xfrm>
          <a:prstGeom prst="wedgeRoundRectCallout">
            <a:avLst>
              <a:gd name="adj1" fmla="val 81588"/>
              <a:gd name="adj2" fmla="val 61604"/>
              <a:gd name="adj3" fmla="val 16667"/>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RO" b="1" dirty="0"/>
              <a:t>More details in Track 4, Thursday, 11:45, Talk: “</a:t>
            </a:r>
            <a:r>
              <a:rPr lang="en-GB" b="1" dirty="0"/>
              <a:t>Job CPU Performance comparison based on </a:t>
            </a:r>
            <a:r>
              <a:rPr lang="en-GB" b="1" dirty="0" err="1"/>
              <a:t>MINIAOD</a:t>
            </a:r>
            <a:r>
              <a:rPr lang="en-GB" b="1" dirty="0"/>
              <a:t> reading options: local versus remote</a:t>
            </a:r>
            <a:r>
              <a:rPr lang="en-RO" b="1" dirty="0"/>
              <a:t>” by Balcas, Justas</a:t>
            </a:r>
          </a:p>
        </p:txBody>
      </p:sp>
      <p:sp>
        <p:nvSpPr>
          <p:cNvPr id="2" name="Footer Placeholder 1">
            <a:extLst>
              <a:ext uri="{FF2B5EF4-FFF2-40B4-BE49-F238E27FC236}">
                <a16:creationId xmlns:a16="http://schemas.microsoft.com/office/drawing/2014/main" id="{D4E4525C-7378-CDF5-B958-D1762D62B149}"/>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4" name="Slide Number Placeholder 3">
            <a:extLst>
              <a:ext uri="{FF2B5EF4-FFF2-40B4-BE49-F238E27FC236}">
                <a16:creationId xmlns:a16="http://schemas.microsoft.com/office/drawing/2014/main" id="{08B023FD-CE1E-5BF7-E2E2-0C9B077D8858}"/>
              </a:ext>
            </a:extLst>
          </p:cNvPr>
          <p:cNvSpPr>
            <a:spLocks noGrp="1"/>
          </p:cNvSpPr>
          <p:nvPr>
            <p:ph type="sldNum" sz="quarter" idx="12"/>
          </p:nvPr>
        </p:nvSpPr>
        <p:spPr/>
        <p:txBody>
          <a:bodyPr/>
          <a:lstStyle/>
          <a:p>
            <a:fld id="{240B3C4D-459C-4C45-BB06-5E6FBC1F9485}" type="slidenum">
              <a:rPr lang="en-RO" smtClean="0"/>
              <a:t>8</a:t>
            </a:fld>
            <a:endParaRPr lang="en-RO"/>
          </a:p>
        </p:txBody>
      </p:sp>
    </p:spTree>
    <p:extLst>
      <p:ext uri="{BB962C8B-B14F-4D97-AF65-F5344CB8AC3E}">
        <p14:creationId xmlns:p14="http://schemas.microsoft.com/office/powerpoint/2010/main" val="312687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7D8B-2F15-C94A-BC54-E97F17A1C590}"/>
              </a:ext>
            </a:extLst>
          </p:cNvPr>
          <p:cNvSpPr>
            <a:spLocks noGrp="1"/>
          </p:cNvSpPr>
          <p:nvPr>
            <p:ph type="title"/>
          </p:nvPr>
        </p:nvSpPr>
        <p:spPr/>
        <p:txBody>
          <a:bodyPr/>
          <a:lstStyle/>
          <a:p>
            <a:r>
              <a:rPr lang="en-RO" dirty="0"/>
              <a:t>In search for fast NDN: NDNc library</a:t>
            </a:r>
          </a:p>
        </p:txBody>
      </p:sp>
      <p:sp>
        <p:nvSpPr>
          <p:cNvPr id="3" name="Content Placeholder 2">
            <a:extLst>
              <a:ext uri="{FF2B5EF4-FFF2-40B4-BE49-F238E27FC236}">
                <a16:creationId xmlns:a16="http://schemas.microsoft.com/office/drawing/2014/main" id="{D6EDC6F1-B25B-8747-8950-CAF9665D7BE1}"/>
              </a:ext>
            </a:extLst>
          </p:cNvPr>
          <p:cNvSpPr>
            <a:spLocks noGrp="1"/>
          </p:cNvSpPr>
          <p:nvPr>
            <p:ph idx="1"/>
          </p:nvPr>
        </p:nvSpPr>
        <p:spPr>
          <a:xfrm>
            <a:off x="838200" y="1435260"/>
            <a:ext cx="10515600" cy="4921089"/>
          </a:xfrm>
        </p:spPr>
        <p:txBody>
          <a:bodyPr>
            <a:normAutofit fontScale="70000" lnSpcReduction="20000"/>
          </a:bodyPr>
          <a:lstStyle/>
          <a:p>
            <a:r>
              <a:rPr lang="en-RO" dirty="0"/>
              <a:t>NDNc is a lightweight NDN library that adds support to the ndn-cxx (NDN C++ library) for the high-speed NDN forwarder developed using the Data Plane Development Kit (NDN-DPDK)</a:t>
            </a:r>
          </a:p>
          <a:p>
            <a:pPr lvl="1"/>
            <a:r>
              <a:rPr lang="en-RO" dirty="0"/>
              <a:t>Available at: </a:t>
            </a:r>
            <a:r>
              <a:rPr lang="en-GB" dirty="0">
                <a:hlinkClick r:id="rId2"/>
              </a:rPr>
              <a:t>https://github.com/cmscaltech/sandie-ndn/tree/master/NDNc</a:t>
            </a:r>
            <a:endParaRPr lang="en-RO" dirty="0"/>
          </a:p>
          <a:p>
            <a:pPr lvl="1"/>
            <a:r>
              <a:rPr lang="en-GB" dirty="0"/>
              <a:t>U</a:t>
            </a:r>
            <a:r>
              <a:rPr lang="en-RO" dirty="0"/>
              <a:t>ses memif shared memory packet interface that provides high performance packet transmission</a:t>
            </a:r>
          </a:p>
          <a:p>
            <a:r>
              <a:rPr lang="en-RO" dirty="0"/>
              <a:t>It offers:</a:t>
            </a:r>
          </a:p>
          <a:p>
            <a:pPr lvl="1"/>
            <a:r>
              <a:rPr lang="en-RO" dirty="0"/>
              <a:t>A GraphQL C++ client able to configure the local NDN-DPDK forwarder (</a:t>
            </a:r>
            <a:r>
              <a:rPr lang="en-RO" i="1" dirty="0"/>
              <a:t>createFace</a:t>
            </a:r>
            <a:r>
              <a:rPr lang="en-RO" dirty="0"/>
              <a:t>, </a:t>
            </a:r>
            <a:r>
              <a:rPr lang="en-RO" i="1" dirty="0"/>
              <a:t>insertFibEntry </a:t>
            </a:r>
            <a:r>
              <a:rPr lang="en-RO" dirty="0"/>
              <a:t>and </a:t>
            </a:r>
            <a:r>
              <a:rPr lang="en-RO" i="1" dirty="0"/>
              <a:t>delete</a:t>
            </a:r>
            <a:r>
              <a:rPr lang="en-RO" dirty="0"/>
              <a:t>)</a:t>
            </a:r>
          </a:p>
          <a:p>
            <a:pPr lvl="1"/>
            <a:r>
              <a:rPr lang="en-GB" dirty="0"/>
              <a:t>S</a:t>
            </a:r>
            <a:r>
              <a:rPr lang="en-RO" dirty="0"/>
              <a:t>ingle threaded memif transport layer to transmit and receive bursts of packets at a time</a:t>
            </a:r>
          </a:p>
          <a:p>
            <a:pPr lvl="1"/>
            <a:r>
              <a:rPr lang="en-RO" dirty="0"/>
              <a:t>Face to transmit and receive one or many </a:t>
            </a:r>
            <a:r>
              <a:rPr lang="en-RO" i="1" dirty="0"/>
              <a:t>ndn::Blocks </a:t>
            </a:r>
            <a:r>
              <a:rPr lang="en-RO" dirty="0"/>
              <a:t>in a single burst</a:t>
            </a:r>
          </a:p>
          <a:p>
            <a:pPr lvl="1"/>
            <a:r>
              <a:rPr lang="en-RO" dirty="0"/>
              <a:t>Pending Interest Table (PIT) token support</a:t>
            </a:r>
          </a:p>
          <a:p>
            <a:pPr lvl="1"/>
            <a:r>
              <a:rPr lang="en-GB" dirty="0"/>
              <a:t>U</a:t>
            </a:r>
            <a:r>
              <a:rPr lang="en-RO" dirty="0"/>
              <a:t>ses ndn-cxx to encode/decode L2 and L3 packets</a:t>
            </a:r>
          </a:p>
          <a:p>
            <a:r>
              <a:rPr lang="en-RO" dirty="0"/>
              <a:t>Abstract </a:t>
            </a:r>
            <a:r>
              <a:rPr lang="en-RO" i="1" dirty="0"/>
              <a:t>PacketHandler</a:t>
            </a:r>
            <a:r>
              <a:rPr lang="en-RO" dirty="0"/>
              <a:t> class to base all consumer and producer applications</a:t>
            </a:r>
          </a:p>
          <a:p>
            <a:pPr lvl="1"/>
            <a:r>
              <a:rPr lang="en-RO" dirty="0"/>
              <a:t>Easier porting of existing code or integration of other applications</a:t>
            </a:r>
          </a:p>
          <a:p>
            <a:r>
              <a:rPr lang="en-GB" dirty="0"/>
              <a:t>Congestion window and </a:t>
            </a:r>
            <a:r>
              <a:rPr lang="en-GB" sz="2900" dirty="0"/>
              <a:t>retransmission: fixed and additive-increase/multiplicative-decrease (</a:t>
            </a:r>
            <a:r>
              <a:rPr lang="en-GB" sz="2900" dirty="0" err="1"/>
              <a:t>AIMD</a:t>
            </a:r>
            <a:r>
              <a:rPr lang="en-GB" sz="2900" dirty="0"/>
              <a:t>)</a:t>
            </a:r>
          </a:p>
          <a:p>
            <a:r>
              <a:rPr lang="en-RO" dirty="0"/>
              <a:t>Posix API for developing filesystem based </a:t>
            </a:r>
            <a:r>
              <a:rPr lang="en-GB" dirty="0"/>
              <a:t>applications </a:t>
            </a:r>
            <a:r>
              <a:rPr lang="en-RO" dirty="0"/>
              <a:t>(e.g., XRootD plugin)</a:t>
            </a:r>
          </a:p>
          <a:p>
            <a:r>
              <a:rPr lang="en-GB" dirty="0"/>
              <a:t>Logger</a:t>
            </a:r>
            <a:endParaRPr lang="en-RO" dirty="0"/>
          </a:p>
          <a:p>
            <a:r>
              <a:rPr lang="en-RO" dirty="0"/>
              <a:t>CMake, Dockerfile</a:t>
            </a:r>
          </a:p>
          <a:p>
            <a:pPr lvl="1"/>
            <a:endParaRPr lang="en-RO" dirty="0"/>
          </a:p>
          <a:p>
            <a:endParaRPr lang="en-RO" dirty="0"/>
          </a:p>
        </p:txBody>
      </p:sp>
      <p:sp>
        <p:nvSpPr>
          <p:cNvPr id="4" name="Footer Placeholder 3">
            <a:extLst>
              <a:ext uri="{FF2B5EF4-FFF2-40B4-BE49-F238E27FC236}">
                <a16:creationId xmlns:a16="http://schemas.microsoft.com/office/drawing/2014/main" id="{E9FF1958-E5C4-0578-DE8A-7556F40F3903}"/>
              </a:ext>
            </a:extLst>
          </p:cNvPr>
          <p:cNvSpPr>
            <a:spLocks noGrp="1"/>
          </p:cNvSpPr>
          <p:nvPr>
            <p:ph type="ftr" sz="quarter" idx="11"/>
          </p:nvPr>
        </p:nvSpPr>
        <p:spPr>
          <a:xfrm>
            <a:off x="838200" y="6356350"/>
            <a:ext cx="7315200" cy="365125"/>
          </a:xfrm>
        </p:spPr>
        <p:txBody>
          <a:bodyPr/>
          <a:lstStyle/>
          <a:p>
            <a:pPr algn="l"/>
            <a:r>
              <a:rPr lang="en-GB" b="1" dirty="0">
                <a:solidFill>
                  <a:schemeClr val="tx1"/>
                </a:solidFill>
              </a:rPr>
              <a:t>C. </a:t>
            </a:r>
            <a:r>
              <a:rPr lang="en-GB" b="1" dirty="0" err="1">
                <a:solidFill>
                  <a:schemeClr val="tx1"/>
                </a:solidFill>
              </a:rPr>
              <a:t>Iordache</a:t>
            </a:r>
            <a:r>
              <a:rPr lang="en-GB" b="1" dirty="0">
                <a:solidFill>
                  <a:schemeClr val="tx1"/>
                </a:solidFill>
              </a:rPr>
              <a:t> et al.</a:t>
            </a:r>
            <a:r>
              <a:rPr lang="en-GB" dirty="0">
                <a:solidFill>
                  <a:schemeClr val="tx1"/>
                </a:solidFill>
              </a:rPr>
              <a:t> "A Named Data Networking Based Fast Open Storage System plugin for XRootD"</a:t>
            </a:r>
            <a:endParaRPr lang="en-RO" dirty="0">
              <a:solidFill>
                <a:schemeClr val="tx1"/>
              </a:solidFill>
            </a:endParaRPr>
          </a:p>
        </p:txBody>
      </p:sp>
      <p:sp>
        <p:nvSpPr>
          <p:cNvPr id="5" name="Slide Number Placeholder 4">
            <a:extLst>
              <a:ext uri="{FF2B5EF4-FFF2-40B4-BE49-F238E27FC236}">
                <a16:creationId xmlns:a16="http://schemas.microsoft.com/office/drawing/2014/main" id="{9A306ADA-7446-444C-62F6-0DBA48501BE8}"/>
              </a:ext>
            </a:extLst>
          </p:cNvPr>
          <p:cNvSpPr>
            <a:spLocks noGrp="1"/>
          </p:cNvSpPr>
          <p:nvPr>
            <p:ph type="sldNum" sz="quarter" idx="12"/>
          </p:nvPr>
        </p:nvSpPr>
        <p:spPr/>
        <p:txBody>
          <a:bodyPr/>
          <a:lstStyle/>
          <a:p>
            <a:fld id="{240B3C4D-459C-4C45-BB06-5E6FBC1F9485}" type="slidenum">
              <a:rPr lang="en-RO" smtClean="0"/>
              <a:t>9</a:t>
            </a:fld>
            <a:endParaRPr lang="en-RO"/>
          </a:p>
        </p:txBody>
      </p:sp>
    </p:spTree>
    <p:extLst>
      <p:ext uri="{BB962C8B-B14F-4D97-AF65-F5344CB8AC3E}">
        <p14:creationId xmlns:p14="http://schemas.microsoft.com/office/powerpoint/2010/main" val="3337933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6549</TotalTime>
  <Words>1545</Words>
  <Application>Microsoft Macintosh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 Named Data Networking Based Fast Open Storage System plugin for XRootD</vt:lpstr>
      <vt:lpstr>N-DISE Goal</vt:lpstr>
      <vt:lpstr>How are CMS Jobs accessing data today?</vt:lpstr>
      <vt:lpstr>XRootD and the Open Storage System plugin</vt:lpstr>
      <vt:lpstr>NDN – Brief Overview</vt:lpstr>
      <vt:lpstr>NDN based Open Storage System plugin</vt:lpstr>
      <vt:lpstr>PowerPoint Presentation</vt:lpstr>
      <vt:lpstr>PowerPoint Presentation</vt:lpstr>
      <vt:lpstr>In search for fast NDN: NDNc library</vt:lpstr>
      <vt:lpstr>CMS Jobs accessing data using NDN</vt:lpstr>
      <vt:lpstr>PowerPoint Presentation</vt:lpstr>
      <vt:lpstr>Lessons learned</vt:lpstr>
      <vt:lpstr>Future plans</vt:lpstr>
      <vt:lpstr>Acknowledgments</vt:lpstr>
      <vt:lpstr>Questions?</vt:lpstr>
      <vt:lpstr>BACKUP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NDNc – A lightweight integration of ndn-cxx with NDN-DPDK to achieve high throughput performance in scientif applications</dc:title>
  <dc:creator>Cătălin IORDACHE</dc:creator>
  <cp:lastModifiedBy>Shannigrahi, Susmit</cp:lastModifiedBy>
  <cp:revision>77</cp:revision>
  <dcterms:created xsi:type="dcterms:W3CDTF">2021-10-24T13:46:57Z</dcterms:created>
  <dcterms:modified xsi:type="dcterms:W3CDTF">2023-05-07T22:38:59Z</dcterms:modified>
</cp:coreProperties>
</file>