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4" r:id="rId7"/>
    <p:sldId id="265" r:id="rId8"/>
    <p:sldId id="266" r:id="rId9"/>
    <p:sldId id="267" r:id="rId10"/>
    <p:sldId id="263" r:id="rId11"/>
    <p:sldId id="259" r:id="rId12"/>
    <p:sldId id="268" r:id="rId13"/>
    <p:sldId id="270" r:id="rId14"/>
    <p:sldId id="26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1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926E-F0CF-4C2E-998B-154B753A528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FEE7-E4D5-4687-938D-4A01461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</a:t>
            </a:r>
            <a:br>
              <a:rPr lang="en-US" dirty="0" smtClean="0"/>
            </a:br>
            <a:r>
              <a:rPr lang="en-US" dirty="0" smtClean="0"/>
              <a:t>Various magnet and iron mods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Brindza</a:t>
            </a:r>
          </a:p>
          <a:p>
            <a:r>
              <a:rPr lang="en-US" dirty="0" smtClean="0"/>
              <a:t>June 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in </a:t>
            </a:r>
            <a:r>
              <a:rPr lang="en-US" dirty="0" err="1" smtClean="0"/>
              <a:t>Ecal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50" y="1333144"/>
            <a:ext cx="11677908" cy="53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27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Projectivity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31" y="1055657"/>
            <a:ext cx="10777670" cy="57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466"/>
          </a:xfrm>
        </p:spPr>
        <p:txBody>
          <a:bodyPr/>
          <a:lstStyle/>
          <a:p>
            <a:r>
              <a:rPr lang="en-US" dirty="0" err="1" smtClean="0"/>
              <a:t>Bradial</a:t>
            </a:r>
            <a:r>
              <a:rPr lang="en-US" dirty="0" smtClean="0"/>
              <a:t> in DIRC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50" y="1333144"/>
            <a:ext cx="11278529" cy="51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8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Bz</a:t>
            </a:r>
            <a:r>
              <a:rPr lang="en-US" dirty="0" smtClean="0"/>
              <a:t> in </a:t>
            </a:r>
            <a:r>
              <a:rPr lang="en-US" dirty="0" err="1" smtClean="0"/>
              <a:t>Dirc</a:t>
            </a:r>
            <a:r>
              <a:rPr lang="en-US" dirty="0" smtClean="0"/>
              <a:t> detector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99" y="1333143"/>
            <a:ext cx="11650146" cy="53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5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magnitude in detector for DIRC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68" y="1324598"/>
            <a:ext cx="11352855" cy="52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of field to 2.6 T did not really change anything</a:t>
            </a:r>
          </a:p>
          <a:p>
            <a:r>
              <a:rPr lang="en-US" dirty="0" smtClean="0"/>
              <a:t>Iron fields are all OK</a:t>
            </a:r>
          </a:p>
          <a:p>
            <a:r>
              <a:rPr lang="en-US" dirty="0" err="1" smtClean="0"/>
              <a:t>Projectivity</a:t>
            </a:r>
            <a:r>
              <a:rPr lang="en-US" dirty="0" smtClean="0"/>
              <a:t> did not change much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0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model move </a:t>
            </a:r>
            <a:r>
              <a:rPr lang="en-US" dirty="0" err="1" smtClean="0"/>
              <a:t>Ecal</a:t>
            </a:r>
            <a:r>
              <a:rPr lang="en-US" dirty="0" smtClean="0"/>
              <a:t>, larger radius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31" y="1825625"/>
            <a:ext cx="9460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Bz</a:t>
            </a:r>
            <a:r>
              <a:rPr lang="en-US" dirty="0" smtClean="0"/>
              <a:t> on axis B(</a:t>
            </a:r>
            <a:r>
              <a:rPr lang="en-US" dirty="0" err="1" smtClean="0"/>
              <a:t>ooo</a:t>
            </a:r>
            <a:r>
              <a:rPr lang="en-US" dirty="0" smtClean="0"/>
              <a:t>) ~2.6 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416" y="1825625"/>
            <a:ext cx="81971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on iron surfaces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27" y="1298961"/>
            <a:ext cx="11687306" cy="53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9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in </a:t>
            </a:r>
            <a:r>
              <a:rPr lang="en-US" dirty="0" err="1" smtClean="0"/>
              <a:t>Hcal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50" y="1333144"/>
            <a:ext cx="11464337" cy="52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0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in Barrel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04" y="1264778"/>
            <a:ext cx="11743050" cy="54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561"/>
          </a:xfrm>
        </p:spPr>
        <p:txBody>
          <a:bodyPr/>
          <a:lstStyle/>
          <a:p>
            <a:r>
              <a:rPr lang="en-US" dirty="0" smtClean="0"/>
              <a:t>Field in </a:t>
            </a:r>
            <a:r>
              <a:rPr lang="en-US" dirty="0" err="1" smtClean="0"/>
              <a:t>dRich</a:t>
            </a:r>
            <a:r>
              <a:rPr lang="en-US" dirty="0" smtClean="0"/>
              <a:t> ( 140 &lt; Z &lt; 350)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50" y="1367327"/>
            <a:ext cx="11111303" cy="51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9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in </a:t>
            </a:r>
            <a:r>
              <a:rPr lang="en-US" dirty="0" err="1" smtClean="0"/>
              <a:t>dRich</a:t>
            </a:r>
            <a:r>
              <a:rPr lang="en-US" dirty="0" smtClean="0"/>
              <a:t>( 140 &lt; Z &lt; 350)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0" y="1196411"/>
            <a:ext cx="11557242" cy="53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920"/>
          </a:xfrm>
        </p:spPr>
        <p:txBody>
          <a:bodyPr/>
          <a:lstStyle/>
          <a:p>
            <a:r>
              <a:rPr lang="en-US" dirty="0" err="1" smtClean="0"/>
              <a:t>Bz</a:t>
            </a:r>
            <a:r>
              <a:rPr lang="en-US" dirty="0" smtClean="0"/>
              <a:t> in </a:t>
            </a:r>
            <a:r>
              <a:rPr lang="en-US" dirty="0" err="1" smtClean="0"/>
              <a:t>dRich</a:t>
            </a:r>
            <a:r>
              <a:rPr lang="en-US" dirty="0" smtClean="0"/>
              <a:t>( 140 &lt; Z &lt; 350)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04" y="1264778"/>
            <a:ext cx="11743050" cy="54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CORE Various magnet and iron mods</vt:lpstr>
      <vt:lpstr>Core model move Ecal, larger radius</vt:lpstr>
      <vt:lpstr>Bz on axis B(ooo) ~2.6 T</vt:lpstr>
      <vt:lpstr>Field on iron surfaces</vt:lpstr>
      <vt:lpstr>Field in Hcal</vt:lpstr>
      <vt:lpstr>Field in Barrel</vt:lpstr>
      <vt:lpstr>Field in dRich ( 140 &lt; Z &lt; 350)</vt:lpstr>
      <vt:lpstr>By in dRich( 140 &lt; Z &lt; 350)</vt:lpstr>
      <vt:lpstr>Bz in dRich( 140 &lt; Z &lt; 350)</vt:lpstr>
      <vt:lpstr>Field in Ecal</vt:lpstr>
      <vt:lpstr>Projectivity</vt:lpstr>
      <vt:lpstr>Bradial in DIRC detector</vt:lpstr>
      <vt:lpstr>Bz in Dirc detector</vt:lpstr>
      <vt:lpstr>Field magnitude in detector for DIRC</vt:lpstr>
      <vt:lpstr>comments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Various magnet and iron mods</dc:title>
  <dc:creator>Paul Brindza</dc:creator>
  <cp:lastModifiedBy>Paul Brindza</cp:lastModifiedBy>
  <cp:revision>4</cp:revision>
  <dcterms:created xsi:type="dcterms:W3CDTF">2021-06-08T17:58:03Z</dcterms:created>
  <dcterms:modified xsi:type="dcterms:W3CDTF">2021-06-08T18:36:53Z</dcterms:modified>
</cp:coreProperties>
</file>